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ml" ContentType="application/xml"/>
  <Default Extension="gif" ContentType="image/gif"/>
  <Default Extension="svg" ContentType="image/svg+xml"/>
  <Default Extension="bmp" ContentType="image/bmp"/>
  <Default Extension="wmf" ContentType="image/x-wmf"/>
  <Default Extension="tiff" ContentType="image/tiff"/>
  <Default Extension="pdf" ContentType="application/pdf"/>
  <Default Extension="jpg" ContentType="application/octet-stream"/>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Types>
</file>

<file path=_rels/.rels><?xml version="1.0" encoding="UTF-8" standalone="yes"?>

<Relationships  xmlns="http://schemas.openxmlformats.org/package/2006/relationships">
<Relationship Id="rId3" Type="http://schemas.openxmlformats.org/package/2006/relationships/metadata/core-properties" Target="docProps/core.xml"/>
<Relationship Id="rId2" Type="http://schemas.openxmlformats.org/package/2006/relationships/metadata/thumbnail" Target="docProps/thumbnail.jpeg"/>
<Relationship Id="rId1" Type="http://schemas.openxmlformats.org/officeDocument/2006/relationships/officeDocument" Target="ppt/presentation.xml"/>
<Relationship Id="rId5" Type="http://schemas.openxmlformats.org/officeDocument/2006/relationships/custom-properties" Target="docProps/custom.xml"/>
<Relationship Id="rId4" Type="http://schemas.openxmlformats.org/officeDocument/2006/relationships/extended-properties" Target="docProps/app.xml"/>
</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5"/>
  </p:sldMasterIdLst>
  <p:sldIdLst>
    <p:sldId id="257" r:id="rId12"/>
    <p:sldId id="258" r:id="rId13"/>
    <p:sldId id="259" r:id="rId14"/>
    <p:sldId id="260" r:id="rId15"/>
    <p:sldId id="261" r:id="rId16"/>
    <p:sldId id="262" r:id="rId17"/>
    <p:sldId id="263" r:id="rId18"/>
    <p:sldId id="264" r:id="rId19"/>
    <p:sldId id="265" r:id="rId20"/>
    <p:sldId id="266" r:id="rId21"/>
    <p:sldId id="267" r:id="rId22"/>
    <p:sldId id="268" r:id="rId23"/>
    <p:sldId id="269" r:id="rId24"/>
    <p:sldId id="270" r:id="rId25"/>
    <p:sldId id="271" r:id="rId26"/>
    <p:sldId id="272" r:id="rId27"/>
    <p:sldId id="273" r:id="rId28"/>
    <p:sldId id="274" r:id="rId29"/>
    <p:sldId id="275" r:id="rId30"/>
    <p:sldId id="276" r:id="rId31"/>
    <p:sldId id="277" r:id="rId32"/>
    <p:sldId id="278" r:id="rId33"/>
    <p:sldId id="279" r:id="rId34"/>
    <p:sldId id="280" r:id="rId35"/>
    <p:sldId id="281" r:id="rId36"/>
    <p:sldId id="282" r:id="rId37"/>
    <p:sldId id="283" r:id="rId38"/>
    <p:sldId id="284" r:id="rId39"/>
    <p:sldId id="285" r:id="rId40"/>
    <p:sldId id="286" r:id="rId41"/>
    <p:sldId id="287" r:id="rId42"/>
    <p:sldId id="288" r:id="rId43"/>
    <p:sldId id="289" r:id="rId44"/>
    <p:sldId id="290" r:id="rId45"/>
    <p:sldId id="291" r:id="rId46"/>
    <p:sldId id="292" r:id="rId47"/>
    <p:sldId id="293" r:id="rId48"/>
    <p:sldId id="294" r:id="rId49"/>
    <p:sldId id="295" r:id="rId50"/>
    <p:sldId id="296" r:id="rId51"/>
    <p:sldId id="297" r:id="rId52"/>
    <p:sldId id="298" r:id="rId53"/>
    <p:sldId id="299" r:id="rId54"/>
    <p:sldId id="300" r:id="rId55"/>
    <p:sldId id="301" r:id="rId56"/>
    <p:sldId id="302" r:id="rId57"/>
    <p:sldId id="303" r:id="rId58"/>
    <p:sldId id="304" r:id="rId59"/>
    <p:sldId id="305" r:id="rId60"/>
    <p:sldId id="306" r:id="rId61"/>
    <p:sldId id="307" r:id="rId62"/>
    <p:sldId id="308" r:id="rId63"/>
    <p:sldId id="309" r:id="rId64"/>
    <p:sldId id="310" r:id="rId65"/>
    <p:sldId id="311" r:id="rId66"/>
    <p:sldId id="312" r:id="rId67"/>
    <p:sldId id="313" r:id="rId68"/>
    <p:sldId id="314" r:id="rId69"/>
    <p:sldId id="315" r:id="rId70"/>
    <p:sldId id="316" r:id="rId71"/>
    <p:sldId id="317" r:id="rId72"/>
    <p:sldId id="318" r:id="rId73"/>
    <p:sldId id="319" r:id="rId74"/>
    <p:sldId id="320" r:id="rId75"/>
    <p:sldId id="321" r:id="rId76"/>
    <p:sldId id="322" r:id="rId77"/>
    <p:sldId id="323" r:id="rId78"/>
    <p:sldId id="324" r:id="rId79"/>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03864"/>
    <a:srgbClr val="000000"/>
    <a:srgbClr val="156082"/>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25235" autoAdjust="0"/>
    <p:restoredTop sz="94660"/>
  </p:normalViewPr>
  <p:slideViewPr>
    <p:cSldViewPr snapToGrid="0">
      <p:cViewPr varScale="1">
        <p:scale>
          <a:sx n="89" d="100"/>
          <a:sy n="89" d="100"/>
        </p:scale>
        <p:origin x="114" y="756"/>
      </p:cViewPr>
      <p:guideLst/>
    </p:cSldViewPr>
  </p:slideViewPr>
  <p:notesTextViewPr>
    <p:cViewPr>
      <p:scale>
        <a:sx n="3" d="2"/>
        <a:sy n="3" d="2"/>
      </p:scale>
      <p:origin x="0" y="0"/>
    </p:cViewPr>
  </p:notesTextViewPr>
  <p:gridSpacing cx="72008" cy="72008"/>
</p:viewPr>
</file>

<file path=ppt/_rels/presentation.xml.rels><?xml version="1.0" encoding="UTF-8" standalone="yes"?>

<Relationships  xmlns="http://schemas.openxmlformats.org/package/2006/relationships">
<Relationship Id="rId8" Type="http://schemas.openxmlformats.org/officeDocument/2006/relationships/viewProps" Target="viewProps.xml"/>
<Relationship Id="rId3" Type="http://schemas.openxmlformats.org/officeDocument/2006/relationships/customXml" Target="../customXml/item3.xml"/>
<Relationship Id="rId7" Type="http://schemas.openxmlformats.org/officeDocument/2006/relationships/presProps" Target="presProps.xml"/>
<Relationship Id="rId2" Type="http://schemas.openxmlformats.org/officeDocument/2006/relationships/customXml" Target="../customXml/item2.xml"/>
<Relationship Id="rId1" Type="http://schemas.openxmlformats.org/officeDocument/2006/relationships/customXml" Target="../customXml/item1.xml"/>
<Relationship Id="rId11" Type="http://schemas.microsoft.com/office/2016/11/relationships/changesInfo" Target="changesInfos/changesInfo1.xml"/>
<Relationship Id="rId5" Type="http://schemas.openxmlformats.org/officeDocument/2006/relationships/slideMaster" Target="slideMasters/slideMaster1.xml"/>
<Relationship Id="rId10" Type="http://schemas.openxmlformats.org/officeDocument/2006/relationships/tableStyles" Target="tableStyles.xml"/>
<Relationship Id="rId4" Type="http://schemas.openxmlformats.org/officeDocument/2006/relationships/customXml" Target="../customXml/item4.xml"/>
<Relationship Id="rId9" Type="http://schemas.openxmlformats.org/officeDocument/2006/relationships/theme" Target="theme/theme1.xml"/>
<Relationship Id="rId12" Type="http://schemas.openxmlformats.org/officeDocument/2006/relationships/slide" Target="slides/slide2.xml"/>
<Relationship Id="rId13" Type="http://schemas.openxmlformats.org/officeDocument/2006/relationships/slide" Target="slides/slide3.xml"/>
<Relationship Id="rId14" Type="http://schemas.openxmlformats.org/officeDocument/2006/relationships/slide" Target="slides/slide4.xml"/>
<Relationship Id="rId15" Type="http://schemas.openxmlformats.org/officeDocument/2006/relationships/slide" Target="slides/slide5.xml"/>
<Relationship Id="rId16" Type="http://schemas.openxmlformats.org/officeDocument/2006/relationships/slide" Target="slides/slide6.xml"/>
<Relationship Id="rId17" Type="http://schemas.openxmlformats.org/officeDocument/2006/relationships/slide" Target="slides/slide7.xml"/>
<Relationship Id="rId18" Type="http://schemas.openxmlformats.org/officeDocument/2006/relationships/slide" Target="slides/slide8.xml"/>
<Relationship Id="rId19" Type="http://schemas.openxmlformats.org/officeDocument/2006/relationships/slide" Target="slides/slide9.xml"/>
<Relationship Id="rId20" Type="http://schemas.openxmlformats.org/officeDocument/2006/relationships/slide" Target="slides/slide10.xml"/>
<Relationship Id="rId21" Type="http://schemas.openxmlformats.org/officeDocument/2006/relationships/slide" Target="slides/slide11.xml"/>
<Relationship Id="rId22" Type="http://schemas.openxmlformats.org/officeDocument/2006/relationships/slide" Target="slides/slide12.xml"/>
<Relationship Id="rId23" Type="http://schemas.openxmlformats.org/officeDocument/2006/relationships/slide" Target="slides/slide13.xml"/>
<Relationship Id="rId24" Type="http://schemas.openxmlformats.org/officeDocument/2006/relationships/slide" Target="slides/slide14.xml"/>
<Relationship Id="rId25" Type="http://schemas.openxmlformats.org/officeDocument/2006/relationships/slide" Target="slides/slide15.xml"/>
<Relationship Id="rId26" Type="http://schemas.openxmlformats.org/officeDocument/2006/relationships/slide" Target="slides/slide16.xml"/>
<Relationship Id="rId27" Type="http://schemas.openxmlformats.org/officeDocument/2006/relationships/slide" Target="slides/slide17.xml"/>
<Relationship Id="rId28" Type="http://schemas.openxmlformats.org/officeDocument/2006/relationships/slide" Target="slides/slide18.xml"/>
<Relationship Id="rId29" Type="http://schemas.openxmlformats.org/officeDocument/2006/relationships/slide" Target="slides/slide19.xml"/>
<Relationship Id="rId30" Type="http://schemas.openxmlformats.org/officeDocument/2006/relationships/slide" Target="slides/slide20.xml"/>
<Relationship Id="rId31" Type="http://schemas.openxmlformats.org/officeDocument/2006/relationships/slide" Target="slides/slide21.xml"/>
<Relationship Id="rId32" Type="http://schemas.openxmlformats.org/officeDocument/2006/relationships/slide" Target="slides/slide22.xml"/>
<Relationship Id="rId33" Type="http://schemas.openxmlformats.org/officeDocument/2006/relationships/slide" Target="slides/slide23.xml"/>
<Relationship Id="rId34" Type="http://schemas.openxmlformats.org/officeDocument/2006/relationships/slide" Target="slides/slide24.xml"/>
<Relationship Id="rId35" Type="http://schemas.openxmlformats.org/officeDocument/2006/relationships/slide" Target="slides/slide25.xml"/>
<Relationship Id="rId36" Type="http://schemas.openxmlformats.org/officeDocument/2006/relationships/slide" Target="slides/slide26.xml"/>
<Relationship Id="rId37" Type="http://schemas.openxmlformats.org/officeDocument/2006/relationships/slide" Target="slides/slide27.xml"/>
<Relationship Id="rId38" Type="http://schemas.openxmlformats.org/officeDocument/2006/relationships/slide" Target="slides/slide28.xml"/>
<Relationship Id="rId39" Type="http://schemas.openxmlformats.org/officeDocument/2006/relationships/slide" Target="slides/slide29.xml"/>
<Relationship Id="rId40" Type="http://schemas.openxmlformats.org/officeDocument/2006/relationships/slide" Target="slides/slide30.xml"/>
<Relationship Id="rId41" Type="http://schemas.openxmlformats.org/officeDocument/2006/relationships/slide" Target="slides/slide31.xml"/>
<Relationship Id="rId42" Type="http://schemas.openxmlformats.org/officeDocument/2006/relationships/slide" Target="slides/slide32.xml"/>
<Relationship Id="rId43" Type="http://schemas.openxmlformats.org/officeDocument/2006/relationships/slide" Target="slides/slide33.xml"/>
<Relationship Id="rId44" Type="http://schemas.openxmlformats.org/officeDocument/2006/relationships/slide" Target="slides/slide34.xml"/>
<Relationship Id="rId45" Type="http://schemas.openxmlformats.org/officeDocument/2006/relationships/slide" Target="slides/slide35.xml"/>
<Relationship Id="rId46" Type="http://schemas.openxmlformats.org/officeDocument/2006/relationships/slide" Target="slides/slide36.xml"/>
<Relationship Id="rId47" Type="http://schemas.openxmlformats.org/officeDocument/2006/relationships/slide" Target="slides/slide37.xml"/>
<Relationship Id="rId48" Type="http://schemas.openxmlformats.org/officeDocument/2006/relationships/slide" Target="slides/slide38.xml"/>
<Relationship Id="rId49" Type="http://schemas.openxmlformats.org/officeDocument/2006/relationships/slide" Target="slides/slide39.xml"/>
<Relationship Id="rId50" Type="http://schemas.openxmlformats.org/officeDocument/2006/relationships/slide" Target="slides/slide40.xml"/>
<Relationship Id="rId51" Type="http://schemas.openxmlformats.org/officeDocument/2006/relationships/slide" Target="slides/slide41.xml"/>
<Relationship Id="rId52" Type="http://schemas.openxmlformats.org/officeDocument/2006/relationships/slide" Target="slides/slide42.xml"/>
<Relationship Id="rId53" Type="http://schemas.openxmlformats.org/officeDocument/2006/relationships/slide" Target="slides/slide43.xml"/>
<Relationship Id="rId54" Type="http://schemas.openxmlformats.org/officeDocument/2006/relationships/slide" Target="slides/slide44.xml"/>
<Relationship Id="rId55" Type="http://schemas.openxmlformats.org/officeDocument/2006/relationships/slide" Target="slides/slide45.xml"/>
<Relationship Id="rId56" Type="http://schemas.openxmlformats.org/officeDocument/2006/relationships/slide" Target="slides/slide46.xml"/>
<Relationship Id="rId57" Type="http://schemas.openxmlformats.org/officeDocument/2006/relationships/slide" Target="slides/slide47.xml"/>
<Relationship Id="rId58" Type="http://schemas.openxmlformats.org/officeDocument/2006/relationships/slide" Target="slides/slide48.xml"/>
<Relationship Id="rId59" Type="http://schemas.openxmlformats.org/officeDocument/2006/relationships/slide" Target="slides/slide49.xml"/>
<Relationship Id="rId60" Type="http://schemas.openxmlformats.org/officeDocument/2006/relationships/slide" Target="slides/slide50.xml"/>
<Relationship Id="rId61" Type="http://schemas.openxmlformats.org/officeDocument/2006/relationships/slide" Target="slides/slide51.xml"/>
<Relationship Id="rId62" Type="http://schemas.openxmlformats.org/officeDocument/2006/relationships/slide" Target="slides/slide52.xml"/>
<Relationship Id="rId63" Type="http://schemas.openxmlformats.org/officeDocument/2006/relationships/slide" Target="slides/slide53.xml"/>
<Relationship Id="rId64" Type="http://schemas.openxmlformats.org/officeDocument/2006/relationships/slide" Target="slides/slide54.xml"/>
<Relationship Id="rId65" Type="http://schemas.openxmlformats.org/officeDocument/2006/relationships/slide" Target="slides/slide55.xml"/>
<Relationship Id="rId66" Type="http://schemas.openxmlformats.org/officeDocument/2006/relationships/slide" Target="slides/slide56.xml"/>
<Relationship Id="rId67" Type="http://schemas.openxmlformats.org/officeDocument/2006/relationships/slide" Target="slides/slide57.xml"/>
<Relationship Id="rId68" Type="http://schemas.openxmlformats.org/officeDocument/2006/relationships/slide" Target="slides/slide58.xml"/>
<Relationship Id="rId69" Type="http://schemas.openxmlformats.org/officeDocument/2006/relationships/slide" Target="slides/slide59.xml"/>
<Relationship Id="rId70" Type="http://schemas.openxmlformats.org/officeDocument/2006/relationships/slide" Target="slides/slide60.xml"/>
<Relationship Id="rId71" Type="http://schemas.openxmlformats.org/officeDocument/2006/relationships/slide" Target="slides/slide61.xml"/>
<Relationship Id="rId72" Type="http://schemas.openxmlformats.org/officeDocument/2006/relationships/slide" Target="slides/slide62.xml"/>
<Relationship Id="rId73" Type="http://schemas.openxmlformats.org/officeDocument/2006/relationships/slide" Target="slides/slide63.xml"/>
<Relationship Id="rId74" Type="http://schemas.openxmlformats.org/officeDocument/2006/relationships/slide" Target="slides/slide64.xml"/>
<Relationship Id="rId75" Type="http://schemas.openxmlformats.org/officeDocument/2006/relationships/slide" Target="slides/slide65.xml"/>
<Relationship Id="rId76" Type="http://schemas.openxmlformats.org/officeDocument/2006/relationships/slide" Target="slides/slide66.xml"/>
<Relationship Id="rId77" Type="http://schemas.openxmlformats.org/officeDocument/2006/relationships/slide" Target="slides/slide67.xml"/>
<Relationship Id="rId78" Type="http://schemas.openxmlformats.org/officeDocument/2006/relationships/slide" Target="slides/slide68.xml"/>
<Relationship Id="rId79" Type="http://schemas.openxmlformats.org/officeDocument/2006/relationships/slide" Target="slides/slide69.xml"/>
</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Lauren Francis" userId="b7c8c318-11b6-44df-a20d-cbfd05c86935" providerId="ADAL" clId="{7DF8D789-081D-4C54-A01C-20FBD4C1C0B0}"/>
    <pc:docChg chg="undo custSel addMainMaster delMainMaster modMainMaster">
      <pc:chgData name="Lauren Francis" userId="b7c8c318-11b6-44df-a20d-cbfd05c86935" providerId="ADAL" clId="{7DF8D789-081D-4C54-A01C-20FBD4C1C0B0}" dt="2026-07-12T19:38:24.901" v="744" actId="14100"/>
      <pc:docMkLst>
        <pc:docMk/>
      </pc:docMkLst>
      <pc:sldMasterChg chg="modSldLayout">
        <pc:chgData name="Lauren Francis" userId="b7c8c318-11b6-44df-a20d-cbfd05c86935" providerId="ADAL" clId="{7DF8D789-081D-4C54-A01C-20FBD4C1C0B0}" dt="2026-07-12T19:38:24.901" v="744" actId="14100"/>
        <pc:sldMasterMkLst>
          <pc:docMk/>
          <pc:sldMasterMk cId="783407565" sldId="2147483648"/>
        </pc:sldMasterMkLst>
        <pc:sldLayoutChg chg="addSp delSp modSp mod">
          <pc:chgData name="Lauren Francis" userId="b7c8c318-11b6-44df-a20d-cbfd05c86935" providerId="ADAL" clId="{7DF8D789-081D-4C54-A01C-20FBD4C1C0B0}" dt="2026-07-04T13:38:20.015" v="741" actId="1076"/>
          <pc:sldLayoutMkLst>
            <pc:docMk/>
            <pc:sldMasterMk cId="783407565" sldId="2147483648"/>
            <pc:sldLayoutMk cId="3920694061" sldId="2147483677"/>
          </pc:sldLayoutMkLst>
          <pc:spChg chg="add mod">
            <ac:chgData name="Lauren Francis" userId="b7c8c318-11b6-44df-a20d-cbfd05c86935" providerId="ADAL" clId="{7DF8D789-081D-4C54-A01C-20FBD4C1C0B0}" dt="2026-07-03T08:05:01.332" v="715" actId="1076"/>
            <ac:spMkLst>
              <pc:docMk/>
              <pc:sldMasterMk cId="783407565" sldId="2147483648"/>
              <pc:sldLayoutMk cId="3920694061" sldId="2147483677"/>
              <ac:spMk id="3" creationId="{2E101229-9700-06DF-555D-01295125A7BF}"/>
            </ac:spMkLst>
          </pc:spChg>
          <pc:spChg chg="mod">
            <ac:chgData name="Lauren Francis" userId="b7c8c318-11b6-44df-a20d-cbfd05c86935" providerId="ADAL" clId="{7DF8D789-081D-4C54-A01C-20FBD4C1C0B0}" dt="2026-07-03T08:02:39.838" v="613" actId="1037"/>
            <ac:spMkLst>
              <pc:docMk/>
              <pc:sldMasterMk cId="783407565" sldId="2147483648"/>
              <pc:sldLayoutMk cId="3920694061" sldId="2147483677"/>
              <ac:spMk id="6" creationId="{DD3C8136-9994-FF9E-0B35-567705569017}"/>
            </ac:spMkLst>
          </pc:spChg>
          <pc:spChg chg="mod">
            <ac:chgData name="Lauren Francis" userId="b7c8c318-11b6-44df-a20d-cbfd05c86935" providerId="ADAL" clId="{7DF8D789-081D-4C54-A01C-20FBD4C1C0B0}" dt="2026-07-03T08:06:02.241" v="735" actId="1036"/>
            <ac:spMkLst>
              <pc:docMk/>
              <pc:sldMasterMk cId="783407565" sldId="2147483648"/>
              <pc:sldLayoutMk cId="3920694061" sldId="2147483677"/>
              <ac:spMk id="9" creationId="{2ED3298A-9418-2F44-2296-879C9A2628D4}"/>
            </ac:spMkLst>
          </pc:spChg>
          <pc:spChg chg="mod">
            <ac:chgData name="Lauren Francis" userId="b7c8c318-11b6-44df-a20d-cbfd05c86935" providerId="ADAL" clId="{7DF8D789-081D-4C54-A01C-20FBD4C1C0B0}" dt="2026-07-03T08:03:47.375" v="702" actId="1037"/>
            <ac:spMkLst>
              <pc:docMk/>
              <pc:sldMasterMk cId="783407565" sldId="2147483648"/>
              <pc:sldLayoutMk cId="3920694061" sldId="2147483677"/>
              <ac:spMk id="11" creationId="{55F55B77-7438-0AE7-B8E9-EEC0236E144F}"/>
            </ac:spMkLst>
          </pc:spChg>
          <pc:spChg chg="mod">
            <ac:chgData name="Lauren Francis" userId="b7c8c318-11b6-44df-a20d-cbfd05c86935" providerId="ADAL" clId="{7DF8D789-081D-4C54-A01C-20FBD4C1C0B0}" dt="2026-07-03T08:02:39.838" v="613" actId="1037"/>
            <ac:spMkLst>
              <pc:docMk/>
              <pc:sldMasterMk cId="783407565" sldId="2147483648"/>
              <pc:sldLayoutMk cId="3920694061" sldId="2147483677"/>
              <ac:spMk id="13" creationId="{ED985527-322A-DF69-FC44-B1DB7BA2D7BB}"/>
            </ac:spMkLst>
          </pc:spChg>
          <pc:spChg chg="add mod">
            <ac:chgData name="Lauren Francis" userId="b7c8c318-11b6-44df-a20d-cbfd05c86935" providerId="ADAL" clId="{7DF8D789-081D-4C54-A01C-20FBD4C1C0B0}" dt="2026-07-03T08:06:02.241" v="735" actId="1036"/>
            <ac:spMkLst>
              <pc:docMk/>
              <pc:sldMasterMk cId="783407565" sldId="2147483648"/>
              <pc:sldLayoutMk cId="3920694061" sldId="2147483677"/>
              <ac:spMk id="17" creationId="{0FA810B3-0882-AFE6-1B21-BAA87CB9B5AC}"/>
            </ac:spMkLst>
          </pc:spChg>
          <pc:spChg chg="mod">
            <ac:chgData name="Lauren Francis" userId="b7c8c318-11b6-44df-a20d-cbfd05c86935" providerId="ADAL" clId="{7DF8D789-081D-4C54-A01C-20FBD4C1C0B0}" dt="2026-07-03T08:02:39.838" v="613" actId="1037"/>
            <ac:spMkLst>
              <pc:docMk/>
              <pc:sldMasterMk cId="783407565" sldId="2147483648"/>
              <pc:sldLayoutMk cId="3920694061" sldId="2147483677"/>
              <ac:spMk id="27" creationId="{83555D73-F144-CC54-66ED-62F41EE1A44D}"/>
            </ac:spMkLst>
          </pc:spChg>
          <pc:picChg chg="add mod">
            <ac:chgData name="Lauren Francis" userId="b7c8c318-11b6-44df-a20d-cbfd05c86935" providerId="ADAL" clId="{7DF8D789-081D-4C54-A01C-20FBD4C1C0B0}" dt="2026-07-03T08:05:55.241" v="733" actId="1036"/>
            <ac:picMkLst>
              <pc:docMk/>
              <pc:sldMasterMk cId="783407565" sldId="2147483648"/>
              <pc:sldLayoutMk cId="3920694061" sldId="2147483677"/>
              <ac:picMk id="2" creationId="{42001794-5376-6A68-5189-37D6903EA3EE}"/>
            </ac:picMkLst>
          </pc:picChg>
          <pc:picChg chg="add mod">
            <ac:chgData name="Lauren Francis" userId="b7c8c318-11b6-44df-a20d-cbfd05c86935" providerId="ADAL" clId="{7DF8D789-081D-4C54-A01C-20FBD4C1C0B0}" dt="2026-07-04T13:38:20.015" v="741" actId="1076"/>
            <ac:picMkLst>
              <pc:docMk/>
              <pc:sldMasterMk cId="783407565" sldId="2147483648"/>
              <pc:sldLayoutMk cId="3920694061" sldId="2147483677"/>
              <ac:picMk id="4" creationId="{13200F9B-4429-F853-F3A3-9629DF52257B}"/>
            </ac:picMkLst>
          </pc:picChg>
          <pc:picChg chg="mod">
            <ac:chgData name="Lauren Francis" userId="b7c8c318-11b6-44df-a20d-cbfd05c86935" providerId="ADAL" clId="{7DF8D789-081D-4C54-A01C-20FBD4C1C0B0}" dt="2026-07-03T08:02:39.838" v="613" actId="1037"/>
            <ac:picMkLst>
              <pc:docMk/>
              <pc:sldMasterMk cId="783407565" sldId="2147483648"/>
              <pc:sldLayoutMk cId="3920694061" sldId="2147483677"/>
              <ac:picMk id="8" creationId="{70EA4AEB-A8BB-B041-54BB-C2110DE2920D}"/>
            </ac:picMkLst>
          </pc:picChg>
          <pc:picChg chg="mod">
            <ac:chgData name="Lauren Francis" userId="b7c8c318-11b6-44df-a20d-cbfd05c86935" providerId="ADAL" clId="{7DF8D789-081D-4C54-A01C-20FBD4C1C0B0}" dt="2026-07-03T08:03:47.375" v="702" actId="1037"/>
            <ac:picMkLst>
              <pc:docMk/>
              <pc:sldMasterMk cId="783407565" sldId="2147483648"/>
              <pc:sldLayoutMk cId="3920694061" sldId="2147483677"/>
              <ac:picMk id="10" creationId="{B5274F7D-158D-D60C-CE21-864F2CF3E0B0}"/>
            </ac:picMkLst>
          </pc:picChg>
          <pc:picChg chg="mod">
            <ac:chgData name="Lauren Francis" userId="b7c8c318-11b6-44df-a20d-cbfd05c86935" providerId="ADAL" clId="{7DF8D789-081D-4C54-A01C-20FBD4C1C0B0}" dt="2026-07-03T08:02:39.838" v="613" actId="1037"/>
            <ac:picMkLst>
              <pc:docMk/>
              <pc:sldMasterMk cId="783407565" sldId="2147483648"/>
              <pc:sldLayoutMk cId="3920694061" sldId="2147483677"/>
              <ac:picMk id="12" creationId="{CE0ECAEB-CA24-F0AF-2394-67C202ADD95F}"/>
            </ac:picMkLst>
          </pc:picChg>
          <pc:picChg chg="add mod">
            <ac:chgData name="Lauren Francis" userId="b7c8c318-11b6-44df-a20d-cbfd05c86935" providerId="ADAL" clId="{7DF8D789-081D-4C54-A01C-20FBD4C1C0B0}" dt="2026-07-03T08:06:02.241" v="735" actId="1036"/>
            <ac:picMkLst>
              <pc:docMk/>
              <pc:sldMasterMk cId="783407565" sldId="2147483648"/>
              <pc:sldLayoutMk cId="3920694061" sldId="2147483677"/>
              <ac:picMk id="14" creationId="{5665A802-3332-67FC-4C3E-A5CA084C4D3A}"/>
            </ac:picMkLst>
          </pc:picChg>
          <pc:picChg chg="add mod">
            <ac:chgData name="Lauren Francis" userId="b7c8c318-11b6-44df-a20d-cbfd05c86935" providerId="ADAL" clId="{7DF8D789-081D-4C54-A01C-20FBD4C1C0B0}" dt="2026-07-03T08:06:02.241" v="735" actId="1036"/>
            <ac:picMkLst>
              <pc:docMk/>
              <pc:sldMasterMk cId="783407565" sldId="2147483648"/>
              <pc:sldLayoutMk cId="3920694061" sldId="2147483677"/>
              <ac:picMk id="15" creationId="{92A76B72-72E3-C860-0504-FFDAA73F9283}"/>
            </ac:picMkLst>
          </pc:picChg>
          <pc:picChg chg="mod">
            <ac:chgData name="Lauren Francis" userId="b7c8c318-11b6-44df-a20d-cbfd05c86935" providerId="ADAL" clId="{7DF8D789-081D-4C54-A01C-20FBD4C1C0B0}" dt="2026-07-03T08:02:39.838" v="613" actId="1037"/>
            <ac:picMkLst>
              <pc:docMk/>
              <pc:sldMasterMk cId="783407565" sldId="2147483648"/>
              <pc:sldLayoutMk cId="3920694061" sldId="2147483677"/>
              <ac:picMk id="21" creationId="{4D4BA178-8B39-1F68-48E3-98D375358A7A}"/>
            </ac:picMkLst>
          </pc:picChg>
        </pc:sldLayoutChg>
        <pc:sldLayoutChg chg="addSp delSp modSp mod">
          <pc:chgData name="Lauren Francis" userId="b7c8c318-11b6-44df-a20d-cbfd05c86935" providerId="ADAL" clId="{7DF8D789-081D-4C54-A01C-20FBD4C1C0B0}" dt="2026-07-02T13:57:26.993" v="131" actId="478"/>
          <pc:sldLayoutMkLst>
            <pc:docMk/>
            <pc:sldMasterMk cId="783407565" sldId="2147483648"/>
            <pc:sldLayoutMk cId="1844703661" sldId="2147483682"/>
          </pc:sldLayoutMkLst>
        </pc:sldLayoutChg>
      </pc:sldMasterChg>
    </pc:docChg>
  </pc:docChgLst>
</pc:chgInfo>
</file>

<file path=ppt/slideLayouts/_rels/slideLayout1.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 Id="rId6" Type="http://schemas.openxmlformats.org/officeDocument/2006/relationships/image" Target="../media/image26.png"/><Relationship Id="rId5" Type="http://schemas.openxmlformats.org/officeDocument/2006/relationships/image" Target="../media/image25.jpeg"/><Relationship Id="rId4" Type="http://schemas.openxmlformats.org/officeDocument/2006/relationships/image" Target="../media/image24.png"/></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1.emf"/><Relationship Id="rId7"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2.emf"/></Relationships>
</file>

<file path=ppt/slideLayouts/_rels/slideLayout8.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8.png"/><Relationship Id="rId7" Type="http://schemas.openxmlformats.org/officeDocument/2006/relationships/image" Target="../media/image12.png"/><Relationship Id="rId12" Type="http://schemas.openxmlformats.org/officeDocument/2006/relationships/image" Target="../media/image2.emf"/><Relationship Id="rId2" Type="http://schemas.openxmlformats.org/officeDocument/2006/relationships/image" Target="../media/image7.jpeg"/><Relationship Id="rId1" Type="http://schemas.openxmlformats.org/officeDocument/2006/relationships/slideMaster" Target="../slideMasters/slideMaster1.xml"/><Relationship Id="rId6" Type="http://schemas.openxmlformats.org/officeDocument/2006/relationships/image" Target="../media/image11.png"/><Relationship Id="rId11" Type="http://schemas.openxmlformats.org/officeDocument/2006/relationships/image" Target="../media/image1.emf"/><Relationship Id="rId5" Type="http://schemas.openxmlformats.org/officeDocument/2006/relationships/image" Target="../media/image10.png"/><Relationship Id="rId10" Type="http://schemas.openxmlformats.org/officeDocument/2006/relationships/image" Target="../media/image15.png"/><Relationship Id="rId4" Type="http://schemas.openxmlformats.org/officeDocument/2006/relationships/image" Target="../media/image9.png"/><Relationship Id="rId9" Type="http://schemas.openxmlformats.org/officeDocument/2006/relationships/image" Target="../media/image14.png"/></Relationships>
</file>

<file path=ppt/slideLayouts/_rels/slideLayout9.xml.rels><?xml version="1.0" encoding="UTF-8" standalone="yes"?>
<Relationships xmlns="http://schemas.openxmlformats.org/package/2006/relationships"><Relationship Id="rId8" Type="http://schemas.openxmlformats.org/officeDocument/2006/relationships/image" Target="../media/image20.png"/><Relationship Id="rId3" Type="http://schemas.openxmlformats.org/officeDocument/2006/relationships/image" Target="../media/image1.emf"/><Relationship Id="rId7" Type="http://schemas.openxmlformats.org/officeDocument/2006/relationships/image" Target="../media/image19.png"/><Relationship Id="rId2" Type="http://schemas.openxmlformats.org/officeDocument/2006/relationships/image" Target="../media/image16.png"/><Relationship Id="rId1" Type="http://schemas.openxmlformats.org/officeDocument/2006/relationships/slideMaster" Target="../slideMasters/slideMaster1.xml"/><Relationship Id="rId6" Type="http://schemas.openxmlformats.org/officeDocument/2006/relationships/image" Target="../media/image18.png"/><Relationship Id="rId11" Type="http://schemas.openxmlformats.org/officeDocument/2006/relationships/image" Target="../media/image23.png"/><Relationship Id="rId5" Type="http://schemas.openxmlformats.org/officeDocument/2006/relationships/image" Target="../media/image17.png"/><Relationship Id="rId10" Type="http://schemas.openxmlformats.org/officeDocument/2006/relationships/image" Target="../media/image22.png"/><Relationship Id="rId4" Type="http://schemas.openxmlformats.org/officeDocument/2006/relationships/image" Target="../media/image2.emf"/><Relationship Id="rId9" Type="http://schemas.openxmlformats.org/officeDocument/2006/relationships/image" Target="../media/image21.png"/></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data_1">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795ED70-1292-CD30-5013-47BC9058BBE7}"/>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8" name="Picture 7">
            <a:extLst>
              <a:ext uri="{FF2B5EF4-FFF2-40B4-BE49-F238E27FC236}">
                <a16:creationId xmlns:a16="http://schemas.microsoft.com/office/drawing/2014/main" id="{8412F8FB-319A-506A-9307-6134A89FF9BD}"/>
              </a:ext>
            </a:extLst>
          </p:cNvPr>
          <p:cNvPicPr>
            <a:picLocks noChangeAspect="1"/>
          </p:cNvPicPr>
          <p:nvPr userDrawn="1"/>
        </p:nvPicPr>
        <p:blipFill>
          <a:blip r:embed="rId2"/>
          <a:stretch>
            <a:fillRect/>
          </a:stretch>
        </p:blipFill>
        <p:spPr>
          <a:xfrm>
            <a:off x="9431605" y="5979094"/>
            <a:ext cx="1214956" cy="292396"/>
          </a:xfrm>
          <a:prstGeom prst="rect">
            <a:avLst/>
          </a:prstGeom>
        </p:spPr>
      </p:pic>
      <p:pic>
        <p:nvPicPr>
          <p:cNvPr id="9" name="Picture 8">
            <a:extLst>
              <a:ext uri="{FF2B5EF4-FFF2-40B4-BE49-F238E27FC236}">
                <a16:creationId xmlns:a16="http://schemas.microsoft.com/office/drawing/2014/main" id="{A59FB520-FC60-F42A-38AA-0134E49DA426}"/>
              </a:ext>
            </a:extLst>
          </p:cNvPr>
          <p:cNvPicPr>
            <a:picLocks noChangeAspect="1"/>
          </p:cNvPicPr>
          <p:nvPr userDrawn="1"/>
        </p:nvPicPr>
        <p:blipFill>
          <a:blip r:embed="rId3"/>
          <a:stretch>
            <a:fillRect/>
          </a:stretch>
        </p:blipFill>
        <p:spPr>
          <a:xfrm>
            <a:off x="10808547" y="5948270"/>
            <a:ext cx="1137658" cy="354043"/>
          </a:xfrm>
          <a:prstGeom prst="rect">
            <a:avLst/>
          </a:prstGeom>
        </p:spPr>
      </p:pic>
      <p:cxnSp>
        <p:nvCxnSpPr>
          <p:cNvPr id="10" name="Straight Connector 9">
            <a:extLst>
              <a:ext uri="{FF2B5EF4-FFF2-40B4-BE49-F238E27FC236}">
                <a16:creationId xmlns:a16="http://schemas.microsoft.com/office/drawing/2014/main" id="{FBA22388-34CD-7440-9F59-61D346F7B5AB}"/>
              </a:ext>
            </a:extLst>
          </p:cNvPr>
          <p:cNvCxnSpPr/>
          <p:nvPr userDrawn="1"/>
        </p:nvCxnSpPr>
        <p:spPr>
          <a:xfrm>
            <a:off x="9431605" y="5816966"/>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6">
            <a:extLst>
              <a:ext uri="{FF2B5EF4-FFF2-40B4-BE49-F238E27FC236}">
                <a16:creationId xmlns:a16="http://schemas.microsoft.com/office/drawing/2014/main" id="{9EB5AE9F-4287-A334-4516-24BC8782E828}"/>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2025 revision</a:t>
            </a:r>
          </a:p>
        </p:txBody>
      </p:sp>
    </p:spTree>
    <p:extLst>
      <p:ext uri="{BB962C8B-B14F-4D97-AF65-F5344CB8AC3E}">
        <p14:creationId xmlns:p14="http://schemas.microsoft.com/office/powerpoint/2010/main" val="146223176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survey_slid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18E8DB6-3CA7-1F05-B33F-1964EA526C80}"/>
              </a:ext>
            </a:extLst>
          </p:cNvPr>
          <p:cNvSpPr/>
          <p:nvPr userDrawn="1"/>
        </p:nvSpPr>
        <p:spPr>
          <a:xfrm>
            <a:off x="0" y="0"/>
            <a:ext cx="8161420" cy="6858000"/>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4" name="Picture 3">
            <a:extLst>
              <a:ext uri="{FF2B5EF4-FFF2-40B4-BE49-F238E27FC236}">
                <a16:creationId xmlns:a16="http://schemas.microsoft.com/office/drawing/2014/main" id="{0ECFDE73-E990-C301-C35B-65B947B12DEA}"/>
              </a:ext>
            </a:extLst>
          </p:cNvPr>
          <p:cNvPicPr>
            <a:picLocks noChangeAspect="1"/>
          </p:cNvPicPr>
          <p:nvPr userDrawn="1"/>
        </p:nvPicPr>
        <p:blipFill>
          <a:blip r:embed="rId2"/>
          <a:stretch>
            <a:fillRect/>
          </a:stretch>
        </p:blipFill>
        <p:spPr>
          <a:xfrm>
            <a:off x="8359025" y="6227162"/>
            <a:ext cx="1793479" cy="431626"/>
          </a:xfrm>
          <a:prstGeom prst="rect">
            <a:avLst/>
          </a:prstGeom>
        </p:spPr>
      </p:pic>
      <p:pic>
        <p:nvPicPr>
          <p:cNvPr id="5" name="Picture 4">
            <a:extLst>
              <a:ext uri="{FF2B5EF4-FFF2-40B4-BE49-F238E27FC236}">
                <a16:creationId xmlns:a16="http://schemas.microsoft.com/office/drawing/2014/main" id="{CF77AA7D-F038-DAD8-3CBF-A0816EFE0665}"/>
              </a:ext>
            </a:extLst>
          </p:cNvPr>
          <p:cNvPicPr>
            <a:picLocks noChangeAspect="1"/>
          </p:cNvPicPr>
          <p:nvPr userDrawn="1"/>
        </p:nvPicPr>
        <p:blipFill>
          <a:blip r:embed="rId3"/>
          <a:stretch>
            <a:fillRect/>
          </a:stretch>
        </p:blipFill>
        <p:spPr>
          <a:xfrm>
            <a:off x="10417721" y="6225649"/>
            <a:ext cx="1470388" cy="457589"/>
          </a:xfrm>
          <a:prstGeom prst="rect">
            <a:avLst/>
          </a:prstGeom>
        </p:spPr>
      </p:pic>
      <p:pic>
        <p:nvPicPr>
          <p:cNvPr id="6" name="Picture 5">
            <a:extLst>
              <a:ext uri="{FF2B5EF4-FFF2-40B4-BE49-F238E27FC236}">
                <a16:creationId xmlns:a16="http://schemas.microsoft.com/office/drawing/2014/main" id="{C3C2B28E-3ADD-ADDE-6E6A-3B3D2130AAB1}"/>
              </a:ext>
            </a:extLst>
          </p:cNvPr>
          <p:cNvPicPr>
            <a:picLocks noChangeAspect="1"/>
          </p:cNvPicPr>
          <p:nvPr userDrawn="1"/>
        </p:nvPicPr>
        <p:blipFill>
          <a:blip r:embed="rId4"/>
          <a:stretch>
            <a:fillRect/>
          </a:stretch>
        </p:blipFill>
        <p:spPr>
          <a:xfrm>
            <a:off x="8161420" y="12032"/>
            <a:ext cx="4030580" cy="2687053"/>
          </a:xfrm>
          <a:prstGeom prst="rect">
            <a:avLst/>
          </a:prstGeom>
          <a:ln>
            <a:solidFill>
              <a:schemeClr val="tx1"/>
            </a:solidFill>
          </a:ln>
        </p:spPr>
      </p:pic>
      <p:pic>
        <p:nvPicPr>
          <p:cNvPr id="1028" name="Picture 4" descr="Vaccination Hero On The Front Lines In Sudan">
            <a:extLst>
              <a:ext uri="{FF2B5EF4-FFF2-40B4-BE49-F238E27FC236}">
                <a16:creationId xmlns:a16="http://schemas.microsoft.com/office/drawing/2014/main" id="{61C620AE-04BC-9658-5D39-B68085046DBA}"/>
              </a:ext>
            </a:extLst>
          </p:cNvPr>
          <p:cNvPicPr>
            <a:picLocks noChangeAspect="1" noChangeArrowheads="1"/>
          </p:cNvPicPr>
          <p:nvPr userDrawn="1"/>
        </p:nvPicPr>
        <p:blipFill rotWithShape="1">
          <a:blip r:embed="rId5">
            <a:extLst>
              <a:ext uri="{28A0092B-C50C-407E-A947-70E740481C1C}">
                <a14:useLocalDpi xmlns:a14="http://schemas.microsoft.com/office/drawing/2010/main" val="0"/>
              </a:ext>
            </a:extLst>
          </a:blip>
          <a:srcRect t="10567"/>
          <a:stretch/>
        </p:blipFill>
        <p:spPr bwMode="auto">
          <a:xfrm>
            <a:off x="8161420" y="2446405"/>
            <a:ext cx="4030580" cy="2446029"/>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pic>
        <p:nvPicPr>
          <p:cNvPr id="1030" name="Picture 6" descr="In Focus: Strikes on Gaza polio vaccine campaign and UNICEF staff member">
            <a:extLst>
              <a:ext uri="{FF2B5EF4-FFF2-40B4-BE49-F238E27FC236}">
                <a16:creationId xmlns:a16="http://schemas.microsoft.com/office/drawing/2014/main" id="{090915AE-5D12-2EE6-6A20-6EF6BEF50E56}"/>
              </a:ext>
            </a:extLst>
          </p:cNvPr>
          <p:cNvPicPr>
            <a:picLocks noChangeAspect="1" noChangeArrowheads="1"/>
          </p:cNvPicPr>
          <p:nvPr userDrawn="1"/>
        </p:nvPicPr>
        <p:blipFill rotWithShape="1">
          <a:blip r:embed="rId6">
            <a:extLst>
              <a:ext uri="{28A0092B-C50C-407E-A947-70E740481C1C}">
                <a14:useLocalDpi xmlns:a14="http://schemas.microsoft.com/office/drawing/2010/main" val="0"/>
              </a:ext>
            </a:extLst>
          </a:blip>
          <a:srcRect b="17843"/>
          <a:stretch/>
        </p:blipFill>
        <p:spPr bwMode="auto">
          <a:xfrm>
            <a:off x="8161420" y="4639754"/>
            <a:ext cx="4030580" cy="2206214"/>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pic>
        <p:nvPicPr>
          <p:cNvPr id="8" name="Picture 7">
            <a:extLst>
              <a:ext uri="{FF2B5EF4-FFF2-40B4-BE49-F238E27FC236}">
                <a16:creationId xmlns:a16="http://schemas.microsoft.com/office/drawing/2014/main" id="{4E7285D8-4656-B5FD-BA49-C8EE120487E3}"/>
              </a:ext>
            </a:extLst>
          </p:cNvPr>
          <p:cNvPicPr>
            <a:picLocks noChangeAspect="1"/>
          </p:cNvPicPr>
          <p:nvPr userDrawn="1"/>
        </p:nvPicPr>
        <p:blipFill>
          <a:blip r:embed="rId2"/>
          <a:stretch>
            <a:fillRect/>
          </a:stretch>
        </p:blipFill>
        <p:spPr>
          <a:xfrm>
            <a:off x="4371988" y="6251612"/>
            <a:ext cx="1793479" cy="431626"/>
          </a:xfrm>
          <a:prstGeom prst="rect">
            <a:avLst/>
          </a:prstGeom>
        </p:spPr>
      </p:pic>
      <p:pic>
        <p:nvPicPr>
          <p:cNvPr id="9" name="Picture 8">
            <a:extLst>
              <a:ext uri="{FF2B5EF4-FFF2-40B4-BE49-F238E27FC236}">
                <a16:creationId xmlns:a16="http://schemas.microsoft.com/office/drawing/2014/main" id="{26C370D9-DB03-8848-DC82-60B9704C350A}"/>
              </a:ext>
            </a:extLst>
          </p:cNvPr>
          <p:cNvPicPr>
            <a:picLocks noChangeAspect="1"/>
          </p:cNvPicPr>
          <p:nvPr userDrawn="1"/>
        </p:nvPicPr>
        <p:blipFill>
          <a:blip r:embed="rId3"/>
          <a:stretch>
            <a:fillRect/>
          </a:stretch>
        </p:blipFill>
        <p:spPr>
          <a:xfrm>
            <a:off x="6430684" y="6250099"/>
            <a:ext cx="1470388" cy="457589"/>
          </a:xfrm>
          <a:prstGeom prst="rect">
            <a:avLst/>
          </a:prstGeom>
        </p:spPr>
      </p:pic>
    </p:spTree>
    <p:extLst>
      <p:ext uri="{BB962C8B-B14F-4D97-AF65-F5344CB8AC3E}">
        <p14:creationId xmlns:p14="http://schemas.microsoft.com/office/powerpoint/2010/main" val="184470366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data_2">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CAC93C0-C36A-F527-BF02-80463FF3DFBE}"/>
              </a:ext>
            </a:extLst>
          </p:cNvPr>
          <p:cNvSpPr/>
          <p:nvPr userDrawn="1"/>
        </p:nvSpPr>
        <p:spPr>
          <a:xfrm rot="16200000">
            <a:off x="4983341" y="-353726"/>
            <a:ext cx="2282862" cy="11814692"/>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7">
            <a:extLst>
              <a:ext uri="{FF2B5EF4-FFF2-40B4-BE49-F238E27FC236}">
                <a16:creationId xmlns:a16="http://schemas.microsoft.com/office/drawing/2014/main" id="{AE71DB27-CBB8-5EAD-1362-BFE690FEE0DF}"/>
              </a:ext>
            </a:extLst>
          </p:cNvPr>
          <p:cNvPicPr>
            <a:picLocks noChangeAspect="1"/>
          </p:cNvPicPr>
          <p:nvPr userDrawn="1"/>
        </p:nvPicPr>
        <p:blipFill>
          <a:blip r:embed="rId2"/>
          <a:stretch>
            <a:fillRect/>
          </a:stretch>
        </p:blipFill>
        <p:spPr>
          <a:xfrm>
            <a:off x="10657622" y="4943483"/>
            <a:ext cx="1214956" cy="292396"/>
          </a:xfrm>
          <a:prstGeom prst="rect">
            <a:avLst/>
          </a:prstGeom>
        </p:spPr>
      </p:pic>
      <p:pic>
        <p:nvPicPr>
          <p:cNvPr id="8" name="Picture 8">
            <a:extLst>
              <a:ext uri="{FF2B5EF4-FFF2-40B4-BE49-F238E27FC236}">
                <a16:creationId xmlns:a16="http://schemas.microsoft.com/office/drawing/2014/main" id="{04108FC0-1F9C-D22A-D5D7-002CD8E62B20}"/>
              </a:ext>
            </a:extLst>
          </p:cNvPr>
          <p:cNvPicPr>
            <a:picLocks noChangeAspect="1"/>
          </p:cNvPicPr>
          <p:nvPr userDrawn="1"/>
        </p:nvPicPr>
        <p:blipFill>
          <a:blip r:embed="rId3"/>
          <a:stretch>
            <a:fillRect/>
          </a:stretch>
        </p:blipFill>
        <p:spPr>
          <a:xfrm>
            <a:off x="10656127" y="5477138"/>
            <a:ext cx="1137658" cy="354043"/>
          </a:xfrm>
          <a:prstGeom prst="rect">
            <a:avLst/>
          </a:prstGeom>
        </p:spPr>
      </p:pic>
      <p:cxnSp>
        <p:nvCxnSpPr>
          <p:cNvPr id="9" name="Straight Connector 9">
            <a:extLst>
              <a:ext uri="{FF2B5EF4-FFF2-40B4-BE49-F238E27FC236}">
                <a16:creationId xmlns:a16="http://schemas.microsoft.com/office/drawing/2014/main" id="{BF0F5693-8CE4-C926-A8D8-95579B3EFED2}"/>
              </a:ext>
            </a:extLst>
          </p:cNvPr>
          <p:cNvCxnSpPr>
            <a:cxnSpLocks/>
          </p:cNvCxnSpPr>
          <p:nvPr userDrawn="1"/>
        </p:nvCxnSpPr>
        <p:spPr>
          <a:xfrm>
            <a:off x="10428325" y="4595606"/>
            <a:ext cx="0" cy="195930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3" name="TextBox 6">
            <a:extLst>
              <a:ext uri="{FF2B5EF4-FFF2-40B4-BE49-F238E27FC236}">
                <a16:creationId xmlns:a16="http://schemas.microsoft.com/office/drawing/2014/main" id="{778DF02C-1EBA-1328-DD96-1CAA7B82F88C}"/>
              </a:ext>
            </a:extLst>
          </p:cNvPr>
          <p:cNvSpPr txBox="1"/>
          <p:nvPr userDrawn="1"/>
        </p:nvSpPr>
        <p:spPr>
          <a:xfrm>
            <a:off x="10656127" y="6047672"/>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2025 revision</a:t>
            </a:r>
          </a:p>
        </p:txBody>
      </p:sp>
    </p:spTree>
    <p:extLst>
      <p:ext uri="{BB962C8B-B14F-4D97-AF65-F5344CB8AC3E}">
        <p14:creationId xmlns:p14="http://schemas.microsoft.com/office/powerpoint/2010/main" val="34773514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ata_3">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C3A3DCC-B4A1-1548-61FE-0D38A75AF36C}"/>
              </a:ext>
            </a:extLst>
          </p:cNvPr>
          <p:cNvSpPr/>
          <p:nvPr userDrawn="1"/>
        </p:nvSpPr>
        <p:spPr>
          <a:xfrm>
            <a:off x="10237694" y="144049"/>
            <a:ext cx="1794425"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6">
            <a:extLst>
              <a:ext uri="{FF2B5EF4-FFF2-40B4-BE49-F238E27FC236}">
                <a16:creationId xmlns:a16="http://schemas.microsoft.com/office/drawing/2014/main" id="{5A5E189D-701E-E09A-B402-2C20B031FCCC}"/>
              </a:ext>
            </a:extLst>
          </p:cNvPr>
          <p:cNvPicPr>
            <a:picLocks noChangeAspect="1"/>
          </p:cNvPicPr>
          <p:nvPr userDrawn="1"/>
        </p:nvPicPr>
        <p:blipFill>
          <a:blip r:embed="rId2"/>
          <a:stretch>
            <a:fillRect/>
          </a:stretch>
        </p:blipFill>
        <p:spPr>
          <a:xfrm>
            <a:off x="10558736" y="5868637"/>
            <a:ext cx="1214956" cy="292396"/>
          </a:xfrm>
          <a:prstGeom prst="rect">
            <a:avLst/>
          </a:prstGeom>
        </p:spPr>
      </p:pic>
      <p:pic>
        <p:nvPicPr>
          <p:cNvPr id="8" name="Picture 7">
            <a:extLst>
              <a:ext uri="{FF2B5EF4-FFF2-40B4-BE49-F238E27FC236}">
                <a16:creationId xmlns:a16="http://schemas.microsoft.com/office/drawing/2014/main" id="{6825B84C-B955-8FF6-387A-FA6210477779}"/>
              </a:ext>
            </a:extLst>
          </p:cNvPr>
          <p:cNvPicPr>
            <a:picLocks noChangeAspect="1"/>
          </p:cNvPicPr>
          <p:nvPr userDrawn="1"/>
        </p:nvPicPr>
        <p:blipFill>
          <a:blip r:embed="rId3"/>
          <a:stretch>
            <a:fillRect/>
          </a:stretch>
        </p:blipFill>
        <p:spPr>
          <a:xfrm>
            <a:off x="10601866" y="6227022"/>
            <a:ext cx="1137658" cy="354043"/>
          </a:xfrm>
          <a:prstGeom prst="rect">
            <a:avLst/>
          </a:prstGeom>
        </p:spPr>
      </p:pic>
      <p:cxnSp>
        <p:nvCxnSpPr>
          <p:cNvPr id="9" name="Straight Connector 8">
            <a:extLst>
              <a:ext uri="{FF2B5EF4-FFF2-40B4-BE49-F238E27FC236}">
                <a16:creationId xmlns:a16="http://schemas.microsoft.com/office/drawing/2014/main" id="{6434DA2D-3C3E-913B-FF11-5B782E92E1CE}"/>
              </a:ext>
            </a:extLst>
          </p:cNvPr>
          <p:cNvCxnSpPr>
            <a:cxnSpLocks/>
          </p:cNvCxnSpPr>
          <p:nvPr userDrawn="1"/>
        </p:nvCxnSpPr>
        <p:spPr>
          <a:xfrm>
            <a:off x="10352797" y="5740819"/>
            <a:ext cx="155448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4920206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data_no_logos">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795ED70-1292-CD30-5013-47BC9058BBE7}"/>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spTree>
    <p:extLst>
      <p:ext uri="{BB962C8B-B14F-4D97-AF65-F5344CB8AC3E}">
        <p14:creationId xmlns:p14="http://schemas.microsoft.com/office/powerpoint/2010/main" val="159747324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blank_slide_blu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276FBD5-6F47-8B1A-8F86-CAA5E4BF611D}"/>
              </a:ext>
            </a:extLst>
          </p:cNvPr>
          <p:cNvSpPr/>
          <p:nvPr userDrawn="1"/>
        </p:nvSpPr>
        <p:spPr>
          <a:xfrm>
            <a:off x="0" y="0"/>
            <a:ext cx="12192000" cy="6858000"/>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spTree>
    <p:extLst>
      <p:ext uri="{BB962C8B-B14F-4D97-AF65-F5344CB8AC3E}">
        <p14:creationId xmlns:p14="http://schemas.microsoft.com/office/powerpoint/2010/main" val="19054086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blank_slide_white">
    <p:spTree>
      <p:nvGrpSpPr>
        <p:cNvPr id="1" name=""/>
        <p:cNvGrpSpPr/>
        <p:nvPr/>
      </p:nvGrpSpPr>
      <p:grpSpPr>
        <a:xfrm>
          <a:off x="0" y="0"/>
          <a:ext cx="0" cy="0"/>
          <a:chOff x="0" y="0"/>
          <a:chExt cx="0" cy="0"/>
        </a:xfrm>
      </p:grpSpPr>
    </p:spTree>
    <p:extLst>
      <p:ext uri="{BB962C8B-B14F-4D97-AF65-F5344CB8AC3E}">
        <p14:creationId xmlns:p14="http://schemas.microsoft.com/office/powerpoint/2010/main" val="302276241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cover_Global">
    <p:spTree>
      <p:nvGrpSpPr>
        <p:cNvPr id="1" name=""/>
        <p:cNvGrpSpPr/>
        <p:nvPr/>
      </p:nvGrpSpPr>
      <p:grpSpPr>
        <a:xfrm>
          <a:off x="0" y="0"/>
          <a:ext cx="0" cy="0"/>
          <a:chOff x="0" y="0"/>
          <a:chExt cx="0" cy="0"/>
        </a:xfrm>
      </p:grpSpPr>
      <p:pic>
        <p:nvPicPr>
          <p:cNvPr id="23" name="Picture 22">
            <a:extLst>
              <a:ext uri="{FF2B5EF4-FFF2-40B4-BE49-F238E27FC236}">
                <a16:creationId xmlns:a16="http://schemas.microsoft.com/office/drawing/2014/main" id="{27019E4B-3DD0-E31E-14E0-ED9CD951B91E}"/>
              </a:ext>
            </a:extLst>
          </p:cNvPr>
          <p:cNvPicPr>
            <a:picLocks noChangeAspect="1"/>
          </p:cNvPicPr>
          <p:nvPr userDrawn="1"/>
        </p:nvPicPr>
        <p:blipFill>
          <a:blip r:embed="rId2"/>
          <a:stretch>
            <a:fillRect/>
          </a:stretch>
        </p:blipFill>
        <p:spPr>
          <a:xfrm>
            <a:off x="3215721" y="73473"/>
            <a:ext cx="4876800" cy="3257550"/>
          </a:xfrm>
          <a:prstGeom prst="rect">
            <a:avLst/>
          </a:prstGeom>
          <a:ln w="76200">
            <a:solidFill>
              <a:srgbClr val="203864"/>
            </a:solidFill>
          </a:ln>
        </p:spPr>
      </p:pic>
      <p:pic>
        <p:nvPicPr>
          <p:cNvPr id="25" name="Picture 24">
            <a:extLst>
              <a:ext uri="{FF2B5EF4-FFF2-40B4-BE49-F238E27FC236}">
                <a16:creationId xmlns:a16="http://schemas.microsoft.com/office/drawing/2014/main" id="{198202EA-B11D-1409-A67B-9F38155330B1}"/>
              </a:ext>
            </a:extLst>
          </p:cNvPr>
          <p:cNvPicPr>
            <a:picLocks noChangeAspect="1"/>
          </p:cNvPicPr>
          <p:nvPr userDrawn="1"/>
        </p:nvPicPr>
        <p:blipFill>
          <a:blip r:embed="rId3"/>
          <a:stretch>
            <a:fillRect/>
          </a:stretch>
        </p:blipFill>
        <p:spPr>
          <a:xfrm>
            <a:off x="7612074" y="6139237"/>
            <a:ext cx="1838399" cy="442436"/>
          </a:xfrm>
          <a:prstGeom prst="rect">
            <a:avLst/>
          </a:prstGeom>
        </p:spPr>
      </p:pic>
      <p:pic>
        <p:nvPicPr>
          <p:cNvPr id="26" name="Picture 25">
            <a:extLst>
              <a:ext uri="{FF2B5EF4-FFF2-40B4-BE49-F238E27FC236}">
                <a16:creationId xmlns:a16="http://schemas.microsoft.com/office/drawing/2014/main" id="{239F1BDD-59E7-4823-3C0A-F746EFBC95DC}"/>
              </a:ext>
            </a:extLst>
          </p:cNvPr>
          <p:cNvPicPr>
            <a:picLocks noChangeAspect="1"/>
          </p:cNvPicPr>
          <p:nvPr userDrawn="1"/>
        </p:nvPicPr>
        <p:blipFill>
          <a:blip r:embed="rId4"/>
          <a:stretch>
            <a:fillRect/>
          </a:stretch>
        </p:blipFill>
        <p:spPr>
          <a:xfrm>
            <a:off x="9783477" y="6061100"/>
            <a:ext cx="1757790" cy="547030"/>
          </a:xfrm>
          <a:prstGeom prst="rect">
            <a:avLst/>
          </a:prstGeom>
        </p:spPr>
      </p:pic>
      <p:pic>
        <p:nvPicPr>
          <p:cNvPr id="27" name="Picture 26">
            <a:extLst>
              <a:ext uri="{FF2B5EF4-FFF2-40B4-BE49-F238E27FC236}">
                <a16:creationId xmlns:a16="http://schemas.microsoft.com/office/drawing/2014/main" id="{C49AA4E1-E6B6-8886-3145-904599AF4BD7}"/>
              </a:ext>
            </a:extLst>
          </p:cNvPr>
          <p:cNvPicPr>
            <a:picLocks noChangeAspect="1"/>
          </p:cNvPicPr>
          <p:nvPr userDrawn="1"/>
        </p:nvPicPr>
        <p:blipFill>
          <a:blip r:embed="rId5"/>
          <a:stretch>
            <a:fillRect/>
          </a:stretch>
        </p:blipFill>
        <p:spPr>
          <a:xfrm>
            <a:off x="70915" y="73472"/>
            <a:ext cx="4235116" cy="2828925"/>
          </a:xfrm>
          <a:prstGeom prst="rect">
            <a:avLst/>
          </a:prstGeom>
          <a:ln w="76200">
            <a:solidFill>
              <a:srgbClr val="203864"/>
            </a:solidFill>
          </a:ln>
        </p:spPr>
      </p:pic>
      <p:pic>
        <p:nvPicPr>
          <p:cNvPr id="28" name="Picture 27">
            <a:extLst>
              <a:ext uri="{FF2B5EF4-FFF2-40B4-BE49-F238E27FC236}">
                <a16:creationId xmlns:a16="http://schemas.microsoft.com/office/drawing/2014/main" id="{04064FFB-A3CD-EA15-7BE7-510AA83E5DED}"/>
              </a:ext>
            </a:extLst>
          </p:cNvPr>
          <p:cNvPicPr>
            <a:picLocks noChangeAspect="1"/>
          </p:cNvPicPr>
          <p:nvPr userDrawn="1"/>
        </p:nvPicPr>
        <p:blipFill>
          <a:blip r:embed="rId6"/>
          <a:srcRect l="4131" t="4790"/>
          <a:stretch>
            <a:fillRect/>
          </a:stretch>
        </p:blipFill>
        <p:spPr>
          <a:xfrm>
            <a:off x="70915" y="2740065"/>
            <a:ext cx="2712309" cy="4044465"/>
          </a:xfrm>
          <a:prstGeom prst="rect">
            <a:avLst/>
          </a:prstGeom>
          <a:ln w="76200">
            <a:solidFill>
              <a:srgbClr val="203864"/>
            </a:solidFill>
          </a:ln>
        </p:spPr>
      </p:pic>
      <p:pic>
        <p:nvPicPr>
          <p:cNvPr id="29" name="Picture 28">
            <a:extLst>
              <a:ext uri="{FF2B5EF4-FFF2-40B4-BE49-F238E27FC236}">
                <a16:creationId xmlns:a16="http://schemas.microsoft.com/office/drawing/2014/main" id="{C480261D-A869-3DF0-FDB3-AAB0B6F1E8E7}"/>
              </a:ext>
            </a:extLst>
          </p:cNvPr>
          <p:cNvPicPr>
            <a:picLocks noChangeAspect="1"/>
          </p:cNvPicPr>
          <p:nvPr userDrawn="1"/>
        </p:nvPicPr>
        <p:blipFill>
          <a:blip r:embed="rId7"/>
          <a:srcRect l="810" r="1"/>
          <a:stretch>
            <a:fillRect/>
          </a:stretch>
        </p:blipFill>
        <p:spPr>
          <a:xfrm>
            <a:off x="2783223" y="2740065"/>
            <a:ext cx="6005867" cy="4044464"/>
          </a:xfrm>
          <a:prstGeom prst="rect">
            <a:avLst/>
          </a:prstGeom>
          <a:ln w="76200">
            <a:solidFill>
              <a:srgbClr val="203864"/>
            </a:solidFill>
          </a:ln>
        </p:spPr>
      </p:pic>
      <p:sp>
        <p:nvSpPr>
          <p:cNvPr id="30" name="Rectangle 29">
            <a:extLst>
              <a:ext uri="{FF2B5EF4-FFF2-40B4-BE49-F238E27FC236}">
                <a16:creationId xmlns:a16="http://schemas.microsoft.com/office/drawing/2014/main" id="{71A77201-436D-C177-CA64-5DF996215857}"/>
              </a:ext>
            </a:extLst>
          </p:cNvPr>
          <p:cNvSpPr/>
          <p:nvPr userDrawn="1"/>
        </p:nvSpPr>
        <p:spPr>
          <a:xfrm>
            <a:off x="6800869" y="0"/>
            <a:ext cx="5430038" cy="6858000"/>
          </a:xfrm>
          <a:prstGeom prst="rect">
            <a:avLst/>
          </a:prstGeom>
          <a:solidFill>
            <a:srgbClr val="203864"/>
          </a:solidFill>
          <a:ln w="381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TextBox 18">
            <a:extLst>
              <a:ext uri="{FF2B5EF4-FFF2-40B4-BE49-F238E27FC236}">
                <a16:creationId xmlns:a16="http://schemas.microsoft.com/office/drawing/2014/main" id="{868EC3FB-20E3-22F4-1B3F-1F85E4514BFF}"/>
              </a:ext>
            </a:extLst>
          </p:cNvPr>
          <p:cNvSpPr txBox="1"/>
          <p:nvPr userDrawn="1"/>
        </p:nvSpPr>
        <p:spPr>
          <a:xfrm>
            <a:off x="4333875" y="2466537"/>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©UNICEF/UNI785660/</a:t>
            </a:r>
            <a:endParaRPr lang="en-GB" sz="700" dirty="0">
              <a:solidFill>
                <a:schemeClr val="bg1"/>
              </a:solidFill>
            </a:endParaRPr>
          </a:p>
        </p:txBody>
      </p:sp>
      <p:sp>
        <p:nvSpPr>
          <p:cNvPr id="20" name="TextBox 19">
            <a:extLst>
              <a:ext uri="{FF2B5EF4-FFF2-40B4-BE49-F238E27FC236}">
                <a16:creationId xmlns:a16="http://schemas.microsoft.com/office/drawing/2014/main" id="{C1717693-8493-CD4C-BDF9-898285D6BCD9}"/>
              </a:ext>
            </a:extLst>
          </p:cNvPr>
          <p:cNvSpPr txBox="1"/>
          <p:nvPr userDrawn="1"/>
        </p:nvSpPr>
        <p:spPr>
          <a:xfrm>
            <a:off x="2747401" y="6584473"/>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©UNICEF/UNI785660/</a:t>
            </a:r>
            <a:endParaRPr lang="en-GB" sz="700" dirty="0">
              <a:solidFill>
                <a:schemeClr val="bg1"/>
              </a:solidFill>
            </a:endParaRPr>
          </a:p>
        </p:txBody>
      </p:sp>
      <p:sp>
        <p:nvSpPr>
          <p:cNvPr id="21" name="TextBox 20">
            <a:extLst>
              <a:ext uri="{FF2B5EF4-FFF2-40B4-BE49-F238E27FC236}">
                <a16:creationId xmlns:a16="http://schemas.microsoft.com/office/drawing/2014/main" id="{0973CFC1-B21A-E48F-5E33-50F92C7A9EE4}"/>
              </a:ext>
            </a:extLst>
          </p:cNvPr>
          <p:cNvSpPr txBox="1"/>
          <p:nvPr userDrawn="1"/>
        </p:nvSpPr>
        <p:spPr>
          <a:xfrm>
            <a:off x="70915" y="2438582"/>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©UNICEF/UNI536036/Boman</a:t>
            </a:r>
            <a:endParaRPr lang="en-GB" sz="700" dirty="0">
              <a:solidFill>
                <a:schemeClr val="bg1"/>
              </a:solidFill>
            </a:endParaRPr>
          </a:p>
        </p:txBody>
      </p:sp>
      <p:sp>
        <p:nvSpPr>
          <p:cNvPr id="22" name="TextBox 21">
            <a:extLst>
              <a:ext uri="{FF2B5EF4-FFF2-40B4-BE49-F238E27FC236}">
                <a16:creationId xmlns:a16="http://schemas.microsoft.com/office/drawing/2014/main" id="{DA5B385D-40CE-4615-E14D-70F1AB5195C4}"/>
              </a:ext>
            </a:extLst>
          </p:cNvPr>
          <p:cNvSpPr txBox="1"/>
          <p:nvPr userDrawn="1"/>
        </p:nvSpPr>
        <p:spPr>
          <a:xfrm>
            <a:off x="37882" y="6581673"/>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©UNICEF/UNI688973/Córdob</a:t>
            </a:r>
            <a:endParaRPr lang="en-GB" sz="700" dirty="0">
              <a:solidFill>
                <a:schemeClr val="bg1"/>
              </a:solidFill>
            </a:endParaRPr>
          </a:p>
        </p:txBody>
      </p:sp>
      <p:pic>
        <p:nvPicPr>
          <p:cNvPr id="33" name="Picture 32">
            <a:extLst>
              <a:ext uri="{FF2B5EF4-FFF2-40B4-BE49-F238E27FC236}">
                <a16:creationId xmlns:a16="http://schemas.microsoft.com/office/drawing/2014/main" id="{7AEE64A6-67D8-5732-C998-B580E3094D94}"/>
              </a:ext>
            </a:extLst>
          </p:cNvPr>
          <p:cNvPicPr>
            <a:picLocks noChangeAspect="1"/>
          </p:cNvPicPr>
          <p:nvPr userDrawn="1"/>
        </p:nvPicPr>
        <p:blipFill>
          <a:blip r:embed="rId3"/>
          <a:stretch>
            <a:fillRect/>
          </a:stretch>
        </p:blipFill>
        <p:spPr>
          <a:xfrm>
            <a:off x="7773504" y="6196747"/>
            <a:ext cx="1838399" cy="442436"/>
          </a:xfrm>
          <a:prstGeom prst="rect">
            <a:avLst/>
          </a:prstGeom>
        </p:spPr>
      </p:pic>
      <p:pic>
        <p:nvPicPr>
          <p:cNvPr id="34" name="Picture 33">
            <a:extLst>
              <a:ext uri="{FF2B5EF4-FFF2-40B4-BE49-F238E27FC236}">
                <a16:creationId xmlns:a16="http://schemas.microsoft.com/office/drawing/2014/main" id="{DB089436-DD47-EF78-7D56-AC5A64B40781}"/>
              </a:ext>
            </a:extLst>
          </p:cNvPr>
          <p:cNvPicPr>
            <a:picLocks noChangeAspect="1"/>
          </p:cNvPicPr>
          <p:nvPr userDrawn="1"/>
        </p:nvPicPr>
        <p:blipFill>
          <a:blip r:embed="rId4"/>
          <a:stretch>
            <a:fillRect/>
          </a:stretch>
        </p:blipFill>
        <p:spPr>
          <a:xfrm>
            <a:off x="9944907" y="6118610"/>
            <a:ext cx="1757790" cy="547030"/>
          </a:xfrm>
          <a:prstGeom prst="rect">
            <a:avLst/>
          </a:prstGeom>
        </p:spPr>
      </p:pic>
    </p:spTree>
    <p:extLst>
      <p:ext uri="{BB962C8B-B14F-4D97-AF65-F5344CB8AC3E}">
        <p14:creationId xmlns:p14="http://schemas.microsoft.com/office/powerpoint/2010/main" val="304962627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cover_country">
    <p:spTree>
      <p:nvGrpSpPr>
        <p:cNvPr id="1" name=""/>
        <p:cNvGrpSpPr/>
        <p:nvPr/>
      </p:nvGrpSpPr>
      <p:grpSpPr>
        <a:xfrm>
          <a:off x="0" y="0"/>
          <a:ext cx="0" cy="0"/>
          <a:chOff x="0" y="0"/>
          <a:chExt cx="0" cy="0"/>
        </a:xfrm>
      </p:grpSpPr>
      <p:pic>
        <p:nvPicPr>
          <p:cNvPr id="45" name="Picture 2">
            <a:extLst>
              <a:ext uri="{FF2B5EF4-FFF2-40B4-BE49-F238E27FC236}">
                <a16:creationId xmlns:a16="http://schemas.microsoft.com/office/drawing/2014/main" id="{BD77C17B-F888-5219-9F5A-0E5059C3928C}"/>
              </a:ext>
            </a:extLst>
          </p:cNvPr>
          <p:cNvPicPr>
            <a:picLocks noChangeAspect="1" noChangeArrowheads="1"/>
          </p:cNvPicPr>
          <p:nvPr userDrawn="1"/>
        </p:nvPicPr>
        <p:blipFill rotWithShape="1">
          <a:blip r:embed="rId2">
            <a:extLst>
              <a:ext uri="{28A0092B-C50C-407E-A947-70E740481C1C}">
                <a14:useLocalDpi xmlns:a14="http://schemas.microsoft.com/office/drawing/2010/main" val="0"/>
              </a:ext>
            </a:extLst>
          </a:blip>
          <a:srcRect t="5820"/>
          <a:stretch>
            <a:fillRect/>
          </a:stretch>
        </p:blipFill>
        <p:spPr bwMode="auto">
          <a:xfrm>
            <a:off x="54205" y="44167"/>
            <a:ext cx="4814783" cy="2505456"/>
          </a:xfrm>
          <a:prstGeom prst="rect">
            <a:avLst/>
          </a:prstGeom>
          <a:noFill/>
          <a:ln w="57150">
            <a:solidFill>
              <a:srgbClr val="203864"/>
            </a:solidFill>
          </a:ln>
          <a:extLst>
            <a:ext uri="{909E8E84-426E-40DD-AFC4-6F175D3DCCD1}">
              <a14:hiddenFill xmlns:a14="http://schemas.microsoft.com/office/drawing/2010/main">
                <a:solidFill>
                  <a:srgbClr val="FFFFFF"/>
                </a:solidFill>
              </a14:hiddenFill>
            </a:ext>
          </a:extLst>
        </p:spPr>
      </p:pic>
      <p:pic>
        <p:nvPicPr>
          <p:cNvPr id="46" name="Picture 45">
            <a:extLst>
              <a:ext uri="{FF2B5EF4-FFF2-40B4-BE49-F238E27FC236}">
                <a16:creationId xmlns:a16="http://schemas.microsoft.com/office/drawing/2014/main" id="{531BF749-F3BA-90FF-C5A7-DB39BE3E6F65}"/>
              </a:ext>
            </a:extLst>
          </p:cNvPr>
          <p:cNvPicPr>
            <a:picLocks noChangeAspect="1"/>
          </p:cNvPicPr>
          <p:nvPr userDrawn="1"/>
        </p:nvPicPr>
        <p:blipFill>
          <a:blip r:embed="rId3"/>
          <a:srcRect t="22914" r="15774"/>
          <a:stretch>
            <a:fillRect/>
          </a:stretch>
        </p:blipFill>
        <p:spPr>
          <a:xfrm>
            <a:off x="8026815" y="49805"/>
            <a:ext cx="4107541" cy="2503768"/>
          </a:xfrm>
          <a:prstGeom prst="rect">
            <a:avLst/>
          </a:prstGeom>
          <a:ln w="57150">
            <a:solidFill>
              <a:srgbClr val="203864"/>
            </a:solidFill>
          </a:ln>
        </p:spPr>
      </p:pic>
      <p:pic>
        <p:nvPicPr>
          <p:cNvPr id="47" name="Picture 46">
            <a:extLst>
              <a:ext uri="{FF2B5EF4-FFF2-40B4-BE49-F238E27FC236}">
                <a16:creationId xmlns:a16="http://schemas.microsoft.com/office/drawing/2014/main" id="{056008FA-1B27-2469-8D92-3CBB17F21845}"/>
              </a:ext>
            </a:extLst>
          </p:cNvPr>
          <p:cNvPicPr>
            <a:picLocks noChangeAspect="1"/>
          </p:cNvPicPr>
          <p:nvPr userDrawn="1"/>
        </p:nvPicPr>
        <p:blipFill>
          <a:blip r:embed="rId4"/>
          <a:stretch>
            <a:fillRect/>
          </a:stretch>
        </p:blipFill>
        <p:spPr>
          <a:xfrm>
            <a:off x="8919631" y="4766494"/>
            <a:ext cx="3217870" cy="2043730"/>
          </a:xfrm>
          <a:prstGeom prst="rect">
            <a:avLst/>
          </a:prstGeom>
          <a:ln w="57150">
            <a:solidFill>
              <a:srgbClr val="203864"/>
            </a:solidFill>
          </a:ln>
        </p:spPr>
      </p:pic>
      <p:pic>
        <p:nvPicPr>
          <p:cNvPr id="48" name="Picture 47">
            <a:extLst>
              <a:ext uri="{FF2B5EF4-FFF2-40B4-BE49-F238E27FC236}">
                <a16:creationId xmlns:a16="http://schemas.microsoft.com/office/drawing/2014/main" id="{FF2234DF-25DA-295E-B1E0-1E5ED56189BB}"/>
              </a:ext>
            </a:extLst>
          </p:cNvPr>
          <p:cNvPicPr>
            <a:picLocks noChangeAspect="1"/>
          </p:cNvPicPr>
          <p:nvPr userDrawn="1"/>
        </p:nvPicPr>
        <p:blipFill rotWithShape="1">
          <a:blip r:embed="rId5"/>
          <a:srcRect l="21333" r="20057"/>
          <a:stretch/>
        </p:blipFill>
        <p:spPr>
          <a:xfrm>
            <a:off x="9960166" y="2241090"/>
            <a:ext cx="2177279" cy="2478024"/>
          </a:xfrm>
          <a:prstGeom prst="rect">
            <a:avLst/>
          </a:prstGeom>
          <a:ln w="57150">
            <a:solidFill>
              <a:srgbClr val="203864"/>
            </a:solidFill>
          </a:ln>
        </p:spPr>
      </p:pic>
      <p:pic>
        <p:nvPicPr>
          <p:cNvPr id="49" name="Picture 48">
            <a:extLst>
              <a:ext uri="{FF2B5EF4-FFF2-40B4-BE49-F238E27FC236}">
                <a16:creationId xmlns:a16="http://schemas.microsoft.com/office/drawing/2014/main" id="{77A1A80E-875C-8F20-417A-F4DD2A0C56D2}"/>
              </a:ext>
            </a:extLst>
          </p:cNvPr>
          <p:cNvPicPr>
            <a:picLocks noChangeAspect="1"/>
          </p:cNvPicPr>
          <p:nvPr userDrawn="1"/>
        </p:nvPicPr>
        <p:blipFill>
          <a:blip r:embed="rId6"/>
          <a:srcRect t="12819"/>
          <a:stretch>
            <a:fillRect/>
          </a:stretch>
        </p:blipFill>
        <p:spPr>
          <a:xfrm>
            <a:off x="4031288" y="52241"/>
            <a:ext cx="4108434" cy="2385501"/>
          </a:xfrm>
          <a:prstGeom prst="rect">
            <a:avLst/>
          </a:prstGeom>
          <a:ln w="57150">
            <a:solidFill>
              <a:srgbClr val="203864"/>
            </a:solidFill>
          </a:ln>
        </p:spPr>
      </p:pic>
      <p:pic>
        <p:nvPicPr>
          <p:cNvPr id="50" name="Picture 49">
            <a:extLst>
              <a:ext uri="{FF2B5EF4-FFF2-40B4-BE49-F238E27FC236}">
                <a16:creationId xmlns:a16="http://schemas.microsoft.com/office/drawing/2014/main" id="{B2FA935B-EB52-4CB0-727F-C84A2D66D3FD}"/>
              </a:ext>
            </a:extLst>
          </p:cNvPr>
          <p:cNvPicPr>
            <a:picLocks noChangeAspect="1"/>
          </p:cNvPicPr>
          <p:nvPr userDrawn="1"/>
        </p:nvPicPr>
        <p:blipFill>
          <a:blip r:embed="rId7"/>
          <a:stretch>
            <a:fillRect/>
          </a:stretch>
        </p:blipFill>
        <p:spPr>
          <a:xfrm>
            <a:off x="5870149" y="4727070"/>
            <a:ext cx="3136296" cy="2088822"/>
          </a:xfrm>
          <a:prstGeom prst="rect">
            <a:avLst/>
          </a:prstGeom>
          <a:ln w="57150">
            <a:solidFill>
              <a:srgbClr val="203864"/>
            </a:solidFill>
          </a:ln>
        </p:spPr>
      </p:pic>
      <p:pic>
        <p:nvPicPr>
          <p:cNvPr id="51" name="Picture 50">
            <a:extLst>
              <a:ext uri="{FF2B5EF4-FFF2-40B4-BE49-F238E27FC236}">
                <a16:creationId xmlns:a16="http://schemas.microsoft.com/office/drawing/2014/main" id="{018C58D5-B7EF-41FB-CDFA-2179BEE8FBE3}"/>
              </a:ext>
            </a:extLst>
          </p:cNvPr>
          <p:cNvPicPr>
            <a:picLocks noChangeAspect="1"/>
          </p:cNvPicPr>
          <p:nvPr userDrawn="1"/>
        </p:nvPicPr>
        <p:blipFill>
          <a:blip r:embed="rId8"/>
          <a:stretch>
            <a:fillRect/>
          </a:stretch>
        </p:blipFill>
        <p:spPr>
          <a:xfrm>
            <a:off x="3003849" y="4695698"/>
            <a:ext cx="3174380" cy="2114187"/>
          </a:xfrm>
          <a:prstGeom prst="rect">
            <a:avLst/>
          </a:prstGeom>
          <a:ln w="57150">
            <a:solidFill>
              <a:srgbClr val="203864"/>
            </a:solidFill>
          </a:ln>
        </p:spPr>
      </p:pic>
      <p:pic>
        <p:nvPicPr>
          <p:cNvPr id="52" name="Picture 51">
            <a:extLst>
              <a:ext uri="{FF2B5EF4-FFF2-40B4-BE49-F238E27FC236}">
                <a16:creationId xmlns:a16="http://schemas.microsoft.com/office/drawing/2014/main" id="{2B8DD438-C449-95E7-A775-8247A5631DB0}"/>
              </a:ext>
            </a:extLst>
          </p:cNvPr>
          <p:cNvPicPr>
            <a:picLocks noChangeAspect="1"/>
          </p:cNvPicPr>
          <p:nvPr userDrawn="1"/>
        </p:nvPicPr>
        <p:blipFill>
          <a:blip r:embed="rId9"/>
          <a:stretch>
            <a:fillRect/>
          </a:stretch>
        </p:blipFill>
        <p:spPr>
          <a:xfrm>
            <a:off x="49488" y="4697490"/>
            <a:ext cx="3174380" cy="2114187"/>
          </a:xfrm>
          <a:prstGeom prst="rect">
            <a:avLst/>
          </a:prstGeom>
          <a:ln w="57150">
            <a:solidFill>
              <a:srgbClr val="203864"/>
            </a:solidFill>
          </a:ln>
        </p:spPr>
      </p:pic>
      <p:pic>
        <p:nvPicPr>
          <p:cNvPr id="53" name="Picture 52">
            <a:extLst>
              <a:ext uri="{FF2B5EF4-FFF2-40B4-BE49-F238E27FC236}">
                <a16:creationId xmlns:a16="http://schemas.microsoft.com/office/drawing/2014/main" id="{0DDAEB9B-1A7F-33AB-E61A-4D75D9124A2C}"/>
              </a:ext>
            </a:extLst>
          </p:cNvPr>
          <p:cNvPicPr>
            <a:picLocks noChangeAspect="1"/>
          </p:cNvPicPr>
          <p:nvPr userDrawn="1"/>
        </p:nvPicPr>
        <p:blipFill>
          <a:blip r:embed="rId10"/>
          <a:srcRect t="14436"/>
          <a:stretch>
            <a:fillRect/>
          </a:stretch>
        </p:blipFill>
        <p:spPr>
          <a:xfrm>
            <a:off x="50215" y="2239786"/>
            <a:ext cx="1953251" cy="2478024"/>
          </a:xfrm>
          <a:prstGeom prst="rect">
            <a:avLst/>
          </a:prstGeom>
          <a:ln w="57150">
            <a:solidFill>
              <a:srgbClr val="203864"/>
            </a:solidFill>
          </a:ln>
        </p:spPr>
      </p:pic>
      <p:sp>
        <p:nvSpPr>
          <p:cNvPr id="54" name="Rectangle 53">
            <a:extLst>
              <a:ext uri="{FF2B5EF4-FFF2-40B4-BE49-F238E27FC236}">
                <a16:creationId xmlns:a16="http://schemas.microsoft.com/office/drawing/2014/main" id="{9A11D170-F116-EACC-58EB-95FF2B335C22}"/>
              </a:ext>
            </a:extLst>
          </p:cNvPr>
          <p:cNvSpPr/>
          <p:nvPr userDrawn="1"/>
        </p:nvSpPr>
        <p:spPr>
          <a:xfrm>
            <a:off x="49488" y="6170012"/>
            <a:ext cx="12093024" cy="641665"/>
          </a:xfrm>
          <a:prstGeom prst="rect">
            <a:avLst/>
          </a:prstGeom>
          <a:solidFill>
            <a:srgbClr val="000000">
              <a:alpha val="2902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55" name="Picture 54">
            <a:extLst>
              <a:ext uri="{FF2B5EF4-FFF2-40B4-BE49-F238E27FC236}">
                <a16:creationId xmlns:a16="http://schemas.microsoft.com/office/drawing/2014/main" id="{83534A4D-9CA9-0E93-564C-C66C6FCD51F3}"/>
              </a:ext>
            </a:extLst>
          </p:cNvPr>
          <p:cNvPicPr>
            <a:picLocks noChangeAspect="1"/>
          </p:cNvPicPr>
          <p:nvPr userDrawn="1"/>
        </p:nvPicPr>
        <p:blipFill>
          <a:blip r:embed="rId11"/>
          <a:stretch>
            <a:fillRect/>
          </a:stretch>
        </p:blipFill>
        <p:spPr>
          <a:xfrm>
            <a:off x="8359025" y="6335450"/>
            <a:ext cx="1793479" cy="431626"/>
          </a:xfrm>
          <a:prstGeom prst="rect">
            <a:avLst/>
          </a:prstGeom>
        </p:spPr>
      </p:pic>
      <p:pic>
        <p:nvPicPr>
          <p:cNvPr id="56" name="Picture 55">
            <a:extLst>
              <a:ext uri="{FF2B5EF4-FFF2-40B4-BE49-F238E27FC236}">
                <a16:creationId xmlns:a16="http://schemas.microsoft.com/office/drawing/2014/main" id="{EFA97D6D-51E3-2BF1-946E-AC24CAE26BA7}"/>
              </a:ext>
            </a:extLst>
          </p:cNvPr>
          <p:cNvPicPr>
            <a:picLocks noChangeAspect="1"/>
          </p:cNvPicPr>
          <p:nvPr userDrawn="1"/>
        </p:nvPicPr>
        <p:blipFill>
          <a:blip r:embed="rId12"/>
          <a:stretch>
            <a:fillRect/>
          </a:stretch>
        </p:blipFill>
        <p:spPr>
          <a:xfrm>
            <a:off x="10417721" y="6333937"/>
            <a:ext cx="1470388" cy="457589"/>
          </a:xfrm>
          <a:prstGeom prst="rect">
            <a:avLst/>
          </a:prstGeom>
        </p:spPr>
      </p:pic>
      <p:sp>
        <p:nvSpPr>
          <p:cNvPr id="57" name="Rectangle 56">
            <a:extLst>
              <a:ext uri="{FF2B5EF4-FFF2-40B4-BE49-F238E27FC236}">
                <a16:creationId xmlns:a16="http://schemas.microsoft.com/office/drawing/2014/main" id="{3DF1E9ED-1F3A-E284-1C45-EED64233ECDD}"/>
              </a:ext>
            </a:extLst>
          </p:cNvPr>
          <p:cNvSpPr/>
          <p:nvPr userDrawn="1"/>
        </p:nvSpPr>
        <p:spPr>
          <a:xfrm>
            <a:off x="1938528" y="2223672"/>
            <a:ext cx="8286822" cy="2511973"/>
          </a:xfrm>
          <a:prstGeom prst="rect">
            <a:avLst/>
          </a:prstGeom>
          <a:solidFill>
            <a:srgbClr val="203864"/>
          </a:solidFill>
          <a:ln w="76200">
            <a:solidFill>
              <a:srgbClr val="20386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345175931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additional_resources">
    <p:spTree>
      <p:nvGrpSpPr>
        <p:cNvPr id="1" name=""/>
        <p:cNvGrpSpPr/>
        <p:nvPr/>
      </p:nvGrpSpPr>
      <p:grpSpPr>
        <a:xfrm>
          <a:off x="0" y="0"/>
          <a:ext cx="0" cy="0"/>
          <a:chOff x="0" y="0"/>
          <a:chExt cx="0" cy="0"/>
        </a:xfrm>
      </p:grpSpPr>
      <p:pic>
        <p:nvPicPr>
          <p:cNvPr id="21" name="Picture 20">
            <a:extLst>
              <a:ext uri="{FF2B5EF4-FFF2-40B4-BE49-F238E27FC236}">
                <a16:creationId xmlns:a16="http://schemas.microsoft.com/office/drawing/2014/main" id="{4D4BA178-8B39-1F68-48E3-98D375358A7A}"/>
              </a:ext>
            </a:extLst>
          </p:cNvPr>
          <p:cNvPicPr>
            <a:picLocks noChangeAspect="1"/>
          </p:cNvPicPr>
          <p:nvPr userDrawn="1"/>
        </p:nvPicPr>
        <p:blipFill>
          <a:blip r:embed="rId2"/>
          <a:stretch>
            <a:fillRect/>
          </a:stretch>
        </p:blipFill>
        <p:spPr>
          <a:xfrm>
            <a:off x="209802" y="843756"/>
            <a:ext cx="2471823" cy="1709912"/>
          </a:xfrm>
          <a:prstGeom prst="rect">
            <a:avLst/>
          </a:prstGeom>
          <a:ln w="3175">
            <a:solidFill>
              <a:schemeClr val="tx1"/>
            </a:solidFill>
          </a:ln>
        </p:spPr>
      </p:pic>
      <p:cxnSp>
        <p:nvCxnSpPr>
          <p:cNvPr id="24" name="Straight Connector 23">
            <a:extLst>
              <a:ext uri="{FF2B5EF4-FFF2-40B4-BE49-F238E27FC236}">
                <a16:creationId xmlns:a16="http://schemas.microsoft.com/office/drawing/2014/main" id="{3A673FF5-88EF-B6E8-91FB-C25146989667}"/>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83555D73-F144-CC54-66ED-62F41EE1A44D}"/>
              </a:ext>
            </a:extLst>
          </p:cNvPr>
          <p:cNvSpPr txBox="1"/>
          <p:nvPr userDrawn="1"/>
        </p:nvSpPr>
        <p:spPr>
          <a:xfrm>
            <a:off x="183758" y="195913"/>
            <a:ext cx="2471822" cy="523220"/>
          </a:xfrm>
          <a:prstGeom prst="rect">
            <a:avLst/>
          </a:prstGeom>
          <a:noFill/>
        </p:spPr>
        <p:txBody>
          <a:bodyPr wrap="square" rtlCol="0">
            <a:spAutoFit/>
          </a:bodyPr>
          <a:lstStyle/>
          <a:p>
            <a:pPr algn="ctr"/>
            <a:r>
              <a:rPr lang="en-GB" sz="1400" dirty="0">
                <a:solidFill>
                  <a:srgbClr val="203864"/>
                </a:solidFill>
              </a:rPr>
              <a:t>WUENIC country profiles (PDF and interactive versions)</a:t>
            </a:r>
          </a:p>
        </p:txBody>
      </p:sp>
      <p:sp>
        <p:nvSpPr>
          <p:cNvPr id="31" name="Rectangle 30">
            <a:extLst>
              <a:ext uri="{FF2B5EF4-FFF2-40B4-BE49-F238E27FC236}">
                <a16:creationId xmlns:a16="http://schemas.microsoft.com/office/drawing/2014/main" id="{4F686047-2BA8-5617-A6D8-9B9138930E97}"/>
              </a:ext>
            </a:extLst>
          </p:cNvPr>
          <p:cNvSpPr/>
          <p:nvPr userDrawn="1"/>
        </p:nvSpPr>
        <p:spPr>
          <a:xfrm>
            <a:off x="10337402" y="144049"/>
            <a:ext cx="1694717"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32" name="Picture 31">
            <a:extLst>
              <a:ext uri="{FF2B5EF4-FFF2-40B4-BE49-F238E27FC236}">
                <a16:creationId xmlns:a16="http://schemas.microsoft.com/office/drawing/2014/main" id="{E987438F-A2BA-684D-62B4-FDD690A9FA9D}"/>
              </a:ext>
            </a:extLst>
          </p:cNvPr>
          <p:cNvPicPr>
            <a:picLocks noChangeAspect="1"/>
          </p:cNvPicPr>
          <p:nvPr userDrawn="1"/>
        </p:nvPicPr>
        <p:blipFill>
          <a:blip r:embed="rId3"/>
          <a:stretch>
            <a:fillRect/>
          </a:stretch>
        </p:blipFill>
        <p:spPr>
          <a:xfrm>
            <a:off x="10611091" y="5868637"/>
            <a:ext cx="1214956" cy="292396"/>
          </a:xfrm>
          <a:prstGeom prst="rect">
            <a:avLst/>
          </a:prstGeom>
        </p:spPr>
      </p:pic>
      <p:pic>
        <p:nvPicPr>
          <p:cNvPr id="33" name="Picture 32">
            <a:extLst>
              <a:ext uri="{FF2B5EF4-FFF2-40B4-BE49-F238E27FC236}">
                <a16:creationId xmlns:a16="http://schemas.microsoft.com/office/drawing/2014/main" id="{918DDD58-FCB8-E686-84ED-B0A6D4E70B49}"/>
              </a:ext>
            </a:extLst>
          </p:cNvPr>
          <p:cNvPicPr>
            <a:picLocks noChangeAspect="1"/>
          </p:cNvPicPr>
          <p:nvPr userDrawn="1"/>
        </p:nvPicPr>
        <p:blipFill>
          <a:blip r:embed="rId4"/>
          <a:stretch>
            <a:fillRect/>
          </a:stretch>
        </p:blipFill>
        <p:spPr>
          <a:xfrm>
            <a:off x="10626513" y="6227022"/>
            <a:ext cx="1137658" cy="354043"/>
          </a:xfrm>
          <a:prstGeom prst="rect">
            <a:avLst/>
          </a:prstGeom>
        </p:spPr>
      </p:pic>
      <p:cxnSp>
        <p:nvCxnSpPr>
          <p:cNvPr id="34" name="Straight Connector 33">
            <a:extLst>
              <a:ext uri="{FF2B5EF4-FFF2-40B4-BE49-F238E27FC236}">
                <a16:creationId xmlns:a16="http://schemas.microsoft.com/office/drawing/2014/main" id="{B4B31FC6-DA51-F360-7736-219F30708FCD}"/>
              </a:ext>
            </a:extLst>
          </p:cNvPr>
          <p:cNvCxnSpPr>
            <a:cxnSpLocks/>
          </p:cNvCxnSpPr>
          <p:nvPr userDrawn="1"/>
        </p:nvCxnSpPr>
        <p:spPr>
          <a:xfrm>
            <a:off x="10442448" y="5739332"/>
            <a:ext cx="1515121" cy="1487"/>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DD3C8136-9994-FF9E-0B35-567705569017}"/>
              </a:ext>
            </a:extLst>
          </p:cNvPr>
          <p:cNvSpPr txBox="1"/>
          <p:nvPr userDrawn="1"/>
        </p:nvSpPr>
        <p:spPr>
          <a:xfrm>
            <a:off x="3829751" y="283634"/>
            <a:ext cx="3068262" cy="523220"/>
          </a:xfrm>
          <a:prstGeom prst="rect">
            <a:avLst/>
          </a:prstGeom>
          <a:noFill/>
        </p:spPr>
        <p:txBody>
          <a:bodyPr wrap="square" rtlCol="0">
            <a:spAutoFit/>
          </a:bodyPr>
          <a:lstStyle/>
          <a:p>
            <a:pPr algn="ctr"/>
            <a:r>
              <a:rPr lang="en-GB" sz="1400" dirty="0">
                <a:solidFill>
                  <a:srgbClr val="203864"/>
                </a:solidFill>
              </a:rPr>
              <a:t>Datasets: </a:t>
            </a:r>
          </a:p>
          <a:p>
            <a:pPr algn="ctr"/>
            <a:r>
              <a:rPr lang="en-GB" sz="1400" dirty="0">
                <a:solidFill>
                  <a:srgbClr val="203864"/>
                </a:solidFill>
              </a:rPr>
              <a:t>WUENIC, HPV, survey database</a:t>
            </a:r>
          </a:p>
        </p:txBody>
      </p:sp>
      <p:pic>
        <p:nvPicPr>
          <p:cNvPr id="8" name="Picture 7">
            <a:extLst>
              <a:ext uri="{FF2B5EF4-FFF2-40B4-BE49-F238E27FC236}">
                <a16:creationId xmlns:a16="http://schemas.microsoft.com/office/drawing/2014/main" id="{70EA4AEB-A8BB-B041-54BB-C2110DE2920D}"/>
              </a:ext>
            </a:extLst>
          </p:cNvPr>
          <p:cNvPicPr>
            <a:picLocks noChangeAspect="1"/>
          </p:cNvPicPr>
          <p:nvPr userDrawn="1"/>
        </p:nvPicPr>
        <p:blipFill>
          <a:blip r:embed="rId5"/>
          <a:stretch>
            <a:fillRect/>
          </a:stretch>
        </p:blipFill>
        <p:spPr>
          <a:xfrm>
            <a:off x="869081" y="1342044"/>
            <a:ext cx="2599136" cy="1675246"/>
          </a:xfrm>
          <a:prstGeom prst="rect">
            <a:avLst/>
          </a:prstGeom>
          <a:ln w="3175">
            <a:solidFill>
              <a:schemeClr val="tx1"/>
            </a:solidFill>
          </a:ln>
        </p:spPr>
      </p:pic>
      <p:sp>
        <p:nvSpPr>
          <p:cNvPr id="9" name="TextBox 8">
            <a:extLst>
              <a:ext uri="{FF2B5EF4-FFF2-40B4-BE49-F238E27FC236}">
                <a16:creationId xmlns:a16="http://schemas.microsoft.com/office/drawing/2014/main" id="{2ED3298A-9418-2F44-2296-879C9A2628D4}"/>
              </a:ext>
            </a:extLst>
          </p:cNvPr>
          <p:cNvSpPr txBox="1"/>
          <p:nvPr userDrawn="1"/>
        </p:nvSpPr>
        <p:spPr>
          <a:xfrm>
            <a:off x="6902066" y="3348716"/>
            <a:ext cx="3068261" cy="523220"/>
          </a:xfrm>
          <a:prstGeom prst="rect">
            <a:avLst/>
          </a:prstGeom>
          <a:noFill/>
        </p:spPr>
        <p:txBody>
          <a:bodyPr wrap="square" rtlCol="0">
            <a:spAutoFit/>
          </a:bodyPr>
          <a:lstStyle/>
          <a:p>
            <a:pPr algn="ctr"/>
            <a:r>
              <a:rPr lang="en-GB" sz="1400" dirty="0">
                <a:solidFill>
                  <a:srgbClr val="203864"/>
                </a:solidFill>
              </a:rPr>
              <a:t>Country and region-specific </a:t>
            </a:r>
            <a:br>
              <a:rPr lang="en-GB" sz="1400" dirty="0">
                <a:solidFill>
                  <a:srgbClr val="203864"/>
                </a:solidFill>
              </a:rPr>
            </a:br>
            <a:r>
              <a:rPr lang="en-GB" sz="1400" dirty="0">
                <a:solidFill>
                  <a:srgbClr val="203864"/>
                </a:solidFill>
              </a:rPr>
              <a:t>high-level talking points</a:t>
            </a:r>
            <a:endParaRPr lang="en-GB" sz="1100" dirty="0">
              <a:solidFill>
                <a:srgbClr val="203864"/>
              </a:solidFill>
            </a:endParaRPr>
          </a:p>
        </p:txBody>
      </p:sp>
      <p:pic>
        <p:nvPicPr>
          <p:cNvPr id="10" name="Picture 9">
            <a:extLst>
              <a:ext uri="{FF2B5EF4-FFF2-40B4-BE49-F238E27FC236}">
                <a16:creationId xmlns:a16="http://schemas.microsoft.com/office/drawing/2014/main" id="{B5274F7D-158D-D60C-CE21-864F2CF3E0B0}"/>
              </a:ext>
            </a:extLst>
          </p:cNvPr>
          <p:cNvPicPr>
            <a:picLocks noChangeAspect="1"/>
          </p:cNvPicPr>
          <p:nvPr userDrawn="1"/>
        </p:nvPicPr>
        <p:blipFill>
          <a:blip r:embed="rId6"/>
          <a:stretch>
            <a:fillRect/>
          </a:stretch>
        </p:blipFill>
        <p:spPr>
          <a:xfrm>
            <a:off x="194689" y="4496012"/>
            <a:ext cx="2993188" cy="2015300"/>
          </a:xfrm>
          <a:prstGeom prst="rect">
            <a:avLst/>
          </a:prstGeom>
        </p:spPr>
      </p:pic>
      <p:sp>
        <p:nvSpPr>
          <p:cNvPr id="11" name="TextBox 10">
            <a:extLst>
              <a:ext uri="{FF2B5EF4-FFF2-40B4-BE49-F238E27FC236}">
                <a16:creationId xmlns:a16="http://schemas.microsoft.com/office/drawing/2014/main" id="{55F55B77-7438-0AE7-B8E9-EEC0236E144F}"/>
              </a:ext>
            </a:extLst>
          </p:cNvPr>
          <p:cNvSpPr txBox="1"/>
          <p:nvPr userDrawn="1"/>
        </p:nvSpPr>
        <p:spPr>
          <a:xfrm>
            <a:off x="216121" y="3378634"/>
            <a:ext cx="2789227" cy="984885"/>
          </a:xfrm>
          <a:prstGeom prst="rect">
            <a:avLst/>
          </a:prstGeom>
          <a:noFill/>
        </p:spPr>
        <p:txBody>
          <a:bodyPr wrap="square" rtlCol="0">
            <a:spAutoFit/>
          </a:bodyPr>
          <a:lstStyle/>
          <a:p>
            <a:pPr algn="ctr"/>
            <a:r>
              <a:rPr lang="en-GB" sz="1400" dirty="0">
                <a:solidFill>
                  <a:srgbClr val="203864"/>
                </a:solidFill>
              </a:rPr>
              <a:t>Interactive immunization regional snapshots:</a:t>
            </a:r>
            <a:br>
              <a:rPr lang="en-GB" sz="1400" dirty="0">
                <a:solidFill>
                  <a:srgbClr val="203864"/>
                </a:solidFill>
              </a:rPr>
            </a:br>
            <a:r>
              <a:rPr lang="en-GB" sz="700" dirty="0">
                <a:solidFill>
                  <a:schemeClr val="bg1"/>
                </a:solidFill>
              </a:rPr>
              <a:t>gap</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i="1" dirty="0">
                <a:solidFill>
                  <a:srgbClr val="203864"/>
                </a:solidFill>
              </a:rPr>
              <a:t>UNICEF, WHO, World Bank, Gavi and African Union regions</a:t>
            </a:r>
          </a:p>
        </p:txBody>
      </p:sp>
      <p:pic>
        <p:nvPicPr>
          <p:cNvPr id="12" name="Picture 11">
            <a:extLst>
              <a:ext uri="{FF2B5EF4-FFF2-40B4-BE49-F238E27FC236}">
                <a16:creationId xmlns:a16="http://schemas.microsoft.com/office/drawing/2014/main" id="{CE0ECAEB-CA24-F0AF-2394-67C202ADD95F}"/>
              </a:ext>
            </a:extLst>
          </p:cNvPr>
          <p:cNvPicPr>
            <a:picLocks noChangeAspect="1"/>
          </p:cNvPicPr>
          <p:nvPr userDrawn="1"/>
        </p:nvPicPr>
        <p:blipFill>
          <a:blip r:embed="rId7"/>
          <a:stretch>
            <a:fillRect/>
          </a:stretch>
        </p:blipFill>
        <p:spPr>
          <a:xfrm>
            <a:off x="7169786" y="1143353"/>
            <a:ext cx="3016120" cy="2030739"/>
          </a:xfrm>
          <a:prstGeom prst="rect">
            <a:avLst/>
          </a:prstGeom>
        </p:spPr>
      </p:pic>
      <p:sp>
        <p:nvSpPr>
          <p:cNvPr id="13" name="TextBox 12">
            <a:extLst>
              <a:ext uri="{FF2B5EF4-FFF2-40B4-BE49-F238E27FC236}">
                <a16:creationId xmlns:a16="http://schemas.microsoft.com/office/drawing/2014/main" id="{ED985527-322A-DF69-FC44-B1DB7BA2D7BB}"/>
              </a:ext>
            </a:extLst>
          </p:cNvPr>
          <p:cNvSpPr txBox="1"/>
          <p:nvPr userDrawn="1"/>
        </p:nvSpPr>
        <p:spPr>
          <a:xfrm>
            <a:off x="7181818" y="270374"/>
            <a:ext cx="2862018" cy="754053"/>
          </a:xfrm>
          <a:prstGeom prst="rect">
            <a:avLst/>
          </a:prstGeom>
          <a:noFill/>
        </p:spPr>
        <p:txBody>
          <a:bodyPr wrap="square" rtlCol="0">
            <a:spAutoFit/>
          </a:bodyPr>
          <a:lstStyle/>
          <a:p>
            <a:pPr algn="ctr"/>
            <a:r>
              <a:rPr lang="en-GB" sz="1400" dirty="0">
                <a:solidFill>
                  <a:srgbClr val="203864"/>
                </a:solidFill>
              </a:rPr>
              <a:t>Country and region-specific slides: </a:t>
            </a:r>
          </a:p>
          <a:p>
            <a:pPr algn="ctr"/>
            <a:r>
              <a:rPr lang="en-GB" sz="700" i="1" dirty="0">
                <a:solidFill>
                  <a:schemeClr val="bg1"/>
                </a:solidFill>
              </a:rPr>
              <a:t>gap</a:t>
            </a:r>
            <a:br>
              <a:rPr lang="en-GB" sz="1100" i="1" dirty="0">
                <a:solidFill>
                  <a:srgbClr val="203864"/>
                </a:solidFill>
              </a:rPr>
            </a:br>
            <a:r>
              <a:rPr lang="en-GB" sz="1100" i="1" dirty="0">
                <a:solidFill>
                  <a:srgbClr val="203864"/>
                </a:solidFill>
              </a:rPr>
              <a:t>UNICEF, WHO, World Bank, Gavi and African Union regions</a:t>
            </a:r>
          </a:p>
        </p:txBody>
      </p:sp>
      <p:pic>
        <p:nvPicPr>
          <p:cNvPr id="2" name="Picture 1">
            <a:extLst>
              <a:ext uri="{FF2B5EF4-FFF2-40B4-BE49-F238E27FC236}">
                <a16:creationId xmlns:a16="http://schemas.microsoft.com/office/drawing/2014/main" id="{42001794-5376-6A68-5189-37D6903EA3EE}"/>
              </a:ext>
            </a:extLst>
          </p:cNvPr>
          <p:cNvPicPr>
            <a:picLocks noChangeAspect="1"/>
          </p:cNvPicPr>
          <p:nvPr userDrawn="1"/>
        </p:nvPicPr>
        <p:blipFill>
          <a:blip r:embed="rId8"/>
          <a:stretch>
            <a:fillRect/>
          </a:stretch>
        </p:blipFill>
        <p:spPr>
          <a:xfrm>
            <a:off x="3412717" y="4149343"/>
            <a:ext cx="3282660" cy="2323239"/>
          </a:xfrm>
          <a:prstGeom prst="rect">
            <a:avLst/>
          </a:prstGeom>
        </p:spPr>
      </p:pic>
      <p:sp>
        <p:nvSpPr>
          <p:cNvPr id="3" name="TextBox 2">
            <a:extLst>
              <a:ext uri="{FF2B5EF4-FFF2-40B4-BE49-F238E27FC236}">
                <a16:creationId xmlns:a16="http://schemas.microsoft.com/office/drawing/2014/main" id="{2E101229-9700-06DF-555D-01295125A7BF}"/>
              </a:ext>
            </a:extLst>
          </p:cNvPr>
          <p:cNvSpPr txBox="1"/>
          <p:nvPr userDrawn="1"/>
        </p:nvSpPr>
        <p:spPr>
          <a:xfrm>
            <a:off x="3829751" y="3387554"/>
            <a:ext cx="2578214" cy="644985"/>
          </a:xfrm>
          <a:prstGeom prst="rect">
            <a:avLst/>
          </a:prstGeom>
          <a:noFill/>
        </p:spPr>
        <p:txBody>
          <a:bodyPr wrap="square" rtlCol="0">
            <a:spAutoFit/>
          </a:bodyPr>
          <a:lstStyle/>
          <a:p>
            <a:pPr algn="ctr">
              <a:lnSpc>
                <a:spcPct val="150000"/>
              </a:lnSpc>
            </a:pPr>
            <a:r>
              <a:rPr lang="en-GB" sz="1400" dirty="0">
                <a:solidFill>
                  <a:srgbClr val="203864"/>
                </a:solidFill>
              </a:rPr>
              <a:t>Country data quality reports </a:t>
            </a:r>
            <a:r>
              <a:rPr lang="en-GB" sz="1100" dirty="0">
                <a:solidFill>
                  <a:srgbClr val="203864"/>
                </a:solidFill>
              </a:rPr>
              <a:t>(NEW 2026)</a:t>
            </a:r>
            <a:endParaRPr lang="en-GB" sz="1100" i="1" dirty="0">
              <a:solidFill>
                <a:srgbClr val="203864"/>
              </a:solidFill>
            </a:endParaRPr>
          </a:p>
        </p:txBody>
      </p:sp>
      <p:pic>
        <p:nvPicPr>
          <p:cNvPr id="14" name="Picture 13">
            <a:extLst>
              <a:ext uri="{FF2B5EF4-FFF2-40B4-BE49-F238E27FC236}">
                <a16:creationId xmlns:a16="http://schemas.microsoft.com/office/drawing/2014/main" id="{5665A802-3332-67FC-4C3E-A5CA084C4D3A}"/>
              </a:ext>
            </a:extLst>
          </p:cNvPr>
          <p:cNvPicPr>
            <a:picLocks noChangeAspect="1"/>
          </p:cNvPicPr>
          <p:nvPr userDrawn="1"/>
        </p:nvPicPr>
        <p:blipFill>
          <a:blip r:embed="rId9"/>
          <a:stretch>
            <a:fillRect/>
          </a:stretch>
        </p:blipFill>
        <p:spPr>
          <a:xfrm>
            <a:off x="6920217" y="4145021"/>
            <a:ext cx="2313916" cy="1636570"/>
          </a:xfrm>
          <a:prstGeom prst="rect">
            <a:avLst/>
          </a:prstGeom>
        </p:spPr>
      </p:pic>
      <p:pic>
        <p:nvPicPr>
          <p:cNvPr id="15" name="Picture 14">
            <a:extLst>
              <a:ext uri="{FF2B5EF4-FFF2-40B4-BE49-F238E27FC236}">
                <a16:creationId xmlns:a16="http://schemas.microsoft.com/office/drawing/2014/main" id="{92A76B72-72E3-C860-0504-FFDAA73F9283}"/>
              </a:ext>
            </a:extLst>
          </p:cNvPr>
          <p:cNvPicPr>
            <a:picLocks noChangeAspect="1"/>
          </p:cNvPicPr>
          <p:nvPr userDrawn="1"/>
        </p:nvPicPr>
        <p:blipFill>
          <a:blip r:embed="rId10"/>
          <a:stretch>
            <a:fillRect/>
          </a:stretch>
        </p:blipFill>
        <p:spPr>
          <a:xfrm>
            <a:off x="7739619" y="4993000"/>
            <a:ext cx="2313916" cy="1645452"/>
          </a:xfrm>
          <a:prstGeom prst="rect">
            <a:avLst/>
          </a:prstGeom>
        </p:spPr>
      </p:pic>
      <p:sp>
        <p:nvSpPr>
          <p:cNvPr id="17" name="TextBox 16">
            <a:extLst>
              <a:ext uri="{FF2B5EF4-FFF2-40B4-BE49-F238E27FC236}">
                <a16:creationId xmlns:a16="http://schemas.microsoft.com/office/drawing/2014/main" id="{0FA810B3-0882-AFE6-1B21-BAA87CB9B5AC}"/>
              </a:ext>
            </a:extLst>
          </p:cNvPr>
          <p:cNvSpPr txBox="1"/>
          <p:nvPr userDrawn="1"/>
        </p:nvSpPr>
        <p:spPr>
          <a:xfrm>
            <a:off x="6934785" y="3835839"/>
            <a:ext cx="3118750" cy="261610"/>
          </a:xfrm>
          <a:prstGeom prst="rect">
            <a:avLst/>
          </a:prstGeom>
          <a:noFill/>
        </p:spPr>
        <p:txBody>
          <a:bodyPr wrap="square">
            <a:spAutoFit/>
          </a:bodyPr>
          <a:lstStyle/>
          <a:p>
            <a:pPr algn="ctr"/>
            <a:r>
              <a:rPr lang="en-GB" sz="1100" dirty="0">
                <a:solidFill>
                  <a:srgbClr val="203864"/>
                </a:solidFill>
              </a:rPr>
              <a:t>(NEW 2026)</a:t>
            </a:r>
            <a:endParaRPr lang="en-US" sz="1100" dirty="0"/>
          </a:p>
        </p:txBody>
      </p:sp>
      <p:pic>
        <p:nvPicPr>
          <p:cNvPr id="4" name="Picture 3">
            <a:extLst>
              <a:ext uri="{FF2B5EF4-FFF2-40B4-BE49-F238E27FC236}">
                <a16:creationId xmlns:a16="http://schemas.microsoft.com/office/drawing/2014/main" id="{13200F9B-4429-F853-F3A3-9629DF52257B}"/>
              </a:ext>
            </a:extLst>
          </p:cNvPr>
          <p:cNvPicPr>
            <a:picLocks noChangeAspect="1"/>
          </p:cNvPicPr>
          <p:nvPr userDrawn="1"/>
        </p:nvPicPr>
        <p:blipFill>
          <a:blip r:embed="rId11"/>
          <a:stretch>
            <a:fillRect/>
          </a:stretch>
        </p:blipFill>
        <p:spPr>
          <a:xfrm>
            <a:off x="3878555" y="1127177"/>
            <a:ext cx="2970654" cy="1975843"/>
          </a:xfrm>
          <a:prstGeom prst="rect">
            <a:avLst/>
          </a:prstGeom>
        </p:spPr>
      </p:pic>
    </p:spTree>
    <p:extLst>
      <p:ext uri="{BB962C8B-B14F-4D97-AF65-F5344CB8AC3E}">
        <p14:creationId xmlns:p14="http://schemas.microsoft.com/office/powerpoint/2010/main" val="392069406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DC530BC-E96F-A655-74F4-F47880701A39}"/>
              </a:ext>
            </a:extLst>
          </p:cNvPr>
          <p:cNvSpPr>
            <a:spLocks noGrp="1"/>
          </p:cNvSpPr>
          <p:nvPr>
            <p:ph type="title"/>
          </p:nvPr>
        </p:nvSpPr>
        <p:spPr>
          <a:xfrm>
            <a:off x="838200" y="1995142"/>
            <a:ext cx="10515600" cy="1325563"/>
          </a:xfrm>
          <a:prstGeom prst="rect">
            <a:avLst/>
          </a:prstGeom>
        </p:spPr>
        <p:txBody>
          <a:bodyPr vert="horz" lIns="91440" tIns="45720" rIns="91440" bIns="45720" rtlCol="0" anchor="ctr">
            <a:normAutofit/>
          </a:bodyPr>
          <a:lstStyle/>
          <a:p>
            <a:r>
              <a:rPr lang="en-US" dirty="0"/>
              <a:t>Blank slides for WUENIC </a:t>
            </a:r>
            <a:br>
              <a:rPr lang="en-US" dirty="0"/>
            </a:br>
            <a:r>
              <a:rPr lang="en-US" dirty="0"/>
              <a:t>region-specific slide decks</a:t>
            </a:r>
            <a:endParaRPr lang="en-GB" dirty="0"/>
          </a:p>
        </p:txBody>
      </p:sp>
    </p:spTree>
    <p:extLst>
      <p:ext uri="{BB962C8B-B14F-4D97-AF65-F5344CB8AC3E}">
        <p14:creationId xmlns:p14="http://schemas.microsoft.com/office/powerpoint/2010/main" val="78340756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69" r:id="rId4"/>
    <p:sldLayoutId id="2147483667" r:id="rId5"/>
    <p:sldLayoutId id="2147483679" r:id="rId6"/>
    <p:sldLayoutId id="2147483678" r:id="rId7"/>
    <p:sldLayoutId id="2147483671" r:id="rId8"/>
    <p:sldLayoutId id="2147483677" r:id="rId9"/>
    <p:sldLayoutId id="2147483682" r:id="rId10"/>
  </p:sldLayoutIdLst>
  <p:txStyles>
    <p:titleStyle>
      <a:lvl1pPr algn="ctr"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0.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1.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2.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3.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4.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4aa1e6642fe1df8c8ebb502abf057cd6b044b825.png"/>
</Relationships>

</file>

<file path=ppt/slides/_rels/slide15.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6.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7.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e5af624d3de6902e1f5d76295421f9f40fde26ed.png"/>
</Relationships>

</file>

<file path=ppt/slides/_rels/slide18.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19.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2.xml.rels><?xml version="1.0" encoding="UTF-8" standalone="yes"?>

<Relationships  xmlns="http://schemas.openxmlformats.org/package/2006/relationships">
<Relationship Id="rId1" Type="http://schemas.openxmlformats.org/officeDocument/2006/relationships/slideLayout" Target="../slideLayouts/slideLayout7.xml"/>
</Relationships>

</file>

<file path=ppt/slides/_rels/slide20.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1.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2.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3.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442eebbb013e823f60124346d258eb479a51afb3.png"/>
</Relationships>

</file>

<file path=ppt/slides/_rels/slide24.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5.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6.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7.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28.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9.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4aa1e6642fe1df8c8ebb502abf057cd6b044b825.png"/>
</Relationships>

</file>

<file path=ppt/slides/_rels/slide3.xml.rels><?xml version="1.0" encoding="UTF-8" standalone="yes"?>

<Relationships  xmlns="http://schemas.openxmlformats.org/package/2006/relationships">
<Relationship Id="rId1" Type="http://schemas.openxmlformats.org/officeDocument/2006/relationships/slideLayout" Target="../slideLayouts/slideLayout5.xml"/>
<Relationship Id="rId2" Type="http://schemas.openxmlformats.org/officeDocument/2006/relationships/hyperlink" Target="https://pubmed.ncbi.nlm.nih.gov/19649368/" TargetMode="External"/>
<Relationship Id="rId3" Type="http://schemas.openxmlformats.org/officeDocument/2006/relationships/hyperlink" Target="https://journals.plos.org/plosone/article?id=10.1371/journal.pone.0047806" TargetMode="External"/>
<Relationship Id="rId4" Type="http://schemas.openxmlformats.org/officeDocument/2006/relationships/hyperlink" Target="https://openpublichealthjournal.com/VOLUME/6/PAGE/73/ABSTRACT/" TargetMode="External"/>
<Relationship Id="rId5" Type="http://schemas.openxmlformats.org/officeDocument/2006/relationships/hyperlink" Target="https://gatesopenresearch.org/articles/5-77" TargetMode="External"/>
</Relationships>

</file>

<file path=ppt/slides/_rels/slide30.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1.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2.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4b5c3d2d4ca0516043d8fd8ab11f49012b2704db.png"/>
</Relationships>

</file>

<file path=ppt/slides/_rels/slide33.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34.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35.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6.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7.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8.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e15c0ba4fcb55167980ea5cd09bd3d73d67015ba.png"/>
</Relationships>

</file>

<file path=ppt/slides/_rels/slide39.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40.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41.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2.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3.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4aa1e6642fe1df8c8ebb502abf057cd6b044b825.png"/>
</Relationships>

</file>

<file path=ppt/slides/_rels/slide44.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5.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6.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47.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cdd0c5b053dba97c12657832102a8f9ce197d6c1.png"/>
</Relationships>

</file>

<file path=ppt/slides/_rels/slide48.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ee9e55e528f6a014e768fea760906760bd047d6c.png"/>
</Relationships>

</file>

<file path=ppt/slides/_rels/slide49.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b46255188925b72e0d651e0637e2a2dac7ca8799.png"/>
</Relationships>

</file>

<file path=ppt/slides/_rels/slide5.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50.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51.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73b7f4583976020b4f7c35e8454676bd66c8ea25.png"/>
</Relationships>

</file>

<file path=ppt/slides/_rels/slide52.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53.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54.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55.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56.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57.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58.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e8952868caf414bb23defb189e5f3a48deea1a2d.png"/>
</Relationships>

</file>

<file path=ppt/slides/_rels/slide59.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6.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60.xml.rels><?xml version="1.0" encoding="UTF-8" standalone="yes"?>

<Relationships  xmlns="http://schemas.openxmlformats.org/package/2006/relationships">
<Relationship Id="rId1" Type="http://schemas.openxmlformats.org/officeDocument/2006/relationships/slideLayout" Target="../slideLayouts/slideLayout6.xml"/>
</Relationships>

</file>

<file path=ppt/slides/_rels/slide61.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62.xml.rels><?xml version="1.0" encoding="UTF-8" standalone="yes"?>

<Relationships  xmlns="http://schemas.openxmlformats.org/package/2006/relationships">
<Relationship Id="rId1" Type="http://schemas.openxmlformats.org/officeDocument/2006/relationships/slideLayout" Target="../slideLayouts/slideLayout5.xml"/>
<Relationship Id="rId2" Type="http://schemas.openxmlformats.org/officeDocument/2006/relationships/hyperlink" Target="https://www.sciencedirect.com/science/article/pii/S0091743520304308?via%3Dihub" TargetMode="External"/>
</Relationships>

</file>

<file path=ppt/slides/_rels/slide63.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64.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ac3cb48973388b35244122e4b0c0d3661f29b5e4.png"/>
</Relationships>

</file>

<file path=ppt/slides/_rels/slide65.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66.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67.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68.xml.rels><?xml version="1.0" encoding="UTF-8" standalone="yes"?>

<Relationships  xmlns="http://schemas.openxmlformats.org/package/2006/relationships">
<Relationship Id="rId1" Type="http://schemas.openxmlformats.org/officeDocument/2006/relationships/slideLayout" Target="../slideLayouts/slideLayout9.xml"/>
<Relationship Id="rId2" Type="http://schemas.openxmlformats.org/officeDocument/2006/relationships/hyperlink" Target="https://data.unicef.org/resources/immunization/" TargetMode="External"/>
<Relationship Id="rId3" Type="http://schemas.openxmlformats.org/officeDocument/2006/relationships/hyperlink" Target="https://worldhealthorg.shinyapps.io/wuenic-trends/" TargetMode="External"/>
</Relationships>

</file>

<file path=ppt/slides/_rels/slide69.xml.rels><?xml version="1.0" encoding="UTF-8" standalone="yes"?>

<Relationships  xmlns="http://schemas.openxmlformats.org/package/2006/relationships">
<Relationship Id="rId1" Type="http://schemas.openxmlformats.org/officeDocument/2006/relationships/slideLayout" Target="../slideLayouts/slideLayout10.xml"/>
<Relationship Id="rId2" Type="http://schemas.openxmlformats.org/officeDocument/2006/relationships/hyperlink" Target="https://forms.office.com/e/Qv1HXxxNZQ" TargetMode="External"/>
</Relationships>

</file>

<file path=ppt/slides/_rels/slide7.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4aa1e6642fe1df8c8ebb502abf057cd6b044b825.png"/>
</Relationships>

</file>

<file path=ppt/slides/_rels/slide8.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4aa1e6642fe1df8c8ebb502abf057cd6b044b825.png"/>
</Relationships>

</file>

<file path=ppt/slides/_rels/slide9.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80" cy="54863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297" y="3724811"/>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6" name="pl6"/>
            <p:cNvSpPr/>
            <p:nvPr/>
          </p:nvSpPr>
          <p:spPr>
            <a:xfrm>
              <a:off x="951297" y="2825075"/>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7" name="pl7"/>
            <p:cNvSpPr/>
            <p:nvPr/>
          </p:nvSpPr>
          <p:spPr>
            <a:xfrm>
              <a:off x="951297" y="1925338"/>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8" name="pl8"/>
            <p:cNvSpPr/>
            <p:nvPr/>
          </p:nvSpPr>
          <p:spPr>
            <a:xfrm>
              <a:off x="951297" y="4174679"/>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9" name="pl9"/>
            <p:cNvSpPr/>
            <p:nvPr/>
          </p:nvSpPr>
          <p:spPr>
            <a:xfrm>
              <a:off x="951297" y="3274943"/>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0" name="pl10"/>
            <p:cNvSpPr/>
            <p:nvPr/>
          </p:nvSpPr>
          <p:spPr>
            <a:xfrm>
              <a:off x="951297" y="2375207"/>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1" name="pl11"/>
            <p:cNvSpPr/>
            <p:nvPr/>
          </p:nvSpPr>
          <p:spPr>
            <a:xfrm>
              <a:off x="1416393"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12" name="pl12"/>
            <p:cNvSpPr/>
            <p:nvPr/>
          </p:nvSpPr>
          <p:spPr>
            <a:xfrm>
              <a:off x="2749044"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13" name="pl13"/>
            <p:cNvSpPr/>
            <p:nvPr/>
          </p:nvSpPr>
          <p:spPr>
            <a:xfrm>
              <a:off x="4081696"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5414347"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6480468"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6746999"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7013529"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7280059"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7546590"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7813120"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8079650"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22" name="rc22"/>
            <p:cNvSpPr/>
            <p:nvPr/>
          </p:nvSpPr>
          <p:spPr>
            <a:xfrm>
              <a:off x="1296454" y="3383624"/>
              <a:ext cx="239877" cy="791054"/>
            </a:xfrm>
            <a:prstGeom prst="rect">
              <a:avLst/>
            </a:prstGeom>
            <a:solidFill>
              <a:srgbClr val="1CABE2">
                <a:alpha val="100000"/>
              </a:srgbClr>
            </a:solidFill>
          </p:spPr>
          <p:txBody>
            <a:bodyPr/>
            <a:lstStyle/>
            <a:p/>
          </p:txBody>
        </p:sp>
        <p:sp>
          <p:nvSpPr>
            <p:cNvPr id="23" name="rc23"/>
            <p:cNvSpPr/>
            <p:nvPr/>
          </p:nvSpPr>
          <p:spPr>
            <a:xfrm>
              <a:off x="1562984" y="3376731"/>
              <a:ext cx="239877" cy="797948"/>
            </a:xfrm>
            <a:prstGeom prst="rect">
              <a:avLst/>
            </a:prstGeom>
            <a:solidFill>
              <a:srgbClr val="1CABE2">
                <a:alpha val="100000"/>
              </a:srgbClr>
            </a:solidFill>
          </p:spPr>
          <p:txBody>
            <a:bodyPr/>
            <a:lstStyle/>
            <a:p/>
          </p:txBody>
        </p:sp>
        <p:sp>
          <p:nvSpPr>
            <p:cNvPr id="24" name="rc24"/>
            <p:cNvSpPr/>
            <p:nvPr/>
          </p:nvSpPr>
          <p:spPr>
            <a:xfrm>
              <a:off x="1829515" y="3394082"/>
              <a:ext cx="239877" cy="780596"/>
            </a:xfrm>
            <a:prstGeom prst="rect">
              <a:avLst/>
            </a:prstGeom>
            <a:solidFill>
              <a:srgbClr val="1CABE2">
                <a:alpha val="100000"/>
              </a:srgbClr>
            </a:solidFill>
          </p:spPr>
          <p:txBody>
            <a:bodyPr/>
            <a:lstStyle/>
            <a:p/>
          </p:txBody>
        </p:sp>
        <p:sp>
          <p:nvSpPr>
            <p:cNvPr id="25" name="rc25"/>
            <p:cNvSpPr/>
            <p:nvPr/>
          </p:nvSpPr>
          <p:spPr>
            <a:xfrm>
              <a:off x="2096045" y="3427460"/>
              <a:ext cx="239877" cy="747219"/>
            </a:xfrm>
            <a:prstGeom prst="rect">
              <a:avLst/>
            </a:prstGeom>
            <a:solidFill>
              <a:srgbClr val="1CABE2">
                <a:alpha val="100000"/>
              </a:srgbClr>
            </a:solidFill>
          </p:spPr>
          <p:txBody>
            <a:bodyPr/>
            <a:lstStyle/>
            <a:p/>
          </p:txBody>
        </p:sp>
        <p:sp>
          <p:nvSpPr>
            <p:cNvPr id="26" name="rc26"/>
            <p:cNvSpPr/>
            <p:nvPr/>
          </p:nvSpPr>
          <p:spPr>
            <a:xfrm>
              <a:off x="2362575" y="3463489"/>
              <a:ext cx="239877" cy="711190"/>
            </a:xfrm>
            <a:prstGeom prst="rect">
              <a:avLst/>
            </a:prstGeom>
            <a:solidFill>
              <a:srgbClr val="1CABE2">
                <a:alpha val="100000"/>
              </a:srgbClr>
            </a:solidFill>
          </p:spPr>
          <p:txBody>
            <a:bodyPr/>
            <a:lstStyle/>
            <a:p/>
          </p:txBody>
        </p:sp>
        <p:sp>
          <p:nvSpPr>
            <p:cNvPr id="27" name="rc27"/>
            <p:cNvSpPr/>
            <p:nvPr/>
          </p:nvSpPr>
          <p:spPr>
            <a:xfrm>
              <a:off x="2629106" y="3481119"/>
              <a:ext cx="239877" cy="693560"/>
            </a:xfrm>
            <a:prstGeom prst="rect">
              <a:avLst/>
            </a:prstGeom>
            <a:solidFill>
              <a:srgbClr val="1CABE2">
                <a:alpha val="100000"/>
              </a:srgbClr>
            </a:solidFill>
          </p:spPr>
          <p:txBody>
            <a:bodyPr/>
            <a:lstStyle/>
            <a:p/>
          </p:txBody>
        </p:sp>
        <p:sp>
          <p:nvSpPr>
            <p:cNvPr id="28" name="rc28"/>
            <p:cNvSpPr/>
            <p:nvPr/>
          </p:nvSpPr>
          <p:spPr>
            <a:xfrm>
              <a:off x="2895636" y="3525681"/>
              <a:ext cx="239877" cy="648997"/>
            </a:xfrm>
            <a:prstGeom prst="rect">
              <a:avLst/>
            </a:prstGeom>
            <a:solidFill>
              <a:srgbClr val="1CABE2">
                <a:alpha val="100000"/>
              </a:srgbClr>
            </a:solidFill>
          </p:spPr>
          <p:txBody>
            <a:bodyPr/>
            <a:lstStyle/>
            <a:p/>
          </p:txBody>
        </p:sp>
        <p:sp>
          <p:nvSpPr>
            <p:cNvPr id="29" name="rc29"/>
            <p:cNvSpPr/>
            <p:nvPr/>
          </p:nvSpPr>
          <p:spPr>
            <a:xfrm>
              <a:off x="3162166" y="3552618"/>
              <a:ext cx="239877" cy="622060"/>
            </a:xfrm>
            <a:prstGeom prst="rect">
              <a:avLst/>
            </a:prstGeom>
            <a:solidFill>
              <a:srgbClr val="1CABE2">
                <a:alpha val="100000"/>
              </a:srgbClr>
            </a:solidFill>
          </p:spPr>
          <p:txBody>
            <a:bodyPr/>
            <a:lstStyle/>
            <a:p/>
          </p:txBody>
        </p:sp>
        <p:sp>
          <p:nvSpPr>
            <p:cNvPr id="30" name="rc30"/>
            <p:cNvSpPr/>
            <p:nvPr/>
          </p:nvSpPr>
          <p:spPr>
            <a:xfrm>
              <a:off x="3428696" y="3604081"/>
              <a:ext cx="239877" cy="570598"/>
            </a:xfrm>
            <a:prstGeom prst="rect">
              <a:avLst/>
            </a:prstGeom>
            <a:solidFill>
              <a:srgbClr val="1CABE2">
                <a:alpha val="100000"/>
              </a:srgbClr>
            </a:solidFill>
          </p:spPr>
          <p:txBody>
            <a:bodyPr/>
            <a:lstStyle/>
            <a:p/>
          </p:txBody>
        </p:sp>
        <p:sp>
          <p:nvSpPr>
            <p:cNvPr id="31" name="rc31"/>
            <p:cNvSpPr/>
            <p:nvPr/>
          </p:nvSpPr>
          <p:spPr>
            <a:xfrm>
              <a:off x="3695227" y="3675621"/>
              <a:ext cx="239877" cy="499058"/>
            </a:xfrm>
            <a:prstGeom prst="rect">
              <a:avLst/>
            </a:prstGeom>
            <a:solidFill>
              <a:srgbClr val="1CABE2">
                <a:alpha val="100000"/>
              </a:srgbClr>
            </a:solidFill>
          </p:spPr>
          <p:txBody>
            <a:bodyPr/>
            <a:lstStyle/>
            <a:p/>
          </p:txBody>
        </p:sp>
        <p:sp>
          <p:nvSpPr>
            <p:cNvPr id="32" name="rc32"/>
            <p:cNvSpPr/>
            <p:nvPr/>
          </p:nvSpPr>
          <p:spPr>
            <a:xfrm>
              <a:off x="3961757" y="3582057"/>
              <a:ext cx="239877" cy="592621"/>
            </a:xfrm>
            <a:prstGeom prst="rect">
              <a:avLst/>
            </a:prstGeom>
            <a:solidFill>
              <a:srgbClr val="1CABE2">
                <a:alpha val="100000"/>
              </a:srgbClr>
            </a:solidFill>
          </p:spPr>
          <p:txBody>
            <a:bodyPr/>
            <a:lstStyle/>
            <a:p/>
          </p:txBody>
        </p:sp>
        <p:sp>
          <p:nvSpPr>
            <p:cNvPr id="33" name="rc33"/>
            <p:cNvSpPr/>
            <p:nvPr/>
          </p:nvSpPr>
          <p:spPr>
            <a:xfrm>
              <a:off x="4228287" y="3568490"/>
              <a:ext cx="239877" cy="606189"/>
            </a:xfrm>
            <a:prstGeom prst="rect">
              <a:avLst/>
            </a:prstGeom>
            <a:solidFill>
              <a:srgbClr val="1CABE2">
                <a:alpha val="100000"/>
              </a:srgbClr>
            </a:solidFill>
          </p:spPr>
          <p:txBody>
            <a:bodyPr/>
            <a:lstStyle/>
            <a:p/>
          </p:txBody>
        </p:sp>
        <p:sp>
          <p:nvSpPr>
            <p:cNvPr id="34" name="rc34"/>
            <p:cNvSpPr/>
            <p:nvPr/>
          </p:nvSpPr>
          <p:spPr>
            <a:xfrm>
              <a:off x="4494818" y="3517785"/>
              <a:ext cx="239877" cy="656894"/>
            </a:xfrm>
            <a:prstGeom prst="rect">
              <a:avLst/>
            </a:prstGeom>
            <a:solidFill>
              <a:srgbClr val="1CABE2">
                <a:alpha val="100000"/>
              </a:srgbClr>
            </a:solidFill>
          </p:spPr>
          <p:txBody>
            <a:bodyPr/>
            <a:lstStyle/>
            <a:p/>
          </p:txBody>
        </p:sp>
        <p:sp>
          <p:nvSpPr>
            <p:cNvPr id="35" name="rc35"/>
            <p:cNvSpPr/>
            <p:nvPr/>
          </p:nvSpPr>
          <p:spPr>
            <a:xfrm>
              <a:off x="4761348" y="3453656"/>
              <a:ext cx="239877" cy="721023"/>
            </a:xfrm>
            <a:prstGeom prst="rect">
              <a:avLst/>
            </a:prstGeom>
            <a:solidFill>
              <a:srgbClr val="1CABE2">
                <a:alpha val="100000"/>
              </a:srgbClr>
            </a:solidFill>
          </p:spPr>
          <p:txBody>
            <a:bodyPr/>
            <a:lstStyle/>
            <a:p/>
          </p:txBody>
        </p:sp>
        <p:sp>
          <p:nvSpPr>
            <p:cNvPr id="36" name="rc36"/>
            <p:cNvSpPr/>
            <p:nvPr/>
          </p:nvSpPr>
          <p:spPr>
            <a:xfrm>
              <a:off x="5027878" y="3498208"/>
              <a:ext cx="239877" cy="676470"/>
            </a:xfrm>
            <a:prstGeom prst="rect">
              <a:avLst/>
            </a:prstGeom>
            <a:solidFill>
              <a:srgbClr val="1CABE2">
                <a:alpha val="100000"/>
              </a:srgbClr>
            </a:solidFill>
          </p:spPr>
          <p:txBody>
            <a:bodyPr/>
            <a:lstStyle/>
            <a:p/>
          </p:txBody>
        </p:sp>
        <p:sp>
          <p:nvSpPr>
            <p:cNvPr id="37" name="rc37"/>
            <p:cNvSpPr/>
            <p:nvPr/>
          </p:nvSpPr>
          <p:spPr>
            <a:xfrm>
              <a:off x="5294409" y="3493483"/>
              <a:ext cx="239877" cy="681196"/>
            </a:xfrm>
            <a:prstGeom prst="rect">
              <a:avLst/>
            </a:prstGeom>
            <a:solidFill>
              <a:srgbClr val="1CABE2">
                <a:alpha val="100000"/>
              </a:srgbClr>
            </a:solidFill>
          </p:spPr>
          <p:txBody>
            <a:bodyPr/>
            <a:lstStyle/>
            <a:p/>
          </p:txBody>
        </p:sp>
        <p:sp>
          <p:nvSpPr>
            <p:cNvPr id="38" name="rc38"/>
            <p:cNvSpPr/>
            <p:nvPr/>
          </p:nvSpPr>
          <p:spPr>
            <a:xfrm>
              <a:off x="5560939" y="3562821"/>
              <a:ext cx="239877" cy="611857"/>
            </a:xfrm>
            <a:prstGeom prst="rect">
              <a:avLst/>
            </a:prstGeom>
            <a:solidFill>
              <a:srgbClr val="1CABE2">
                <a:alpha val="100000"/>
              </a:srgbClr>
            </a:solidFill>
          </p:spPr>
          <p:txBody>
            <a:bodyPr/>
            <a:lstStyle/>
            <a:p/>
          </p:txBody>
        </p:sp>
        <p:sp>
          <p:nvSpPr>
            <p:cNvPr id="39" name="rc39"/>
            <p:cNvSpPr/>
            <p:nvPr/>
          </p:nvSpPr>
          <p:spPr>
            <a:xfrm>
              <a:off x="5827469" y="3562705"/>
              <a:ext cx="239877" cy="611974"/>
            </a:xfrm>
            <a:prstGeom prst="rect">
              <a:avLst/>
            </a:prstGeom>
            <a:solidFill>
              <a:srgbClr val="1CABE2">
                <a:alpha val="100000"/>
              </a:srgbClr>
            </a:solidFill>
          </p:spPr>
          <p:txBody>
            <a:bodyPr/>
            <a:lstStyle/>
            <a:p/>
          </p:txBody>
        </p:sp>
        <p:sp>
          <p:nvSpPr>
            <p:cNvPr id="40" name="rc40"/>
            <p:cNvSpPr/>
            <p:nvPr/>
          </p:nvSpPr>
          <p:spPr>
            <a:xfrm>
              <a:off x="6094000" y="3601679"/>
              <a:ext cx="239877" cy="572999"/>
            </a:xfrm>
            <a:prstGeom prst="rect">
              <a:avLst/>
            </a:prstGeom>
            <a:solidFill>
              <a:srgbClr val="1CABE2">
                <a:alpha val="100000"/>
              </a:srgbClr>
            </a:solidFill>
          </p:spPr>
          <p:txBody>
            <a:bodyPr/>
            <a:lstStyle/>
            <a:p/>
          </p:txBody>
        </p:sp>
        <p:sp>
          <p:nvSpPr>
            <p:cNvPr id="41" name="rc41"/>
            <p:cNvSpPr/>
            <p:nvPr/>
          </p:nvSpPr>
          <p:spPr>
            <a:xfrm>
              <a:off x="6360530" y="3626100"/>
              <a:ext cx="239877" cy="548579"/>
            </a:xfrm>
            <a:prstGeom prst="rect">
              <a:avLst/>
            </a:prstGeom>
            <a:solidFill>
              <a:srgbClr val="1CABE2">
                <a:alpha val="100000"/>
              </a:srgbClr>
            </a:solidFill>
          </p:spPr>
          <p:txBody>
            <a:bodyPr/>
            <a:lstStyle/>
            <a:p/>
          </p:txBody>
        </p:sp>
        <p:sp>
          <p:nvSpPr>
            <p:cNvPr id="42" name="rc42"/>
            <p:cNvSpPr/>
            <p:nvPr/>
          </p:nvSpPr>
          <p:spPr>
            <a:xfrm>
              <a:off x="6627060" y="3574351"/>
              <a:ext cx="239877" cy="600328"/>
            </a:xfrm>
            <a:prstGeom prst="rect">
              <a:avLst/>
            </a:prstGeom>
            <a:solidFill>
              <a:srgbClr val="1CABE2">
                <a:alpha val="100000"/>
              </a:srgbClr>
            </a:solidFill>
          </p:spPr>
          <p:txBody>
            <a:bodyPr/>
            <a:lstStyle/>
            <a:p/>
          </p:txBody>
        </p:sp>
        <p:sp>
          <p:nvSpPr>
            <p:cNvPr id="43" name="rc43"/>
            <p:cNvSpPr/>
            <p:nvPr/>
          </p:nvSpPr>
          <p:spPr>
            <a:xfrm>
              <a:off x="6893590" y="3468020"/>
              <a:ext cx="239877" cy="706658"/>
            </a:xfrm>
            <a:prstGeom prst="rect">
              <a:avLst/>
            </a:prstGeom>
            <a:solidFill>
              <a:srgbClr val="1CABE2">
                <a:alpha val="100000"/>
              </a:srgbClr>
            </a:solidFill>
          </p:spPr>
          <p:txBody>
            <a:bodyPr/>
            <a:lstStyle/>
            <a:p/>
          </p:txBody>
        </p:sp>
        <p:sp>
          <p:nvSpPr>
            <p:cNvPr id="44" name="rc44"/>
            <p:cNvSpPr/>
            <p:nvPr/>
          </p:nvSpPr>
          <p:spPr>
            <a:xfrm>
              <a:off x="7160121" y="3508917"/>
              <a:ext cx="239877" cy="665762"/>
            </a:xfrm>
            <a:prstGeom prst="rect">
              <a:avLst/>
            </a:prstGeom>
            <a:solidFill>
              <a:srgbClr val="1CABE2">
                <a:alpha val="100000"/>
              </a:srgbClr>
            </a:solidFill>
          </p:spPr>
          <p:txBody>
            <a:bodyPr/>
            <a:lstStyle/>
            <a:p/>
          </p:txBody>
        </p:sp>
        <p:sp>
          <p:nvSpPr>
            <p:cNvPr id="45" name="rc45"/>
            <p:cNvSpPr/>
            <p:nvPr/>
          </p:nvSpPr>
          <p:spPr>
            <a:xfrm>
              <a:off x="7426651" y="3584618"/>
              <a:ext cx="239877" cy="590061"/>
            </a:xfrm>
            <a:prstGeom prst="rect">
              <a:avLst/>
            </a:prstGeom>
            <a:solidFill>
              <a:srgbClr val="1CABE2">
                <a:alpha val="100000"/>
              </a:srgbClr>
            </a:solidFill>
          </p:spPr>
          <p:txBody>
            <a:bodyPr/>
            <a:lstStyle/>
            <a:p/>
          </p:txBody>
        </p:sp>
        <p:sp>
          <p:nvSpPr>
            <p:cNvPr id="46" name="rc46"/>
            <p:cNvSpPr/>
            <p:nvPr/>
          </p:nvSpPr>
          <p:spPr>
            <a:xfrm>
              <a:off x="7693181" y="3572127"/>
              <a:ext cx="239877" cy="602552"/>
            </a:xfrm>
            <a:prstGeom prst="rect">
              <a:avLst/>
            </a:prstGeom>
            <a:solidFill>
              <a:srgbClr val="1CABE2">
                <a:alpha val="100000"/>
              </a:srgbClr>
            </a:solidFill>
          </p:spPr>
          <p:txBody>
            <a:bodyPr/>
            <a:lstStyle/>
            <a:p/>
          </p:txBody>
        </p:sp>
        <p:sp>
          <p:nvSpPr>
            <p:cNvPr id="47" name="rc47"/>
            <p:cNvSpPr/>
            <p:nvPr/>
          </p:nvSpPr>
          <p:spPr>
            <a:xfrm>
              <a:off x="7959712" y="3578364"/>
              <a:ext cx="239877" cy="596314"/>
            </a:xfrm>
            <a:prstGeom prst="rect">
              <a:avLst/>
            </a:prstGeom>
            <a:solidFill>
              <a:srgbClr val="1CABE2">
                <a:alpha val="100000"/>
              </a:srgbClr>
            </a:solidFill>
          </p:spPr>
          <p:txBody>
            <a:bodyPr/>
            <a:lstStyle/>
            <a:p/>
          </p:txBody>
        </p:sp>
        <p:sp>
          <p:nvSpPr>
            <p:cNvPr id="48" name="rc48"/>
            <p:cNvSpPr/>
            <p:nvPr/>
          </p:nvSpPr>
          <p:spPr>
            <a:xfrm>
              <a:off x="1296454" y="3041683"/>
              <a:ext cx="239877" cy="341941"/>
            </a:xfrm>
            <a:prstGeom prst="rect">
              <a:avLst/>
            </a:prstGeom>
            <a:solidFill>
              <a:srgbClr val="B3B3B3">
                <a:alpha val="100000"/>
              </a:srgbClr>
            </a:solidFill>
          </p:spPr>
          <p:txBody>
            <a:bodyPr/>
            <a:lstStyle/>
            <a:p/>
          </p:txBody>
        </p:sp>
        <p:sp>
          <p:nvSpPr>
            <p:cNvPr id="49" name="rc49"/>
            <p:cNvSpPr/>
            <p:nvPr/>
          </p:nvSpPr>
          <p:spPr>
            <a:xfrm>
              <a:off x="1562984" y="3035318"/>
              <a:ext cx="239877" cy="341412"/>
            </a:xfrm>
            <a:prstGeom prst="rect">
              <a:avLst/>
            </a:prstGeom>
            <a:solidFill>
              <a:srgbClr val="B3B3B3">
                <a:alpha val="100000"/>
              </a:srgbClr>
            </a:solidFill>
          </p:spPr>
          <p:txBody>
            <a:bodyPr/>
            <a:lstStyle/>
            <a:p/>
          </p:txBody>
        </p:sp>
        <p:sp>
          <p:nvSpPr>
            <p:cNvPr id="50" name="rc50"/>
            <p:cNvSpPr/>
            <p:nvPr/>
          </p:nvSpPr>
          <p:spPr>
            <a:xfrm>
              <a:off x="1829515" y="3048746"/>
              <a:ext cx="239877" cy="345336"/>
            </a:xfrm>
            <a:prstGeom prst="rect">
              <a:avLst/>
            </a:prstGeom>
            <a:solidFill>
              <a:srgbClr val="B3B3B3">
                <a:alpha val="100000"/>
              </a:srgbClr>
            </a:solidFill>
          </p:spPr>
          <p:txBody>
            <a:bodyPr/>
            <a:lstStyle/>
            <a:p/>
          </p:txBody>
        </p:sp>
        <p:sp>
          <p:nvSpPr>
            <p:cNvPr id="51" name="rc51"/>
            <p:cNvSpPr/>
            <p:nvPr/>
          </p:nvSpPr>
          <p:spPr>
            <a:xfrm>
              <a:off x="2096045" y="3092071"/>
              <a:ext cx="239877" cy="335389"/>
            </a:xfrm>
            <a:prstGeom prst="rect">
              <a:avLst/>
            </a:prstGeom>
            <a:solidFill>
              <a:srgbClr val="B3B3B3">
                <a:alpha val="100000"/>
              </a:srgbClr>
            </a:solidFill>
          </p:spPr>
          <p:txBody>
            <a:bodyPr/>
            <a:lstStyle/>
            <a:p/>
          </p:txBody>
        </p:sp>
        <p:sp>
          <p:nvSpPr>
            <p:cNvPr id="52" name="rc52"/>
            <p:cNvSpPr/>
            <p:nvPr/>
          </p:nvSpPr>
          <p:spPr>
            <a:xfrm>
              <a:off x="2362575" y="3144521"/>
              <a:ext cx="239877" cy="318968"/>
            </a:xfrm>
            <a:prstGeom prst="rect">
              <a:avLst/>
            </a:prstGeom>
            <a:solidFill>
              <a:srgbClr val="B3B3B3">
                <a:alpha val="100000"/>
              </a:srgbClr>
            </a:solidFill>
          </p:spPr>
          <p:txBody>
            <a:bodyPr/>
            <a:lstStyle/>
            <a:p/>
          </p:txBody>
        </p:sp>
        <p:sp>
          <p:nvSpPr>
            <p:cNvPr id="53" name="rc53"/>
            <p:cNvSpPr/>
            <p:nvPr/>
          </p:nvSpPr>
          <p:spPr>
            <a:xfrm>
              <a:off x="2629106" y="3200314"/>
              <a:ext cx="239877" cy="280804"/>
            </a:xfrm>
            <a:prstGeom prst="rect">
              <a:avLst/>
            </a:prstGeom>
            <a:solidFill>
              <a:srgbClr val="B3B3B3">
                <a:alpha val="100000"/>
              </a:srgbClr>
            </a:solidFill>
          </p:spPr>
          <p:txBody>
            <a:bodyPr/>
            <a:lstStyle/>
            <a:p/>
          </p:txBody>
        </p:sp>
        <p:sp>
          <p:nvSpPr>
            <p:cNvPr id="54" name="rc54"/>
            <p:cNvSpPr/>
            <p:nvPr/>
          </p:nvSpPr>
          <p:spPr>
            <a:xfrm>
              <a:off x="2895636" y="3242356"/>
              <a:ext cx="239877" cy="283324"/>
            </a:xfrm>
            <a:prstGeom prst="rect">
              <a:avLst/>
            </a:prstGeom>
            <a:solidFill>
              <a:srgbClr val="B3B3B3">
                <a:alpha val="100000"/>
              </a:srgbClr>
            </a:solidFill>
          </p:spPr>
          <p:txBody>
            <a:bodyPr/>
            <a:lstStyle/>
            <a:p/>
          </p:txBody>
        </p:sp>
        <p:sp>
          <p:nvSpPr>
            <p:cNvPr id="55" name="rc55"/>
            <p:cNvSpPr/>
            <p:nvPr/>
          </p:nvSpPr>
          <p:spPr>
            <a:xfrm>
              <a:off x="3162166" y="3259596"/>
              <a:ext cx="239877" cy="293022"/>
            </a:xfrm>
            <a:prstGeom prst="rect">
              <a:avLst/>
            </a:prstGeom>
            <a:solidFill>
              <a:srgbClr val="B3B3B3">
                <a:alpha val="100000"/>
              </a:srgbClr>
            </a:solidFill>
          </p:spPr>
          <p:txBody>
            <a:bodyPr/>
            <a:lstStyle/>
            <a:p/>
          </p:txBody>
        </p:sp>
        <p:sp>
          <p:nvSpPr>
            <p:cNvPr id="56" name="rc56"/>
            <p:cNvSpPr/>
            <p:nvPr/>
          </p:nvSpPr>
          <p:spPr>
            <a:xfrm>
              <a:off x="3428696" y="3327426"/>
              <a:ext cx="239877" cy="276654"/>
            </a:xfrm>
            <a:prstGeom prst="rect">
              <a:avLst/>
            </a:prstGeom>
            <a:solidFill>
              <a:srgbClr val="B3B3B3">
                <a:alpha val="100000"/>
              </a:srgbClr>
            </a:solidFill>
          </p:spPr>
          <p:txBody>
            <a:bodyPr/>
            <a:lstStyle/>
            <a:p/>
          </p:txBody>
        </p:sp>
        <p:sp>
          <p:nvSpPr>
            <p:cNvPr id="57" name="rc57"/>
            <p:cNvSpPr/>
            <p:nvPr/>
          </p:nvSpPr>
          <p:spPr>
            <a:xfrm>
              <a:off x="3695227" y="3410297"/>
              <a:ext cx="239877" cy="265323"/>
            </a:xfrm>
            <a:prstGeom prst="rect">
              <a:avLst/>
            </a:prstGeom>
            <a:solidFill>
              <a:srgbClr val="B3B3B3">
                <a:alpha val="100000"/>
              </a:srgbClr>
            </a:solidFill>
          </p:spPr>
          <p:txBody>
            <a:bodyPr/>
            <a:lstStyle/>
            <a:p/>
          </p:txBody>
        </p:sp>
        <p:sp>
          <p:nvSpPr>
            <p:cNvPr id="58" name="rc58"/>
            <p:cNvSpPr/>
            <p:nvPr/>
          </p:nvSpPr>
          <p:spPr>
            <a:xfrm>
              <a:off x="3961757" y="3349268"/>
              <a:ext cx="239877" cy="232789"/>
            </a:xfrm>
            <a:prstGeom prst="rect">
              <a:avLst/>
            </a:prstGeom>
            <a:solidFill>
              <a:srgbClr val="B3B3B3">
                <a:alpha val="100000"/>
              </a:srgbClr>
            </a:solidFill>
          </p:spPr>
          <p:txBody>
            <a:bodyPr/>
            <a:lstStyle/>
            <a:p/>
          </p:txBody>
        </p:sp>
        <p:sp>
          <p:nvSpPr>
            <p:cNvPr id="59" name="rc59"/>
            <p:cNvSpPr/>
            <p:nvPr/>
          </p:nvSpPr>
          <p:spPr>
            <a:xfrm>
              <a:off x="4228287" y="3313274"/>
              <a:ext cx="239877" cy="255215"/>
            </a:xfrm>
            <a:prstGeom prst="rect">
              <a:avLst/>
            </a:prstGeom>
            <a:solidFill>
              <a:srgbClr val="B3B3B3">
                <a:alpha val="100000"/>
              </a:srgbClr>
            </a:solidFill>
          </p:spPr>
          <p:txBody>
            <a:bodyPr/>
            <a:lstStyle/>
            <a:p/>
          </p:txBody>
        </p:sp>
        <p:sp>
          <p:nvSpPr>
            <p:cNvPr id="60" name="rc60"/>
            <p:cNvSpPr/>
            <p:nvPr/>
          </p:nvSpPr>
          <p:spPr>
            <a:xfrm>
              <a:off x="4494818" y="3264907"/>
              <a:ext cx="239877" cy="252878"/>
            </a:xfrm>
            <a:prstGeom prst="rect">
              <a:avLst/>
            </a:prstGeom>
            <a:solidFill>
              <a:srgbClr val="B3B3B3">
                <a:alpha val="100000"/>
              </a:srgbClr>
            </a:solidFill>
          </p:spPr>
          <p:txBody>
            <a:bodyPr/>
            <a:lstStyle/>
            <a:p/>
          </p:txBody>
        </p:sp>
        <p:sp>
          <p:nvSpPr>
            <p:cNvPr id="61" name="rc61"/>
            <p:cNvSpPr/>
            <p:nvPr/>
          </p:nvSpPr>
          <p:spPr>
            <a:xfrm>
              <a:off x="4761348" y="3234799"/>
              <a:ext cx="239877" cy="218857"/>
            </a:xfrm>
            <a:prstGeom prst="rect">
              <a:avLst/>
            </a:prstGeom>
            <a:solidFill>
              <a:srgbClr val="B3B3B3">
                <a:alpha val="100000"/>
              </a:srgbClr>
            </a:solidFill>
          </p:spPr>
          <p:txBody>
            <a:bodyPr/>
            <a:lstStyle/>
            <a:p/>
          </p:txBody>
        </p:sp>
        <p:sp>
          <p:nvSpPr>
            <p:cNvPr id="62" name="rc62"/>
            <p:cNvSpPr/>
            <p:nvPr/>
          </p:nvSpPr>
          <p:spPr>
            <a:xfrm>
              <a:off x="5027878" y="3263226"/>
              <a:ext cx="239877" cy="234982"/>
            </a:xfrm>
            <a:prstGeom prst="rect">
              <a:avLst/>
            </a:prstGeom>
            <a:solidFill>
              <a:srgbClr val="B3B3B3">
                <a:alpha val="100000"/>
              </a:srgbClr>
            </a:solidFill>
          </p:spPr>
          <p:txBody>
            <a:bodyPr/>
            <a:lstStyle/>
            <a:p/>
          </p:txBody>
        </p:sp>
        <p:sp>
          <p:nvSpPr>
            <p:cNvPr id="63" name="rc63"/>
            <p:cNvSpPr/>
            <p:nvPr/>
          </p:nvSpPr>
          <p:spPr>
            <a:xfrm>
              <a:off x="5294409" y="3240066"/>
              <a:ext cx="239877" cy="253416"/>
            </a:xfrm>
            <a:prstGeom prst="rect">
              <a:avLst/>
            </a:prstGeom>
            <a:solidFill>
              <a:srgbClr val="B3B3B3">
                <a:alpha val="100000"/>
              </a:srgbClr>
            </a:solidFill>
          </p:spPr>
          <p:txBody>
            <a:bodyPr/>
            <a:lstStyle/>
            <a:p/>
          </p:txBody>
        </p:sp>
        <p:sp>
          <p:nvSpPr>
            <p:cNvPr id="64" name="rc64"/>
            <p:cNvSpPr/>
            <p:nvPr/>
          </p:nvSpPr>
          <p:spPr>
            <a:xfrm>
              <a:off x="5560939" y="3321422"/>
              <a:ext cx="239877" cy="241399"/>
            </a:xfrm>
            <a:prstGeom prst="rect">
              <a:avLst/>
            </a:prstGeom>
            <a:solidFill>
              <a:srgbClr val="B3B3B3">
                <a:alpha val="100000"/>
              </a:srgbClr>
            </a:solidFill>
          </p:spPr>
          <p:txBody>
            <a:bodyPr/>
            <a:lstStyle/>
            <a:p/>
          </p:txBody>
        </p:sp>
        <p:sp>
          <p:nvSpPr>
            <p:cNvPr id="65" name="rc65"/>
            <p:cNvSpPr/>
            <p:nvPr/>
          </p:nvSpPr>
          <p:spPr>
            <a:xfrm>
              <a:off x="5827469" y="3322391"/>
              <a:ext cx="239877" cy="240313"/>
            </a:xfrm>
            <a:prstGeom prst="rect">
              <a:avLst/>
            </a:prstGeom>
            <a:solidFill>
              <a:srgbClr val="B3B3B3">
                <a:alpha val="100000"/>
              </a:srgbClr>
            </a:solidFill>
          </p:spPr>
          <p:txBody>
            <a:bodyPr/>
            <a:lstStyle/>
            <a:p/>
          </p:txBody>
        </p:sp>
        <p:sp>
          <p:nvSpPr>
            <p:cNvPr id="66" name="rc66"/>
            <p:cNvSpPr/>
            <p:nvPr/>
          </p:nvSpPr>
          <p:spPr>
            <a:xfrm>
              <a:off x="6094000" y="3379069"/>
              <a:ext cx="239877" cy="222610"/>
            </a:xfrm>
            <a:prstGeom prst="rect">
              <a:avLst/>
            </a:prstGeom>
            <a:solidFill>
              <a:srgbClr val="B3B3B3">
                <a:alpha val="100000"/>
              </a:srgbClr>
            </a:solidFill>
          </p:spPr>
          <p:txBody>
            <a:bodyPr/>
            <a:lstStyle/>
            <a:p/>
          </p:txBody>
        </p:sp>
        <p:sp>
          <p:nvSpPr>
            <p:cNvPr id="67" name="rc67"/>
            <p:cNvSpPr/>
            <p:nvPr/>
          </p:nvSpPr>
          <p:spPr>
            <a:xfrm>
              <a:off x="6360530" y="3416895"/>
              <a:ext cx="239877" cy="209204"/>
            </a:xfrm>
            <a:prstGeom prst="rect">
              <a:avLst/>
            </a:prstGeom>
            <a:solidFill>
              <a:srgbClr val="B3B3B3">
                <a:alpha val="100000"/>
              </a:srgbClr>
            </a:solidFill>
          </p:spPr>
          <p:txBody>
            <a:bodyPr/>
            <a:lstStyle/>
            <a:p/>
          </p:txBody>
        </p:sp>
        <p:sp>
          <p:nvSpPr>
            <p:cNvPr id="68" name="rc68"/>
            <p:cNvSpPr/>
            <p:nvPr/>
          </p:nvSpPr>
          <p:spPr>
            <a:xfrm>
              <a:off x="6627060" y="3321047"/>
              <a:ext cx="239877" cy="253303"/>
            </a:xfrm>
            <a:prstGeom prst="rect">
              <a:avLst/>
            </a:prstGeom>
            <a:solidFill>
              <a:srgbClr val="B3B3B3">
                <a:alpha val="100000"/>
              </a:srgbClr>
            </a:solidFill>
          </p:spPr>
          <p:txBody>
            <a:bodyPr/>
            <a:lstStyle/>
            <a:p/>
          </p:txBody>
        </p:sp>
        <p:sp>
          <p:nvSpPr>
            <p:cNvPr id="69" name="rc69"/>
            <p:cNvSpPr/>
            <p:nvPr/>
          </p:nvSpPr>
          <p:spPr>
            <a:xfrm>
              <a:off x="6893590" y="3190766"/>
              <a:ext cx="239877" cy="277254"/>
            </a:xfrm>
            <a:prstGeom prst="rect">
              <a:avLst/>
            </a:prstGeom>
            <a:solidFill>
              <a:srgbClr val="B3B3B3">
                <a:alpha val="100000"/>
              </a:srgbClr>
            </a:solidFill>
          </p:spPr>
          <p:txBody>
            <a:bodyPr/>
            <a:lstStyle/>
            <a:p/>
          </p:txBody>
        </p:sp>
        <p:sp>
          <p:nvSpPr>
            <p:cNvPr id="70" name="rc70"/>
            <p:cNvSpPr/>
            <p:nvPr/>
          </p:nvSpPr>
          <p:spPr>
            <a:xfrm>
              <a:off x="7160121" y="3215886"/>
              <a:ext cx="239877" cy="293030"/>
            </a:xfrm>
            <a:prstGeom prst="rect">
              <a:avLst/>
            </a:prstGeom>
            <a:solidFill>
              <a:srgbClr val="B3B3B3">
                <a:alpha val="100000"/>
              </a:srgbClr>
            </a:solidFill>
          </p:spPr>
          <p:txBody>
            <a:bodyPr/>
            <a:lstStyle/>
            <a:p/>
          </p:txBody>
        </p:sp>
        <p:sp>
          <p:nvSpPr>
            <p:cNvPr id="71" name="rc71"/>
            <p:cNvSpPr/>
            <p:nvPr/>
          </p:nvSpPr>
          <p:spPr>
            <a:xfrm>
              <a:off x="7426651" y="3291622"/>
              <a:ext cx="239877" cy="292995"/>
            </a:xfrm>
            <a:prstGeom prst="rect">
              <a:avLst/>
            </a:prstGeom>
            <a:solidFill>
              <a:srgbClr val="B3B3B3">
                <a:alpha val="100000"/>
              </a:srgbClr>
            </a:solidFill>
          </p:spPr>
          <p:txBody>
            <a:bodyPr/>
            <a:lstStyle/>
            <a:p/>
          </p:txBody>
        </p:sp>
        <p:sp>
          <p:nvSpPr>
            <p:cNvPr id="72" name="rc72"/>
            <p:cNvSpPr/>
            <p:nvPr/>
          </p:nvSpPr>
          <p:spPr>
            <a:xfrm>
              <a:off x="7693181" y="3294189"/>
              <a:ext cx="239877" cy="277937"/>
            </a:xfrm>
            <a:prstGeom prst="rect">
              <a:avLst/>
            </a:prstGeom>
            <a:solidFill>
              <a:srgbClr val="B3B3B3">
                <a:alpha val="100000"/>
              </a:srgbClr>
            </a:solidFill>
          </p:spPr>
          <p:txBody>
            <a:bodyPr/>
            <a:lstStyle/>
            <a:p/>
          </p:txBody>
        </p:sp>
        <p:sp>
          <p:nvSpPr>
            <p:cNvPr id="73" name="rc73"/>
            <p:cNvSpPr/>
            <p:nvPr/>
          </p:nvSpPr>
          <p:spPr>
            <a:xfrm>
              <a:off x="7959712" y="3305594"/>
              <a:ext cx="239877" cy="272770"/>
            </a:xfrm>
            <a:prstGeom prst="rect">
              <a:avLst/>
            </a:prstGeom>
            <a:solidFill>
              <a:srgbClr val="B3B3B3">
                <a:alpha val="100000"/>
              </a:srgbClr>
            </a:solidFill>
          </p:spPr>
          <p:txBody>
            <a:bodyPr/>
            <a:lstStyle/>
            <a:p/>
          </p:txBody>
        </p:sp>
        <p:sp>
          <p:nvSpPr>
            <p:cNvPr id="74" name="pl74"/>
            <p:cNvSpPr/>
            <p:nvPr/>
          </p:nvSpPr>
          <p:spPr>
            <a:xfrm>
              <a:off x="1416393" y="2283340"/>
              <a:ext cx="6663257" cy="387382"/>
            </a:xfrm>
            <a:custGeom>
              <a:avLst/>
              <a:pathLst>
                <a:path w="6663257" h="387382">
                  <a:moveTo>
                    <a:pt x="0" y="387382"/>
                  </a:moveTo>
                  <a:lnTo>
                    <a:pt x="266530" y="387382"/>
                  </a:lnTo>
                  <a:lnTo>
                    <a:pt x="533060" y="341808"/>
                  </a:lnTo>
                  <a:lnTo>
                    <a:pt x="799590" y="296233"/>
                  </a:lnTo>
                  <a:lnTo>
                    <a:pt x="1066121" y="250659"/>
                  </a:lnTo>
                  <a:lnTo>
                    <a:pt x="1332651" y="227872"/>
                  </a:lnTo>
                  <a:lnTo>
                    <a:pt x="1599181" y="159510"/>
                  </a:lnTo>
                  <a:lnTo>
                    <a:pt x="1865712" y="136723"/>
                  </a:lnTo>
                  <a:lnTo>
                    <a:pt x="2132242" y="91148"/>
                  </a:lnTo>
                  <a:lnTo>
                    <a:pt x="2398772" y="22787"/>
                  </a:lnTo>
                  <a:lnTo>
                    <a:pt x="2665303" y="68361"/>
                  </a:lnTo>
                  <a:lnTo>
                    <a:pt x="2931833" y="68361"/>
                  </a:lnTo>
                  <a:lnTo>
                    <a:pt x="3198363" y="113936"/>
                  </a:lnTo>
                  <a:lnTo>
                    <a:pt x="3464893" y="136723"/>
                  </a:lnTo>
                  <a:lnTo>
                    <a:pt x="3731424" y="113936"/>
                  </a:lnTo>
                  <a:lnTo>
                    <a:pt x="3997954" y="113936"/>
                  </a:lnTo>
                  <a:lnTo>
                    <a:pt x="4264484" y="45574"/>
                  </a:lnTo>
                  <a:lnTo>
                    <a:pt x="4531015" y="45574"/>
                  </a:lnTo>
                  <a:lnTo>
                    <a:pt x="4797545" y="22787"/>
                  </a:lnTo>
                  <a:lnTo>
                    <a:pt x="5064075" y="0"/>
                  </a:lnTo>
                  <a:lnTo>
                    <a:pt x="5330606" y="22787"/>
                  </a:lnTo>
                  <a:lnTo>
                    <a:pt x="5597136" y="91148"/>
                  </a:lnTo>
                  <a:lnTo>
                    <a:pt x="5863666" y="45574"/>
                  </a:lnTo>
                  <a:lnTo>
                    <a:pt x="6130197" y="0"/>
                  </a:lnTo>
                  <a:lnTo>
                    <a:pt x="6396727" y="0"/>
                  </a:lnTo>
                  <a:lnTo>
                    <a:pt x="6663257" y="0"/>
                  </a:lnTo>
                </a:path>
              </a:pathLst>
            </a:custGeom>
            <a:ln w="27101" cap="flat">
              <a:solidFill>
                <a:srgbClr val="0058AB">
                  <a:alpha val="80000"/>
                </a:srgbClr>
              </a:solidFill>
              <a:prstDash val="solid"/>
              <a:round/>
            </a:ln>
          </p:spPr>
          <p:txBody>
            <a:bodyPr/>
            <a:lstStyle/>
            <a:p/>
          </p:txBody>
        </p:sp>
        <p:sp>
          <p:nvSpPr>
            <p:cNvPr id="75" name="pl75"/>
            <p:cNvSpPr/>
            <p:nvPr/>
          </p:nvSpPr>
          <p:spPr>
            <a:xfrm>
              <a:off x="1416393" y="2420063"/>
              <a:ext cx="6663257" cy="592467"/>
            </a:xfrm>
            <a:custGeom>
              <a:avLst/>
              <a:pathLst>
                <a:path w="6663257" h="592467">
                  <a:moveTo>
                    <a:pt x="0" y="592467"/>
                  </a:moveTo>
                  <a:lnTo>
                    <a:pt x="266530" y="569680"/>
                  </a:lnTo>
                  <a:lnTo>
                    <a:pt x="533060" y="546893"/>
                  </a:lnTo>
                  <a:lnTo>
                    <a:pt x="799590" y="478531"/>
                  </a:lnTo>
                  <a:lnTo>
                    <a:pt x="1066121" y="410169"/>
                  </a:lnTo>
                  <a:lnTo>
                    <a:pt x="1332651" y="341808"/>
                  </a:lnTo>
                  <a:lnTo>
                    <a:pt x="1599181" y="273446"/>
                  </a:lnTo>
                  <a:lnTo>
                    <a:pt x="1865712" y="250659"/>
                  </a:lnTo>
                  <a:lnTo>
                    <a:pt x="2132242" y="159510"/>
                  </a:lnTo>
                  <a:lnTo>
                    <a:pt x="2398772" y="91148"/>
                  </a:lnTo>
                  <a:lnTo>
                    <a:pt x="2665303" y="136723"/>
                  </a:lnTo>
                  <a:lnTo>
                    <a:pt x="2931833" y="136723"/>
                  </a:lnTo>
                  <a:lnTo>
                    <a:pt x="3198363" y="159510"/>
                  </a:lnTo>
                  <a:lnTo>
                    <a:pt x="3464893" y="182297"/>
                  </a:lnTo>
                  <a:lnTo>
                    <a:pt x="3731424" y="136723"/>
                  </a:lnTo>
                  <a:lnTo>
                    <a:pt x="3997954" y="159510"/>
                  </a:lnTo>
                  <a:lnTo>
                    <a:pt x="4264484" y="91148"/>
                  </a:lnTo>
                  <a:lnTo>
                    <a:pt x="4531015" y="68361"/>
                  </a:lnTo>
                  <a:lnTo>
                    <a:pt x="4797545" y="22787"/>
                  </a:lnTo>
                  <a:lnTo>
                    <a:pt x="5064075" y="0"/>
                  </a:lnTo>
                  <a:lnTo>
                    <a:pt x="5330606" y="68361"/>
                  </a:lnTo>
                  <a:lnTo>
                    <a:pt x="5597136" y="136723"/>
                  </a:lnTo>
                  <a:lnTo>
                    <a:pt x="5863666" y="113936"/>
                  </a:lnTo>
                  <a:lnTo>
                    <a:pt x="6130197" y="45574"/>
                  </a:lnTo>
                  <a:lnTo>
                    <a:pt x="6396727" y="45574"/>
                  </a:lnTo>
                  <a:lnTo>
                    <a:pt x="6663257" y="22787"/>
                  </a:lnTo>
                </a:path>
              </a:pathLst>
            </a:custGeom>
            <a:ln w="27101" cap="flat">
              <a:solidFill>
                <a:srgbClr val="333333">
                  <a:alpha val="80000"/>
                </a:srgbClr>
              </a:solidFill>
              <a:prstDash val="solid"/>
              <a:round/>
            </a:ln>
          </p:spPr>
          <p:txBody>
            <a:bodyPr/>
            <a:lstStyle/>
            <a:p/>
          </p:txBody>
        </p:sp>
        <p:sp>
          <p:nvSpPr>
            <p:cNvPr id="76" name="tx76"/>
            <p:cNvSpPr/>
            <p:nvPr/>
          </p:nvSpPr>
          <p:spPr>
            <a:xfrm>
              <a:off x="1346075" y="248967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66</a:t>
              </a:r>
            </a:p>
          </p:txBody>
        </p:sp>
        <p:sp>
          <p:nvSpPr>
            <p:cNvPr id="77" name="tx77"/>
            <p:cNvSpPr/>
            <p:nvPr/>
          </p:nvSpPr>
          <p:spPr>
            <a:xfrm>
              <a:off x="2678727" y="233016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73</a:t>
              </a:r>
            </a:p>
          </p:txBody>
        </p:sp>
        <p:sp>
          <p:nvSpPr>
            <p:cNvPr id="78" name="tx78"/>
            <p:cNvSpPr/>
            <p:nvPr/>
          </p:nvSpPr>
          <p:spPr>
            <a:xfrm>
              <a:off x="4011378" y="2170650"/>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80</a:t>
              </a:r>
            </a:p>
          </p:txBody>
        </p:sp>
        <p:sp>
          <p:nvSpPr>
            <p:cNvPr id="79" name="tx79"/>
            <p:cNvSpPr/>
            <p:nvPr/>
          </p:nvSpPr>
          <p:spPr>
            <a:xfrm>
              <a:off x="5344030" y="2216225"/>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78</a:t>
              </a:r>
            </a:p>
          </p:txBody>
        </p:sp>
        <p:sp>
          <p:nvSpPr>
            <p:cNvPr id="80" name="tx80"/>
            <p:cNvSpPr/>
            <p:nvPr/>
          </p:nvSpPr>
          <p:spPr>
            <a:xfrm>
              <a:off x="6410151" y="210228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83</a:t>
              </a:r>
            </a:p>
          </p:txBody>
        </p:sp>
        <p:sp>
          <p:nvSpPr>
            <p:cNvPr id="81" name="tx81"/>
            <p:cNvSpPr/>
            <p:nvPr/>
          </p:nvSpPr>
          <p:spPr>
            <a:xfrm>
              <a:off x="6676681" y="2125076"/>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82</a:t>
              </a:r>
            </a:p>
          </p:txBody>
        </p:sp>
        <p:sp>
          <p:nvSpPr>
            <p:cNvPr id="82" name="tx82"/>
            <p:cNvSpPr/>
            <p:nvPr/>
          </p:nvSpPr>
          <p:spPr>
            <a:xfrm>
              <a:off x="6943212" y="219343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79</a:t>
              </a:r>
            </a:p>
          </p:txBody>
        </p:sp>
        <p:sp>
          <p:nvSpPr>
            <p:cNvPr id="83" name="tx83"/>
            <p:cNvSpPr/>
            <p:nvPr/>
          </p:nvSpPr>
          <p:spPr>
            <a:xfrm>
              <a:off x="7209742" y="214786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81</a:t>
              </a:r>
            </a:p>
          </p:txBody>
        </p:sp>
        <p:sp>
          <p:nvSpPr>
            <p:cNvPr id="84" name="tx84"/>
            <p:cNvSpPr/>
            <p:nvPr/>
          </p:nvSpPr>
          <p:spPr>
            <a:xfrm>
              <a:off x="7476272" y="210228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83</a:t>
              </a:r>
            </a:p>
          </p:txBody>
        </p:sp>
        <p:sp>
          <p:nvSpPr>
            <p:cNvPr id="85" name="tx85"/>
            <p:cNvSpPr/>
            <p:nvPr/>
          </p:nvSpPr>
          <p:spPr>
            <a:xfrm>
              <a:off x="7742803" y="210228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83</a:t>
              </a:r>
            </a:p>
          </p:txBody>
        </p:sp>
        <p:sp>
          <p:nvSpPr>
            <p:cNvPr id="86" name="tx86"/>
            <p:cNvSpPr/>
            <p:nvPr/>
          </p:nvSpPr>
          <p:spPr>
            <a:xfrm>
              <a:off x="8009333" y="210228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83</a:t>
              </a:r>
            </a:p>
          </p:txBody>
        </p:sp>
        <p:sp>
          <p:nvSpPr>
            <p:cNvPr id="87" name="tx87"/>
            <p:cNvSpPr/>
            <p:nvPr/>
          </p:nvSpPr>
          <p:spPr>
            <a:xfrm>
              <a:off x="1346075" y="307589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51</a:t>
              </a:r>
            </a:p>
          </p:txBody>
        </p:sp>
        <p:sp>
          <p:nvSpPr>
            <p:cNvPr id="88" name="tx88"/>
            <p:cNvSpPr/>
            <p:nvPr/>
          </p:nvSpPr>
          <p:spPr>
            <a:xfrm>
              <a:off x="2678727" y="2825240"/>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62</a:t>
              </a:r>
            </a:p>
          </p:txBody>
        </p:sp>
        <p:sp>
          <p:nvSpPr>
            <p:cNvPr id="89" name="tx89"/>
            <p:cNvSpPr/>
            <p:nvPr/>
          </p:nvSpPr>
          <p:spPr>
            <a:xfrm>
              <a:off x="4011378" y="2620155"/>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71</a:t>
              </a:r>
            </a:p>
          </p:txBody>
        </p:sp>
        <p:sp>
          <p:nvSpPr>
            <p:cNvPr id="90" name="tx90"/>
            <p:cNvSpPr/>
            <p:nvPr/>
          </p:nvSpPr>
          <p:spPr>
            <a:xfrm>
              <a:off x="5344030" y="264294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70</a:t>
              </a:r>
            </a:p>
          </p:txBody>
        </p:sp>
        <p:sp>
          <p:nvSpPr>
            <p:cNvPr id="91" name="tx91"/>
            <p:cNvSpPr/>
            <p:nvPr/>
          </p:nvSpPr>
          <p:spPr>
            <a:xfrm>
              <a:off x="6410151" y="248343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77</a:t>
              </a:r>
            </a:p>
          </p:txBody>
        </p:sp>
        <p:sp>
          <p:nvSpPr>
            <p:cNvPr id="92" name="tx92"/>
            <p:cNvSpPr/>
            <p:nvPr/>
          </p:nvSpPr>
          <p:spPr>
            <a:xfrm>
              <a:off x="6676681" y="255179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74</a:t>
              </a:r>
            </a:p>
          </p:txBody>
        </p:sp>
        <p:sp>
          <p:nvSpPr>
            <p:cNvPr id="93" name="tx93"/>
            <p:cNvSpPr/>
            <p:nvPr/>
          </p:nvSpPr>
          <p:spPr>
            <a:xfrm>
              <a:off x="6943212" y="2620155"/>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71</a:t>
              </a:r>
            </a:p>
          </p:txBody>
        </p:sp>
        <p:sp>
          <p:nvSpPr>
            <p:cNvPr id="94" name="tx94"/>
            <p:cNvSpPr/>
            <p:nvPr/>
          </p:nvSpPr>
          <p:spPr>
            <a:xfrm>
              <a:off x="7209742" y="2597367"/>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72</a:t>
              </a:r>
            </a:p>
          </p:txBody>
        </p:sp>
        <p:sp>
          <p:nvSpPr>
            <p:cNvPr id="95" name="tx95"/>
            <p:cNvSpPr/>
            <p:nvPr/>
          </p:nvSpPr>
          <p:spPr>
            <a:xfrm>
              <a:off x="7476272" y="2529006"/>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75</a:t>
              </a:r>
            </a:p>
          </p:txBody>
        </p:sp>
        <p:sp>
          <p:nvSpPr>
            <p:cNvPr id="96" name="tx96"/>
            <p:cNvSpPr/>
            <p:nvPr/>
          </p:nvSpPr>
          <p:spPr>
            <a:xfrm>
              <a:off x="7742803" y="2529006"/>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75</a:t>
              </a:r>
            </a:p>
          </p:txBody>
        </p:sp>
        <p:sp>
          <p:nvSpPr>
            <p:cNvPr id="97" name="tx97"/>
            <p:cNvSpPr/>
            <p:nvPr/>
          </p:nvSpPr>
          <p:spPr>
            <a:xfrm>
              <a:off x="8009333" y="250621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76</a:t>
              </a:r>
            </a:p>
          </p:txBody>
        </p:sp>
        <p:sp>
          <p:nvSpPr>
            <p:cNvPr id="98" name="tx98"/>
            <p:cNvSpPr/>
            <p:nvPr/>
          </p:nvSpPr>
          <p:spPr>
            <a:xfrm>
              <a:off x="1341092" y="374033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8.8</a:t>
              </a:r>
            </a:p>
          </p:txBody>
        </p:sp>
        <p:sp>
          <p:nvSpPr>
            <p:cNvPr id="99" name="tx99"/>
            <p:cNvSpPr/>
            <p:nvPr/>
          </p:nvSpPr>
          <p:spPr>
            <a:xfrm>
              <a:off x="2673743" y="378908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7.7</a:t>
              </a:r>
            </a:p>
          </p:txBody>
        </p:sp>
        <p:sp>
          <p:nvSpPr>
            <p:cNvPr id="100" name="tx100"/>
            <p:cNvSpPr/>
            <p:nvPr/>
          </p:nvSpPr>
          <p:spPr>
            <a:xfrm>
              <a:off x="4006395" y="383955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6.6</a:t>
              </a:r>
            </a:p>
          </p:txBody>
        </p:sp>
        <p:sp>
          <p:nvSpPr>
            <p:cNvPr id="101" name="tx101"/>
            <p:cNvSpPr/>
            <p:nvPr/>
          </p:nvSpPr>
          <p:spPr>
            <a:xfrm>
              <a:off x="5339046" y="379526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7.6</a:t>
              </a:r>
            </a:p>
          </p:txBody>
        </p:sp>
        <p:sp>
          <p:nvSpPr>
            <p:cNvPr id="102" name="tx102"/>
            <p:cNvSpPr/>
            <p:nvPr/>
          </p:nvSpPr>
          <p:spPr>
            <a:xfrm>
              <a:off x="6405168" y="386157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6.1</a:t>
              </a:r>
            </a:p>
          </p:txBody>
        </p:sp>
        <p:sp>
          <p:nvSpPr>
            <p:cNvPr id="103" name="tx103"/>
            <p:cNvSpPr/>
            <p:nvPr/>
          </p:nvSpPr>
          <p:spPr>
            <a:xfrm>
              <a:off x="6671698" y="383569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6.7</a:t>
              </a:r>
            </a:p>
          </p:txBody>
        </p:sp>
        <p:sp>
          <p:nvSpPr>
            <p:cNvPr id="104" name="tx104"/>
            <p:cNvSpPr/>
            <p:nvPr/>
          </p:nvSpPr>
          <p:spPr>
            <a:xfrm>
              <a:off x="6938228" y="378253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7.9</a:t>
              </a:r>
            </a:p>
          </p:txBody>
        </p:sp>
        <p:sp>
          <p:nvSpPr>
            <p:cNvPr id="105" name="tx105"/>
            <p:cNvSpPr/>
            <p:nvPr/>
          </p:nvSpPr>
          <p:spPr>
            <a:xfrm>
              <a:off x="7204759" y="380298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7.4</a:t>
              </a:r>
            </a:p>
          </p:txBody>
        </p:sp>
        <p:sp>
          <p:nvSpPr>
            <p:cNvPr id="106" name="tx106"/>
            <p:cNvSpPr/>
            <p:nvPr/>
          </p:nvSpPr>
          <p:spPr>
            <a:xfrm>
              <a:off x="7471289" y="384083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6.6</a:t>
              </a:r>
            </a:p>
          </p:txBody>
        </p:sp>
        <p:sp>
          <p:nvSpPr>
            <p:cNvPr id="107" name="tx107"/>
            <p:cNvSpPr/>
            <p:nvPr/>
          </p:nvSpPr>
          <p:spPr>
            <a:xfrm>
              <a:off x="7737819" y="383458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6.7</a:t>
              </a:r>
            </a:p>
          </p:txBody>
        </p:sp>
        <p:sp>
          <p:nvSpPr>
            <p:cNvPr id="108" name="tx108"/>
            <p:cNvSpPr/>
            <p:nvPr/>
          </p:nvSpPr>
          <p:spPr>
            <a:xfrm>
              <a:off x="8004349" y="383770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6.6</a:t>
              </a:r>
            </a:p>
          </p:txBody>
        </p:sp>
        <p:sp>
          <p:nvSpPr>
            <p:cNvPr id="109" name="tx109"/>
            <p:cNvSpPr/>
            <p:nvPr/>
          </p:nvSpPr>
          <p:spPr>
            <a:xfrm>
              <a:off x="1341092" y="317383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3.8</a:t>
              </a:r>
            </a:p>
          </p:txBody>
        </p:sp>
        <p:sp>
          <p:nvSpPr>
            <p:cNvPr id="110" name="tx110"/>
            <p:cNvSpPr/>
            <p:nvPr/>
          </p:nvSpPr>
          <p:spPr>
            <a:xfrm>
              <a:off x="2673743" y="330190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3.1</a:t>
              </a:r>
            </a:p>
          </p:txBody>
        </p:sp>
        <p:sp>
          <p:nvSpPr>
            <p:cNvPr id="111" name="tx111"/>
            <p:cNvSpPr/>
            <p:nvPr/>
          </p:nvSpPr>
          <p:spPr>
            <a:xfrm>
              <a:off x="4006395" y="342684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2.6</a:t>
              </a:r>
            </a:p>
          </p:txBody>
        </p:sp>
        <p:sp>
          <p:nvSpPr>
            <p:cNvPr id="112" name="tx112"/>
            <p:cNvSpPr/>
            <p:nvPr/>
          </p:nvSpPr>
          <p:spPr>
            <a:xfrm>
              <a:off x="5339046" y="332795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2.8</a:t>
              </a:r>
            </a:p>
          </p:txBody>
        </p:sp>
        <p:sp>
          <p:nvSpPr>
            <p:cNvPr id="113" name="tx113"/>
            <p:cNvSpPr/>
            <p:nvPr/>
          </p:nvSpPr>
          <p:spPr>
            <a:xfrm>
              <a:off x="6405168" y="348268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2.3</a:t>
              </a:r>
            </a:p>
          </p:txBody>
        </p:sp>
        <p:sp>
          <p:nvSpPr>
            <p:cNvPr id="114" name="tx114"/>
            <p:cNvSpPr/>
            <p:nvPr/>
          </p:nvSpPr>
          <p:spPr>
            <a:xfrm>
              <a:off x="6671698" y="340888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2.8</a:t>
              </a:r>
            </a:p>
          </p:txBody>
        </p:sp>
        <p:sp>
          <p:nvSpPr>
            <p:cNvPr id="115" name="tx115"/>
            <p:cNvSpPr/>
            <p:nvPr/>
          </p:nvSpPr>
          <p:spPr>
            <a:xfrm>
              <a:off x="6938228" y="329057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3.1</a:t>
              </a:r>
            </a:p>
          </p:txBody>
        </p:sp>
        <p:sp>
          <p:nvSpPr>
            <p:cNvPr id="116" name="tx116"/>
            <p:cNvSpPr/>
            <p:nvPr/>
          </p:nvSpPr>
          <p:spPr>
            <a:xfrm>
              <a:off x="7204759" y="332358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3.3</a:t>
              </a:r>
            </a:p>
          </p:txBody>
        </p:sp>
        <p:sp>
          <p:nvSpPr>
            <p:cNvPr id="117" name="tx117"/>
            <p:cNvSpPr/>
            <p:nvPr/>
          </p:nvSpPr>
          <p:spPr>
            <a:xfrm>
              <a:off x="7471289" y="339930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3.3</a:t>
              </a:r>
            </a:p>
          </p:txBody>
        </p:sp>
        <p:sp>
          <p:nvSpPr>
            <p:cNvPr id="118" name="tx118"/>
            <p:cNvSpPr/>
            <p:nvPr/>
          </p:nvSpPr>
          <p:spPr>
            <a:xfrm>
              <a:off x="7737819" y="339434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3.1</a:t>
              </a:r>
            </a:p>
          </p:txBody>
        </p:sp>
        <p:sp>
          <p:nvSpPr>
            <p:cNvPr id="119" name="tx119"/>
            <p:cNvSpPr/>
            <p:nvPr/>
          </p:nvSpPr>
          <p:spPr>
            <a:xfrm>
              <a:off x="8049521" y="34031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a:t>
              </a:r>
            </a:p>
          </p:txBody>
        </p:sp>
        <p:sp>
          <p:nvSpPr>
            <p:cNvPr id="120" name="tx120"/>
            <p:cNvSpPr/>
            <p:nvPr/>
          </p:nvSpPr>
          <p:spPr>
            <a:xfrm>
              <a:off x="1310962" y="2925234"/>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12.6</a:t>
              </a:r>
            </a:p>
          </p:txBody>
        </p:sp>
        <p:sp>
          <p:nvSpPr>
            <p:cNvPr id="121" name="tx121"/>
            <p:cNvSpPr/>
            <p:nvPr/>
          </p:nvSpPr>
          <p:spPr>
            <a:xfrm>
              <a:off x="2643614" y="3083865"/>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10.8</a:t>
              </a:r>
            </a:p>
          </p:txBody>
        </p:sp>
        <p:sp>
          <p:nvSpPr>
            <p:cNvPr id="122" name="tx122"/>
            <p:cNvSpPr/>
            <p:nvPr/>
          </p:nvSpPr>
          <p:spPr>
            <a:xfrm>
              <a:off x="4006395" y="323281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123" name="tx123"/>
            <p:cNvSpPr/>
            <p:nvPr/>
          </p:nvSpPr>
          <p:spPr>
            <a:xfrm>
              <a:off x="5308917" y="312361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10.4</a:t>
              </a:r>
            </a:p>
          </p:txBody>
        </p:sp>
        <p:sp>
          <p:nvSpPr>
            <p:cNvPr id="124" name="tx124"/>
            <p:cNvSpPr/>
            <p:nvPr/>
          </p:nvSpPr>
          <p:spPr>
            <a:xfrm>
              <a:off x="6405168" y="330044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125" name="tx125"/>
            <p:cNvSpPr/>
            <p:nvPr/>
          </p:nvSpPr>
          <p:spPr>
            <a:xfrm>
              <a:off x="6671698" y="320459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126" name="tx126"/>
            <p:cNvSpPr/>
            <p:nvPr/>
          </p:nvSpPr>
          <p:spPr>
            <a:xfrm>
              <a:off x="6908099" y="307431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10.9</a:t>
              </a:r>
            </a:p>
          </p:txBody>
        </p:sp>
        <p:sp>
          <p:nvSpPr>
            <p:cNvPr id="127" name="tx127"/>
            <p:cNvSpPr/>
            <p:nvPr/>
          </p:nvSpPr>
          <p:spPr>
            <a:xfrm>
              <a:off x="7174629" y="309943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10.7</a:t>
              </a:r>
            </a:p>
          </p:txBody>
        </p:sp>
        <p:sp>
          <p:nvSpPr>
            <p:cNvPr id="128" name="tx128"/>
            <p:cNvSpPr/>
            <p:nvPr/>
          </p:nvSpPr>
          <p:spPr>
            <a:xfrm>
              <a:off x="7471289" y="317517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9.8</a:t>
              </a:r>
            </a:p>
          </p:txBody>
        </p:sp>
        <p:sp>
          <p:nvSpPr>
            <p:cNvPr id="129" name="tx129"/>
            <p:cNvSpPr/>
            <p:nvPr/>
          </p:nvSpPr>
          <p:spPr>
            <a:xfrm>
              <a:off x="7737819" y="317774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9.8</a:t>
              </a:r>
            </a:p>
          </p:txBody>
        </p:sp>
        <p:sp>
          <p:nvSpPr>
            <p:cNvPr id="130" name="tx130"/>
            <p:cNvSpPr/>
            <p:nvPr/>
          </p:nvSpPr>
          <p:spPr>
            <a:xfrm>
              <a:off x="8004349" y="318914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131" name="tx131"/>
            <p:cNvSpPr/>
            <p:nvPr/>
          </p:nvSpPr>
          <p:spPr>
            <a:xfrm>
              <a:off x="694540" y="4124661"/>
              <a:ext cx="1941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0M</a:t>
              </a:r>
            </a:p>
          </p:txBody>
        </p:sp>
        <p:sp>
          <p:nvSpPr>
            <p:cNvPr id="132" name="tx132"/>
            <p:cNvSpPr/>
            <p:nvPr/>
          </p:nvSpPr>
          <p:spPr>
            <a:xfrm>
              <a:off x="616816" y="3224925"/>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10M</a:t>
              </a:r>
            </a:p>
          </p:txBody>
        </p:sp>
        <p:sp>
          <p:nvSpPr>
            <p:cNvPr id="133" name="tx133"/>
            <p:cNvSpPr/>
            <p:nvPr/>
          </p:nvSpPr>
          <p:spPr>
            <a:xfrm>
              <a:off x="616816" y="2325189"/>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20M</a:t>
              </a:r>
            </a:p>
          </p:txBody>
        </p:sp>
        <p:sp>
          <p:nvSpPr>
            <p:cNvPr id="134" name="tx134"/>
            <p:cNvSpPr/>
            <p:nvPr/>
          </p:nvSpPr>
          <p:spPr>
            <a:xfrm>
              <a:off x="8607376" y="4124661"/>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35" name="tx135"/>
            <p:cNvSpPr/>
            <p:nvPr/>
          </p:nvSpPr>
          <p:spPr>
            <a:xfrm>
              <a:off x="8607376" y="3554981"/>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25</a:t>
              </a:r>
            </a:p>
          </p:txBody>
        </p:sp>
        <p:sp>
          <p:nvSpPr>
            <p:cNvPr id="136" name="tx136"/>
            <p:cNvSpPr/>
            <p:nvPr/>
          </p:nvSpPr>
          <p:spPr>
            <a:xfrm>
              <a:off x="8607376" y="2985301"/>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a:t>
              </a:r>
            </a:p>
          </p:txBody>
        </p:sp>
        <p:sp>
          <p:nvSpPr>
            <p:cNvPr id="137" name="tx137"/>
            <p:cNvSpPr/>
            <p:nvPr/>
          </p:nvSpPr>
          <p:spPr>
            <a:xfrm>
              <a:off x="8607376" y="2415620"/>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75</a:t>
              </a:r>
            </a:p>
          </p:txBody>
        </p:sp>
        <p:sp>
          <p:nvSpPr>
            <p:cNvPr id="138" name="tx138"/>
            <p:cNvSpPr/>
            <p:nvPr/>
          </p:nvSpPr>
          <p:spPr>
            <a:xfrm>
              <a:off x="8607376" y="1845940"/>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a:t>
              </a:r>
            </a:p>
          </p:txBody>
        </p:sp>
        <p:sp>
          <p:nvSpPr>
            <p:cNvPr id="139" name="tx139"/>
            <p:cNvSpPr/>
            <p:nvPr/>
          </p:nvSpPr>
          <p:spPr>
            <a:xfrm rot="-5400000">
              <a:off x="1260945"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140" name="tx140"/>
            <p:cNvSpPr/>
            <p:nvPr/>
          </p:nvSpPr>
          <p:spPr>
            <a:xfrm rot="-5400000">
              <a:off x="2593596"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141" name="tx141"/>
            <p:cNvSpPr/>
            <p:nvPr/>
          </p:nvSpPr>
          <p:spPr>
            <a:xfrm rot="-5400000">
              <a:off x="3926248"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42" name="tx142"/>
            <p:cNvSpPr/>
            <p:nvPr/>
          </p:nvSpPr>
          <p:spPr>
            <a:xfrm rot="-5400000">
              <a:off x="5258899"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43" name="tx143"/>
            <p:cNvSpPr/>
            <p:nvPr/>
          </p:nvSpPr>
          <p:spPr>
            <a:xfrm rot="-5400000">
              <a:off x="6325020"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44" name="tx144"/>
            <p:cNvSpPr/>
            <p:nvPr/>
          </p:nvSpPr>
          <p:spPr>
            <a:xfrm rot="-5400000">
              <a:off x="6591551"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145" name="tx145"/>
            <p:cNvSpPr/>
            <p:nvPr/>
          </p:nvSpPr>
          <p:spPr>
            <a:xfrm rot="-5400000">
              <a:off x="6858081"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146" name="tx146"/>
            <p:cNvSpPr/>
            <p:nvPr/>
          </p:nvSpPr>
          <p:spPr>
            <a:xfrm rot="-5400000">
              <a:off x="7124611"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147" name="tx147"/>
            <p:cNvSpPr/>
            <p:nvPr/>
          </p:nvSpPr>
          <p:spPr>
            <a:xfrm rot="-5400000">
              <a:off x="7391142"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148" name="tx148"/>
            <p:cNvSpPr/>
            <p:nvPr/>
          </p:nvSpPr>
          <p:spPr>
            <a:xfrm rot="-5400000">
              <a:off x="7657672"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49" name="tx149"/>
            <p:cNvSpPr/>
            <p:nvPr/>
          </p:nvSpPr>
          <p:spPr>
            <a:xfrm rot="-5400000">
              <a:off x="7924202"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50" name="tx150"/>
            <p:cNvSpPr/>
            <p:nvPr/>
          </p:nvSpPr>
          <p:spPr>
            <a:xfrm rot="-5400000">
              <a:off x="-639342" y="2928333"/>
              <a:ext cx="220571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Un- and under-vaccinated (millions)</a:t>
              </a:r>
            </a:p>
          </p:txBody>
        </p:sp>
        <p:sp>
          <p:nvSpPr>
            <p:cNvPr id="151" name="tx151"/>
            <p:cNvSpPr/>
            <p:nvPr/>
          </p:nvSpPr>
          <p:spPr>
            <a:xfrm rot="5400000">
              <a:off x="8365930" y="2928333"/>
              <a:ext cx="117774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 Coverage (%)</a:t>
              </a:r>
            </a:p>
          </p:txBody>
        </p:sp>
        <p:sp>
          <p:nvSpPr>
            <p:cNvPr id="152" name="pl152"/>
            <p:cNvSpPr/>
            <p:nvPr/>
          </p:nvSpPr>
          <p:spPr>
            <a:xfrm>
              <a:off x="3035746" y="5150607"/>
              <a:ext cx="175564" cy="0"/>
            </a:xfrm>
            <a:custGeom>
              <a:avLst/>
              <a:pathLst>
                <a:path w="175564" h="0">
                  <a:moveTo>
                    <a:pt x="0" y="0"/>
                  </a:moveTo>
                  <a:lnTo>
                    <a:pt x="175564" y="0"/>
                  </a:lnTo>
                </a:path>
              </a:pathLst>
            </a:custGeom>
            <a:ln w="27101" cap="flat">
              <a:solidFill>
                <a:srgbClr val="0058AB">
                  <a:alpha val="80000"/>
                </a:srgbClr>
              </a:solidFill>
              <a:prstDash val="solid"/>
              <a:round/>
            </a:ln>
          </p:spPr>
          <p:txBody>
            <a:bodyPr/>
            <a:lstStyle/>
            <a:p/>
          </p:txBody>
        </p:sp>
        <p:sp>
          <p:nvSpPr>
            <p:cNvPr id="153" name="pl153"/>
            <p:cNvSpPr/>
            <p:nvPr/>
          </p:nvSpPr>
          <p:spPr>
            <a:xfrm>
              <a:off x="3751453" y="5150607"/>
              <a:ext cx="175564" cy="0"/>
            </a:xfrm>
            <a:custGeom>
              <a:avLst/>
              <a:pathLst>
                <a:path w="175564" h="0">
                  <a:moveTo>
                    <a:pt x="0" y="0"/>
                  </a:moveTo>
                  <a:lnTo>
                    <a:pt x="175564" y="0"/>
                  </a:lnTo>
                </a:path>
              </a:pathLst>
            </a:custGeom>
            <a:ln w="27101" cap="flat">
              <a:solidFill>
                <a:srgbClr val="333333">
                  <a:alpha val="80000"/>
                </a:srgbClr>
              </a:solidFill>
              <a:prstDash val="solid"/>
              <a:round/>
            </a:ln>
          </p:spPr>
          <p:txBody>
            <a:bodyPr/>
            <a:lstStyle/>
            <a:p/>
          </p:txBody>
        </p:sp>
        <p:sp>
          <p:nvSpPr>
            <p:cNvPr id="154" name="tx154"/>
            <p:cNvSpPr/>
            <p:nvPr/>
          </p:nvSpPr>
          <p:spPr>
            <a:xfrm>
              <a:off x="3302845" y="5100589"/>
              <a:ext cx="35707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DTP1</a:t>
              </a:r>
            </a:p>
          </p:txBody>
        </p:sp>
        <p:sp>
          <p:nvSpPr>
            <p:cNvPr id="155" name="tx155"/>
            <p:cNvSpPr/>
            <p:nvPr/>
          </p:nvSpPr>
          <p:spPr>
            <a:xfrm>
              <a:off x="4018552" y="5100589"/>
              <a:ext cx="35707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DTP3</a:t>
              </a:r>
            </a:p>
          </p:txBody>
        </p:sp>
        <p:sp>
          <p:nvSpPr>
            <p:cNvPr id="156" name="rc156"/>
            <p:cNvSpPr/>
            <p:nvPr/>
          </p:nvSpPr>
          <p:spPr>
            <a:xfrm>
              <a:off x="4662982" y="5049879"/>
              <a:ext cx="201456" cy="201456"/>
            </a:xfrm>
            <a:prstGeom prst="rect">
              <a:avLst/>
            </a:prstGeom>
            <a:solidFill>
              <a:srgbClr val="B3B3B3">
                <a:alpha val="100000"/>
              </a:srgbClr>
            </a:solidFill>
          </p:spPr>
          <p:txBody>
            <a:bodyPr/>
            <a:lstStyle/>
            <a:p/>
          </p:txBody>
        </p:sp>
        <p:sp>
          <p:nvSpPr>
            <p:cNvPr id="157" name="rc157"/>
            <p:cNvSpPr/>
            <p:nvPr/>
          </p:nvSpPr>
          <p:spPr>
            <a:xfrm>
              <a:off x="5565318" y="5049879"/>
              <a:ext cx="201456" cy="201456"/>
            </a:xfrm>
            <a:prstGeom prst="rect">
              <a:avLst/>
            </a:prstGeom>
            <a:solidFill>
              <a:srgbClr val="1CABE2">
                <a:alpha val="100000"/>
              </a:srgbClr>
            </a:solidFill>
          </p:spPr>
          <p:txBody>
            <a:bodyPr/>
            <a:lstStyle/>
            <a:p/>
          </p:txBody>
        </p:sp>
        <p:sp>
          <p:nvSpPr>
            <p:cNvPr id="158" name="tx158"/>
            <p:cNvSpPr/>
            <p:nvPr/>
          </p:nvSpPr>
          <p:spPr>
            <a:xfrm>
              <a:off x="4943027" y="5100589"/>
              <a:ext cx="54370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Drop-out</a:t>
              </a:r>
            </a:p>
          </p:txBody>
        </p:sp>
        <p:sp>
          <p:nvSpPr>
            <p:cNvPr id="159" name="tx159"/>
            <p:cNvSpPr/>
            <p:nvPr/>
          </p:nvSpPr>
          <p:spPr>
            <a:xfrm>
              <a:off x="5845363" y="5100589"/>
              <a:ext cx="63687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Zero-dose</a:t>
              </a:r>
            </a:p>
          </p:txBody>
        </p:sp>
        <p:sp>
          <p:nvSpPr>
            <p:cNvPr id="160" name="tx160"/>
            <p:cNvSpPr/>
            <p:nvPr/>
          </p:nvSpPr>
          <p:spPr>
            <a:xfrm>
              <a:off x="951297" y="1437626"/>
              <a:ext cx="7102419"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Estimated coverage and number of un- and under-vaccinated children for DTP, AFR, 2000-2025</a:t>
              </a:r>
            </a:p>
          </p:txBody>
        </p:sp>
        <p:sp>
          <p:nvSpPr>
            <p:cNvPr id="161" name="pl161"/>
            <p:cNvSpPr/>
            <p:nvPr/>
          </p:nvSpPr>
          <p:spPr>
            <a:xfrm>
              <a:off x="2178208" y="5469102"/>
              <a:ext cx="0" cy="526384"/>
            </a:xfrm>
            <a:custGeom>
              <a:avLst/>
              <a:pathLst>
                <a:path w="0" h="526384">
                  <a:moveTo>
                    <a:pt x="0" y="526384"/>
                  </a:moveTo>
                  <a:lnTo>
                    <a:pt x="0" y="0"/>
                  </a:lnTo>
                  <a:lnTo>
                    <a:pt x="0" y="0"/>
                  </a:lnTo>
                </a:path>
              </a:pathLst>
            </a:custGeom>
            <a:ln w="6775" cap="flat">
              <a:solidFill>
                <a:srgbClr val="EBEBEB">
                  <a:alpha val="100000"/>
                </a:srgbClr>
              </a:solidFill>
              <a:prstDash val="solid"/>
              <a:round/>
            </a:ln>
          </p:spPr>
          <p:txBody>
            <a:bodyPr/>
            <a:lstStyle/>
            <a:p/>
          </p:txBody>
        </p:sp>
        <p:sp>
          <p:nvSpPr>
            <p:cNvPr id="162" name="pl162"/>
            <p:cNvSpPr/>
            <p:nvPr/>
          </p:nvSpPr>
          <p:spPr>
            <a:xfrm>
              <a:off x="3941715" y="5469102"/>
              <a:ext cx="0" cy="526384"/>
            </a:xfrm>
            <a:custGeom>
              <a:avLst/>
              <a:pathLst>
                <a:path w="0" h="526384">
                  <a:moveTo>
                    <a:pt x="0" y="526384"/>
                  </a:moveTo>
                  <a:lnTo>
                    <a:pt x="0" y="0"/>
                  </a:lnTo>
                  <a:lnTo>
                    <a:pt x="0" y="0"/>
                  </a:lnTo>
                </a:path>
              </a:pathLst>
            </a:custGeom>
            <a:ln w="6775" cap="flat">
              <a:solidFill>
                <a:srgbClr val="EBEBEB">
                  <a:alpha val="100000"/>
                </a:srgbClr>
              </a:solidFill>
              <a:prstDash val="solid"/>
              <a:round/>
            </a:ln>
          </p:spPr>
          <p:txBody>
            <a:bodyPr/>
            <a:lstStyle/>
            <a:p/>
          </p:txBody>
        </p:sp>
        <p:sp>
          <p:nvSpPr>
            <p:cNvPr id="163" name="pl163"/>
            <p:cNvSpPr/>
            <p:nvPr/>
          </p:nvSpPr>
          <p:spPr>
            <a:xfrm>
              <a:off x="5705223" y="5469102"/>
              <a:ext cx="0" cy="526384"/>
            </a:xfrm>
            <a:custGeom>
              <a:avLst/>
              <a:pathLst>
                <a:path w="0" h="526384">
                  <a:moveTo>
                    <a:pt x="0" y="526384"/>
                  </a:moveTo>
                  <a:lnTo>
                    <a:pt x="0" y="0"/>
                  </a:lnTo>
                  <a:lnTo>
                    <a:pt x="0" y="0"/>
                  </a:lnTo>
                </a:path>
              </a:pathLst>
            </a:custGeom>
            <a:ln w="6775" cap="flat">
              <a:solidFill>
                <a:srgbClr val="EBEBEB">
                  <a:alpha val="100000"/>
                </a:srgbClr>
              </a:solidFill>
              <a:prstDash val="solid"/>
              <a:round/>
            </a:ln>
          </p:spPr>
          <p:txBody>
            <a:bodyPr/>
            <a:lstStyle/>
            <a:p/>
          </p:txBody>
        </p:sp>
        <p:sp>
          <p:nvSpPr>
            <p:cNvPr id="164" name="pl164"/>
            <p:cNvSpPr/>
            <p:nvPr/>
          </p:nvSpPr>
          <p:spPr>
            <a:xfrm>
              <a:off x="7468730" y="5469102"/>
              <a:ext cx="0" cy="526384"/>
            </a:xfrm>
            <a:custGeom>
              <a:avLst/>
              <a:pathLst>
                <a:path w="0" h="526384">
                  <a:moveTo>
                    <a:pt x="0" y="526384"/>
                  </a:moveTo>
                  <a:lnTo>
                    <a:pt x="0" y="0"/>
                  </a:lnTo>
                  <a:lnTo>
                    <a:pt x="0" y="0"/>
                  </a:lnTo>
                </a:path>
              </a:pathLst>
            </a:custGeom>
            <a:ln w="6775" cap="flat">
              <a:solidFill>
                <a:srgbClr val="EBEBEB">
                  <a:alpha val="100000"/>
                </a:srgbClr>
              </a:solidFill>
              <a:prstDash val="solid"/>
              <a:round/>
            </a:ln>
          </p:spPr>
          <p:txBody>
            <a:bodyPr/>
            <a:lstStyle/>
            <a:p/>
          </p:txBody>
        </p:sp>
        <p:sp>
          <p:nvSpPr>
            <p:cNvPr id="165" name="pl165"/>
            <p:cNvSpPr/>
            <p:nvPr/>
          </p:nvSpPr>
          <p:spPr>
            <a:xfrm>
              <a:off x="951297" y="5896790"/>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66" name="pl166"/>
            <p:cNvSpPr/>
            <p:nvPr/>
          </p:nvSpPr>
          <p:spPr>
            <a:xfrm>
              <a:off x="951297" y="5732294"/>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67" name="pl167"/>
            <p:cNvSpPr/>
            <p:nvPr/>
          </p:nvSpPr>
          <p:spPr>
            <a:xfrm>
              <a:off x="951297" y="5567799"/>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68" name="pl168"/>
            <p:cNvSpPr/>
            <p:nvPr/>
          </p:nvSpPr>
          <p:spPr>
            <a:xfrm>
              <a:off x="1296454" y="5469102"/>
              <a:ext cx="0" cy="526384"/>
            </a:xfrm>
            <a:custGeom>
              <a:avLst/>
              <a:pathLst>
                <a:path w="0" h="526384">
                  <a:moveTo>
                    <a:pt x="0" y="526384"/>
                  </a:moveTo>
                  <a:lnTo>
                    <a:pt x="0" y="0"/>
                  </a:lnTo>
                  <a:lnTo>
                    <a:pt x="0" y="0"/>
                  </a:lnTo>
                </a:path>
              </a:pathLst>
            </a:custGeom>
            <a:ln w="13550" cap="flat">
              <a:solidFill>
                <a:srgbClr val="EBEBEB">
                  <a:alpha val="100000"/>
                </a:srgbClr>
              </a:solidFill>
              <a:prstDash val="solid"/>
              <a:round/>
            </a:ln>
          </p:spPr>
          <p:txBody>
            <a:bodyPr/>
            <a:lstStyle/>
            <a:p/>
          </p:txBody>
        </p:sp>
        <p:sp>
          <p:nvSpPr>
            <p:cNvPr id="169" name="pl169"/>
            <p:cNvSpPr/>
            <p:nvPr/>
          </p:nvSpPr>
          <p:spPr>
            <a:xfrm>
              <a:off x="3059961" y="5469102"/>
              <a:ext cx="0" cy="526384"/>
            </a:xfrm>
            <a:custGeom>
              <a:avLst/>
              <a:pathLst>
                <a:path w="0" h="526384">
                  <a:moveTo>
                    <a:pt x="0" y="526384"/>
                  </a:moveTo>
                  <a:lnTo>
                    <a:pt x="0" y="0"/>
                  </a:lnTo>
                  <a:lnTo>
                    <a:pt x="0" y="0"/>
                  </a:lnTo>
                </a:path>
              </a:pathLst>
            </a:custGeom>
            <a:ln w="13550" cap="flat">
              <a:solidFill>
                <a:srgbClr val="EBEBEB">
                  <a:alpha val="100000"/>
                </a:srgbClr>
              </a:solidFill>
              <a:prstDash val="solid"/>
              <a:round/>
            </a:ln>
          </p:spPr>
          <p:txBody>
            <a:bodyPr/>
            <a:lstStyle/>
            <a:p/>
          </p:txBody>
        </p:sp>
        <p:sp>
          <p:nvSpPr>
            <p:cNvPr id="170" name="pl170"/>
            <p:cNvSpPr/>
            <p:nvPr/>
          </p:nvSpPr>
          <p:spPr>
            <a:xfrm>
              <a:off x="4823469" y="5469102"/>
              <a:ext cx="0" cy="526384"/>
            </a:xfrm>
            <a:custGeom>
              <a:avLst/>
              <a:pathLst>
                <a:path w="0" h="526384">
                  <a:moveTo>
                    <a:pt x="0" y="526384"/>
                  </a:moveTo>
                  <a:lnTo>
                    <a:pt x="0" y="0"/>
                  </a:lnTo>
                  <a:lnTo>
                    <a:pt x="0" y="0"/>
                  </a:lnTo>
                </a:path>
              </a:pathLst>
            </a:custGeom>
            <a:ln w="13550" cap="flat">
              <a:solidFill>
                <a:srgbClr val="EBEBEB">
                  <a:alpha val="100000"/>
                </a:srgbClr>
              </a:solidFill>
              <a:prstDash val="solid"/>
              <a:round/>
            </a:ln>
          </p:spPr>
          <p:txBody>
            <a:bodyPr/>
            <a:lstStyle/>
            <a:p/>
          </p:txBody>
        </p:sp>
        <p:sp>
          <p:nvSpPr>
            <p:cNvPr id="171" name="pl171"/>
            <p:cNvSpPr/>
            <p:nvPr/>
          </p:nvSpPr>
          <p:spPr>
            <a:xfrm>
              <a:off x="6586976" y="5469102"/>
              <a:ext cx="0" cy="526384"/>
            </a:xfrm>
            <a:custGeom>
              <a:avLst/>
              <a:pathLst>
                <a:path w="0" h="526384">
                  <a:moveTo>
                    <a:pt x="0" y="526384"/>
                  </a:moveTo>
                  <a:lnTo>
                    <a:pt x="0" y="0"/>
                  </a:lnTo>
                  <a:lnTo>
                    <a:pt x="0" y="0"/>
                  </a:lnTo>
                </a:path>
              </a:pathLst>
            </a:custGeom>
            <a:ln w="13550" cap="flat">
              <a:solidFill>
                <a:srgbClr val="EBEBEB">
                  <a:alpha val="100000"/>
                </a:srgbClr>
              </a:solidFill>
              <a:prstDash val="solid"/>
              <a:round/>
            </a:ln>
          </p:spPr>
          <p:txBody>
            <a:bodyPr/>
            <a:lstStyle/>
            <a:p/>
          </p:txBody>
        </p:sp>
        <p:sp>
          <p:nvSpPr>
            <p:cNvPr id="172" name="pl172"/>
            <p:cNvSpPr/>
            <p:nvPr/>
          </p:nvSpPr>
          <p:spPr>
            <a:xfrm>
              <a:off x="8350484" y="5469102"/>
              <a:ext cx="0" cy="526384"/>
            </a:xfrm>
            <a:custGeom>
              <a:avLst/>
              <a:pathLst>
                <a:path w="0" h="526384">
                  <a:moveTo>
                    <a:pt x="0" y="526384"/>
                  </a:moveTo>
                  <a:lnTo>
                    <a:pt x="0" y="0"/>
                  </a:lnTo>
                  <a:lnTo>
                    <a:pt x="0" y="0"/>
                  </a:lnTo>
                </a:path>
              </a:pathLst>
            </a:custGeom>
            <a:ln w="13550" cap="flat">
              <a:solidFill>
                <a:srgbClr val="EBEBEB">
                  <a:alpha val="100000"/>
                </a:srgbClr>
              </a:solidFill>
              <a:prstDash val="solid"/>
              <a:round/>
            </a:ln>
          </p:spPr>
          <p:txBody>
            <a:bodyPr/>
            <a:lstStyle/>
            <a:p/>
          </p:txBody>
        </p:sp>
        <p:sp>
          <p:nvSpPr>
            <p:cNvPr id="173" name="rc173"/>
            <p:cNvSpPr/>
            <p:nvPr/>
          </p:nvSpPr>
          <p:spPr>
            <a:xfrm>
              <a:off x="1296454" y="5830992"/>
              <a:ext cx="4300922" cy="131596"/>
            </a:xfrm>
            <a:prstGeom prst="rect">
              <a:avLst/>
            </a:prstGeom>
            <a:solidFill>
              <a:srgbClr val="1CABE2">
                <a:alpha val="100000"/>
              </a:srgbClr>
            </a:solidFill>
          </p:spPr>
          <p:txBody>
            <a:bodyPr/>
            <a:lstStyle/>
            <a:p/>
          </p:txBody>
        </p:sp>
        <p:sp>
          <p:nvSpPr>
            <p:cNvPr id="174" name="rc174"/>
            <p:cNvSpPr/>
            <p:nvPr/>
          </p:nvSpPr>
          <p:spPr>
            <a:xfrm>
              <a:off x="1296454" y="5666496"/>
              <a:ext cx="4724076" cy="131596"/>
            </a:xfrm>
            <a:prstGeom prst="rect">
              <a:avLst/>
            </a:prstGeom>
            <a:solidFill>
              <a:srgbClr val="1CABE2">
                <a:alpha val="100000"/>
              </a:srgbClr>
            </a:solidFill>
          </p:spPr>
          <p:txBody>
            <a:bodyPr/>
            <a:lstStyle/>
            <a:p/>
          </p:txBody>
        </p:sp>
        <p:sp>
          <p:nvSpPr>
            <p:cNvPr id="175" name="rc175"/>
            <p:cNvSpPr/>
            <p:nvPr/>
          </p:nvSpPr>
          <p:spPr>
            <a:xfrm>
              <a:off x="1296454" y="5502001"/>
              <a:ext cx="4675171" cy="131596"/>
            </a:xfrm>
            <a:prstGeom prst="rect">
              <a:avLst/>
            </a:prstGeom>
            <a:solidFill>
              <a:srgbClr val="1CABE2">
                <a:alpha val="100000"/>
              </a:srgbClr>
            </a:solidFill>
          </p:spPr>
          <p:txBody>
            <a:bodyPr/>
            <a:lstStyle/>
            <a:p/>
          </p:txBody>
        </p:sp>
        <p:sp>
          <p:nvSpPr>
            <p:cNvPr id="176" name="rc176"/>
            <p:cNvSpPr/>
            <p:nvPr/>
          </p:nvSpPr>
          <p:spPr>
            <a:xfrm>
              <a:off x="5597376" y="5830992"/>
              <a:ext cx="1640189" cy="131596"/>
            </a:xfrm>
            <a:prstGeom prst="rect">
              <a:avLst/>
            </a:prstGeom>
            <a:solidFill>
              <a:srgbClr val="B3B3B3">
                <a:alpha val="100000"/>
              </a:srgbClr>
            </a:solidFill>
          </p:spPr>
          <p:txBody>
            <a:bodyPr/>
            <a:lstStyle/>
            <a:p/>
          </p:txBody>
        </p:sp>
        <p:sp>
          <p:nvSpPr>
            <p:cNvPr id="177" name="rc177"/>
            <p:cNvSpPr/>
            <p:nvPr/>
          </p:nvSpPr>
          <p:spPr>
            <a:xfrm>
              <a:off x="6020531" y="5666496"/>
              <a:ext cx="2179058" cy="131596"/>
            </a:xfrm>
            <a:prstGeom prst="rect">
              <a:avLst/>
            </a:prstGeom>
            <a:solidFill>
              <a:srgbClr val="B3B3B3">
                <a:alpha val="100000"/>
              </a:srgbClr>
            </a:solidFill>
          </p:spPr>
          <p:txBody>
            <a:bodyPr/>
            <a:lstStyle/>
            <a:p/>
          </p:txBody>
        </p:sp>
        <p:sp>
          <p:nvSpPr>
            <p:cNvPr id="178" name="rc178"/>
            <p:cNvSpPr/>
            <p:nvPr/>
          </p:nvSpPr>
          <p:spPr>
            <a:xfrm>
              <a:off x="5971626" y="5502001"/>
              <a:ext cx="2138547" cy="131596"/>
            </a:xfrm>
            <a:prstGeom prst="rect">
              <a:avLst/>
            </a:prstGeom>
            <a:solidFill>
              <a:srgbClr val="B3B3B3">
                <a:alpha val="100000"/>
              </a:srgbClr>
            </a:solidFill>
          </p:spPr>
          <p:txBody>
            <a:bodyPr/>
            <a:lstStyle/>
            <a:p/>
          </p:txBody>
        </p:sp>
        <p:sp>
          <p:nvSpPr>
            <p:cNvPr id="179" name="tx179"/>
            <p:cNvSpPr/>
            <p:nvPr/>
          </p:nvSpPr>
          <p:spPr>
            <a:xfrm>
              <a:off x="3109593" y="5857973"/>
              <a:ext cx="67464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Zero-dose 6.1</a:t>
              </a:r>
            </a:p>
          </p:txBody>
        </p:sp>
        <p:sp>
          <p:nvSpPr>
            <p:cNvPr id="180" name="tx180"/>
            <p:cNvSpPr/>
            <p:nvPr/>
          </p:nvSpPr>
          <p:spPr>
            <a:xfrm>
              <a:off x="3321170" y="5693478"/>
              <a:ext cx="67464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Zero-dose 6.7</a:t>
              </a:r>
            </a:p>
          </p:txBody>
        </p:sp>
        <p:sp>
          <p:nvSpPr>
            <p:cNvPr id="181" name="tx181"/>
            <p:cNvSpPr/>
            <p:nvPr/>
          </p:nvSpPr>
          <p:spPr>
            <a:xfrm>
              <a:off x="3296718" y="5528983"/>
              <a:ext cx="67464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Zero-dose 6.6</a:t>
              </a:r>
            </a:p>
          </p:txBody>
        </p:sp>
        <p:sp>
          <p:nvSpPr>
            <p:cNvPr id="182" name="tx182"/>
            <p:cNvSpPr/>
            <p:nvPr/>
          </p:nvSpPr>
          <p:spPr>
            <a:xfrm>
              <a:off x="6116314" y="5857973"/>
              <a:ext cx="60231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Drop-out 2.3</a:t>
              </a:r>
            </a:p>
          </p:txBody>
        </p:sp>
        <p:sp>
          <p:nvSpPr>
            <p:cNvPr id="183" name="tx183"/>
            <p:cNvSpPr/>
            <p:nvPr/>
          </p:nvSpPr>
          <p:spPr>
            <a:xfrm>
              <a:off x="6808902" y="5693478"/>
              <a:ext cx="60231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Drop-out 3.1</a:t>
              </a:r>
            </a:p>
          </p:txBody>
        </p:sp>
        <p:sp>
          <p:nvSpPr>
            <p:cNvPr id="184" name="tx184"/>
            <p:cNvSpPr/>
            <p:nvPr/>
          </p:nvSpPr>
          <p:spPr>
            <a:xfrm>
              <a:off x="6784913" y="5528983"/>
              <a:ext cx="511972"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Drop-out 3</a:t>
              </a:r>
            </a:p>
          </p:txBody>
        </p:sp>
        <p:sp>
          <p:nvSpPr>
            <p:cNvPr id="185" name="tx185"/>
            <p:cNvSpPr/>
            <p:nvPr/>
          </p:nvSpPr>
          <p:spPr>
            <a:xfrm>
              <a:off x="7290290" y="5851527"/>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8.4</a:t>
              </a:r>
            </a:p>
          </p:txBody>
        </p:sp>
        <p:sp>
          <p:nvSpPr>
            <p:cNvPr id="186" name="tx186"/>
            <p:cNvSpPr/>
            <p:nvPr/>
          </p:nvSpPr>
          <p:spPr>
            <a:xfrm>
              <a:off x="8252313" y="5687032"/>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9.8</a:t>
              </a:r>
            </a:p>
          </p:txBody>
        </p:sp>
        <p:sp>
          <p:nvSpPr>
            <p:cNvPr id="187" name="tx187"/>
            <p:cNvSpPr/>
            <p:nvPr/>
          </p:nvSpPr>
          <p:spPr>
            <a:xfrm>
              <a:off x="8162898" y="5522536"/>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9.7</a:t>
              </a:r>
            </a:p>
          </p:txBody>
        </p:sp>
        <p:sp>
          <p:nvSpPr>
            <p:cNvPr id="188" name="tx188"/>
            <p:cNvSpPr/>
            <p:nvPr/>
          </p:nvSpPr>
          <p:spPr>
            <a:xfrm>
              <a:off x="577771" y="584677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89" name="tx189"/>
            <p:cNvSpPr/>
            <p:nvPr/>
          </p:nvSpPr>
          <p:spPr>
            <a:xfrm>
              <a:off x="577771" y="5682277"/>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90" name="tx190"/>
            <p:cNvSpPr/>
            <p:nvPr/>
          </p:nvSpPr>
          <p:spPr>
            <a:xfrm>
              <a:off x="577771" y="5517781"/>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91" name="tx191"/>
            <p:cNvSpPr/>
            <p:nvPr/>
          </p:nvSpPr>
          <p:spPr>
            <a:xfrm>
              <a:off x="1121666" y="6058117"/>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0.0 M</a:t>
              </a:r>
            </a:p>
          </p:txBody>
        </p:sp>
        <p:sp>
          <p:nvSpPr>
            <p:cNvPr id="192" name="tx192"/>
            <p:cNvSpPr/>
            <p:nvPr/>
          </p:nvSpPr>
          <p:spPr>
            <a:xfrm>
              <a:off x="2885174" y="6058117"/>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2.5 M</a:t>
              </a:r>
            </a:p>
          </p:txBody>
        </p:sp>
        <p:sp>
          <p:nvSpPr>
            <p:cNvPr id="193" name="tx193"/>
            <p:cNvSpPr/>
            <p:nvPr/>
          </p:nvSpPr>
          <p:spPr>
            <a:xfrm>
              <a:off x="4648681" y="6058117"/>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 M</a:t>
              </a:r>
            </a:p>
          </p:txBody>
        </p:sp>
        <p:sp>
          <p:nvSpPr>
            <p:cNvPr id="194" name="tx194"/>
            <p:cNvSpPr/>
            <p:nvPr/>
          </p:nvSpPr>
          <p:spPr>
            <a:xfrm>
              <a:off x="6412189" y="6058117"/>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7.5 M</a:t>
              </a:r>
            </a:p>
          </p:txBody>
        </p:sp>
        <p:sp>
          <p:nvSpPr>
            <p:cNvPr id="195" name="tx195"/>
            <p:cNvSpPr/>
            <p:nvPr/>
          </p:nvSpPr>
          <p:spPr>
            <a:xfrm>
              <a:off x="8136834" y="6058117"/>
              <a:ext cx="42729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 M</a:t>
              </a:r>
            </a:p>
          </p:txBody>
        </p:sp>
        <p:sp>
          <p:nvSpPr>
            <p:cNvPr id="196" name="tx196"/>
            <p:cNvSpPr/>
            <p:nvPr/>
          </p:nvSpPr>
          <p:spPr>
            <a:xfrm>
              <a:off x="3645164" y="6222390"/>
              <a:ext cx="220571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Un- and under-vaccinated (millions)</a:t>
              </a:r>
            </a:p>
          </p:txBody>
        </p:sp>
        <p:sp>
          <p:nvSpPr>
            <p:cNvPr id="197" name="tx197"/>
            <p:cNvSpPr/>
            <p:nvPr/>
          </p:nvSpPr>
          <p:spPr>
            <a:xfrm>
              <a:off x="4382763" y="64214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98" name="tx198"/>
            <p:cNvSpPr/>
            <p:nvPr/>
          </p:nvSpPr>
          <p:spPr>
            <a:xfrm>
              <a:off x="6005183" y="6542159"/>
              <a:ext cx="25395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There may be discrepancies due to rounding.</a:t>
              </a:r>
            </a:p>
          </p:txBody>
        </p:sp>
      </p:grpSp>
      <p:sp>
        <p:nvSpPr>
          <p:cNvPr id="199"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The key goal of the Immunization Agenda 2030 is to make vaccination available to everyone, everywhere, by 2030.
This chart shows diphtheria, tetanus and pertussis-containing vaccine first (DTP1) and third dose (DTP3) coverage trends, the number of zero-dose children and DTP drop-out.
In 2025, DTP1 coverage remained constant at 83%. The number of children missing out on any vaccination (zero-dose children) improved from 6,697,000 in 2024 to 6,628,000 in 2025.
DTP3 coverage remained relatively constant within 1% at 76% in 2025, leaving 9,659,000 children vulnerable to vaccine-preventable diseases.</a:t>
            </a:r>
          </a:p>
        </p:txBody>
      </p:sp>
      <p:sp>
        <p:nvSpPr>
          <p:cNvPr id="200"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550" i="0" b="0" u="none" strike="noStrike">
                <a:solidFill>
                  <a:srgbClr val="000000">
                    <a:alpha val="100000"/>
                  </a:srgbClr>
                </a:solidFill>
                <a:latin typeface="Arial"/>
                <a:cs typeface="Arial"/>
                <a:ea typeface="Arial"/>
                <a:sym typeface="Arial"/>
              </a:rPr>
              <a:t>In 2025, DTP1 coverage was 83% and DTP3 was 76%, leaving 9.7 million children un- or under-vaccinated, including 6.6 million zero-dose and 3 million with only partial protection.</a:t>
            </a:r>
          </a:p>
        </p:txBody>
      </p:sp>
      <p:grpSp xmlns:pic="http://schemas.openxmlformats.org/drawingml/2006/picture">
        <p:nvGrpSpPr>
          <p:cNvPr id="201" name=""/>
          <p:cNvGrpSpPr/>
          <p:nvPr/>
        </p:nvGrpSpPr>
        <p:grpSpPr>
          <a:xfrm>
            <a:off x="292608" y="1005840"/>
            <a:ext cx="8595360" cy="28575"/>
            <a:chOff x="292608" y="1005840"/>
            <a:chExt cx="8595360" cy="28575"/>
          </a:xfrm>
        </p:grpSpPr>
        <p:sp>
          <p:nvSpPr>
            <p:cNvPr id="202"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203"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80" cy="5486400"/>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297" y="3941153"/>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6" name="pl6"/>
            <p:cNvSpPr/>
            <p:nvPr/>
          </p:nvSpPr>
          <p:spPr>
            <a:xfrm>
              <a:off x="951297" y="3400035"/>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7" name="pl7"/>
            <p:cNvSpPr/>
            <p:nvPr/>
          </p:nvSpPr>
          <p:spPr>
            <a:xfrm>
              <a:off x="951297" y="2858917"/>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8" name="pl8"/>
            <p:cNvSpPr/>
            <p:nvPr/>
          </p:nvSpPr>
          <p:spPr>
            <a:xfrm>
              <a:off x="951297" y="2317799"/>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9" name="pl9"/>
            <p:cNvSpPr/>
            <p:nvPr/>
          </p:nvSpPr>
          <p:spPr>
            <a:xfrm>
              <a:off x="951297" y="4211712"/>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0" name="pl10"/>
            <p:cNvSpPr/>
            <p:nvPr/>
          </p:nvSpPr>
          <p:spPr>
            <a:xfrm>
              <a:off x="951297" y="3670594"/>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1" name="pl11"/>
            <p:cNvSpPr/>
            <p:nvPr/>
          </p:nvSpPr>
          <p:spPr>
            <a:xfrm>
              <a:off x="951297" y="3129476"/>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2" name="pl12"/>
            <p:cNvSpPr/>
            <p:nvPr/>
          </p:nvSpPr>
          <p:spPr>
            <a:xfrm>
              <a:off x="951297" y="2588358"/>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3" name="pl13"/>
            <p:cNvSpPr/>
            <p:nvPr/>
          </p:nvSpPr>
          <p:spPr>
            <a:xfrm>
              <a:off x="951297" y="2047239"/>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4" name="pl14"/>
            <p:cNvSpPr/>
            <p:nvPr/>
          </p:nvSpPr>
          <p:spPr>
            <a:xfrm>
              <a:off x="1416393"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749044"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4081696"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5414347"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6480468"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6746999"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7013529"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7280059"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7546590"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7813120"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8079650"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5" name="rc25"/>
            <p:cNvSpPr/>
            <p:nvPr/>
          </p:nvSpPr>
          <p:spPr>
            <a:xfrm>
              <a:off x="1296454" y="3758114"/>
              <a:ext cx="239877" cy="453598"/>
            </a:xfrm>
            <a:prstGeom prst="rect">
              <a:avLst/>
            </a:prstGeom>
            <a:solidFill>
              <a:srgbClr val="80BD41">
                <a:alpha val="100000"/>
              </a:srgbClr>
            </a:solidFill>
          </p:spPr>
          <p:txBody>
            <a:bodyPr/>
            <a:lstStyle/>
            <a:p/>
          </p:txBody>
        </p:sp>
        <p:sp>
          <p:nvSpPr>
            <p:cNvPr id="26" name="rc26"/>
            <p:cNvSpPr/>
            <p:nvPr/>
          </p:nvSpPr>
          <p:spPr>
            <a:xfrm>
              <a:off x="1296454" y="3520237"/>
              <a:ext cx="239877" cy="237877"/>
            </a:xfrm>
            <a:prstGeom prst="rect">
              <a:avLst/>
            </a:prstGeom>
            <a:solidFill>
              <a:srgbClr val="1CABE2">
                <a:alpha val="100000"/>
              </a:srgbClr>
            </a:solidFill>
          </p:spPr>
          <p:txBody>
            <a:bodyPr/>
            <a:lstStyle/>
            <a:p/>
          </p:txBody>
        </p:sp>
        <p:sp>
          <p:nvSpPr>
            <p:cNvPr id="27" name="rc27"/>
            <p:cNvSpPr/>
            <p:nvPr/>
          </p:nvSpPr>
          <p:spPr>
            <a:xfrm>
              <a:off x="1562984" y="3744323"/>
              <a:ext cx="239877" cy="467389"/>
            </a:xfrm>
            <a:prstGeom prst="rect">
              <a:avLst/>
            </a:prstGeom>
            <a:solidFill>
              <a:srgbClr val="80BD41">
                <a:alpha val="100000"/>
              </a:srgbClr>
            </a:solidFill>
          </p:spPr>
          <p:txBody>
            <a:bodyPr/>
            <a:lstStyle/>
            <a:p/>
          </p:txBody>
        </p:sp>
        <p:sp>
          <p:nvSpPr>
            <p:cNvPr id="28" name="rc28"/>
            <p:cNvSpPr/>
            <p:nvPr/>
          </p:nvSpPr>
          <p:spPr>
            <a:xfrm>
              <a:off x="1562984" y="3504372"/>
              <a:ext cx="239877" cy="239950"/>
            </a:xfrm>
            <a:prstGeom prst="rect">
              <a:avLst/>
            </a:prstGeom>
            <a:solidFill>
              <a:srgbClr val="1CABE2">
                <a:alpha val="100000"/>
              </a:srgbClr>
            </a:solidFill>
          </p:spPr>
          <p:txBody>
            <a:bodyPr/>
            <a:lstStyle/>
            <a:p/>
          </p:txBody>
        </p:sp>
        <p:sp>
          <p:nvSpPr>
            <p:cNvPr id="29" name="rc29"/>
            <p:cNvSpPr/>
            <p:nvPr/>
          </p:nvSpPr>
          <p:spPr>
            <a:xfrm>
              <a:off x="1829515" y="3724023"/>
              <a:ext cx="239877" cy="487689"/>
            </a:xfrm>
            <a:prstGeom prst="rect">
              <a:avLst/>
            </a:prstGeom>
            <a:solidFill>
              <a:srgbClr val="80BD41">
                <a:alpha val="100000"/>
              </a:srgbClr>
            </a:solidFill>
          </p:spPr>
          <p:txBody>
            <a:bodyPr/>
            <a:lstStyle/>
            <a:p/>
          </p:txBody>
        </p:sp>
        <p:sp>
          <p:nvSpPr>
            <p:cNvPr id="30" name="rc30"/>
            <p:cNvSpPr/>
            <p:nvPr/>
          </p:nvSpPr>
          <p:spPr>
            <a:xfrm>
              <a:off x="1829515" y="3489290"/>
              <a:ext cx="239877" cy="234732"/>
            </a:xfrm>
            <a:prstGeom prst="rect">
              <a:avLst/>
            </a:prstGeom>
            <a:solidFill>
              <a:srgbClr val="1CABE2">
                <a:alpha val="100000"/>
              </a:srgbClr>
            </a:solidFill>
          </p:spPr>
          <p:txBody>
            <a:bodyPr/>
            <a:lstStyle/>
            <a:p/>
          </p:txBody>
        </p:sp>
        <p:sp>
          <p:nvSpPr>
            <p:cNvPr id="31" name="rc31"/>
            <p:cNvSpPr/>
            <p:nvPr/>
          </p:nvSpPr>
          <p:spPr>
            <a:xfrm>
              <a:off x="2096045" y="3696538"/>
              <a:ext cx="239877" cy="515174"/>
            </a:xfrm>
            <a:prstGeom prst="rect">
              <a:avLst/>
            </a:prstGeom>
            <a:solidFill>
              <a:srgbClr val="80BD41">
                <a:alpha val="100000"/>
              </a:srgbClr>
            </a:solidFill>
          </p:spPr>
          <p:txBody>
            <a:bodyPr/>
            <a:lstStyle/>
            <a:p/>
          </p:txBody>
        </p:sp>
        <p:sp>
          <p:nvSpPr>
            <p:cNvPr id="32" name="rc32"/>
            <p:cNvSpPr/>
            <p:nvPr/>
          </p:nvSpPr>
          <p:spPr>
            <a:xfrm>
              <a:off x="2096045" y="3471842"/>
              <a:ext cx="239877" cy="224695"/>
            </a:xfrm>
            <a:prstGeom prst="rect">
              <a:avLst/>
            </a:prstGeom>
            <a:solidFill>
              <a:srgbClr val="1CABE2">
                <a:alpha val="100000"/>
              </a:srgbClr>
            </a:solidFill>
          </p:spPr>
          <p:txBody>
            <a:bodyPr/>
            <a:lstStyle/>
            <a:p/>
          </p:txBody>
        </p:sp>
        <p:sp>
          <p:nvSpPr>
            <p:cNvPr id="33" name="rc33"/>
            <p:cNvSpPr/>
            <p:nvPr/>
          </p:nvSpPr>
          <p:spPr>
            <a:xfrm>
              <a:off x="2362575" y="3666554"/>
              <a:ext cx="239877" cy="545158"/>
            </a:xfrm>
            <a:prstGeom prst="rect">
              <a:avLst/>
            </a:prstGeom>
            <a:solidFill>
              <a:srgbClr val="80BD41">
                <a:alpha val="100000"/>
              </a:srgbClr>
            </a:solidFill>
          </p:spPr>
          <p:txBody>
            <a:bodyPr/>
            <a:lstStyle/>
            <a:p/>
          </p:txBody>
        </p:sp>
        <p:sp>
          <p:nvSpPr>
            <p:cNvPr id="34" name="rc34"/>
            <p:cNvSpPr/>
            <p:nvPr/>
          </p:nvSpPr>
          <p:spPr>
            <a:xfrm>
              <a:off x="2362575" y="3452692"/>
              <a:ext cx="239877" cy="213861"/>
            </a:xfrm>
            <a:prstGeom prst="rect">
              <a:avLst/>
            </a:prstGeom>
            <a:solidFill>
              <a:srgbClr val="1CABE2">
                <a:alpha val="100000"/>
              </a:srgbClr>
            </a:solidFill>
          </p:spPr>
          <p:txBody>
            <a:bodyPr/>
            <a:lstStyle/>
            <a:p/>
          </p:txBody>
        </p:sp>
        <p:sp>
          <p:nvSpPr>
            <p:cNvPr id="35" name="rc35"/>
            <p:cNvSpPr/>
            <p:nvPr/>
          </p:nvSpPr>
          <p:spPr>
            <a:xfrm>
              <a:off x="2629106" y="3640724"/>
              <a:ext cx="239877" cy="570988"/>
            </a:xfrm>
            <a:prstGeom prst="rect">
              <a:avLst/>
            </a:prstGeom>
            <a:solidFill>
              <a:srgbClr val="80BD41">
                <a:alpha val="100000"/>
              </a:srgbClr>
            </a:solidFill>
          </p:spPr>
          <p:txBody>
            <a:bodyPr/>
            <a:lstStyle/>
            <a:p/>
          </p:txBody>
        </p:sp>
        <p:sp>
          <p:nvSpPr>
            <p:cNvPr id="36" name="rc36"/>
            <p:cNvSpPr/>
            <p:nvPr/>
          </p:nvSpPr>
          <p:spPr>
            <a:xfrm>
              <a:off x="2629106" y="3432164"/>
              <a:ext cx="239877" cy="208560"/>
            </a:xfrm>
            <a:prstGeom prst="rect">
              <a:avLst/>
            </a:prstGeom>
            <a:solidFill>
              <a:srgbClr val="1CABE2">
                <a:alpha val="100000"/>
              </a:srgbClr>
            </a:solidFill>
          </p:spPr>
          <p:txBody>
            <a:bodyPr/>
            <a:lstStyle/>
            <a:p/>
          </p:txBody>
        </p:sp>
        <p:sp>
          <p:nvSpPr>
            <p:cNvPr id="37" name="rc37"/>
            <p:cNvSpPr/>
            <p:nvPr/>
          </p:nvSpPr>
          <p:spPr>
            <a:xfrm>
              <a:off x="2895636" y="3608405"/>
              <a:ext cx="239877" cy="603307"/>
            </a:xfrm>
            <a:prstGeom prst="rect">
              <a:avLst/>
            </a:prstGeom>
            <a:solidFill>
              <a:srgbClr val="80BD41">
                <a:alpha val="100000"/>
              </a:srgbClr>
            </a:solidFill>
          </p:spPr>
          <p:txBody>
            <a:bodyPr/>
            <a:lstStyle/>
            <a:p/>
          </p:txBody>
        </p:sp>
        <p:sp>
          <p:nvSpPr>
            <p:cNvPr id="38" name="rc38"/>
            <p:cNvSpPr/>
            <p:nvPr/>
          </p:nvSpPr>
          <p:spPr>
            <a:xfrm>
              <a:off x="2895636" y="3413246"/>
              <a:ext cx="239877" cy="195159"/>
            </a:xfrm>
            <a:prstGeom prst="rect">
              <a:avLst/>
            </a:prstGeom>
            <a:solidFill>
              <a:srgbClr val="1CABE2">
                <a:alpha val="100000"/>
              </a:srgbClr>
            </a:solidFill>
          </p:spPr>
          <p:txBody>
            <a:bodyPr/>
            <a:lstStyle/>
            <a:p/>
          </p:txBody>
        </p:sp>
        <p:sp>
          <p:nvSpPr>
            <p:cNvPr id="39" name="rc39"/>
            <p:cNvSpPr/>
            <p:nvPr/>
          </p:nvSpPr>
          <p:spPr>
            <a:xfrm>
              <a:off x="3162166" y="3582752"/>
              <a:ext cx="239877" cy="628960"/>
            </a:xfrm>
            <a:prstGeom prst="rect">
              <a:avLst/>
            </a:prstGeom>
            <a:solidFill>
              <a:srgbClr val="80BD41">
                <a:alpha val="100000"/>
              </a:srgbClr>
            </a:solidFill>
          </p:spPr>
          <p:txBody>
            <a:bodyPr/>
            <a:lstStyle/>
            <a:p/>
          </p:txBody>
        </p:sp>
        <p:sp>
          <p:nvSpPr>
            <p:cNvPr id="40" name="rc40"/>
            <p:cNvSpPr/>
            <p:nvPr/>
          </p:nvSpPr>
          <p:spPr>
            <a:xfrm>
              <a:off x="3162166" y="3395692"/>
              <a:ext cx="239877" cy="187059"/>
            </a:xfrm>
            <a:prstGeom prst="rect">
              <a:avLst/>
            </a:prstGeom>
            <a:solidFill>
              <a:srgbClr val="1CABE2">
                <a:alpha val="100000"/>
              </a:srgbClr>
            </a:solidFill>
          </p:spPr>
          <p:txBody>
            <a:bodyPr/>
            <a:lstStyle/>
            <a:p/>
          </p:txBody>
        </p:sp>
        <p:sp>
          <p:nvSpPr>
            <p:cNvPr id="41" name="rc41"/>
            <p:cNvSpPr/>
            <p:nvPr/>
          </p:nvSpPr>
          <p:spPr>
            <a:xfrm>
              <a:off x="3428696" y="3546742"/>
              <a:ext cx="239877" cy="664970"/>
            </a:xfrm>
            <a:prstGeom prst="rect">
              <a:avLst/>
            </a:prstGeom>
            <a:solidFill>
              <a:srgbClr val="80BD41">
                <a:alpha val="100000"/>
              </a:srgbClr>
            </a:solidFill>
          </p:spPr>
          <p:txBody>
            <a:bodyPr/>
            <a:lstStyle/>
            <a:p/>
          </p:txBody>
        </p:sp>
        <p:sp>
          <p:nvSpPr>
            <p:cNvPr id="42" name="rc42"/>
            <p:cNvSpPr/>
            <p:nvPr/>
          </p:nvSpPr>
          <p:spPr>
            <a:xfrm>
              <a:off x="3428696" y="3375158"/>
              <a:ext cx="239877" cy="171584"/>
            </a:xfrm>
            <a:prstGeom prst="rect">
              <a:avLst/>
            </a:prstGeom>
            <a:solidFill>
              <a:srgbClr val="1CABE2">
                <a:alpha val="100000"/>
              </a:srgbClr>
            </a:solidFill>
          </p:spPr>
          <p:txBody>
            <a:bodyPr/>
            <a:lstStyle/>
            <a:p/>
          </p:txBody>
        </p:sp>
        <p:sp>
          <p:nvSpPr>
            <p:cNvPr id="43" name="rc43"/>
            <p:cNvSpPr/>
            <p:nvPr/>
          </p:nvSpPr>
          <p:spPr>
            <a:xfrm>
              <a:off x="3695227" y="3509565"/>
              <a:ext cx="239877" cy="702147"/>
            </a:xfrm>
            <a:prstGeom prst="rect">
              <a:avLst/>
            </a:prstGeom>
            <a:solidFill>
              <a:srgbClr val="80BD41">
                <a:alpha val="100000"/>
              </a:srgbClr>
            </a:solidFill>
          </p:spPr>
          <p:txBody>
            <a:bodyPr/>
            <a:lstStyle/>
            <a:p/>
          </p:txBody>
        </p:sp>
        <p:sp>
          <p:nvSpPr>
            <p:cNvPr id="44" name="rc44"/>
            <p:cNvSpPr/>
            <p:nvPr/>
          </p:nvSpPr>
          <p:spPr>
            <a:xfrm>
              <a:off x="3695227" y="3359493"/>
              <a:ext cx="239877" cy="150071"/>
            </a:xfrm>
            <a:prstGeom prst="rect">
              <a:avLst/>
            </a:prstGeom>
            <a:solidFill>
              <a:srgbClr val="1CABE2">
                <a:alpha val="100000"/>
              </a:srgbClr>
            </a:solidFill>
          </p:spPr>
          <p:txBody>
            <a:bodyPr/>
            <a:lstStyle/>
            <a:p/>
          </p:txBody>
        </p:sp>
        <p:sp>
          <p:nvSpPr>
            <p:cNvPr id="45" name="rc45"/>
            <p:cNvSpPr/>
            <p:nvPr/>
          </p:nvSpPr>
          <p:spPr>
            <a:xfrm>
              <a:off x="3961757" y="3520412"/>
              <a:ext cx="239877" cy="691299"/>
            </a:xfrm>
            <a:prstGeom prst="rect">
              <a:avLst/>
            </a:prstGeom>
            <a:solidFill>
              <a:srgbClr val="80BD41">
                <a:alpha val="100000"/>
              </a:srgbClr>
            </a:solidFill>
          </p:spPr>
          <p:txBody>
            <a:bodyPr/>
            <a:lstStyle/>
            <a:p/>
          </p:txBody>
        </p:sp>
        <p:sp>
          <p:nvSpPr>
            <p:cNvPr id="46" name="rc46"/>
            <p:cNvSpPr/>
            <p:nvPr/>
          </p:nvSpPr>
          <p:spPr>
            <a:xfrm>
              <a:off x="3961757" y="3342205"/>
              <a:ext cx="239877" cy="178206"/>
            </a:xfrm>
            <a:prstGeom prst="rect">
              <a:avLst/>
            </a:prstGeom>
            <a:solidFill>
              <a:srgbClr val="1CABE2">
                <a:alpha val="100000"/>
              </a:srgbClr>
            </a:solidFill>
          </p:spPr>
          <p:txBody>
            <a:bodyPr/>
            <a:lstStyle/>
            <a:p/>
          </p:txBody>
        </p:sp>
        <p:sp>
          <p:nvSpPr>
            <p:cNvPr id="47" name="rc47"/>
            <p:cNvSpPr/>
            <p:nvPr/>
          </p:nvSpPr>
          <p:spPr>
            <a:xfrm>
              <a:off x="4228287" y="3498146"/>
              <a:ext cx="239877" cy="713566"/>
            </a:xfrm>
            <a:prstGeom prst="rect">
              <a:avLst/>
            </a:prstGeom>
            <a:solidFill>
              <a:srgbClr val="80BD41">
                <a:alpha val="100000"/>
              </a:srgbClr>
            </a:solidFill>
          </p:spPr>
          <p:txBody>
            <a:bodyPr/>
            <a:lstStyle/>
            <a:p/>
          </p:txBody>
        </p:sp>
        <p:sp>
          <p:nvSpPr>
            <p:cNvPr id="48" name="rc48"/>
            <p:cNvSpPr/>
            <p:nvPr/>
          </p:nvSpPr>
          <p:spPr>
            <a:xfrm>
              <a:off x="4228287" y="3315859"/>
              <a:ext cx="239877" cy="182286"/>
            </a:xfrm>
            <a:prstGeom prst="rect">
              <a:avLst/>
            </a:prstGeom>
            <a:solidFill>
              <a:srgbClr val="1CABE2">
                <a:alpha val="100000"/>
              </a:srgbClr>
            </a:solidFill>
          </p:spPr>
          <p:txBody>
            <a:bodyPr/>
            <a:lstStyle/>
            <a:p/>
          </p:txBody>
        </p:sp>
        <p:sp>
          <p:nvSpPr>
            <p:cNvPr id="49" name="rc49"/>
            <p:cNvSpPr/>
            <p:nvPr/>
          </p:nvSpPr>
          <p:spPr>
            <a:xfrm>
              <a:off x="4494818" y="3498385"/>
              <a:ext cx="239877" cy="713327"/>
            </a:xfrm>
            <a:prstGeom prst="rect">
              <a:avLst/>
            </a:prstGeom>
            <a:solidFill>
              <a:srgbClr val="80BD41">
                <a:alpha val="100000"/>
              </a:srgbClr>
            </a:solidFill>
          </p:spPr>
          <p:txBody>
            <a:bodyPr/>
            <a:lstStyle/>
            <a:p/>
          </p:txBody>
        </p:sp>
        <p:sp>
          <p:nvSpPr>
            <p:cNvPr id="50" name="rc50"/>
            <p:cNvSpPr/>
            <p:nvPr/>
          </p:nvSpPr>
          <p:spPr>
            <a:xfrm>
              <a:off x="4494818" y="3300851"/>
              <a:ext cx="239877" cy="197534"/>
            </a:xfrm>
            <a:prstGeom prst="rect">
              <a:avLst/>
            </a:prstGeom>
            <a:solidFill>
              <a:srgbClr val="1CABE2">
                <a:alpha val="100000"/>
              </a:srgbClr>
            </a:solidFill>
          </p:spPr>
          <p:txBody>
            <a:bodyPr/>
            <a:lstStyle/>
            <a:p/>
          </p:txBody>
        </p:sp>
        <p:sp>
          <p:nvSpPr>
            <p:cNvPr id="51" name="rc51"/>
            <p:cNvSpPr/>
            <p:nvPr/>
          </p:nvSpPr>
          <p:spPr>
            <a:xfrm>
              <a:off x="4761348" y="3504974"/>
              <a:ext cx="239877" cy="706738"/>
            </a:xfrm>
            <a:prstGeom prst="rect">
              <a:avLst/>
            </a:prstGeom>
            <a:solidFill>
              <a:srgbClr val="80BD41">
                <a:alpha val="100000"/>
              </a:srgbClr>
            </a:solidFill>
          </p:spPr>
          <p:txBody>
            <a:bodyPr/>
            <a:lstStyle/>
            <a:p/>
          </p:txBody>
        </p:sp>
        <p:sp>
          <p:nvSpPr>
            <p:cNvPr id="52" name="rc52"/>
            <p:cNvSpPr/>
            <p:nvPr/>
          </p:nvSpPr>
          <p:spPr>
            <a:xfrm>
              <a:off x="4761348" y="3288155"/>
              <a:ext cx="239877" cy="216818"/>
            </a:xfrm>
            <a:prstGeom prst="rect">
              <a:avLst/>
            </a:prstGeom>
            <a:solidFill>
              <a:srgbClr val="1CABE2">
                <a:alpha val="100000"/>
              </a:srgbClr>
            </a:solidFill>
          </p:spPr>
          <p:txBody>
            <a:bodyPr/>
            <a:lstStyle/>
            <a:p/>
          </p:txBody>
        </p:sp>
        <p:sp>
          <p:nvSpPr>
            <p:cNvPr id="53" name="rc53"/>
            <p:cNvSpPr/>
            <p:nvPr/>
          </p:nvSpPr>
          <p:spPr>
            <a:xfrm>
              <a:off x="5027878" y="3477167"/>
              <a:ext cx="239877" cy="734545"/>
            </a:xfrm>
            <a:prstGeom prst="rect">
              <a:avLst/>
            </a:prstGeom>
            <a:solidFill>
              <a:srgbClr val="80BD41">
                <a:alpha val="100000"/>
              </a:srgbClr>
            </a:solidFill>
          </p:spPr>
          <p:txBody>
            <a:bodyPr/>
            <a:lstStyle/>
            <a:p/>
          </p:txBody>
        </p:sp>
        <p:sp>
          <p:nvSpPr>
            <p:cNvPr id="54" name="rc54"/>
            <p:cNvSpPr/>
            <p:nvPr/>
          </p:nvSpPr>
          <p:spPr>
            <a:xfrm>
              <a:off x="5027878" y="3273746"/>
              <a:ext cx="239877" cy="203421"/>
            </a:xfrm>
            <a:prstGeom prst="rect">
              <a:avLst/>
            </a:prstGeom>
            <a:solidFill>
              <a:srgbClr val="1CABE2">
                <a:alpha val="100000"/>
              </a:srgbClr>
            </a:solidFill>
          </p:spPr>
          <p:txBody>
            <a:bodyPr/>
            <a:lstStyle/>
            <a:p/>
          </p:txBody>
        </p:sp>
        <p:sp>
          <p:nvSpPr>
            <p:cNvPr id="55" name="rc55"/>
            <p:cNvSpPr/>
            <p:nvPr/>
          </p:nvSpPr>
          <p:spPr>
            <a:xfrm>
              <a:off x="5294409" y="3468398"/>
              <a:ext cx="239877" cy="743314"/>
            </a:xfrm>
            <a:prstGeom prst="rect">
              <a:avLst/>
            </a:prstGeom>
            <a:solidFill>
              <a:srgbClr val="80BD41">
                <a:alpha val="100000"/>
              </a:srgbClr>
            </a:solidFill>
          </p:spPr>
          <p:txBody>
            <a:bodyPr/>
            <a:lstStyle/>
            <a:p/>
          </p:txBody>
        </p:sp>
        <p:sp>
          <p:nvSpPr>
            <p:cNvPr id="56" name="rc56"/>
            <p:cNvSpPr/>
            <p:nvPr/>
          </p:nvSpPr>
          <p:spPr>
            <a:xfrm>
              <a:off x="5294409" y="3263556"/>
              <a:ext cx="239877" cy="204842"/>
            </a:xfrm>
            <a:prstGeom prst="rect">
              <a:avLst/>
            </a:prstGeom>
            <a:solidFill>
              <a:srgbClr val="1CABE2">
                <a:alpha val="100000"/>
              </a:srgbClr>
            </a:solidFill>
          </p:spPr>
          <p:txBody>
            <a:bodyPr/>
            <a:lstStyle/>
            <a:p/>
          </p:txBody>
        </p:sp>
        <p:sp>
          <p:nvSpPr>
            <p:cNvPr id="57" name="rc57"/>
            <p:cNvSpPr/>
            <p:nvPr/>
          </p:nvSpPr>
          <p:spPr>
            <a:xfrm>
              <a:off x="5560939" y="3437651"/>
              <a:ext cx="239877" cy="774061"/>
            </a:xfrm>
            <a:prstGeom prst="rect">
              <a:avLst/>
            </a:prstGeom>
            <a:solidFill>
              <a:srgbClr val="80BD41">
                <a:alpha val="100000"/>
              </a:srgbClr>
            </a:solidFill>
          </p:spPr>
          <p:txBody>
            <a:bodyPr/>
            <a:lstStyle/>
            <a:p/>
          </p:txBody>
        </p:sp>
        <p:sp>
          <p:nvSpPr>
            <p:cNvPr id="58" name="rc58"/>
            <p:cNvSpPr/>
            <p:nvPr/>
          </p:nvSpPr>
          <p:spPr>
            <a:xfrm>
              <a:off x="5560939" y="3253659"/>
              <a:ext cx="239877" cy="183991"/>
            </a:xfrm>
            <a:prstGeom prst="rect">
              <a:avLst/>
            </a:prstGeom>
            <a:solidFill>
              <a:srgbClr val="1CABE2">
                <a:alpha val="100000"/>
              </a:srgbClr>
            </a:solidFill>
          </p:spPr>
          <p:txBody>
            <a:bodyPr/>
            <a:lstStyle/>
            <a:p/>
          </p:txBody>
        </p:sp>
        <p:sp>
          <p:nvSpPr>
            <p:cNvPr id="59" name="rc59"/>
            <p:cNvSpPr/>
            <p:nvPr/>
          </p:nvSpPr>
          <p:spPr>
            <a:xfrm>
              <a:off x="5827469" y="3426250"/>
              <a:ext cx="239877" cy="785461"/>
            </a:xfrm>
            <a:prstGeom prst="rect">
              <a:avLst/>
            </a:prstGeom>
            <a:solidFill>
              <a:srgbClr val="80BD41">
                <a:alpha val="100000"/>
              </a:srgbClr>
            </a:solidFill>
          </p:spPr>
          <p:txBody>
            <a:bodyPr/>
            <a:lstStyle/>
            <a:p/>
          </p:txBody>
        </p:sp>
        <p:sp>
          <p:nvSpPr>
            <p:cNvPr id="60" name="rc60"/>
            <p:cNvSpPr/>
            <p:nvPr/>
          </p:nvSpPr>
          <p:spPr>
            <a:xfrm>
              <a:off x="5827469" y="3242224"/>
              <a:ext cx="239877" cy="184026"/>
            </a:xfrm>
            <a:prstGeom prst="rect">
              <a:avLst/>
            </a:prstGeom>
            <a:solidFill>
              <a:srgbClr val="1CABE2">
                <a:alpha val="100000"/>
              </a:srgbClr>
            </a:solidFill>
          </p:spPr>
          <p:txBody>
            <a:bodyPr/>
            <a:lstStyle/>
            <a:p/>
          </p:txBody>
        </p:sp>
        <p:sp>
          <p:nvSpPr>
            <p:cNvPr id="61" name="rc61"/>
            <p:cNvSpPr/>
            <p:nvPr/>
          </p:nvSpPr>
          <p:spPr>
            <a:xfrm>
              <a:off x="6094000" y="3403391"/>
              <a:ext cx="239877" cy="808321"/>
            </a:xfrm>
            <a:prstGeom prst="rect">
              <a:avLst/>
            </a:prstGeom>
            <a:solidFill>
              <a:srgbClr val="80BD41">
                <a:alpha val="100000"/>
              </a:srgbClr>
            </a:solidFill>
          </p:spPr>
          <p:txBody>
            <a:bodyPr/>
            <a:lstStyle/>
            <a:p/>
          </p:txBody>
        </p:sp>
        <p:sp>
          <p:nvSpPr>
            <p:cNvPr id="62" name="rc62"/>
            <p:cNvSpPr/>
            <p:nvPr/>
          </p:nvSpPr>
          <p:spPr>
            <a:xfrm>
              <a:off x="6094000" y="3231084"/>
              <a:ext cx="239877" cy="172306"/>
            </a:xfrm>
            <a:prstGeom prst="rect">
              <a:avLst/>
            </a:prstGeom>
            <a:solidFill>
              <a:srgbClr val="1CABE2">
                <a:alpha val="100000"/>
              </a:srgbClr>
            </a:solidFill>
          </p:spPr>
          <p:txBody>
            <a:bodyPr/>
            <a:lstStyle/>
            <a:p/>
          </p:txBody>
        </p:sp>
        <p:sp>
          <p:nvSpPr>
            <p:cNvPr id="63" name="rc63"/>
            <p:cNvSpPr/>
            <p:nvPr/>
          </p:nvSpPr>
          <p:spPr>
            <a:xfrm>
              <a:off x="6360530" y="3385134"/>
              <a:ext cx="239877" cy="826578"/>
            </a:xfrm>
            <a:prstGeom prst="rect">
              <a:avLst/>
            </a:prstGeom>
            <a:solidFill>
              <a:srgbClr val="80BD41">
                <a:alpha val="100000"/>
              </a:srgbClr>
            </a:solidFill>
          </p:spPr>
          <p:txBody>
            <a:bodyPr/>
            <a:lstStyle/>
            <a:p/>
          </p:txBody>
        </p:sp>
        <p:sp>
          <p:nvSpPr>
            <p:cNvPr id="64" name="rc64"/>
            <p:cNvSpPr/>
            <p:nvPr/>
          </p:nvSpPr>
          <p:spPr>
            <a:xfrm>
              <a:off x="6360530" y="3220171"/>
              <a:ext cx="239877" cy="164962"/>
            </a:xfrm>
            <a:prstGeom prst="rect">
              <a:avLst/>
            </a:prstGeom>
            <a:solidFill>
              <a:srgbClr val="1CABE2">
                <a:alpha val="100000"/>
              </a:srgbClr>
            </a:solidFill>
          </p:spPr>
          <p:txBody>
            <a:bodyPr/>
            <a:lstStyle/>
            <a:p/>
          </p:txBody>
        </p:sp>
        <p:sp>
          <p:nvSpPr>
            <p:cNvPr id="65" name="rc65"/>
            <p:cNvSpPr/>
            <p:nvPr/>
          </p:nvSpPr>
          <p:spPr>
            <a:xfrm>
              <a:off x="6627060" y="3389657"/>
              <a:ext cx="239877" cy="822055"/>
            </a:xfrm>
            <a:prstGeom prst="rect">
              <a:avLst/>
            </a:prstGeom>
            <a:solidFill>
              <a:srgbClr val="80BD41">
                <a:alpha val="100000"/>
              </a:srgbClr>
            </a:solidFill>
          </p:spPr>
          <p:txBody>
            <a:bodyPr/>
            <a:lstStyle/>
            <a:p/>
          </p:txBody>
        </p:sp>
        <p:sp>
          <p:nvSpPr>
            <p:cNvPr id="66" name="rc66"/>
            <p:cNvSpPr/>
            <p:nvPr/>
          </p:nvSpPr>
          <p:spPr>
            <a:xfrm>
              <a:off x="6627060" y="3209133"/>
              <a:ext cx="239877" cy="180524"/>
            </a:xfrm>
            <a:prstGeom prst="rect">
              <a:avLst/>
            </a:prstGeom>
            <a:solidFill>
              <a:srgbClr val="1CABE2">
                <a:alpha val="100000"/>
              </a:srgbClr>
            </a:solidFill>
          </p:spPr>
          <p:txBody>
            <a:bodyPr/>
            <a:lstStyle/>
            <a:p/>
          </p:txBody>
        </p:sp>
        <p:sp>
          <p:nvSpPr>
            <p:cNvPr id="67" name="rc67"/>
            <p:cNvSpPr/>
            <p:nvPr/>
          </p:nvSpPr>
          <p:spPr>
            <a:xfrm>
              <a:off x="6893590" y="3406266"/>
              <a:ext cx="239877" cy="805446"/>
            </a:xfrm>
            <a:prstGeom prst="rect">
              <a:avLst/>
            </a:prstGeom>
            <a:solidFill>
              <a:srgbClr val="80BD41">
                <a:alpha val="100000"/>
              </a:srgbClr>
            </a:solidFill>
          </p:spPr>
          <p:txBody>
            <a:bodyPr/>
            <a:lstStyle/>
            <a:p/>
          </p:txBody>
        </p:sp>
        <p:sp>
          <p:nvSpPr>
            <p:cNvPr id="68" name="rc68"/>
            <p:cNvSpPr/>
            <p:nvPr/>
          </p:nvSpPr>
          <p:spPr>
            <a:xfrm>
              <a:off x="6893590" y="3193767"/>
              <a:ext cx="239877" cy="212498"/>
            </a:xfrm>
            <a:prstGeom prst="rect">
              <a:avLst/>
            </a:prstGeom>
            <a:solidFill>
              <a:srgbClr val="1CABE2">
                <a:alpha val="100000"/>
              </a:srgbClr>
            </a:solidFill>
          </p:spPr>
          <p:txBody>
            <a:bodyPr/>
            <a:lstStyle/>
            <a:p/>
          </p:txBody>
        </p:sp>
        <p:sp>
          <p:nvSpPr>
            <p:cNvPr id="69" name="rc69"/>
            <p:cNvSpPr/>
            <p:nvPr/>
          </p:nvSpPr>
          <p:spPr>
            <a:xfrm>
              <a:off x="7160121" y="3380233"/>
              <a:ext cx="239877" cy="831479"/>
            </a:xfrm>
            <a:prstGeom prst="rect">
              <a:avLst/>
            </a:prstGeom>
            <a:solidFill>
              <a:srgbClr val="80BD41">
                <a:alpha val="100000"/>
              </a:srgbClr>
            </a:solidFill>
          </p:spPr>
          <p:txBody>
            <a:bodyPr/>
            <a:lstStyle/>
            <a:p/>
          </p:txBody>
        </p:sp>
        <p:sp>
          <p:nvSpPr>
            <p:cNvPr id="70" name="rc70"/>
            <p:cNvSpPr/>
            <p:nvPr/>
          </p:nvSpPr>
          <p:spPr>
            <a:xfrm>
              <a:off x="7160121" y="3180032"/>
              <a:ext cx="239877" cy="200201"/>
            </a:xfrm>
            <a:prstGeom prst="rect">
              <a:avLst/>
            </a:prstGeom>
            <a:solidFill>
              <a:srgbClr val="1CABE2">
                <a:alpha val="100000"/>
              </a:srgbClr>
            </a:solidFill>
          </p:spPr>
          <p:txBody>
            <a:bodyPr/>
            <a:lstStyle/>
            <a:p/>
          </p:txBody>
        </p:sp>
        <p:sp>
          <p:nvSpPr>
            <p:cNvPr id="71" name="rc71"/>
            <p:cNvSpPr/>
            <p:nvPr/>
          </p:nvSpPr>
          <p:spPr>
            <a:xfrm>
              <a:off x="7426651" y="3342043"/>
              <a:ext cx="239877" cy="869669"/>
            </a:xfrm>
            <a:prstGeom prst="rect">
              <a:avLst/>
            </a:prstGeom>
            <a:solidFill>
              <a:srgbClr val="80BD41">
                <a:alpha val="100000"/>
              </a:srgbClr>
            </a:solidFill>
          </p:spPr>
          <p:txBody>
            <a:bodyPr/>
            <a:lstStyle/>
            <a:p/>
          </p:txBody>
        </p:sp>
        <p:sp>
          <p:nvSpPr>
            <p:cNvPr id="72" name="rc72"/>
            <p:cNvSpPr/>
            <p:nvPr/>
          </p:nvSpPr>
          <p:spPr>
            <a:xfrm>
              <a:off x="7426651" y="3164606"/>
              <a:ext cx="239877" cy="177437"/>
            </a:xfrm>
            <a:prstGeom prst="rect">
              <a:avLst/>
            </a:prstGeom>
            <a:solidFill>
              <a:srgbClr val="1CABE2">
                <a:alpha val="100000"/>
              </a:srgbClr>
            </a:solidFill>
          </p:spPr>
          <p:txBody>
            <a:bodyPr/>
            <a:lstStyle/>
            <a:p/>
          </p:txBody>
        </p:sp>
        <p:sp>
          <p:nvSpPr>
            <p:cNvPr id="73" name="rc73"/>
            <p:cNvSpPr/>
            <p:nvPr/>
          </p:nvSpPr>
          <p:spPr>
            <a:xfrm>
              <a:off x="7693181" y="3331089"/>
              <a:ext cx="239877" cy="880623"/>
            </a:xfrm>
            <a:prstGeom prst="rect">
              <a:avLst/>
            </a:prstGeom>
            <a:solidFill>
              <a:srgbClr val="80BD41">
                <a:alpha val="100000"/>
              </a:srgbClr>
            </a:solidFill>
          </p:spPr>
          <p:txBody>
            <a:bodyPr/>
            <a:lstStyle/>
            <a:p/>
          </p:txBody>
        </p:sp>
        <p:sp>
          <p:nvSpPr>
            <p:cNvPr id="74" name="rc74"/>
            <p:cNvSpPr/>
            <p:nvPr/>
          </p:nvSpPr>
          <p:spPr>
            <a:xfrm>
              <a:off x="7693181" y="3149896"/>
              <a:ext cx="239877" cy="181193"/>
            </a:xfrm>
            <a:prstGeom prst="rect">
              <a:avLst/>
            </a:prstGeom>
            <a:solidFill>
              <a:srgbClr val="1CABE2">
                <a:alpha val="100000"/>
              </a:srgbClr>
            </a:solidFill>
          </p:spPr>
          <p:txBody>
            <a:bodyPr/>
            <a:lstStyle/>
            <a:p/>
          </p:txBody>
        </p:sp>
        <p:sp>
          <p:nvSpPr>
            <p:cNvPr id="75" name="rc75"/>
            <p:cNvSpPr/>
            <p:nvPr/>
          </p:nvSpPr>
          <p:spPr>
            <a:xfrm>
              <a:off x="7959712" y="3316983"/>
              <a:ext cx="239877" cy="894729"/>
            </a:xfrm>
            <a:prstGeom prst="rect">
              <a:avLst/>
            </a:prstGeom>
            <a:solidFill>
              <a:srgbClr val="80BD41">
                <a:alpha val="100000"/>
              </a:srgbClr>
            </a:solidFill>
          </p:spPr>
          <p:txBody>
            <a:bodyPr/>
            <a:lstStyle/>
            <a:p/>
          </p:txBody>
        </p:sp>
        <p:sp>
          <p:nvSpPr>
            <p:cNvPr id="76" name="rc76"/>
            <p:cNvSpPr/>
            <p:nvPr/>
          </p:nvSpPr>
          <p:spPr>
            <a:xfrm>
              <a:off x="7959712" y="3137666"/>
              <a:ext cx="239877" cy="179317"/>
            </a:xfrm>
            <a:prstGeom prst="rect">
              <a:avLst/>
            </a:prstGeom>
            <a:solidFill>
              <a:srgbClr val="1CABE2">
                <a:alpha val="100000"/>
              </a:srgbClr>
            </a:solidFill>
          </p:spPr>
          <p:txBody>
            <a:bodyPr/>
            <a:lstStyle/>
            <a:p/>
          </p:txBody>
        </p:sp>
        <p:sp>
          <p:nvSpPr>
            <p:cNvPr id="77" name="pl77"/>
            <p:cNvSpPr/>
            <p:nvPr/>
          </p:nvSpPr>
          <p:spPr>
            <a:xfrm>
              <a:off x="1416393" y="2428795"/>
              <a:ext cx="6663257" cy="365175"/>
            </a:xfrm>
            <a:custGeom>
              <a:avLst/>
              <a:pathLst>
                <a:path w="6663257" h="365175">
                  <a:moveTo>
                    <a:pt x="0" y="365175"/>
                  </a:moveTo>
                  <a:lnTo>
                    <a:pt x="266530" y="365175"/>
                  </a:lnTo>
                  <a:lnTo>
                    <a:pt x="533060" y="322213"/>
                  </a:lnTo>
                  <a:lnTo>
                    <a:pt x="799590" y="279252"/>
                  </a:lnTo>
                  <a:lnTo>
                    <a:pt x="1066121" y="236290"/>
                  </a:lnTo>
                  <a:lnTo>
                    <a:pt x="1332651" y="214809"/>
                  </a:lnTo>
                  <a:lnTo>
                    <a:pt x="1599181" y="150366"/>
                  </a:lnTo>
                  <a:lnTo>
                    <a:pt x="1865712" y="128885"/>
                  </a:lnTo>
                  <a:lnTo>
                    <a:pt x="2132242" y="85923"/>
                  </a:lnTo>
                  <a:lnTo>
                    <a:pt x="2398772" y="21480"/>
                  </a:lnTo>
                  <a:lnTo>
                    <a:pt x="2665303" y="64442"/>
                  </a:lnTo>
                  <a:lnTo>
                    <a:pt x="2931833" y="64442"/>
                  </a:lnTo>
                  <a:lnTo>
                    <a:pt x="3198363" y="107404"/>
                  </a:lnTo>
                  <a:lnTo>
                    <a:pt x="3464893" y="128885"/>
                  </a:lnTo>
                  <a:lnTo>
                    <a:pt x="3731424" y="107404"/>
                  </a:lnTo>
                  <a:lnTo>
                    <a:pt x="3997954" y="107404"/>
                  </a:lnTo>
                  <a:lnTo>
                    <a:pt x="4264484" y="42961"/>
                  </a:lnTo>
                  <a:lnTo>
                    <a:pt x="4531015" y="42961"/>
                  </a:lnTo>
                  <a:lnTo>
                    <a:pt x="4797545" y="21480"/>
                  </a:lnTo>
                  <a:lnTo>
                    <a:pt x="5064075" y="0"/>
                  </a:lnTo>
                  <a:lnTo>
                    <a:pt x="5330606" y="21480"/>
                  </a:lnTo>
                  <a:lnTo>
                    <a:pt x="5597136" y="85923"/>
                  </a:lnTo>
                  <a:lnTo>
                    <a:pt x="5863666" y="42961"/>
                  </a:lnTo>
                  <a:lnTo>
                    <a:pt x="6130197" y="0"/>
                  </a:lnTo>
                  <a:lnTo>
                    <a:pt x="6396727" y="0"/>
                  </a:lnTo>
                  <a:lnTo>
                    <a:pt x="6663257" y="0"/>
                  </a:lnTo>
                </a:path>
              </a:pathLst>
            </a:custGeom>
            <a:ln w="27101" cap="flat">
              <a:solidFill>
                <a:srgbClr val="0058AB">
                  <a:alpha val="100000"/>
                </a:srgbClr>
              </a:solidFill>
              <a:prstDash val="solid"/>
              <a:round/>
            </a:ln>
          </p:spPr>
          <p:txBody>
            <a:bodyPr/>
            <a:lstStyle/>
            <a:p/>
          </p:txBody>
        </p:sp>
        <p:sp>
          <p:nvSpPr>
            <p:cNvPr id="78" name="tx78"/>
            <p:cNvSpPr/>
            <p:nvPr/>
          </p:nvSpPr>
          <p:spPr>
            <a:xfrm>
              <a:off x="1346075" y="2612920"/>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66</a:t>
              </a:r>
            </a:p>
          </p:txBody>
        </p:sp>
        <p:sp>
          <p:nvSpPr>
            <p:cNvPr id="79" name="tx79"/>
            <p:cNvSpPr/>
            <p:nvPr/>
          </p:nvSpPr>
          <p:spPr>
            <a:xfrm>
              <a:off x="2678727" y="246255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73</a:t>
              </a:r>
            </a:p>
          </p:txBody>
        </p:sp>
        <p:sp>
          <p:nvSpPr>
            <p:cNvPr id="80" name="tx80"/>
            <p:cNvSpPr/>
            <p:nvPr/>
          </p:nvSpPr>
          <p:spPr>
            <a:xfrm>
              <a:off x="4011378" y="2312187"/>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80</a:t>
              </a:r>
            </a:p>
          </p:txBody>
        </p:sp>
        <p:sp>
          <p:nvSpPr>
            <p:cNvPr id="81" name="tx81"/>
            <p:cNvSpPr/>
            <p:nvPr/>
          </p:nvSpPr>
          <p:spPr>
            <a:xfrm>
              <a:off x="5344030" y="235514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78</a:t>
              </a:r>
            </a:p>
          </p:txBody>
        </p:sp>
        <p:sp>
          <p:nvSpPr>
            <p:cNvPr id="82" name="tx82"/>
            <p:cNvSpPr/>
            <p:nvPr/>
          </p:nvSpPr>
          <p:spPr>
            <a:xfrm>
              <a:off x="6410151" y="224774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83</a:t>
              </a:r>
            </a:p>
          </p:txBody>
        </p:sp>
        <p:sp>
          <p:nvSpPr>
            <p:cNvPr id="83" name="tx83"/>
            <p:cNvSpPr/>
            <p:nvPr/>
          </p:nvSpPr>
          <p:spPr>
            <a:xfrm>
              <a:off x="6676681" y="2269225"/>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82</a:t>
              </a:r>
            </a:p>
          </p:txBody>
        </p:sp>
        <p:sp>
          <p:nvSpPr>
            <p:cNvPr id="84" name="tx84"/>
            <p:cNvSpPr/>
            <p:nvPr/>
          </p:nvSpPr>
          <p:spPr>
            <a:xfrm>
              <a:off x="6943212" y="2333667"/>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79</a:t>
              </a:r>
            </a:p>
          </p:txBody>
        </p:sp>
        <p:sp>
          <p:nvSpPr>
            <p:cNvPr id="85" name="tx85"/>
            <p:cNvSpPr/>
            <p:nvPr/>
          </p:nvSpPr>
          <p:spPr>
            <a:xfrm>
              <a:off x="7209742" y="2290706"/>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81</a:t>
              </a:r>
            </a:p>
          </p:txBody>
        </p:sp>
        <p:sp>
          <p:nvSpPr>
            <p:cNvPr id="86" name="tx86"/>
            <p:cNvSpPr/>
            <p:nvPr/>
          </p:nvSpPr>
          <p:spPr>
            <a:xfrm>
              <a:off x="7476272" y="224774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83</a:t>
              </a:r>
            </a:p>
          </p:txBody>
        </p:sp>
        <p:sp>
          <p:nvSpPr>
            <p:cNvPr id="87" name="tx87"/>
            <p:cNvSpPr/>
            <p:nvPr/>
          </p:nvSpPr>
          <p:spPr>
            <a:xfrm>
              <a:off x="7742803" y="224774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83</a:t>
              </a:r>
            </a:p>
          </p:txBody>
        </p:sp>
        <p:sp>
          <p:nvSpPr>
            <p:cNvPr id="88" name="tx88"/>
            <p:cNvSpPr/>
            <p:nvPr/>
          </p:nvSpPr>
          <p:spPr>
            <a:xfrm>
              <a:off x="8009333" y="224774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83</a:t>
              </a:r>
            </a:p>
          </p:txBody>
        </p:sp>
        <p:sp>
          <p:nvSpPr>
            <p:cNvPr id="89" name="tx89"/>
            <p:cNvSpPr/>
            <p:nvPr/>
          </p:nvSpPr>
          <p:spPr>
            <a:xfrm>
              <a:off x="1310962" y="394609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16.8</a:t>
              </a:r>
            </a:p>
          </p:txBody>
        </p:sp>
        <p:sp>
          <p:nvSpPr>
            <p:cNvPr id="90" name="tx90"/>
            <p:cNvSpPr/>
            <p:nvPr/>
          </p:nvSpPr>
          <p:spPr>
            <a:xfrm>
              <a:off x="1341092" y="360035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8.8</a:t>
              </a:r>
            </a:p>
          </p:txBody>
        </p:sp>
        <p:sp>
          <p:nvSpPr>
            <p:cNvPr id="91" name="tx91"/>
            <p:cNvSpPr/>
            <p:nvPr/>
          </p:nvSpPr>
          <p:spPr>
            <a:xfrm>
              <a:off x="2643614" y="3887402"/>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21.1</a:t>
              </a:r>
            </a:p>
          </p:txBody>
        </p:sp>
        <p:sp>
          <p:nvSpPr>
            <p:cNvPr id="92" name="tx92"/>
            <p:cNvSpPr/>
            <p:nvPr/>
          </p:nvSpPr>
          <p:spPr>
            <a:xfrm>
              <a:off x="2673743" y="349762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7.7</a:t>
              </a:r>
            </a:p>
          </p:txBody>
        </p:sp>
        <p:sp>
          <p:nvSpPr>
            <p:cNvPr id="93" name="tx93"/>
            <p:cNvSpPr/>
            <p:nvPr/>
          </p:nvSpPr>
          <p:spPr>
            <a:xfrm>
              <a:off x="3976265" y="382724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25.6</a:t>
              </a:r>
            </a:p>
          </p:txBody>
        </p:sp>
        <p:sp>
          <p:nvSpPr>
            <p:cNvPr id="94" name="tx94"/>
            <p:cNvSpPr/>
            <p:nvPr/>
          </p:nvSpPr>
          <p:spPr>
            <a:xfrm>
              <a:off x="4006395" y="339249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6.6</a:t>
              </a:r>
            </a:p>
          </p:txBody>
        </p:sp>
        <p:sp>
          <p:nvSpPr>
            <p:cNvPr id="95" name="tx95"/>
            <p:cNvSpPr/>
            <p:nvPr/>
          </p:nvSpPr>
          <p:spPr>
            <a:xfrm>
              <a:off x="5308917" y="3801239"/>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27.5</a:t>
              </a:r>
            </a:p>
          </p:txBody>
        </p:sp>
        <p:sp>
          <p:nvSpPr>
            <p:cNvPr id="96" name="tx96"/>
            <p:cNvSpPr/>
            <p:nvPr/>
          </p:nvSpPr>
          <p:spPr>
            <a:xfrm>
              <a:off x="5339046" y="332716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7.6</a:t>
              </a:r>
            </a:p>
          </p:txBody>
        </p:sp>
        <p:sp>
          <p:nvSpPr>
            <p:cNvPr id="97" name="tx97"/>
            <p:cNvSpPr/>
            <p:nvPr/>
          </p:nvSpPr>
          <p:spPr>
            <a:xfrm>
              <a:off x="6375038" y="375960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30.6</a:t>
              </a:r>
            </a:p>
          </p:txBody>
        </p:sp>
        <p:sp>
          <p:nvSpPr>
            <p:cNvPr id="98" name="tx98"/>
            <p:cNvSpPr/>
            <p:nvPr/>
          </p:nvSpPr>
          <p:spPr>
            <a:xfrm>
              <a:off x="6405168" y="326383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6.1</a:t>
              </a:r>
            </a:p>
          </p:txBody>
        </p:sp>
        <p:sp>
          <p:nvSpPr>
            <p:cNvPr id="99" name="tx99"/>
            <p:cNvSpPr/>
            <p:nvPr/>
          </p:nvSpPr>
          <p:spPr>
            <a:xfrm>
              <a:off x="6641568" y="376186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30.4</a:t>
              </a:r>
            </a:p>
          </p:txBody>
        </p:sp>
        <p:sp>
          <p:nvSpPr>
            <p:cNvPr id="100" name="tx100"/>
            <p:cNvSpPr/>
            <p:nvPr/>
          </p:nvSpPr>
          <p:spPr>
            <a:xfrm>
              <a:off x="6671698" y="326057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6.7</a:t>
              </a:r>
            </a:p>
          </p:txBody>
        </p:sp>
        <p:sp>
          <p:nvSpPr>
            <p:cNvPr id="101" name="tx101"/>
            <p:cNvSpPr/>
            <p:nvPr/>
          </p:nvSpPr>
          <p:spPr>
            <a:xfrm>
              <a:off x="6908099" y="3770173"/>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29.8</a:t>
              </a:r>
            </a:p>
          </p:txBody>
        </p:sp>
        <p:sp>
          <p:nvSpPr>
            <p:cNvPr id="102" name="tx102"/>
            <p:cNvSpPr/>
            <p:nvPr/>
          </p:nvSpPr>
          <p:spPr>
            <a:xfrm>
              <a:off x="6938228" y="326120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7.9</a:t>
              </a:r>
            </a:p>
          </p:txBody>
        </p:sp>
        <p:sp>
          <p:nvSpPr>
            <p:cNvPr id="103" name="tx103"/>
            <p:cNvSpPr/>
            <p:nvPr/>
          </p:nvSpPr>
          <p:spPr>
            <a:xfrm>
              <a:off x="7174629" y="375715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30.7</a:t>
              </a:r>
            </a:p>
          </p:txBody>
        </p:sp>
        <p:sp>
          <p:nvSpPr>
            <p:cNvPr id="104" name="tx104"/>
            <p:cNvSpPr/>
            <p:nvPr/>
          </p:nvSpPr>
          <p:spPr>
            <a:xfrm>
              <a:off x="7204759" y="324131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7.4</a:t>
              </a:r>
            </a:p>
          </p:txBody>
        </p:sp>
        <p:sp>
          <p:nvSpPr>
            <p:cNvPr id="105" name="tx105"/>
            <p:cNvSpPr/>
            <p:nvPr/>
          </p:nvSpPr>
          <p:spPr>
            <a:xfrm>
              <a:off x="7441159" y="373806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32.1</a:t>
              </a:r>
            </a:p>
          </p:txBody>
        </p:sp>
        <p:sp>
          <p:nvSpPr>
            <p:cNvPr id="106" name="tx106"/>
            <p:cNvSpPr/>
            <p:nvPr/>
          </p:nvSpPr>
          <p:spPr>
            <a:xfrm>
              <a:off x="7471289" y="321450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6.6</a:t>
              </a:r>
            </a:p>
          </p:txBody>
        </p:sp>
        <p:sp>
          <p:nvSpPr>
            <p:cNvPr id="107" name="tx107"/>
            <p:cNvSpPr/>
            <p:nvPr/>
          </p:nvSpPr>
          <p:spPr>
            <a:xfrm>
              <a:off x="7707690" y="3732584"/>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32.5</a:t>
              </a:r>
            </a:p>
          </p:txBody>
        </p:sp>
        <p:sp>
          <p:nvSpPr>
            <p:cNvPr id="108" name="tx108"/>
            <p:cNvSpPr/>
            <p:nvPr/>
          </p:nvSpPr>
          <p:spPr>
            <a:xfrm>
              <a:off x="7737819" y="320167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6.7</a:t>
              </a:r>
            </a:p>
          </p:txBody>
        </p:sp>
        <p:sp>
          <p:nvSpPr>
            <p:cNvPr id="109" name="tx109"/>
            <p:cNvSpPr/>
            <p:nvPr/>
          </p:nvSpPr>
          <p:spPr>
            <a:xfrm>
              <a:off x="7974220" y="372553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33.1</a:t>
              </a:r>
            </a:p>
          </p:txBody>
        </p:sp>
        <p:sp>
          <p:nvSpPr>
            <p:cNvPr id="110" name="tx110"/>
            <p:cNvSpPr/>
            <p:nvPr/>
          </p:nvSpPr>
          <p:spPr>
            <a:xfrm>
              <a:off x="8004349" y="318850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6.6</a:t>
              </a:r>
            </a:p>
          </p:txBody>
        </p:sp>
        <p:sp>
          <p:nvSpPr>
            <p:cNvPr id="111" name="tx111"/>
            <p:cNvSpPr/>
            <p:nvPr/>
          </p:nvSpPr>
          <p:spPr>
            <a:xfrm>
              <a:off x="1310962" y="336497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25.6</a:t>
              </a:r>
            </a:p>
          </p:txBody>
        </p:sp>
        <p:sp>
          <p:nvSpPr>
            <p:cNvPr id="112" name="tx112"/>
            <p:cNvSpPr/>
            <p:nvPr/>
          </p:nvSpPr>
          <p:spPr>
            <a:xfrm>
              <a:off x="2643614" y="327689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28.8</a:t>
              </a:r>
            </a:p>
          </p:txBody>
        </p:sp>
        <p:sp>
          <p:nvSpPr>
            <p:cNvPr id="113" name="tx113"/>
            <p:cNvSpPr/>
            <p:nvPr/>
          </p:nvSpPr>
          <p:spPr>
            <a:xfrm>
              <a:off x="3976265" y="3186940"/>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32.1</a:t>
              </a:r>
            </a:p>
          </p:txBody>
        </p:sp>
        <p:sp>
          <p:nvSpPr>
            <p:cNvPr id="114" name="tx114"/>
            <p:cNvSpPr/>
            <p:nvPr/>
          </p:nvSpPr>
          <p:spPr>
            <a:xfrm>
              <a:off x="5354088" y="31082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35</a:t>
              </a:r>
            </a:p>
          </p:txBody>
        </p:sp>
        <p:sp>
          <p:nvSpPr>
            <p:cNvPr id="115" name="tx115"/>
            <p:cNvSpPr/>
            <p:nvPr/>
          </p:nvSpPr>
          <p:spPr>
            <a:xfrm>
              <a:off x="6375038" y="306490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36.6</a:t>
              </a:r>
            </a:p>
          </p:txBody>
        </p:sp>
        <p:sp>
          <p:nvSpPr>
            <p:cNvPr id="116" name="tx116"/>
            <p:cNvSpPr/>
            <p:nvPr/>
          </p:nvSpPr>
          <p:spPr>
            <a:xfrm>
              <a:off x="6641568" y="305386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37.1</a:t>
              </a:r>
            </a:p>
          </p:txBody>
        </p:sp>
        <p:sp>
          <p:nvSpPr>
            <p:cNvPr id="117" name="tx117"/>
            <p:cNvSpPr/>
            <p:nvPr/>
          </p:nvSpPr>
          <p:spPr>
            <a:xfrm>
              <a:off x="6908099" y="3038502"/>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37.6</a:t>
              </a:r>
            </a:p>
          </p:txBody>
        </p:sp>
        <p:sp>
          <p:nvSpPr>
            <p:cNvPr id="118" name="tx118"/>
            <p:cNvSpPr/>
            <p:nvPr/>
          </p:nvSpPr>
          <p:spPr>
            <a:xfrm>
              <a:off x="7174629" y="302476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38.1</a:t>
              </a:r>
            </a:p>
          </p:txBody>
        </p:sp>
        <p:sp>
          <p:nvSpPr>
            <p:cNvPr id="119" name="tx119"/>
            <p:cNvSpPr/>
            <p:nvPr/>
          </p:nvSpPr>
          <p:spPr>
            <a:xfrm>
              <a:off x="7441159" y="300934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38.7</a:t>
              </a:r>
            </a:p>
          </p:txBody>
        </p:sp>
        <p:sp>
          <p:nvSpPr>
            <p:cNvPr id="120" name="tx120"/>
            <p:cNvSpPr/>
            <p:nvPr/>
          </p:nvSpPr>
          <p:spPr>
            <a:xfrm>
              <a:off x="7707690" y="2994630"/>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39.2</a:t>
              </a:r>
            </a:p>
          </p:txBody>
        </p:sp>
        <p:sp>
          <p:nvSpPr>
            <p:cNvPr id="121" name="tx121"/>
            <p:cNvSpPr/>
            <p:nvPr/>
          </p:nvSpPr>
          <p:spPr>
            <a:xfrm>
              <a:off x="7974220" y="298240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39.7</a:t>
              </a:r>
            </a:p>
          </p:txBody>
        </p:sp>
        <p:sp>
          <p:nvSpPr>
            <p:cNvPr id="122" name="tx122"/>
            <p:cNvSpPr/>
            <p:nvPr/>
          </p:nvSpPr>
          <p:spPr>
            <a:xfrm>
              <a:off x="694540" y="4161695"/>
              <a:ext cx="1941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0M</a:t>
              </a:r>
            </a:p>
          </p:txBody>
        </p:sp>
        <p:sp>
          <p:nvSpPr>
            <p:cNvPr id="123" name="tx123"/>
            <p:cNvSpPr/>
            <p:nvPr/>
          </p:nvSpPr>
          <p:spPr>
            <a:xfrm>
              <a:off x="616816" y="3620576"/>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20M</a:t>
              </a:r>
            </a:p>
          </p:txBody>
        </p:sp>
        <p:sp>
          <p:nvSpPr>
            <p:cNvPr id="124" name="tx124"/>
            <p:cNvSpPr/>
            <p:nvPr/>
          </p:nvSpPr>
          <p:spPr>
            <a:xfrm>
              <a:off x="616816" y="3079458"/>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40M</a:t>
              </a:r>
            </a:p>
          </p:txBody>
        </p:sp>
        <p:sp>
          <p:nvSpPr>
            <p:cNvPr id="125" name="tx125"/>
            <p:cNvSpPr/>
            <p:nvPr/>
          </p:nvSpPr>
          <p:spPr>
            <a:xfrm>
              <a:off x="616816" y="2538340"/>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60M</a:t>
              </a:r>
            </a:p>
          </p:txBody>
        </p:sp>
        <p:sp>
          <p:nvSpPr>
            <p:cNvPr id="126" name="tx126"/>
            <p:cNvSpPr/>
            <p:nvPr/>
          </p:nvSpPr>
          <p:spPr>
            <a:xfrm>
              <a:off x="616816" y="1997222"/>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80M</a:t>
              </a:r>
            </a:p>
          </p:txBody>
        </p:sp>
        <p:sp>
          <p:nvSpPr>
            <p:cNvPr id="127" name="tx127"/>
            <p:cNvSpPr/>
            <p:nvPr/>
          </p:nvSpPr>
          <p:spPr>
            <a:xfrm>
              <a:off x="8607376" y="4161695"/>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28" name="tx128"/>
            <p:cNvSpPr/>
            <p:nvPr/>
          </p:nvSpPr>
          <p:spPr>
            <a:xfrm>
              <a:off x="8607376" y="3624671"/>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25</a:t>
              </a:r>
            </a:p>
          </p:txBody>
        </p:sp>
        <p:sp>
          <p:nvSpPr>
            <p:cNvPr id="129" name="tx129"/>
            <p:cNvSpPr/>
            <p:nvPr/>
          </p:nvSpPr>
          <p:spPr>
            <a:xfrm>
              <a:off x="8607376" y="3087648"/>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a:t>
              </a:r>
            </a:p>
          </p:txBody>
        </p:sp>
        <p:sp>
          <p:nvSpPr>
            <p:cNvPr id="130" name="tx130"/>
            <p:cNvSpPr/>
            <p:nvPr/>
          </p:nvSpPr>
          <p:spPr>
            <a:xfrm>
              <a:off x="8607376" y="2550625"/>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75</a:t>
              </a:r>
            </a:p>
          </p:txBody>
        </p:sp>
        <p:sp>
          <p:nvSpPr>
            <p:cNvPr id="131" name="tx131"/>
            <p:cNvSpPr/>
            <p:nvPr/>
          </p:nvSpPr>
          <p:spPr>
            <a:xfrm>
              <a:off x="8607376" y="2013601"/>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a:t>
              </a:r>
            </a:p>
          </p:txBody>
        </p:sp>
        <p:sp>
          <p:nvSpPr>
            <p:cNvPr id="132" name="tx132"/>
            <p:cNvSpPr/>
            <p:nvPr/>
          </p:nvSpPr>
          <p:spPr>
            <a:xfrm rot="-5400000">
              <a:off x="1260945"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133" name="tx133"/>
            <p:cNvSpPr/>
            <p:nvPr/>
          </p:nvSpPr>
          <p:spPr>
            <a:xfrm rot="-5400000">
              <a:off x="2593596"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134" name="tx134"/>
            <p:cNvSpPr/>
            <p:nvPr/>
          </p:nvSpPr>
          <p:spPr>
            <a:xfrm rot="-5400000">
              <a:off x="3926248"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35" name="tx135"/>
            <p:cNvSpPr/>
            <p:nvPr/>
          </p:nvSpPr>
          <p:spPr>
            <a:xfrm rot="-5400000">
              <a:off x="5258899"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36" name="tx136"/>
            <p:cNvSpPr/>
            <p:nvPr/>
          </p:nvSpPr>
          <p:spPr>
            <a:xfrm rot="-5400000">
              <a:off x="6325020"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37" name="tx137"/>
            <p:cNvSpPr/>
            <p:nvPr/>
          </p:nvSpPr>
          <p:spPr>
            <a:xfrm rot="-5400000">
              <a:off x="6591551"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138" name="tx138"/>
            <p:cNvSpPr/>
            <p:nvPr/>
          </p:nvSpPr>
          <p:spPr>
            <a:xfrm rot="-5400000">
              <a:off x="6858081"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139" name="tx139"/>
            <p:cNvSpPr/>
            <p:nvPr/>
          </p:nvSpPr>
          <p:spPr>
            <a:xfrm rot="-5400000">
              <a:off x="7124611"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140" name="tx140"/>
            <p:cNvSpPr/>
            <p:nvPr/>
          </p:nvSpPr>
          <p:spPr>
            <a:xfrm rot="-5400000">
              <a:off x="7391142"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141" name="tx141"/>
            <p:cNvSpPr/>
            <p:nvPr/>
          </p:nvSpPr>
          <p:spPr>
            <a:xfrm rot="-5400000">
              <a:off x="7657672"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42" name="tx142"/>
            <p:cNvSpPr/>
            <p:nvPr/>
          </p:nvSpPr>
          <p:spPr>
            <a:xfrm rot="-5400000">
              <a:off x="7924202"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43" name="tx143"/>
            <p:cNvSpPr/>
            <p:nvPr/>
          </p:nvSpPr>
          <p:spPr>
            <a:xfrm rot="-5400000">
              <a:off x="-425601" y="3033946"/>
              <a:ext cx="177823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children (millions)</a:t>
              </a:r>
            </a:p>
          </p:txBody>
        </p:sp>
        <p:sp>
          <p:nvSpPr>
            <p:cNvPr id="144" name="tx144"/>
            <p:cNvSpPr/>
            <p:nvPr/>
          </p:nvSpPr>
          <p:spPr>
            <a:xfrm rot="5400000">
              <a:off x="8325788" y="3033946"/>
              <a:ext cx="125803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DTP1 Coverage (%)</a:t>
              </a:r>
            </a:p>
          </p:txBody>
        </p:sp>
        <p:sp>
          <p:nvSpPr>
            <p:cNvPr id="145" name="pl145"/>
            <p:cNvSpPr/>
            <p:nvPr/>
          </p:nvSpPr>
          <p:spPr>
            <a:xfrm>
              <a:off x="2536487" y="5180782"/>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46" name="tx146"/>
            <p:cNvSpPr/>
            <p:nvPr/>
          </p:nvSpPr>
          <p:spPr>
            <a:xfrm>
              <a:off x="2803586" y="5130764"/>
              <a:ext cx="97081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DTP1 coverage</a:t>
              </a:r>
            </a:p>
          </p:txBody>
        </p:sp>
        <p:sp>
          <p:nvSpPr>
            <p:cNvPr id="147" name="rc147"/>
            <p:cNvSpPr/>
            <p:nvPr/>
          </p:nvSpPr>
          <p:spPr>
            <a:xfrm>
              <a:off x="4061761" y="5080054"/>
              <a:ext cx="201456" cy="201456"/>
            </a:xfrm>
            <a:prstGeom prst="rect">
              <a:avLst/>
            </a:prstGeom>
            <a:solidFill>
              <a:srgbClr val="1CABE2">
                <a:alpha val="100000"/>
              </a:srgbClr>
            </a:solidFill>
          </p:spPr>
          <p:txBody>
            <a:bodyPr/>
            <a:lstStyle/>
            <a:p/>
          </p:txBody>
        </p:sp>
        <p:sp>
          <p:nvSpPr>
            <p:cNvPr id="148" name="rc148"/>
            <p:cNvSpPr/>
            <p:nvPr/>
          </p:nvSpPr>
          <p:spPr>
            <a:xfrm>
              <a:off x="6020412" y="5080054"/>
              <a:ext cx="201456" cy="201456"/>
            </a:xfrm>
            <a:prstGeom prst="rect">
              <a:avLst/>
            </a:prstGeom>
            <a:solidFill>
              <a:srgbClr val="80BD41">
                <a:alpha val="100000"/>
              </a:srgbClr>
            </a:solidFill>
          </p:spPr>
          <p:txBody>
            <a:bodyPr/>
            <a:lstStyle/>
            <a:p/>
          </p:txBody>
        </p:sp>
        <p:sp>
          <p:nvSpPr>
            <p:cNvPr id="149" name="tx149"/>
            <p:cNvSpPr/>
            <p:nvPr/>
          </p:nvSpPr>
          <p:spPr>
            <a:xfrm>
              <a:off x="4341806" y="5130764"/>
              <a:ext cx="160001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Unvaccinated (zero-dose)</a:t>
              </a:r>
            </a:p>
          </p:txBody>
        </p:sp>
        <p:sp>
          <p:nvSpPr>
            <p:cNvPr id="150" name="tx150"/>
            <p:cNvSpPr/>
            <p:nvPr/>
          </p:nvSpPr>
          <p:spPr>
            <a:xfrm>
              <a:off x="6300457" y="5130764"/>
              <a:ext cx="68104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Vaccinated</a:t>
              </a:r>
            </a:p>
          </p:txBody>
        </p:sp>
        <p:sp>
          <p:nvSpPr>
            <p:cNvPr id="151" name="tx151"/>
            <p:cNvSpPr/>
            <p:nvPr/>
          </p:nvSpPr>
          <p:spPr>
            <a:xfrm>
              <a:off x="951297" y="1437626"/>
              <a:ext cx="6015929"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Estimated DTP1 coverage, and number of vaccinated and unvaccinated children,</a:t>
              </a:r>
            </a:p>
          </p:txBody>
        </p:sp>
        <p:sp>
          <p:nvSpPr>
            <p:cNvPr id="152" name="tx152"/>
            <p:cNvSpPr/>
            <p:nvPr/>
          </p:nvSpPr>
          <p:spPr>
            <a:xfrm>
              <a:off x="951297" y="1618677"/>
              <a:ext cx="1229319"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AFR, 2000-2025</a:t>
              </a:r>
            </a:p>
          </p:txBody>
        </p:sp>
        <p:sp>
          <p:nvSpPr>
            <p:cNvPr id="153" name="pl153"/>
            <p:cNvSpPr/>
            <p:nvPr/>
          </p:nvSpPr>
          <p:spPr>
            <a:xfrm>
              <a:off x="2124522"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4" name="pl154"/>
            <p:cNvSpPr/>
            <p:nvPr/>
          </p:nvSpPr>
          <p:spPr>
            <a:xfrm>
              <a:off x="3780659"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5" name="pl155"/>
            <p:cNvSpPr/>
            <p:nvPr/>
          </p:nvSpPr>
          <p:spPr>
            <a:xfrm>
              <a:off x="5436795"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6" name="pl156"/>
            <p:cNvSpPr/>
            <p:nvPr/>
          </p:nvSpPr>
          <p:spPr>
            <a:xfrm>
              <a:off x="7092931"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7" name="pl157"/>
            <p:cNvSpPr/>
            <p:nvPr/>
          </p:nvSpPr>
          <p:spPr>
            <a:xfrm>
              <a:off x="951297" y="5902447"/>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58" name="pl158"/>
            <p:cNvSpPr/>
            <p:nvPr/>
          </p:nvSpPr>
          <p:spPr>
            <a:xfrm>
              <a:off x="951297" y="5747382"/>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59" name="pl159"/>
            <p:cNvSpPr/>
            <p:nvPr/>
          </p:nvSpPr>
          <p:spPr>
            <a:xfrm>
              <a:off x="951297" y="5592316"/>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60" name="pl160"/>
            <p:cNvSpPr/>
            <p:nvPr/>
          </p:nvSpPr>
          <p:spPr>
            <a:xfrm>
              <a:off x="1296454"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61" name="pl161"/>
            <p:cNvSpPr/>
            <p:nvPr/>
          </p:nvSpPr>
          <p:spPr>
            <a:xfrm>
              <a:off x="2952590"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62" name="pl162"/>
            <p:cNvSpPr/>
            <p:nvPr/>
          </p:nvSpPr>
          <p:spPr>
            <a:xfrm>
              <a:off x="4608727"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63" name="pl163"/>
            <p:cNvSpPr/>
            <p:nvPr/>
          </p:nvSpPr>
          <p:spPr>
            <a:xfrm>
              <a:off x="6264863"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64" name="pl164"/>
            <p:cNvSpPr/>
            <p:nvPr/>
          </p:nvSpPr>
          <p:spPr>
            <a:xfrm>
              <a:off x="7921000"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65" name="rc165"/>
            <p:cNvSpPr/>
            <p:nvPr/>
          </p:nvSpPr>
          <p:spPr>
            <a:xfrm>
              <a:off x="1296454" y="5840421"/>
              <a:ext cx="5059619" cy="124052"/>
            </a:xfrm>
            <a:prstGeom prst="rect">
              <a:avLst/>
            </a:prstGeom>
            <a:solidFill>
              <a:srgbClr val="80BD41">
                <a:alpha val="100000"/>
              </a:srgbClr>
            </a:solidFill>
          </p:spPr>
          <p:txBody>
            <a:bodyPr/>
            <a:lstStyle/>
            <a:p/>
          </p:txBody>
        </p:sp>
        <p:sp>
          <p:nvSpPr>
            <p:cNvPr id="166" name="rc166"/>
            <p:cNvSpPr/>
            <p:nvPr/>
          </p:nvSpPr>
          <p:spPr>
            <a:xfrm>
              <a:off x="6356074" y="5840421"/>
              <a:ext cx="1009765" cy="124052"/>
            </a:xfrm>
            <a:prstGeom prst="rect">
              <a:avLst/>
            </a:prstGeom>
            <a:solidFill>
              <a:srgbClr val="1CABE2">
                <a:alpha val="100000"/>
              </a:srgbClr>
            </a:solidFill>
          </p:spPr>
          <p:txBody>
            <a:bodyPr/>
            <a:lstStyle/>
            <a:p/>
          </p:txBody>
        </p:sp>
        <p:sp>
          <p:nvSpPr>
            <p:cNvPr id="167" name="rc167"/>
            <p:cNvSpPr/>
            <p:nvPr/>
          </p:nvSpPr>
          <p:spPr>
            <a:xfrm>
              <a:off x="1296454" y="5685356"/>
              <a:ext cx="5390440" cy="124052"/>
            </a:xfrm>
            <a:prstGeom prst="rect">
              <a:avLst/>
            </a:prstGeom>
            <a:solidFill>
              <a:srgbClr val="80BD41">
                <a:alpha val="100000"/>
              </a:srgbClr>
            </a:solidFill>
          </p:spPr>
          <p:txBody>
            <a:bodyPr/>
            <a:lstStyle/>
            <a:p/>
          </p:txBody>
        </p:sp>
        <p:sp>
          <p:nvSpPr>
            <p:cNvPr id="168" name="rc168"/>
            <p:cNvSpPr/>
            <p:nvPr/>
          </p:nvSpPr>
          <p:spPr>
            <a:xfrm>
              <a:off x="6686894" y="5685356"/>
              <a:ext cx="1109112" cy="124052"/>
            </a:xfrm>
            <a:prstGeom prst="rect">
              <a:avLst/>
            </a:prstGeom>
            <a:solidFill>
              <a:srgbClr val="1CABE2">
                <a:alpha val="100000"/>
              </a:srgbClr>
            </a:solidFill>
          </p:spPr>
          <p:txBody>
            <a:bodyPr/>
            <a:lstStyle/>
            <a:p/>
          </p:txBody>
        </p:sp>
        <p:sp>
          <p:nvSpPr>
            <p:cNvPr id="169" name="rc169"/>
            <p:cNvSpPr/>
            <p:nvPr/>
          </p:nvSpPr>
          <p:spPr>
            <a:xfrm>
              <a:off x="1296454" y="5530290"/>
              <a:ext cx="5476783" cy="124052"/>
            </a:xfrm>
            <a:prstGeom prst="rect">
              <a:avLst/>
            </a:prstGeom>
            <a:solidFill>
              <a:srgbClr val="80BD41">
                <a:alpha val="100000"/>
              </a:srgbClr>
            </a:solidFill>
          </p:spPr>
          <p:txBody>
            <a:bodyPr/>
            <a:lstStyle/>
            <a:p/>
          </p:txBody>
        </p:sp>
        <p:sp>
          <p:nvSpPr>
            <p:cNvPr id="170" name="rc170"/>
            <p:cNvSpPr/>
            <p:nvPr/>
          </p:nvSpPr>
          <p:spPr>
            <a:xfrm>
              <a:off x="6773237" y="5530290"/>
              <a:ext cx="1097631" cy="124052"/>
            </a:xfrm>
            <a:prstGeom prst="rect">
              <a:avLst/>
            </a:prstGeom>
            <a:solidFill>
              <a:srgbClr val="1CABE2">
                <a:alpha val="100000"/>
              </a:srgbClr>
            </a:solidFill>
          </p:spPr>
          <p:txBody>
            <a:bodyPr/>
            <a:lstStyle/>
            <a:p/>
          </p:txBody>
        </p:sp>
        <p:sp>
          <p:nvSpPr>
            <p:cNvPr id="171" name="tx171"/>
            <p:cNvSpPr/>
            <p:nvPr/>
          </p:nvSpPr>
          <p:spPr>
            <a:xfrm>
              <a:off x="3703232" y="5857185"/>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30.6</a:t>
              </a:r>
            </a:p>
          </p:txBody>
        </p:sp>
        <p:sp>
          <p:nvSpPr>
            <p:cNvPr id="172" name="tx172"/>
            <p:cNvSpPr/>
            <p:nvPr/>
          </p:nvSpPr>
          <p:spPr>
            <a:xfrm>
              <a:off x="6773083" y="5857185"/>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6.1</a:t>
              </a:r>
            </a:p>
          </p:txBody>
        </p:sp>
        <p:sp>
          <p:nvSpPr>
            <p:cNvPr id="173" name="tx173"/>
            <p:cNvSpPr/>
            <p:nvPr/>
          </p:nvSpPr>
          <p:spPr>
            <a:xfrm>
              <a:off x="3868642" y="5702119"/>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32.5</a:t>
              </a:r>
            </a:p>
          </p:txBody>
        </p:sp>
        <p:sp>
          <p:nvSpPr>
            <p:cNvPr id="174" name="tx174"/>
            <p:cNvSpPr/>
            <p:nvPr/>
          </p:nvSpPr>
          <p:spPr>
            <a:xfrm>
              <a:off x="7153577" y="5702119"/>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6.7</a:t>
              </a:r>
            </a:p>
          </p:txBody>
        </p:sp>
        <p:sp>
          <p:nvSpPr>
            <p:cNvPr id="175" name="tx175"/>
            <p:cNvSpPr/>
            <p:nvPr/>
          </p:nvSpPr>
          <p:spPr>
            <a:xfrm>
              <a:off x="3911813" y="5547054"/>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33.1</a:t>
              </a:r>
            </a:p>
          </p:txBody>
        </p:sp>
        <p:sp>
          <p:nvSpPr>
            <p:cNvPr id="176" name="tx176"/>
            <p:cNvSpPr/>
            <p:nvPr/>
          </p:nvSpPr>
          <p:spPr>
            <a:xfrm>
              <a:off x="7234179" y="5547054"/>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6.6</a:t>
              </a:r>
            </a:p>
          </p:txBody>
        </p:sp>
        <p:sp>
          <p:nvSpPr>
            <p:cNvPr id="177" name="tx177"/>
            <p:cNvSpPr/>
            <p:nvPr/>
          </p:nvSpPr>
          <p:spPr>
            <a:xfrm>
              <a:off x="7546276" y="5857185"/>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36.6</a:t>
              </a:r>
            </a:p>
          </p:txBody>
        </p:sp>
        <p:sp>
          <p:nvSpPr>
            <p:cNvPr id="178" name="tx178"/>
            <p:cNvSpPr/>
            <p:nvPr/>
          </p:nvSpPr>
          <p:spPr>
            <a:xfrm>
              <a:off x="7997952" y="5702119"/>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39.2</a:t>
              </a:r>
            </a:p>
          </p:txBody>
        </p:sp>
        <p:sp>
          <p:nvSpPr>
            <p:cNvPr id="179" name="tx179"/>
            <p:cNvSpPr/>
            <p:nvPr/>
          </p:nvSpPr>
          <p:spPr>
            <a:xfrm>
              <a:off x="8076556" y="5547054"/>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39.7</a:t>
              </a:r>
            </a:p>
          </p:txBody>
        </p:sp>
        <p:sp>
          <p:nvSpPr>
            <p:cNvPr id="180" name="tx180"/>
            <p:cNvSpPr/>
            <p:nvPr/>
          </p:nvSpPr>
          <p:spPr>
            <a:xfrm>
              <a:off x="577771" y="5852430"/>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81" name="tx181"/>
            <p:cNvSpPr/>
            <p:nvPr/>
          </p:nvSpPr>
          <p:spPr>
            <a:xfrm>
              <a:off x="577771" y="56973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82" name="tx182"/>
            <p:cNvSpPr/>
            <p:nvPr/>
          </p:nvSpPr>
          <p:spPr>
            <a:xfrm>
              <a:off x="577771" y="5542299"/>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83" name="tx183"/>
            <p:cNvSpPr/>
            <p:nvPr/>
          </p:nvSpPr>
          <p:spPr>
            <a:xfrm>
              <a:off x="1179959" y="6058117"/>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 M</a:t>
              </a:r>
            </a:p>
          </p:txBody>
        </p:sp>
        <p:sp>
          <p:nvSpPr>
            <p:cNvPr id="184" name="tx184"/>
            <p:cNvSpPr/>
            <p:nvPr/>
          </p:nvSpPr>
          <p:spPr>
            <a:xfrm>
              <a:off x="2797234" y="6058117"/>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 M</a:t>
              </a:r>
            </a:p>
          </p:txBody>
        </p:sp>
        <p:sp>
          <p:nvSpPr>
            <p:cNvPr id="185" name="tx185"/>
            <p:cNvSpPr/>
            <p:nvPr/>
          </p:nvSpPr>
          <p:spPr>
            <a:xfrm>
              <a:off x="4453370" y="6058117"/>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 M</a:t>
              </a:r>
            </a:p>
          </p:txBody>
        </p:sp>
        <p:sp>
          <p:nvSpPr>
            <p:cNvPr id="186" name="tx186"/>
            <p:cNvSpPr/>
            <p:nvPr/>
          </p:nvSpPr>
          <p:spPr>
            <a:xfrm>
              <a:off x="6109507" y="6058117"/>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30 M</a:t>
              </a:r>
            </a:p>
          </p:txBody>
        </p:sp>
        <p:sp>
          <p:nvSpPr>
            <p:cNvPr id="187" name="tx187"/>
            <p:cNvSpPr/>
            <p:nvPr/>
          </p:nvSpPr>
          <p:spPr>
            <a:xfrm>
              <a:off x="7765643" y="6058117"/>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40 M</a:t>
              </a:r>
            </a:p>
          </p:txBody>
        </p:sp>
        <p:sp>
          <p:nvSpPr>
            <p:cNvPr id="188" name="tx188"/>
            <p:cNvSpPr/>
            <p:nvPr/>
          </p:nvSpPr>
          <p:spPr>
            <a:xfrm>
              <a:off x="3858905" y="6222390"/>
              <a:ext cx="177823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children (millions)</a:t>
              </a:r>
            </a:p>
          </p:txBody>
        </p:sp>
        <p:sp>
          <p:nvSpPr>
            <p:cNvPr id="189" name="tx189"/>
            <p:cNvSpPr/>
            <p:nvPr/>
          </p:nvSpPr>
          <p:spPr>
            <a:xfrm>
              <a:off x="4295803" y="6421459"/>
              <a:ext cx="42489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Sources: WHO/UNICEF Estimates of National Immunization Coverage, 2025 revision;</a:t>
              </a:r>
            </a:p>
          </p:txBody>
        </p:sp>
        <p:sp>
          <p:nvSpPr>
            <p:cNvPr id="190" name="tx190"/>
            <p:cNvSpPr/>
            <p:nvPr/>
          </p:nvSpPr>
          <p:spPr>
            <a:xfrm>
              <a:off x="1751485" y="6542159"/>
              <a:ext cx="679326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United Nations, Department of Economic and Social Affairs, Population Division (2024). World Population Prospects 2024, Online Edition.</a:t>
              </a:r>
            </a:p>
          </p:txBody>
        </p:sp>
      </p:grpSp>
      <p:sp>
        <p:nvSpPr>
          <p:cNvPr id="19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DTP1 coverage in 2025 (83%) was the same as in 2019 (83%).
The number of children vaccinated with DTP1 increased 8% from 30.6 million in 2019 to 33.1 million in 2025.
The number of surviving infants increased approximately 8% from 36.6 million in 2019 to 39.7 million in 2025.
In 2025, 2.5 million more children were vaccinated than in 2019.
In 2025, there were 3 million more surviving infants (target population) than in 2019.
For vaccine coverage to increase, the number of children vaccinated must increase at a faster rate than the population increases.</a:t>
            </a:r>
          </a:p>
        </p:txBody>
      </p:sp>
      <p:sp>
        <p:nvSpPr>
          <p:cNvPr id="192"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DTP1 coverage was 83%: 33.1 million children received at least one dose of DTP-containing vaccine, but 6.6 million remain unreached.</a:t>
            </a:r>
          </a:p>
        </p:txBody>
      </p:sp>
      <p:grpSp xmlns:pic="http://schemas.openxmlformats.org/drawingml/2006/picture">
        <p:nvGrpSpPr>
          <p:cNvPr id="193" name=""/>
          <p:cNvGrpSpPr/>
          <p:nvPr/>
        </p:nvGrpSpPr>
        <p:grpSpPr>
          <a:xfrm>
            <a:off x="292608" y="1097280"/>
            <a:ext cx="8595360" cy="28575"/>
            <a:chOff x="292608" y="1097280"/>
            <a:chExt cx="8595360" cy="28575"/>
          </a:xfrm>
        </p:grpSpPr>
        <p:sp>
          <p:nvSpPr>
            <p:cNvPr id="194" name="rc3"/>
            <p:cNvSpPr/>
            <p:nvPr/>
          </p:nvSpPr>
          <p:spPr>
            <a:xfrm>
              <a:off x="292608" y="109728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95" name="rc4"/>
            <p:cNvSpPr/>
            <p:nvPr/>
          </p:nvSpPr>
          <p:spPr>
            <a:xfrm>
              <a:off x="292608" y="1097280"/>
              <a:ext cx="8595360" cy="28575"/>
            </a:xfrm>
            <a:prstGeom prst="rect">
              <a:avLst/>
            </a:prstGeom>
            <a:solidFill>
              <a:srgbClr val="000000">
                <a:alpha val="100000"/>
              </a:srgbClr>
            </a:solidFill>
          </p:spPr>
          <p:txBody>
            <a:bodyPr/>
            <a:lstStyle/>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1142678" y="4183129"/>
              <a:ext cx="7514176" cy="0"/>
            </a:xfrm>
            <a:custGeom>
              <a:avLst/>
              <a:pathLst>
                <a:path w="7514176" h="0">
                  <a:moveTo>
                    <a:pt x="0" y="0"/>
                  </a:moveTo>
                  <a:lnTo>
                    <a:pt x="7514176" y="0"/>
                  </a:lnTo>
                  <a:lnTo>
                    <a:pt x="7514176" y="0"/>
                  </a:lnTo>
                </a:path>
              </a:pathLst>
            </a:custGeom>
            <a:ln w="6775" cap="flat">
              <a:solidFill>
                <a:srgbClr val="EBEBEB">
                  <a:alpha val="100000"/>
                </a:srgbClr>
              </a:solidFill>
              <a:prstDash val="solid"/>
              <a:round/>
            </a:ln>
          </p:spPr>
          <p:txBody>
            <a:bodyPr/>
            <a:lstStyle/>
            <a:p/>
          </p:txBody>
        </p:sp>
        <p:sp>
          <p:nvSpPr>
            <p:cNvPr id="5" name="pl5"/>
            <p:cNvSpPr/>
            <p:nvPr/>
          </p:nvSpPr>
          <p:spPr>
            <a:xfrm>
              <a:off x="1142678" y="3298326"/>
              <a:ext cx="7514176" cy="0"/>
            </a:xfrm>
            <a:custGeom>
              <a:avLst/>
              <a:pathLst>
                <a:path w="7514176" h="0">
                  <a:moveTo>
                    <a:pt x="0" y="0"/>
                  </a:moveTo>
                  <a:lnTo>
                    <a:pt x="7514176" y="0"/>
                  </a:lnTo>
                  <a:lnTo>
                    <a:pt x="7514176" y="0"/>
                  </a:lnTo>
                </a:path>
              </a:pathLst>
            </a:custGeom>
            <a:ln w="6775" cap="flat">
              <a:solidFill>
                <a:srgbClr val="EBEBEB">
                  <a:alpha val="100000"/>
                </a:srgbClr>
              </a:solidFill>
              <a:prstDash val="solid"/>
              <a:round/>
            </a:ln>
          </p:spPr>
          <p:txBody>
            <a:bodyPr/>
            <a:lstStyle/>
            <a:p/>
          </p:txBody>
        </p:sp>
        <p:sp>
          <p:nvSpPr>
            <p:cNvPr id="6" name="pl6"/>
            <p:cNvSpPr/>
            <p:nvPr/>
          </p:nvSpPr>
          <p:spPr>
            <a:xfrm>
              <a:off x="1142678" y="2413522"/>
              <a:ext cx="7514176" cy="0"/>
            </a:xfrm>
            <a:custGeom>
              <a:avLst/>
              <a:pathLst>
                <a:path w="7514176" h="0">
                  <a:moveTo>
                    <a:pt x="0" y="0"/>
                  </a:moveTo>
                  <a:lnTo>
                    <a:pt x="7514176" y="0"/>
                  </a:lnTo>
                  <a:lnTo>
                    <a:pt x="7514176" y="0"/>
                  </a:lnTo>
                </a:path>
              </a:pathLst>
            </a:custGeom>
            <a:ln w="6775" cap="flat">
              <a:solidFill>
                <a:srgbClr val="EBEBEB">
                  <a:alpha val="100000"/>
                </a:srgbClr>
              </a:solidFill>
              <a:prstDash val="solid"/>
              <a:round/>
            </a:ln>
          </p:spPr>
          <p:txBody>
            <a:bodyPr/>
            <a:lstStyle/>
            <a:p/>
          </p:txBody>
        </p:sp>
        <p:sp>
          <p:nvSpPr>
            <p:cNvPr id="7" name="pl7"/>
            <p:cNvSpPr/>
            <p:nvPr/>
          </p:nvSpPr>
          <p:spPr>
            <a:xfrm>
              <a:off x="1142678" y="1528719"/>
              <a:ext cx="7514176" cy="0"/>
            </a:xfrm>
            <a:custGeom>
              <a:avLst/>
              <a:pathLst>
                <a:path w="7514176" h="0">
                  <a:moveTo>
                    <a:pt x="0" y="0"/>
                  </a:moveTo>
                  <a:lnTo>
                    <a:pt x="7514176" y="0"/>
                  </a:lnTo>
                  <a:lnTo>
                    <a:pt x="7514176" y="0"/>
                  </a:lnTo>
                </a:path>
              </a:pathLst>
            </a:custGeom>
            <a:ln w="6775" cap="flat">
              <a:solidFill>
                <a:srgbClr val="EBEBEB">
                  <a:alpha val="100000"/>
                </a:srgbClr>
              </a:solidFill>
              <a:prstDash val="solid"/>
              <a:round/>
            </a:ln>
          </p:spPr>
          <p:txBody>
            <a:bodyPr/>
            <a:lstStyle/>
            <a:p/>
          </p:txBody>
        </p:sp>
        <p:sp>
          <p:nvSpPr>
            <p:cNvPr id="8" name="pl8"/>
            <p:cNvSpPr/>
            <p:nvPr/>
          </p:nvSpPr>
          <p:spPr>
            <a:xfrm>
              <a:off x="1142678" y="4625531"/>
              <a:ext cx="7514176" cy="0"/>
            </a:xfrm>
            <a:custGeom>
              <a:avLst/>
              <a:pathLst>
                <a:path w="7514176" h="0">
                  <a:moveTo>
                    <a:pt x="0" y="0"/>
                  </a:moveTo>
                  <a:lnTo>
                    <a:pt x="7514176" y="0"/>
                  </a:lnTo>
                  <a:lnTo>
                    <a:pt x="7514176" y="0"/>
                  </a:lnTo>
                </a:path>
              </a:pathLst>
            </a:custGeom>
            <a:ln w="13550" cap="flat">
              <a:solidFill>
                <a:srgbClr val="EBEBEB">
                  <a:alpha val="100000"/>
                </a:srgbClr>
              </a:solidFill>
              <a:prstDash val="solid"/>
              <a:round/>
            </a:ln>
          </p:spPr>
          <p:txBody>
            <a:bodyPr/>
            <a:lstStyle/>
            <a:p/>
          </p:txBody>
        </p:sp>
        <p:sp>
          <p:nvSpPr>
            <p:cNvPr id="9" name="pl9"/>
            <p:cNvSpPr/>
            <p:nvPr/>
          </p:nvSpPr>
          <p:spPr>
            <a:xfrm>
              <a:off x="1142678" y="3740727"/>
              <a:ext cx="7514176" cy="0"/>
            </a:xfrm>
            <a:custGeom>
              <a:avLst/>
              <a:pathLst>
                <a:path w="7514176" h="0">
                  <a:moveTo>
                    <a:pt x="0" y="0"/>
                  </a:moveTo>
                  <a:lnTo>
                    <a:pt x="7514176" y="0"/>
                  </a:lnTo>
                  <a:lnTo>
                    <a:pt x="7514176" y="0"/>
                  </a:lnTo>
                </a:path>
              </a:pathLst>
            </a:custGeom>
            <a:ln w="13550" cap="flat">
              <a:solidFill>
                <a:srgbClr val="EBEBEB">
                  <a:alpha val="100000"/>
                </a:srgbClr>
              </a:solidFill>
              <a:prstDash val="solid"/>
              <a:round/>
            </a:ln>
          </p:spPr>
          <p:txBody>
            <a:bodyPr/>
            <a:lstStyle/>
            <a:p/>
          </p:txBody>
        </p:sp>
        <p:sp>
          <p:nvSpPr>
            <p:cNvPr id="10" name="pl10"/>
            <p:cNvSpPr/>
            <p:nvPr/>
          </p:nvSpPr>
          <p:spPr>
            <a:xfrm>
              <a:off x="1142678" y="2855924"/>
              <a:ext cx="7514176" cy="0"/>
            </a:xfrm>
            <a:custGeom>
              <a:avLst/>
              <a:pathLst>
                <a:path w="7514176" h="0">
                  <a:moveTo>
                    <a:pt x="0" y="0"/>
                  </a:moveTo>
                  <a:lnTo>
                    <a:pt x="7514176" y="0"/>
                  </a:lnTo>
                  <a:lnTo>
                    <a:pt x="7514176" y="0"/>
                  </a:lnTo>
                </a:path>
              </a:pathLst>
            </a:custGeom>
            <a:ln w="13550" cap="flat">
              <a:solidFill>
                <a:srgbClr val="EBEBEB">
                  <a:alpha val="100000"/>
                </a:srgbClr>
              </a:solidFill>
              <a:prstDash val="solid"/>
              <a:round/>
            </a:ln>
          </p:spPr>
          <p:txBody>
            <a:bodyPr/>
            <a:lstStyle/>
            <a:p/>
          </p:txBody>
        </p:sp>
        <p:sp>
          <p:nvSpPr>
            <p:cNvPr id="11" name="pl11"/>
            <p:cNvSpPr/>
            <p:nvPr/>
          </p:nvSpPr>
          <p:spPr>
            <a:xfrm>
              <a:off x="1142678" y="1971121"/>
              <a:ext cx="7514176" cy="0"/>
            </a:xfrm>
            <a:custGeom>
              <a:avLst/>
              <a:pathLst>
                <a:path w="7514176" h="0">
                  <a:moveTo>
                    <a:pt x="0" y="0"/>
                  </a:moveTo>
                  <a:lnTo>
                    <a:pt x="7514176" y="0"/>
                  </a:lnTo>
                  <a:lnTo>
                    <a:pt x="7514176" y="0"/>
                  </a:lnTo>
                </a:path>
              </a:pathLst>
            </a:custGeom>
            <a:ln w="13550" cap="flat">
              <a:solidFill>
                <a:srgbClr val="EBEBEB">
                  <a:alpha val="100000"/>
                </a:srgbClr>
              </a:solidFill>
              <a:prstDash val="solid"/>
              <a:round/>
            </a:ln>
          </p:spPr>
          <p:txBody>
            <a:bodyPr/>
            <a:lstStyle/>
            <a:p/>
          </p:txBody>
        </p:sp>
        <p:sp>
          <p:nvSpPr>
            <p:cNvPr id="12" name="pl12"/>
            <p:cNvSpPr/>
            <p:nvPr/>
          </p:nvSpPr>
          <p:spPr>
            <a:xfrm>
              <a:off x="1142678" y="1086317"/>
              <a:ext cx="7514176" cy="0"/>
            </a:xfrm>
            <a:custGeom>
              <a:avLst/>
              <a:pathLst>
                <a:path w="7514176" h="0">
                  <a:moveTo>
                    <a:pt x="0" y="0"/>
                  </a:moveTo>
                  <a:lnTo>
                    <a:pt x="7514176" y="0"/>
                  </a:lnTo>
                  <a:lnTo>
                    <a:pt x="7514176" y="0"/>
                  </a:lnTo>
                </a:path>
              </a:pathLst>
            </a:custGeom>
            <a:ln w="13550" cap="flat">
              <a:solidFill>
                <a:srgbClr val="EBEBEB">
                  <a:alpha val="100000"/>
                </a:srgbClr>
              </a:solidFill>
              <a:prstDash val="solid"/>
              <a:round/>
            </a:ln>
          </p:spPr>
          <p:txBody>
            <a:bodyPr/>
            <a:lstStyle/>
            <a:p/>
          </p:txBody>
        </p:sp>
        <p:sp>
          <p:nvSpPr>
            <p:cNvPr id="13" name="pl13"/>
            <p:cNvSpPr/>
            <p:nvPr/>
          </p:nvSpPr>
          <p:spPr>
            <a:xfrm>
              <a:off x="1583713"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2689064"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3794415"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4899766"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6005117"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7110468"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8215819"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5784047"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6005117"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6226187"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6447258"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6668328"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6889398"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7110468"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7" name="rc27"/>
            <p:cNvSpPr/>
            <p:nvPr/>
          </p:nvSpPr>
          <p:spPr>
            <a:xfrm>
              <a:off x="1484231" y="4051968"/>
              <a:ext cx="198963" cy="573562"/>
            </a:xfrm>
            <a:prstGeom prst="rect">
              <a:avLst/>
            </a:prstGeom>
            <a:solidFill>
              <a:srgbClr val="80BD41">
                <a:alpha val="100000"/>
              </a:srgbClr>
            </a:solidFill>
          </p:spPr>
          <p:txBody>
            <a:bodyPr/>
            <a:lstStyle/>
            <a:p/>
          </p:txBody>
        </p:sp>
        <p:sp>
          <p:nvSpPr>
            <p:cNvPr id="28" name="rc28"/>
            <p:cNvSpPr/>
            <p:nvPr/>
          </p:nvSpPr>
          <p:spPr>
            <a:xfrm>
              <a:off x="1484231" y="3494872"/>
              <a:ext cx="198963" cy="388962"/>
            </a:xfrm>
            <a:prstGeom prst="rect">
              <a:avLst/>
            </a:prstGeom>
            <a:solidFill>
              <a:srgbClr val="0058AB">
                <a:alpha val="100000"/>
              </a:srgbClr>
            </a:solidFill>
          </p:spPr>
          <p:txBody>
            <a:bodyPr/>
            <a:lstStyle/>
            <a:p/>
          </p:txBody>
        </p:sp>
        <p:sp>
          <p:nvSpPr>
            <p:cNvPr id="29" name="rc29"/>
            <p:cNvSpPr/>
            <p:nvPr/>
          </p:nvSpPr>
          <p:spPr>
            <a:xfrm>
              <a:off x="1484231" y="3883835"/>
              <a:ext cx="198963" cy="168133"/>
            </a:xfrm>
            <a:prstGeom prst="rect">
              <a:avLst/>
            </a:prstGeom>
            <a:solidFill>
              <a:srgbClr val="1CABE2">
                <a:alpha val="100000"/>
              </a:srgbClr>
            </a:solidFill>
          </p:spPr>
          <p:txBody>
            <a:bodyPr/>
            <a:lstStyle/>
            <a:p/>
          </p:txBody>
        </p:sp>
        <p:sp>
          <p:nvSpPr>
            <p:cNvPr id="30" name="rc30"/>
            <p:cNvSpPr/>
            <p:nvPr/>
          </p:nvSpPr>
          <p:spPr>
            <a:xfrm>
              <a:off x="1705302" y="4029157"/>
              <a:ext cx="198963" cy="596373"/>
            </a:xfrm>
            <a:prstGeom prst="rect">
              <a:avLst/>
            </a:prstGeom>
            <a:solidFill>
              <a:srgbClr val="80BD41">
                <a:alpha val="100000"/>
              </a:srgbClr>
            </a:solidFill>
          </p:spPr>
          <p:txBody>
            <a:bodyPr/>
            <a:lstStyle/>
            <a:p/>
          </p:txBody>
        </p:sp>
        <p:sp>
          <p:nvSpPr>
            <p:cNvPr id="31" name="rc31"/>
            <p:cNvSpPr/>
            <p:nvPr/>
          </p:nvSpPr>
          <p:spPr>
            <a:xfrm>
              <a:off x="1705302" y="3468931"/>
              <a:ext cx="198963" cy="392352"/>
            </a:xfrm>
            <a:prstGeom prst="rect">
              <a:avLst/>
            </a:prstGeom>
            <a:solidFill>
              <a:srgbClr val="0058AB">
                <a:alpha val="100000"/>
              </a:srgbClr>
            </a:solidFill>
          </p:spPr>
          <p:txBody>
            <a:bodyPr/>
            <a:lstStyle/>
            <a:p/>
          </p:txBody>
        </p:sp>
        <p:sp>
          <p:nvSpPr>
            <p:cNvPr id="32" name="rc32"/>
            <p:cNvSpPr/>
            <p:nvPr/>
          </p:nvSpPr>
          <p:spPr>
            <a:xfrm>
              <a:off x="1705302" y="3861284"/>
              <a:ext cx="198963" cy="167872"/>
            </a:xfrm>
            <a:prstGeom prst="rect">
              <a:avLst/>
            </a:prstGeom>
            <a:solidFill>
              <a:srgbClr val="1CABE2">
                <a:alpha val="100000"/>
              </a:srgbClr>
            </a:solidFill>
          </p:spPr>
          <p:txBody>
            <a:bodyPr/>
            <a:lstStyle/>
            <a:p/>
          </p:txBody>
        </p:sp>
        <p:sp>
          <p:nvSpPr>
            <p:cNvPr id="33" name="rc33"/>
            <p:cNvSpPr/>
            <p:nvPr/>
          </p:nvSpPr>
          <p:spPr>
            <a:xfrm>
              <a:off x="1926372" y="3997893"/>
              <a:ext cx="198963" cy="627637"/>
            </a:xfrm>
            <a:prstGeom prst="rect">
              <a:avLst/>
            </a:prstGeom>
            <a:solidFill>
              <a:srgbClr val="80BD41">
                <a:alpha val="100000"/>
              </a:srgbClr>
            </a:solidFill>
          </p:spPr>
          <p:txBody>
            <a:bodyPr/>
            <a:lstStyle/>
            <a:p/>
          </p:txBody>
        </p:sp>
        <p:sp>
          <p:nvSpPr>
            <p:cNvPr id="34" name="rc34"/>
            <p:cNvSpPr/>
            <p:nvPr/>
          </p:nvSpPr>
          <p:spPr>
            <a:xfrm>
              <a:off x="1926372" y="3444270"/>
              <a:ext cx="198963" cy="383820"/>
            </a:xfrm>
            <a:prstGeom prst="rect">
              <a:avLst/>
            </a:prstGeom>
            <a:solidFill>
              <a:srgbClr val="0058AB">
                <a:alpha val="100000"/>
              </a:srgbClr>
            </a:solidFill>
          </p:spPr>
          <p:txBody>
            <a:bodyPr/>
            <a:lstStyle/>
            <a:p/>
          </p:txBody>
        </p:sp>
        <p:sp>
          <p:nvSpPr>
            <p:cNvPr id="35" name="rc35"/>
            <p:cNvSpPr/>
            <p:nvPr/>
          </p:nvSpPr>
          <p:spPr>
            <a:xfrm>
              <a:off x="1926372" y="3828090"/>
              <a:ext cx="198963" cy="169802"/>
            </a:xfrm>
            <a:prstGeom prst="rect">
              <a:avLst/>
            </a:prstGeom>
            <a:solidFill>
              <a:srgbClr val="1CABE2">
                <a:alpha val="100000"/>
              </a:srgbClr>
            </a:solidFill>
          </p:spPr>
          <p:txBody>
            <a:bodyPr/>
            <a:lstStyle/>
            <a:p/>
          </p:txBody>
        </p:sp>
        <p:sp>
          <p:nvSpPr>
            <p:cNvPr id="36" name="rc36"/>
            <p:cNvSpPr/>
            <p:nvPr/>
          </p:nvSpPr>
          <p:spPr>
            <a:xfrm>
              <a:off x="2147442" y="3948060"/>
              <a:ext cx="198963" cy="677470"/>
            </a:xfrm>
            <a:prstGeom prst="rect">
              <a:avLst/>
            </a:prstGeom>
            <a:solidFill>
              <a:srgbClr val="80BD41">
                <a:alpha val="100000"/>
              </a:srgbClr>
            </a:solidFill>
          </p:spPr>
          <p:txBody>
            <a:bodyPr/>
            <a:lstStyle/>
            <a:p/>
          </p:txBody>
        </p:sp>
        <p:sp>
          <p:nvSpPr>
            <p:cNvPr id="37" name="rc37"/>
            <p:cNvSpPr/>
            <p:nvPr/>
          </p:nvSpPr>
          <p:spPr>
            <a:xfrm>
              <a:off x="2147442" y="3415740"/>
              <a:ext cx="198963" cy="367408"/>
            </a:xfrm>
            <a:prstGeom prst="rect">
              <a:avLst/>
            </a:prstGeom>
            <a:solidFill>
              <a:srgbClr val="0058AB">
                <a:alpha val="100000"/>
              </a:srgbClr>
            </a:solidFill>
          </p:spPr>
          <p:txBody>
            <a:bodyPr/>
            <a:lstStyle/>
            <a:p/>
          </p:txBody>
        </p:sp>
        <p:sp>
          <p:nvSpPr>
            <p:cNvPr id="38" name="rc38"/>
            <p:cNvSpPr/>
            <p:nvPr/>
          </p:nvSpPr>
          <p:spPr>
            <a:xfrm>
              <a:off x="2147442" y="3783148"/>
              <a:ext cx="198963" cy="164911"/>
            </a:xfrm>
            <a:prstGeom prst="rect">
              <a:avLst/>
            </a:prstGeom>
            <a:solidFill>
              <a:srgbClr val="1CABE2">
                <a:alpha val="100000"/>
              </a:srgbClr>
            </a:solidFill>
          </p:spPr>
          <p:txBody>
            <a:bodyPr/>
            <a:lstStyle/>
            <a:p/>
          </p:txBody>
        </p:sp>
        <p:sp>
          <p:nvSpPr>
            <p:cNvPr id="39" name="rc39"/>
            <p:cNvSpPr/>
            <p:nvPr/>
          </p:nvSpPr>
          <p:spPr>
            <a:xfrm>
              <a:off x="2368512" y="3890958"/>
              <a:ext cx="198963" cy="734572"/>
            </a:xfrm>
            <a:prstGeom prst="rect">
              <a:avLst/>
            </a:prstGeom>
            <a:solidFill>
              <a:srgbClr val="80BD41">
                <a:alpha val="100000"/>
              </a:srgbClr>
            </a:solidFill>
          </p:spPr>
          <p:txBody>
            <a:bodyPr/>
            <a:lstStyle/>
            <a:p/>
          </p:txBody>
        </p:sp>
        <p:sp>
          <p:nvSpPr>
            <p:cNvPr id="40" name="rc40"/>
            <p:cNvSpPr/>
            <p:nvPr/>
          </p:nvSpPr>
          <p:spPr>
            <a:xfrm>
              <a:off x="2368512" y="3384428"/>
              <a:ext cx="198963" cy="349693"/>
            </a:xfrm>
            <a:prstGeom prst="rect">
              <a:avLst/>
            </a:prstGeom>
            <a:solidFill>
              <a:srgbClr val="0058AB">
                <a:alpha val="100000"/>
              </a:srgbClr>
            </a:solidFill>
          </p:spPr>
          <p:txBody>
            <a:bodyPr/>
            <a:lstStyle/>
            <a:p/>
          </p:txBody>
        </p:sp>
        <p:sp>
          <p:nvSpPr>
            <p:cNvPr id="41" name="rc41"/>
            <p:cNvSpPr/>
            <p:nvPr/>
          </p:nvSpPr>
          <p:spPr>
            <a:xfrm>
              <a:off x="2368512" y="3734121"/>
              <a:ext cx="198963" cy="156837"/>
            </a:xfrm>
            <a:prstGeom prst="rect">
              <a:avLst/>
            </a:prstGeom>
            <a:solidFill>
              <a:srgbClr val="1CABE2">
                <a:alpha val="100000"/>
              </a:srgbClr>
            </a:solidFill>
          </p:spPr>
          <p:txBody>
            <a:bodyPr/>
            <a:lstStyle/>
            <a:p/>
          </p:txBody>
        </p:sp>
        <p:sp>
          <p:nvSpPr>
            <p:cNvPr id="42" name="rc42"/>
            <p:cNvSpPr/>
            <p:nvPr/>
          </p:nvSpPr>
          <p:spPr>
            <a:xfrm>
              <a:off x="2589583" y="3829957"/>
              <a:ext cx="198963" cy="795573"/>
            </a:xfrm>
            <a:prstGeom prst="rect">
              <a:avLst/>
            </a:prstGeom>
            <a:solidFill>
              <a:srgbClr val="80BD41">
                <a:alpha val="100000"/>
              </a:srgbClr>
            </a:solidFill>
          </p:spPr>
          <p:txBody>
            <a:bodyPr/>
            <a:lstStyle/>
            <a:p/>
          </p:txBody>
        </p:sp>
        <p:sp>
          <p:nvSpPr>
            <p:cNvPr id="43" name="rc43"/>
            <p:cNvSpPr/>
            <p:nvPr/>
          </p:nvSpPr>
          <p:spPr>
            <a:xfrm>
              <a:off x="2589583" y="3350860"/>
              <a:ext cx="198963" cy="341024"/>
            </a:xfrm>
            <a:prstGeom prst="rect">
              <a:avLst/>
            </a:prstGeom>
            <a:solidFill>
              <a:srgbClr val="0058AB">
                <a:alpha val="100000"/>
              </a:srgbClr>
            </a:solidFill>
          </p:spPr>
          <p:txBody>
            <a:bodyPr/>
            <a:lstStyle/>
            <a:p/>
          </p:txBody>
        </p:sp>
        <p:sp>
          <p:nvSpPr>
            <p:cNvPr id="44" name="rc44"/>
            <p:cNvSpPr/>
            <p:nvPr/>
          </p:nvSpPr>
          <p:spPr>
            <a:xfrm>
              <a:off x="2589583" y="3691885"/>
              <a:ext cx="198963" cy="138072"/>
            </a:xfrm>
            <a:prstGeom prst="rect">
              <a:avLst/>
            </a:prstGeom>
            <a:solidFill>
              <a:srgbClr val="1CABE2">
                <a:alpha val="100000"/>
              </a:srgbClr>
            </a:solidFill>
          </p:spPr>
          <p:txBody>
            <a:bodyPr/>
            <a:lstStyle/>
            <a:p/>
          </p:txBody>
        </p:sp>
        <p:sp>
          <p:nvSpPr>
            <p:cNvPr id="45" name="rc45"/>
            <p:cNvSpPr/>
            <p:nvPr/>
          </p:nvSpPr>
          <p:spPr>
            <a:xfrm>
              <a:off x="2810653" y="3778351"/>
              <a:ext cx="198963" cy="847179"/>
            </a:xfrm>
            <a:prstGeom prst="rect">
              <a:avLst/>
            </a:prstGeom>
            <a:solidFill>
              <a:srgbClr val="80BD41">
                <a:alpha val="100000"/>
              </a:srgbClr>
            </a:solidFill>
          </p:spPr>
          <p:txBody>
            <a:bodyPr/>
            <a:lstStyle/>
            <a:p/>
          </p:txBody>
        </p:sp>
        <p:sp>
          <p:nvSpPr>
            <p:cNvPr id="46" name="rc46"/>
            <p:cNvSpPr/>
            <p:nvPr/>
          </p:nvSpPr>
          <p:spPr>
            <a:xfrm>
              <a:off x="2810653" y="3319927"/>
              <a:ext cx="198963" cy="319113"/>
            </a:xfrm>
            <a:prstGeom prst="rect">
              <a:avLst/>
            </a:prstGeom>
            <a:solidFill>
              <a:srgbClr val="0058AB">
                <a:alpha val="100000"/>
              </a:srgbClr>
            </a:solidFill>
          </p:spPr>
          <p:txBody>
            <a:bodyPr/>
            <a:lstStyle/>
            <a:p/>
          </p:txBody>
        </p:sp>
        <p:sp>
          <p:nvSpPr>
            <p:cNvPr id="47" name="rc47"/>
            <p:cNvSpPr/>
            <p:nvPr/>
          </p:nvSpPr>
          <p:spPr>
            <a:xfrm>
              <a:off x="2810653" y="3639040"/>
              <a:ext cx="198963" cy="139311"/>
            </a:xfrm>
            <a:prstGeom prst="rect">
              <a:avLst/>
            </a:prstGeom>
            <a:solidFill>
              <a:srgbClr val="1CABE2">
                <a:alpha val="100000"/>
              </a:srgbClr>
            </a:solidFill>
          </p:spPr>
          <p:txBody>
            <a:bodyPr/>
            <a:lstStyle/>
            <a:p/>
          </p:txBody>
        </p:sp>
        <p:sp>
          <p:nvSpPr>
            <p:cNvPr id="48" name="rc48"/>
            <p:cNvSpPr/>
            <p:nvPr/>
          </p:nvSpPr>
          <p:spPr>
            <a:xfrm>
              <a:off x="3031723" y="3741172"/>
              <a:ext cx="198963" cy="884358"/>
            </a:xfrm>
            <a:prstGeom prst="rect">
              <a:avLst/>
            </a:prstGeom>
            <a:solidFill>
              <a:srgbClr val="80BD41">
                <a:alpha val="100000"/>
              </a:srgbClr>
            </a:solidFill>
          </p:spPr>
          <p:txBody>
            <a:bodyPr/>
            <a:lstStyle/>
            <a:p/>
          </p:txBody>
        </p:sp>
        <p:sp>
          <p:nvSpPr>
            <p:cNvPr id="49" name="rc49"/>
            <p:cNvSpPr/>
            <p:nvPr/>
          </p:nvSpPr>
          <p:spPr>
            <a:xfrm>
              <a:off x="3031723" y="3291224"/>
              <a:ext cx="198963" cy="305868"/>
            </a:xfrm>
            <a:prstGeom prst="rect">
              <a:avLst/>
            </a:prstGeom>
            <a:solidFill>
              <a:srgbClr val="0058AB">
                <a:alpha val="100000"/>
              </a:srgbClr>
            </a:solidFill>
          </p:spPr>
          <p:txBody>
            <a:bodyPr/>
            <a:lstStyle/>
            <a:p/>
          </p:txBody>
        </p:sp>
        <p:sp>
          <p:nvSpPr>
            <p:cNvPr id="50" name="rc50"/>
            <p:cNvSpPr/>
            <p:nvPr/>
          </p:nvSpPr>
          <p:spPr>
            <a:xfrm>
              <a:off x="3031723" y="3597093"/>
              <a:ext cx="198963" cy="144079"/>
            </a:xfrm>
            <a:prstGeom prst="rect">
              <a:avLst/>
            </a:prstGeom>
            <a:solidFill>
              <a:srgbClr val="1CABE2">
                <a:alpha val="100000"/>
              </a:srgbClr>
            </a:solidFill>
          </p:spPr>
          <p:txBody>
            <a:bodyPr/>
            <a:lstStyle/>
            <a:p/>
          </p:txBody>
        </p:sp>
        <p:sp>
          <p:nvSpPr>
            <p:cNvPr id="51" name="rc51"/>
            <p:cNvSpPr/>
            <p:nvPr/>
          </p:nvSpPr>
          <p:spPr>
            <a:xfrm>
              <a:off x="3252793" y="3674243"/>
              <a:ext cx="198963" cy="951287"/>
            </a:xfrm>
            <a:prstGeom prst="rect">
              <a:avLst/>
            </a:prstGeom>
            <a:solidFill>
              <a:srgbClr val="80BD41">
                <a:alpha val="100000"/>
              </a:srgbClr>
            </a:solidFill>
          </p:spPr>
          <p:txBody>
            <a:bodyPr/>
            <a:lstStyle/>
            <a:p/>
          </p:txBody>
        </p:sp>
        <p:sp>
          <p:nvSpPr>
            <p:cNvPr id="52" name="rc52"/>
            <p:cNvSpPr/>
            <p:nvPr/>
          </p:nvSpPr>
          <p:spPr>
            <a:xfrm>
              <a:off x="3252793" y="3257648"/>
              <a:ext cx="198963" cy="280563"/>
            </a:xfrm>
            <a:prstGeom prst="rect">
              <a:avLst/>
            </a:prstGeom>
            <a:solidFill>
              <a:srgbClr val="0058AB">
                <a:alpha val="100000"/>
              </a:srgbClr>
            </a:solidFill>
          </p:spPr>
          <p:txBody>
            <a:bodyPr/>
            <a:lstStyle/>
            <a:p/>
          </p:txBody>
        </p:sp>
        <p:sp>
          <p:nvSpPr>
            <p:cNvPr id="53" name="rc53"/>
            <p:cNvSpPr/>
            <p:nvPr/>
          </p:nvSpPr>
          <p:spPr>
            <a:xfrm>
              <a:off x="3252793" y="3538212"/>
              <a:ext cx="198963" cy="136031"/>
            </a:xfrm>
            <a:prstGeom prst="rect">
              <a:avLst/>
            </a:prstGeom>
            <a:solidFill>
              <a:srgbClr val="1CABE2">
                <a:alpha val="100000"/>
              </a:srgbClr>
            </a:solidFill>
          </p:spPr>
          <p:txBody>
            <a:bodyPr/>
            <a:lstStyle/>
            <a:p/>
          </p:txBody>
        </p:sp>
        <p:sp>
          <p:nvSpPr>
            <p:cNvPr id="54" name="rc54"/>
            <p:cNvSpPr/>
            <p:nvPr/>
          </p:nvSpPr>
          <p:spPr>
            <a:xfrm>
              <a:off x="3473863" y="3607882"/>
              <a:ext cx="198963" cy="1017648"/>
            </a:xfrm>
            <a:prstGeom prst="rect">
              <a:avLst/>
            </a:prstGeom>
            <a:solidFill>
              <a:srgbClr val="80BD41">
                <a:alpha val="100000"/>
              </a:srgbClr>
            </a:solidFill>
          </p:spPr>
          <p:txBody>
            <a:bodyPr/>
            <a:lstStyle/>
            <a:p/>
          </p:txBody>
        </p:sp>
        <p:sp>
          <p:nvSpPr>
            <p:cNvPr id="55" name="rc55"/>
            <p:cNvSpPr/>
            <p:nvPr/>
          </p:nvSpPr>
          <p:spPr>
            <a:xfrm>
              <a:off x="3473863" y="3232035"/>
              <a:ext cx="198963" cy="245387"/>
            </a:xfrm>
            <a:prstGeom prst="rect">
              <a:avLst/>
            </a:prstGeom>
            <a:solidFill>
              <a:srgbClr val="0058AB">
                <a:alpha val="100000"/>
              </a:srgbClr>
            </a:solidFill>
          </p:spPr>
          <p:txBody>
            <a:bodyPr/>
            <a:lstStyle/>
            <a:p/>
          </p:txBody>
        </p:sp>
        <p:sp>
          <p:nvSpPr>
            <p:cNvPr id="56" name="rc56"/>
            <p:cNvSpPr/>
            <p:nvPr/>
          </p:nvSpPr>
          <p:spPr>
            <a:xfrm>
              <a:off x="3473863" y="3477422"/>
              <a:ext cx="198963" cy="130460"/>
            </a:xfrm>
            <a:prstGeom prst="rect">
              <a:avLst/>
            </a:prstGeom>
            <a:solidFill>
              <a:srgbClr val="1CABE2">
                <a:alpha val="100000"/>
              </a:srgbClr>
            </a:solidFill>
          </p:spPr>
          <p:txBody>
            <a:bodyPr/>
            <a:lstStyle/>
            <a:p/>
          </p:txBody>
        </p:sp>
        <p:sp>
          <p:nvSpPr>
            <p:cNvPr id="57" name="rc57"/>
            <p:cNvSpPr/>
            <p:nvPr/>
          </p:nvSpPr>
          <p:spPr>
            <a:xfrm>
              <a:off x="3694934" y="3609622"/>
              <a:ext cx="198963" cy="1015908"/>
            </a:xfrm>
            <a:prstGeom prst="rect">
              <a:avLst/>
            </a:prstGeom>
            <a:solidFill>
              <a:srgbClr val="80BD41">
                <a:alpha val="100000"/>
              </a:srgbClr>
            </a:solidFill>
          </p:spPr>
          <p:txBody>
            <a:bodyPr/>
            <a:lstStyle/>
            <a:p/>
          </p:txBody>
        </p:sp>
        <p:sp>
          <p:nvSpPr>
            <p:cNvPr id="58" name="rc58"/>
            <p:cNvSpPr/>
            <p:nvPr/>
          </p:nvSpPr>
          <p:spPr>
            <a:xfrm>
              <a:off x="3694934" y="3203766"/>
              <a:ext cx="198963" cy="291393"/>
            </a:xfrm>
            <a:prstGeom prst="rect">
              <a:avLst/>
            </a:prstGeom>
            <a:solidFill>
              <a:srgbClr val="0058AB">
                <a:alpha val="100000"/>
              </a:srgbClr>
            </a:solidFill>
          </p:spPr>
          <p:txBody>
            <a:bodyPr/>
            <a:lstStyle/>
            <a:p/>
          </p:txBody>
        </p:sp>
        <p:sp>
          <p:nvSpPr>
            <p:cNvPr id="59" name="rc59"/>
            <p:cNvSpPr/>
            <p:nvPr/>
          </p:nvSpPr>
          <p:spPr>
            <a:xfrm>
              <a:off x="3694934" y="3495159"/>
              <a:ext cx="198963" cy="114462"/>
            </a:xfrm>
            <a:prstGeom prst="rect">
              <a:avLst/>
            </a:prstGeom>
            <a:solidFill>
              <a:srgbClr val="1CABE2">
                <a:alpha val="100000"/>
              </a:srgbClr>
            </a:solidFill>
          </p:spPr>
          <p:txBody>
            <a:bodyPr/>
            <a:lstStyle/>
            <a:p/>
          </p:txBody>
        </p:sp>
        <p:sp>
          <p:nvSpPr>
            <p:cNvPr id="60" name="rc60"/>
            <p:cNvSpPr/>
            <p:nvPr/>
          </p:nvSpPr>
          <p:spPr>
            <a:xfrm>
              <a:off x="3916004" y="3584240"/>
              <a:ext cx="198963" cy="1041290"/>
            </a:xfrm>
            <a:prstGeom prst="rect">
              <a:avLst/>
            </a:prstGeom>
            <a:solidFill>
              <a:srgbClr val="80BD41">
                <a:alpha val="100000"/>
              </a:srgbClr>
            </a:solidFill>
          </p:spPr>
          <p:txBody>
            <a:bodyPr/>
            <a:lstStyle/>
            <a:p/>
          </p:txBody>
        </p:sp>
        <p:sp>
          <p:nvSpPr>
            <p:cNvPr id="61" name="rc61"/>
            <p:cNvSpPr/>
            <p:nvPr/>
          </p:nvSpPr>
          <p:spPr>
            <a:xfrm>
              <a:off x="3916004" y="3160686"/>
              <a:ext cx="198963" cy="298064"/>
            </a:xfrm>
            <a:prstGeom prst="rect">
              <a:avLst/>
            </a:prstGeom>
            <a:solidFill>
              <a:srgbClr val="0058AB">
                <a:alpha val="100000"/>
              </a:srgbClr>
            </a:solidFill>
          </p:spPr>
          <p:txBody>
            <a:bodyPr/>
            <a:lstStyle/>
            <a:p/>
          </p:txBody>
        </p:sp>
        <p:sp>
          <p:nvSpPr>
            <p:cNvPr id="62" name="rc62"/>
            <p:cNvSpPr/>
            <p:nvPr/>
          </p:nvSpPr>
          <p:spPr>
            <a:xfrm>
              <a:off x="3916004" y="3458750"/>
              <a:ext cx="198963" cy="125489"/>
            </a:xfrm>
            <a:prstGeom prst="rect">
              <a:avLst/>
            </a:prstGeom>
            <a:solidFill>
              <a:srgbClr val="1CABE2">
                <a:alpha val="100000"/>
              </a:srgbClr>
            </a:solidFill>
          </p:spPr>
          <p:txBody>
            <a:bodyPr/>
            <a:lstStyle/>
            <a:p/>
          </p:txBody>
        </p:sp>
        <p:sp>
          <p:nvSpPr>
            <p:cNvPr id="63" name="rc63"/>
            <p:cNvSpPr/>
            <p:nvPr/>
          </p:nvSpPr>
          <p:spPr>
            <a:xfrm>
              <a:off x="4137074" y="3583482"/>
              <a:ext cx="198963" cy="1042048"/>
            </a:xfrm>
            <a:prstGeom prst="rect">
              <a:avLst/>
            </a:prstGeom>
            <a:solidFill>
              <a:srgbClr val="80BD41">
                <a:alpha val="100000"/>
              </a:srgbClr>
            </a:solidFill>
          </p:spPr>
          <p:txBody>
            <a:bodyPr/>
            <a:lstStyle/>
            <a:p/>
          </p:txBody>
        </p:sp>
        <p:sp>
          <p:nvSpPr>
            <p:cNvPr id="64" name="rc64"/>
            <p:cNvSpPr/>
            <p:nvPr/>
          </p:nvSpPr>
          <p:spPr>
            <a:xfrm>
              <a:off x="4137074" y="3136145"/>
              <a:ext cx="198963" cy="322995"/>
            </a:xfrm>
            <a:prstGeom prst="rect">
              <a:avLst/>
            </a:prstGeom>
            <a:solidFill>
              <a:srgbClr val="0058AB">
                <a:alpha val="100000"/>
              </a:srgbClr>
            </a:solidFill>
          </p:spPr>
          <p:txBody>
            <a:bodyPr/>
            <a:lstStyle/>
            <a:p/>
          </p:txBody>
        </p:sp>
        <p:sp>
          <p:nvSpPr>
            <p:cNvPr id="65" name="rc65"/>
            <p:cNvSpPr/>
            <p:nvPr/>
          </p:nvSpPr>
          <p:spPr>
            <a:xfrm>
              <a:off x="4137074" y="3459141"/>
              <a:ext cx="198963" cy="124340"/>
            </a:xfrm>
            <a:prstGeom prst="rect">
              <a:avLst/>
            </a:prstGeom>
            <a:solidFill>
              <a:srgbClr val="1CABE2">
                <a:alpha val="100000"/>
              </a:srgbClr>
            </a:solidFill>
          </p:spPr>
          <p:txBody>
            <a:bodyPr/>
            <a:lstStyle/>
            <a:p/>
          </p:txBody>
        </p:sp>
        <p:sp>
          <p:nvSpPr>
            <p:cNvPr id="66" name="rc66"/>
            <p:cNvSpPr/>
            <p:nvPr/>
          </p:nvSpPr>
          <p:spPr>
            <a:xfrm>
              <a:off x="4358144" y="3577527"/>
              <a:ext cx="198963" cy="1048003"/>
            </a:xfrm>
            <a:prstGeom prst="rect">
              <a:avLst/>
            </a:prstGeom>
            <a:solidFill>
              <a:srgbClr val="80BD41">
                <a:alpha val="100000"/>
              </a:srgbClr>
            </a:solidFill>
          </p:spPr>
          <p:txBody>
            <a:bodyPr/>
            <a:lstStyle/>
            <a:p/>
          </p:txBody>
        </p:sp>
        <p:sp>
          <p:nvSpPr>
            <p:cNvPr id="67" name="rc67"/>
            <p:cNvSpPr/>
            <p:nvPr/>
          </p:nvSpPr>
          <p:spPr>
            <a:xfrm>
              <a:off x="4358144" y="3115386"/>
              <a:ext cx="198963" cy="354528"/>
            </a:xfrm>
            <a:prstGeom prst="rect">
              <a:avLst/>
            </a:prstGeom>
            <a:solidFill>
              <a:srgbClr val="0058AB">
                <a:alpha val="100000"/>
              </a:srgbClr>
            </a:solidFill>
          </p:spPr>
          <p:txBody>
            <a:bodyPr/>
            <a:lstStyle/>
            <a:p/>
          </p:txBody>
        </p:sp>
        <p:sp>
          <p:nvSpPr>
            <p:cNvPr id="68" name="rc68"/>
            <p:cNvSpPr/>
            <p:nvPr/>
          </p:nvSpPr>
          <p:spPr>
            <a:xfrm>
              <a:off x="4358144" y="3469915"/>
              <a:ext cx="198963" cy="107612"/>
            </a:xfrm>
            <a:prstGeom prst="rect">
              <a:avLst/>
            </a:prstGeom>
            <a:solidFill>
              <a:srgbClr val="1CABE2">
                <a:alpha val="100000"/>
              </a:srgbClr>
            </a:solidFill>
          </p:spPr>
          <p:txBody>
            <a:bodyPr/>
            <a:lstStyle/>
            <a:p/>
          </p:txBody>
        </p:sp>
        <p:sp>
          <p:nvSpPr>
            <p:cNvPr id="69" name="rc69"/>
            <p:cNvSpPr/>
            <p:nvPr/>
          </p:nvSpPr>
          <p:spPr>
            <a:xfrm>
              <a:off x="4579214" y="3539988"/>
              <a:ext cx="198963" cy="1085542"/>
            </a:xfrm>
            <a:prstGeom prst="rect">
              <a:avLst/>
            </a:prstGeom>
            <a:solidFill>
              <a:srgbClr val="80BD41">
                <a:alpha val="100000"/>
              </a:srgbClr>
            </a:solidFill>
          </p:spPr>
          <p:txBody>
            <a:bodyPr/>
            <a:lstStyle/>
            <a:p/>
          </p:txBody>
        </p:sp>
        <p:sp>
          <p:nvSpPr>
            <p:cNvPr id="70" name="rc70"/>
            <p:cNvSpPr/>
            <p:nvPr/>
          </p:nvSpPr>
          <p:spPr>
            <a:xfrm>
              <a:off x="4579214" y="3091825"/>
              <a:ext cx="198963" cy="332621"/>
            </a:xfrm>
            <a:prstGeom prst="rect">
              <a:avLst/>
            </a:prstGeom>
            <a:solidFill>
              <a:srgbClr val="0058AB">
                <a:alpha val="100000"/>
              </a:srgbClr>
            </a:solidFill>
          </p:spPr>
          <p:txBody>
            <a:bodyPr/>
            <a:lstStyle/>
            <a:p/>
          </p:txBody>
        </p:sp>
        <p:sp>
          <p:nvSpPr>
            <p:cNvPr id="71" name="rc71"/>
            <p:cNvSpPr/>
            <p:nvPr/>
          </p:nvSpPr>
          <p:spPr>
            <a:xfrm>
              <a:off x="4579214" y="3424447"/>
              <a:ext cx="198963" cy="115541"/>
            </a:xfrm>
            <a:prstGeom prst="rect">
              <a:avLst/>
            </a:prstGeom>
            <a:solidFill>
              <a:srgbClr val="1CABE2">
                <a:alpha val="100000"/>
              </a:srgbClr>
            </a:solidFill>
          </p:spPr>
          <p:txBody>
            <a:bodyPr/>
            <a:lstStyle/>
            <a:p/>
          </p:txBody>
        </p:sp>
        <p:sp>
          <p:nvSpPr>
            <p:cNvPr id="72" name="rc72"/>
            <p:cNvSpPr/>
            <p:nvPr/>
          </p:nvSpPr>
          <p:spPr>
            <a:xfrm>
              <a:off x="4800285" y="3534713"/>
              <a:ext cx="198963" cy="1090817"/>
            </a:xfrm>
            <a:prstGeom prst="rect">
              <a:avLst/>
            </a:prstGeom>
            <a:solidFill>
              <a:srgbClr val="80BD41">
                <a:alpha val="100000"/>
              </a:srgbClr>
            </a:solidFill>
          </p:spPr>
          <p:txBody>
            <a:bodyPr/>
            <a:lstStyle/>
            <a:p/>
          </p:txBody>
        </p:sp>
        <p:sp>
          <p:nvSpPr>
            <p:cNvPr id="73" name="rc73"/>
            <p:cNvSpPr/>
            <p:nvPr/>
          </p:nvSpPr>
          <p:spPr>
            <a:xfrm>
              <a:off x="4800285" y="3075163"/>
              <a:ext cx="198963" cy="334945"/>
            </a:xfrm>
            <a:prstGeom prst="rect">
              <a:avLst/>
            </a:prstGeom>
            <a:solidFill>
              <a:srgbClr val="0058AB">
                <a:alpha val="100000"/>
              </a:srgbClr>
            </a:solidFill>
          </p:spPr>
          <p:txBody>
            <a:bodyPr/>
            <a:lstStyle/>
            <a:p/>
          </p:txBody>
        </p:sp>
        <p:sp>
          <p:nvSpPr>
            <p:cNvPr id="74" name="rc74"/>
            <p:cNvSpPr/>
            <p:nvPr/>
          </p:nvSpPr>
          <p:spPr>
            <a:xfrm>
              <a:off x="4800285" y="3410108"/>
              <a:ext cx="198963" cy="124605"/>
            </a:xfrm>
            <a:prstGeom prst="rect">
              <a:avLst/>
            </a:prstGeom>
            <a:solidFill>
              <a:srgbClr val="1CABE2">
                <a:alpha val="100000"/>
              </a:srgbClr>
            </a:solidFill>
          </p:spPr>
          <p:txBody>
            <a:bodyPr/>
            <a:lstStyle/>
            <a:p/>
          </p:txBody>
        </p:sp>
        <p:sp>
          <p:nvSpPr>
            <p:cNvPr id="75" name="rc75"/>
            <p:cNvSpPr/>
            <p:nvPr/>
          </p:nvSpPr>
          <p:spPr>
            <a:xfrm>
              <a:off x="5021355" y="3478529"/>
              <a:ext cx="198963" cy="1147001"/>
            </a:xfrm>
            <a:prstGeom prst="rect">
              <a:avLst/>
            </a:prstGeom>
            <a:solidFill>
              <a:srgbClr val="80BD41">
                <a:alpha val="100000"/>
              </a:srgbClr>
            </a:solidFill>
          </p:spPr>
          <p:txBody>
            <a:bodyPr/>
            <a:lstStyle/>
            <a:p/>
          </p:txBody>
        </p:sp>
        <p:sp>
          <p:nvSpPr>
            <p:cNvPr id="76" name="rc76"/>
            <p:cNvSpPr/>
            <p:nvPr/>
          </p:nvSpPr>
          <p:spPr>
            <a:xfrm>
              <a:off x="5021355" y="3058981"/>
              <a:ext cx="198963" cy="300851"/>
            </a:xfrm>
            <a:prstGeom prst="rect">
              <a:avLst/>
            </a:prstGeom>
            <a:solidFill>
              <a:srgbClr val="0058AB">
                <a:alpha val="100000"/>
              </a:srgbClr>
            </a:solidFill>
          </p:spPr>
          <p:txBody>
            <a:bodyPr/>
            <a:lstStyle/>
            <a:p/>
          </p:txBody>
        </p:sp>
        <p:sp>
          <p:nvSpPr>
            <p:cNvPr id="77" name="rc77"/>
            <p:cNvSpPr/>
            <p:nvPr/>
          </p:nvSpPr>
          <p:spPr>
            <a:xfrm>
              <a:off x="5021355" y="3359832"/>
              <a:ext cx="198963" cy="118696"/>
            </a:xfrm>
            <a:prstGeom prst="rect">
              <a:avLst/>
            </a:prstGeom>
            <a:solidFill>
              <a:srgbClr val="1CABE2">
                <a:alpha val="100000"/>
              </a:srgbClr>
            </a:solidFill>
          </p:spPr>
          <p:txBody>
            <a:bodyPr/>
            <a:lstStyle/>
            <a:p/>
          </p:txBody>
        </p:sp>
        <p:sp>
          <p:nvSpPr>
            <p:cNvPr id="78" name="rc78"/>
            <p:cNvSpPr/>
            <p:nvPr/>
          </p:nvSpPr>
          <p:spPr>
            <a:xfrm>
              <a:off x="5242425" y="3459354"/>
              <a:ext cx="198963" cy="1166176"/>
            </a:xfrm>
            <a:prstGeom prst="rect">
              <a:avLst/>
            </a:prstGeom>
            <a:solidFill>
              <a:srgbClr val="80BD41">
                <a:alpha val="100000"/>
              </a:srgbClr>
            </a:solidFill>
          </p:spPr>
          <p:txBody>
            <a:bodyPr/>
            <a:lstStyle/>
            <a:p/>
          </p:txBody>
        </p:sp>
        <p:sp>
          <p:nvSpPr>
            <p:cNvPr id="79" name="rc79"/>
            <p:cNvSpPr/>
            <p:nvPr/>
          </p:nvSpPr>
          <p:spPr>
            <a:xfrm>
              <a:off x="5242425" y="3040283"/>
              <a:ext cx="198963" cy="300908"/>
            </a:xfrm>
            <a:prstGeom prst="rect">
              <a:avLst/>
            </a:prstGeom>
            <a:solidFill>
              <a:srgbClr val="0058AB">
                <a:alpha val="100000"/>
              </a:srgbClr>
            </a:solidFill>
          </p:spPr>
          <p:txBody>
            <a:bodyPr/>
            <a:lstStyle/>
            <a:p/>
          </p:txBody>
        </p:sp>
        <p:sp>
          <p:nvSpPr>
            <p:cNvPr id="80" name="rc80"/>
            <p:cNvSpPr/>
            <p:nvPr/>
          </p:nvSpPr>
          <p:spPr>
            <a:xfrm>
              <a:off x="5242425" y="3341191"/>
              <a:ext cx="198963" cy="118162"/>
            </a:xfrm>
            <a:prstGeom prst="rect">
              <a:avLst/>
            </a:prstGeom>
            <a:solidFill>
              <a:srgbClr val="1CABE2">
                <a:alpha val="100000"/>
              </a:srgbClr>
            </a:solidFill>
          </p:spPr>
          <p:txBody>
            <a:bodyPr/>
            <a:lstStyle/>
            <a:p/>
          </p:txBody>
        </p:sp>
        <p:sp>
          <p:nvSpPr>
            <p:cNvPr id="81" name="rc81"/>
            <p:cNvSpPr/>
            <p:nvPr/>
          </p:nvSpPr>
          <p:spPr>
            <a:xfrm>
              <a:off x="5463495" y="3413270"/>
              <a:ext cx="198963" cy="1212260"/>
            </a:xfrm>
            <a:prstGeom prst="rect">
              <a:avLst/>
            </a:prstGeom>
            <a:solidFill>
              <a:srgbClr val="80BD41">
                <a:alpha val="100000"/>
              </a:srgbClr>
            </a:solidFill>
          </p:spPr>
          <p:txBody>
            <a:bodyPr/>
            <a:lstStyle/>
            <a:p/>
          </p:txBody>
        </p:sp>
        <p:sp>
          <p:nvSpPr>
            <p:cNvPr id="82" name="rc82"/>
            <p:cNvSpPr/>
            <p:nvPr/>
          </p:nvSpPr>
          <p:spPr>
            <a:xfrm>
              <a:off x="5463495" y="3022068"/>
              <a:ext cx="198963" cy="281744"/>
            </a:xfrm>
            <a:prstGeom prst="rect">
              <a:avLst/>
            </a:prstGeom>
            <a:solidFill>
              <a:srgbClr val="0058AB">
                <a:alpha val="100000"/>
              </a:srgbClr>
            </a:solidFill>
          </p:spPr>
          <p:txBody>
            <a:bodyPr/>
            <a:lstStyle/>
            <a:p/>
          </p:txBody>
        </p:sp>
        <p:sp>
          <p:nvSpPr>
            <p:cNvPr id="83" name="rc83"/>
            <p:cNvSpPr/>
            <p:nvPr/>
          </p:nvSpPr>
          <p:spPr>
            <a:xfrm>
              <a:off x="5463495" y="3303813"/>
              <a:ext cx="198963" cy="109457"/>
            </a:xfrm>
            <a:prstGeom prst="rect">
              <a:avLst/>
            </a:prstGeom>
            <a:solidFill>
              <a:srgbClr val="1CABE2">
                <a:alpha val="100000"/>
              </a:srgbClr>
            </a:solidFill>
          </p:spPr>
          <p:txBody>
            <a:bodyPr/>
            <a:lstStyle/>
            <a:p/>
          </p:txBody>
        </p:sp>
        <p:sp>
          <p:nvSpPr>
            <p:cNvPr id="84" name="rc84"/>
            <p:cNvSpPr/>
            <p:nvPr/>
          </p:nvSpPr>
          <p:spPr>
            <a:xfrm>
              <a:off x="5684565" y="3376827"/>
              <a:ext cx="198963" cy="1248703"/>
            </a:xfrm>
            <a:prstGeom prst="rect">
              <a:avLst/>
            </a:prstGeom>
            <a:solidFill>
              <a:srgbClr val="80BD41">
                <a:alpha val="100000"/>
              </a:srgbClr>
            </a:solidFill>
          </p:spPr>
          <p:txBody>
            <a:bodyPr/>
            <a:lstStyle/>
            <a:p/>
          </p:txBody>
        </p:sp>
        <p:sp>
          <p:nvSpPr>
            <p:cNvPr id="85" name="rc85"/>
            <p:cNvSpPr/>
            <p:nvPr/>
          </p:nvSpPr>
          <p:spPr>
            <a:xfrm>
              <a:off x="5684565" y="3004223"/>
              <a:ext cx="198963" cy="269737"/>
            </a:xfrm>
            <a:prstGeom prst="rect">
              <a:avLst/>
            </a:prstGeom>
            <a:solidFill>
              <a:srgbClr val="0058AB">
                <a:alpha val="100000"/>
              </a:srgbClr>
            </a:solidFill>
          </p:spPr>
          <p:txBody>
            <a:bodyPr/>
            <a:lstStyle/>
            <a:p/>
          </p:txBody>
        </p:sp>
        <p:sp>
          <p:nvSpPr>
            <p:cNvPr id="86" name="rc86"/>
            <p:cNvSpPr/>
            <p:nvPr/>
          </p:nvSpPr>
          <p:spPr>
            <a:xfrm>
              <a:off x="5684565" y="3273960"/>
              <a:ext cx="198963" cy="102866"/>
            </a:xfrm>
            <a:prstGeom prst="rect">
              <a:avLst/>
            </a:prstGeom>
            <a:solidFill>
              <a:srgbClr val="1CABE2">
                <a:alpha val="100000"/>
              </a:srgbClr>
            </a:solidFill>
          </p:spPr>
          <p:txBody>
            <a:bodyPr/>
            <a:lstStyle/>
            <a:p/>
          </p:txBody>
        </p:sp>
        <p:sp>
          <p:nvSpPr>
            <p:cNvPr id="87" name="rc87"/>
            <p:cNvSpPr/>
            <p:nvPr/>
          </p:nvSpPr>
          <p:spPr>
            <a:xfrm>
              <a:off x="5905636" y="3405906"/>
              <a:ext cx="198963" cy="1219624"/>
            </a:xfrm>
            <a:prstGeom prst="rect">
              <a:avLst/>
            </a:prstGeom>
            <a:solidFill>
              <a:srgbClr val="80BD41">
                <a:alpha val="100000"/>
              </a:srgbClr>
            </a:solidFill>
          </p:spPr>
          <p:txBody>
            <a:bodyPr/>
            <a:lstStyle/>
            <a:p/>
          </p:txBody>
        </p:sp>
        <p:sp>
          <p:nvSpPr>
            <p:cNvPr id="88" name="rc88"/>
            <p:cNvSpPr/>
            <p:nvPr/>
          </p:nvSpPr>
          <p:spPr>
            <a:xfrm>
              <a:off x="5905636" y="2986174"/>
              <a:ext cx="198963" cy="295182"/>
            </a:xfrm>
            <a:prstGeom prst="rect">
              <a:avLst/>
            </a:prstGeom>
            <a:solidFill>
              <a:srgbClr val="0058AB">
                <a:alpha val="100000"/>
              </a:srgbClr>
            </a:solidFill>
          </p:spPr>
          <p:txBody>
            <a:bodyPr/>
            <a:lstStyle/>
            <a:p/>
          </p:txBody>
        </p:sp>
        <p:sp>
          <p:nvSpPr>
            <p:cNvPr id="89" name="rc89"/>
            <p:cNvSpPr/>
            <p:nvPr/>
          </p:nvSpPr>
          <p:spPr>
            <a:xfrm>
              <a:off x="5905636" y="3281356"/>
              <a:ext cx="198963" cy="124549"/>
            </a:xfrm>
            <a:prstGeom prst="rect">
              <a:avLst/>
            </a:prstGeom>
            <a:solidFill>
              <a:srgbClr val="1CABE2">
                <a:alpha val="100000"/>
              </a:srgbClr>
            </a:solidFill>
          </p:spPr>
          <p:txBody>
            <a:bodyPr/>
            <a:lstStyle/>
            <a:p/>
          </p:txBody>
        </p:sp>
        <p:sp>
          <p:nvSpPr>
            <p:cNvPr id="90" name="rc90"/>
            <p:cNvSpPr/>
            <p:nvPr/>
          </p:nvSpPr>
          <p:spPr>
            <a:xfrm>
              <a:off x="6126706" y="3444841"/>
              <a:ext cx="198963" cy="1180689"/>
            </a:xfrm>
            <a:prstGeom prst="rect">
              <a:avLst/>
            </a:prstGeom>
            <a:solidFill>
              <a:srgbClr val="80BD41">
                <a:alpha val="100000"/>
              </a:srgbClr>
            </a:solidFill>
          </p:spPr>
          <p:txBody>
            <a:bodyPr/>
            <a:lstStyle/>
            <a:p/>
          </p:txBody>
        </p:sp>
        <p:sp>
          <p:nvSpPr>
            <p:cNvPr id="91" name="rc91"/>
            <p:cNvSpPr/>
            <p:nvPr/>
          </p:nvSpPr>
          <p:spPr>
            <a:xfrm>
              <a:off x="6126706" y="2961049"/>
              <a:ext cx="198963" cy="347465"/>
            </a:xfrm>
            <a:prstGeom prst="rect">
              <a:avLst/>
            </a:prstGeom>
            <a:solidFill>
              <a:srgbClr val="0058AB">
                <a:alpha val="100000"/>
              </a:srgbClr>
            </a:solidFill>
          </p:spPr>
          <p:txBody>
            <a:bodyPr/>
            <a:lstStyle/>
            <a:p/>
          </p:txBody>
        </p:sp>
        <p:sp>
          <p:nvSpPr>
            <p:cNvPr id="92" name="rc92"/>
            <p:cNvSpPr/>
            <p:nvPr/>
          </p:nvSpPr>
          <p:spPr>
            <a:xfrm>
              <a:off x="6126706" y="3308514"/>
              <a:ext cx="198963" cy="136326"/>
            </a:xfrm>
            <a:prstGeom prst="rect">
              <a:avLst/>
            </a:prstGeom>
            <a:solidFill>
              <a:srgbClr val="1CABE2">
                <a:alpha val="100000"/>
              </a:srgbClr>
            </a:solidFill>
          </p:spPr>
          <p:txBody>
            <a:bodyPr/>
            <a:lstStyle/>
            <a:p/>
          </p:txBody>
        </p:sp>
        <p:sp>
          <p:nvSpPr>
            <p:cNvPr id="93" name="rc93"/>
            <p:cNvSpPr/>
            <p:nvPr/>
          </p:nvSpPr>
          <p:spPr>
            <a:xfrm>
              <a:off x="6347776" y="3410030"/>
              <a:ext cx="198963" cy="1215500"/>
            </a:xfrm>
            <a:prstGeom prst="rect">
              <a:avLst/>
            </a:prstGeom>
            <a:solidFill>
              <a:srgbClr val="80BD41">
                <a:alpha val="100000"/>
              </a:srgbClr>
            </a:solidFill>
          </p:spPr>
          <p:txBody>
            <a:bodyPr/>
            <a:lstStyle/>
            <a:p/>
          </p:txBody>
        </p:sp>
        <p:sp>
          <p:nvSpPr>
            <p:cNvPr id="94" name="rc94"/>
            <p:cNvSpPr/>
            <p:nvPr/>
          </p:nvSpPr>
          <p:spPr>
            <a:xfrm>
              <a:off x="6347776" y="2938590"/>
              <a:ext cx="198963" cy="327356"/>
            </a:xfrm>
            <a:prstGeom prst="rect">
              <a:avLst/>
            </a:prstGeom>
            <a:solidFill>
              <a:srgbClr val="0058AB">
                <a:alpha val="100000"/>
              </a:srgbClr>
            </a:solidFill>
          </p:spPr>
          <p:txBody>
            <a:bodyPr/>
            <a:lstStyle/>
            <a:p/>
          </p:txBody>
        </p:sp>
        <p:sp>
          <p:nvSpPr>
            <p:cNvPr id="95" name="rc95"/>
            <p:cNvSpPr/>
            <p:nvPr/>
          </p:nvSpPr>
          <p:spPr>
            <a:xfrm>
              <a:off x="6347776" y="3265946"/>
              <a:ext cx="198963" cy="144083"/>
            </a:xfrm>
            <a:prstGeom prst="rect">
              <a:avLst/>
            </a:prstGeom>
            <a:solidFill>
              <a:srgbClr val="1CABE2">
                <a:alpha val="100000"/>
              </a:srgbClr>
            </a:solidFill>
          </p:spPr>
          <p:txBody>
            <a:bodyPr/>
            <a:lstStyle/>
            <a:p/>
          </p:txBody>
        </p:sp>
        <p:sp>
          <p:nvSpPr>
            <p:cNvPr id="96" name="rc96"/>
            <p:cNvSpPr/>
            <p:nvPr/>
          </p:nvSpPr>
          <p:spPr>
            <a:xfrm>
              <a:off x="6568846" y="3347567"/>
              <a:ext cx="198963" cy="1277963"/>
            </a:xfrm>
            <a:prstGeom prst="rect">
              <a:avLst/>
            </a:prstGeom>
            <a:solidFill>
              <a:srgbClr val="80BD41">
                <a:alpha val="100000"/>
              </a:srgbClr>
            </a:solidFill>
          </p:spPr>
          <p:txBody>
            <a:bodyPr/>
            <a:lstStyle/>
            <a:p/>
          </p:txBody>
        </p:sp>
        <p:sp>
          <p:nvSpPr>
            <p:cNvPr id="97" name="rc97"/>
            <p:cNvSpPr/>
            <p:nvPr/>
          </p:nvSpPr>
          <p:spPr>
            <a:xfrm>
              <a:off x="6568846" y="2913367"/>
              <a:ext cx="198963" cy="290134"/>
            </a:xfrm>
            <a:prstGeom prst="rect">
              <a:avLst/>
            </a:prstGeom>
            <a:solidFill>
              <a:srgbClr val="0058AB">
                <a:alpha val="100000"/>
              </a:srgbClr>
            </a:solidFill>
          </p:spPr>
          <p:txBody>
            <a:bodyPr/>
            <a:lstStyle/>
            <a:p/>
          </p:txBody>
        </p:sp>
        <p:sp>
          <p:nvSpPr>
            <p:cNvPr id="98" name="rc98"/>
            <p:cNvSpPr/>
            <p:nvPr/>
          </p:nvSpPr>
          <p:spPr>
            <a:xfrm>
              <a:off x="6568846" y="3203501"/>
              <a:ext cx="198963" cy="144066"/>
            </a:xfrm>
            <a:prstGeom prst="rect">
              <a:avLst/>
            </a:prstGeom>
            <a:solidFill>
              <a:srgbClr val="1CABE2">
                <a:alpha val="100000"/>
              </a:srgbClr>
            </a:solidFill>
          </p:spPr>
          <p:txBody>
            <a:bodyPr/>
            <a:lstStyle/>
            <a:p/>
          </p:txBody>
        </p:sp>
        <p:sp>
          <p:nvSpPr>
            <p:cNvPr id="99" name="rc99"/>
            <p:cNvSpPr/>
            <p:nvPr/>
          </p:nvSpPr>
          <p:spPr>
            <a:xfrm>
              <a:off x="6789916" y="3322251"/>
              <a:ext cx="198963" cy="1303279"/>
            </a:xfrm>
            <a:prstGeom prst="rect">
              <a:avLst/>
            </a:prstGeom>
            <a:solidFill>
              <a:srgbClr val="80BD41">
                <a:alpha val="100000"/>
              </a:srgbClr>
            </a:solidFill>
          </p:spPr>
          <p:txBody>
            <a:bodyPr/>
            <a:lstStyle/>
            <a:p/>
          </p:txBody>
        </p:sp>
        <p:sp>
          <p:nvSpPr>
            <p:cNvPr id="100" name="rc100"/>
            <p:cNvSpPr/>
            <p:nvPr/>
          </p:nvSpPr>
          <p:spPr>
            <a:xfrm>
              <a:off x="6789916" y="2889313"/>
              <a:ext cx="198963" cy="296275"/>
            </a:xfrm>
            <a:prstGeom prst="rect">
              <a:avLst/>
            </a:prstGeom>
            <a:solidFill>
              <a:srgbClr val="0058AB">
                <a:alpha val="100000"/>
              </a:srgbClr>
            </a:solidFill>
          </p:spPr>
          <p:txBody>
            <a:bodyPr/>
            <a:lstStyle/>
            <a:p/>
          </p:txBody>
        </p:sp>
        <p:sp>
          <p:nvSpPr>
            <p:cNvPr id="101" name="rc101"/>
            <p:cNvSpPr/>
            <p:nvPr/>
          </p:nvSpPr>
          <p:spPr>
            <a:xfrm>
              <a:off x="6789916" y="3185589"/>
              <a:ext cx="198963" cy="136662"/>
            </a:xfrm>
            <a:prstGeom prst="rect">
              <a:avLst/>
            </a:prstGeom>
            <a:solidFill>
              <a:srgbClr val="1CABE2">
                <a:alpha val="100000"/>
              </a:srgbClr>
            </a:solidFill>
          </p:spPr>
          <p:txBody>
            <a:bodyPr/>
            <a:lstStyle/>
            <a:p/>
          </p:txBody>
        </p:sp>
        <p:sp>
          <p:nvSpPr>
            <p:cNvPr id="102" name="rc102"/>
            <p:cNvSpPr/>
            <p:nvPr/>
          </p:nvSpPr>
          <p:spPr>
            <a:xfrm>
              <a:off x="7010987" y="3296646"/>
              <a:ext cx="198963" cy="1328884"/>
            </a:xfrm>
            <a:prstGeom prst="rect">
              <a:avLst/>
            </a:prstGeom>
            <a:solidFill>
              <a:srgbClr val="80BD41">
                <a:alpha val="100000"/>
              </a:srgbClr>
            </a:solidFill>
          </p:spPr>
          <p:txBody>
            <a:bodyPr/>
            <a:lstStyle/>
            <a:p/>
          </p:txBody>
        </p:sp>
        <p:sp>
          <p:nvSpPr>
            <p:cNvPr id="103" name="rc103"/>
            <p:cNvSpPr/>
            <p:nvPr/>
          </p:nvSpPr>
          <p:spPr>
            <a:xfrm>
              <a:off x="7010987" y="2869315"/>
              <a:ext cx="198963" cy="293208"/>
            </a:xfrm>
            <a:prstGeom prst="rect">
              <a:avLst/>
            </a:prstGeom>
            <a:solidFill>
              <a:srgbClr val="0058AB">
                <a:alpha val="100000"/>
              </a:srgbClr>
            </a:solidFill>
          </p:spPr>
          <p:txBody>
            <a:bodyPr/>
            <a:lstStyle/>
            <a:p/>
          </p:txBody>
        </p:sp>
        <p:sp>
          <p:nvSpPr>
            <p:cNvPr id="104" name="rc104"/>
            <p:cNvSpPr/>
            <p:nvPr/>
          </p:nvSpPr>
          <p:spPr>
            <a:xfrm>
              <a:off x="7010987" y="3162524"/>
              <a:ext cx="198963" cy="134121"/>
            </a:xfrm>
            <a:prstGeom prst="rect">
              <a:avLst/>
            </a:prstGeom>
            <a:solidFill>
              <a:srgbClr val="1CABE2">
                <a:alpha val="100000"/>
              </a:srgbClr>
            </a:solidFill>
          </p:spPr>
          <p:txBody>
            <a:bodyPr/>
            <a:lstStyle/>
            <a:p/>
          </p:txBody>
        </p:sp>
        <p:sp>
          <p:nvSpPr>
            <p:cNvPr id="105" name="rc105"/>
            <p:cNvSpPr/>
            <p:nvPr/>
          </p:nvSpPr>
          <p:spPr>
            <a:xfrm>
              <a:off x="7232057" y="2850020"/>
              <a:ext cx="198963" cy="251028"/>
            </a:xfrm>
            <a:prstGeom prst="rect">
              <a:avLst/>
            </a:prstGeom>
            <a:solidFill>
              <a:srgbClr val="F26A21">
                <a:alpha val="100000"/>
              </a:srgbClr>
            </a:solidFill>
          </p:spPr>
          <p:txBody>
            <a:bodyPr/>
            <a:lstStyle/>
            <a:p/>
          </p:txBody>
        </p:sp>
        <p:sp>
          <p:nvSpPr>
            <p:cNvPr id="106" name="rc106"/>
            <p:cNvSpPr/>
            <p:nvPr/>
          </p:nvSpPr>
          <p:spPr>
            <a:xfrm>
              <a:off x="7232057" y="3101049"/>
              <a:ext cx="198963" cy="1524481"/>
            </a:xfrm>
            <a:prstGeom prst="rect">
              <a:avLst/>
            </a:prstGeom>
            <a:solidFill>
              <a:srgbClr val="FFC20E">
                <a:alpha val="100000"/>
              </a:srgbClr>
            </a:solidFill>
          </p:spPr>
          <p:txBody>
            <a:bodyPr/>
            <a:lstStyle/>
            <a:p/>
          </p:txBody>
        </p:sp>
        <p:sp>
          <p:nvSpPr>
            <p:cNvPr id="107" name="rc107"/>
            <p:cNvSpPr/>
            <p:nvPr/>
          </p:nvSpPr>
          <p:spPr>
            <a:xfrm>
              <a:off x="7453127" y="2831457"/>
              <a:ext cx="198963" cy="214916"/>
            </a:xfrm>
            <a:prstGeom prst="rect">
              <a:avLst/>
            </a:prstGeom>
            <a:solidFill>
              <a:srgbClr val="F26A21">
                <a:alpha val="100000"/>
              </a:srgbClr>
            </a:solidFill>
          </p:spPr>
          <p:txBody>
            <a:bodyPr/>
            <a:lstStyle/>
            <a:p/>
          </p:txBody>
        </p:sp>
        <p:sp>
          <p:nvSpPr>
            <p:cNvPr id="108" name="rc108"/>
            <p:cNvSpPr/>
            <p:nvPr/>
          </p:nvSpPr>
          <p:spPr>
            <a:xfrm>
              <a:off x="7453127" y="3046374"/>
              <a:ext cx="198963" cy="1579156"/>
            </a:xfrm>
            <a:prstGeom prst="rect">
              <a:avLst/>
            </a:prstGeom>
            <a:solidFill>
              <a:srgbClr val="FFC20E">
                <a:alpha val="100000"/>
              </a:srgbClr>
            </a:solidFill>
          </p:spPr>
          <p:txBody>
            <a:bodyPr/>
            <a:lstStyle/>
            <a:p/>
          </p:txBody>
        </p:sp>
        <p:sp>
          <p:nvSpPr>
            <p:cNvPr id="109" name="rc109"/>
            <p:cNvSpPr/>
            <p:nvPr/>
          </p:nvSpPr>
          <p:spPr>
            <a:xfrm>
              <a:off x="7674197" y="2811763"/>
              <a:ext cx="198963" cy="183999"/>
            </a:xfrm>
            <a:prstGeom prst="rect">
              <a:avLst/>
            </a:prstGeom>
            <a:solidFill>
              <a:srgbClr val="F26A21">
                <a:alpha val="100000"/>
              </a:srgbClr>
            </a:solidFill>
          </p:spPr>
          <p:txBody>
            <a:bodyPr/>
            <a:lstStyle/>
            <a:p/>
          </p:txBody>
        </p:sp>
        <p:sp>
          <p:nvSpPr>
            <p:cNvPr id="110" name="rc110"/>
            <p:cNvSpPr/>
            <p:nvPr/>
          </p:nvSpPr>
          <p:spPr>
            <a:xfrm>
              <a:off x="7674197" y="2995763"/>
              <a:ext cx="198963" cy="1629767"/>
            </a:xfrm>
            <a:prstGeom prst="rect">
              <a:avLst/>
            </a:prstGeom>
            <a:solidFill>
              <a:srgbClr val="FFC20E">
                <a:alpha val="100000"/>
              </a:srgbClr>
            </a:solidFill>
          </p:spPr>
          <p:txBody>
            <a:bodyPr/>
            <a:lstStyle/>
            <a:p/>
          </p:txBody>
        </p:sp>
        <p:sp>
          <p:nvSpPr>
            <p:cNvPr id="111" name="rc111"/>
            <p:cNvSpPr/>
            <p:nvPr/>
          </p:nvSpPr>
          <p:spPr>
            <a:xfrm>
              <a:off x="7895267" y="2792099"/>
              <a:ext cx="198963" cy="157530"/>
            </a:xfrm>
            <a:prstGeom prst="rect">
              <a:avLst/>
            </a:prstGeom>
            <a:solidFill>
              <a:srgbClr val="F26A21">
                <a:alpha val="100000"/>
              </a:srgbClr>
            </a:solidFill>
          </p:spPr>
          <p:txBody>
            <a:bodyPr/>
            <a:lstStyle/>
            <a:p/>
          </p:txBody>
        </p:sp>
        <p:sp>
          <p:nvSpPr>
            <p:cNvPr id="112" name="rc112"/>
            <p:cNvSpPr/>
            <p:nvPr/>
          </p:nvSpPr>
          <p:spPr>
            <a:xfrm>
              <a:off x="7895267" y="2949629"/>
              <a:ext cx="198963" cy="1675901"/>
            </a:xfrm>
            <a:prstGeom prst="rect">
              <a:avLst/>
            </a:prstGeom>
            <a:solidFill>
              <a:srgbClr val="FFC20E">
                <a:alpha val="100000"/>
              </a:srgbClr>
            </a:solidFill>
          </p:spPr>
          <p:txBody>
            <a:bodyPr/>
            <a:lstStyle/>
            <a:p/>
          </p:txBody>
        </p:sp>
        <p:sp>
          <p:nvSpPr>
            <p:cNvPr id="113" name="rc113"/>
            <p:cNvSpPr/>
            <p:nvPr/>
          </p:nvSpPr>
          <p:spPr>
            <a:xfrm>
              <a:off x="8116338" y="2774395"/>
              <a:ext cx="198963" cy="134868"/>
            </a:xfrm>
            <a:prstGeom prst="rect">
              <a:avLst/>
            </a:prstGeom>
            <a:solidFill>
              <a:srgbClr val="F26A21">
                <a:alpha val="100000"/>
              </a:srgbClr>
            </a:solidFill>
          </p:spPr>
          <p:txBody>
            <a:bodyPr/>
            <a:lstStyle/>
            <a:p/>
          </p:txBody>
        </p:sp>
        <p:sp>
          <p:nvSpPr>
            <p:cNvPr id="114" name="rc114"/>
            <p:cNvSpPr/>
            <p:nvPr/>
          </p:nvSpPr>
          <p:spPr>
            <a:xfrm>
              <a:off x="8116338" y="2909264"/>
              <a:ext cx="198963" cy="1716266"/>
            </a:xfrm>
            <a:prstGeom prst="rect">
              <a:avLst/>
            </a:prstGeom>
            <a:solidFill>
              <a:srgbClr val="FFC20E">
                <a:alpha val="100000"/>
              </a:srgbClr>
            </a:solidFill>
          </p:spPr>
          <p:txBody>
            <a:bodyPr/>
            <a:lstStyle/>
            <a:p/>
          </p:txBody>
        </p:sp>
        <p:sp>
          <p:nvSpPr>
            <p:cNvPr id="115" name="pl115"/>
            <p:cNvSpPr/>
            <p:nvPr/>
          </p:nvSpPr>
          <p:spPr>
            <a:xfrm>
              <a:off x="1583713" y="1776528"/>
              <a:ext cx="5526755" cy="583530"/>
            </a:xfrm>
            <a:custGeom>
              <a:avLst/>
              <a:pathLst>
                <a:path w="5526755" h="583530">
                  <a:moveTo>
                    <a:pt x="0" y="583530"/>
                  </a:moveTo>
                  <a:lnTo>
                    <a:pt x="221070" y="583530"/>
                  </a:lnTo>
                  <a:lnTo>
                    <a:pt x="442140" y="514880"/>
                  </a:lnTo>
                  <a:lnTo>
                    <a:pt x="663210" y="446229"/>
                  </a:lnTo>
                  <a:lnTo>
                    <a:pt x="884280" y="377578"/>
                  </a:lnTo>
                  <a:lnTo>
                    <a:pt x="1105351" y="343253"/>
                  </a:lnTo>
                  <a:lnTo>
                    <a:pt x="1326421" y="240277"/>
                  </a:lnTo>
                  <a:lnTo>
                    <a:pt x="1547491" y="205952"/>
                  </a:lnTo>
                  <a:lnTo>
                    <a:pt x="1768561" y="137301"/>
                  </a:lnTo>
                  <a:lnTo>
                    <a:pt x="1989631" y="34325"/>
                  </a:lnTo>
                  <a:lnTo>
                    <a:pt x="2210702" y="102976"/>
                  </a:lnTo>
                  <a:lnTo>
                    <a:pt x="2431772" y="102976"/>
                  </a:lnTo>
                  <a:lnTo>
                    <a:pt x="2652842" y="171626"/>
                  </a:lnTo>
                  <a:lnTo>
                    <a:pt x="2873912" y="205952"/>
                  </a:lnTo>
                  <a:lnTo>
                    <a:pt x="3094982" y="171626"/>
                  </a:lnTo>
                  <a:lnTo>
                    <a:pt x="3316053" y="171626"/>
                  </a:lnTo>
                  <a:lnTo>
                    <a:pt x="3537123" y="68650"/>
                  </a:lnTo>
                  <a:lnTo>
                    <a:pt x="3758193" y="68650"/>
                  </a:lnTo>
                  <a:lnTo>
                    <a:pt x="3979263" y="34325"/>
                  </a:lnTo>
                  <a:lnTo>
                    <a:pt x="4200333" y="0"/>
                  </a:lnTo>
                  <a:lnTo>
                    <a:pt x="4421404" y="34325"/>
                  </a:lnTo>
                  <a:lnTo>
                    <a:pt x="4642474" y="137301"/>
                  </a:lnTo>
                  <a:lnTo>
                    <a:pt x="4863544" y="68650"/>
                  </a:lnTo>
                  <a:lnTo>
                    <a:pt x="5084614" y="0"/>
                  </a:lnTo>
                  <a:lnTo>
                    <a:pt x="5305684" y="0"/>
                  </a:lnTo>
                  <a:lnTo>
                    <a:pt x="5526755" y="0"/>
                  </a:lnTo>
                </a:path>
              </a:pathLst>
            </a:custGeom>
            <a:ln w="27101" cap="flat">
              <a:solidFill>
                <a:srgbClr val="0058AB">
                  <a:alpha val="100000"/>
                </a:srgbClr>
              </a:solidFill>
              <a:prstDash val="solid"/>
              <a:round/>
            </a:ln>
          </p:spPr>
          <p:txBody>
            <a:bodyPr/>
            <a:lstStyle/>
            <a:p/>
          </p:txBody>
        </p:sp>
        <p:sp>
          <p:nvSpPr>
            <p:cNvPr id="116" name="pl116"/>
            <p:cNvSpPr/>
            <p:nvPr/>
          </p:nvSpPr>
          <p:spPr>
            <a:xfrm>
              <a:off x="1583713" y="1982480"/>
              <a:ext cx="5526755" cy="892458"/>
            </a:xfrm>
            <a:custGeom>
              <a:avLst/>
              <a:pathLst>
                <a:path w="5526755" h="892458">
                  <a:moveTo>
                    <a:pt x="0" y="892458"/>
                  </a:moveTo>
                  <a:lnTo>
                    <a:pt x="221070" y="858133"/>
                  </a:lnTo>
                  <a:lnTo>
                    <a:pt x="442140" y="823808"/>
                  </a:lnTo>
                  <a:lnTo>
                    <a:pt x="663210" y="720832"/>
                  </a:lnTo>
                  <a:lnTo>
                    <a:pt x="884280" y="617856"/>
                  </a:lnTo>
                  <a:lnTo>
                    <a:pt x="1105351" y="514880"/>
                  </a:lnTo>
                  <a:lnTo>
                    <a:pt x="1326421" y="411904"/>
                  </a:lnTo>
                  <a:lnTo>
                    <a:pt x="1547491" y="377578"/>
                  </a:lnTo>
                  <a:lnTo>
                    <a:pt x="1768561" y="240277"/>
                  </a:lnTo>
                  <a:lnTo>
                    <a:pt x="1989631" y="137301"/>
                  </a:lnTo>
                  <a:lnTo>
                    <a:pt x="2210702" y="205952"/>
                  </a:lnTo>
                  <a:lnTo>
                    <a:pt x="2431772" y="205952"/>
                  </a:lnTo>
                  <a:lnTo>
                    <a:pt x="2652842" y="240277"/>
                  </a:lnTo>
                  <a:lnTo>
                    <a:pt x="2873912" y="274602"/>
                  </a:lnTo>
                  <a:lnTo>
                    <a:pt x="3094982" y="205952"/>
                  </a:lnTo>
                  <a:lnTo>
                    <a:pt x="3316053" y="240277"/>
                  </a:lnTo>
                  <a:lnTo>
                    <a:pt x="3537123" y="137301"/>
                  </a:lnTo>
                  <a:lnTo>
                    <a:pt x="3758193" y="102976"/>
                  </a:lnTo>
                  <a:lnTo>
                    <a:pt x="3979263" y="34325"/>
                  </a:lnTo>
                  <a:lnTo>
                    <a:pt x="4200333" y="0"/>
                  </a:lnTo>
                  <a:lnTo>
                    <a:pt x="4421404" y="102976"/>
                  </a:lnTo>
                  <a:lnTo>
                    <a:pt x="4642474" y="205952"/>
                  </a:lnTo>
                  <a:lnTo>
                    <a:pt x="4863544" y="171626"/>
                  </a:lnTo>
                  <a:lnTo>
                    <a:pt x="5084614" y="68650"/>
                  </a:lnTo>
                  <a:lnTo>
                    <a:pt x="5305684" y="68650"/>
                  </a:lnTo>
                  <a:lnTo>
                    <a:pt x="5526755" y="34325"/>
                  </a:lnTo>
                </a:path>
              </a:pathLst>
            </a:custGeom>
            <a:ln w="27101" cap="flat">
              <a:solidFill>
                <a:srgbClr val="80BD41">
                  <a:alpha val="100000"/>
                </a:srgbClr>
              </a:solidFill>
              <a:prstDash val="solid"/>
              <a:round/>
            </a:ln>
          </p:spPr>
          <p:txBody>
            <a:bodyPr/>
            <a:lstStyle/>
            <a:p/>
          </p:txBody>
        </p:sp>
        <p:sp>
          <p:nvSpPr>
            <p:cNvPr id="117" name="tx117"/>
            <p:cNvSpPr/>
            <p:nvPr/>
          </p:nvSpPr>
          <p:spPr>
            <a:xfrm>
              <a:off x="1515407" y="2157738"/>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66</a:t>
              </a:r>
            </a:p>
          </p:txBody>
        </p:sp>
        <p:sp>
          <p:nvSpPr>
            <p:cNvPr id="118" name="tx118"/>
            <p:cNvSpPr/>
            <p:nvPr/>
          </p:nvSpPr>
          <p:spPr>
            <a:xfrm>
              <a:off x="2620758" y="1917461"/>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73</a:t>
              </a:r>
            </a:p>
          </p:txBody>
        </p:sp>
        <p:sp>
          <p:nvSpPr>
            <p:cNvPr id="119" name="tx119"/>
            <p:cNvSpPr/>
            <p:nvPr/>
          </p:nvSpPr>
          <p:spPr>
            <a:xfrm>
              <a:off x="3726109" y="1677184"/>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80</a:t>
              </a:r>
            </a:p>
          </p:txBody>
        </p:sp>
        <p:sp>
          <p:nvSpPr>
            <p:cNvPr id="120" name="tx120"/>
            <p:cNvSpPr/>
            <p:nvPr/>
          </p:nvSpPr>
          <p:spPr>
            <a:xfrm>
              <a:off x="4831460" y="1745834"/>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78</a:t>
              </a:r>
            </a:p>
          </p:txBody>
        </p:sp>
        <p:sp>
          <p:nvSpPr>
            <p:cNvPr id="121" name="tx121"/>
            <p:cNvSpPr/>
            <p:nvPr/>
          </p:nvSpPr>
          <p:spPr>
            <a:xfrm>
              <a:off x="5715741" y="1574208"/>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83</a:t>
              </a:r>
            </a:p>
          </p:txBody>
        </p:sp>
        <p:sp>
          <p:nvSpPr>
            <p:cNvPr id="122" name="tx122"/>
            <p:cNvSpPr/>
            <p:nvPr/>
          </p:nvSpPr>
          <p:spPr>
            <a:xfrm>
              <a:off x="5936812" y="1608533"/>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82</a:t>
              </a:r>
            </a:p>
          </p:txBody>
        </p:sp>
        <p:sp>
          <p:nvSpPr>
            <p:cNvPr id="123" name="tx123"/>
            <p:cNvSpPr/>
            <p:nvPr/>
          </p:nvSpPr>
          <p:spPr>
            <a:xfrm>
              <a:off x="6157882" y="1711509"/>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79</a:t>
              </a:r>
            </a:p>
          </p:txBody>
        </p:sp>
        <p:sp>
          <p:nvSpPr>
            <p:cNvPr id="124" name="tx124"/>
            <p:cNvSpPr/>
            <p:nvPr/>
          </p:nvSpPr>
          <p:spPr>
            <a:xfrm>
              <a:off x="6378952" y="1642858"/>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81</a:t>
              </a:r>
            </a:p>
          </p:txBody>
        </p:sp>
        <p:sp>
          <p:nvSpPr>
            <p:cNvPr id="125" name="tx125"/>
            <p:cNvSpPr/>
            <p:nvPr/>
          </p:nvSpPr>
          <p:spPr>
            <a:xfrm>
              <a:off x="6600022" y="1574208"/>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83</a:t>
              </a:r>
            </a:p>
          </p:txBody>
        </p:sp>
        <p:sp>
          <p:nvSpPr>
            <p:cNvPr id="126" name="tx126"/>
            <p:cNvSpPr/>
            <p:nvPr/>
          </p:nvSpPr>
          <p:spPr>
            <a:xfrm>
              <a:off x="6821092" y="1574208"/>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83</a:t>
              </a:r>
            </a:p>
          </p:txBody>
        </p:sp>
        <p:sp>
          <p:nvSpPr>
            <p:cNvPr id="127" name="tx127"/>
            <p:cNvSpPr/>
            <p:nvPr/>
          </p:nvSpPr>
          <p:spPr>
            <a:xfrm>
              <a:off x="7042163" y="1574208"/>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83</a:t>
              </a:r>
            </a:p>
          </p:txBody>
        </p:sp>
        <p:sp>
          <p:nvSpPr>
            <p:cNvPr id="128" name="tx128"/>
            <p:cNvSpPr/>
            <p:nvPr/>
          </p:nvSpPr>
          <p:spPr>
            <a:xfrm>
              <a:off x="1515407" y="2945311"/>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51</a:t>
              </a:r>
            </a:p>
          </p:txBody>
        </p:sp>
        <p:sp>
          <p:nvSpPr>
            <p:cNvPr id="129" name="tx129"/>
            <p:cNvSpPr/>
            <p:nvPr/>
          </p:nvSpPr>
          <p:spPr>
            <a:xfrm>
              <a:off x="2620758" y="2567732"/>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62</a:t>
              </a:r>
            </a:p>
          </p:txBody>
        </p:sp>
        <p:sp>
          <p:nvSpPr>
            <p:cNvPr id="130" name="tx130"/>
            <p:cNvSpPr/>
            <p:nvPr/>
          </p:nvSpPr>
          <p:spPr>
            <a:xfrm>
              <a:off x="3726109" y="2258804"/>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71</a:t>
              </a:r>
            </a:p>
          </p:txBody>
        </p:sp>
        <p:sp>
          <p:nvSpPr>
            <p:cNvPr id="131" name="tx131"/>
            <p:cNvSpPr/>
            <p:nvPr/>
          </p:nvSpPr>
          <p:spPr>
            <a:xfrm>
              <a:off x="4831460" y="2293129"/>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70</a:t>
              </a:r>
            </a:p>
          </p:txBody>
        </p:sp>
        <p:sp>
          <p:nvSpPr>
            <p:cNvPr id="132" name="tx132"/>
            <p:cNvSpPr/>
            <p:nvPr/>
          </p:nvSpPr>
          <p:spPr>
            <a:xfrm>
              <a:off x="5715741" y="2052852"/>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77</a:t>
              </a:r>
            </a:p>
          </p:txBody>
        </p:sp>
        <p:sp>
          <p:nvSpPr>
            <p:cNvPr id="133" name="tx133"/>
            <p:cNvSpPr/>
            <p:nvPr/>
          </p:nvSpPr>
          <p:spPr>
            <a:xfrm>
              <a:off x="5936812" y="2155828"/>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74</a:t>
              </a:r>
            </a:p>
          </p:txBody>
        </p:sp>
        <p:sp>
          <p:nvSpPr>
            <p:cNvPr id="134" name="tx134"/>
            <p:cNvSpPr/>
            <p:nvPr/>
          </p:nvSpPr>
          <p:spPr>
            <a:xfrm>
              <a:off x="6157882" y="2258804"/>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71</a:t>
              </a:r>
            </a:p>
          </p:txBody>
        </p:sp>
        <p:sp>
          <p:nvSpPr>
            <p:cNvPr id="135" name="tx135"/>
            <p:cNvSpPr/>
            <p:nvPr/>
          </p:nvSpPr>
          <p:spPr>
            <a:xfrm>
              <a:off x="6378952" y="2224479"/>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72</a:t>
              </a:r>
            </a:p>
          </p:txBody>
        </p:sp>
        <p:sp>
          <p:nvSpPr>
            <p:cNvPr id="136" name="tx136"/>
            <p:cNvSpPr/>
            <p:nvPr/>
          </p:nvSpPr>
          <p:spPr>
            <a:xfrm>
              <a:off x="6600022" y="2121503"/>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75</a:t>
              </a:r>
            </a:p>
          </p:txBody>
        </p:sp>
        <p:sp>
          <p:nvSpPr>
            <p:cNvPr id="137" name="tx137"/>
            <p:cNvSpPr/>
            <p:nvPr/>
          </p:nvSpPr>
          <p:spPr>
            <a:xfrm>
              <a:off x="6821092" y="2121503"/>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75</a:t>
              </a:r>
            </a:p>
          </p:txBody>
        </p:sp>
        <p:sp>
          <p:nvSpPr>
            <p:cNvPr id="138" name="tx138"/>
            <p:cNvSpPr/>
            <p:nvPr/>
          </p:nvSpPr>
          <p:spPr>
            <a:xfrm>
              <a:off x="7042163" y="2087177"/>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76</a:t>
              </a:r>
            </a:p>
          </p:txBody>
        </p:sp>
        <p:sp>
          <p:nvSpPr>
            <p:cNvPr id="139" name="tx139"/>
            <p:cNvSpPr/>
            <p:nvPr/>
          </p:nvSpPr>
          <p:spPr>
            <a:xfrm>
              <a:off x="1016497" y="4584611"/>
              <a:ext cx="6355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0</a:t>
              </a:r>
            </a:p>
          </p:txBody>
        </p:sp>
        <p:sp>
          <p:nvSpPr>
            <p:cNvPr id="140" name="tx140"/>
            <p:cNvSpPr/>
            <p:nvPr/>
          </p:nvSpPr>
          <p:spPr>
            <a:xfrm>
              <a:off x="508182" y="3699808"/>
              <a:ext cx="571865"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20,000,000</a:t>
              </a:r>
            </a:p>
          </p:txBody>
        </p:sp>
        <p:sp>
          <p:nvSpPr>
            <p:cNvPr id="141" name="tx141"/>
            <p:cNvSpPr/>
            <p:nvPr/>
          </p:nvSpPr>
          <p:spPr>
            <a:xfrm>
              <a:off x="508182" y="2815004"/>
              <a:ext cx="571865"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40,000,000</a:t>
              </a:r>
            </a:p>
          </p:txBody>
        </p:sp>
        <p:sp>
          <p:nvSpPr>
            <p:cNvPr id="142" name="tx142"/>
            <p:cNvSpPr/>
            <p:nvPr/>
          </p:nvSpPr>
          <p:spPr>
            <a:xfrm>
              <a:off x="508182" y="1930201"/>
              <a:ext cx="571865"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60,000,000</a:t>
              </a:r>
            </a:p>
          </p:txBody>
        </p:sp>
        <p:sp>
          <p:nvSpPr>
            <p:cNvPr id="143" name="tx143"/>
            <p:cNvSpPr/>
            <p:nvPr/>
          </p:nvSpPr>
          <p:spPr>
            <a:xfrm>
              <a:off x="508182" y="1045398"/>
              <a:ext cx="571865"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80,000,000</a:t>
              </a:r>
            </a:p>
          </p:txBody>
        </p:sp>
        <p:sp>
          <p:nvSpPr>
            <p:cNvPr id="144" name="tx144"/>
            <p:cNvSpPr/>
            <p:nvPr/>
          </p:nvSpPr>
          <p:spPr>
            <a:xfrm>
              <a:off x="8719484" y="4584611"/>
              <a:ext cx="6355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0</a:t>
              </a:r>
            </a:p>
          </p:txBody>
        </p:sp>
        <p:sp>
          <p:nvSpPr>
            <p:cNvPr id="145" name="tx145"/>
            <p:cNvSpPr/>
            <p:nvPr/>
          </p:nvSpPr>
          <p:spPr>
            <a:xfrm>
              <a:off x="8719484" y="3726478"/>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25</a:t>
              </a:r>
            </a:p>
          </p:txBody>
        </p:sp>
        <p:sp>
          <p:nvSpPr>
            <p:cNvPr id="146" name="tx146"/>
            <p:cNvSpPr/>
            <p:nvPr/>
          </p:nvSpPr>
          <p:spPr>
            <a:xfrm>
              <a:off x="8719484" y="2868344"/>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50</a:t>
              </a:r>
            </a:p>
          </p:txBody>
        </p:sp>
        <p:sp>
          <p:nvSpPr>
            <p:cNvPr id="147" name="tx147"/>
            <p:cNvSpPr/>
            <p:nvPr/>
          </p:nvSpPr>
          <p:spPr>
            <a:xfrm>
              <a:off x="8719484" y="2010211"/>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75</a:t>
              </a:r>
            </a:p>
          </p:txBody>
        </p:sp>
        <p:sp>
          <p:nvSpPr>
            <p:cNvPr id="148" name="tx148"/>
            <p:cNvSpPr/>
            <p:nvPr/>
          </p:nvSpPr>
          <p:spPr>
            <a:xfrm>
              <a:off x="8719484" y="1152078"/>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100</a:t>
              </a:r>
            </a:p>
          </p:txBody>
        </p:sp>
        <p:sp>
          <p:nvSpPr>
            <p:cNvPr id="149" name="tx149"/>
            <p:cNvSpPr/>
            <p:nvPr/>
          </p:nvSpPr>
          <p:spPr>
            <a:xfrm rot="-5400000">
              <a:off x="1456611"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2000</a:t>
              </a:r>
            </a:p>
          </p:txBody>
        </p:sp>
        <p:sp>
          <p:nvSpPr>
            <p:cNvPr id="150" name="tx150"/>
            <p:cNvSpPr/>
            <p:nvPr/>
          </p:nvSpPr>
          <p:spPr>
            <a:xfrm rot="-5400000">
              <a:off x="2561963"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2005</a:t>
              </a:r>
            </a:p>
          </p:txBody>
        </p:sp>
        <p:sp>
          <p:nvSpPr>
            <p:cNvPr id="151" name="tx151"/>
            <p:cNvSpPr/>
            <p:nvPr/>
          </p:nvSpPr>
          <p:spPr>
            <a:xfrm rot="-5400000">
              <a:off x="3667314"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2010</a:t>
              </a:r>
            </a:p>
          </p:txBody>
        </p:sp>
        <p:sp>
          <p:nvSpPr>
            <p:cNvPr id="152" name="tx152"/>
            <p:cNvSpPr/>
            <p:nvPr/>
          </p:nvSpPr>
          <p:spPr>
            <a:xfrm rot="-5400000">
              <a:off x="4772665"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2015</a:t>
              </a:r>
            </a:p>
          </p:txBody>
        </p:sp>
        <p:sp>
          <p:nvSpPr>
            <p:cNvPr id="153" name="tx153"/>
            <p:cNvSpPr/>
            <p:nvPr/>
          </p:nvSpPr>
          <p:spPr>
            <a:xfrm rot="-5400000">
              <a:off x="5878016"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2020</a:t>
              </a:r>
            </a:p>
          </p:txBody>
        </p:sp>
        <p:sp>
          <p:nvSpPr>
            <p:cNvPr id="154" name="tx154"/>
            <p:cNvSpPr/>
            <p:nvPr/>
          </p:nvSpPr>
          <p:spPr>
            <a:xfrm rot="-5400000">
              <a:off x="6983367"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2025</a:t>
              </a:r>
            </a:p>
          </p:txBody>
        </p:sp>
        <p:sp>
          <p:nvSpPr>
            <p:cNvPr id="155" name="tx155"/>
            <p:cNvSpPr/>
            <p:nvPr/>
          </p:nvSpPr>
          <p:spPr>
            <a:xfrm rot="-5400000">
              <a:off x="8088718"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2030</a:t>
              </a:r>
            </a:p>
          </p:txBody>
        </p:sp>
        <p:sp>
          <p:nvSpPr>
            <p:cNvPr id="156" name="tx156"/>
            <p:cNvSpPr/>
            <p:nvPr/>
          </p:nvSpPr>
          <p:spPr>
            <a:xfrm rot="-5400000">
              <a:off x="5656945"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2019</a:t>
              </a:r>
            </a:p>
          </p:txBody>
        </p:sp>
        <p:sp>
          <p:nvSpPr>
            <p:cNvPr id="157" name="tx157"/>
            <p:cNvSpPr/>
            <p:nvPr/>
          </p:nvSpPr>
          <p:spPr>
            <a:xfrm rot="-5400000">
              <a:off x="5878016"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2020</a:t>
              </a:r>
            </a:p>
          </p:txBody>
        </p:sp>
        <p:sp>
          <p:nvSpPr>
            <p:cNvPr id="158" name="tx158"/>
            <p:cNvSpPr/>
            <p:nvPr/>
          </p:nvSpPr>
          <p:spPr>
            <a:xfrm rot="-5400000">
              <a:off x="6099086"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2021</a:t>
              </a:r>
            </a:p>
          </p:txBody>
        </p:sp>
        <p:sp>
          <p:nvSpPr>
            <p:cNvPr id="159" name="tx159"/>
            <p:cNvSpPr/>
            <p:nvPr/>
          </p:nvSpPr>
          <p:spPr>
            <a:xfrm rot="-5400000">
              <a:off x="6320156"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2022</a:t>
              </a:r>
            </a:p>
          </p:txBody>
        </p:sp>
        <p:sp>
          <p:nvSpPr>
            <p:cNvPr id="160" name="tx160"/>
            <p:cNvSpPr/>
            <p:nvPr/>
          </p:nvSpPr>
          <p:spPr>
            <a:xfrm rot="-5400000">
              <a:off x="6541226"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2023</a:t>
              </a:r>
            </a:p>
          </p:txBody>
        </p:sp>
        <p:sp>
          <p:nvSpPr>
            <p:cNvPr id="161" name="tx161"/>
            <p:cNvSpPr/>
            <p:nvPr/>
          </p:nvSpPr>
          <p:spPr>
            <a:xfrm rot="-5400000">
              <a:off x="6762296"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2024</a:t>
              </a:r>
            </a:p>
          </p:txBody>
        </p:sp>
        <p:sp>
          <p:nvSpPr>
            <p:cNvPr id="162" name="tx162"/>
            <p:cNvSpPr/>
            <p:nvPr/>
          </p:nvSpPr>
          <p:spPr>
            <a:xfrm rot="-5400000">
              <a:off x="6983367"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2025</a:t>
              </a:r>
            </a:p>
          </p:txBody>
        </p:sp>
        <p:sp>
          <p:nvSpPr>
            <p:cNvPr id="163" name="tx163"/>
            <p:cNvSpPr/>
            <p:nvPr/>
          </p:nvSpPr>
          <p:spPr>
            <a:xfrm rot="-5400000">
              <a:off x="90986" y="2773433"/>
              <a:ext cx="60588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 children</a:t>
              </a:r>
            </a:p>
          </p:txBody>
        </p:sp>
        <p:sp>
          <p:nvSpPr>
            <p:cNvPr id="164" name="tx164"/>
            <p:cNvSpPr/>
            <p:nvPr/>
          </p:nvSpPr>
          <p:spPr>
            <a:xfrm rot="5400000">
              <a:off x="8593345" y="2773433"/>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165" name="rc165"/>
            <p:cNvSpPr/>
            <p:nvPr/>
          </p:nvSpPr>
          <p:spPr>
            <a:xfrm>
              <a:off x="1887666" y="5504613"/>
              <a:ext cx="201455" cy="201456"/>
            </a:xfrm>
            <a:prstGeom prst="rect">
              <a:avLst/>
            </a:prstGeom>
            <a:solidFill>
              <a:srgbClr val="80BD41">
                <a:alpha val="100000"/>
              </a:srgbClr>
            </a:solidFill>
          </p:spPr>
          <p:txBody>
            <a:bodyPr/>
            <a:lstStyle/>
            <a:p/>
          </p:txBody>
        </p:sp>
        <p:sp>
          <p:nvSpPr>
            <p:cNvPr id="166" name="rc166"/>
            <p:cNvSpPr/>
            <p:nvPr/>
          </p:nvSpPr>
          <p:spPr>
            <a:xfrm>
              <a:off x="2603373" y="5504613"/>
              <a:ext cx="201456" cy="201456"/>
            </a:xfrm>
            <a:prstGeom prst="rect">
              <a:avLst/>
            </a:prstGeom>
            <a:solidFill>
              <a:srgbClr val="1CABE2">
                <a:alpha val="100000"/>
              </a:srgbClr>
            </a:solidFill>
          </p:spPr>
          <p:txBody>
            <a:bodyPr/>
            <a:lstStyle/>
            <a:p/>
          </p:txBody>
        </p:sp>
        <p:sp>
          <p:nvSpPr>
            <p:cNvPr id="167" name="rc167"/>
            <p:cNvSpPr/>
            <p:nvPr/>
          </p:nvSpPr>
          <p:spPr>
            <a:xfrm>
              <a:off x="3676245" y="5504613"/>
              <a:ext cx="201456" cy="201456"/>
            </a:xfrm>
            <a:prstGeom prst="rect">
              <a:avLst/>
            </a:prstGeom>
            <a:solidFill>
              <a:srgbClr val="0058AB">
                <a:alpha val="100000"/>
              </a:srgbClr>
            </a:solidFill>
          </p:spPr>
          <p:txBody>
            <a:bodyPr/>
            <a:lstStyle/>
            <a:p/>
          </p:txBody>
        </p:sp>
        <p:sp>
          <p:nvSpPr>
            <p:cNvPr id="168" name="rc168"/>
            <p:cNvSpPr/>
            <p:nvPr/>
          </p:nvSpPr>
          <p:spPr>
            <a:xfrm>
              <a:off x="4671759" y="5504613"/>
              <a:ext cx="201456" cy="201456"/>
            </a:xfrm>
            <a:prstGeom prst="rect">
              <a:avLst/>
            </a:prstGeom>
            <a:solidFill>
              <a:srgbClr val="FFC20E">
                <a:alpha val="100000"/>
              </a:srgbClr>
            </a:solidFill>
          </p:spPr>
          <p:txBody>
            <a:bodyPr/>
            <a:lstStyle/>
            <a:p/>
          </p:txBody>
        </p:sp>
        <p:sp>
          <p:nvSpPr>
            <p:cNvPr id="169" name="rc169"/>
            <p:cNvSpPr/>
            <p:nvPr/>
          </p:nvSpPr>
          <p:spPr>
            <a:xfrm>
              <a:off x="6576552" y="5504613"/>
              <a:ext cx="201455" cy="201456"/>
            </a:xfrm>
            <a:prstGeom prst="rect">
              <a:avLst/>
            </a:prstGeom>
            <a:solidFill>
              <a:srgbClr val="F26A21">
                <a:alpha val="100000"/>
              </a:srgbClr>
            </a:solidFill>
          </p:spPr>
          <p:txBody>
            <a:bodyPr/>
            <a:lstStyle/>
            <a:p/>
          </p:txBody>
        </p:sp>
        <p:sp>
          <p:nvSpPr>
            <p:cNvPr id="170" name="tx170"/>
            <p:cNvSpPr/>
            <p:nvPr/>
          </p:nvSpPr>
          <p:spPr>
            <a:xfrm>
              <a:off x="2167711" y="5555323"/>
              <a:ext cx="35707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DTP3</a:t>
              </a:r>
            </a:p>
          </p:txBody>
        </p:sp>
        <p:sp>
          <p:nvSpPr>
            <p:cNvPr id="171" name="tx171"/>
            <p:cNvSpPr/>
            <p:nvPr/>
          </p:nvSpPr>
          <p:spPr>
            <a:xfrm>
              <a:off x="2883418" y="5555323"/>
              <a:ext cx="71423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Partial DTP</a:t>
              </a:r>
            </a:p>
          </p:txBody>
        </p:sp>
        <p:sp>
          <p:nvSpPr>
            <p:cNvPr id="172" name="tx172"/>
            <p:cNvSpPr/>
            <p:nvPr/>
          </p:nvSpPr>
          <p:spPr>
            <a:xfrm>
              <a:off x="3956290" y="5555323"/>
              <a:ext cx="63687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Zero-dose</a:t>
              </a:r>
            </a:p>
          </p:txBody>
        </p:sp>
        <p:sp>
          <p:nvSpPr>
            <p:cNvPr id="173" name="tx173"/>
            <p:cNvSpPr/>
            <p:nvPr/>
          </p:nvSpPr>
          <p:spPr>
            <a:xfrm>
              <a:off x="4951804" y="5555323"/>
              <a:ext cx="154615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IA2030 vaccinated target</a:t>
              </a:r>
            </a:p>
          </p:txBody>
        </p:sp>
        <p:sp>
          <p:nvSpPr>
            <p:cNvPr id="174" name="tx174"/>
            <p:cNvSpPr/>
            <p:nvPr/>
          </p:nvSpPr>
          <p:spPr>
            <a:xfrm>
              <a:off x="6856597" y="5555323"/>
              <a:ext cx="106427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IA2030 ZD target</a:t>
              </a:r>
            </a:p>
          </p:txBody>
        </p:sp>
        <p:sp>
          <p:nvSpPr>
            <p:cNvPr id="175" name="pl175"/>
            <p:cNvSpPr/>
            <p:nvPr/>
          </p:nvSpPr>
          <p:spPr>
            <a:xfrm>
              <a:off x="3627054" y="6103153"/>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76" name="pl176"/>
            <p:cNvSpPr/>
            <p:nvPr/>
          </p:nvSpPr>
          <p:spPr>
            <a:xfrm>
              <a:off x="4956506" y="6103153"/>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177" name="tx177"/>
            <p:cNvSpPr/>
            <p:nvPr/>
          </p:nvSpPr>
          <p:spPr>
            <a:xfrm>
              <a:off x="3894153" y="6053135"/>
              <a:ext cx="97081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DTP1 coverage</a:t>
              </a:r>
            </a:p>
          </p:txBody>
        </p:sp>
        <p:sp>
          <p:nvSpPr>
            <p:cNvPr id="178" name="tx178"/>
            <p:cNvSpPr/>
            <p:nvPr/>
          </p:nvSpPr>
          <p:spPr>
            <a:xfrm>
              <a:off x="5223606" y="6053135"/>
              <a:ext cx="97081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DTP3 coverage</a:t>
              </a:r>
            </a:p>
          </p:txBody>
        </p:sp>
        <p:sp>
          <p:nvSpPr>
            <p:cNvPr id="179" name="tx179"/>
            <p:cNvSpPr/>
            <p:nvPr/>
          </p:nvSpPr>
          <p:spPr>
            <a:xfrm>
              <a:off x="1142678" y="435349"/>
              <a:ext cx="6732544"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 coverage (%), number of children fully, partially and unvaccinated for DTP 2000-2025 </a:t>
              </a:r>
            </a:p>
          </p:txBody>
        </p:sp>
        <p:sp>
          <p:nvSpPr>
            <p:cNvPr id="180" name="tx180"/>
            <p:cNvSpPr/>
            <p:nvPr/>
          </p:nvSpPr>
          <p:spPr>
            <a:xfrm>
              <a:off x="1142678" y="616400"/>
              <a:ext cx="399556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and projections to 2030 based on IA2030 target , AFR</a:t>
              </a:r>
            </a:p>
          </p:txBody>
        </p:sp>
        <p:sp>
          <p:nvSpPr>
            <p:cNvPr id="181" name="tx181"/>
            <p:cNvSpPr/>
            <p:nvPr/>
          </p:nvSpPr>
          <p:spPr>
            <a:xfrm>
              <a:off x="4407912" y="6352059"/>
              <a:ext cx="42489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Sources: WHO/UNICEF Estimates of National Immunization Coverage, 2025 revision;</a:t>
              </a:r>
            </a:p>
          </p:txBody>
        </p:sp>
        <p:sp>
          <p:nvSpPr>
            <p:cNvPr id="182" name="tx182"/>
            <p:cNvSpPr/>
            <p:nvPr/>
          </p:nvSpPr>
          <p:spPr>
            <a:xfrm>
              <a:off x="1863594" y="6472760"/>
              <a:ext cx="679326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United Nations, Department of Economic and Social Affairs, Population Division (2024). World Population Prospects 2024, Online Edition.</a:t>
              </a:r>
            </a:p>
          </p:txBody>
        </p:sp>
        <p:sp>
          <p:nvSpPr>
            <p:cNvPr id="183" name="tx183"/>
            <p:cNvSpPr/>
            <p:nvPr/>
          </p:nvSpPr>
          <p:spPr>
            <a:xfrm>
              <a:off x="1903645" y="6593460"/>
              <a:ext cx="675320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 Immunization Agenda 2030 (IA2030) calls on all countries to reduce the number of zero dose children in 2019 by half by 2030.</a:t>
              </a:r>
            </a:p>
          </p:txBody>
        </p:sp>
      </p:grpSp>
      <p:sp>
        <p:nvSpPr>
          <p:cNvPr id="18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IA2030 calls on all countries to reduce the number of zero dose children in 2019 by half by 2030. This chart shows the annual number of children required to be vaccinated to reach the ZD target.
AFR is projected to have a  large increase (&gt;=1 million) in the number of surviving infants by 2030. Maintaining current coverage requires vaccinating an increasing number of children.
To achieve the IA2030 ZD target, more (~3.24%) children need to be vaccinated with DTP1 each year.
To improve coverage and reach the 2030 ZD target will require substantial increases in immunization programme and health system capacity.
</a:t>
            </a: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1192604" y="4565223"/>
              <a:ext cx="7881806" cy="0"/>
            </a:xfrm>
            <a:custGeom>
              <a:avLst/>
              <a:pathLst>
                <a:path w="7881806" h="0">
                  <a:moveTo>
                    <a:pt x="0" y="0"/>
                  </a:moveTo>
                  <a:lnTo>
                    <a:pt x="7881806" y="0"/>
                  </a:lnTo>
                  <a:lnTo>
                    <a:pt x="7881806" y="0"/>
                  </a:lnTo>
                </a:path>
              </a:pathLst>
            </a:custGeom>
            <a:ln w="6775" cap="flat">
              <a:solidFill>
                <a:srgbClr val="EBEBEB">
                  <a:alpha val="100000"/>
                </a:srgbClr>
              </a:solidFill>
              <a:prstDash val="solid"/>
              <a:round/>
            </a:ln>
          </p:spPr>
          <p:txBody>
            <a:bodyPr/>
            <a:lstStyle/>
            <a:p/>
          </p:txBody>
        </p:sp>
        <p:sp>
          <p:nvSpPr>
            <p:cNvPr id="5" name="pl5"/>
            <p:cNvSpPr/>
            <p:nvPr/>
          </p:nvSpPr>
          <p:spPr>
            <a:xfrm>
              <a:off x="1192604" y="3710123"/>
              <a:ext cx="7881806" cy="0"/>
            </a:xfrm>
            <a:custGeom>
              <a:avLst/>
              <a:pathLst>
                <a:path w="7881806" h="0">
                  <a:moveTo>
                    <a:pt x="0" y="0"/>
                  </a:moveTo>
                  <a:lnTo>
                    <a:pt x="7881806" y="0"/>
                  </a:lnTo>
                  <a:lnTo>
                    <a:pt x="7881806" y="0"/>
                  </a:lnTo>
                </a:path>
              </a:pathLst>
            </a:custGeom>
            <a:ln w="6775" cap="flat">
              <a:solidFill>
                <a:srgbClr val="EBEBEB">
                  <a:alpha val="100000"/>
                </a:srgbClr>
              </a:solidFill>
              <a:prstDash val="solid"/>
              <a:round/>
            </a:ln>
          </p:spPr>
          <p:txBody>
            <a:bodyPr/>
            <a:lstStyle/>
            <a:p/>
          </p:txBody>
        </p:sp>
        <p:sp>
          <p:nvSpPr>
            <p:cNvPr id="6" name="pl6"/>
            <p:cNvSpPr/>
            <p:nvPr/>
          </p:nvSpPr>
          <p:spPr>
            <a:xfrm>
              <a:off x="1192604" y="2855022"/>
              <a:ext cx="7881806" cy="0"/>
            </a:xfrm>
            <a:custGeom>
              <a:avLst/>
              <a:pathLst>
                <a:path w="7881806" h="0">
                  <a:moveTo>
                    <a:pt x="0" y="0"/>
                  </a:moveTo>
                  <a:lnTo>
                    <a:pt x="7881806" y="0"/>
                  </a:lnTo>
                  <a:lnTo>
                    <a:pt x="7881806" y="0"/>
                  </a:lnTo>
                </a:path>
              </a:pathLst>
            </a:custGeom>
            <a:ln w="6775" cap="flat">
              <a:solidFill>
                <a:srgbClr val="EBEBEB">
                  <a:alpha val="100000"/>
                </a:srgbClr>
              </a:solidFill>
              <a:prstDash val="solid"/>
              <a:round/>
            </a:ln>
          </p:spPr>
          <p:txBody>
            <a:bodyPr/>
            <a:lstStyle/>
            <a:p/>
          </p:txBody>
        </p:sp>
        <p:sp>
          <p:nvSpPr>
            <p:cNvPr id="7" name="pl7"/>
            <p:cNvSpPr/>
            <p:nvPr/>
          </p:nvSpPr>
          <p:spPr>
            <a:xfrm>
              <a:off x="1192604" y="1999922"/>
              <a:ext cx="7881806" cy="0"/>
            </a:xfrm>
            <a:custGeom>
              <a:avLst/>
              <a:pathLst>
                <a:path w="7881806" h="0">
                  <a:moveTo>
                    <a:pt x="0" y="0"/>
                  </a:moveTo>
                  <a:lnTo>
                    <a:pt x="7881806" y="0"/>
                  </a:lnTo>
                  <a:lnTo>
                    <a:pt x="7881806" y="0"/>
                  </a:lnTo>
                </a:path>
              </a:pathLst>
            </a:custGeom>
            <a:ln w="6775" cap="flat">
              <a:solidFill>
                <a:srgbClr val="EBEBEB">
                  <a:alpha val="100000"/>
                </a:srgbClr>
              </a:solidFill>
              <a:prstDash val="solid"/>
              <a:round/>
            </a:ln>
          </p:spPr>
          <p:txBody>
            <a:bodyPr/>
            <a:lstStyle/>
            <a:p/>
          </p:txBody>
        </p:sp>
        <p:sp>
          <p:nvSpPr>
            <p:cNvPr id="8" name="pl8"/>
            <p:cNvSpPr/>
            <p:nvPr/>
          </p:nvSpPr>
          <p:spPr>
            <a:xfrm>
              <a:off x="1192604" y="4992773"/>
              <a:ext cx="7881806" cy="0"/>
            </a:xfrm>
            <a:custGeom>
              <a:avLst/>
              <a:pathLst>
                <a:path w="7881806" h="0">
                  <a:moveTo>
                    <a:pt x="0" y="0"/>
                  </a:moveTo>
                  <a:lnTo>
                    <a:pt x="7881806" y="0"/>
                  </a:lnTo>
                  <a:lnTo>
                    <a:pt x="7881806" y="0"/>
                  </a:lnTo>
                </a:path>
              </a:pathLst>
            </a:custGeom>
            <a:ln w="13550" cap="flat">
              <a:solidFill>
                <a:srgbClr val="EBEBEB">
                  <a:alpha val="100000"/>
                </a:srgbClr>
              </a:solidFill>
              <a:prstDash val="solid"/>
              <a:round/>
            </a:ln>
          </p:spPr>
          <p:txBody>
            <a:bodyPr/>
            <a:lstStyle/>
            <a:p/>
          </p:txBody>
        </p:sp>
        <p:sp>
          <p:nvSpPr>
            <p:cNvPr id="9" name="pl9"/>
            <p:cNvSpPr/>
            <p:nvPr/>
          </p:nvSpPr>
          <p:spPr>
            <a:xfrm>
              <a:off x="1192604" y="4137673"/>
              <a:ext cx="7881806" cy="0"/>
            </a:xfrm>
            <a:custGeom>
              <a:avLst/>
              <a:pathLst>
                <a:path w="7881806" h="0">
                  <a:moveTo>
                    <a:pt x="0" y="0"/>
                  </a:moveTo>
                  <a:lnTo>
                    <a:pt x="7881806" y="0"/>
                  </a:lnTo>
                  <a:lnTo>
                    <a:pt x="7881806" y="0"/>
                  </a:lnTo>
                </a:path>
              </a:pathLst>
            </a:custGeom>
            <a:ln w="13550" cap="flat">
              <a:solidFill>
                <a:srgbClr val="EBEBEB">
                  <a:alpha val="100000"/>
                </a:srgbClr>
              </a:solidFill>
              <a:prstDash val="solid"/>
              <a:round/>
            </a:ln>
          </p:spPr>
          <p:txBody>
            <a:bodyPr/>
            <a:lstStyle/>
            <a:p/>
          </p:txBody>
        </p:sp>
        <p:sp>
          <p:nvSpPr>
            <p:cNvPr id="10" name="pl10"/>
            <p:cNvSpPr/>
            <p:nvPr/>
          </p:nvSpPr>
          <p:spPr>
            <a:xfrm>
              <a:off x="1192604" y="3282572"/>
              <a:ext cx="7881806" cy="0"/>
            </a:xfrm>
            <a:custGeom>
              <a:avLst/>
              <a:pathLst>
                <a:path w="7881806" h="0">
                  <a:moveTo>
                    <a:pt x="0" y="0"/>
                  </a:moveTo>
                  <a:lnTo>
                    <a:pt x="7881806" y="0"/>
                  </a:lnTo>
                  <a:lnTo>
                    <a:pt x="7881806" y="0"/>
                  </a:lnTo>
                </a:path>
              </a:pathLst>
            </a:custGeom>
            <a:ln w="13550" cap="flat">
              <a:solidFill>
                <a:srgbClr val="EBEBEB">
                  <a:alpha val="100000"/>
                </a:srgbClr>
              </a:solidFill>
              <a:prstDash val="solid"/>
              <a:round/>
            </a:ln>
          </p:spPr>
          <p:txBody>
            <a:bodyPr/>
            <a:lstStyle/>
            <a:p/>
          </p:txBody>
        </p:sp>
        <p:sp>
          <p:nvSpPr>
            <p:cNvPr id="11" name="pl11"/>
            <p:cNvSpPr/>
            <p:nvPr/>
          </p:nvSpPr>
          <p:spPr>
            <a:xfrm>
              <a:off x="1192604" y="2427472"/>
              <a:ext cx="7881806" cy="0"/>
            </a:xfrm>
            <a:custGeom>
              <a:avLst/>
              <a:pathLst>
                <a:path w="7881806" h="0">
                  <a:moveTo>
                    <a:pt x="0" y="0"/>
                  </a:moveTo>
                  <a:lnTo>
                    <a:pt x="7881806" y="0"/>
                  </a:lnTo>
                  <a:lnTo>
                    <a:pt x="7881806" y="0"/>
                  </a:lnTo>
                </a:path>
              </a:pathLst>
            </a:custGeom>
            <a:ln w="13550" cap="flat">
              <a:solidFill>
                <a:srgbClr val="EBEBEB">
                  <a:alpha val="100000"/>
                </a:srgbClr>
              </a:solidFill>
              <a:prstDash val="solid"/>
              <a:round/>
            </a:ln>
          </p:spPr>
          <p:txBody>
            <a:bodyPr/>
            <a:lstStyle/>
            <a:p/>
          </p:txBody>
        </p:sp>
        <p:sp>
          <p:nvSpPr>
            <p:cNvPr id="12" name="pl12"/>
            <p:cNvSpPr/>
            <p:nvPr/>
          </p:nvSpPr>
          <p:spPr>
            <a:xfrm>
              <a:off x="1655217"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3" name="pl13"/>
            <p:cNvSpPr/>
            <p:nvPr/>
          </p:nvSpPr>
          <p:spPr>
            <a:xfrm>
              <a:off x="1887103"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2118989"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350875"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2582761"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2814647"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3046533"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3278419"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3510305"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3742191"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974077"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4205963"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4437849"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4669735"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4901621"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5133507"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5365393"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5597279"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5829165"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6061051"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6292938"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6524824"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6756710"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6988596"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7220482"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7452368"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8611798"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9" name="rc39"/>
            <p:cNvSpPr/>
            <p:nvPr/>
          </p:nvSpPr>
          <p:spPr>
            <a:xfrm>
              <a:off x="1550868" y="1985531"/>
              <a:ext cx="208697" cy="3007241"/>
            </a:xfrm>
            <a:prstGeom prst="rect">
              <a:avLst/>
            </a:prstGeom>
            <a:solidFill>
              <a:srgbClr val="0058AB">
                <a:alpha val="100000"/>
              </a:srgbClr>
            </a:solidFill>
          </p:spPr>
          <p:txBody>
            <a:bodyPr/>
            <a:lstStyle/>
            <a:p/>
          </p:txBody>
        </p:sp>
        <p:sp>
          <p:nvSpPr>
            <p:cNvPr id="40" name="rc40"/>
            <p:cNvSpPr/>
            <p:nvPr/>
          </p:nvSpPr>
          <p:spPr>
            <a:xfrm>
              <a:off x="1782754" y="1959324"/>
              <a:ext cx="208697" cy="3033448"/>
            </a:xfrm>
            <a:prstGeom prst="rect">
              <a:avLst/>
            </a:prstGeom>
            <a:solidFill>
              <a:srgbClr val="0058AB">
                <a:alpha val="100000"/>
              </a:srgbClr>
            </a:solidFill>
          </p:spPr>
          <p:txBody>
            <a:bodyPr/>
            <a:lstStyle/>
            <a:p/>
          </p:txBody>
        </p:sp>
        <p:sp>
          <p:nvSpPr>
            <p:cNvPr id="41" name="rc41"/>
            <p:cNvSpPr/>
            <p:nvPr/>
          </p:nvSpPr>
          <p:spPr>
            <a:xfrm>
              <a:off x="2014640" y="2025288"/>
              <a:ext cx="208697" cy="2967484"/>
            </a:xfrm>
            <a:prstGeom prst="rect">
              <a:avLst/>
            </a:prstGeom>
            <a:solidFill>
              <a:srgbClr val="0058AB">
                <a:alpha val="100000"/>
              </a:srgbClr>
            </a:solidFill>
          </p:spPr>
          <p:txBody>
            <a:bodyPr/>
            <a:lstStyle/>
            <a:p/>
          </p:txBody>
        </p:sp>
        <p:sp>
          <p:nvSpPr>
            <p:cNvPr id="42" name="rc42"/>
            <p:cNvSpPr/>
            <p:nvPr/>
          </p:nvSpPr>
          <p:spPr>
            <a:xfrm>
              <a:off x="2246526" y="2152176"/>
              <a:ext cx="208697" cy="2840597"/>
            </a:xfrm>
            <a:prstGeom prst="rect">
              <a:avLst/>
            </a:prstGeom>
            <a:solidFill>
              <a:srgbClr val="0058AB">
                <a:alpha val="100000"/>
              </a:srgbClr>
            </a:solidFill>
          </p:spPr>
          <p:txBody>
            <a:bodyPr/>
            <a:lstStyle/>
            <a:p/>
          </p:txBody>
        </p:sp>
        <p:sp>
          <p:nvSpPr>
            <p:cNvPr id="43" name="rc43"/>
            <p:cNvSpPr/>
            <p:nvPr/>
          </p:nvSpPr>
          <p:spPr>
            <a:xfrm>
              <a:off x="2478412" y="2289141"/>
              <a:ext cx="208697" cy="2703631"/>
            </a:xfrm>
            <a:prstGeom prst="rect">
              <a:avLst/>
            </a:prstGeom>
            <a:solidFill>
              <a:srgbClr val="0058AB">
                <a:alpha val="100000"/>
              </a:srgbClr>
            </a:solidFill>
          </p:spPr>
          <p:txBody>
            <a:bodyPr/>
            <a:lstStyle/>
            <a:p/>
          </p:txBody>
        </p:sp>
        <p:sp>
          <p:nvSpPr>
            <p:cNvPr id="44" name="rc44"/>
            <p:cNvSpPr/>
            <p:nvPr/>
          </p:nvSpPr>
          <p:spPr>
            <a:xfrm>
              <a:off x="2710298" y="2356162"/>
              <a:ext cx="208697" cy="2636610"/>
            </a:xfrm>
            <a:prstGeom prst="rect">
              <a:avLst/>
            </a:prstGeom>
            <a:solidFill>
              <a:srgbClr val="0058AB">
                <a:alpha val="100000"/>
              </a:srgbClr>
            </a:solidFill>
          </p:spPr>
          <p:txBody>
            <a:bodyPr/>
            <a:lstStyle/>
            <a:p/>
          </p:txBody>
        </p:sp>
        <p:sp>
          <p:nvSpPr>
            <p:cNvPr id="45" name="rc45"/>
            <p:cNvSpPr/>
            <p:nvPr/>
          </p:nvSpPr>
          <p:spPr>
            <a:xfrm>
              <a:off x="2942184" y="2525569"/>
              <a:ext cx="208697" cy="2467203"/>
            </a:xfrm>
            <a:prstGeom prst="rect">
              <a:avLst/>
            </a:prstGeom>
            <a:solidFill>
              <a:srgbClr val="0058AB">
                <a:alpha val="100000"/>
              </a:srgbClr>
            </a:solidFill>
          </p:spPr>
          <p:txBody>
            <a:bodyPr/>
            <a:lstStyle/>
            <a:p/>
          </p:txBody>
        </p:sp>
        <p:sp>
          <p:nvSpPr>
            <p:cNvPr id="46" name="rc46"/>
            <p:cNvSpPr/>
            <p:nvPr/>
          </p:nvSpPr>
          <p:spPr>
            <a:xfrm>
              <a:off x="3174070" y="2627972"/>
              <a:ext cx="208697" cy="2364800"/>
            </a:xfrm>
            <a:prstGeom prst="rect">
              <a:avLst/>
            </a:prstGeom>
            <a:solidFill>
              <a:srgbClr val="0058AB">
                <a:alpha val="100000"/>
              </a:srgbClr>
            </a:solidFill>
          </p:spPr>
          <p:txBody>
            <a:bodyPr/>
            <a:lstStyle/>
            <a:p/>
          </p:txBody>
        </p:sp>
        <p:sp>
          <p:nvSpPr>
            <p:cNvPr id="47" name="rc47"/>
            <p:cNvSpPr/>
            <p:nvPr/>
          </p:nvSpPr>
          <p:spPr>
            <a:xfrm>
              <a:off x="3405956" y="2823610"/>
              <a:ext cx="208697" cy="2169162"/>
            </a:xfrm>
            <a:prstGeom prst="rect">
              <a:avLst/>
            </a:prstGeom>
            <a:solidFill>
              <a:srgbClr val="0058AB">
                <a:alpha val="100000"/>
              </a:srgbClr>
            </a:solidFill>
          </p:spPr>
          <p:txBody>
            <a:bodyPr/>
            <a:lstStyle/>
            <a:p/>
          </p:txBody>
        </p:sp>
        <p:sp>
          <p:nvSpPr>
            <p:cNvPr id="48" name="rc48"/>
            <p:cNvSpPr/>
            <p:nvPr/>
          </p:nvSpPr>
          <p:spPr>
            <a:xfrm>
              <a:off x="3637842" y="3095573"/>
              <a:ext cx="208697" cy="1897199"/>
            </a:xfrm>
            <a:prstGeom prst="rect">
              <a:avLst/>
            </a:prstGeom>
            <a:solidFill>
              <a:srgbClr val="0058AB">
                <a:alpha val="100000"/>
              </a:srgbClr>
            </a:solidFill>
          </p:spPr>
          <p:txBody>
            <a:bodyPr/>
            <a:lstStyle/>
            <a:p/>
          </p:txBody>
        </p:sp>
        <p:sp>
          <p:nvSpPr>
            <p:cNvPr id="49" name="rc49"/>
            <p:cNvSpPr/>
            <p:nvPr/>
          </p:nvSpPr>
          <p:spPr>
            <a:xfrm>
              <a:off x="3869728" y="2739886"/>
              <a:ext cx="208697" cy="2252887"/>
            </a:xfrm>
            <a:prstGeom prst="rect">
              <a:avLst/>
            </a:prstGeom>
            <a:solidFill>
              <a:srgbClr val="0058AB">
                <a:alpha val="100000"/>
              </a:srgbClr>
            </a:solidFill>
          </p:spPr>
          <p:txBody>
            <a:bodyPr/>
            <a:lstStyle/>
            <a:p/>
          </p:txBody>
        </p:sp>
        <p:sp>
          <p:nvSpPr>
            <p:cNvPr id="50" name="rc50"/>
            <p:cNvSpPr/>
            <p:nvPr/>
          </p:nvSpPr>
          <p:spPr>
            <a:xfrm>
              <a:off x="4101615" y="2688308"/>
              <a:ext cx="208697" cy="2304464"/>
            </a:xfrm>
            <a:prstGeom prst="rect">
              <a:avLst/>
            </a:prstGeom>
            <a:solidFill>
              <a:srgbClr val="0058AB">
                <a:alpha val="100000"/>
              </a:srgbClr>
            </a:solidFill>
          </p:spPr>
          <p:txBody>
            <a:bodyPr/>
            <a:lstStyle/>
            <a:p/>
          </p:txBody>
        </p:sp>
        <p:sp>
          <p:nvSpPr>
            <p:cNvPr id="51" name="rc51"/>
            <p:cNvSpPr/>
            <p:nvPr/>
          </p:nvSpPr>
          <p:spPr>
            <a:xfrm>
              <a:off x="4333501" y="2495550"/>
              <a:ext cx="208697" cy="2497222"/>
            </a:xfrm>
            <a:prstGeom prst="rect">
              <a:avLst/>
            </a:prstGeom>
            <a:solidFill>
              <a:srgbClr val="0058AB">
                <a:alpha val="100000"/>
              </a:srgbClr>
            </a:solidFill>
          </p:spPr>
          <p:txBody>
            <a:bodyPr/>
            <a:lstStyle/>
            <a:p/>
          </p:txBody>
        </p:sp>
        <p:sp>
          <p:nvSpPr>
            <p:cNvPr id="52" name="rc52"/>
            <p:cNvSpPr/>
            <p:nvPr/>
          </p:nvSpPr>
          <p:spPr>
            <a:xfrm>
              <a:off x="4565387" y="2251761"/>
              <a:ext cx="208697" cy="2741011"/>
            </a:xfrm>
            <a:prstGeom prst="rect">
              <a:avLst/>
            </a:prstGeom>
            <a:solidFill>
              <a:srgbClr val="0058AB">
                <a:alpha val="100000"/>
              </a:srgbClr>
            </a:solidFill>
          </p:spPr>
          <p:txBody>
            <a:bodyPr/>
            <a:lstStyle/>
            <a:p/>
          </p:txBody>
        </p:sp>
        <p:sp>
          <p:nvSpPr>
            <p:cNvPr id="53" name="rc53"/>
            <p:cNvSpPr/>
            <p:nvPr/>
          </p:nvSpPr>
          <p:spPr>
            <a:xfrm>
              <a:off x="4797273" y="2421130"/>
              <a:ext cx="208697" cy="2571643"/>
            </a:xfrm>
            <a:prstGeom prst="rect">
              <a:avLst/>
            </a:prstGeom>
            <a:solidFill>
              <a:srgbClr val="0058AB">
                <a:alpha val="100000"/>
              </a:srgbClr>
            </a:solidFill>
          </p:spPr>
          <p:txBody>
            <a:bodyPr/>
            <a:lstStyle/>
            <a:p/>
          </p:txBody>
        </p:sp>
        <p:sp>
          <p:nvSpPr>
            <p:cNvPr id="54" name="rc54"/>
            <p:cNvSpPr/>
            <p:nvPr/>
          </p:nvSpPr>
          <p:spPr>
            <a:xfrm>
              <a:off x="5029159" y="2403165"/>
              <a:ext cx="208697" cy="2589608"/>
            </a:xfrm>
            <a:prstGeom prst="rect">
              <a:avLst/>
            </a:prstGeom>
            <a:solidFill>
              <a:srgbClr val="0058AB">
                <a:alpha val="100000"/>
              </a:srgbClr>
            </a:solidFill>
          </p:spPr>
          <p:txBody>
            <a:bodyPr/>
            <a:lstStyle/>
            <a:p/>
          </p:txBody>
        </p:sp>
        <p:sp>
          <p:nvSpPr>
            <p:cNvPr id="55" name="rc55"/>
            <p:cNvSpPr/>
            <p:nvPr/>
          </p:nvSpPr>
          <p:spPr>
            <a:xfrm>
              <a:off x="5261045" y="2666759"/>
              <a:ext cx="208697" cy="2326013"/>
            </a:xfrm>
            <a:prstGeom prst="rect">
              <a:avLst/>
            </a:prstGeom>
            <a:solidFill>
              <a:srgbClr val="0058AB">
                <a:alpha val="100000"/>
              </a:srgbClr>
            </a:solidFill>
          </p:spPr>
          <p:txBody>
            <a:bodyPr/>
            <a:lstStyle/>
            <a:p/>
          </p:txBody>
        </p:sp>
        <p:sp>
          <p:nvSpPr>
            <p:cNvPr id="56" name="rc56"/>
            <p:cNvSpPr/>
            <p:nvPr/>
          </p:nvSpPr>
          <p:spPr>
            <a:xfrm>
              <a:off x="5492931" y="2666316"/>
              <a:ext cx="208697" cy="2326457"/>
            </a:xfrm>
            <a:prstGeom prst="rect">
              <a:avLst/>
            </a:prstGeom>
            <a:solidFill>
              <a:srgbClr val="0058AB">
                <a:alpha val="100000"/>
              </a:srgbClr>
            </a:solidFill>
          </p:spPr>
          <p:txBody>
            <a:bodyPr/>
            <a:lstStyle/>
            <a:p/>
          </p:txBody>
        </p:sp>
        <p:sp>
          <p:nvSpPr>
            <p:cNvPr id="57" name="rc57"/>
            <p:cNvSpPr/>
            <p:nvPr/>
          </p:nvSpPr>
          <p:spPr>
            <a:xfrm>
              <a:off x="5724817" y="2814480"/>
              <a:ext cx="208697" cy="2178292"/>
            </a:xfrm>
            <a:prstGeom prst="rect">
              <a:avLst/>
            </a:prstGeom>
            <a:solidFill>
              <a:srgbClr val="0058AB">
                <a:alpha val="100000"/>
              </a:srgbClr>
            </a:solidFill>
          </p:spPr>
          <p:txBody>
            <a:bodyPr/>
            <a:lstStyle/>
            <a:p/>
          </p:txBody>
        </p:sp>
        <p:sp>
          <p:nvSpPr>
            <p:cNvPr id="58" name="rc58"/>
            <p:cNvSpPr/>
            <p:nvPr/>
          </p:nvSpPr>
          <p:spPr>
            <a:xfrm>
              <a:off x="5956703" y="2907316"/>
              <a:ext cx="208697" cy="2085457"/>
            </a:xfrm>
            <a:prstGeom prst="rect">
              <a:avLst/>
            </a:prstGeom>
            <a:solidFill>
              <a:srgbClr val="0058AB">
                <a:alpha val="100000"/>
              </a:srgbClr>
            </a:solidFill>
          </p:spPr>
          <p:txBody>
            <a:bodyPr/>
            <a:lstStyle/>
            <a:p/>
          </p:txBody>
        </p:sp>
        <p:sp>
          <p:nvSpPr>
            <p:cNvPr id="59" name="rc59"/>
            <p:cNvSpPr/>
            <p:nvPr/>
          </p:nvSpPr>
          <p:spPr>
            <a:xfrm>
              <a:off x="6188589" y="2710588"/>
              <a:ext cx="208697" cy="2282184"/>
            </a:xfrm>
            <a:prstGeom prst="rect">
              <a:avLst/>
            </a:prstGeom>
            <a:solidFill>
              <a:srgbClr val="0058AB">
                <a:alpha val="100000"/>
              </a:srgbClr>
            </a:solidFill>
          </p:spPr>
          <p:txBody>
            <a:bodyPr/>
            <a:lstStyle/>
            <a:p/>
          </p:txBody>
        </p:sp>
        <p:sp>
          <p:nvSpPr>
            <p:cNvPr id="60" name="rc60"/>
            <p:cNvSpPr/>
            <p:nvPr/>
          </p:nvSpPr>
          <p:spPr>
            <a:xfrm>
              <a:off x="6420475" y="2306368"/>
              <a:ext cx="208697" cy="2686405"/>
            </a:xfrm>
            <a:prstGeom prst="rect">
              <a:avLst/>
            </a:prstGeom>
            <a:solidFill>
              <a:srgbClr val="0058AB">
                <a:alpha val="100000"/>
              </a:srgbClr>
            </a:solidFill>
          </p:spPr>
          <p:txBody>
            <a:bodyPr/>
            <a:lstStyle/>
            <a:p/>
          </p:txBody>
        </p:sp>
        <p:sp>
          <p:nvSpPr>
            <p:cNvPr id="61" name="rc61"/>
            <p:cNvSpPr/>
            <p:nvPr/>
          </p:nvSpPr>
          <p:spPr>
            <a:xfrm>
              <a:off x="6652361" y="2461837"/>
              <a:ext cx="208697" cy="2530935"/>
            </a:xfrm>
            <a:prstGeom prst="rect">
              <a:avLst/>
            </a:prstGeom>
            <a:solidFill>
              <a:srgbClr val="0058AB">
                <a:alpha val="100000"/>
              </a:srgbClr>
            </a:solidFill>
          </p:spPr>
          <p:txBody>
            <a:bodyPr/>
            <a:lstStyle/>
            <a:p/>
          </p:txBody>
        </p:sp>
        <p:sp>
          <p:nvSpPr>
            <p:cNvPr id="62" name="rc62"/>
            <p:cNvSpPr/>
            <p:nvPr/>
          </p:nvSpPr>
          <p:spPr>
            <a:xfrm>
              <a:off x="6884247" y="2749619"/>
              <a:ext cx="208697" cy="2243153"/>
            </a:xfrm>
            <a:prstGeom prst="rect">
              <a:avLst/>
            </a:prstGeom>
            <a:solidFill>
              <a:srgbClr val="0058AB">
                <a:alpha val="100000"/>
              </a:srgbClr>
            </a:solidFill>
          </p:spPr>
          <p:txBody>
            <a:bodyPr/>
            <a:lstStyle/>
            <a:p/>
          </p:txBody>
        </p:sp>
        <p:sp>
          <p:nvSpPr>
            <p:cNvPr id="63" name="rc63"/>
            <p:cNvSpPr/>
            <p:nvPr/>
          </p:nvSpPr>
          <p:spPr>
            <a:xfrm>
              <a:off x="7116133" y="2702134"/>
              <a:ext cx="208697" cy="2290638"/>
            </a:xfrm>
            <a:prstGeom prst="rect">
              <a:avLst/>
            </a:prstGeom>
            <a:solidFill>
              <a:srgbClr val="0058AB">
                <a:alpha val="100000"/>
              </a:srgbClr>
            </a:solidFill>
          </p:spPr>
          <p:txBody>
            <a:bodyPr/>
            <a:lstStyle/>
            <a:p/>
          </p:txBody>
        </p:sp>
        <p:sp>
          <p:nvSpPr>
            <p:cNvPr id="64" name="rc64"/>
            <p:cNvSpPr/>
            <p:nvPr/>
          </p:nvSpPr>
          <p:spPr>
            <a:xfrm>
              <a:off x="7348019" y="2725847"/>
              <a:ext cx="208697" cy="2266925"/>
            </a:xfrm>
            <a:prstGeom prst="rect">
              <a:avLst/>
            </a:prstGeom>
            <a:solidFill>
              <a:srgbClr val="0058AB">
                <a:alpha val="100000"/>
              </a:srgbClr>
            </a:solidFill>
          </p:spPr>
          <p:txBody>
            <a:bodyPr/>
            <a:lstStyle/>
            <a:p/>
          </p:txBody>
        </p:sp>
        <p:sp>
          <p:nvSpPr>
            <p:cNvPr id="65" name="rc65"/>
            <p:cNvSpPr/>
            <p:nvPr/>
          </p:nvSpPr>
          <p:spPr>
            <a:xfrm>
              <a:off x="8507449" y="3950044"/>
              <a:ext cx="208697" cy="1042728"/>
            </a:xfrm>
            <a:prstGeom prst="rect">
              <a:avLst/>
            </a:prstGeom>
            <a:solidFill>
              <a:srgbClr val="69DBFF">
                <a:alpha val="100000"/>
              </a:srgbClr>
            </a:solidFill>
          </p:spPr>
          <p:txBody>
            <a:bodyPr/>
            <a:lstStyle/>
            <a:p/>
          </p:txBody>
        </p:sp>
        <p:sp>
          <p:nvSpPr>
            <p:cNvPr id="66" name="pl66"/>
            <p:cNvSpPr/>
            <p:nvPr/>
          </p:nvSpPr>
          <p:spPr>
            <a:xfrm>
              <a:off x="6292938" y="2907316"/>
              <a:ext cx="2318860" cy="1042728"/>
            </a:xfrm>
            <a:custGeom>
              <a:avLst/>
              <a:pathLst>
                <a:path w="2318860" h="1042728">
                  <a:moveTo>
                    <a:pt x="0" y="0"/>
                  </a:moveTo>
                  <a:lnTo>
                    <a:pt x="231886" y="104272"/>
                  </a:lnTo>
                  <a:lnTo>
                    <a:pt x="463772" y="208545"/>
                  </a:lnTo>
                  <a:lnTo>
                    <a:pt x="695658" y="312818"/>
                  </a:lnTo>
                  <a:lnTo>
                    <a:pt x="927544" y="417091"/>
                  </a:lnTo>
                  <a:lnTo>
                    <a:pt x="1159430" y="521364"/>
                  </a:lnTo>
                  <a:lnTo>
                    <a:pt x="1391316" y="625637"/>
                  </a:lnTo>
                  <a:lnTo>
                    <a:pt x="1623202" y="729909"/>
                  </a:lnTo>
                  <a:lnTo>
                    <a:pt x="1855088" y="834182"/>
                  </a:lnTo>
                  <a:lnTo>
                    <a:pt x="2086974" y="938455"/>
                  </a:lnTo>
                  <a:lnTo>
                    <a:pt x="2318860" y="1042728"/>
                  </a:lnTo>
                </a:path>
              </a:pathLst>
            </a:custGeom>
            <a:ln w="20325" cap="flat">
              <a:solidFill>
                <a:srgbClr val="000000">
                  <a:alpha val="100000"/>
                </a:srgbClr>
              </a:solidFill>
              <a:prstDash val="solid"/>
              <a:round/>
            </a:ln>
          </p:spPr>
          <p:txBody>
            <a:bodyPr/>
            <a:lstStyle/>
            <a:p/>
          </p:txBody>
        </p:sp>
        <p:sp>
          <p:nvSpPr>
            <p:cNvPr id="67" name="pt67"/>
            <p:cNvSpPr/>
            <p:nvPr/>
          </p:nvSpPr>
          <p:spPr>
            <a:xfrm>
              <a:off x="6261336" y="2875714"/>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8" name="pt68"/>
            <p:cNvSpPr/>
            <p:nvPr/>
          </p:nvSpPr>
          <p:spPr>
            <a:xfrm>
              <a:off x="6493222" y="2979987"/>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9" name="pt69"/>
            <p:cNvSpPr/>
            <p:nvPr/>
          </p:nvSpPr>
          <p:spPr>
            <a:xfrm>
              <a:off x="6725108" y="3084260"/>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0" name="pt70"/>
            <p:cNvSpPr/>
            <p:nvPr/>
          </p:nvSpPr>
          <p:spPr>
            <a:xfrm>
              <a:off x="6956994" y="3188533"/>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1" name="pt71"/>
            <p:cNvSpPr/>
            <p:nvPr/>
          </p:nvSpPr>
          <p:spPr>
            <a:xfrm>
              <a:off x="7188880" y="3292806"/>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2" name="pt72"/>
            <p:cNvSpPr/>
            <p:nvPr/>
          </p:nvSpPr>
          <p:spPr>
            <a:xfrm>
              <a:off x="7420766" y="3397079"/>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3" name="pt73"/>
            <p:cNvSpPr/>
            <p:nvPr/>
          </p:nvSpPr>
          <p:spPr>
            <a:xfrm>
              <a:off x="7652652" y="3501351"/>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4" name="pt74"/>
            <p:cNvSpPr/>
            <p:nvPr/>
          </p:nvSpPr>
          <p:spPr>
            <a:xfrm>
              <a:off x="7884538" y="3605624"/>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5" name="pt75"/>
            <p:cNvSpPr/>
            <p:nvPr/>
          </p:nvSpPr>
          <p:spPr>
            <a:xfrm>
              <a:off x="8116425" y="3709897"/>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6" name="pt76"/>
            <p:cNvSpPr/>
            <p:nvPr/>
          </p:nvSpPr>
          <p:spPr>
            <a:xfrm>
              <a:off x="8348311" y="3814170"/>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7" name="pt77"/>
            <p:cNvSpPr/>
            <p:nvPr/>
          </p:nvSpPr>
          <p:spPr>
            <a:xfrm>
              <a:off x="8580197" y="3918443"/>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8" name="tx78"/>
            <p:cNvSpPr/>
            <p:nvPr/>
          </p:nvSpPr>
          <p:spPr>
            <a:xfrm>
              <a:off x="5021813" y="1660221"/>
              <a:ext cx="2233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AFR</a:t>
              </a:r>
            </a:p>
          </p:txBody>
        </p:sp>
        <p:sp>
          <p:nvSpPr>
            <p:cNvPr id="79" name="tx79"/>
            <p:cNvSpPr/>
            <p:nvPr/>
          </p:nvSpPr>
          <p:spPr>
            <a:xfrm rot="-5400000">
              <a:off x="1499769"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80" name="tx80"/>
            <p:cNvSpPr/>
            <p:nvPr/>
          </p:nvSpPr>
          <p:spPr>
            <a:xfrm rot="-5400000">
              <a:off x="1731655"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2001</a:t>
              </a:r>
            </a:p>
          </p:txBody>
        </p:sp>
        <p:sp>
          <p:nvSpPr>
            <p:cNvPr id="81" name="tx81"/>
            <p:cNvSpPr/>
            <p:nvPr/>
          </p:nvSpPr>
          <p:spPr>
            <a:xfrm rot="-5400000">
              <a:off x="1963541"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2002</a:t>
              </a:r>
            </a:p>
          </p:txBody>
        </p:sp>
        <p:sp>
          <p:nvSpPr>
            <p:cNvPr id="82" name="tx82"/>
            <p:cNvSpPr/>
            <p:nvPr/>
          </p:nvSpPr>
          <p:spPr>
            <a:xfrm rot="-5400000">
              <a:off x="2195427"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2003</a:t>
              </a:r>
            </a:p>
          </p:txBody>
        </p:sp>
        <p:sp>
          <p:nvSpPr>
            <p:cNvPr id="83" name="tx83"/>
            <p:cNvSpPr/>
            <p:nvPr/>
          </p:nvSpPr>
          <p:spPr>
            <a:xfrm rot="-5400000">
              <a:off x="2427313"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2004</a:t>
              </a:r>
            </a:p>
          </p:txBody>
        </p:sp>
        <p:sp>
          <p:nvSpPr>
            <p:cNvPr id="84" name="tx84"/>
            <p:cNvSpPr/>
            <p:nvPr/>
          </p:nvSpPr>
          <p:spPr>
            <a:xfrm rot="-5400000">
              <a:off x="2659199"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85" name="tx85"/>
            <p:cNvSpPr/>
            <p:nvPr/>
          </p:nvSpPr>
          <p:spPr>
            <a:xfrm rot="-5400000">
              <a:off x="2891085"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2006</a:t>
              </a:r>
            </a:p>
          </p:txBody>
        </p:sp>
        <p:sp>
          <p:nvSpPr>
            <p:cNvPr id="86" name="tx86"/>
            <p:cNvSpPr/>
            <p:nvPr/>
          </p:nvSpPr>
          <p:spPr>
            <a:xfrm rot="-5400000">
              <a:off x="3122971"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2007</a:t>
              </a:r>
            </a:p>
          </p:txBody>
        </p:sp>
        <p:sp>
          <p:nvSpPr>
            <p:cNvPr id="87" name="tx87"/>
            <p:cNvSpPr/>
            <p:nvPr/>
          </p:nvSpPr>
          <p:spPr>
            <a:xfrm rot="-5400000">
              <a:off x="3354857"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2008</a:t>
              </a:r>
            </a:p>
          </p:txBody>
        </p:sp>
        <p:sp>
          <p:nvSpPr>
            <p:cNvPr id="88" name="tx88"/>
            <p:cNvSpPr/>
            <p:nvPr/>
          </p:nvSpPr>
          <p:spPr>
            <a:xfrm rot="-5400000">
              <a:off x="3586743"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2009</a:t>
              </a:r>
            </a:p>
          </p:txBody>
        </p:sp>
        <p:sp>
          <p:nvSpPr>
            <p:cNvPr id="89" name="tx89"/>
            <p:cNvSpPr/>
            <p:nvPr/>
          </p:nvSpPr>
          <p:spPr>
            <a:xfrm rot="-5400000">
              <a:off x="3818629"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90" name="tx90"/>
            <p:cNvSpPr/>
            <p:nvPr/>
          </p:nvSpPr>
          <p:spPr>
            <a:xfrm rot="-5400000">
              <a:off x="4055682" y="5307339"/>
              <a:ext cx="30056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2011</a:t>
              </a:r>
            </a:p>
          </p:txBody>
        </p:sp>
        <p:sp>
          <p:nvSpPr>
            <p:cNvPr id="91" name="tx91"/>
            <p:cNvSpPr/>
            <p:nvPr/>
          </p:nvSpPr>
          <p:spPr>
            <a:xfrm rot="-5400000">
              <a:off x="4282401"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2012</a:t>
              </a:r>
            </a:p>
          </p:txBody>
        </p:sp>
        <p:sp>
          <p:nvSpPr>
            <p:cNvPr id="92" name="tx92"/>
            <p:cNvSpPr/>
            <p:nvPr/>
          </p:nvSpPr>
          <p:spPr>
            <a:xfrm rot="-5400000">
              <a:off x="4514287"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2013</a:t>
              </a:r>
            </a:p>
          </p:txBody>
        </p:sp>
        <p:sp>
          <p:nvSpPr>
            <p:cNvPr id="93" name="tx93"/>
            <p:cNvSpPr/>
            <p:nvPr/>
          </p:nvSpPr>
          <p:spPr>
            <a:xfrm rot="-5400000">
              <a:off x="4746173"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2014</a:t>
              </a:r>
            </a:p>
          </p:txBody>
        </p:sp>
        <p:sp>
          <p:nvSpPr>
            <p:cNvPr id="94" name="tx94"/>
            <p:cNvSpPr/>
            <p:nvPr/>
          </p:nvSpPr>
          <p:spPr>
            <a:xfrm rot="-5400000">
              <a:off x="4978059"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95" name="tx95"/>
            <p:cNvSpPr/>
            <p:nvPr/>
          </p:nvSpPr>
          <p:spPr>
            <a:xfrm rot="-5400000">
              <a:off x="5209945"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2016</a:t>
              </a:r>
            </a:p>
          </p:txBody>
        </p:sp>
        <p:sp>
          <p:nvSpPr>
            <p:cNvPr id="96" name="tx96"/>
            <p:cNvSpPr/>
            <p:nvPr/>
          </p:nvSpPr>
          <p:spPr>
            <a:xfrm rot="-5400000">
              <a:off x="5441831"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2017</a:t>
              </a:r>
            </a:p>
          </p:txBody>
        </p:sp>
        <p:sp>
          <p:nvSpPr>
            <p:cNvPr id="97" name="tx97"/>
            <p:cNvSpPr/>
            <p:nvPr/>
          </p:nvSpPr>
          <p:spPr>
            <a:xfrm rot="-5400000">
              <a:off x="5673717"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2018</a:t>
              </a:r>
            </a:p>
          </p:txBody>
        </p:sp>
        <p:sp>
          <p:nvSpPr>
            <p:cNvPr id="98" name="tx98"/>
            <p:cNvSpPr/>
            <p:nvPr/>
          </p:nvSpPr>
          <p:spPr>
            <a:xfrm rot="-5400000">
              <a:off x="5905603"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99" name="tx99"/>
            <p:cNvSpPr/>
            <p:nvPr/>
          </p:nvSpPr>
          <p:spPr>
            <a:xfrm rot="-5400000">
              <a:off x="6137490"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100" name="tx100"/>
            <p:cNvSpPr/>
            <p:nvPr/>
          </p:nvSpPr>
          <p:spPr>
            <a:xfrm rot="-5400000">
              <a:off x="6369376"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101" name="tx101"/>
            <p:cNvSpPr/>
            <p:nvPr/>
          </p:nvSpPr>
          <p:spPr>
            <a:xfrm rot="-5400000">
              <a:off x="6601262"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102" name="tx102"/>
            <p:cNvSpPr/>
            <p:nvPr/>
          </p:nvSpPr>
          <p:spPr>
            <a:xfrm rot="-5400000">
              <a:off x="6833148"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103" name="tx103"/>
            <p:cNvSpPr/>
            <p:nvPr/>
          </p:nvSpPr>
          <p:spPr>
            <a:xfrm rot="-5400000">
              <a:off x="7065034"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04" name="tx104"/>
            <p:cNvSpPr/>
            <p:nvPr/>
          </p:nvSpPr>
          <p:spPr>
            <a:xfrm rot="-5400000">
              <a:off x="7296920"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05" name="tx105"/>
            <p:cNvSpPr/>
            <p:nvPr/>
          </p:nvSpPr>
          <p:spPr>
            <a:xfrm rot="-5400000">
              <a:off x="8456350"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2030</a:t>
              </a:r>
            </a:p>
          </p:txBody>
        </p:sp>
        <p:sp>
          <p:nvSpPr>
            <p:cNvPr id="106" name="tx106"/>
            <p:cNvSpPr/>
            <p:nvPr/>
          </p:nvSpPr>
          <p:spPr>
            <a:xfrm>
              <a:off x="1052250" y="4942755"/>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07" name="tx107"/>
            <p:cNvSpPr/>
            <p:nvPr/>
          </p:nvSpPr>
          <p:spPr>
            <a:xfrm>
              <a:off x="508182" y="4087655"/>
              <a:ext cx="62179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2,500,000</a:t>
              </a:r>
            </a:p>
          </p:txBody>
        </p:sp>
        <p:sp>
          <p:nvSpPr>
            <p:cNvPr id="108" name="tx108"/>
            <p:cNvSpPr/>
            <p:nvPr/>
          </p:nvSpPr>
          <p:spPr>
            <a:xfrm>
              <a:off x="508182" y="3232555"/>
              <a:ext cx="62179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5,000,000</a:t>
              </a:r>
            </a:p>
          </p:txBody>
        </p:sp>
        <p:sp>
          <p:nvSpPr>
            <p:cNvPr id="109" name="tx109"/>
            <p:cNvSpPr/>
            <p:nvPr/>
          </p:nvSpPr>
          <p:spPr>
            <a:xfrm>
              <a:off x="508182" y="2377455"/>
              <a:ext cx="62179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7,500,000</a:t>
              </a:r>
            </a:p>
          </p:txBody>
        </p:sp>
        <p:sp>
          <p:nvSpPr>
            <p:cNvPr id="110" name="tx110"/>
            <p:cNvSpPr/>
            <p:nvPr/>
          </p:nvSpPr>
          <p:spPr>
            <a:xfrm rot="-5400000">
              <a:off x="-526508" y="3426031"/>
              <a:ext cx="184087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zero-dose children</a:t>
              </a:r>
            </a:p>
          </p:txBody>
        </p:sp>
        <p:sp>
          <p:nvSpPr>
            <p:cNvPr id="111" name="rc111"/>
            <p:cNvSpPr/>
            <p:nvPr/>
          </p:nvSpPr>
          <p:spPr>
            <a:xfrm>
              <a:off x="2573396" y="5900012"/>
              <a:ext cx="201456" cy="201456"/>
            </a:xfrm>
            <a:prstGeom prst="rect">
              <a:avLst/>
            </a:prstGeom>
            <a:solidFill>
              <a:srgbClr val="0058AB">
                <a:alpha val="100000"/>
              </a:srgbClr>
            </a:solidFill>
          </p:spPr>
          <p:txBody>
            <a:bodyPr/>
            <a:lstStyle/>
            <a:p/>
          </p:txBody>
        </p:sp>
        <p:sp>
          <p:nvSpPr>
            <p:cNvPr id="112" name="rc112"/>
            <p:cNvSpPr/>
            <p:nvPr/>
          </p:nvSpPr>
          <p:spPr>
            <a:xfrm>
              <a:off x="3475641" y="5900012"/>
              <a:ext cx="201456" cy="201456"/>
            </a:xfrm>
            <a:prstGeom prst="rect">
              <a:avLst/>
            </a:prstGeom>
            <a:solidFill>
              <a:srgbClr val="69DBFF">
                <a:alpha val="100000"/>
              </a:srgbClr>
            </a:solidFill>
          </p:spPr>
          <p:txBody>
            <a:bodyPr/>
            <a:lstStyle/>
            <a:p/>
          </p:txBody>
        </p:sp>
        <p:sp>
          <p:nvSpPr>
            <p:cNvPr id="113" name="tx113"/>
            <p:cNvSpPr/>
            <p:nvPr/>
          </p:nvSpPr>
          <p:spPr>
            <a:xfrm>
              <a:off x="2853441" y="5950722"/>
              <a:ext cx="54361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Estimate</a:t>
              </a:r>
            </a:p>
          </p:txBody>
        </p:sp>
        <p:sp>
          <p:nvSpPr>
            <p:cNvPr id="114" name="tx114"/>
            <p:cNvSpPr/>
            <p:nvPr/>
          </p:nvSpPr>
          <p:spPr>
            <a:xfrm>
              <a:off x="3755686" y="5950722"/>
              <a:ext cx="14995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IA2030 zero-dose target</a:t>
              </a:r>
            </a:p>
          </p:txBody>
        </p:sp>
        <p:sp>
          <p:nvSpPr>
            <p:cNvPr id="115" name="pl115"/>
            <p:cNvSpPr/>
            <p:nvPr/>
          </p:nvSpPr>
          <p:spPr>
            <a:xfrm>
              <a:off x="5555513" y="6000740"/>
              <a:ext cx="175564" cy="0"/>
            </a:xfrm>
            <a:custGeom>
              <a:avLst/>
              <a:pathLst>
                <a:path w="175564" h="0">
                  <a:moveTo>
                    <a:pt x="0" y="0"/>
                  </a:moveTo>
                  <a:lnTo>
                    <a:pt x="175564" y="0"/>
                  </a:lnTo>
                </a:path>
              </a:pathLst>
            </a:custGeom>
            <a:ln w="20325" cap="flat">
              <a:solidFill>
                <a:srgbClr val="000000">
                  <a:alpha val="100000"/>
                </a:srgbClr>
              </a:solidFill>
              <a:prstDash val="solid"/>
              <a:round/>
            </a:ln>
          </p:spPr>
          <p:txBody>
            <a:bodyPr/>
            <a:lstStyle/>
            <a:p/>
          </p:txBody>
        </p:sp>
        <p:sp>
          <p:nvSpPr>
            <p:cNvPr id="116" name="pt116"/>
            <p:cNvSpPr/>
            <p:nvPr/>
          </p:nvSpPr>
          <p:spPr>
            <a:xfrm>
              <a:off x="5611694" y="5969139"/>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117" name="tx117"/>
            <p:cNvSpPr/>
            <p:nvPr/>
          </p:nvSpPr>
          <p:spPr>
            <a:xfrm>
              <a:off x="5822612" y="5950722"/>
              <a:ext cx="188000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Annualised milestone to target</a:t>
              </a:r>
            </a:p>
          </p:txBody>
        </p:sp>
        <p:sp>
          <p:nvSpPr>
            <p:cNvPr id="118" name="tx118"/>
            <p:cNvSpPr/>
            <p:nvPr/>
          </p:nvSpPr>
          <p:spPr>
            <a:xfrm>
              <a:off x="2269835" y="1368037"/>
              <a:ext cx="5727344"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Estimated number of zero-dose children, 2000-2025 and target by 2030, AFR</a:t>
              </a:r>
            </a:p>
          </p:txBody>
        </p:sp>
        <p:sp>
          <p:nvSpPr>
            <p:cNvPr id="119" name="tx119"/>
            <p:cNvSpPr/>
            <p:nvPr/>
          </p:nvSpPr>
          <p:spPr>
            <a:xfrm>
              <a:off x="9074410" y="6249646"/>
              <a:ext cx="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
              </a:r>
            </a:p>
          </p:txBody>
        </p:sp>
        <p:sp>
          <p:nvSpPr>
            <p:cNvPr id="120" name="tx120"/>
            <p:cNvSpPr/>
            <p:nvPr/>
          </p:nvSpPr>
          <p:spPr>
            <a:xfrm>
              <a:off x="4912427" y="6370347"/>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21" name="tx121"/>
            <p:cNvSpPr/>
            <p:nvPr/>
          </p:nvSpPr>
          <p:spPr>
            <a:xfrm>
              <a:off x="2321201" y="6491048"/>
              <a:ext cx="675320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 Immunization Agenda 2030 (IA2030) calls on all countries to reduce the number of zero dose children in 2019 by half by 2030.</a:t>
              </a:r>
            </a:p>
          </p:txBody>
        </p:sp>
        <p:sp>
          <p:nvSpPr>
            <p:cNvPr id="122" name="tx122"/>
            <p:cNvSpPr/>
            <p:nvPr/>
          </p:nvSpPr>
          <p:spPr>
            <a:xfrm>
              <a:off x="3475082" y="6611748"/>
              <a:ext cx="55993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 line and points show the yearly progress and trajectory to meet the target by 2030, based on a linear decline.</a:t>
              </a:r>
            </a:p>
          </p:txBody>
        </p:sp>
      </p:grpSp>
      <p:sp>
        <p:nvSpPr>
          <p:cNvPr id="12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The Immunization Agenda 2030 (IA2030) aims to leave no one behind with immunization and calls on all countries to reduce the number of zero dose children by half by 2030.
This chart shows:
• Estimated number of zero-dose children in 2000-2024 (dark blue bars)
• Zero-dose target by 2030 (light blue bar)
• Trajectory to reach the 2030 target based on a linear decline (points
In 2025, the number of zero-dose children was approximately 45% higher than the annual milestone to reach the target.</a:t>
            </a:r>
          </a:p>
        </p:txBody>
      </p:sp>
      <p:sp>
        <p:nvSpPr>
          <p:cNvPr id="12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the number of zero-dose children was 45% above the annual IA2030 milestone, putting the 2030 goal at serious risk without accelerated action.</a:t>
            </a:r>
          </a:p>
        </p:txBody>
      </p:sp>
      <p:grpSp xmlns:pic="http://schemas.openxmlformats.org/drawingml/2006/picture">
        <p:nvGrpSpPr>
          <p:cNvPr id="125" name=""/>
          <p:cNvGrpSpPr/>
          <p:nvPr/>
        </p:nvGrpSpPr>
        <p:grpSpPr>
          <a:xfrm>
            <a:off x="292608" y="1051560"/>
            <a:ext cx="8595360" cy="28575"/>
            <a:chOff x="292608" y="1051560"/>
            <a:chExt cx="8595360" cy="28575"/>
          </a:xfrm>
        </p:grpSpPr>
        <p:sp>
          <p:nvSpPr>
            <p:cNvPr id="126" name="rc3"/>
            <p:cNvSpPr/>
            <p:nvPr/>
          </p:nvSpPr>
          <p:spPr>
            <a:xfrm>
              <a:off x="292608" y="105156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27" name="rc4"/>
            <p:cNvSpPr/>
            <p:nvPr/>
          </p:nvSpPr>
          <p:spPr>
            <a:xfrm>
              <a:off x="292608" y="1051560"/>
              <a:ext cx="8595360" cy="28575"/>
            </a:xfrm>
            <a:prstGeom prst="rect">
              <a:avLst/>
            </a:prstGeom>
            <a:solidFill>
              <a:srgbClr val="000000">
                <a:alpha val="100000"/>
              </a:srgbClr>
            </a:solidFill>
          </p:spPr>
          <p:txBody>
            <a:bodyPr/>
            <a:lstStyle/>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1834889" y="120781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 name="rc5"/>
            <p:cNvSpPr/>
            <p:nvPr/>
          </p:nvSpPr>
          <p:spPr>
            <a:xfrm>
              <a:off x="2100073" y="120781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 name="rc6"/>
            <p:cNvSpPr/>
            <p:nvPr/>
          </p:nvSpPr>
          <p:spPr>
            <a:xfrm>
              <a:off x="2365257" y="120781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 name="rc7"/>
            <p:cNvSpPr/>
            <p:nvPr/>
          </p:nvSpPr>
          <p:spPr>
            <a:xfrm>
              <a:off x="2630441" y="120781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 name="rc8"/>
            <p:cNvSpPr/>
            <p:nvPr/>
          </p:nvSpPr>
          <p:spPr>
            <a:xfrm>
              <a:off x="2895625" y="120781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 name="rc9"/>
            <p:cNvSpPr/>
            <p:nvPr/>
          </p:nvSpPr>
          <p:spPr>
            <a:xfrm>
              <a:off x="3160809" y="120781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 name="rc10"/>
            <p:cNvSpPr/>
            <p:nvPr/>
          </p:nvSpPr>
          <p:spPr>
            <a:xfrm>
              <a:off x="3425993" y="120781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 name="rc11"/>
            <p:cNvSpPr/>
            <p:nvPr/>
          </p:nvSpPr>
          <p:spPr>
            <a:xfrm>
              <a:off x="3691177" y="120781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 name="rc12"/>
            <p:cNvSpPr/>
            <p:nvPr/>
          </p:nvSpPr>
          <p:spPr>
            <a:xfrm>
              <a:off x="3956361" y="120781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 name="rc13"/>
            <p:cNvSpPr/>
            <p:nvPr/>
          </p:nvSpPr>
          <p:spPr>
            <a:xfrm>
              <a:off x="4221545" y="120781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 name="rc14"/>
            <p:cNvSpPr/>
            <p:nvPr/>
          </p:nvSpPr>
          <p:spPr>
            <a:xfrm>
              <a:off x="4486728" y="120781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 name="rc15"/>
            <p:cNvSpPr/>
            <p:nvPr/>
          </p:nvSpPr>
          <p:spPr>
            <a:xfrm>
              <a:off x="4751912" y="120781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 name="rc16"/>
            <p:cNvSpPr/>
            <p:nvPr/>
          </p:nvSpPr>
          <p:spPr>
            <a:xfrm>
              <a:off x="5017096" y="120781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 name="rc17"/>
            <p:cNvSpPr/>
            <p:nvPr/>
          </p:nvSpPr>
          <p:spPr>
            <a:xfrm>
              <a:off x="5282280" y="120781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8" name="rc18"/>
            <p:cNvSpPr/>
            <p:nvPr/>
          </p:nvSpPr>
          <p:spPr>
            <a:xfrm>
              <a:off x="5547464" y="120781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9" name="rc19"/>
            <p:cNvSpPr/>
            <p:nvPr/>
          </p:nvSpPr>
          <p:spPr>
            <a:xfrm>
              <a:off x="5812648" y="120781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0" name="rc20"/>
            <p:cNvSpPr/>
            <p:nvPr/>
          </p:nvSpPr>
          <p:spPr>
            <a:xfrm>
              <a:off x="6077832" y="120781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1" name="rc21"/>
            <p:cNvSpPr/>
            <p:nvPr/>
          </p:nvSpPr>
          <p:spPr>
            <a:xfrm>
              <a:off x="6343016" y="120781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 name="rc22"/>
            <p:cNvSpPr/>
            <p:nvPr/>
          </p:nvSpPr>
          <p:spPr>
            <a:xfrm>
              <a:off x="6608200" y="120781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3" name="rc23"/>
            <p:cNvSpPr/>
            <p:nvPr/>
          </p:nvSpPr>
          <p:spPr>
            <a:xfrm>
              <a:off x="6873384" y="120781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4" name="rc24"/>
            <p:cNvSpPr/>
            <p:nvPr/>
          </p:nvSpPr>
          <p:spPr>
            <a:xfrm>
              <a:off x="7138568" y="120781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5" name="rc25"/>
            <p:cNvSpPr/>
            <p:nvPr/>
          </p:nvSpPr>
          <p:spPr>
            <a:xfrm>
              <a:off x="7403752" y="120781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6" name="rc26"/>
            <p:cNvSpPr/>
            <p:nvPr/>
          </p:nvSpPr>
          <p:spPr>
            <a:xfrm>
              <a:off x="7668936" y="120781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7" name="rc27"/>
            <p:cNvSpPr/>
            <p:nvPr/>
          </p:nvSpPr>
          <p:spPr>
            <a:xfrm>
              <a:off x="7934120" y="120781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8" name="rc28"/>
            <p:cNvSpPr/>
            <p:nvPr/>
          </p:nvSpPr>
          <p:spPr>
            <a:xfrm>
              <a:off x="8199303" y="120781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9" name="rc29"/>
            <p:cNvSpPr/>
            <p:nvPr/>
          </p:nvSpPr>
          <p:spPr>
            <a:xfrm>
              <a:off x="8464487" y="120781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 name="rc30"/>
            <p:cNvSpPr/>
            <p:nvPr/>
          </p:nvSpPr>
          <p:spPr>
            <a:xfrm>
              <a:off x="1834889" y="5346600"/>
              <a:ext cx="265183" cy="94063"/>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31" name="rc31"/>
            <p:cNvSpPr/>
            <p:nvPr/>
          </p:nvSpPr>
          <p:spPr>
            <a:xfrm>
              <a:off x="2100073" y="5346600"/>
              <a:ext cx="265183" cy="94063"/>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32" name="rc32"/>
            <p:cNvSpPr/>
            <p:nvPr/>
          </p:nvSpPr>
          <p:spPr>
            <a:xfrm>
              <a:off x="2365257" y="5346600"/>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33" name="rc33"/>
            <p:cNvSpPr/>
            <p:nvPr/>
          </p:nvSpPr>
          <p:spPr>
            <a:xfrm>
              <a:off x="2630441" y="5346600"/>
              <a:ext cx="265183" cy="9406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34" name="rc34"/>
            <p:cNvSpPr/>
            <p:nvPr/>
          </p:nvSpPr>
          <p:spPr>
            <a:xfrm>
              <a:off x="2895625" y="5346600"/>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35" name="rc35"/>
            <p:cNvSpPr/>
            <p:nvPr/>
          </p:nvSpPr>
          <p:spPr>
            <a:xfrm>
              <a:off x="3160809" y="5346600"/>
              <a:ext cx="265183" cy="9406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36" name="rc36"/>
            <p:cNvSpPr/>
            <p:nvPr/>
          </p:nvSpPr>
          <p:spPr>
            <a:xfrm>
              <a:off x="3425993" y="5346600"/>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37" name="rc37"/>
            <p:cNvSpPr/>
            <p:nvPr/>
          </p:nvSpPr>
          <p:spPr>
            <a:xfrm>
              <a:off x="3691177" y="5346600"/>
              <a:ext cx="265183" cy="9406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38" name="rc38"/>
            <p:cNvSpPr/>
            <p:nvPr/>
          </p:nvSpPr>
          <p:spPr>
            <a:xfrm>
              <a:off x="3956361" y="5346600"/>
              <a:ext cx="265183" cy="9406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39" name="rc39"/>
            <p:cNvSpPr/>
            <p:nvPr/>
          </p:nvSpPr>
          <p:spPr>
            <a:xfrm>
              <a:off x="4221545" y="5346600"/>
              <a:ext cx="265183" cy="9406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40" name="rc40"/>
            <p:cNvSpPr/>
            <p:nvPr/>
          </p:nvSpPr>
          <p:spPr>
            <a:xfrm>
              <a:off x="4486728" y="5346600"/>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41" name="rc41"/>
            <p:cNvSpPr/>
            <p:nvPr/>
          </p:nvSpPr>
          <p:spPr>
            <a:xfrm>
              <a:off x="4751912" y="5346600"/>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42" name="rc42"/>
            <p:cNvSpPr/>
            <p:nvPr/>
          </p:nvSpPr>
          <p:spPr>
            <a:xfrm>
              <a:off x="5017096" y="5346600"/>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43" name="rc43"/>
            <p:cNvSpPr/>
            <p:nvPr/>
          </p:nvSpPr>
          <p:spPr>
            <a:xfrm>
              <a:off x="5282280" y="5346600"/>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44" name="rc44"/>
            <p:cNvSpPr/>
            <p:nvPr/>
          </p:nvSpPr>
          <p:spPr>
            <a:xfrm>
              <a:off x="5547464" y="5346600"/>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45" name="rc45"/>
            <p:cNvSpPr/>
            <p:nvPr/>
          </p:nvSpPr>
          <p:spPr>
            <a:xfrm>
              <a:off x="5812648" y="5346600"/>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46" name="rc46"/>
            <p:cNvSpPr/>
            <p:nvPr/>
          </p:nvSpPr>
          <p:spPr>
            <a:xfrm>
              <a:off x="6077832" y="5346600"/>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47" name="rc47"/>
            <p:cNvSpPr/>
            <p:nvPr/>
          </p:nvSpPr>
          <p:spPr>
            <a:xfrm>
              <a:off x="6343016" y="5346600"/>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48" name="rc48"/>
            <p:cNvSpPr/>
            <p:nvPr/>
          </p:nvSpPr>
          <p:spPr>
            <a:xfrm>
              <a:off x="6608200" y="5346600"/>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9" name="rc49"/>
            <p:cNvSpPr/>
            <p:nvPr/>
          </p:nvSpPr>
          <p:spPr>
            <a:xfrm>
              <a:off x="6873384" y="5346600"/>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50" name="rc50"/>
            <p:cNvSpPr/>
            <p:nvPr/>
          </p:nvSpPr>
          <p:spPr>
            <a:xfrm>
              <a:off x="7138568" y="5346600"/>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51" name="rc51"/>
            <p:cNvSpPr/>
            <p:nvPr/>
          </p:nvSpPr>
          <p:spPr>
            <a:xfrm>
              <a:off x="7403752" y="5346600"/>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52" name="rc52"/>
            <p:cNvSpPr/>
            <p:nvPr/>
          </p:nvSpPr>
          <p:spPr>
            <a:xfrm>
              <a:off x="7668936" y="5346600"/>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53" name="rc53"/>
            <p:cNvSpPr/>
            <p:nvPr/>
          </p:nvSpPr>
          <p:spPr>
            <a:xfrm>
              <a:off x="7934120" y="5346600"/>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4" name="rc54"/>
            <p:cNvSpPr/>
            <p:nvPr/>
          </p:nvSpPr>
          <p:spPr>
            <a:xfrm>
              <a:off x="8199303" y="5346600"/>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55" name="rc55"/>
            <p:cNvSpPr/>
            <p:nvPr/>
          </p:nvSpPr>
          <p:spPr>
            <a:xfrm>
              <a:off x="8464487" y="5346600"/>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56" name="rc56"/>
            <p:cNvSpPr/>
            <p:nvPr/>
          </p:nvSpPr>
          <p:spPr>
            <a:xfrm>
              <a:off x="1834889" y="4688156"/>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7" name="rc57"/>
            <p:cNvSpPr/>
            <p:nvPr/>
          </p:nvSpPr>
          <p:spPr>
            <a:xfrm>
              <a:off x="2100073" y="4688156"/>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8" name="rc58"/>
            <p:cNvSpPr/>
            <p:nvPr/>
          </p:nvSpPr>
          <p:spPr>
            <a:xfrm>
              <a:off x="2365257" y="4688156"/>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9" name="rc59"/>
            <p:cNvSpPr/>
            <p:nvPr/>
          </p:nvSpPr>
          <p:spPr>
            <a:xfrm>
              <a:off x="2630441" y="4688156"/>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0" name="rc60"/>
            <p:cNvSpPr/>
            <p:nvPr/>
          </p:nvSpPr>
          <p:spPr>
            <a:xfrm>
              <a:off x="2895625" y="4688156"/>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1" name="rc61"/>
            <p:cNvSpPr/>
            <p:nvPr/>
          </p:nvSpPr>
          <p:spPr>
            <a:xfrm>
              <a:off x="3160809" y="4688156"/>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2" name="rc62"/>
            <p:cNvSpPr/>
            <p:nvPr/>
          </p:nvSpPr>
          <p:spPr>
            <a:xfrm>
              <a:off x="3425993" y="4688156"/>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3" name="rc63"/>
            <p:cNvSpPr/>
            <p:nvPr/>
          </p:nvSpPr>
          <p:spPr>
            <a:xfrm>
              <a:off x="3691177" y="4688156"/>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4" name="rc64"/>
            <p:cNvSpPr/>
            <p:nvPr/>
          </p:nvSpPr>
          <p:spPr>
            <a:xfrm>
              <a:off x="3956361" y="4688156"/>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5" name="rc65"/>
            <p:cNvSpPr/>
            <p:nvPr/>
          </p:nvSpPr>
          <p:spPr>
            <a:xfrm>
              <a:off x="4221545" y="4688156"/>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6" name="rc66"/>
            <p:cNvSpPr/>
            <p:nvPr/>
          </p:nvSpPr>
          <p:spPr>
            <a:xfrm>
              <a:off x="4486728" y="4688156"/>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7" name="rc67"/>
            <p:cNvSpPr/>
            <p:nvPr/>
          </p:nvSpPr>
          <p:spPr>
            <a:xfrm>
              <a:off x="4751912" y="4688156"/>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8" name="rc68"/>
            <p:cNvSpPr/>
            <p:nvPr/>
          </p:nvSpPr>
          <p:spPr>
            <a:xfrm>
              <a:off x="5017096" y="4688156"/>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9" name="rc69"/>
            <p:cNvSpPr/>
            <p:nvPr/>
          </p:nvSpPr>
          <p:spPr>
            <a:xfrm>
              <a:off x="5282280" y="4688156"/>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0" name="rc70"/>
            <p:cNvSpPr/>
            <p:nvPr/>
          </p:nvSpPr>
          <p:spPr>
            <a:xfrm>
              <a:off x="5547464" y="4688156"/>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1" name="rc71"/>
            <p:cNvSpPr/>
            <p:nvPr/>
          </p:nvSpPr>
          <p:spPr>
            <a:xfrm>
              <a:off x="5812648" y="4688156"/>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72" name="rc72"/>
            <p:cNvSpPr/>
            <p:nvPr/>
          </p:nvSpPr>
          <p:spPr>
            <a:xfrm>
              <a:off x="6077832" y="4688156"/>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73" name="rc73"/>
            <p:cNvSpPr/>
            <p:nvPr/>
          </p:nvSpPr>
          <p:spPr>
            <a:xfrm>
              <a:off x="6343016" y="4688156"/>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74" name="rc74"/>
            <p:cNvSpPr/>
            <p:nvPr/>
          </p:nvSpPr>
          <p:spPr>
            <a:xfrm>
              <a:off x="6608200" y="4688156"/>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75" name="rc75"/>
            <p:cNvSpPr/>
            <p:nvPr/>
          </p:nvSpPr>
          <p:spPr>
            <a:xfrm>
              <a:off x="6873384" y="4688156"/>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76" name="rc76"/>
            <p:cNvSpPr/>
            <p:nvPr/>
          </p:nvSpPr>
          <p:spPr>
            <a:xfrm>
              <a:off x="7138568" y="4688156"/>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77" name="rc77"/>
            <p:cNvSpPr/>
            <p:nvPr/>
          </p:nvSpPr>
          <p:spPr>
            <a:xfrm>
              <a:off x="7403752" y="4688156"/>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78" name="rc78"/>
            <p:cNvSpPr/>
            <p:nvPr/>
          </p:nvSpPr>
          <p:spPr>
            <a:xfrm>
              <a:off x="7668936" y="4688156"/>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79" name="rc79"/>
            <p:cNvSpPr/>
            <p:nvPr/>
          </p:nvSpPr>
          <p:spPr>
            <a:xfrm>
              <a:off x="7934120" y="4688156"/>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0" name="rc80"/>
            <p:cNvSpPr/>
            <p:nvPr/>
          </p:nvSpPr>
          <p:spPr>
            <a:xfrm>
              <a:off x="8199303" y="4688156"/>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81" name="rc81"/>
            <p:cNvSpPr/>
            <p:nvPr/>
          </p:nvSpPr>
          <p:spPr>
            <a:xfrm>
              <a:off x="8464487" y="4688156"/>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82" name="rc82"/>
            <p:cNvSpPr/>
            <p:nvPr/>
          </p:nvSpPr>
          <p:spPr>
            <a:xfrm>
              <a:off x="1834889" y="149000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3" name="rc83"/>
            <p:cNvSpPr/>
            <p:nvPr/>
          </p:nvSpPr>
          <p:spPr>
            <a:xfrm>
              <a:off x="2100073" y="149000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4" name="rc84"/>
            <p:cNvSpPr/>
            <p:nvPr/>
          </p:nvSpPr>
          <p:spPr>
            <a:xfrm>
              <a:off x="2365257" y="149000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5" name="rc85"/>
            <p:cNvSpPr/>
            <p:nvPr/>
          </p:nvSpPr>
          <p:spPr>
            <a:xfrm>
              <a:off x="2630441" y="149000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6" name="rc86"/>
            <p:cNvSpPr/>
            <p:nvPr/>
          </p:nvSpPr>
          <p:spPr>
            <a:xfrm>
              <a:off x="2895625" y="149000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7" name="rc87"/>
            <p:cNvSpPr/>
            <p:nvPr/>
          </p:nvSpPr>
          <p:spPr>
            <a:xfrm>
              <a:off x="3160809" y="149000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8" name="rc88"/>
            <p:cNvSpPr/>
            <p:nvPr/>
          </p:nvSpPr>
          <p:spPr>
            <a:xfrm>
              <a:off x="3425993" y="149000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9" name="rc89"/>
            <p:cNvSpPr/>
            <p:nvPr/>
          </p:nvSpPr>
          <p:spPr>
            <a:xfrm>
              <a:off x="3691177" y="149000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0" name="rc90"/>
            <p:cNvSpPr/>
            <p:nvPr/>
          </p:nvSpPr>
          <p:spPr>
            <a:xfrm>
              <a:off x="3956361" y="149000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1" name="rc91"/>
            <p:cNvSpPr/>
            <p:nvPr/>
          </p:nvSpPr>
          <p:spPr>
            <a:xfrm>
              <a:off x="4221545" y="149000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2" name="rc92"/>
            <p:cNvSpPr/>
            <p:nvPr/>
          </p:nvSpPr>
          <p:spPr>
            <a:xfrm>
              <a:off x="4486728" y="149000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3" name="rc93"/>
            <p:cNvSpPr/>
            <p:nvPr/>
          </p:nvSpPr>
          <p:spPr>
            <a:xfrm>
              <a:off x="4751912" y="149000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4" name="rc94"/>
            <p:cNvSpPr/>
            <p:nvPr/>
          </p:nvSpPr>
          <p:spPr>
            <a:xfrm>
              <a:off x="5017096" y="149000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5" name="rc95"/>
            <p:cNvSpPr/>
            <p:nvPr/>
          </p:nvSpPr>
          <p:spPr>
            <a:xfrm>
              <a:off x="5282280" y="149000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6" name="rc96"/>
            <p:cNvSpPr/>
            <p:nvPr/>
          </p:nvSpPr>
          <p:spPr>
            <a:xfrm>
              <a:off x="5547464" y="149000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7" name="rc97"/>
            <p:cNvSpPr/>
            <p:nvPr/>
          </p:nvSpPr>
          <p:spPr>
            <a:xfrm>
              <a:off x="5812648" y="149000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8" name="rc98"/>
            <p:cNvSpPr/>
            <p:nvPr/>
          </p:nvSpPr>
          <p:spPr>
            <a:xfrm>
              <a:off x="6077832" y="149000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9" name="rc99"/>
            <p:cNvSpPr/>
            <p:nvPr/>
          </p:nvSpPr>
          <p:spPr>
            <a:xfrm>
              <a:off x="6343016" y="149000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0" name="rc100"/>
            <p:cNvSpPr/>
            <p:nvPr/>
          </p:nvSpPr>
          <p:spPr>
            <a:xfrm>
              <a:off x="6608200" y="149000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1" name="rc101"/>
            <p:cNvSpPr/>
            <p:nvPr/>
          </p:nvSpPr>
          <p:spPr>
            <a:xfrm>
              <a:off x="6873384" y="149000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2" name="rc102"/>
            <p:cNvSpPr/>
            <p:nvPr/>
          </p:nvSpPr>
          <p:spPr>
            <a:xfrm>
              <a:off x="7138568" y="149000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3" name="rc103"/>
            <p:cNvSpPr/>
            <p:nvPr/>
          </p:nvSpPr>
          <p:spPr>
            <a:xfrm>
              <a:off x="7403752" y="149000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4" name="rc104"/>
            <p:cNvSpPr/>
            <p:nvPr/>
          </p:nvSpPr>
          <p:spPr>
            <a:xfrm>
              <a:off x="7668936" y="149000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5" name="rc105"/>
            <p:cNvSpPr/>
            <p:nvPr/>
          </p:nvSpPr>
          <p:spPr>
            <a:xfrm>
              <a:off x="7934120" y="149000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6" name="rc106"/>
            <p:cNvSpPr/>
            <p:nvPr/>
          </p:nvSpPr>
          <p:spPr>
            <a:xfrm>
              <a:off x="8199303" y="149000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7" name="rc107"/>
            <p:cNvSpPr/>
            <p:nvPr/>
          </p:nvSpPr>
          <p:spPr>
            <a:xfrm>
              <a:off x="8464487" y="149000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8" name="rc108"/>
            <p:cNvSpPr/>
            <p:nvPr/>
          </p:nvSpPr>
          <p:spPr>
            <a:xfrm>
              <a:off x="1834889" y="2054383"/>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09" name="rc109"/>
            <p:cNvSpPr/>
            <p:nvPr/>
          </p:nvSpPr>
          <p:spPr>
            <a:xfrm>
              <a:off x="2100073" y="2054383"/>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0" name="rc110"/>
            <p:cNvSpPr/>
            <p:nvPr/>
          </p:nvSpPr>
          <p:spPr>
            <a:xfrm>
              <a:off x="2365257" y="2054383"/>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11" name="rc111"/>
            <p:cNvSpPr/>
            <p:nvPr/>
          </p:nvSpPr>
          <p:spPr>
            <a:xfrm>
              <a:off x="2630441" y="205438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2" name="rc112"/>
            <p:cNvSpPr/>
            <p:nvPr/>
          </p:nvSpPr>
          <p:spPr>
            <a:xfrm>
              <a:off x="2895625" y="205438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3" name="rc113"/>
            <p:cNvSpPr/>
            <p:nvPr/>
          </p:nvSpPr>
          <p:spPr>
            <a:xfrm>
              <a:off x="3160809" y="205438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4" name="rc114"/>
            <p:cNvSpPr/>
            <p:nvPr/>
          </p:nvSpPr>
          <p:spPr>
            <a:xfrm>
              <a:off x="3425993" y="205438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5" name="rc115"/>
            <p:cNvSpPr/>
            <p:nvPr/>
          </p:nvSpPr>
          <p:spPr>
            <a:xfrm>
              <a:off x="3691177" y="205438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6" name="rc116"/>
            <p:cNvSpPr/>
            <p:nvPr/>
          </p:nvSpPr>
          <p:spPr>
            <a:xfrm>
              <a:off x="3956361" y="205438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7" name="rc117"/>
            <p:cNvSpPr/>
            <p:nvPr/>
          </p:nvSpPr>
          <p:spPr>
            <a:xfrm>
              <a:off x="4221545" y="205438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8" name="rc118"/>
            <p:cNvSpPr/>
            <p:nvPr/>
          </p:nvSpPr>
          <p:spPr>
            <a:xfrm>
              <a:off x="4486728" y="205438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9" name="rc119"/>
            <p:cNvSpPr/>
            <p:nvPr/>
          </p:nvSpPr>
          <p:spPr>
            <a:xfrm>
              <a:off x="4751912" y="205438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0" name="rc120"/>
            <p:cNvSpPr/>
            <p:nvPr/>
          </p:nvSpPr>
          <p:spPr>
            <a:xfrm>
              <a:off x="5017096" y="205438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1" name="rc121"/>
            <p:cNvSpPr/>
            <p:nvPr/>
          </p:nvSpPr>
          <p:spPr>
            <a:xfrm>
              <a:off x="5282280" y="205438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2" name="rc122"/>
            <p:cNvSpPr/>
            <p:nvPr/>
          </p:nvSpPr>
          <p:spPr>
            <a:xfrm>
              <a:off x="5547464" y="205438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3" name="rc123"/>
            <p:cNvSpPr/>
            <p:nvPr/>
          </p:nvSpPr>
          <p:spPr>
            <a:xfrm>
              <a:off x="5812648" y="205438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4" name="rc124"/>
            <p:cNvSpPr/>
            <p:nvPr/>
          </p:nvSpPr>
          <p:spPr>
            <a:xfrm>
              <a:off x="6077832" y="205438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5" name="rc125"/>
            <p:cNvSpPr/>
            <p:nvPr/>
          </p:nvSpPr>
          <p:spPr>
            <a:xfrm>
              <a:off x="6343016" y="205438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6" name="rc126"/>
            <p:cNvSpPr/>
            <p:nvPr/>
          </p:nvSpPr>
          <p:spPr>
            <a:xfrm>
              <a:off x="6608200" y="205438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7" name="rc127"/>
            <p:cNvSpPr/>
            <p:nvPr/>
          </p:nvSpPr>
          <p:spPr>
            <a:xfrm>
              <a:off x="6873384" y="205438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8" name="rc128"/>
            <p:cNvSpPr/>
            <p:nvPr/>
          </p:nvSpPr>
          <p:spPr>
            <a:xfrm>
              <a:off x="7138568" y="205438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9" name="rc129"/>
            <p:cNvSpPr/>
            <p:nvPr/>
          </p:nvSpPr>
          <p:spPr>
            <a:xfrm>
              <a:off x="7403752" y="205438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0" name="rc130"/>
            <p:cNvSpPr/>
            <p:nvPr/>
          </p:nvSpPr>
          <p:spPr>
            <a:xfrm>
              <a:off x="7668936" y="205438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1" name="rc131"/>
            <p:cNvSpPr/>
            <p:nvPr/>
          </p:nvSpPr>
          <p:spPr>
            <a:xfrm>
              <a:off x="7934120" y="205438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2" name="rc132"/>
            <p:cNvSpPr/>
            <p:nvPr/>
          </p:nvSpPr>
          <p:spPr>
            <a:xfrm>
              <a:off x="8199303" y="205438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3" name="rc133"/>
            <p:cNvSpPr/>
            <p:nvPr/>
          </p:nvSpPr>
          <p:spPr>
            <a:xfrm>
              <a:off x="8464487" y="205438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4" name="rc134"/>
            <p:cNvSpPr/>
            <p:nvPr/>
          </p:nvSpPr>
          <p:spPr>
            <a:xfrm>
              <a:off x="1834889" y="346533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35" name="rc135"/>
            <p:cNvSpPr/>
            <p:nvPr/>
          </p:nvSpPr>
          <p:spPr>
            <a:xfrm>
              <a:off x="2100073" y="346533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6" name="rc136"/>
            <p:cNvSpPr/>
            <p:nvPr/>
          </p:nvSpPr>
          <p:spPr>
            <a:xfrm>
              <a:off x="2365257" y="346533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37" name="rc137"/>
            <p:cNvSpPr/>
            <p:nvPr/>
          </p:nvSpPr>
          <p:spPr>
            <a:xfrm>
              <a:off x="2630441" y="346533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8" name="rc138"/>
            <p:cNvSpPr/>
            <p:nvPr/>
          </p:nvSpPr>
          <p:spPr>
            <a:xfrm>
              <a:off x="2895625" y="346533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9" name="rc139"/>
            <p:cNvSpPr/>
            <p:nvPr/>
          </p:nvSpPr>
          <p:spPr>
            <a:xfrm>
              <a:off x="3160809" y="346533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0" name="rc140"/>
            <p:cNvSpPr/>
            <p:nvPr/>
          </p:nvSpPr>
          <p:spPr>
            <a:xfrm>
              <a:off x="3425993" y="346533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1" name="rc141"/>
            <p:cNvSpPr/>
            <p:nvPr/>
          </p:nvSpPr>
          <p:spPr>
            <a:xfrm>
              <a:off x="3691177" y="346533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2" name="rc142"/>
            <p:cNvSpPr/>
            <p:nvPr/>
          </p:nvSpPr>
          <p:spPr>
            <a:xfrm>
              <a:off x="3956361" y="346533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3" name="rc143"/>
            <p:cNvSpPr/>
            <p:nvPr/>
          </p:nvSpPr>
          <p:spPr>
            <a:xfrm>
              <a:off x="4221545" y="346533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4" name="rc144"/>
            <p:cNvSpPr/>
            <p:nvPr/>
          </p:nvSpPr>
          <p:spPr>
            <a:xfrm>
              <a:off x="4486728" y="346533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5" name="rc145"/>
            <p:cNvSpPr/>
            <p:nvPr/>
          </p:nvSpPr>
          <p:spPr>
            <a:xfrm>
              <a:off x="4751912" y="346533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6" name="rc146"/>
            <p:cNvSpPr/>
            <p:nvPr/>
          </p:nvSpPr>
          <p:spPr>
            <a:xfrm>
              <a:off x="5017096" y="346533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7" name="rc147"/>
            <p:cNvSpPr/>
            <p:nvPr/>
          </p:nvSpPr>
          <p:spPr>
            <a:xfrm>
              <a:off x="5282280" y="346533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8" name="rc148"/>
            <p:cNvSpPr/>
            <p:nvPr/>
          </p:nvSpPr>
          <p:spPr>
            <a:xfrm>
              <a:off x="5547464" y="346533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9" name="rc149"/>
            <p:cNvSpPr/>
            <p:nvPr/>
          </p:nvSpPr>
          <p:spPr>
            <a:xfrm>
              <a:off x="5812648" y="346533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50" name="rc150"/>
            <p:cNvSpPr/>
            <p:nvPr/>
          </p:nvSpPr>
          <p:spPr>
            <a:xfrm>
              <a:off x="6077832" y="346533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51" name="rc151"/>
            <p:cNvSpPr/>
            <p:nvPr/>
          </p:nvSpPr>
          <p:spPr>
            <a:xfrm>
              <a:off x="6343016" y="346533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2" name="rc152"/>
            <p:cNvSpPr/>
            <p:nvPr/>
          </p:nvSpPr>
          <p:spPr>
            <a:xfrm>
              <a:off x="6608200" y="346533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3" name="rc153"/>
            <p:cNvSpPr/>
            <p:nvPr/>
          </p:nvSpPr>
          <p:spPr>
            <a:xfrm>
              <a:off x="6873384" y="346533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54" name="rc154"/>
            <p:cNvSpPr/>
            <p:nvPr/>
          </p:nvSpPr>
          <p:spPr>
            <a:xfrm>
              <a:off x="7138568" y="346533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5" name="rc155"/>
            <p:cNvSpPr/>
            <p:nvPr/>
          </p:nvSpPr>
          <p:spPr>
            <a:xfrm>
              <a:off x="7403752" y="346533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6" name="rc156"/>
            <p:cNvSpPr/>
            <p:nvPr/>
          </p:nvSpPr>
          <p:spPr>
            <a:xfrm>
              <a:off x="7668936" y="346533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7" name="rc157"/>
            <p:cNvSpPr/>
            <p:nvPr/>
          </p:nvSpPr>
          <p:spPr>
            <a:xfrm>
              <a:off x="7934120" y="3465333"/>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58" name="rc158"/>
            <p:cNvSpPr/>
            <p:nvPr/>
          </p:nvSpPr>
          <p:spPr>
            <a:xfrm>
              <a:off x="8199303" y="3465333"/>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59" name="rc159"/>
            <p:cNvSpPr/>
            <p:nvPr/>
          </p:nvSpPr>
          <p:spPr>
            <a:xfrm>
              <a:off x="8464487" y="3465333"/>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60" name="rc160"/>
            <p:cNvSpPr/>
            <p:nvPr/>
          </p:nvSpPr>
          <p:spPr>
            <a:xfrm>
              <a:off x="1834889" y="261876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61" name="rc161"/>
            <p:cNvSpPr/>
            <p:nvPr/>
          </p:nvSpPr>
          <p:spPr>
            <a:xfrm>
              <a:off x="2100073" y="261876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62" name="rc162"/>
            <p:cNvSpPr/>
            <p:nvPr/>
          </p:nvSpPr>
          <p:spPr>
            <a:xfrm>
              <a:off x="2365257" y="261876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3" name="rc163"/>
            <p:cNvSpPr/>
            <p:nvPr/>
          </p:nvSpPr>
          <p:spPr>
            <a:xfrm>
              <a:off x="2630441" y="261876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4" name="rc164"/>
            <p:cNvSpPr/>
            <p:nvPr/>
          </p:nvSpPr>
          <p:spPr>
            <a:xfrm>
              <a:off x="2895625" y="261876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65" name="rc165"/>
            <p:cNvSpPr/>
            <p:nvPr/>
          </p:nvSpPr>
          <p:spPr>
            <a:xfrm>
              <a:off x="3160809" y="261876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66" name="rc166"/>
            <p:cNvSpPr/>
            <p:nvPr/>
          </p:nvSpPr>
          <p:spPr>
            <a:xfrm>
              <a:off x="3425993" y="261876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7" name="rc167"/>
            <p:cNvSpPr/>
            <p:nvPr/>
          </p:nvSpPr>
          <p:spPr>
            <a:xfrm>
              <a:off x="3691177" y="261876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8" name="rc168"/>
            <p:cNvSpPr/>
            <p:nvPr/>
          </p:nvSpPr>
          <p:spPr>
            <a:xfrm>
              <a:off x="3956361" y="261876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9" name="rc169"/>
            <p:cNvSpPr/>
            <p:nvPr/>
          </p:nvSpPr>
          <p:spPr>
            <a:xfrm>
              <a:off x="4221545" y="261876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0" name="rc170"/>
            <p:cNvSpPr/>
            <p:nvPr/>
          </p:nvSpPr>
          <p:spPr>
            <a:xfrm>
              <a:off x="4486728" y="261876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1" name="rc171"/>
            <p:cNvSpPr/>
            <p:nvPr/>
          </p:nvSpPr>
          <p:spPr>
            <a:xfrm>
              <a:off x="4751912" y="261876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2" name="rc172"/>
            <p:cNvSpPr/>
            <p:nvPr/>
          </p:nvSpPr>
          <p:spPr>
            <a:xfrm>
              <a:off x="5017096" y="261876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73" name="rc173"/>
            <p:cNvSpPr/>
            <p:nvPr/>
          </p:nvSpPr>
          <p:spPr>
            <a:xfrm>
              <a:off x="5282280" y="261876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74" name="rc174"/>
            <p:cNvSpPr/>
            <p:nvPr/>
          </p:nvSpPr>
          <p:spPr>
            <a:xfrm>
              <a:off x="5547464" y="261876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5" name="rc175"/>
            <p:cNvSpPr/>
            <p:nvPr/>
          </p:nvSpPr>
          <p:spPr>
            <a:xfrm>
              <a:off x="5812648" y="261876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76" name="rc176"/>
            <p:cNvSpPr/>
            <p:nvPr/>
          </p:nvSpPr>
          <p:spPr>
            <a:xfrm>
              <a:off x="6077832" y="261876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77" name="rc177"/>
            <p:cNvSpPr/>
            <p:nvPr/>
          </p:nvSpPr>
          <p:spPr>
            <a:xfrm>
              <a:off x="6343016" y="261876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78" name="rc178"/>
            <p:cNvSpPr/>
            <p:nvPr/>
          </p:nvSpPr>
          <p:spPr>
            <a:xfrm>
              <a:off x="6608200" y="261876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9" name="rc179"/>
            <p:cNvSpPr/>
            <p:nvPr/>
          </p:nvSpPr>
          <p:spPr>
            <a:xfrm>
              <a:off x="6873384" y="261876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80" name="rc180"/>
            <p:cNvSpPr/>
            <p:nvPr/>
          </p:nvSpPr>
          <p:spPr>
            <a:xfrm>
              <a:off x="7138568" y="261876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81" name="rc181"/>
            <p:cNvSpPr/>
            <p:nvPr/>
          </p:nvSpPr>
          <p:spPr>
            <a:xfrm>
              <a:off x="7403752" y="261876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82" name="rc182"/>
            <p:cNvSpPr/>
            <p:nvPr/>
          </p:nvSpPr>
          <p:spPr>
            <a:xfrm>
              <a:off x="7668936" y="261876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83" name="rc183"/>
            <p:cNvSpPr/>
            <p:nvPr/>
          </p:nvSpPr>
          <p:spPr>
            <a:xfrm>
              <a:off x="7934120" y="261876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84" name="rc184"/>
            <p:cNvSpPr/>
            <p:nvPr/>
          </p:nvSpPr>
          <p:spPr>
            <a:xfrm>
              <a:off x="8199303" y="261876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85" name="rc185"/>
            <p:cNvSpPr/>
            <p:nvPr/>
          </p:nvSpPr>
          <p:spPr>
            <a:xfrm>
              <a:off x="8464487" y="261876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86" name="rc186"/>
            <p:cNvSpPr/>
            <p:nvPr/>
          </p:nvSpPr>
          <p:spPr>
            <a:xfrm>
              <a:off x="1834889" y="3841586"/>
              <a:ext cx="265183" cy="9406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87" name="rc187"/>
            <p:cNvSpPr/>
            <p:nvPr/>
          </p:nvSpPr>
          <p:spPr>
            <a:xfrm>
              <a:off x="2100073" y="3841586"/>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88" name="rc188"/>
            <p:cNvSpPr/>
            <p:nvPr/>
          </p:nvSpPr>
          <p:spPr>
            <a:xfrm>
              <a:off x="2365257" y="3841586"/>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89" name="rc189"/>
            <p:cNvSpPr/>
            <p:nvPr/>
          </p:nvSpPr>
          <p:spPr>
            <a:xfrm>
              <a:off x="2630441" y="3841586"/>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90" name="rc190"/>
            <p:cNvSpPr/>
            <p:nvPr/>
          </p:nvSpPr>
          <p:spPr>
            <a:xfrm>
              <a:off x="2895625" y="3841586"/>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91" name="rc191"/>
            <p:cNvSpPr/>
            <p:nvPr/>
          </p:nvSpPr>
          <p:spPr>
            <a:xfrm>
              <a:off x="3160809" y="3841586"/>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92" name="rc192"/>
            <p:cNvSpPr/>
            <p:nvPr/>
          </p:nvSpPr>
          <p:spPr>
            <a:xfrm>
              <a:off x="3425993" y="3841586"/>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93" name="rc193"/>
            <p:cNvSpPr/>
            <p:nvPr/>
          </p:nvSpPr>
          <p:spPr>
            <a:xfrm>
              <a:off x="3691177" y="3841586"/>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94" name="rc194"/>
            <p:cNvSpPr/>
            <p:nvPr/>
          </p:nvSpPr>
          <p:spPr>
            <a:xfrm>
              <a:off x="3956361" y="3841586"/>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95" name="rc195"/>
            <p:cNvSpPr/>
            <p:nvPr/>
          </p:nvSpPr>
          <p:spPr>
            <a:xfrm>
              <a:off x="4221545" y="3841586"/>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96" name="rc196"/>
            <p:cNvSpPr/>
            <p:nvPr/>
          </p:nvSpPr>
          <p:spPr>
            <a:xfrm>
              <a:off x="4486728" y="3841586"/>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97" name="rc197"/>
            <p:cNvSpPr/>
            <p:nvPr/>
          </p:nvSpPr>
          <p:spPr>
            <a:xfrm>
              <a:off x="4751912" y="3841586"/>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98" name="rc198"/>
            <p:cNvSpPr/>
            <p:nvPr/>
          </p:nvSpPr>
          <p:spPr>
            <a:xfrm>
              <a:off x="5017096" y="3841586"/>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99" name="rc199"/>
            <p:cNvSpPr/>
            <p:nvPr/>
          </p:nvSpPr>
          <p:spPr>
            <a:xfrm>
              <a:off x="5282280" y="3841586"/>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00" name="rc200"/>
            <p:cNvSpPr/>
            <p:nvPr/>
          </p:nvSpPr>
          <p:spPr>
            <a:xfrm>
              <a:off x="5547464" y="3841586"/>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01" name="rc201"/>
            <p:cNvSpPr/>
            <p:nvPr/>
          </p:nvSpPr>
          <p:spPr>
            <a:xfrm>
              <a:off x="5812648" y="3841586"/>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02" name="rc202"/>
            <p:cNvSpPr/>
            <p:nvPr/>
          </p:nvSpPr>
          <p:spPr>
            <a:xfrm>
              <a:off x="6077832" y="3841586"/>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03" name="rc203"/>
            <p:cNvSpPr/>
            <p:nvPr/>
          </p:nvSpPr>
          <p:spPr>
            <a:xfrm>
              <a:off x="6343016" y="3841586"/>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04" name="rc204"/>
            <p:cNvSpPr/>
            <p:nvPr/>
          </p:nvSpPr>
          <p:spPr>
            <a:xfrm>
              <a:off x="6608200" y="3841586"/>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05" name="rc205"/>
            <p:cNvSpPr/>
            <p:nvPr/>
          </p:nvSpPr>
          <p:spPr>
            <a:xfrm>
              <a:off x="6873384" y="3841586"/>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206" name="rc206"/>
            <p:cNvSpPr/>
            <p:nvPr/>
          </p:nvSpPr>
          <p:spPr>
            <a:xfrm>
              <a:off x="7138568" y="3841586"/>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07" name="rc207"/>
            <p:cNvSpPr/>
            <p:nvPr/>
          </p:nvSpPr>
          <p:spPr>
            <a:xfrm>
              <a:off x="7403752" y="3841586"/>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08" name="rc208"/>
            <p:cNvSpPr/>
            <p:nvPr/>
          </p:nvSpPr>
          <p:spPr>
            <a:xfrm>
              <a:off x="7668936" y="3841586"/>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09" name="rc209"/>
            <p:cNvSpPr/>
            <p:nvPr/>
          </p:nvSpPr>
          <p:spPr>
            <a:xfrm>
              <a:off x="7934120" y="3841586"/>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10" name="rc210"/>
            <p:cNvSpPr/>
            <p:nvPr/>
          </p:nvSpPr>
          <p:spPr>
            <a:xfrm>
              <a:off x="8199303" y="3841586"/>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11" name="rc211"/>
            <p:cNvSpPr/>
            <p:nvPr/>
          </p:nvSpPr>
          <p:spPr>
            <a:xfrm>
              <a:off x="8464487" y="3841586"/>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12" name="rc212"/>
            <p:cNvSpPr/>
            <p:nvPr/>
          </p:nvSpPr>
          <p:spPr>
            <a:xfrm>
              <a:off x="1834889" y="5628790"/>
              <a:ext cx="265183" cy="9406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213" name="rc213"/>
            <p:cNvSpPr/>
            <p:nvPr/>
          </p:nvSpPr>
          <p:spPr>
            <a:xfrm>
              <a:off x="2100073" y="5628790"/>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14" name="rc214"/>
            <p:cNvSpPr/>
            <p:nvPr/>
          </p:nvSpPr>
          <p:spPr>
            <a:xfrm>
              <a:off x="2365257" y="5628790"/>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15" name="rc215"/>
            <p:cNvSpPr/>
            <p:nvPr/>
          </p:nvSpPr>
          <p:spPr>
            <a:xfrm>
              <a:off x="2630441" y="5628790"/>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16" name="rc216"/>
            <p:cNvSpPr/>
            <p:nvPr/>
          </p:nvSpPr>
          <p:spPr>
            <a:xfrm>
              <a:off x="2895625" y="5628790"/>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217" name="rc217"/>
            <p:cNvSpPr/>
            <p:nvPr/>
          </p:nvSpPr>
          <p:spPr>
            <a:xfrm>
              <a:off x="3160809" y="5628790"/>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218" name="rc218"/>
            <p:cNvSpPr/>
            <p:nvPr/>
          </p:nvSpPr>
          <p:spPr>
            <a:xfrm>
              <a:off x="3425993" y="5628790"/>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219" name="rc219"/>
            <p:cNvSpPr/>
            <p:nvPr/>
          </p:nvSpPr>
          <p:spPr>
            <a:xfrm>
              <a:off x="3691177" y="5628790"/>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20" name="rc220"/>
            <p:cNvSpPr/>
            <p:nvPr/>
          </p:nvSpPr>
          <p:spPr>
            <a:xfrm>
              <a:off x="3956361" y="5628790"/>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21" name="rc221"/>
            <p:cNvSpPr/>
            <p:nvPr/>
          </p:nvSpPr>
          <p:spPr>
            <a:xfrm>
              <a:off x="4221545" y="5628790"/>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22" name="rc222"/>
            <p:cNvSpPr/>
            <p:nvPr/>
          </p:nvSpPr>
          <p:spPr>
            <a:xfrm>
              <a:off x="4486728" y="5628790"/>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223" name="rc223"/>
            <p:cNvSpPr/>
            <p:nvPr/>
          </p:nvSpPr>
          <p:spPr>
            <a:xfrm>
              <a:off x="4751912" y="5628790"/>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24" name="rc224"/>
            <p:cNvSpPr/>
            <p:nvPr/>
          </p:nvSpPr>
          <p:spPr>
            <a:xfrm>
              <a:off x="5017096" y="5628790"/>
              <a:ext cx="265183" cy="9406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225" name="rc225"/>
            <p:cNvSpPr/>
            <p:nvPr/>
          </p:nvSpPr>
          <p:spPr>
            <a:xfrm>
              <a:off x="5282280" y="5628790"/>
              <a:ext cx="265183" cy="94063"/>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226" name="rc226"/>
            <p:cNvSpPr/>
            <p:nvPr/>
          </p:nvSpPr>
          <p:spPr>
            <a:xfrm>
              <a:off x="5547464" y="5628790"/>
              <a:ext cx="265183" cy="9406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227" name="rc227"/>
            <p:cNvSpPr/>
            <p:nvPr/>
          </p:nvSpPr>
          <p:spPr>
            <a:xfrm>
              <a:off x="5812648" y="5628790"/>
              <a:ext cx="265183" cy="9406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228" name="rc228"/>
            <p:cNvSpPr/>
            <p:nvPr/>
          </p:nvSpPr>
          <p:spPr>
            <a:xfrm>
              <a:off x="6077832" y="5628790"/>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29" name="rc229"/>
            <p:cNvSpPr/>
            <p:nvPr/>
          </p:nvSpPr>
          <p:spPr>
            <a:xfrm>
              <a:off x="6343016" y="5628790"/>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30" name="rc230"/>
            <p:cNvSpPr/>
            <p:nvPr/>
          </p:nvSpPr>
          <p:spPr>
            <a:xfrm>
              <a:off x="6608200" y="5628790"/>
              <a:ext cx="265183" cy="94063"/>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231" name="rc231"/>
            <p:cNvSpPr/>
            <p:nvPr/>
          </p:nvSpPr>
          <p:spPr>
            <a:xfrm>
              <a:off x="6873384" y="5628790"/>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32" name="rc232"/>
            <p:cNvSpPr/>
            <p:nvPr/>
          </p:nvSpPr>
          <p:spPr>
            <a:xfrm>
              <a:off x="7138568" y="5628790"/>
              <a:ext cx="265183" cy="94063"/>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233" name="rc233"/>
            <p:cNvSpPr/>
            <p:nvPr/>
          </p:nvSpPr>
          <p:spPr>
            <a:xfrm>
              <a:off x="7403752" y="5628790"/>
              <a:ext cx="265183" cy="94063"/>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234" name="rc234"/>
            <p:cNvSpPr/>
            <p:nvPr/>
          </p:nvSpPr>
          <p:spPr>
            <a:xfrm>
              <a:off x="7668936" y="5628790"/>
              <a:ext cx="265183" cy="94063"/>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235" name="rc235"/>
            <p:cNvSpPr/>
            <p:nvPr/>
          </p:nvSpPr>
          <p:spPr>
            <a:xfrm>
              <a:off x="7934120" y="5628790"/>
              <a:ext cx="265183" cy="94063"/>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236" name="rc236"/>
            <p:cNvSpPr/>
            <p:nvPr/>
          </p:nvSpPr>
          <p:spPr>
            <a:xfrm>
              <a:off x="8199303" y="5628790"/>
              <a:ext cx="265183" cy="94063"/>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237" name="rc237"/>
            <p:cNvSpPr/>
            <p:nvPr/>
          </p:nvSpPr>
          <p:spPr>
            <a:xfrm>
              <a:off x="8464487" y="5628790"/>
              <a:ext cx="265183" cy="9406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238" name="rc238"/>
            <p:cNvSpPr/>
            <p:nvPr/>
          </p:nvSpPr>
          <p:spPr>
            <a:xfrm>
              <a:off x="1834889" y="3935650"/>
              <a:ext cx="265183" cy="94063"/>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239" name="rc239"/>
            <p:cNvSpPr/>
            <p:nvPr/>
          </p:nvSpPr>
          <p:spPr>
            <a:xfrm>
              <a:off x="2100073" y="3935650"/>
              <a:ext cx="265183" cy="94063"/>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240" name="rc240"/>
            <p:cNvSpPr/>
            <p:nvPr/>
          </p:nvSpPr>
          <p:spPr>
            <a:xfrm>
              <a:off x="2365257" y="3935650"/>
              <a:ext cx="265183" cy="94063"/>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241" name="rc241"/>
            <p:cNvSpPr/>
            <p:nvPr/>
          </p:nvSpPr>
          <p:spPr>
            <a:xfrm>
              <a:off x="2630441" y="3935650"/>
              <a:ext cx="265183" cy="94063"/>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242" name="rc242"/>
            <p:cNvSpPr/>
            <p:nvPr/>
          </p:nvSpPr>
          <p:spPr>
            <a:xfrm>
              <a:off x="2895625" y="3935650"/>
              <a:ext cx="265183" cy="94063"/>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243" name="rc243"/>
            <p:cNvSpPr/>
            <p:nvPr/>
          </p:nvSpPr>
          <p:spPr>
            <a:xfrm>
              <a:off x="3160809" y="3935650"/>
              <a:ext cx="265183" cy="94063"/>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244" name="rc244"/>
            <p:cNvSpPr/>
            <p:nvPr/>
          </p:nvSpPr>
          <p:spPr>
            <a:xfrm>
              <a:off x="3425993" y="3935650"/>
              <a:ext cx="265183" cy="94063"/>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245" name="rc245"/>
            <p:cNvSpPr/>
            <p:nvPr/>
          </p:nvSpPr>
          <p:spPr>
            <a:xfrm>
              <a:off x="3691177" y="3935650"/>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46" name="rc246"/>
            <p:cNvSpPr/>
            <p:nvPr/>
          </p:nvSpPr>
          <p:spPr>
            <a:xfrm>
              <a:off x="3956361" y="3935650"/>
              <a:ext cx="265183" cy="94063"/>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247" name="rc247"/>
            <p:cNvSpPr/>
            <p:nvPr/>
          </p:nvSpPr>
          <p:spPr>
            <a:xfrm>
              <a:off x="4221545" y="3935650"/>
              <a:ext cx="265183" cy="94063"/>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248" name="rc248"/>
            <p:cNvSpPr/>
            <p:nvPr/>
          </p:nvSpPr>
          <p:spPr>
            <a:xfrm>
              <a:off x="4486728" y="3935650"/>
              <a:ext cx="265183" cy="94063"/>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249" name="rc249"/>
            <p:cNvSpPr/>
            <p:nvPr/>
          </p:nvSpPr>
          <p:spPr>
            <a:xfrm>
              <a:off x="4751912" y="3935650"/>
              <a:ext cx="265183" cy="94063"/>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250" name="rc250"/>
            <p:cNvSpPr/>
            <p:nvPr/>
          </p:nvSpPr>
          <p:spPr>
            <a:xfrm>
              <a:off x="5017096" y="3935650"/>
              <a:ext cx="265183" cy="9406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251" name="rc251"/>
            <p:cNvSpPr/>
            <p:nvPr/>
          </p:nvSpPr>
          <p:spPr>
            <a:xfrm>
              <a:off x="5282280" y="3935650"/>
              <a:ext cx="265183" cy="94063"/>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252" name="rc252"/>
            <p:cNvSpPr/>
            <p:nvPr/>
          </p:nvSpPr>
          <p:spPr>
            <a:xfrm>
              <a:off x="5547464" y="3935650"/>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253" name="rc253"/>
            <p:cNvSpPr/>
            <p:nvPr/>
          </p:nvSpPr>
          <p:spPr>
            <a:xfrm>
              <a:off x="5812648" y="3935650"/>
              <a:ext cx="265183" cy="9406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254" name="rc254"/>
            <p:cNvSpPr/>
            <p:nvPr/>
          </p:nvSpPr>
          <p:spPr>
            <a:xfrm>
              <a:off x="6077832" y="3935650"/>
              <a:ext cx="265183" cy="94063"/>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255" name="rc255"/>
            <p:cNvSpPr/>
            <p:nvPr/>
          </p:nvSpPr>
          <p:spPr>
            <a:xfrm>
              <a:off x="6343016" y="3935650"/>
              <a:ext cx="265183" cy="94063"/>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256" name="rc256"/>
            <p:cNvSpPr/>
            <p:nvPr/>
          </p:nvSpPr>
          <p:spPr>
            <a:xfrm>
              <a:off x="6608200" y="3935650"/>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257" name="rc257"/>
            <p:cNvSpPr/>
            <p:nvPr/>
          </p:nvSpPr>
          <p:spPr>
            <a:xfrm>
              <a:off x="6873384" y="3935650"/>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58" name="rc258"/>
            <p:cNvSpPr/>
            <p:nvPr/>
          </p:nvSpPr>
          <p:spPr>
            <a:xfrm>
              <a:off x="7138568" y="3935650"/>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59" name="rc259"/>
            <p:cNvSpPr/>
            <p:nvPr/>
          </p:nvSpPr>
          <p:spPr>
            <a:xfrm>
              <a:off x="7403752" y="3935650"/>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60" name="rc260"/>
            <p:cNvSpPr/>
            <p:nvPr/>
          </p:nvSpPr>
          <p:spPr>
            <a:xfrm>
              <a:off x="7668936" y="3935650"/>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61" name="rc261"/>
            <p:cNvSpPr/>
            <p:nvPr/>
          </p:nvSpPr>
          <p:spPr>
            <a:xfrm>
              <a:off x="7934120" y="393565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62" name="rc262"/>
            <p:cNvSpPr/>
            <p:nvPr/>
          </p:nvSpPr>
          <p:spPr>
            <a:xfrm>
              <a:off x="8199303" y="393565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63" name="rc263"/>
            <p:cNvSpPr/>
            <p:nvPr/>
          </p:nvSpPr>
          <p:spPr>
            <a:xfrm>
              <a:off x="8464487" y="3935650"/>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64" name="rc264"/>
            <p:cNvSpPr/>
            <p:nvPr/>
          </p:nvSpPr>
          <p:spPr>
            <a:xfrm>
              <a:off x="1834889" y="4876283"/>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65" name="rc265"/>
            <p:cNvSpPr/>
            <p:nvPr/>
          </p:nvSpPr>
          <p:spPr>
            <a:xfrm>
              <a:off x="2100073" y="4876283"/>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66" name="rc266"/>
            <p:cNvSpPr/>
            <p:nvPr/>
          </p:nvSpPr>
          <p:spPr>
            <a:xfrm>
              <a:off x="2365257" y="487628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67" name="rc267"/>
            <p:cNvSpPr/>
            <p:nvPr/>
          </p:nvSpPr>
          <p:spPr>
            <a:xfrm>
              <a:off x="2630441" y="4876283"/>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68" name="rc268"/>
            <p:cNvSpPr/>
            <p:nvPr/>
          </p:nvSpPr>
          <p:spPr>
            <a:xfrm>
              <a:off x="2895625" y="4876283"/>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69" name="rc269"/>
            <p:cNvSpPr/>
            <p:nvPr/>
          </p:nvSpPr>
          <p:spPr>
            <a:xfrm>
              <a:off x="3160809" y="4876283"/>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70" name="rc270"/>
            <p:cNvSpPr/>
            <p:nvPr/>
          </p:nvSpPr>
          <p:spPr>
            <a:xfrm>
              <a:off x="3425993" y="4876283"/>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71" name="rc271"/>
            <p:cNvSpPr/>
            <p:nvPr/>
          </p:nvSpPr>
          <p:spPr>
            <a:xfrm>
              <a:off x="3691177" y="4876283"/>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72" name="rc272"/>
            <p:cNvSpPr/>
            <p:nvPr/>
          </p:nvSpPr>
          <p:spPr>
            <a:xfrm>
              <a:off x="3956361" y="4876283"/>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73" name="rc273"/>
            <p:cNvSpPr/>
            <p:nvPr/>
          </p:nvSpPr>
          <p:spPr>
            <a:xfrm>
              <a:off x="4221545" y="4876283"/>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74" name="rc274"/>
            <p:cNvSpPr/>
            <p:nvPr/>
          </p:nvSpPr>
          <p:spPr>
            <a:xfrm>
              <a:off x="4486728" y="4876283"/>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75" name="rc275"/>
            <p:cNvSpPr/>
            <p:nvPr/>
          </p:nvSpPr>
          <p:spPr>
            <a:xfrm>
              <a:off x="4751912" y="487628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76" name="rc276"/>
            <p:cNvSpPr/>
            <p:nvPr/>
          </p:nvSpPr>
          <p:spPr>
            <a:xfrm>
              <a:off x="5017096" y="487628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77" name="rc277"/>
            <p:cNvSpPr/>
            <p:nvPr/>
          </p:nvSpPr>
          <p:spPr>
            <a:xfrm>
              <a:off x="5282280" y="4876283"/>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78" name="rc278"/>
            <p:cNvSpPr/>
            <p:nvPr/>
          </p:nvSpPr>
          <p:spPr>
            <a:xfrm>
              <a:off x="5547464" y="487628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79" name="rc279"/>
            <p:cNvSpPr/>
            <p:nvPr/>
          </p:nvSpPr>
          <p:spPr>
            <a:xfrm>
              <a:off x="5812648" y="4876283"/>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80" name="rc280"/>
            <p:cNvSpPr/>
            <p:nvPr/>
          </p:nvSpPr>
          <p:spPr>
            <a:xfrm>
              <a:off x="6077832" y="487628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81" name="rc281"/>
            <p:cNvSpPr/>
            <p:nvPr/>
          </p:nvSpPr>
          <p:spPr>
            <a:xfrm>
              <a:off x="6343016" y="4876283"/>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82" name="rc282"/>
            <p:cNvSpPr/>
            <p:nvPr/>
          </p:nvSpPr>
          <p:spPr>
            <a:xfrm>
              <a:off x="6608200" y="4876283"/>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83" name="rc283"/>
            <p:cNvSpPr/>
            <p:nvPr/>
          </p:nvSpPr>
          <p:spPr>
            <a:xfrm>
              <a:off x="6873384" y="4876283"/>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84" name="rc284"/>
            <p:cNvSpPr/>
            <p:nvPr/>
          </p:nvSpPr>
          <p:spPr>
            <a:xfrm>
              <a:off x="7138568" y="4876283"/>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85" name="rc285"/>
            <p:cNvSpPr/>
            <p:nvPr/>
          </p:nvSpPr>
          <p:spPr>
            <a:xfrm>
              <a:off x="7403752" y="4876283"/>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86" name="rc286"/>
            <p:cNvSpPr/>
            <p:nvPr/>
          </p:nvSpPr>
          <p:spPr>
            <a:xfrm>
              <a:off x="7668936" y="4876283"/>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87" name="rc287"/>
            <p:cNvSpPr/>
            <p:nvPr/>
          </p:nvSpPr>
          <p:spPr>
            <a:xfrm>
              <a:off x="7934120" y="4876283"/>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88" name="rc288"/>
            <p:cNvSpPr/>
            <p:nvPr/>
          </p:nvSpPr>
          <p:spPr>
            <a:xfrm>
              <a:off x="8199303" y="4876283"/>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89" name="rc289"/>
            <p:cNvSpPr/>
            <p:nvPr/>
          </p:nvSpPr>
          <p:spPr>
            <a:xfrm>
              <a:off x="8464487" y="4876283"/>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90" name="rc290"/>
            <p:cNvSpPr/>
            <p:nvPr/>
          </p:nvSpPr>
          <p:spPr>
            <a:xfrm>
              <a:off x="1834889" y="2712827"/>
              <a:ext cx="265183" cy="94063"/>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291" name="rc291"/>
            <p:cNvSpPr/>
            <p:nvPr/>
          </p:nvSpPr>
          <p:spPr>
            <a:xfrm>
              <a:off x="2100073" y="2712827"/>
              <a:ext cx="265183" cy="94063"/>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292" name="rc292"/>
            <p:cNvSpPr/>
            <p:nvPr/>
          </p:nvSpPr>
          <p:spPr>
            <a:xfrm>
              <a:off x="2365257" y="2712827"/>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93" name="rc293"/>
            <p:cNvSpPr/>
            <p:nvPr/>
          </p:nvSpPr>
          <p:spPr>
            <a:xfrm>
              <a:off x="2630441" y="2712827"/>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94" name="rc294"/>
            <p:cNvSpPr/>
            <p:nvPr/>
          </p:nvSpPr>
          <p:spPr>
            <a:xfrm>
              <a:off x="2895625" y="2712827"/>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295" name="rc295"/>
            <p:cNvSpPr/>
            <p:nvPr/>
          </p:nvSpPr>
          <p:spPr>
            <a:xfrm>
              <a:off x="3160809" y="2712827"/>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96" name="rc296"/>
            <p:cNvSpPr/>
            <p:nvPr/>
          </p:nvSpPr>
          <p:spPr>
            <a:xfrm>
              <a:off x="3425993" y="2712827"/>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97" name="rc297"/>
            <p:cNvSpPr/>
            <p:nvPr/>
          </p:nvSpPr>
          <p:spPr>
            <a:xfrm>
              <a:off x="3691177" y="2712827"/>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98" name="rc298"/>
            <p:cNvSpPr/>
            <p:nvPr/>
          </p:nvSpPr>
          <p:spPr>
            <a:xfrm>
              <a:off x="3956361" y="271282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99" name="rc299"/>
            <p:cNvSpPr/>
            <p:nvPr/>
          </p:nvSpPr>
          <p:spPr>
            <a:xfrm>
              <a:off x="4221545" y="2712827"/>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00" name="rc300"/>
            <p:cNvSpPr/>
            <p:nvPr/>
          </p:nvSpPr>
          <p:spPr>
            <a:xfrm>
              <a:off x="4486728" y="2712827"/>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01" name="rc301"/>
            <p:cNvSpPr/>
            <p:nvPr/>
          </p:nvSpPr>
          <p:spPr>
            <a:xfrm>
              <a:off x="4751912" y="2712827"/>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02" name="rc302"/>
            <p:cNvSpPr/>
            <p:nvPr/>
          </p:nvSpPr>
          <p:spPr>
            <a:xfrm>
              <a:off x="5017096" y="2712827"/>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03" name="rc303"/>
            <p:cNvSpPr/>
            <p:nvPr/>
          </p:nvSpPr>
          <p:spPr>
            <a:xfrm>
              <a:off x="5282280" y="2712827"/>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04" name="rc304"/>
            <p:cNvSpPr/>
            <p:nvPr/>
          </p:nvSpPr>
          <p:spPr>
            <a:xfrm>
              <a:off x="5547464" y="271282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05" name="rc305"/>
            <p:cNvSpPr/>
            <p:nvPr/>
          </p:nvSpPr>
          <p:spPr>
            <a:xfrm>
              <a:off x="5812648" y="2712827"/>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06" name="rc306"/>
            <p:cNvSpPr/>
            <p:nvPr/>
          </p:nvSpPr>
          <p:spPr>
            <a:xfrm>
              <a:off x="6077832" y="2712827"/>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07" name="rc307"/>
            <p:cNvSpPr/>
            <p:nvPr/>
          </p:nvSpPr>
          <p:spPr>
            <a:xfrm>
              <a:off x="6343016" y="2712827"/>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08" name="rc308"/>
            <p:cNvSpPr/>
            <p:nvPr/>
          </p:nvSpPr>
          <p:spPr>
            <a:xfrm>
              <a:off x="6608200" y="2712827"/>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09" name="rc309"/>
            <p:cNvSpPr/>
            <p:nvPr/>
          </p:nvSpPr>
          <p:spPr>
            <a:xfrm>
              <a:off x="6873384" y="2712827"/>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10" name="rc310"/>
            <p:cNvSpPr/>
            <p:nvPr/>
          </p:nvSpPr>
          <p:spPr>
            <a:xfrm>
              <a:off x="7138568" y="2712827"/>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311" name="rc311"/>
            <p:cNvSpPr/>
            <p:nvPr/>
          </p:nvSpPr>
          <p:spPr>
            <a:xfrm>
              <a:off x="7403752" y="2712827"/>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12" name="rc312"/>
            <p:cNvSpPr/>
            <p:nvPr/>
          </p:nvSpPr>
          <p:spPr>
            <a:xfrm>
              <a:off x="7668936" y="2712827"/>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13" name="rc313"/>
            <p:cNvSpPr/>
            <p:nvPr/>
          </p:nvSpPr>
          <p:spPr>
            <a:xfrm>
              <a:off x="7934120" y="2712827"/>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14" name="rc314"/>
            <p:cNvSpPr/>
            <p:nvPr/>
          </p:nvSpPr>
          <p:spPr>
            <a:xfrm>
              <a:off x="8199303" y="2712827"/>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15" name="rc315"/>
            <p:cNvSpPr/>
            <p:nvPr/>
          </p:nvSpPr>
          <p:spPr>
            <a:xfrm>
              <a:off x="8464487" y="271282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16" name="rc316"/>
            <p:cNvSpPr/>
            <p:nvPr/>
          </p:nvSpPr>
          <p:spPr>
            <a:xfrm>
              <a:off x="1834889" y="4123776"/>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17" name="rc317"/>
            <p:cNvSpPr/>
            <p:nvPr/>
          </p:nvSpPr>
          <p:spPr>
            <a:xfrm>
              <a:off x="2100073" y="4123776"/>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18" name="rc318"/>
            <p:cNvSpPr/>
            <p:nvPr/>
          </p:nvSpPr>
          <p:spPr>
            <a:xfrm>
              <a:off x="2365257" y="4123776"/>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19" name="rc319"/>
            <p:cNvSpPr/>
            <p:nvPr/>
          </p:nvSpPr>
          <p:spPr>
            <a:xfrm>
              <a:off x="2630441" y="4123776"/>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320" name="rc320"/>
            <p:cNvSpPr/>
            <p:nvPr/>
          </p:nvSpPr>
          <p:spPr>
            <a:xfrm>
              <a:off x="2895625" y="4123776"/>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321" name="rc321"/>
            <p:cNvSpPr/>
            <p:nvPr/>
          </p:nvSpPr>
          <p:spPr>
            <a:xfrm>
              <a:off x="3160809" y="4123776"/>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22" name="rc322"/>
            <p:cNvSpPr/>
            <p:nvPr/>
          </p:nvSpPr>
          <p:spPr>
            <a:xfrm>
              <a:off x="3425993" y="4123776"/>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23" name="rc323"/>
            <p:cNvSpPr/>
            <p:nvPr/>
          </p:nvSpPr>
          <p:spPr>
            <a:xfrm>
              <a:off x="3691177" y="4123776"/>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24" name="rc324"/>
            <p:cNvSpPr/>
            <p:nvPr/>
          </p:nvSpPr>
          <p:spPr>
            <a:xfrm>
              <a:off x="3956361" y="4123776"/>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25" name="rc325"/>
            <p:cNvSpPr/>
            <p:nvPr/>
          </p:nvSpPr>
          <p:spPr>
            <a:xfrm>
              <a:off x="4221545" y="4123776"/>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26" name="rc326"/>
            <p:cNvSpPr/>
            <p:nvPr/>
          </p:nvSpPr>
          <p:spPr>
            <a:xfrm>
              <a:off x="4486728" y="4123776"/>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27" name="rc327"/>
            <p:cNvSpPr/>
            <p:nvPr/>
          </p:nvSpPr>
          <p:spPr>
            <a:xfrm>
              <a:off x="4751912" y="4123776"/>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328" name="rc328"/>
            <p:cNvSpPr/>
            <p:nvPr/>
          </p:nvSpPr>
          <p:spPr>
            <a:xfrm>
              <a:off x="5017096" y="4123776"/>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29" name="rc329"/>
            <p:cNvSpPr/>
            <p:nvPr/>
          </p:nvSpPr>
          <p:spPr>
            <a:xfrm>
              <a:off x="5282280" y="4123776"/>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30" name="rc330"/>
            <p:cNvSpPr/>
            <p:nvPr/>
          </p:nvSpPr>
          <p:spPr>
            <a:xfrm>
              <a:off x="5547464" y="4123776"/>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31" name="rc331"/>
            <p:cNvSpPr/>
            <p:nvPr/>
          </p:nvSpPr>
          <p:spPr>
            <a:xfrm>
              <a:off x="5812648" y="4123776"/>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32" name="rc332"/>
            <p:cNvSpPr/>
            <p:nvPr/>
          </p:nvSpPr>
          <p:spPr>
            <a:xfrm>
              <a:off x="6077832" y="4123776"/>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33" name="rc333"/>
            <p:cNvSpPr/>
            <p:nvPr/>
          </p:nvSpPr>
          <p:spPr>
            <a:xfrm>
              <a:off x="6343016" y="4123776"/>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34" name="rc334"/>
            <p:cNvSpPr/>
            <p:nvPr/>
          </p:nvSpPr>
          <p:spPr>
            <a:xfrm>
              <a:off x="6608200" y="4123776"/>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35" name="rc335"/>
            <p:cNvSpPr/>
            <p:nvPr/>
          </p:nvSpPr>
          <p:spPr>
            <a:xfrm>
              <a:off x="6873384" y="4123776"/>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36" name="rc336"/>
            <p:cNvSpPr/>
            <p:nvPr/>
          </p:nvSpPr>
          <p:spPr>
            <a:xfrm>
              <a:off x="7138568" y="4123776"/>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37" name="rc337"/>
            <p:cNvSpPr/>
            <p:nvPr/>
          </p:nvSpPr>
          <p:spPr>
            <a:xfrm>
              <a:off x="7403752" y="4123776"/>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38" name="rc338"/>
            <p:cNvSpPr/>
            <p:nvPr/>
          </p:nvSpPr>
          <p:spPr>
            <a:xfrm>
              <a:off x="7668936" y="4123776"/>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39" name="rc339"/>
            <p:cNvSpPr/>
            <p:nvPr/>
          </p:nvSpPr>
          <p:spPr>
            <a:xfrm>
              <a:off x="7934120" y="4123776"/>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40" name="rc340"/>
            <p:cNvSpPr/>
            <p:nvPr/>
          </p:nvSpPr>
          <p:spPr>
            <a:xfrm>
              <a:off x="8199303" y="4123776"/>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41" name="rc341"/>
            <p:cNvSpPr/>
            <p:nvPr/>
          </p:nvSpPr>
          <p:spPr>
            <a:xfrm>
              <a:off x="8464487" y="4123776"/>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42" name="rc342"/>
            <p:cNvSpPr/>
            <p:nvPr/>
          </p:nvSpPr>
          <p:spPr>
            <a:xfrm>
              <a:off x="1834889" y="4782220"/>
              <a:ext cx="265183" cy="94063"/>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343" name="rc343"/>
            <p:cNvSpPr/>
            <p:nvPr/>
          </p:nvSpPr>
          <p:spPr>
            <a:xfrm>
              <a:off x="2100073" y="4782220"/>
              <a:ext cx="265183" cy="94063"/>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344" name="rc344"/>
            <p:cNvSpPr/>
            <p:nvPr/>
          </p:nvSpPr>
          <p:spPr>
            <a:xfrm>
              <a:off x="2365257" y="4782220"/>
              <a:ext cx="265183" cy="94063"/>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345" name="rc345"/>
            <p:cNvSpPr/>
            <p:nvPr/>
          </p:nvSpPr>
          <p:spPr>
            <a:xfrm>
              <a:off x="2630441" y="4782220"/>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46" name="rc346"/>
            <p:cNvSpPr/>
            <p:nvPr/>
          </p:nvSpPr>
          <p:spPr>
            <a:xfrm>
              <a:off x="2895625" y="4782220"/>
              <a:ext cx="265183" cy="9406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347" name="rc347"/>
            <p:cNvSpPr/>
            <p:nvPr/>
          </p:nvSpPr>
          <p:spPr>
            <a:xfrm>
              <a:off x="3160809" y="4782220"/>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348" name="rc348"/>
            <p:cNvSpPr/>
            <p:nvPr/>
          </p:nvSpPr>
          <p:spPr>
            <a:xfrm>
              <a:off x="3425993" y="4782220"/>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349" name="rc349"/>
            <p:cNvSpPr/>
            <p:nvPr/>
          </p:nvSpPr>
          <p:spPr>
            <a:xfrm>
              <a:off x="3691177" y="4782220"/>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350" name="rc350"/>
            <p:cNvSpPr/>
            <p:nvPr/>
          </p:nvSpPr>
          <p:spPr>
            <a:xfrm>
              <a:off x="3956361" y="4782220"/>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51" name="rc351"/>
            <p:cNvSpPr/>
            <p:nvPr/>
          </p:nvSpPr>
          <p:spPr>
            <a:xfrm>
              <a:off x="4221545" y="4782220"/>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52" name="rc352"/>
            <p:cNvSpPr/>
            <p:nvPr/>
          </p:nvSpPr>
          <p:spPr>
            <a:xfrm>
              <a:off x="4486728" y="4782220"/>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353" name="rc353"/>
            <p:cNvSpPr/>
            <p:nvPr/>
          </p:nvSpPr>
          <p:spPr>
            <a:xfrm>
              <a:off x="4751912" y="4782220"/>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54" name="rc354"/>
            <p:cNvSpPr/>
            <p:nvPr/>
          </p:nvSpPr>
          <p:spPr>
            <a:xfrm>
              <a:off x="5017096" y="4782220"/>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55" name="rc355"/>
            <p:cNvSpPr/>
            <p:nvPr/>
          </p:nvSpPr>
          <p:spPr>
            <a:xfrm>
              <a:off x="5282280" y="4782220"/>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56" name="rc356"/>
            <p:cNvSpPr/>
            <p:nvPr/>
          </p:nvSpPr>
          <p:spPr>
            <a:xfrm>
              <a:off x="5547464" y="4782220"/>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57" name="rc357"/>
            <p:cNvSpPr/>
            <p:nvPr/>
          </p:nvSpPr>
          <p:spPr>
            <a:xfrm>
              <a:off x="5812648" y="4782220"/>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58" name="rc358"/>
            <p:cNvSpPr/>
            <p:nvPr/>
          </p:nvSpPr>
          <p:spPr>
            <a:xfrm>
              <a:off x="6077832" y="4782220"/>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59" name="rc359"/>
            <p:cNvSpPr/>
            <p:nvPr/>
          </p:nvSpPr>
          <p:spPr>
            <a:xfrm>
              <a:off x="6343016" y="4782220"/>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60" name="rc360"/>
            <p:cNvSpPr/>
            <p:nvPr/>
          </p:nvSpPr>
          <p:spPr>
            <a:xfrm>
              <a:off x="6608200" y="4782220"/>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61" name="rc361"/>
            <p:cNvSpPr/>
            <p:nvPr/>
          </p:nvSpPr>
          <p:spPr>
            <a:xfrm>
              <a:off x="6873384" y="478222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62" name="rc362"/>
            <p:cNvSpPr/>
            <p:nvPr/>
          </p:nvSpPr>
          <p:spPr>
            <a:xfrm>
              <a:off x="7138568" y="478222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63" name="rc363"/>
            <p:cNvSpPr/>
            <p:nvPr/>
          </p:nvSpPr>
          <p:spPr>
            <a:xfrm>
              <a:off x="7403752" y="4782220"/>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64" name="rc364"/>
            <p:cNvSpPr/>
            <p:nvPr/>
          </p:nvSpPr>
          <p:spPr>
            <a:xfrm>
              <a:off x="7668936" y="4782220"/>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65" name="rc365"/>
            <p:cNvSpPr/>
            <p:nvPr/>
          </p:nvSpPr>
          <p:spPr>
            <a:xfrm>
              <a:off x="7934120" y="478222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66" name="rc366"/>
            <p:cNvSpPr/>
            <p:nvPr/>
          </p:nvSpPr>
          <p:spPr>
            <a:xfrm>
              <a:off x="8199303" y="4782220"/>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67" name="rc367"/>
            <p:cNvSpPr/>
            <p:nvPr/>
          </p:nvSpPr>
          <p:spPr>
            <a:xfrm>
              <a:off x="8464487" y="4782220"/>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68" name="rc368"/>
            <p:cNvSpPr/>
            <p:nvPr/>
          </p:nvSpPr>
          <p:spPr>
            <a:xfrm>
              <a:off x="1834889" y="4217840"/>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369" name="rc369"/>
            <p:cNvSpPr/>
            <p:nvPr/>
          </p:nvSpPr>
          <p:spPr>
            <a:xfrm>
              <a:off x="2100073" y="4217840"/>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370" name="rc370"/>
            <p:cNvSpPr/>
            <p:nvPr/>
          </p:nvSpPr>
          <p:spPr>
            <a:xfrm>
              <a:off x="2365257" y="4217840"/>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371" name="rc371"/>
            <p:cNvSpPr/>
            <p:nvPr/>
          </p:nvSpPr>
          <p:spPr>
            <a:xfrm>
              <a:off x="2630441" y="4217840"/>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372" name="rc372"/>
            <p:cNvSpPr/>
            <p:nvPr/>
          </p:nvSpPr>
          <p:spPr>
            <a:xfrm>
              <a:off x="2895625" y="4217840"/>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373" name="rc373"/>
            <p:cNvSpPr/>
            <p:nvPr/>
          </p:nvSpPr>
          <p:spPr>
            <a:xfrm>
              <a:off x="3160809" y="4217840"/>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374" name="rc374"/>
            <p:cNvSpPr/>
            <p:nvPr/>
          </p:nvSpPr>
          <p:spPr>
            <a:xfrm>
              <a:off x="3425993" y="4217840"/>
              <a:ext cx="265183" cy="9406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375" name="rc375"/>
            <p:cNvSpPr/>
            <p:nvPr/>
          </p:nvSpPr>
          <p:spPr>
            <a:xfrm>
              <a:off x="3691177" y="4217840"/>
              <a:ext cx="265183" cy="9406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376" name="rc376"/>
            <p:cNvSpPr/>
            <p:nvPr/>
          </p:nvSpPr>
          <p:spPr>
            <a:xfrm>
              <a:off x="3956361" y="4217840"/>
              <a:ext cx="265183" cy="9406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377" name="rc377"/>
            <p:cNvSpPr/>
            <p:nvPr/>
          </p:nvSpPr>
          <p:spPr>
            <a:xfrm>
              <a:off x="4221545" y="4217840"/>
              <a:ext cx="265183" cy="9406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378" name="rc378"/>
            <p:cNvSpPr/>
            <p:nvPr/>
          </p:nvSpPr>
          <p:spPr>
            <a:xfrm>
              <a:off x="4486728" y="4217840"/>
              <a:ext cx="265183" cy="9406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379" name="rc379"/>
            <p:cNvSpPr/>
            <p:nvPr/>
          </p:nvSpPr>
          <p:spPr>
            <a:xfrm>
              <a:off x="4751912" y="4217840"/>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380" name="rc380"/>
            <p:cNvSpPr/>
            <p:nvPr/>
          </p:nvSpPr>
          <p:spPr>
            <a:xfrm>
              <a:off x="5017096" y="4217840"/>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381" name="rc381"/>
            <p:cNvSpPr/>
            <p:nvPr/>
          </p:nvSpPr>
          <p:spPr>
            <a:xfrm>
              <a:off x="5282280" y="4217840"/>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382" name="rc382"/>
            <p:cNvSpPr/>
            <p:nvPr/>
          </p:nvSpPr>
          <p:spPr>
            <a:xfrm>
              <a:off x="5547464" y="4217840"/>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383" name="rc383"/>
            <p:cNvSpPr/>
            <p:nvPr/>
          </p:nvSpPr>
          <p:spPr>
            <a:xfrm>
              <a:off x="5812648" y="4217840"/>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384" name="rc384"/>
            <p:cNvSpPr/>
            <p:nvPr/>
          </p:nvSpPr>
          <p:spPr>
            <a:xfrm>
              <a:off x="6077832" y="4217840"/>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385" name="rc385"/>
            <p:cNvSpPr/>
            <p:nvPr/>
          </p:nvSpPr>
          <p:spPr>
            <a:xfrm>
              <a:off x="6343016" y="4217840"/>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386" name="rc386"/>
            <p:cNvSpPr/>
            <p:nvPr/>
          </p:nvSpPr>
          <p:spPr>
            <a:xfrm>
              <a:off x="6608200" y="4217840"/>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387" name="rc387"/>
            <p:cNvSpPr/>
            <p:nvPr/>
          </p:nvSpPr>
          <p:spPr>
            <a:xfrm>
              <a:off x="6873384" y="4217840"/>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388" name="rc388"/>
            <p:cNvSpPr/>
            <p:nvPr/>
          </p:nvSpPr>
          <p:spPr>
            <a:xfrm>
              <a:off x="7138568" y="4217840"/>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89" name="rc389"/>
            <p:cNvSpPr/>
            <p:nvPr/>
          </p:nvSpPr>
          <p:spPr>
            <a:xfrm>
              <a:off x="7403752" y="4217840"/>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90" name="rc390"/>
            <p:cNvSpPr/>
            <p:nvPr/>
          </p:nvSpPr>
          <p:spPr>
            <a:xfrm>
              <a:off x="7668936" y="4217840"/>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91" name="rc391"/>
            <p:cNvSpPr/>
            <p:nvPr/>
          </p:nvSpPr>
          <p:spPr>
            <a:xfrm>
              <a:off x="7934120" y="421784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92" name="rc392"/>
            <p:cNvSpPr/>
            <p:nvPr/>
          </p:nvSpPr>
          <p:spPr>
            <a:xfrm>
              <a:off x="8199303" y="4217840"/>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93" name="rc393"/>
            <p:cNvSpPr/>
            <p:nvPr/>
          </p:nvSpPr>
          <p:spPr>
            <a:xfrm>
              <a:off x="8464487" y="421784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94" name="rc394"/>
            <p:cNvSpPr/>
            <p:nvPr/>
          </p:nvSpPr>
          <p:spPr>
            <a:xfrm>
              <a:off x="1834889" y="1584067"/>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95" name="rc395"/>
            <p:cNvSpPr/>
            <p:nvPr/>
          </p:nvSpPr>
          <p:spPr>
            <a:xfrm>
              <a:off x="2100073" y="1584067"/>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96" name="rc396"/>
            <p:cNvSpPr/>
            <p:nvPr/>
          </p:nvSpPr>
          <p:spPr>
            <a:xfrm>
              <a:off x="2365257" y="1584067"/>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97" name="rc397"/>
            <p:cNvSpPr/>
            <p:nvPr/>
          </p:nvSpPr>
          <p:spPr>
            <a:xfrm>
              <a:off x="2630441" y="158406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98" name="rc398"/>
            <p:cNvSpPr/>
            <p:nvPr/>
          </p:nvSpPr>
          <p:spPr>
            <a:xfrm>
              <a:off x="2895625" y="158406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99" name="rc399"/>
            <p:cNvSpPr/>
            <p:nvPr/>
          </p:nvSpPr>
          <p:spPr>
            <a:xfrm>
              <a:off x="3160809" y="158406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0" name="rc400"/>
            <p:cNvSpPr/>
            <p:nvPr/>
          </p:nvSpPr>
          <p:spPr>
            <a:xfrm>
              <a:off x="3425993" y="158406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01" name="rc401"/>
            <p:cNvSpPr/>
            <p:nvPr/>
          </p:nvSpPr>
          <p:spPr>
            <a:xfrm>
              <a:off x="3691177" y="158406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02" name="rc402"/>
            <p:cNvSpPr/>
            <p:nvPr/>
          </p:nvSpPr>
          <p:spPr>
            <a:xfrm>
              <a:off x="3956361" y="158406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03" name="rc403"/>
            <p:cNvSpPr/>
            <p:nvPr/>
          </p:nvSpPr>
          <p:spPr>
            <a:xfrm>
              <a:off x="4221545" y="158406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04" name="rc404"/>
            <p:cNvSpPr/>
            <p:nvPr/>
          </p:nvSpPr>
          <p:spPr>
            <a:xfrm>
              <a:off x="4486728" y="158406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05" name="rc405"/>
            <p:cNvSpPr/>
            <p:nvPr/>
          </p:nvSpPr>
          <p:spPr>
            <a:xfrm>
              <a:off x="4751912" y="158406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06" name="rc406"/>
            <p:cNvSpPr/>
            <p:nvPr/>
          </p:nvSpPr>
          <p:spPr>
            <a:xfrm>
              <a:off x="5017096" y="158406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07" name="rc407"/>
            <p:cNvSpPr/>
            <p:nvPr/>
          </p:nvSpPr>
          <p:spPr>
            <a:xfrm>
              <a:off x="5282280" y="158406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08" name="rc408"/>
            <p:cNvSpPr/>
            <p:nvPr/>
          </p:nvSpPr>
          <p:spPr>
            <a:xfrm>
              <a:off x="5547464" y="158406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09" name="rc409"/>
            <p:cNvSpPr/>
            <p:nvPr/>
          </p:nvSpPr>
          <p:spPr>
            <a:xfrm>
              <a:off x="5812648" y="158406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10" name="rc410"/>
            <p:cNvSpPr/>
            <p:nvPr/>
          </p:nvSpPr>
          <p:spPr>
            <a:xfrm>
              <a:off x="6077832" y="158406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11" name="rc411"/>
            <p:cNvSpPr/>
            <p:nvPr/>
          </p:nvSpPr>
          <p:spPr>
            <a:xfrm>
              <a:off x="6343016" y="158406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12" name="rc412"/>
            <p:cNvSpPr/>
            <p:nvPr/>
          </p:nvSpPr>
          <p:spPr>
            <a:xfrm>
              <a:off x="6608200" y="158406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13" name="rc413"/>
            <p:cNvSpPr/>
            <p:nvPr/>
          </p:nvSpPr>
          <p:spPr>
            <a:xfrm>
              <a:off x="6873384" y="158406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14" name="rc414"/>
            <p:cNvSpPr/>
            <p:nvPr/>
          </p:nvSpPr>
          <p:spPr>
            <a:xfrm>
              <a:off x="7138568" y="158406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15" name="rc415"/>
            <p:cNvSpPr/>
            <p:nvPr/>
          </p:nvSpPr>
          <p:spPr>
            <a:xfrm>
              <a:off x="7403752" y="158406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16" name="rc416"/>
            <p:cNvSpPr/>
            <p:nvPr/>
          </p:nvSpPr>
          <p:spPr>
            <a:xfrm>
              <a:off x="7668936" y="158406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17" name="rc417"/>
            <p:cNvSpPr/>
            <p:nvPr/>
          </p:nvSpPr>
          <p:spPr>
            <a:xfrm>
              <a:off x="7934120" y="158406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18" name="rc418"/>
            <p:cNvSpPr/>
            <p:nvPr/>
          </p:nvSpPr>
          <p:spPr>
            <a:xfrm>
              <a:off x="8199303" y="158406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19" name="rc419"/>
            <p:cNvSpPr/>
            <p:nvPr/>
          </p:nvSpPr>
          <p:spPr>
            <a:xfrm>
              <a:off x="8464487" y="158406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20" name="rc420"/>
            <p:cNvSpPr/>
            <p:nvPr/>
          </p:nvSpPr>
          <p:spPr>
            <a:xfrm>
              <a:off x="1834889" y="431190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21" name="rc421"/>
            <p:cNvSpPr/>
            <p:nvPr/>
          </p:nvSpPr>
          <p:spPr>
            <a:xfrm>
              <a:off x="2100073" y="431190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22" name="rc422"/>
            <p:cNvSpPr/>
            <p:nvPr/>
          </p:nvSpPr>
          <p:spPr>
            <a:xfrm>
              <a:off x="2365257" y="431190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23" name="rc423"/>
            <p:cNvSpPr/>
            <p:nvPr/>
          </p:nvSpPr>
          <p:spPr>
            <a:xfrm>
              <a:off x="2630441" y="431190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24" name="rc424"/>
            <p:cNvSpPr/>
            <p:nvPr/>
          </p:nvSpPr>
          <p:spPr>
            <a:xfrm>
              <a:off x="2895625" y="431190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25" name="rc425"/>
            <p:cNvSpPr/>
            <p:nvPr/>
          </p:nvSpPr>
          <p:spPr>
            <a:xfrm>
              <a:off x="3160809" y="431190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26" name="rc426"/>
            <p:cNvSpPr/>
            <p:nvPr/>
          </p:nvSpPr>
          <p:spPr>
            <a:xfrm>
              <a:off x="3425993" y="431190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27" name="rc427"/>
            <p:cNvSpPr/>
            <p:nvPr/>
          </p:nvSpPr>
          <p:spPr>
            <a:xfrm>
              <a:off x="3691177" y="431190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28" name="rc428"/>
            <p:cNvSpPr/>
            <p:nvPr/>
          </p:nvSpPr>
          <p:spPr>
            <a:xfrm>
              <a:off x="3956361" y="431190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29" name="rc429"/>
            <p:cNvSpPr/>
            <p:nvPr/>
          </p:nvSpPr>
          <p:spPr>
            <a:xfrm>
              <a:off x="4221545" y="431190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30" name="rc430"/>
            <p:cNvSpPr/>
            <p:nvPr/>
          </p:nvSpPr>
          <p:spPr>
            <a:xfrm>
              <a:off x="4486728" y="431190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31" name="rc431"/>
            <p:cNvSpPr/>
            <p:nvPr/>
          </p:nvSpPr>
          <p:spPr>
            <a:xfrm>
              <a:off x="4751912" y="431190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32" name="rc432"/>
            <p:cNvSpPr/>
            <p:nvPr/>
          </p:nvSpPr>
          <p:spPr>
            <a:xfrm>
              <a:off x="5017096" y="431190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33" name="rc433"/>
            <p:cNvSpPr/>
            <p:nvPr/>
          </p:nvSpPr>
          <p:spPr>
            <a:xfrm>
              <a:off x="5282280" y="431190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34" name="rc434"/>
            <p:cNvSpPr/>
            <p:nvPr/>
          </p:nvSpPr>
          <p:spPr>
            <a:xfrm>
              <a:off x="5547464" y="431190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35" name="rc435"/>
            <p:cNvSpPr/>
            <p:nvPr/>
          </p:nvSpPr>
          <p:spPr>
            <a:xfrm>
              <a:off x="5812648" y="431190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36" name="rc436"/>
            <p:cNvSpPr/>
            <p:nvPr/>
          </p:nvSpPr>
          <p:spPr>
            <a:xfrm>
              <a:off x="6077832" y="431190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37" name="rc437"/>
            <p:cNvSpPr/>
            <p:nvPr/>
          </p:nvSpPr>
          <p:spPr>
            <a:xfrm>
              <a:off x="6343016" y="431190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38" name="rc438"/>
            <p:cNvSpPr/>
            <p:nvPr/>
          </p:nvSpPr>
          <p:spPr>
            <a:xfrm>
              <a:off x="6608200" y="431190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39" name="rc439"/>
            <p:cNvSpPr/>
            <p:nvPr/>
          </p:nvSpPr>
          <p:spPr>
            <a:xfrm>
              <a:off x="6873384" y="431190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40" name="rc440"/>
            <p:cNvSpPr/>
            <p:nvPr/>
          </p:nvSpPr>
          <p:spPr>
            <a:xfrm>
              <a:off x="7138568" y="4311903"/>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41" name="rc441"/>
            <p:cNvSpPr/>
            <p:nvPr/>
          </p:nvSpPr>
          <p:spPr>
            <a:xfrm>
              <a:off x="7403752" y="4311903"/>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442" name="rc442"/>
            <p:cNvSpPr/>
            <p:nvPr/>
          </p:nvSpPr>
          <p:spPr>
            <a:xfrm>
              <a:off x="7668936" y="431190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43" name="rc443"/>
            <p:cNvSpPr/>
            <p:nvPr/>
          </p:nvSpPr>
          <p:spPr>
            <a:xfrm>
              <a:off x="7934120" y="4311903"/>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44" name="rc444"/>
            <p:cNvSpPr/>
            <p:nvPr/>
          </p:nvSpPr>
          <p:spPr>
            <a:xfrm>
              <a:off x="8199303" y="431190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45" name="rc445"/>
            <p:cNvSpPr/>
            <p:nvPr/>
          </p:nvSpPr>
          <p:spPr>
            <a:xfrm>
              <a:off x="8464487" y="4311903"/>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446" name="rc446"/>
            <p:cNvSpPr/>
            <p:nvPr/>
          </p:nvSpPr>
          <p:spPr>
            <a:xfrm>
              <a:off x="1834889" y="4405966"/>
              <a:ext cx="265183" cy="94063"/>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447" name="rc447"/>
            <p:cNvSpPr/>
            <p:nvPr/>
          </p:nvSpPr>
          <p:spPr>
            <a:xfrm>
              <a:off x="2100073" y="4405966"/>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448" name="rc448"/>
            <p:cNvSpPr/>
            <p:nvPr/>
          </p:nvSpPr>
          <p:spPr>
            <a:xfrm>
              <a:off x="2365257" y="4405966"/>
              <a:ext cx="265183" cy="94063"/>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449" name="rc449"/>
            <p:cNvSpPr/>
            <p:nvPr/>
          </p:nvSpPr>
          <p:spPr>
            <a:xfrm>
              <a:off x="2630441" y="4405966"/>
              <a:ext cx="265183" cy="94063"/>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450" name="rc450"/>
            <p:cNvSpPr/>
            <p:nvPr/>
          </p:nvSpPr>
          <p:spPr>
            <a:xfrm>
              <a:off x="2895625" y="4405966"/>
              <a:ext cx="265183" cy="94063"/>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451" name="rc451"/>
            <p:cNvSpPr/>
            <p:nvPr/>
          </p:nvSpPr>
          <p:spPr>
            <a:xfrm>
              <a:off x="3160809" y="4405966"/>
              <a:ext cx="265183" cy="9406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452" name="rc452"/>
            <p:cNvSpPr/>
            <p:nvPr/>
          </p:nvSpPr>
          <p:spPr>
            <a:xfrm>
              <a:off x="3425993" y="4405966"/>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453" name="rc453"/>
            <p:cNvSpPr/>
            <p:nvPr/>
          </p:nvSpPr>
          <p:spPr>
            <a:xfrm>
              <a:off x="3691177" y="4405966"/>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454" name="rc454"/>
            <p:cNvSpPr/>
            <p:nvPr/>
          </p:nvSpPr>
          <p:spPr>
            <a:xfrm>
              <a:off x="3956361" y="4405966"/>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455" name="rc455"/>
            <p:cNvSpPr/>
            <p:nvPr/>
          </p:nvSpPr>
          <p:spPr>
            <a:xfrm>
              <a:off x="4221545" y="4405966"/>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456" name="rc456"/>
            <p:cNvSpPr/>
            <p:nvPr/>
          </p:nvSpPr>
          <p:spPr>
            <a:xfrm>
              <a:off x="4486728" y="4405966"/>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57" name="rc457"/>
            <p:cNvSpPr/>
            <p:nvPr/>
          </p:nvSpPr>
          <p:spPr>
            <a:xfrm>
              <a:off x="4751912" y="4405966"/>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458" name="rc458"/>
            <p:cNvSpPr/>
            <p:nvPr/>
          </p:nvSpPr>
          <p:spPr>
            <a:xfrm>
              <a:off x="5017096" y="4405966"/>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459" name="rc459"/>
            <p:cNvSpPr/>
            <p:nvPr/>
          </p:nvSpPr>
          <p:spPr>
            <a:xfrm>
              <a:off x="5282280" y="4405966"/>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460" name="rc460"/>
            <p:cNvSpPr/>
            <p:nvPr/>
          </p:nvSpPr>
          <p:spPr>
            <a:xfrm>
              <a:off x="5547464" y="4405966"/>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461" name="rc461"/>
            <p:cNvSpPr/>
            <p:nvPr/>
          </p:nvSpPr>
          <p:spPr>
            <a:xfrm>
              <a:off x="5812648" y="4405966"/>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462" name="rc462"/>
            <p:cNvSpPr/>
            <p:nvPr/>
          </p:nvSpPr>
          <p:spPr>
            <a:xfrm>
              <a:off x="6077832" y="4405966"/>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63" name="rc463"/>
            <p:cNvSpPr/>
            <p:nvPr/>
          </p:nvSpPr>
          <p:spPr>
            <a:xfrm>
              <a:off x="6343016" y="4405966"/>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464" name="rc464"/>
            <p:cNvSpPr/>
            <p:nvPr/>
          </p:nvSpPr>
          <p:spPr>
            <a:xfrm>
              <a:off x="6608200" y="4405966"/>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465" name="rc465"/>
            <p:cNvSpPr/>
            <p:nvPr/>
          </p:nvSpPr>
          <p:spPr>
            <a:xfrm>
              <a:off x="6873384" y="4405966"/>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66" name="rc466"/>
            <p:cNvSpPr/>
            <p:nvPr/>
          </p:nvSpPr>
          <p:spPr>
            <a:xfrm>
              <a:off x="7138568" y="4405966"/>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67" name="rc467"/>
            <p:cNvSpPr/>
            <p:nvPr/>
          </p:nvSpPr>
          <p:spPr>
            <a:xfrm>
              <a:off x="7403752" y="4405966"/>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468" name="rc468"/>
            <p:cNvSpPr/>
            <p:nvPr/>
          </p:nvSpPr>
          <p:spPr>
            <a:xfrm>
              <a:off x="7668936" y="4405966"/>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469" name="rc469"/>
            <p:cNvSpPr/>
            <p:nvPr/>
          </p:nvSpPr>
          <p:spPr>
            <a:xfrm>
              <a:off x="7934120" y="4405966"/>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70" name="rc470"/>
            <p:cNvSpPr/>
            <p:nvPr/>
          </p:nvSpPr>
          <p:spPr>
            <a:xfrm>
              <a:off x="8199303" y="4405966"/>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71" name="rc471"/>
            <p:cNvSpPr/>
            <p:nvPr/>
          </p:nvSpPr>
          <p:spPr>
            <a:xfrm>
              <a:off x="8464487" y="4405966"/>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472" name="rc472"/>
            <p:cNvSpPr/>
            <p:nvPr/>
          </p:nvSpPr>
          <p:spPr>
            <a:xfrm>
              <a:off x="1834889" y="5534726"/>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473" name="rc473"/>
            <p:cNvSpPr/>
            <p:nvPr/>
          </p:nvSpPr>
          <p:spPr>
            <a:xfrm>
              <a:off x="2100073" y="5534726"/>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474" name="rc474"/>
            <p:cNvSpPr/>
            <p:nvPr/>
          </p:nvSpPr>
          <p:spPr>
            <a:xfrm>
              <a:off x="2365257" y="5534726"/>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475" name="rc475"/>
            <p:cNvSpPr/>
            <p:nvPr/>
          </p:nvSpPr>
          <p:spPr>
            <a:xfrm>
              <a:off x="2630441" y="5534726"/>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476" name="rc476"/>
            <p:cNvSpPr/>
            <p:nvPr/>
          </p:nvSpPr>
          <p:spPr>
            <a:xfrm>
              <a:off x="2895625" y="5534726"/>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477" name="rc477"/>
            <p:cNvSpPr/>
            <p:nvPr/>
          </p:nvSpPr>
          <p:spPr>
            <a:xfrm>
              <a:off x="3160809" y="5534726"/>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478" name="rc478"/>
            <p:cNvSpPr/>
            <p:nvPr/>
          </p:nvSpPr>
          <p:spPr>
            <a:xfrm>
              <a:off x="3425993" y="5534726"/>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479" name="rc479"/>
            <p:cNvSpPr/>
            <p:nvPr/>
          </p:nvSpPr>
          <p:spPr>
            <a:xfrm>
              <a:off x="3691177" y="5534726"/>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480" name="rc480"/>
            <p:cNvSpPr/>
            <p:nvPr/>
          </p:nvSpPr>
          <p:spPr>
            <a:xfrm>
              <a:off x="3956361" y="5534726"/>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81" name="rc481"/>
            <p:cNvSpPr/>
            <p:nvPr/>
          </p:nvSpPr>
          <p:spPr>
            <a:xfrm>
              <a:off x="4221545" y="5534726"/>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482" name="rc482"/>
            <p:cNvSpPr/>
            <p:nvPr/>
          </p:nvSpPr>
          <p:spPr>
            <a:xfrm>
              <a:off x="4486728" y="5534726"/>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483" name="rc483"/>
            <p:cNvSpPr/>
            <p:nvPr/>
          </p:nvSpPr>
          <p:spPr>
            <a:xfrm>
              <a:off x="4751912" y="5534726"/>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484" name="rc484"/>
            <p:cNvSpPr/>
            <p:nvPr/>
          </p:nvSpPr>
          <p:spPr>
            <a:xfrm>
              <a:off x="5017096" y="5534726"/>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485" name="rc485"/>
            <p:cNvSpPr/>
            <p:nvPr/>
          </p:nvSpPr>
          <p:spPr>
            <a:xfrm>
              <a:off x="5282280" y="5534726"/>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486" name="rc486"/>
            <p:cNvSpPr/>
            <p:nvPr/>
          </p:nvSpPr>
          <p:spPr>
            <a:xfrm>
              <a:off x="5547464" y="5534726"/>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87" name="rc487"/>
            <p:cNvSpPr/>
            <p:nvPr/>
          </p:nvSpPr>
          <p:spPr>
            <a:xfrm>
              <a:off x="5812648" y="5534726"/>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88" name="rc488"/>
            <p:cNvSpPr/>
            <p:nvPr/>
          </p:nvSpPr>
          <p:spPr>
            <a:xfrm>
              <a:off x="6077832" y="5534726"/>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489" name="rc489"/>
            <p:cNvSpPr/>
            <p:nvPr/>
          </p:nvSpPr>
          <p:spPr>
            <a:xfrm>
              <a:off x="6343016" y="5534726"/>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490" name="rc490"/>
            <p:cNvSpPr/>
            <p:nvPr/>
          </p:nvSpPr>
          <p:spPr>
            <a:xfrm>
              <a:off x="6608200" y="5534726"/>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491" name="rc491"/>
            <p:cNvSpPr/>
            <p:nvPr/>
          </p:nvSpPr>
          <p:spPr>
            <a:xfrm>
              <a:off x="6873384" y="5534726"/>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92" name="rc492"/>
            <p:cNvSpPr/>
            <p:nvPr/>
          </p:nvSpPr>
          <p:spPr>
            <a:xfrm>
              <a:off x="7138568" y="5534726"/>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493" name="rc493"/>
            <p:cNvSpPr/>
            <p:nvPr/>
          </p:nvSpPr>
          <p:spPr>
            <a:xfrm>
              <a:off x="7403752" y="5534726"/>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494" name="rc494"/>
            <p:cNvSpPr/>
            <p:nvPr/>
          </p:nvSpPr>
          <p:spPr>
            <a:xfrm>
              <a:off x="7668936" y="5534726"/>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495" name="rc495"/>
            <p:cNvSpPr/>
            <p:nvPr/>
          </p:nvSpPr>
          <p:spPr>
            <a:xfrm>
              <a:off x="7934120" y="5534726"/>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496" name="rc496"/>
            <p:cNvSpPr/>
            <p:nvPr/>
          </p:nvSpPr>
          <p:spPr>
            <a:xfrm>
              <a:off x="8199303" y="5534726"/>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497" name="rc497"/>
            <p:cNvSpPr/>
            <p:nvPr/>
          </p:nvSpPr>
          <p:spPr>
            <a:xfrm>
              <a:off x="8464487" y="5534726"/>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498" name="rc498"/>
            <p:cNvSpPr/>
            <p:nvPr/>
          </p:nvSpPr>
          <p:spPr>
            <a:xfrm>
              <a:off x="1834889" y="450003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99" name="rc499"/>
            <p:cNvSpPr/>
            <p:nvPr/>
          </p:nvSpPr>
          <p:spPr>
            <a:xfrm>
              <a:off x="2100073" y="450003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00" name="rc500"/>
            <p:cNvSpPr/>
            <p:nvPr/>
          </p:nvSpPr>
          <p:spPr>
            <a:xfrm>
              <a:off x="2365257" y="450003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01" name="rc501"/>
            <p:cNvSpPr/>
            <p:nvPr/>
          </p:nvSpPr>
          <p:spPr>
            <a:xfrm>
              <a:off x="2630441" y="450003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02" name="rc502"/>
            <p:cNvSpPr/>
            <p:nvPr/>
          </p:nvSpPr>
          <p:spPr>
            <a:xfrm>
              <a:off x="2895625" y="450003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03" name="rc503"/>
            <p:cNvSpPr/>
            <p:nvPr/>
          </p:nvSpPr>
          <p:spPr>
            <a:xfrm>
              <a:off x="3160809" y="450003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04" name="rc504"/>
            <p:cNvSpPr/>
            <p:nvPr/>
          </p:nvSpPr>
          <p:spPr>
            <a:xfrm>
              <a:off x="3425993" y="450003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05" name="rc505"/>
            <p:cNvSpPr/>
            <p:nvPr/>
          </p:nvSpPr>
          <p:spPr>
            <a:xfrm>
              <a:off x="3691177" y="450003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06" name="rc506"/>
            <p:cNvSpPr/>
            <p:nvPr/>
          </p:nvSpPr>
          <p:spPr>
            <a:xfrm>
              <a:off x="3956361" y="450003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07" name="rc507"/>
            <p:cNvSpPr/>
            <p:nvPr/>
          </p:nvSpPr>
          <p:spPr>
            <a:xfrm>
              <a:off x="4221545" y="450003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08" name="rc508"/>
            <p:cNvSpPr/>
            <p:nvPr/>
          </p:nvSpPr>
          <p:spPr>
            <a:xfrm>
              <a:off x="4486728" y="450003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9" name="rc509"/>
            <p:cNvSpPr/>
            <p:nvPr/>
          </p:nvSpPr>
          <p:spPr>
            <a:xfrm>
              <a:off x="4751912" y="450003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0" name="rc510"/>
            <p:cNvSpPr/>
            <p:nvPr/>
          </p:nvSpPr>
          <p:spPr>
            <a:xfrm>
              <a:off x="5017096" y="450003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1" name="rc511"/>
            <p:cNvSpPr/>
            <p:nvPr/>
          </p:nvSpPr>
          <p:spPr>
            <a:xfrm>
              <a:off x="5282280" y="450003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2" name="rc512"/>
            <p:cNvSpPr/>
            <p:nvPr/>
          </p:nvSpPr>
          <p:spPr>
            <a:xfrm>
              <a:off x="5547464" y="450003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13" name="rc513"/>
            <p:cNvSpPr/>
            <p:nvPr/>
          </p:nvSpPr>
          <p:spPr>
            <a:xfrm>
              <a:off x="5812648" y="450003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4" name="rc514"/>
            <p:cNvSpPr/>
            <p:nvPr/>
          </p:nvSpPr>
          <p:spPr>
            <a:xfrm>
              <a:off x="6077832" y="450003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5" name="rc515"/>
            <p:cNvSpPr/>
            <p:nvPr/>
          </p:nvSpPr>
          <p:spPr>
            <a:xfrm>
              <a:off x="6343016" y="450003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16" name="rc516"/>
            <p:cNvSpPr/>
            <p:nvPr/>
          </p:nvSpPr>
          <p:spPr>
            <a:xfrm>
              <a:off x="6608200" y="450003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17" name="rc517"/>
            <p:cNvSpPr/>
            <p:nvPr/>
          </p:nvSpPr>
          <p:spPr>
            <a:xfrm>
              <a:off x="6873384" y="450003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18" name="rc518"/>
            <p:cNvSpPr/>
            <p:nvPr/>
          </p:nvSpPr>
          <p:spPr>
            <a:xfrm>
              <a:off x="7138568" y="4500030"/>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19" name="rc519"/>
            <p:cNvSpPr/>
            <p:nvPr/>
          </p:nvSpPr>
          <p:spPr>
            <a:xfrm>
              <a:off x="7403752" y="4500030"/>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20" name="rc520"/>
            <p:cNvSpPr/>
            <p:nvPr/>
          </p:nvSpPr>
          <p:spPr>
            <a:xfrm>
              <a:off x="7668936" y="4500030"/>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21" name="rc521"/>
            <p:cNvSpPr/>
            <p:nvPr/>
          </p:nvSpPr>
          <p:spPr>
            <a:xfrm>
              <a:off x="7934120" y="450003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22" name="rc522"/>
            <p:cNvSpPr/>
            <p:nvPr/>
          </p:nvSpPr>
          <p:spPr>
            <a:xfrm>
              <a:off x="8199303" y="4500030"/>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23" name="rc523"/>
            <p:cNvSpPr/>
            <p:nvPr/>
          </p:nvSpPr>
          <p:spPr>
            <a:xfrm>
              <a:off x="8464487" y="450003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24" name="rc524"/>
            <p:cNvSpPr/>
            <p:nvPr/>
          </p:nvSpPr>
          <p:spPr>
            <a:xfrm>
              <a:off x="1834889" y="1301877"/>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25" name="rc525"/>
            <p:cNvSpPr/>
            <p:nvPr/>
          </p:nvSpPr>
          <p:spPr>
            <a:xfrm>
              <a:off x="2100073" y="1301877"/>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526" name="rc526"/>
            <p:cNvSpPr/>
            <p:nvPr/>
          </p:nvSpPr>
          <p:spPr>
            <a:xfrm>
              <a:off x="2365257" y="1301877"/>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27" name="rc527"/>
            <p:cNvSpPr/>
            <p:nvPr/>
          </p:nvSpPr>
          <p:spPr>
            <a:xfrm>
              <a:off x="2630441" y="1301877"/>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28" name="rc528"/>
            <p:cNvSpPr/>
            <p:nvPr/>
          </p:nvSpPr>
          <p:spPr>
            <a:xfrm>
              <a:off x="2895625" y="1301877"/>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29" name="rc529"/>
            <p:cNvSpPr/>
            <p:nvPr/>
          </p:nvSpPr>
          <p:spPr>
            <a:xfrm>
              <a:off x="3160809" y="1301877"/>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30" name="rc530"/>
            <p:cNvSpPr/>
            <p:nvPr/>
          </p:nvSpPr>
          <p:spPr>
            <a:xfrm>
              <a:off x="3425993" y="1301877"/>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31" name="rc531"/>
            <p:cNvSpPr/>
            <p:nvPr/>
          </p:nvSpPr>
          <p:spPr>
            <a:xfrm>
              <a:off x="3691177" y="130187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32" name="rc532"/>
            <p:cNvSpPr/>
            <p:nvPr/>
          </p:nvSpPr>
          <p:spPr>
            <a:xfrm>
              <a:off x="3956361" y="130187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33" name="rc533"/>
            <p:cNvSpPr/>
            <p:nvPr/>
          </p:nvSpPr>
          <p:spPr>
            <a:xfrm>
              <a:off x="4221545" y="130187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34" name="rc534"/>
            <p:cNvSpPr/>
            <p:nvPr/>
          </p:nvSpPr>
          <p:spPr>
            <a:xfrm>
              <a:off x="4486728" y="130187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35" name="rc535"/>
            <p:cNvSpPr/>
            <p:nvPr/>
          </p:nvSpPr>
          <p:spPr>
            <a:xfrm>
              <a:off x="4751912" y="1301877"/>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36" name="rc536"/>
            <p:cNvSpPr/>
            <p:nvPr/>
          </p:nvSpPr>
          <p:spPr>
            <a:xfrm>
              <a:off x="5017096" y="1301877"/>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37" name="rc537"/>
            <p:cNvSpPr/>
            <p:nvPr/>
          </p:nvSpPr>
          <p:spPr>
            <a:xfrm>
              <a:off x="5282280" y="1301877"/>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38" name="rc538"/>
            <p:cNvSpPr/>
            <p:nvPr/>
          </p:nvSpPr>
          <p:spPr>
            <a:xfrm>
              <a:off x="5547464" y="130187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39" name="rc539"/>
            <p:cNvSpPr/>
            <p:nvPr/>
          </p:nvSpPr>
          <p:spPr>
            <a:xfrm>
              <a:off x="5812648" y="130187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40" name="rc540"/>
            <p:cNvSpPr/>
            <p:nvPr/>
          </p:nvSpPr>
          <p:spPr>
            <a:xfrm>
              <a:off x="6077832" y="1301877"/>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41" name="rc541"/>
            <p:cNvSpPr/>
            <p:nvPr/>
          </p:nvSpPr>
          <p:spPr>
            <a:xfrm>
              <a:off x="6343016" y="130187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42" name="rc542"/>
            <p:cNvSpPr/>
            <p:nvPr/>
          </p:nvSpPr>
          <p:spPr>
            <a:xfrm>
              <a:off x="6608200" y="130187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43" name="rc543"/>
            <p:cNvSpPr/>
            <p:nvPr/>
          </p:nvSpPr>
          <p:spPr>
            <a:xfrm>
              <a:off x="6873384" y="130187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44" name="rc544"/>
            <p:cNvSpPr/>
            <p:nvPr/>
          </p:nvSpPr>
          <p:spPr>
            <a:xfrm>
              <a:off x="7138568" y="1301877"/>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45" name="rc545"/>
            <p:cNvSpPr/>
            <p:nvPr/>
          </p:nvSpPr>
          <p:spPr>
            <a:xfrm>
              <a:off x="7403752" y="130187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46" name="rc546"/>
            <p:cNvSpPr/>
            <p:nvPr/>
          </p:nvSpPr>
          <p:spPr>
            <a:xfrm>
              <a:off x="7668936" y="130187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47" name="rc547"/>
            <p:cNvSpPr/>
            <p:nvPr/>
          </p:nvSpPr>
          <p:spPr>
            <a:xfrm>
              <a:off x="7934120" y="130187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48" name="rc548"/>
            <p:cNvSpPr/>
            <p:nvPr/>
          </p:nvSpPr>
          <p:spPr>
            <a:xfrm>
              <a:off x="8199303" y="130187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49" name="rc549"/>
            <p:cNvSpPr/>
            <p:nvPr/>
          </p:nvSpPr>
          <p:spPr>
            <a:xfrm>
              <a:off x="8464487" y="130187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0" name="rc550"/>
            <p:cNvSpPr/>
            <p:nvPr/>
          </p:nvSpPr>
          <p:spPr>
            <a:xfrm>
              <a:off x="1834889" y="4970346"/>
              <a:ext cx="265183" cy="9406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551" name="rc551"/>
            <p:cNvSpPr/>
            <p:nvPr/>
          </p:nvSpPr>
          <p:spPr>
            <a:xfrm>
              <a:off x="2100073" y="4970346"/>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552" name="rc552"/>
            <p:cNvSpPr/>
            <p:nvPr/>
          </p:nvSpPr>
          <p:spPr>
            <a:xfrm>
              <a:off x="2365257" y="4970346"/>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553" name="rc553"/>
            <p:cNvSpPr/>
            <p:nvPr/>
          </p:nvSpPr>
          <p:spPr>
            <a:xfrm>
              <a:off x="2630441" y="4970346"/>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554" name="rc554"/>
            <p:cNvSpPr/>
            <p:nvPr/>
          </p:nvSpPr>
          <p:spPr>
            <a:xfrm>
              <a:off x="2895625" y="4970346"/>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555" name="rc555"/>
            <p:cNvSpPr/>
            <p:nvPr/>
          </p:nvSpPr>
          <p:spPr>
            <a:xfrm>
              <a:off x="3160809" y="4970346"/>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556" name="rc556"/>
            <p:cNvSpPr/>
            <p:nvPr/>
          </p:nvSpPr>
          <p:spPr>
            <a:xfrm>
              <a:off x="3425993" y="4970346"/>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557" name="rc557"/>
            <p:cNvSpPr/>
            <p:nvPr/>
          </p:nvSpPr>
          <p:spPr>
            <a:xfrm>
              <a:off x="3691177" y="4970346"/>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58" name="rc558"/>
            <p:cNvSpPr/>
            <p:nvPr/>
          </p:nvSpPr>
          <p:spPr>
            <a:xfrm>
              <a:off x="3956361" y="4970346"/>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559" name="rc559"/>
            <p:cNvSpPr/>
            <p:nvPr/>
          </p:nvSpPr>
          <p:spPr>
            <a:xfrm>
              <a:off x="4221545" y="4970346"/>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60" name="rc560"/>
            <p:cNvSpPr/>
            <p:nvPr/>
          </p:nvSpPr>
          <p:spPr>
            <a:xfrm>
              <a:off x="4486728" y="4970346"/>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61" name="rc561"/>
            <p:cNvSpPr/>
            <p:nvPr/>
          </p:nvSpPr>
          <p:spPr>
            <a:xfrm>
              <a:off x="4751912" y="4970346"/>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62" name="rc562"/>
            <p:cNvSpPr/>
            <p:nvPr/>
          </p:nvSpPr>
          <p:spPr>
            <a:xfrm>
              <a:off x="5017096" y="4970346"/>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563" name="rc563"/>
            <p:cNvSpPr/>
            <p:nvPr/>
          </p:nvSpPr>
          <p:spPr>
            <a:xfrm>
              <a:off x="5282280" y="4970346"/>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564" name="rc564"/>
            <p:cNvSpPr/>
            <p:nvPr/>
          </p:nvSpPr>
          <p:spPr>
            <a:xfrm>
              <a:off x="5547464" y="4970346"/>
              <a:ext cx="265183" cy="94063"/>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565" name="rc565"/>
            <p:cNvSpPr/>
            <p:nvPr/>
          </p:nvSpPr>
          <p:spPr>
            <a:xfrm>
              <a:off x="5812648" y="4970346"/>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566" name="rc566"/>
            <p:cNvSpPr/>
            <p:nvPr/>
          </p:nvSpPr>
          <p:spPr>
            <a:xfrm>
              <a:off x="6077832" y="4970346"/>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567" name="rc567"/>
            <p:cNvSpPr/>
            <p:nvPr/>
          </p:nvSpPr>
          <p:spPr>
            <a:xfrm>
              <a:off x="6343016" y="4970346"/>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568" name="rc568"/>
            <p:cNvSpPr/>
            <p:nvPr/>
          </p:nvSpPr>
          <p:spPr>
            <a:xfrm>
              <a:off x="6608200" y="4970346"/>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569" name="rc569"/>
            <p:cNvSpPr/>
            <p:nvPr/>
          </p:nvSpPr>
          <p:spPr>
            <a:xfrm>
              <a:off x="6873384" y="4970346"/>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570" name="rc570"/>
            <p:cNvSpPr/>
            <p:nvPr/>
          </p:nvSpPr>
          <p:spPr>
            <a:xfrm>
              <a:off x="7138568" y="4970346"/>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571" name="rc571"/>
            <p:cNvSpPr/>
            <p:nvPr/>
          </p:nvSpPr>
          <p:spPr>
            <a:xfrm>
              <a:off x="7403752" y="4970346"/>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572" name="rc572"/>
            <p:cNvSpPr/>
            <p:nvPr/>
          </p:nvSpPr>
          <p:spPr>
            <a:xfrm>
              <a:off x="7668936" y="4970346"/>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573" name="rc573"/>
            <p:cNvSpPr/>
            <p:nvPr/>
          </p:nvSpPr>
          <p:spPr>
            <a:xfrm>
              <a:off x="7934120" y="4970346"/>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574" name="rc574"/>
            <p:cNvSpPr/>
            <p:nvPr/>
          </p:nvSpPr>
          <p:spPr>
            <a:xfrm>
              <a:off x="8199303" y="4970346"/>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75" name="rc575"/>
            <p:cNvSpPr/>
            <p:nvPr/>
          </p:nvSpPr>
          <p:spPr>
            <a:xfrm>
              <a:off x="8464487" y="4970346"/>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76" name="rc576"/>
            <p:cNvSpPr/>
            <p:nvPr/>
          </p:nvSpPr>
          <p:spPr>
            <a:xfrm>
              <a:off x="1834889" y="3183143"/>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577" name="rc577"/>
            <p:cNvSpPr/>
            <p:nvPr/>
          </p:nvSpPr>
          <p:spPr>
            <a:xfrm>
              <a:off x="2100073" y="3183143"/>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578" name="rc578"/>
            <p:cNvSpPr/>
            <p:nvPr/>
          </p:nvSpPr>
          <p:spPr>
            <a:xfrm>
              <a:off x="2365257" y="3183143"/>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79" name="rc579"/>
            <p:cNvSpPr/>
            <p:nvPr/>
          </p:nvSpPr>
          <p:spPr>
            <a:xfrm>
              <a:off x="2630441" y="3183143"/>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80" name="rc580"/>
            <p:cNvSpPr/>
            <p:nvPr/>
          </p:nvSpPr>
          <p:spPr>
            <a:xfrm>
              <a:off x="2895625" y="3183143"/>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581" name="rc581"/>
            <p:cNvSpPr/>
            <p:nvPr/>
          </p:nvSpPr>
          <p:spPr>
            <a:xfrm>
              <a:off x="3160809" y="318314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82" name="rc582"/>
            <p:cNvSpPr/>
            <p:nvPr/>
          </p:nvSpPr>
          <p:spPr>
            <a:xfrm>
              <a:off x="3425993" y="3183143"/>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83" name="rc583"/>
            <p:cNvSpPr/>
            <p:nvPr/>
          </p:nvSpPr>
          <p:spPr>
            <a:xfrm>
              <a:off x="3691177" y="3183143"/>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84" name="rc584"/>
            <p:cNvSpPr/>
            <p:nvPr/>
          </p:nvSpPr>
          <p:spPr>
            <a:xfrm>
              <a:off x="3956361" y="318314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85" name="rc585"/>
            <p:cNvSpPr/>
            <p:nvPr/>
          </p:nvSpPr>
          <p:spPr>
            <a:xfrm>
              <a:off x="4221545" y="318314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86" name="rc586"/>
            <p:cNvSpPr/>
            <p:nvPr/>
          </p:nvSpPr>
          <p:spPr>
            <a:xfrm>
              <a:off x="4486728" y="318314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87" name="rc587"/>
            <p:cNvSpPr/>
            <p:nvPr/>
          </p:nvSpPr>
          <p:spPr>
            <a:xfrm>
              <a:off x="4751912" y="318314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88" name="rc588"/>
            <p:cNvSpPr/>
            <p:nvPr/>
          </p:nvSpPr>
          <p:spPr>
            <a:xfrm>
              <a:off x="5017096" y="318314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89" name="rc589"/>
            <p:cNvSpPr/>
            <p:nvPr/>
          </p:nvSpPr>
          <p:spPr>
            <a:xfrm>
              <a:off x="5282280" y="318314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90" name="rc590"/>
            <p:cNvSpPr/>
            <p:nvPr/>
          </p:nvSpPr>
          <p:spPr>
            <a:xfrm>
              <a:off x="5547464" y="318314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91" name="rc591"/>
            <p:cNvSpPr/>
            <p:nvPr/>
          </p:nvSpPr>
          <p:spPr>
            <a:xfrm>
              <a:off x="5812648" y="318314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92" name="rc592"/>
            <p:cNvSpPr/>
            <p:nvPr/>
          </p:nvSpPr>
          <p:spPr>
            <a:xfrm>
              <a:off x="6077832" y="318314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93" name="rc593"/>
            <p:cNvSpPr/>
            <p:nvPr/>
          </p:nvSpPr>
          <p:spPr>
            <a:xfrm>
              <a:off x="6343016" y="318314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94" name="rc594"/>
            <p:cNvSpPr/>
            <p:nvPr/>
          </p:nvSpPr>
          <p:spPr>
            <a:xfrm>
              <a:off x="6608200" y="318314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95" name="rc595"/>
            <p:cNvSpPr/>
            <p:nvPr/>
          </p:nvSpPr>
          <p:spPr>
            <a:xfrm>
              <a:off x="6873384" y="318314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96" name="rc596"/>
            <p:cNvSpPr/>
            <p:nvPr/>
          </p:nvSpPr>
          <p:spPr>
            <a:xfrm>
              <a:off x="7138568" y="318314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97" name="rc597"/>
            <p:cNvSpPr/>
            <p:nvPr/>
          </p:nvSpPr>
          <p:spPr>
            <a:xfrm>
              <a:off x="7403752" y="318314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98" name="rc598"/>
            <p:cNvSpPr/>
            <p:nvPr/>
          </p:nvSpPr>
          <p:spPr>
            <a:xfrm>
              <a:off x="7668936" y="318314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99" name="rc599"/>
            <p:cNvSpPr/>
            <p:nvPr/>
          </p:nvSpPr>
          <p:spPr>
            <a:xfrm>
              <a:off x="7934120" y="318314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00" name="rc600"/>
            <p:cNvSpPr/>
            <p:nvPr/>
          </p:nvSpPr>
          <p:spPr>
            <a:xfrm>
              <a:off x="8199303" y="3183143"/>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01" name="rc601"/>
            <p:cNvSpPr/>
            <p:nvPr/>
          </p:nvSpPr>
          <p:spPr>
            <a:xfrm>
              <a:off x="8464487" y="318314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02" name="rc602"/>
            <p:cNvSpPr/>
            <p:nvPr/>
          </p:nvSpPr>
          <p:spPr>
            <a:xfrm>
              <a:off x="1834889" y="2995017"/>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603" name="rc603"/>
            <p:cNvSpPr/>
            <p:nvPr/>
          </p:nvSpPr>
          <p:spPr>
            <a:xfrm>
              <a:off x="2100073" y="2995017"/>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04" name="rc604"/>
            <p:cNvSpPr/>
            <p:nvPr/>
          </p:nvSpPr>
          <p:spPr>
            <a:xfrm>
              <a:off x="2365257" y="2995017"/>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05" name="rc605"/>
            <p:cNvSpPr/>
            <p:nvPr/>
          </p:nvSpPr>
          <p:spPr>
            <a:xfrm>
              <a:off x="2630441" y="2995017"/>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06" name="rc606"/>
            <p:cNvSpPr/>
            <p:nvPr/>
          </p:nvSpPr>
          <p:spPr>
            <a:xfrm>
              <a:off x="2895625" y="2995017"/>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07" name="rc607"/>
            <p:cNvSpPr/>
            <p:nvPr/>
          </p:nvSpPr>
          <p:spPr>
            <a:xfrm>
              <a:off x="3160809" y="2995017"/>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08" name="rc608"/>
            <p:cNvSpPr/>
            <p:nvPr/>
          </p:nvSpPr>
          <p:spPr>
            <a:xfrm>
              <a:off x="3425993" y="2995017"/>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09" name="rc609"/>
            <p:cNvSpPr/>
            <p:nvPr/>
          </p:nvSpPr>
          <p:spPr>
            <a:xfrm>
              <a:off x="3691177" y="2995017"/>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10" name="rc610"/>
            <p:cNvSpPr/>
            <p:nvPr/>
          </p:nvSpPr>
          <p:spPr>
            <a:xfrm>
              <a:off x="3956361" y="2995017"/>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11" name="rc611"/>
            <p:cNvSpPr/>
            <p:nvPr/>
          </p:nvSpPr>
          <p:spPr>
            <a:xfrm>
              <a:off x="4221545" y="2995017"/>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12" name="rc612"/>
            <p:cNvSpPr/>
            <p:nvPr/>
          </p:nvSpPr>
          <p:spPr>
            <a:xfrm>
              <a:off x="4486728" y="299501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13" name="rc613"/>
            <p:cNvSpPr/>
            <p:nvPr/>
          </p:nvSpPr>
          <p:spPr>
            <a:xfrm>
              <a:off x="4751912" y="299501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14" name="rc614"/>
            <p:cNvSpPr/>
            <p:nvPr/>
          </p:nvSpPr>
          <p:spPr>
            <a:xfrm>
              <a:off x="5017096" y="299501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15" name="rc615"/>
            <p:cNvSpPr/>
            <p:nvPr/>
          </p:nvSpPr>
          <p:spPr>
            <a:xfrm>
              <a:off x="5282280" y="299501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16" name="rc616"/>
            <p:cNvSpPr/>
            <p:nvPr/>
          </p:nvSpPr>
          <p:spPr>
            <a:xfrm>
              <a:off x="5547464" y="299501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17" name="rc617"/>
            <p:cNvSpPr/>
            <p:nvPr/>
          </p:nvSpPr>
          <p:spPr>
            <a:xfrm>
              <a:off x="5812648" y="299501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18" name="rc618"/>
            <p:cNvSpPr/>
            <p:nvPr/>
          </p:nvSpPr>
          <p:spPr>
            <a:xfrm>
              <a:off x="6077832" y="2995017"/>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19" name="rc619"/>
            <p:cNvSpPr/>
            <p:nvPr/>
          </p:nvSpPr>
          <p:spPr>
            <a:xfrm>
              <a:off x="6343016" y="2995017"/>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620" name="rc620"/>
            <p:cNvSpPr/>
            <p:nvPr/>
          </p:nvSpPr>
          <p:spPr>
            <a:xfrm>
              <a:off x="6608200" y="299501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21" name="rc621"/>
            <p:cNvSpPr/>
            <p:nvPr/>
          </p:nvSpPr>
          <p:spPr>
            <a:xfrm>
              <a:off x="6873384" y="299501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22" name="rc622"/>
            <p:cNvSpPr/>
            <p:nvPr/>
          </p:nvSpPr>
          <p:spPr>
            <a:xfrm>
              <a:off x="7138568" y="299501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23" name="rc623"/>
            <p:cNvSpPr/>
            <p:nvPr/>
          </p:nvSpPr>
          <p:spPr>
            <a:xfrm>
              <a:off x="7403752" y="299501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4" name="rc624"/>
            <p:cNvSpPr/>
            <p:nvPr/>
          </p:nvSpPr>
          <p:spPr>
            <a:xfrm>
              <a:off x="7668936" y="299501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5" name="rc625"/>
            <p:cNvSpPr/>
            <p:nvPr/>
          </p:nvSpPr>
          <p:spPr>
            <a:xfrm>
              <a:off x="7934120" y="299501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26" name="rc626"/>
            <p:cNvSpPr/>
            <p:nvPr/>
          </p:nvSpPr>
          <p:spPr>
            <a:xfrm>
              <a:off x="8199303" y="299501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27" name="rc627"/>
            <p:cNvSpPr/>
            <p:nvPr/>
          </p:nvSpPr>
          <p:spPr>
            <a:xfrm>
              <a:off x="8464487" y="2995017"/>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28" name="rc628"/>
            <p:cNvSpPr/>
            <p:nvPr/>
          </p:nvSpPr>
          <p:spPr>
            <a:xfrm>
              <a:off x="1834889" y="3559397"/>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29" name="rc629"/>
            <p:cNvSpPr/>
            <p:nvPr/>
          </p:nvSpPr>
          <p:spPr>
            <a:xfrm>
              <a:off x="2100073" y="3559397"/>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630" name="rc630"/>
            <p:cNvSpPr/>
            <p:nvPr/>
          </p:nvSpPr>
          <p:spPr>
            <a:xfrm>
              <a:off x="2365257" y="3559397"/>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31" name="rc631"/>
            <p:cNvSpPr/>
            <p:nvPr/>
          </p:nvSpPr>
          <p:spPr>
            <a:xfrm>
              <a:off x="2630441" y="355939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32" name="rc632"/>
            <p:cNvSpPr/>
            <p:nvPr/>
          </p:nvSpPr>
          <p:spPr>
            <a:xfrm>
              <a:off x="2895625" y="355939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33" name="rc633"/>
            <p:cNvSpPr/>
            <p:nvPr/>
          </p:nvSpPr>
          <p:spPr>
            <a:xfrm>
              <a:off x="3160809" y="355939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34" name="rc634"/>
            <p:cNvSpPr/>
            <p:nvPr/>
          </p:nvSpPr>
          <p:spPr>
            <a:xfrm>
              <a:off x="3425993" y="355939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35" name="rc635"/>
            <p:cNvSpPr/>
            <p:nvPr/>
          </p:nvSpPr>
          <p:spPr>
            <a:xfrm>
              <a:off x="3691177" y="355939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36" name="rc636"/>
            <p:cNvSpPr/>
            <p:nvPr/>
          </p:nvSpPr>
          <p:spPr>
            <a:xfrm>
              <a:off x="3956361" y="355939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37" name="rc637"/>
            <p:cNvSpPr/>
            <p:nvPr/>
          </p:nvSpPr>
          <p:spPr>
            <a:xfrm>
              <a:off x="4221545" y="355939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38" name="rc638"/>
            <p:cNvSpPr/>
            <p:nvPr/>
          </p:nvSpPr>
          <p:spPr>
            <a:xfrm>
              <a:off x="4486728" y="355939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39" name="rc639"/>
            <p:cNvSpPr/>
            <p:nvPr/>
          </p:nvSpPr>
          <p:spPr>
            <a:xfrm>
              <a:off x="4751912" y="355939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40" name="rc640"/>
            <p:cNvSpPr/>
            <p:nvPr/>
          </p:nvSpPr>
          <p:spPr>
            <a:xfrm>
              <a:off x="5017096" y="355939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41" name="rc641"/>
            <p:cNvSpPr/>
            <p:nvPr/>
          </p:nvSpPr>
          <p:spPr>
            <a:xfrm>
              <a:off x="5282280" y="355939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42" name="rc642"/>
            <p:cNvSpPr/>
            <p:nvPr/>
          </p:nvSpPr>
          <p:spPr>
            <a:xfrm>
              <a:off x="5547464" y="3559397"/>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43" name="rc643"/>
            <p:cNvSpPr/>
            <p:nvPr/>
          </p:nvSpPr>
          <p:spPr>
            <a:xfrm>
              <a:off x="5812648" y="3559397"/>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44" name="rc644"/>
            <p:cNvSpPr/>
            <p:nvPr/>
          </p:nvSpPr>
          <p:spPr>
            <a:xfrm>
              <a:off x="6077832" y="3559397"/>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45" name="rc645"/>
            <p:cNvSpPr/>
            <p:nvPr/>
          </p:nvSpPr>
          <p:spPr>
            <a:xfrm>
              <a:off x="6343016" y="355939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46" name="rc646"/>
            <p:cNvSpPr/>
            <p:nvPr/>
          </p:nvSpPr>
          <p:spPr>
            <a:xfrm>
              <a:off x="6608200" y="355939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47" name="rc647"/>
            <p:cNvSpPr/>
            <p:nvPr/>
          </p:nvSpPr>
          <p:spPr>
            <a:xfrm>
              <a:off x="6873384" y="3559397"/>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48" name="rc648"/>
            <p:cNvSpPr/>
            <p:nvPr/>
          </p:nvSpPr>
          <p:spPr>
            <a:xfrm>
              <a:off x="7138568" y="355939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49" name="rc649"/>
            <p:cNvSpPr/>
            <p:nvPr/>
          </p:nvSpPr>
          <p:spPr>
            <a:xfrm>
              <a:off x="7403752" y="355939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50" name="rc650"/>
            <p:cNvSpPr/>
            <p:nvPr/>
          </p:nvSpPr>
          <p:spPr>
            <a:xfrm>
              <a:off x="7668936" y="3559397"/>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51" name="rc651"/>
            <p:cNvSpPr/>
            <p:nvPr/>
          </p:nvSpPr>
          <p:spPr>
            <a:xfrm>
              <a:off x="7934120" y="3559397"/>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52" name="rc652"/>
            <p:cNvSpPr/>
            <p:nvPr/>
          </p:nvSpPr>
          <p:spPr>
            <a:xfrm>
              <a:off x="8199303" y="3559397"/>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53" name="rc653"/>
            <p:cNvSpPr/>
            <p:nvPr/>
          </p:nvSpPr>
          <p:spPr>
            <a:xfrm>
              <a:off x="8464487" y="3559397"/>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54" name="rc654"/>
            <p:cNvSpPr/>
            <p:nvPr/>
          </p:nvSpPr>
          <p:spPr>
            <a:xfrm>
              <a:off x="1834889" y="308908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55" name="rc655"/>
            <p:cNvSpPr/>
            <p:nvPr/>
          </p:nvSpPr>
          <p:spPr>
            <a:xfrm>
              <a:off x="2100073" y="3089080"/>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656" name="rc656"/>
            <p:cNvSpPr/>
            <p:nvPr/>
          </p:nvSpPr>
          <p:spPr>
            <a:xfrm>
              <a:off x="2365257" y="3089080"/>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57" name="rc657"/>
            <p:cNvSpPr/>
            <p:nvPr/>
          </p:nvSpPr>
          <p:spPr>
            <a:xfrm>
              <a:off x="2630441" y="3089080"/>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658" name="rc658"/>
            <p:cNvSpPr/>
            <p:nvPr/>
          </p:nvSpPr>
          <p:spPr>
            <a:xfrm>
              <a:off x="2895625" y="3089080"/>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659" name="rc659"/>
            <p:cNvSpPr/>
            <p:nvPr/>
          </p:nvSpPr>
          <p:spPr>
            <a:xfrm>
              <a:off x="3160809" y="3089080"/>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660" name="rc660"/>
            <p:cNvSpPr/>
            <p:nvPr/>
          </p:nvSpPr>
          <p:spPr>
            <a:xfrm>
              <a:off x="3425993" y="3089080"/>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661" name="rc661"/>
            <p:cNvSpPr/>
            <p:nvPr/>
          </p:nvSpPr>
          <p:spPr>
            <a:xfrm>
              <a:off x="3691177" y="308908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62" name="rc662"/>
            <p:cNvSpPr/>
            <p:nvPr/>
          </p:nvSpPr>
          <p:spPr>
            <a:xfrm>
              <a:off x="3956361" y="3089080"/>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63" name="rc663"/>
            <p:cNvSpPr/>
            <p:nvPr/>
          </p:nvSpPr>
          <p:spPr>
            <a:xfrm>
              <a:off x="4221545" y="308908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64" name="rc664"/>
            <p:cNvSpPr/>
            <p:nvPr/>
          </p:nvSpPr>
          <p:spPr>
            <a:xfrm>
              <a:off x="4486728" y="308908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65" name="rc665"/>
            <p:cNvSpPr/>
            <p:nvPr/>
          </p:nvSpPr>
          <p:spPr>
            <a:xfrm>
              <a:off x="4751912" y="3089080"/>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66" name="rc666"/>
            <p:cNvSpPr/>
            <p:nvPr/>
          </p:nvSpPr>
          <p:spPr>
            <a:xfrm>
              <a:off x="5017096" y="3089080"/>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67" name="rc667"/>
            <p:cNvSpPr/>
            <p:nvPr/>
          </p:nvSpPr>
          <p:spPr>
            <a:xfrm>
              <a:off x="5282280" y="3089080"/>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68" name="rc668"/>
            <p:cNvSpPr/>
            <p:nvPr/>
          </p:nvSpPr>
          <p:spPr>
            <a:xfrm>
              <a:off x="5547464" y="3089080"/>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69" name="rc669"/>
            <p:cNvSpPr/>
            <p:nvPr/>
          </p:nvSpPr>
          <p:spPr>
            <a:xfrm>
              <a:off x="5812648" y="3089080"/>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70" name="rc670"/>
            <p:cNvSpPr/>
            <p:nvPr/>
          </p:nvSpPr>
          <p:spPr>
            <a:xfrm>
              <a:off x="6077832" y="308908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671" name="rc671"/>
            <p:cNvSpPr/>
            <p:nvPr/>
          </p:nvSpPr>
          <p:spPr>
            <a:xfrm>
              <a:off x="6343016" y="3089080"/>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72" name="rc672"/>
            <p:cNvSpPr/>
            <p:nvPr/>
          </p:nvSpPr>
          <p:spPr>
            <a:xfrm>
              <a:off x="6608200" y="3089080"/>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73" name="rc673"/>
            <p:cNvSpPr/>
            <p:nvPr/>
          </p:nvSpPr>
          <p:spPr>
            <a:xfrm>
              <a:off x="6873384" y="3089080"/>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74" name="rc674"/>
            <p:cNvSpPr/>
            <p:nvPr/>
          </p:nvSpPr>
          <p:spPr>
            <a:xfrm>
              <a:off x="7138568" y="3089080"/>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675" name="rc675"/>
            <p:cNvSpPr/>
            <p:nvPr/>
          </p:nvSpPr>
          <p:spPr>
            <a:xfrm>
              <a:off x="7403752" y="3089080"/>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676" name="rc676"/>
            <p:cNvSpPr/>
            <p:nvPr/>
          </p:nvSpPr>
          <p:spPr>
            <a:xfrm>
              <a:off x="7668936" y="308908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77" name="rc677"/>
            <p:cNvSpPr/>
            <p:nvPr/>
          </p:nvSpPr>
          <p:spPr>
            <a:xfrm>
              <a:off x="7934120" y="3089080"/>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78" name="rc678"/>
            <p:cNvSpPr/>
            <p:nvPr/>
          </p:nvSpPr>
          <p:spPr>
            <a:xfrm>
              <a:off x="8199303" y="3089080"/>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79" name="rc679"/>
            <p:cNvSpPr/>
            <p:nvPr/>
          </p:nvSpPr>
          <p:spPr>
            <a:xfrm>
              <a:off x="8464487" y="3089080"/>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80" name="rc680"/>
            <p:cNvSpPr/>
            <p:nvPr/>
          </p:nvSpPr>
          <p:spPr>
            <a:xfrm>
              <a:off x="1834889" y="5158473"/>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81" name="rc681"/>
            <p:cNvSpPr/>
            <p:nvPr/>
          </p:nvSpPr>
          <p:spPr>
            <a:xfrm>
              <a:off x="2100073" y="5158473"/>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682" name="rc682"/>
            <p:cNvSpPr/>
            <p:nvPr/>
          </p:nvSpPr>
          <p:spPr>
            <a:xfrm>
              <a:off x="2365257" y="5158473"/>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683" name="rc683"/>
            <p:cNvSpPr/>
            <p:nvPr/>
          </p:nvSpPr>
          <p:spPr>
            <a:xfrm>
              <a:off x="2630441" y="5158473"/>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684" name="rc684"/>
            <p:cNvSpPr/>
            <p:nvPr/>
          </p:nvSpPr>
          <p:spPr>
            <a:xfrm>
              <a:off x="2895625" y="5158473"/>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685" name="rc685"/>
            <p:cNvSpPr/>
            <p:nvPr/>
          </p:nvSpPr>
          <p:spPr>
            <a:xfrm>
              <a:off x="3160809" y="515847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86" name="rc686"/>
            <p:cNvSpPr/>
            <p:nvPr/>
          </p:nvSpPr>
          <p:spPr>
            <a:xfrm>
              <a:off x="3425993" y="515847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87" name="rc687"/>
            <p:cNvSpPr/>
            <p:nvPr/>
          </p:nvSpPr>
          <p:spPr>
            <a:xfrm>
              <a:off x="3691177" y="515847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88" name="rc688"/>
            <p:cNvSpPr/>
            <p:nvPr/>
          </p:nvSpPr>
          <p:spPr>
            <a:xfrm>
              <a:off x="3956361" y="5158473"/>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89" name="rc689"/>
            <p:cNvSpPr/>
            <p:nvPr/>
          </p:nvSpPr>
          <p:spPr>
            <a:xfrm>
              <a:off x="4221545" y="5158473"/>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90" name="rc690"/>
            <p:cNvSpPr/>
            <p:nvPr/>
          </p:nvSpPr>
          <p:spPr>
            <a:xfrm>
              <a:off x="4486728" y="5158473"/>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691" name="rc691"/>
            <p:cNvSpPr/>
            <p:nvPr/>
          </p:nvSpPr>
          <p:spPr>
            <a:xfrm>
              <a:off x="4751912" y="5158473"/>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92" name="rc692"/>
            <p:cNvSpPr/>
            <p:nvPr/>
          </p:nvSpPr>
          <p:spPr>
            <a:xfrm>
              <a:off x="5017096" y="5158473"/>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693" name="rc693"/>
            <p:cNvSpPr/>
            <p:nvPr/>
          </p:nvSpPr>
          <p:spPr>
            <a:xfrm>
              <a:off x="5282280" y="5158473"/>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694" name="rc694"/>
            <p:cNvSpPr/>
            <p:nvPr/>
          </p:nvSpPr>
          <p:spPr>
            <a:xfrm>
              <a:off x="5547464" y="5158473"/>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95" name="rc695"/>
            <p:cNvSpPr/>
            <p:nvPr/>
          </p:nvSpPr>
          <p:spPr>
            <a:xfrm>
              <a:off x="5812648" y="5158473"/>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696" name="rc696"/>
            <p:cNvSpPr/>
            <p:nvPr/>
          </p:nvSpPr>
          <p:spPr>
            <a:xfrm>
              <a:off x="6077832" y="5158473"/>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97" name="rc697"/>
            <p:cNvSpPr/>
            <p:nvPr/>
          </p:nvSpPr>
          <p:spPr>
            <a:xfrm>
              <a:off x="6343016" y="5158473"/>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698" name="rc698"/>
            <p:cNvSpPr/>
            <p:nvPr/>
          </p:nvSpPr>
          <p:spPr>
            <a:xfrm>
              <a:off x="6608200" y="5158473"/>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99" name="rc699"/>
            <p:cNvSpPr/>
            <p:nvPr/>
          </p:nvSpPr>
          <p:spPr>
            <a:xfrm>
              <a:off x="6873384" y="5158473"/>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00" name="rc700"/>
            <p:cNvSpPr/>
            <p:nvPr/>
          </p:nvSpPr>
          <p:spPr>
            <a:xfrm>
              <a:off x="7138568" y="5158473"/>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01" name="rc701"/>
            <p:cNvSpPr/>
            <p:nvPr/>
          </p:nvSpPr>
          <p:spPr>
            <a:xfrm>
              <a:off x="7403752" y="5158473"/>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702" name="rc702"/>
            <p:cNvSpPr/>
            <p:nvPr/>
          </p:nvSpPr>
          <p:spPr>
            <a:xfrm>
              <a:off x="7668936" y="5158473"/>
              <a:ext cx="265183" cy="9406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703" name="rc703"/>
            <p:cNvSpPr/>
            <p:nvPr/>
          </p:nvSpPr>
          <p:spPr>
            <a:xfrm>
              <a:off x="7934120" y="5158473"/>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04" name="rc704"/>
            <p:cNvSpPr/>
            <p:nvPr/>
          </p:nvSpPr>
          <p:spPr>
            <a:xfrm>
              <a:off x="8199303" y="5158473"/>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05" name="rc705"/>
            <p:cNvSpPr/>
            <p:nvPr/>
          </p:nvSpPr>
          <p:spPr>
            <a:xfrm>
              <a:off x="8464487" y="5158473"/>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06" name="rc706"/>
            <p:cNvSpPr/>
            <p:nvPr/>
          </p:nvSpPr>
          <p:spPr>
            <a:xfrm>
              <a:off x="1834889" y="243063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07" name="rc707"/>
            <p:cNvSpPr/>
            <p:nvPr/>
          </p:nvSpPr>
          <p:spPr>
            <a:xfrm>
              <a:off x="2100073" y="243063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08" name="rc708"/>
            <p:cNvSpPr/>
            <p:nvPr/>
          </p:nvSpPr>
          <p:spPr>
            <a:xfrm>
              <a:off x="2365257" y="2430637"/>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09" name="rc709"/>
            <p:cNvSpPr/>
            <p:nvPr/>
          </p:nvSpPr>
          <p:spPr>
            <a:xfrm>
              <a:off x="2630441" y="243063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0" name="rc710"/>
            <p:cNvSpPr/>
            <p:nvPr/>
          </p:nvSpPr>
          <p:spPr>
            <a:xfrm>
              <a:off x="2895625" y="243063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1" name="rc711"/>
            <p:cNvSpPr/>
            <p:nvPr/>
          </p:nvSpPr>
          <p:spPr>
            <a:xfrm>
              <a:off x="3160809" y="243063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2" name="rc712"/>
            <p:cNvSpPr/>
            <p:nvPr/>
          </p:nvSpPr>
          <p:spPr>
            <a:xfrm>
              <a:off x="3425993" y="243063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3" name="rc713"/>
            <p:cNvSpPr/>
            <p:nvPr/>
          </p:nvSpPr>
          <p:spPr>
            <a:xfrm>
              <a:off x="3691177" y="243063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14" name="rc714"/>
            <p:cNvSpPr/>
            <p:nvPr/>
          </p:nvSpPr>
          <p:spPr>
            <a:xfrm>
              <a:off x="3956361" y="243063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15" name="rc715"/>
            <p:cNvSpPr/>
            <p:nvPr/>
          </p:nvSpPr>
          <p:spPr>
            <a:xfrm>
              <a:off x="4221545" y="243063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16" name="rc716"/>
            <p:cNvSpPr/>
            <p:nvPr/>
          </p:nvSpPr>
          <p:spPr>
            <a:xfrm>
              <a:off x="4486728" y="243063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17" name="rc717"/>
            <p:cNvSpPr/>
            <p:nvPr/>
          </p:nvSpPr>
          <p:spPr>
            <a:xfrm>
              <a:off x="4751912" y="243063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18" name="rc718"/>
            <p:cNvSpPr/>
            <p:nvPr/>
          </p:nvSpPr>
          <p:spPr>
            <a:xfrm>
              <a:off x="5017096" y="243063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9" name="rc719"/>
            <p:cNvSpPr/>
            <p:nvPr/>
          </p:nvSpPr>
          <p:spPr>
            <a:xfrm>
              <a:off x="5282280" y="243063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20" name="rc720"/>
            <p:cNvSpPr/>
            <p:nvPr/>
          </p:nvSpPr>
          <p:spPr>
            <a:xfrm>
              <a:off x="5547464" y="243063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21" name="rc721"/>
            <p:cNvSpPr/>
            <p:nvPr/>
          </p:nvSpPr>
          <p:spPr>
            <a:xfrm>
              <a:off x="5812648" y="243063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22" name="rc722"/>
            <p:cNvSpPr/>
            <p:nvPr/>
          </p:nvSpPr>
          <p:spPr>
            <a:xfrm>
              <a:off x="6077832" y="2430637"/>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23" name="rc723"/>
            <p:cNvSpPr/>
            <p:nvPr/>
          </p:nvSpPr>
          <p:spPr>
            <a:xfrm>
              <a:off x="6343016" y="243063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24" name="rc724"/>
            <p:cNvSpPr/>
            <p:nvPr/>
          </p:nvSpPr>
          <p:spPr>
            <a:xfrm>
              <a:off x="6608200" y="243063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25" name="rc725"/>
            <p:cNvSpPr/>
            <p:nvPr/>
          </p:nvSpPr>
          <p:spPr>
            <a:xfrm>
              <a:off x="6873384" y="243063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26" name="rc726"/>
            <p:cNvSpPr/>
            <p:nvPr/>
          </p:nvSpPr>
          <p:spPr>
            <a:xfrm>
              <a:off x="7138568" y="243063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27" name="rc727"/>
            <p:cNvSpPr/>
            <p:nvPr/>
          </p:nvSpPr>
          <p:spPr>
            <a:xfrm>
              <a:off x="7403752" y="243063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28" name="rc728"/>
            <p:cNvSpPr/>
            <p:nvPr/>
          </p:nvSpPr>
          <p:spPr>
            <a:xfrm>
              <a:off x="7668936" y="2430637"/>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29" name="rc729"/>
            <p:cNvSpPr/>
            <p:nvPr/>
          </p:nvSpPr>
          <p:spPr>
            <a:xfrm>
              <a:off x="7934120" y="243063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30" name="rc730"/>
            <p:cNvSpPr/>
            <p:nvPr/>
          </p:nvSpPr>
          <p:spPr>
            <a:xfrm>
              <a:off x="8199303" y="2430637"/>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31" name="rc731"/>
            <p:cNvSpPr/>
            <p:nvPr/>
          </p:nvSpPr>
          <p:spPr>
            <a:xfrm>
              <a:off x="8464487" y="2430637"/>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32" name="rc732"/>
            <p:cNvSpPr/>
            <p:nvPr/>
          </p:nvSpPr>
          <p:spPr>
            <a:xfrm>
              <a:off x="1834889" y="3277207"/>
              <a:ext cx="265183" cy="9406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733" name="rc733"/>
            <p:cNvSpPr/>
            <p:nvPr/>
          </p:nvSpPr>
          <p:spPr>
            <a:xfrm>
              <a:off x="2100073" y="3277207"/>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734" name="rc734"/>
            <p:cNvSpPr/>
            <p:nvPr/>
          </p:nvSpPr>
          <p:spPr>
            <a:xfrm>
              <a:off x="2365257" y="3277207"/>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735" name="rc735"/>
            <p:cNvSpPr/>
            <p:nvPr/>
          </p:nvSpPr>
          <p:spPr>
            <a:xfrm>
              <a:off x="2630441" y="3277207"/>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36" name="rc736"/>
            <p:cNvSpPr/>
            <p:nvPr/>
          </p:nvSpPr>
          <p:spPr>
            <a:xfrm>
              <a:off x="2895625" y="3277207"/>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37" name="rc737"/>
            <p:cNvSpPr/>
            <p:nvPr/>
          </p:nvSpPr>
          <p:spPr>
            <a:xfrm>
              <a:off x="3160809" y="327720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38" name="rc738"/>
            <p:cNvSpPr/>
            <p:nvPr/>
          </p:nvSpPr>
          <p:spPr>
            <a:xfrm>
              <a:off x="3425993" y="3277207"/>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39" name="rc739"/>
            <p:cNvSpPr/>
            <p:nvPr/>
          </p:nvSpPr>
          <p:spPr>
            <a:xfrm>
              <a:off x="3691177" y="3277207"/>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40" name="rc740"/>
            <p:cNvSpPr/>
            <p:nvPr/>
          </p:nvSpPr>
          <p:spPr>
            <a:xfrm>
              <a:off x="3956361" y="3277207"/>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741" name="rc741"/>
            <p:cNvSpPr/>
            <p:nvPr/>
          </p:nvSpPr>
          <p:spPr>
            <a:xfrm>
              <a:off x="4221545" y="3277207"/>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742" name="rc742"/>
            <p:cNvSpPr/>
            <p:nvPr/>
          </p:nvSpPr>
          <p:spPr>
            <a:xfrm>
              <a:off x="4486728" y="3277207"/>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743" name="rc743"/>
            <p:cNvSpPr/>
            <p:nvPr/>
          </p:nvSpPr>
          <p:spPr>
            <a:xfrm>
              <a:off x="4751912" y="3277207"/>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744" name="rc744"/>
            <p:cNvSpPr/>
            <p:nvPr/>
          </p:nvSpPr>
          <p:spPr>
            <a:xfrm>
              <a:off x="5017096" y="3277207"/>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745" name="rc745"/>
            <p:cNvSpPr/>
            <p:nvPr/>
          </p:nvSpPr>
          <p:spPr>
            <a:xfrm>
              <a:off x="5282280" y="3277207"/>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746" name="rc746"/>
            <p:cNvSpPr/>
            <p:nvPr/>
          </p:nvSpPr>
          <p:spPr>
            <a:xfrm>
              <a:off x="5547464" y="3277207"/>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47" name="rc747"/>
            <p:cNvSpPr/>
            <p:nvPr/>
          </p:nvSpPr>
          <p:spPr>
            <a:xfrm>
              <a:off x="5812648" y="3277207"/>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748" name="rc748"/>
            <p:cNvSpPr/>
            <p:nvPr/>
          </p:nvSpPr>
          <p:spPr>
            <a:xfrm>
              <a:off x="6077832" y="3277207"/>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749" name="rc749"/>
            <p:cNvSpPr/>
            <p:nvPr/>
          </p:nvSpPr>
          <p:spPr>
            <a:xfrm>
              <a:off x="6343016" y="3277207"/>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750" name="rc750"/>
            <p:cNvSpPr/>
            <p:nvPr/>
          </p:nvSpPr>
          <p:spPr>
            <a:xfrm>
              <a:off x="6608200" y="3277207"/>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751" name="rc751"/>
            <p:cNvSpPr/>
            <p:nvPr/>
          </p:nvSpPr>
          <p:spPr>
            <a:xfrm>
              <a:off x="6873384" y="3277207"/>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752" name="rc752"/>
            <p:cNvSpPr/>
            <p:nvPr/>
          </p:nvSpPr>
          <p:spPr>
            <a:xfrm>
              <a:off x="7138568" y="3277207"/>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753" name="rc753"/>
            <p:cNvSpPr/>
            <p:nvPr/>
          </p:nvSpPr>
          <p:spPr>
            <a:xfrm>
              <a:off x="7403752" y="3277207"/>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754" name="rc754"/>
            <p:cNvSpPr/>
            <p:nvPr/>
          </p:nvSpPr>
          <p:spPr>
            <a:xfrm>
              <a:off x="7668936" y="3277207"/>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755" name="rc755"/>
            <p:cNvSpPr/>
            <p:nvPr/>
          </p:nvSpPr>
          <p:spPr>
            <a:xfrm>
              <a:off x="7934120" y="3277207"/>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756" name="rc756"/>
            <p:cNvSpPr/>
            <p:nvPr/>
          </p:nvSpPr>
          <p:spPr>
            <a:xfrm>
              <a:off x="8199303" y="3277207"/>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57" name="rc757"/>
            <p:cNvSpPr/>
            <p:nvPr/>
          </p:nvSpPr>
          <p:spPr>
            <a:xfrm>
              <a:off x="8464487" y="3277207"/>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58" name="rc758"/>
            <p:cNvSpPr/>
            <p:nvPr/>
          </p:nvSpPr>
          <p:spPr>
            <a:xfrm>
              <a:off x="1834889" y="2148447"/>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59" name="rc759"/>
            <p:cNvSpPr/>
            <p:nvPr/>
          </p:nvSpPr>
          <p:spPr>
            <a:xfrm>
              <a:off x="2100073" y="2148447"/>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760" name="rc760"/>
            <p:cNvSpPr/>
            <p:nvPr/>
          </p:nvSpPr>
          <p:spPr>
            <a:xfrm>
              <a:off x="2365257" y="214844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61" name="rc761"/>
            <p:cNvSpPr/>
            <p:nvPr/>
          </p:nvSpPr>
          <p:spPr>
            <a:xfrm>
              <a:off x="2630441" y="2148447"/>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62" name="rc762"/>
            <p:cNvSpPr/>
            <p:nvPr/>
          </p:nvSpPr>
          <p:spPr>
            <a:xfrm>
              <a:off x="2895625" y="2148447"/>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763" name="rc763"/>
            <p:cNvSpPr/>
            <p:nvPr/>
          </p:nvSpPr>
          <p:spPr>
            <a:xfrm>
              <a:off x="3160809" y="2148447"/>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764" name="rc764"/>
            <p:cNvSpPr/>
            <p:nvPr/>
          </p:nvSpPr>
          <p:spPr>
            <a:xfrm>
              <a:off x="3425993" y="2148447"/>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765" name="rc765"/>
            <p:cNvSpPr/>
            <p:nvPr/>
          </p:nvSpPr>
          <p:spPr>
            <a:xfrm>
              <a:off x="3691177" y="2148447"/>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66" name="rc766"/>
            <p:cNvSpPr/>
            <p:nvPr/>
          </p:nvSpPr>
          <p:spPr>
            <a:xfrm>
              <a:off x="3956361" y="2148447"/>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67" name="rc767"/>
            <p:cNvSpPr/>
            <p:nvPr/>
          </p:nvSpPr>
          <p:spPr>
            <a:xfrm>
              <a:off x="4221545" y="2148447"/>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768" name="rc768"/>
            <p:cNvSpPr/>
            <p:nvPr/>
          </p:nvSpPr>
          <p:spPr>
            <a:xfrm>
              <a:off x="4486728" y="2148447"/>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769" name="rc769"/>
            <p:cNvSpPr/>
            <p:nvPr/>
          </p:nvSpPr>
          <p:spPr>
            <a:xfrm>
              <a:off x="4751912" y="2148447"/>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70" name="rc770"/>
            <p:cNvSpPr/>
            <p:nvPr/>
          </p:nvSpPr>
          <p:spPr>
            <a:xfrm>
              <a:off x="5017096" y="214844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71" name="rc771"/>
            <p:cNvSpPr/>
            <p:nvPr/>
          </p:nvSpPr>
          <p:spPr>
            <a:xfrm>
              <a:off x="5282280" y="214844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72" name="rc772"/>
            <p:cNvSpPr/>
            <p:nvPr/>
          </p:nvSpPr>
          <p:spPr>
            <a:xfrm>
              <a:off x="5547464" y="214844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73" name="rc773"/>
            <p:cNvSpPr/>
            <p:nvPr/>
          </p:nvSpPr>
          <p:spPr>
            <a:xfrm>
              <a:off x="5812648" y="2148447"/>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774" name="rc774"/>
            <p:cNvSpPr/>
            <p:nvPr/>
          </p:nvSpPr>
          <p:spPr>
            <a:xfrm>
              <a:off x="6077832" y="2148447"/>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775" name="rc775"/>
            <p:cNvSpPr/>
            <p:nvPr/>
          </p:nvSpPr>
          <p:spPr>
            <a:xfrm>
              <a:off x="6343016" y="2148447"/>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76" name="rc776"/>
            <p:cNvSpPr/>
            <p:nvPr/>
          </p:nvSpPr>
          <p:spPr>
            <a:xfrm>
              <a:off x="6608200" y="2148447"/>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77" name="rc777"/>
            <p:cNvSpPr/>
            <p:nvPr/>
          </p:nvSpPr>
          <p:spPr>
            <a:xfrm>
              <a:off x="6873384" y="2148447"/>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78" name="rc778"/>
            <p:cNvSpPr/>
            <p:nvPr/>
          </p:nvSpPr>
          <p:spPr>
            <a:xfrm>
              <a:off x="7138568" y="2148447"/>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79" name="rc779"/>
            <p:cNvSpPr/>
            <p:nvPr/>
          </p:nvSpPr>
          <p:spPr>
            <a:xfrm>
              <a:off x="7403752" y="2148447"/>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780" name="rc780"/>
            <p:cNvSpPr/>
            <p:nvPr/>
          </p:nvSpPr>
          <p:spPr>
            <a:xfrm>
              <a:off x="7668936" y="214844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81" name="rc781"/>
            <p:cNvSpPr/>
            <p:nvPr/>
          </p:nvSpPr>
          <p:spPr>
            <a:xfrm>
              <a:off x="7934120" y="214844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82" name="rc782"/>
            <p:cNvSpPr/>
            <p:nvPr/>
          </p:nvSpPr>
          <p:spPr>
            <a:xfrm>
              <a:off x="8199303" y="214844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83" name="rc783"/>
            <p:cNvSpPr/>
            <p:nvPr/>
          </p:nvSpPr>
          <p:spPr>
            <a:xfrm>
              <a:off x="8464487" y="214844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84" name="rc784"/>
            <p:cNvSpPr/>
            <p:nvPr/>
          </p:nvSpPr>
          <p:spPr>
            <a:xfrm>
              <a:off x="1834889" y="1866257"/>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85" name="rc785"/>
            <p:cNvSpPr/>
            <p:nvPr/>
          </p:nvSpPr>
          <p:spPr>
            <a:xfrm>
              <a:off x="2100073" y="1866257"/>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86" name="rc786"/>
            <p:cNvSpPr/>
            <p:nvPr/>
          </p:nvSpPr>
          <p:spPr>
            <a:xfrm>
              <a:off x="2365257" y="186625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87" name="rc787"/>
            <p:cNvSpPr/>
            <p:nvPr/>
          </p:nvSpPr>
          <p:spPr>
            <a:xfrm>
              <a:off x="2630441" y="186625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88" name="rc788"/>
            <p:cNvSpPr/>
            <p:nvPr/>
          </p:nvSpPr>
          <p:spPr>
            <a:xfrm>
              <a:off x="2895625" y="186625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89" name="rc789"/>
            <p:cNvSpPr/>
            <p:nvPr/>
          </p:nvSpPr>
          <p:spPr>
            <a:xfrm>
              <a:off x="3160809" y="186625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90" name="rc790"/>
            <p:cNvSpPr/>
            <p:nvPr/>
          </p:nvSpPr>
          <p:spPr>
            <a:xfrm>
              <a:off x="3425993" y="186625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91" name="rc791"/>
            <p:cNvSpPr/>
            <p:nvPr/>
          </p:nvSpPr>
          <p:spPr>
            <a:xfrm>
              <a:off x="3691177" y="186625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92" name="rc792"/>
            <p:cNvSpPr/>
            <p:nvPr/>
          </p:nvSpPr>
          <p:spPr>
            <a:xfrm>
              <a:off x="3956361" y="186625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93" name="rc793"/>
            <p:cNvSpPr/>
            <p:nvPr/>
          </p:nvSpPr>
          <p:spPr>
            <a:xfrm>
              <a:off x="4221545" y="186625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94" name="rc794"/>
            <p:cNvSpPr/>
            <p:nvPr/>
          </p:nvSpPr>
          <p:spPr>
            <a:xfrm>
              <a:off x="4486728" y="186625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95" name="rc795"/>
            <p:cNvSpPr/>
            <p:nvPr/>
          </p:nvSpPr>
          <p:spPr>
            <a:xfrm>
              <a:off x="4751912" y="186625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96" name="rc796"/>
            <p:cNvSpPr/>
            <p:nvPr/>
          </p:nvSpPr>
          <p:spPr>
            <a:xfrm>
              <a:off x="5017096" y="186625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97" name="rc797"/>
            <p:cNvSpPr/>
            <p:nvPr/>
          </p:nvSpPr>
          <p:spPr>
            <a:xfrm>
              <a:off x="5282280" y="186625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98" name="rc798"/>
            <p:cNvSpPr/>
            <p:nvPr/>
          </p:nvSpPr>
          <p:spPr>
            <a:xfrm>
              <a:off x="5547464" y="186625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99" name="rc799"/>
            <p:cNvSpPr/>
            <p:nvPr/>
          </p:nvSpPr>
          <p:spPr>
            <a:xfrm>
              <a:off x="5812648" y="186625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00" name="rc800"/>
            <p:cNvSpPr/>
            <p:nvPr/>
          </p:nvSpPr>
          <p:spPr>
            <a:xfrm>
              <a:off x="6077832" y="186625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01" name="rc801"/>
            <p:cNvSpPr/>
            <p:nvPr/>
          </p:nvSpPr>
          <p:spPr>
            <a:xfrm>
              <a:off x="6343016" y="186625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02" name="rc802"/>
            <p:cNvSpPr/>
            <p:nvPr/>
          </p:nvSpPr>
          <p:spPr>
            <a:xfrm>
              <a:off x="6608200" y="186625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03" name="rc803"/>
            <p:cNvSpPr/>
            <p:nvPr/>
          </p:nvSpPr>
          <p:spPr>
            <a:xfrm>
              <a:off x="6873384" y="186625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04" name="rc804"/>
            <p:cNvSpPr/>
            <p:nvPr/>
          </p:nvSpPr>
          <p:spPr>
            <a:xfrm>
              <a:off x="7138568" y="186625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05" name="rc805"/>
            <p:cNvSpPr/>
            <p:nvPr/>
          </p:nvSpPr>
          <p:spPr>
            <a:xfrm>
              <a:off x="7403752" y="186625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06" name="rc806"/>
            <p:cNvSpPr/>
            <p:nvPr/>
          </p:nvSpPr>
          <p:spPr>
            <a:xfrm>
              <a:off x="7668936" y="186625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07" name="rc807"/>
            <p:cNvSpPr/>
            <p:nvPr/>
          </p:nvSpPr>
          <p:spPr>
            <a:xfrm>
              <a:off x="7934120" y="186625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08" name="rc808"/>
            <p:cNvSpPr/>
            <p:nvPr/>
          </p:nvSpPr>
          <p:spPr>
            <a:xfrm>
              <a:off x="8199303" y="186625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09" name="rc809"/>
            <p:cNvSpPr/>
            <p:nvPr/>
          </p:nvSpPr>
          <p:spPr>
            <a:xfrm>
              <a:off x="8464487" y="186625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10" name="rc810"/>
            <p:cNvSpPr/>
            <p:nvPr/>
          </p:nvSpPr>
          <p:spPr>
            <a:xfrm>
              <a:off x="1834889" y="337127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11" name="rc811"/>
            <p:cNvSpPr/>
            <p:nvPr/>
          </p:nvSpPr>
          <p:spPr>
            <a:xfrm>
              <a:off x="2100073" y="3371270"/>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12" name="rc812"/>
            <p:cNvSpPr/>
            <p:nvPr/>
          </p:nvSpPr>
          <p:spPr>
            <a:xfrm>
              <a:off x="2365257" y="3371270"/>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13" name="rc813"/>
            <p:cNvSpPr/>
            <p:nvPr/>
          </p:nvSpPr>
          <p:spPr>
            <a:xfrm>
              <a:off x="2630441" y="3371270"/>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14" name="rc814"/>
            <p:cNvSpPr/>
            <p:nvPr/>
          </p:nvSpPr>
          <p:spPr>
            <a:xfrm>
              <a:off x="2895625" y="3371270"/>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15" name="rc815"/>
            <p:cNvSpPr/>
            <p:nvPr/>
          </p:nvSpPr>
          <p:spPr>
            <a:xfrm>
              <a:off x="3160809" y="3371270"/>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16" name="rc816"/>
            <p:cNvSpPr/>
            <p:nvPr/>
          </p:nvSpPr>
          <p:spPr>
            <a:xfrm>
              <a:off x="3425993" y="3371270"/>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17" name="rc817"/>
            <p:cNvSpPr/>
            <p:nvPr/>
          </p:nvSpPr>
          <p:spPr>
            <a:xfrm>
              <a:off x="3691177" y="3371270"/>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818" name="rc818"/>
            <p:cNvSpPr/>
            <p:nvPr/>
          </p:nvSpPr>
          <p:spPr>
            <a:xfrm>
              <a:off x="3956361" y="3371270"/>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19" name="rc819"/>
            <p:cNvSpPr/>
            <p:nvPr/>
          </p:nvSpPr>
          <p:spPr>
            <a:xfrm>
              <a:off x="4221545" y="3371270"/>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20" name="rc820"/>
            <p:cNvSpPr/>
            <p:nvPr/>
          </p:nvSpPr>
          <p:spPr>
            <a:xfrm>
              <a:off x="4486728" y="3371270"/>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21" name="rc821"/>
            <p:cNvSpPr/>
            <p:nvPr/>
          </p:nvSpPr>
          <p:spPr>
            <a:xfrm>
              <a:off x="4751912" y="3371270"/>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22" name="rc822"/>
            <p:cNvSpPr/>
            <p:nvPr/>
          </p:nvSpPr>
          <p:spPr>
            <a:xfrm>
              <a:off x="5017096" y="3371270"/>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23" name="rc823"/>
            <p:cNvSpPr/>
            <p:nvPr/>
          </p:nvSpPr>
          <p:spPr>
            <a:xfrm>
              <a:off x="5282280" y="337127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24" name="rc824"/>
            <p:cNvSpPr/>
            <p:nvPr/>
          </p:nvSpPr>
          <p:spPr>
            <a:xfrm>
              <a:off x="5547464" y="337127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25" name="rc825"/>
            <p:cNvSpPr/>
            <p:nvPr/>
          </p:nvSpPr>
          <p:spPr>
            <a:xfrm>
              <a:off x="5812648" y="337127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26" name="rc826"/>
            <p:cNvSpPr/>
            <p:nvPr/>
          </p:nvSpPr>
          <p:spPr>
            <a:xfrm>
              <a:off x="6077832" y="337127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27" name="rc827"/>
            <p:cNvSpPr/>
            <p:nvPr/>
          </p:nvSpPr>
          <p:spPr>
            <a:xfrm>
              <a:off x="6343016" y="337127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28" name="rc828"/>
            <p:cNvSpPr/>
            <p:nvPr/>
          </p:nvSpPr>
          <p:spPr>
            <a:xfrm>
              <a:off x="6608200" y="337127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29" name="rc829"/>
            <p:cNvSpPr/>
            <p:nvPr/>
          </p:nvSpPr>
          <p:spPr>
            <a:xfrm>
              <a:off x="6873384" y="337127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30" name="rc830"/>
            <p:cNvSpPr/>
            <p:nvPr/>
          </p:nvSpPr>
          <p:spPr>
            <a:xfrm>
              <a:off x="7138568" y="337127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31" name="rc831"/>
            <p:cNvSpPr/>
            <p:nvPr/>
          </p:nvSpPr>
          <p:spPr>
            <a:xfrm>
              <a:off x="7403752" y="3371270"/>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832" name="rc832"/>
            <p:cNvSpPr/>
            <p:nvPr/>
          </p:nvSpPr>
          <p:spPr>
            <a:xfrm>
              <a:off x="7668936" y="3371270"/>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833" name="rc833"/>
            <p:cNvSpPr/>
            <p:nvPr/>
          </p:nvSpPr>
          <p:spPr>
            <a:xfrm>
              <a:off x="7934120" y="337127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34" name="rc834"/>
            <p:cNvSpPr/>
            <p:nvPr/>
          </p:nvSpPr>
          <p:spPr>
            <a:xfrm>
              <a:off x="8199303" y="337127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35" name="rc835"/>
            <p:cNvSpPr/>
            <p:nvPr/>
          </p:nvSpPr>
          <p:spPr>
            <a:xfrm>
              <a:off x="8464487" y="337127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36" name="rc836"/>
            <p:cNvSpPr/>
            <p:nvPr/>
          </p:nvSpPr>
          <p:spPr>
            <a:xfrm>
              <a:off x="1834889" y="402971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37" name="rc837"/>
            <p:cNvSpPr/>
            <p:nvPr/>
          </p:nvSpPr>
          <p:spPr>
            <a:xfrm>
              <a:off x="2100073" y="402971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38" name="rc838"/>
            <p:cNvSpPr/>
            <p:nvPr/>
          </p:nvSpPr>
          <p:spPr>
            <a:xfrm>
              <a:off x="2365257" y="4029713"/>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39" name="rc839"/>
            <p:cNvSpPr/>
            <p:nvPr/>
          </p:nvSpPr>
          <p:spPr>
            <a:xfrm>
              <a:off x="2630441" y="4029713"/>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40" name="rc840"/>
            <p:cNvSpPr/>
            <p:nvPr/>
          </p:nvSpPr>
          <p:spPr>
            <a:xfrm>
              <a:off x="2895625" y="402971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41" name="rc841"/>
            <p:cNvSpPr/>
            <p:nvPr/>
          </p:nvSpPr>
          <p:spPr>
            <a:xfrm>
              <a:off x="3160809" y="402971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42" name="rc842"/>
            <p:cNvSpPr/>
            <p:nvPr/>
          </p:nvSpPr>
          <p:spPr>
            <a:xfrm>
              <a:off x="3425993" y="402971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43" name="rc843"/>
            <p:cNvSpPr/>
            <p:nvPr/>
          </p:nvSpPr>
          <p:spPr>
            <a:xfrm>
              <a:off x="3691177" y="402971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44" name="rc844"/>
            <p:cNvSpPr/>
            <p:nvPr/>
          </p:nvSpPr>
          <p:spPr>
            <a:xfrm>
              <a:off x="3956361" y="402971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45" name="rc845"/>
            <p:cNvSpPr/>
            <p:nvPr/>
          </p:nvSpPr>
          <p:spPr>
            <a:xfrm>
              <a:off x="4221545" y="4029713"/>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46" name="rc846"/>
            <p:cNvSpPr/>
            <p:nvPr/>
          </p:nvSpPr>
          <p:spPr>
            <a:xfrm>
              <a:off x="4486728" y="4029713"/>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47" name="rc847"/>
            <p:cNvSpPr/>
            <p:nvPr/>
          </p:nvSpPr>
          <p:spPr>
            <a:xfrm>
              <a:off x="4751912" y="402971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48" name="rc848"/>
            <p:cNvSpPr/>
            <p:nvPr/>
          </p:nvSpPr>
          <p:spPr>
            <a:xfrm>
              <a:off x="5017096" y="4029713"/>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49" name="rc849"/>
            <p:cNvSpPr/>
            <p:nvPr/>
          </p:nvSpPr>
          <p:spPr>
            <a:xfrm>
              <a:off x="5282280" y="402971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50" name="rc850"/>
            <p:cNvSpPr/>
            <p:nvPr/>
          </p:nvSpPr>
          <p:spPr>
            <a:xfrm>
              <a:off x="5547464" y="402971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51" name="rc851"/>
            <p:cNvSpPr/>
            <p:nvPr/>
          </p:nvSpPr>
          <p:spPr>
            <a:xfrm>
              <a:off x="5812648" y="402971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52" name="rc852"/>
            <p:cNvSpPr/>
            <p:nvPr/>
          </p:nvSpPr>
          <p:spPr>
            <a:xfrm>
              <a:off x="6077832" y="402971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53" name="rc853"/>
            <p:cNvSpPr/>
            <p:nvPr/>
          </p:nvSpPr>
          <p:spPr>
            <a:xfrm>
              <a:off x="6343016" y="402971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54" name="rc854"/>
            <p:cNvSpPr/>
            <p:nvPr/>
          </p:nvSpPr>
          <p:spPr>
            <a:xfrm>
              <a:off x="6608200" y="402971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55" name="rc855"/>
            <p:cNvSpPr/>
            <p:nvPr/>
          </p:nvSpPr>
          <p:spPr>
            <a:xfrm>
              <a:off x="6873384" y="402971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56" name="rc856"/>
            <p:cNvSpPr/>
            <p:nvPr/>
          </p:nvSpPr>
          <p:spPr>
            <a:xfrm>
              <a:off x="7138568" y="402971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57" name="rc857"/>
            <p:cNvSpPr/>
            <p:nvPr/>
          </p:nvSpPr>
          <p:spPr>
            <a:xfrm>
              <a:off x="7403752" y="402971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58" name="rc858"/>
            <p:cNvSpPr/>
            <p:nvPr/>
          </p:nvSpPr>
          <p:spPr>
            <a:xfrm>
              <a:off x="7668936" y="402971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59" name="rc859"/>
            <p:cNvSpPr/>
            <p:nvPr/>
          </p:nvSpPr>
          <p:spPr>
            <a:xfrm>
              <a:off x="7934120" y="402971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60" name="rc860"/>
            <p:cNvSpPr/>
            <p:nvPr/>
          </p:nvSpPr>
          <p:spPr>
            <a:xfrm>
              <a:off x="8199303" y="4029713"/>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61" name="rc861"/>
            <p:cNvSpPr/>
            <p:nvPr/>
          </p:nvSpPr>
          <p:spPr>
            <a:xfrm>
              <a:off x="8464487" y="4029713"/>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62" name="rc862"/>
            <p:cNvSpPr/>
            <p:nvPr/>
          </p:nvSpPr>
          <p:spPr>
            <a:xfrm>
              <a:off x="1834889" y="2242510"/>
              <a:ext cx="265183" cy="94063"/>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863" name="rc863"/>
            <p:cNvSpPr/>
            <p:nvPr/>
          </p:nvSpPr>
          <p:spPr>
            <a:xfrm>
              <a:off x="2100073" y="2242510"/>
              <a:ext cx="265183" cy="94063"/>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864" name="rc864"/>
            <p:cNvSpPr/>
            <p:nvPr/>
          </p:nvSpPr>
          <p:spPr>
            <a:xfrm>
              <a:off x="2365257" y="2242510"/>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865" name="rc865"/>
            <p:cNvSpPr/>
            <p:nvPr/>
          </p:nvSpPr>
          <p:spPr>
            <a:xfrm>
              <a:off x="2630441" y="2242510"/>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866" name="rc866"/>
            <p:cNvSpPr/>
            <p:nvPr/>
          </p:nvSpPr>
          <p:spPr>
            <a:xfrm>
              <a:off x="2895625" y="2242510"/>
              <a:ext cx="265183" cy="94063"/>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867" name="rc867"/>
            <p:cNvSpPr/>
            <p:nvPr/>
          </p:nvSpPr>
          <p:spPr>
            <a:xfrm>
              <a:off x="3160809" y="2242510"/>
              <a:ext cx="265183" cy="94063"/>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868" name="rc868"/>
            <p:cNvSpPr/>
            <p:nvPr/>
          </p:nvSpPr>
          <p:spPr>
            <a:xfrm>
              <a:off x="3425993" y="2242510"/>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869" name="rc869"/>
            <p:cNvSpPr/>
            <p:nvPr/>
          </p:nvSpPr>
          <p:spPr>
            <a:xfrm>
              <a:off x="3691177" y="2242510"/>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870" name="rc870"/>
            <p:cNvSpPr/>
            <p:nvPr/>
          </p:nvSpPr>
          <p:spPr>
            <a:xfrm>
              <a:off x="3956361" y="2242510"/>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871" name="rc871"/>
            <p:cNvSpPr/>
            <p:nvPr/>
          </p:nvSpPr>
          <p:spPr>
            <a:xfrm>
              <a:off x="4221545" y="2242510"/>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872" name="rc872"/>
            <p:cNvSpPr/>
            <p:nvPr/>
          </p:nvSpPr>
          <p:spPr>
            <a:xfrm>
              <a:off x="4486728" y="224251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73" name="rc873"/>
            <p:cNvSpPr/>
            <p:nvPr/>
          </p:nvSpPr>
          <p:spPr>
            <a:xfrm>
              <a:off x="4751912" y="2242510"/>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74" name="rc874"/>
            <p:cNvSpPr/>
            <p:nvPr/>
          </p:nvSpPr>
          <p:spPr>
            <a:xfrm>
              <a:off x="5017096" y="2242510"/>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75" name="rc875"/>
            <p:cNvSpPr/>
            <p:nvPr/>
          </p:nvSpPr>
          <p:spPr>
            <a:xfrm>
              <a:off x="5282280" y="2242510"/>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76" name="rc876"/>
            <p:cNvSpPr/>
            <p:nvPr/>
          </p:nvSpPr>
          <p:spPr>
            <a:xfrm>
              <a:off x="5547464" y="224251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77" name="rc877"/>
            <p:cNvSpPr/>
            <p:nvPr/>
          </p:nvSpPr>
          <p:spPr>
            <a:xfrm>
              <a:off x="5812648" y="224251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78" name="rc878"/>
            <p:cNvSpPr/>
            <p:nvPr/>
          </p:nvSpPr>
          <p:spPr>
            <a:xfrm>
              <a:off x="6077832" y="2242510"/>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79" name="rc879"/>
            <p:cNvSpPr/>
            <p:nvPr/>
          </p:nvSpPr>
          <p:spPr>
            <a:xfrm>
              <a:off x="6343016" y="224251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80" name="rc880"/>
            <p:cNvSpPr/>
            <p:nvPr/>
          </p:nvSpPr>
          <p:spPr>
            <a:xfrm>
              <a:off x="6608200" y="2242510"/>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81" name="rc881"/>
            <p:cNvSpPr/>
            <p:nvPr/>
          </p:nvSpPr>
          <p:spPr>
            <a:xfrm>
              <a:off x="6873384" y="2242510"/>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82" name="rc882"/>
            <p:cNvSpPr/>
            <p:nvPr/>
          </p:nvSpPr>
          <p:spPr>
            <a:xfrm>
              <a:off x="7138568" y="224251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83" name="rc883"/>
            <p:cNvSpPr/>
            <p:nvPr/>
          </p:nvSpPr>
          <p:spPr>
            <a:xfrm>
              <a:off x="7403752" y="224251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84" name="rc884"/>
            <p:cNvSpPr/>
            <p:nvPr/>
          </p:nvSpPr>
          <p:spPr>
            <a:xfrm>
              <a:off x="7668936" y="224251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85" name="rc885"/>
            <p:cNvSpPr/>
            <p:nvPr/>
          </p:nvSpPr>
          <p:spPr>
            <a:xfrm>
              <a:off x="7934120" y="224251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86" name="rc886"/>
            <p:cNvSpPr/>
            <p:nvPr/>
          </p:nvSpPr>
          <p:spPr>
            <a:xfrm>
              <a:off x="8199303" y="224251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87" name="rc887"/>
            <p:cNvSpPr/>
            <p:nvPr/>
          </p:nvSpPr>
          <p:spPr>
            <a:xfrm>
              <a:off x="8464487" y="224251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88" name="rc888"/>
            <p:cNvSpPr/>
            <p:nvPr/>
          </p:nvSpPr>
          <p:spPr>
            <a:xfrm>
              <a:off x="1834889" y="5252536"/>
              <a:ext cx="265183" cy="94063"/>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889" name="rc889"/>
            <p:cNvSpPr/>
            <p:nvPr/>
          </p:nvSpPr>
          <p:spPr>
            <a:xfrm>
              <a:off x="2100073" y="5252536"/>
              <a:ext cx="265183" cy="94063"/>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890" name="rc890"/>
            <p:cNvSpPr/>
            <p:nvPr/>
          </p:nvSpPr>
          <p:spPr>
            <a:xfrm>
              <a:off x="2365257" y="5252536"/>
              <a:ext cx="265183" cy="94063"/>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891" name="rc891"/>
            <p:cNvSpPr/>
            <p:nvPr/>
          </p:nvSpPr>
          <p:spPr>
            <a:xfrm>
              <a:off x="2630441" y="5252536"/>
              <a:ext cx="265183" cy="94063"/>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892" name="rc892"/>
            <p:cNvSpPr/>
            <p:nvPr/>
          </p:nvSpPr>
          <p:spPr>
            <a:xfrm>
              <a:off x="2895625" y="5252536"/>
              <a:ext cx="265183" cy="94063"/>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893" name="rc893"/>
            <p:cNvSpPr/>
            <p:nvPr/>
          </p:nvSpPr>
          <p:spPr>
            <a:xfrm>
              <a:off x="3160809" y="5252536"/>
              <a:ext cx="265183" cy="94063"/>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894" name="rc894"/>
            <p:cNvSpPr/>
            <p:nvPr/>
          </p:nvSpPr>
          <p:spPr>
            <a:xfrm>
              <a:off x="3425993" y="5252536"/>
              <a:ext cx="265183" cy="94063"/>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895" name="rc895"/>
            <p:cNvSpPr/>
            <p:nvPr/>
          </p:nvSpPr>
          <p:spPr>
            <a:xfrm>
              <a:off x="3691177" y="5252536"/>
              <a:ext cx="265183" cy="94063"/>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896" name="rc896"/>
            <p:cNvSpPr/>
            <p:nvPr/>
          </p:nvSpPr>
          <p:spPr>
            <a:xfrm>
              <a:off x="3956361" y="5252536"/>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897" name="rc897"/>
            <p:cNvSpPr/>
            <p:nvPr/>
          </p:nvSpPr>
          <p:spPr>
            <a:xfrm>
              <a:off x="4221545" y="5252536"/>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898" name="rc898"/>
            <p:cNvSpPr/>
            <p:nvPr/>
          </p:nvSpPr>
          <p:spPr>
            <a:xfrm>
              <a:off x="4486728" y="5252536"/>
              <a:ext cx="265183" cy="9406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899" name="rc899"/>
            <p:cNvSpPr/>
            <p:nvPr/>
          </p:nvSpPr>
          <p:spPr>
            <a:xfrm>
              <a:off x="4751912" y="5252536"/>
              <a:ext cx="265183" cy="94063"/>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900" name="rc900"/>
            <p:cNvSpPr/>
            <p:nvPr/>
          </p:nvSpPr>
          <p:spPr>
            <a:xfrm>
              <a:off x="5017096" y="5252536"/>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901" name="rc901"/>
            <p:cNvSpPr/>
            <p:nvPr/>
          </p:nvSpPr>
          <p:spPr>
            <a:xfrm>
              <a:off x="5282280" y="5252536"/>
              <a:ext cx="265183" cy="94063"/>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902" name="rc902"/>
            <p:cNvSpPr/>
            <p:nvPr/>
          </p:nvSpPr>
          <p:spPr>
            <a:xfrm>
              <a:off x="5547464" y="5252536"/>
              <a:ext cx="265183" cy="94063"/>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903" name="rc903"/>
            <p:cNvSpPr/>
            <p:nvPr/>
          </p:nvSpPr>
          <p:spPr>
            <a:xfrm>
              <a:off x="5812648" y="5252536"/>
              <a:ext cx="265183" cy="94063"/>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904" name="rc904"/>
            <p:cNvSpPr/>
            <p:nvPr/>
          </p:nvSpPr>
          <p:spPr>
            <a:xfrm>
              <a:off x="6077832" y="5252536"/>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905" name="rc905"/>
            <p:cNvSpPr/>
            <p:nvPr/>
          </p:nvSpPr>
          <p:spPr>
            <a:xfrm>
              <a:off x="6343016" y="5252536"/>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906" name="rc906"/>
            <p:cNvSpPr/>
            <p:nvPr/>
          </p:nvSpPr>
          <p:spPr>
            <a:xfrm>
              <a:off x="6608200" y="5252536"/>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907" name="rc907"/>
            <p:cNvSpPr/>
            <p:nvPr/>
          </p:nvSpPr>
          <p:spPr>
            <a:xfrm>
              <a:off x="6873384" y="5252536"/>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908" name="rc908"/>
            <p:cNvSpPr/>
            <p:nvPr/>
          </p:nvSpPr>
          <p:spPr>
            <a:xfrm>
              <a:off x="7138568" y="5252536"/>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909" name="rc909"/>
            <p:cNvSpPr/>
            <p:nvPr/>
          </p:nvSpPr>
          <p:spPr>
            <a:xfrm>
              <a:off x="7403752" y="5252536"/>
              <a:ext cx="265183" cy="9406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910" name="rc910"/>
            <p:cNvSpPr/>
            <p:nvPr/>
          </p:nvSpPr>
          <p:spPr>
            <a:xfrm>
              <a:off x="7668936" y="5252536"/>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911" name="rc911"/>
            <p:cNvSpPr/>
            <p:nvPr/>
          </p:nvSpPr>
          <p:spPr>
            <a:xfrm>
              <a:off x="7934120" y="5252536"/>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912" name="rc912"/>
            <p:cNvSpPr/>
            <p:nvPr/>
          </p:nvSpPr>
          <p:spPr>
            <a:xfrm>
              <a:off x="8199303" y="5252536"/>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913" name="rc913"/>
            <p:cNvSpPr/>
            <p:nvPr/>
          </p:nvSpPr>
          <p:spPr>
            <a:xfrm>
              <a:off x="8464487" y="5252536"/>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914" name="rc914"/>
            <p:cNvSpPr/>
            <p:nvPr/>
          </p:nvSpPr>
          <p:spPr>
            <a:xfrm>
              <a:off x="1834889" y="167813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15" name="rc915"/>
            <p:cNvSpPr/>
            <p:nvPr/>
          </p:nvSpPr>
          <p:spPr>
            <a:xfrm>
              <a:off x="2100073" y="1678130"/>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916" name="rc916"/>
            <p:cNvSpPr/>
            <p:nvPr/>
          </p:nvSpPr>
          <p:spPr>
            <a:xfrm>
              <a:off x="2365257" y="167813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17" name="rc917"/>
            <p:cNvSpPr/>
            <p:nvPr/>
          </p:nvSpPr>
          <p:spPr>
            <a:xfrm>
              <a:off x="2630441" y="167813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18" name="rc918"/>
            <p:cNvSpPr/>
            <p:nvPr/>
          </p:nvSpPr>
          <p:spPr>
            <a:xfrm>
              <a:off x="2895625" y="167813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19" name="rc919"/>
            <p:cNvSpPr/>
            <p:nvPr/>
          </p:nvSpPr>
          <p:spPr>
            <a:xfrm>
              <a:off x="3160809" y="167813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20" name="rc920"/>
            <p:cNvSpPr/>
            <p:nvPr/>
          </p:nvSpPr>
          <p:spPr>
            <a:xfrm>
              <a:off x="3425993" y="167813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1" name="rc921"/>
            <p:cNvSpPr/>
            <p:nvPr/>
          </p:nvSpPr>
          <p:spPr>
            <a:xfrm>
              <a:off x="3691177" y="167813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2" name="rc922"/>
            <p:cNvSpPr/>
            <p:nvPr/>
          </p:nvSpPr>
          <p:spPr>
            <a:xfrm>
              <a:off x="3956361" y="167813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23" name="rc923"/>
            <p:cNvSpPr/>
            <p:nvPr/>
          </p:nvSpPr>
          <p:spPr>
            <a:xfrm>
              <a:off x="4221545" y="167813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24" name="rc924"/>
            <p:cNvSpPr/>
            <p:nvPr/>
          </p:nvSpPr>
          <p:spPr>
            <a:xfrm>
              <a:off x="4486728" y="167813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25" name="rc925"/>
            <p:cNvSpPr/>
            <p:nvPr/>
          </p:nvSpPr>
          <p:spPr>
            <a:xfrm>
              <a:off x="4751912" y="167813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26" name="rc926"/>
            <p:cNvSpPr/>
            <p:nvPr/>
          </p:nvSpPr>
          <p:spPr>
            <a:xfrm>
              <a:off x="5017096" y="167813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7" name="rc927"/>
            <p:cNvSpPr/>
            <p:nvPr/>
          </p:nvSpPr>
          <p:spPr>
            <a:xfrm>
              <a:off x="5282280" y="167813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8" name="rc928"/>
            <p:cNvSpPr/>
            <p:nvPr/>
          </p:nvSpPr>
          <p:spPr>
            <a:xfrm>
              <a:off x="5547464" y="167813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9" name="rc929"/>
            <p:cNvSpPr/>
            <p:nvPr/>
          </p:nvSpPr>
          <p:spPr>
            <a:xfrm>
              <a:off x="5812648" y="167813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0" name="rc930"/>
            <p:cNvSpPr/>
            <p:nvPr/>
          </p:nvSpPr>
          <p:spPr>
            <a:xfrm>
              <a:off x="6077832" y="167813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1" name="rc931"/>
            <p:cNvSpPr/>
            <p:nvPr/>
          </p:nvSpPr>
          <p:spPr>
            <a:xfrm>
              <a:off x="6343016" y="167813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2" name="rc932"/>
            <p:cNvSpPr/>
            <p:nvPr/>
          </p:nvSpPr>
          <p:spPr>
            <a:xfrm>
              <a:off x="6608200" y="167813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33" name="rc933"/>
            <p:cNvSpPr/>
            <p:nvPr/>
          </p:nvSpPr>
          <p:spPr>
            <a:xfrm>
              <a:off x="6873384" y="167813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4" name="rc934"/>
            <p:cNvSpPr/>
            <p:nvPr/>
          </p:nvSpPr>
          <p:spPr>
            <a:xfrm>
              <a:off x="7138568" y="167813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35" name="rc935"/>
            <p:cNvSpPr/>
            <p:nvPr/>
          </p:nvSpPr>
          <p:spPr>
            <a:xfrm>
              <a:off x="7403752" y="167813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36" name="rc936"/>
            <p:cNvSpPr/>
            <p:nvPr/>
          </p:nvSpPr>
          <p:spPr>
            <a:xfrm>
              <a:off x="7668936" y="167813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37" name="rc937"/>
            <p:cNvSpPr/>
            <p:nvPr/>
          </p:nvSpPr>
          <p:spPr>
            <a:xfrm>
              <a:off x="7934120" y="167813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38" name="rc938"/>
            <p:cNvSpPr/>
            <p:nvPr/>
          </p:nvSpPr>
          <p:spPr>
            <a:xfrm>
              <a:off x="8199303" y="167813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9" name="rc939"/>
            <p:cNvSpPr/>
            <p:nvPr/>
          </p:nvSpPr>
          <p:spPr>
            <a:xfrm>
              <a:off x="8464487" y="167813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40" name="rc940"/>
            <p:cNvSpPr/>
            <p:nvPr/>
          </p:nvSpPr>
          <p:spPr>
            <a:xfrm>
              <a:off x="1834889" y="2524700"/>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941" name="rc941"/>
            <p:cNvSpPr/>
            <p:nvPr/>
          </p:nvSpPr>
          <p:spPr>
            <a:xfrm>
              <a:off x="2100073" y="2524700"/>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942" name="rc942"/>
            <p:cNvSpPr/>
            <p:nvPr/>
          </p:nvSpPr>
          <p:spPr>
            <a:xfrm>
              <a:off x="2365257" y="2524700"/>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943" name="rc943"/>
            <p:cNvSpPr/>
            <p:nvPr/>
          </p:nvSpPr>
          <p:spPr>
            <a:xfrm>
              <a:off x="2630441" y="2524700"/>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944" name="rc944"/>
            <p:cNvSpPr/>
            <p:nvPr/>
          </p:nvSpPr>
          <p:spPr>
            <a:xfrm>
              <a:off x="2895625" y="252470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45" name="rc945"/>
            <p:cNvSpPr/>
            <p:nvPr/>
          </p:nvSpPr>
          <p:spPr>
            <a:xfrm>
              <a:off x="3160809" y="252470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46" name="rc946"/>
            <p:cNvSpPr/>
            <p:nvPr/>
          </p:nvSpPr>
          <p:spPr>
            <a:xfrm>
              <a:off x="3425993" y="252470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47" name="rc947"/>
            <p:cNvSpPr/>
            <p:nvPr/>
          </p:nvSpPr>
          <p:spPr>
            <a:xfrm>
              <a:off x="3691177" y="252470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48" name="rc948"/>
            <p:cNvSpPr/>
            <p:nvPr/>
          </p:nvSpPr>
          <p:spPr>
            <a:xfrm>
              <a:off x="3956361" y="252470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49" name="rc949"/>
            <p:cNvSpPr/>
            <p:nvPr/>
          </p:nvSpPr>
          <p:spPr>
            <a:xfrm>
              <a:off x="4221545" y="252470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50" name="rc950"/>
            <p:cNvSpPr/>
            <p:nvPr/>
          </p:nvSpPr>
          <p:spPr>
            <a:xfrm>
              <a:off x="4486728" y="252470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51" name="rc951"/>
            <p:cNvSpPr/>
            <p:nvPr/>
          </p:nvSpPr>
          <p:spPr>
            <a:xfrm>
              <a:off x="4751912" y="252470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52" name="rc952"/>
            <p:cNvSpPr/>
            <p:nvPr/>
          </p:nvSpPr>
          <p:spPr>
            <a:xfrm>
              <a:off x="5017096" y="252470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53" name="rc953"/>
            <p:cNvSpPr/>
            <p:nvPr/>
          </p:nvSpPr>
          <p:spPr>
            <a:xfrm>
              <a:off x="5282280" y="252470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54" name="rc954"/>
            <p:cNvSpPr/>
            <p:nvPr/>
          </p:nvSpPr>
          <p:spPr>
            <a:xfrm>
              <a:off x="5547464" y="252470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55" name="rc955"/>
            <p:cNvSpPr/>
            <p:nvPr/>
          </p:nvSpPr>
          <p:spPr>
            <a:xfrm>
              <a:off x="5812648" y="252470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56" name="rc956"/>
            <p:cNvSpPr/>
            <p:nvPr/>
          </p:nvSpPr>
          <p:spPr>
            <a:xfrm>
              <a:off x="6077832" y="252470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57" name="rc957"/>
            <p:cNvSpPr/>
            <p:nvPr/>
          </p:nvSpPr>
          <p:spPr>
            <a:xfrm>
              <a:off x="6343016" y="252470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58" name="rc958"/>
            <p:cNvSpPr/>
            <p:nvPr/>
          </p:nvSpPr>
          <p:spPr>
            <a:xfrm>
              <a:off x="6608200" y="252470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59" name="rc959"/>
            <p:cNvSpPr/>
            <p:nvPr/>
          </p:nvSpPr>
          <p:spPr>
            <a:xfrm>
              <a:off x="6873384" y="252470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60" name="rc960"/>
            <p:cNvSpPr/>
            <p:nvPr/>
          </p:nvSpPr>
          <p:spPr>
            <a:xfrm>
              <a:off x="7138568" y="2524700"/>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61" name="rc961"/>
            <p:cNvSpPr/>
            <p:nvPr/>
          </p:nvSpPr>
          <p:spPr>
            <a:xfrm>
              <a:off x="7403752" y="2524700"/>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62" name="rc962"/>
            <p:cNvSpPr/>
            <p:nvPr/>
          </p:nvSpPr>
          <p:spPr>
            <a:xfrm>
              <a:off x="7668936" y="252470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63" name="rc963"/>
            <p:cNvSpPr/>
            <p:nvPr/>
          </p:nvSpPr>
          <p:spPr>
            <a:xfrm>
              <a:off x="7934120" y="2524700"/>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64" name="rc964"/>
            <p:cNvSpPr/>
            <p:nvPr/>
          </p:nvSpPr>
          <p:spPr>
            <a:xfrm>
              <a:off x="8199303" y="252470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65" name="rc965"/>
            <p:cNvSpPr/>
            <p:nvPr/>
          </p:nvSpPr>
          <p:spPr>
            <a:xfrm>
              <a:off x="8464487" y="252470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66" name="rc966"/>
            <p:cNvSpPr/>
            <p:nvPr/>
          </p:nvSpPr>
          <p:spPr>
            <a:xfrm>
              <a:off x="1834889" y="139594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67" name="rc967"/>
            <p:cNvSpPr/>
            <p:nvPr/>
          </p:nvSpPr>
          <p:spPr>
            <a:xfrm>
              <a:off x="2100073" y="139594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68" name="rc968"/>
            <p:cNvSpPr/>
            <p:nvPr/>
          </p:nvSpPr>
          <p:spPr>
            <a:xfrm>
              <a:off x="2365257" y="139594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69" name="rc969"/>
            <p:cNvSpPr/>
            <p:nvPr/>
          </p:nvSpPr>
          <p:spPr>
            <a:xfrm>
              <a:off x="2630441" y="139594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0" name="rc970"/>
            <p:cNvSpPr/>
            <p:nvPr/>
          </p:nvSpPr>
          <p:spPr>
            <a:xfrm>
              <a:off x="2895625" y="139594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1" name="rc971"/>
            <p:cNvSpPr/>
            <p:nvPr/>
          </p:nvSpPr>
          <p:spPr>
            <a:xfrm>
              <a:off x="3160809" y="139594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2" name="rc972"/>
            <p:cNvSpPr/>
            <p:nvPr/>
          </p:nvSpPr>
          <p:spPr>
            <a:xfrm>
              <a:off x="3425993" y="139594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3" name="rc973"/>
            <p:cNvSpPr/>
            <p:nvPr/>
          </p:nvSpPr>
          <p:spPr>
            <a:xfrm>
              <a:off x="3691177" y="139594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4" name="rc974"/>
            <p:cNvSpPr/>
            <p:nvPr/>
          </p:nvSpPr>
          <p:spPr>
            <a:xfrm>
              <a:off x="3956361" y="139594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5" name="rc975"/>
            <p:cNvSpPr/>
            <p:nvPr/>
          </p:nvSpPr>
          <p:spPr>
            <a:xfrm>
              <a:off x="4221545" y="139594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6" name="rc976"/>
            <p:cNvSpPr/>
            <p:nvPr/>
          </p:nvSpPr>
          <p:spPr>
            <a:xfrm>
              <a:off x="4486728" y="139594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7" name="rc977"/>
            <p:cNvSpPr/>
            <p:nvPr/>
          </p:nvSpPr>
          <p:spPr>
            <a:xfrm>
              <a:off x="4751912" y="139594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8" name="rc978"/>
            <p:cNvSpPr/>
            <p:nvPr/>
          </p:nvSpPr>
          <p:spPr>
            <a:xfrm>
              <a:off x="5017096" y="139594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79" name="rc979"/>
            <p:cNvSpPr/>
            <p:nvPr/>
          </p:nvSpPr>
          <p:spPr>
            <a:xfrm>
              <a:off x="5282280" y="139594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80" name="rc980"/>
            <p:cNvSpPr/>
            <p:nvPr/>
          </p:nvSpPr>
          <p:spPr>
            <a:xfrm>
              <a:off x="5547464" y="139594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81" name="rc981"/>
            <p:cNvSpPr/>
            <p:nvPr/>
          </p:nvSpPr>
          <p:spPr>
            <a:xfrm>
              <a:off x="5812648" y="139594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82" name="rc982"/>
            <p:cNvSpPr/>
            <p:nvPr/>
          </p:nvSpPr>
          <p:spPr>
            <a:xfrm>
              <a:off x="6077832" y="139594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83" name="rc983"/>
            <p:cNvSpPr/>
            <p:nvPr/>
          </p:nvSpPr>
          <p:spPr>
            <a:xfrm>
              <a:off x="6343016" y="139594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84" name="rc984"/>
            <p:cNvSpPr/>
            <p:nvPr/>
          </p:nvSpPr>
          <p:spPr>
            <a:xfrm>
              <a:off x="6608200" y="139594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85" name="rc985"/>
            <p:cNvSpPr/>
            <p:nvPr/>
          </p:nvSpPr>
          <p:spPr>
            <a:xfrm>
              <a:off x="6873384" y="139594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86" name="rc986"/>
            <p:cNvSpPr/>
            <p:nvPr/>
          </p:nvSpPr>
          <p:spPr>
            <a:xfrm>
              <a:off x="7138568" y="139594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87" name="rc987"/>
            <p:cNvSpPr/>
            <p:nvPr/>
          </p:nvSpPr>
          <p:spPr>
            <a:xfrm>
              <a:off x="7403752" y="139594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88" name="rc988"/>
            <p:cNvSpPr/>
            <p:nvPr/>
          </p:nvSpPr>
          <p:spPr>
            <a:xfrm>
              <a:off x="7668936" y="139594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89" name="rc989"/>
            <p:cNvSpPr/>
            <p:nvPr/>
          </p:nvSpPr>
          <p:spPr>
            <a:xfrm>
              <a:off x="7934120" y="139594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90" name="rc990"/>
            <p:cNvSpPr/>
            <p:nvPr/>
          </p:nvSpPr>
          <p:spPr>
            <a:xfrm>
              <a:off x="8199303" y="139594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91" name="rc991"/>
            <p:cNvSpPr/>
            <p:nvPr/>
          </p:nvSpPr>
          <p:spPr>
            <a:xfrm>
              <a:off x="8464487" y="139594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92" name="rc992"/>
            <p:cNvSpPr/>
            <p:nvPr/>
          </p:nvSpPr>
          <p:spPr>
            <a:xfrm>
              <a:off x="1834889" y="2900953"/>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993" name="rc993"/>
            <p:cNvSpPr/>
            <p:nvPr/>
          </p:nvSpPr>
          <p:spPr>
            <a:xfrm>
              <a:off x="2100073" y="2900953"/>
              <a:ext cx="265183" cy="94063"/>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994" name="rc994"/>
            <p:cNvSpPr/>
            <p:nvPr/>
          </p:nvSpPr>
          <p:spPr>
            <a:xfrm>
              <a:off x="2365257" y="2900953"/>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95" name="rc995"/>
            <p:cNvSpPr/>
            <p:nvPr/>
          </p:nvSpPr>
          <p:spPr>
            <a:xfrm>
              <a:off x="2630441" y="290095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96" name="rc996"/>
            <p:cNvSpPr/>
            <p:nvPr/>
          </p:nvSpPr>
          <p:spPr>
            <a:xfrm>
              <a:off x="2895625" y="2900953"/>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997" name="rc997"/>
            <p:cNvSpPr/>
            <p:nvPr/>
          </p:nvSpPr>
          <p:spPr>
            <a:xfrm>
              <a:off x="3160809" y="2900953"/>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998" name="rc998"/>
            <p:cNvSpPr/>
            <p:nvPr/>
          </p:nvSpPr>
          <p:spPr>
            <a:xfrm>
              <a:off x="3425993" y="2900953"/>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999" name="rc999"/>
            <p:cNvSpPr/>
            <p:nvPr/>
          </p:nvSpPr>
          <p:spPr>
            <a:xfrm>
              <a:off x="3691177" y="2900953"/>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000" name="rc1000"/>
            <p:cNvSpPr/>
            <p:nvPr/>
          </p:nvSpPr>
          <p:spPr>
            <a:xfrm>
              <a:off x="3956361" y="2900953"/>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01" name="rc1001"/>
            <p:cNvSpPr/>
            <p:nvPr/>
          </p:nvSpPr>
          <p:spPr>
            <a:xfrm>
              <a:off x="4221545" y="290095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02" name="rc1002"/>
            <p:cNvSpPr/>
            <p:nvPr/>
          </p:nvSpPr>
          <p:spPr>
            <a:xfrm>
              <a:off x="4486728" y="290095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03" name="rc1003"/>
            <p:cNvSpPr/>
            <p:nvPr/>
          </p:nvSpPr>
          <p:spPr>
            <a:xfrm>
              <a:off x="4751912" y="290095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04" name="rc1004"/>
            <p:cNvSpPr/>
            <p:nvPr/>
          </p:nvSpPr>
          <p:spPr>
            <a:xfrm>
              <a:off x="5017096" y="290095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05" name="rc1005"/>
            <p:cNvSpPr/>
            <p:nvPr/>
          </p:nvSpPr>
          <p:spPr>
            <a:xfrm>
              <a:off x="5282280" y="290095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06" name="rc1006"/>
            <p:cNvSpPr/>
            <p:nvPr/>
          </p:nvSpPr>
          <p:spPr>
            <a:xfrm>
              <a:off x="5547464" y="290095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07" name="rc1007"/>
            <p:cNvSpPr/>
            <p:nvPr/>
          </p:nvSpPr>
          <p:spPr>
            <a:xfrm>
              <a:off x="5812648" y="290095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08" name="rc1008"/>
            <p:cNvSpPr/>
            <p:nvPr/>
          </p:nvSpPr>
          <p:spPr>
            <a:xfrm>
              <a:off x="6077832" y="290095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09" name="rc1009"/>
            <p:cNvSpPr/>
            <p:nvPr/>
          </p:nvSpPr>
          <p:spPr>
            <a:xfrm>
              <a:off x="6343016" y="290095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10" name="rc1010"/>
            <p:cNvSpPr/>
            <p:nvPr/>
          </p:nvSpPr>
          <p:spPr>
            <a:xfrm>
              <a:off x="6608200" y="290095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11" name="rc1011"/>
            <p:cNvSpPr/>
            <p:nvPr/>
          </p:nvSpPr>
          <p:spPr>
            <a:xfrm>
              <a:off x="6873384" y="290095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12" name="rc1012"/>
            <p:cNvSpPr/>
            <p:nvPr/>
          </p:nvSpPr>
          <p:spPr>
            <a:xfrm>
              <a:off x="7138568" y="290095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13" name="rc1013"/>
            <p:cNvSpPr/>
            <p:nvPr/>
          </p:nvSpPr>
          <p:spPr>
            <a:xfrm>
              <a:off x="7403752" y="290095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14" name="rc1014"/>
            <p:cNvSpPr/>
            <p:nvPr/>
          </p:nvSpPr>
          <p:spPr>
            <a:xfrm>
              <a:off x="7668936" y="290095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15" name="rc1015"/>
            <p:cNvSpPr/>
            <p:nvPr/>
          </p:nvSpPr>
          <p:spPr>
            <a:xfrm>
              <a:off x="7934120" y="290095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16" name="rc1016"/>
            <p:cNvSpPr/>
            <p:nvPr/>
          </p:nvSpPr>
          <p:spPr>
            <a:xfrm>
              <a:off x="8199303" y="290095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17" name="rc1017"/>
            <p:cNvSpPr/>
            <p:nvPr/>
          </p:nvSpPr>
          <p:spPr>
            <a:xfrm>
              <a:off x="8464487" y="290095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18" name="rc1018"/>
            <p:cNvSpPr/>
            <p:nvPr/>
          </p:nvSpPr>
          <p:spPr>
            <a:xfrm>
              <a:off x="1834889" y="5440663"/>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019" name="rc1019"/>
            <p:cNvSpPr/>
            <p:nvPr/>
          </p:nvSpPr>
          <p:spPr>
            <a:xfrm>
              <a:off x="2100073" y="5440663"/>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020" name="rc1020"/>
            <p:cNvSpPr/>
            <p:nvPr/>
          </p:nvSpPr>
          <p:spPr>
            <a:xfrm>
              <a:off x="2365257" y="5440663"/>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021" name="rc1021"/>
            <p:cNvSpPr/>
            <p:nvPr/>
          </p:nvSpPr>
          <p:spPr>
            <a:xfrm>
              <a:off x="2630441" y="5440663"/>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022" name="rc1022"/>
            <p:cNvSpPr/>
            <p:nvPr/>
          </p:nvSpPr>
          <p:spPr>
            <a:xfrm>
              <a:off x="2895625" y="5440663"/>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023" name="rc1023"/>
            <p:cNvSpPr/>
            <p:nvPr/>
          </p:nvSpPr>
          <p:spPr>
            <a:xfrm>
              <a:off x="3160809" y="544066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024" name="rc1024"/>
            <p:cNvSpPr/>
            <p:nvPr/>
          </p:nvSpPr>
          <p:spPr>
            <a:xfrm>
              <a:off x="3425993" y="544066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25" name="rc1025"/>
            <p:cNvSpPr/>
            <p:nvPr/>
          </p:nvSpPr>
          <p:spPr>
            <a:xfrm>
              <a:off x="3691177" y="544066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26" name="rc1026"/>
            <p:cNvSpPr/>
            <p:nvPr/>
          </p:nvSpPr>
          <p:spPr>
            <a:xfrm>
              <a:off x="3956361" y="544066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27" name="rc1027"/>
            <p:cNvSpPr/>
            <p:nvPr/>
          </p:nvSpPr>
          <p:spPr>
            <a:xfrm>
              <a:off x="4221545" y="5440663"/>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028" name="rc1028"/>
            <p:cNvSpPr/>
            <p:nvPr/>
          </p:nvSpPr>
          <p:spPr>
            <a:xfrm>
              <a:off x="4486728" y="5440663"/>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029" name="rc1029"/>
            <p:cNvSpPr/>
            <p:nvPr/>
          </p:nvSpPr>
          <p:spPr>
            <a:xfrm>
              <a:off x="4751912" y="5440663"/>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030" name="rc1030"/>
            <p:cNvSpPr/>
            <p:nvPr/>
          </p:nvSpPr>
          <p:spPr>
            <a:xfrm>
              <a:off x="5017096" y="5440663"/>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031" name="rc1031"/>
            <p:cNvSpPr/>
            <p:nvPr/>
          </p:nvSpPr>
          <p:spPr>
            <a:xfrm>
              <a:off x="5282280" y="5440663"/>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032" name="rc1032"/>
            <p:cNvSpPr/>
            <p:nvPr/>
          </p:nvSpPr>
          <p:spPr>
            <a:xfrm>
              <a:off x="5547464" y="544066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33" name="rc1033"/>
            <p:cNvSpPr/>
            <p:nvPr/>
          </p:nvSpPr>
          <p:spPr>
            <a:xfrm>
              <a:off x="5812648" y="544066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34" name="rc1034"/>
            <p:cNvSpPr/>
            <p:nvPr/>
          </p:nvSpPr>
          <p:spPr>
            <a:xfrm>
              <a:off x="6077832" y="544066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35" name="rc1035"/>
            <p:cNvSpPr/>
            <p:nvPr/>
          </p:nvSpPr>
          <p:spPr>
            <a:xfrm>
              <a:off x="6343016" y="5440663"/>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036" name="rc1036"/>
            <p:cNvSpPr/>
            <p:nvPr/>
          </p:nvSpPr>
          <p:spPr>
            <a:xfrm>
              <a:off x="6608200" y="5440663"/>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37" name="rc1037"/>
            <p:cNvSpPr/>
            <p:nvPr/>
          </p:nvSpPr>
          <p:spPr>
            <a:xfrm>
              <a:off x="6873384" y="5440663"/>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38" name="rc1038"/>
            <p:cNvSpPr/>
            <p:nvPr/>
          </p:nvSpPr>
          <p:spPr>
            <a:xfrm>
              <a:off x="7138568" y="544066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39" name="rc1039"/>
            <p:cNvSpPr/>
            <p:nvPr/>
          </p:nvSpPr>
          <p:spPr>
            <a:xfrm>
              <a:off x="7403752" y="544066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40" name="rc1040"/>
            <p:cNvSpPr/>
            <p:nvPr/>
          </p:nvSpPr>
          <p:spPr>
            <a:xfrm>
              <a:off x="7668936" y="5440663"/>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41" name="rc1041"/>
            <p:cNvSpPr/>
            <p:nvPr/>
          </p:nvSpPr>
          <p:spPr>
            <a:xfrm>
              <a:off x="7934120" y="5440663"/>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042" name="rc1042"/>
            <p:cNvSpPr/>
            <p:nvPr/>
          </p:nvSpPr>
          <p:spPr>
            <a:xfrm>
              <a:off x="8199303" y="5440663"/>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043" name="rc1043"/>
            <p:cNvSpPr/>
            <p:nvPr/>
          </p:nvSpPr>
          <p:spPr>
            <a:xfrm>
              <a:off x="8464487" y="5440663"/>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044" name="rc1044"/>
            <p:cNvSpPr/>
            <p:nvPr/>
          </p:nvSpPr>
          <p:spPr>
            <a:xfrm>
              <a:off x="4751912" y="5064410"/>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045" name="rc1045"/>
            <p:cNvSpPr/>
            <p:nvPr/>
          </p:nvSpPr>
          <p:spPr>
            <a:xfrm>
              <a:off x="5017096" y="5064410"/>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046" name="rc1046"/>
            <p:cNvSpPr/>
            <p:nvPr/>
          </p:nvSpPr>
          <p:spPr>
            <a:xfrm>
              <a:off x="5282280" y="5064410"/>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047" name="rc1047"/>
            <p:cNvSpPr/>
            <p:nvPr/>
          </p:nvSpPr>
          <p:spPr>
            <a:xfrm>
              <a:off x="5547464" y="5064410"/>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048" name="rc1048"/>
            <p:cNvSpPr/>
            <p:nvPr/>
          </p:nvSpPr>
          <p:spPr>
            <a:xfrm>
              <a:off x="5812648" y="5064410"/>
              <a:ext cx="265183" cy="94063"/>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1049" name="rc1049"/>
            <p:cNvSpPr/>
            <p:nvPr/>
          </p:nvSpPr>
          <p:spPr>
            <a:xfrm>
              <a:off x="6077832" y="5064410"/>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050" name="rc1050"/>
            <p:cNvSpPr/>
            <p:nvPr/>
          </p:nvSpPr>
          <p:spPr>
            <a:xfrm>
              <a:off x="6343016" y="5064410"/>
              <a:ext cx="265183" cy="9406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051" name="rc1051"/>
            <p:cNvSpPr/>
            <p:nvPr/>
          </p:nvSpPr>
          <p:spPr>
            <a:xfrm>
              <a:off x="6608200" y="5064410"/>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052" name="rc1052"/>
            <p:cNvSpPr/>
            <p:nvPr/>
          </p:nvSpPr>
          <p:spPr>
            <a:xfrm>
              <a:off x="6873384" y="5064410"/>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053" name="rc1053"/>
            <p:cNvSpPr/>
            <p:nvPr/>
          </p:nvSpPr>
          <p:spPr>
            <a:xfrm>
              <a:off x="7138568" y="5064410"/>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054" name="rc1054"/>
            <p:cNvSpPr/>
            <p:nvPr/>
          </p:nvSpPr>
          <p:spPr>
            <a:xfrm>
              <a:off x="7403752" y="5064410"/>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055" name="rc1055"/>
            <p:cNvSpPr/>
            <p:nvPr/>
          </p:nvSpPr>
          <p:spPr>
            <a:xfrm>
              <a:off x="7668936" y="5064410"/>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056" name="rc1056"/>
            <p:cNvSpPr/>
            <p:nvPr/>
          </p:nvSpPr>
          <p:spPr>
            <a:xfrm>
              <a:off x="7934120" y="5064410"/>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057" name="rc1057"/>
            <p:cNvSpPr/>
            <p:nvPr/>
          </p:nvSpPr>
          <p:spPr>
            <a:xfrm>
              <a:off x="8199303" y="5064410"/>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058" name="rc1058"/>
            <p:cNvSpPr/>
            <p:nvPr/>
          </p:nvSpPr>
          <p:spPr>
            <a:xfrm>
              <a:off x="8464487" y="5064410"/>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059" name="rc1059"/>
            <p:cNvSpPr/>
            <p:nvPr/>
          </p:nvSpPr>
          <p:spPr>
            <a:xfrm>
              <a:off x="1834889" y="3653460"/>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60" name="rc1060"/>
            <p:cNvSpPr/>
            <p:nvPr/>
          </p:nvSpPr>
          <p:spPr>
            <a:xfrm>
              <a:off x="2100073" y="365346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61" name="rc1061"/>
            <p:cNvSpPr/>
            <p:nvPr/>
          </p:nvSpPr>
          <p:spPr>
            <a:xfrm>
              <a:off x="2365257" y="365346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62" name="rc1062"/>
            <p:cNvSpPr/>
            <p:nvPr/>
          </p:nvSpPr>
          <p:spPr>
            <a:xfrm>
              <a:off x="2630441" y="365346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63" name="rc1063"/>
            <p:cNvSpPr/>
            <p:nvPr/>
          </p:nvSpPr>
          <p:spPr>
            <a:xfrm>
              <a:off x="2895625" y="365346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64" name="rc1064"/>
            <p:cNvSpPr/>
            <p:nvPr/>
          </p:nvSpPr>
          <p:spPr>
            <a:xfrm>
              <a:off x="3160809" y="365346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65" name="rc1065"/>
            <p:cNvSpPr/>
            <p:nvPr/>
          </p:nvSpPr>
          <p:spPr>
            <a:xfrm>
              <a:off x="3425993" y="365346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66" name="rc1066"/>
            <p:cNvSpPr/>
            <p:nvPr/>
          </p:nvSpPr>
          <p:spPr>
            <a:xfrm>
              <a:off x="3691177" y="365346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67" name="rc1067"/>
            <p:cNvSpPr/>
            <p:nvPr/>
          </p:nvSpPr>
          <p:spPr>
            <a:xfrm>
              <a:off x="3956361" y="365346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68" name="rc1068"/>
            <p:cNvSpPr/>
            <p:nvPr/>
          </p:nvSpPr>
          <p:spPr>
            <a:xfrm>
              <a:off x="4221545" y="365346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69" name="rc1069"/>
            <p:cNvSpPr/>
            <p:nvPr/>
          </p:nvSpPr>
          <p:spPr>
            <a:xfrm>
              <a:off x="4486728" y="365346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70" name="rc1070"/>
            <p:cNvSpPr/>
            <p:nvPr/>
          </p:nvSpPr>
          <p:spPr>
            <a:xfrm>
              <a:off x="4751912" y="365346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71" name="rc1071"/>
            <p:cNvSpPr/>
            <p:nvPr/>
          </p:nvSpPr>
          <p:spPr>
            <a:xfrm>
              <a:off x="5017096" y="365346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72" name="rc1072"/>
            <p:cNvSpPr/>
            <p:nvPr/>
          </p:nvSpPr>
          <p:spPr>
            <a:xfrm>
              <a:off x="5282280" y="365346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73" name="rc1073"/>
            <p:cNvSpPr/>
            <p:nvPr/>
          </p:nvSpPr>
          <p:spPr>
            <a:xfrm>
              <a:off x="5547464" y="365346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74" name="rc1074"/>
            <p:cNvSpPr/>
            <p:nvPr/>
          </p:nvSpPr>
          <p:spPr>
            <a:xfrm>
              <a:off x="5812648" y="365346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75" name="rc1075"/>
            <p:cNvSpPr/>
            <p:nvPr/>
          </p:nvSpPr>
          <p:spPr>
            <a:xfrm>
              <a:off x="6077832" y="365346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76" name="rc1076"/>
            <p:cNvSpPr/>
            <p:nvPr/>
          </p:nvSpPr>
          <p:spPr>
            <a:xfrm>
              <a:off x="6343016" y="365346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77" name="rc1077"/>
            <p:cNvSpPr/>
            <p:nvPr/>
          </p:nvSpPr>
          <p:spPr>
            <a:xfrm>
              <a:off x="6608200" y="365346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78" name="rc1078"/>
            <p:cNvSpPr/>
            <p:nvPr/>
          </p:nvSpPr>
          <p:spPr>
            <a:xfrm>
              <a:off x="6873384" y="365346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79" name="rc1079"/>
            <p:cNvSpPr/>
            <p:nvPr/>
          </p:nvSpPr>
          <p:spPr>
            <a:xfrm>
              <a:off x="7138568" y="365346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80" name="rc1080"/>
            <p:cNvSpPr/>
            <p:nvPr/>
          </p:nvSpPr>
          <p:spPr>
            <a:xfrm>
              <a:off x="7403752" y="365346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81" name="rc1081"/>
            <p:cNvSpPr/>
            <p:nvPr/>
          </p:nvSpPr>
          <p:spPr>
            <a:xfrm>
              <a:off x="7668936" y="3653460"/>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82" name="rc1082"/>
            <p:cNvSpPr/>
            <p:nvPr/>
          </p:nvSpPr>
          <p:spPr>
            <a:xfrm>
              <a:off x="7934120" y="3653460"/>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83" name="rc1083"/>
            <p:cNvSpPr/>
            <p:nvPr/>
          </p:nvSpPr>
          <p:spPr>
            <a:xfrm>
              <a:off x="8199303" y="3653460"/>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84" name="rc1084"/>
            <p:cNvSpPr/>
            <p:nvPr/>
          </p:nvSpPr>
          <p:spPr>
            <a:xfrm>
              <a:off x="8464487" y="3653460"/>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85" name="rc1085"/>
            <p:cNvSpPr/>
            <p:nvPr/>
          </p:nvSpPr>
          <p:spPr>
            <a:xfrm>
              <a:off x="1834889" y="2336573"/>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086" name="rc1086"/>
            <p:cNvSpPr/>
            <p:nvPr/>
          </p:nvSpPr>
          <p:spPr>
            <a:xfrm>
              <a:off x="2100073" y="2336573"/>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087" name="rc1087"/>
            <p:cNvSpPr/>
            <p:nvPr/>
          </p:nvSpPr>
          <p:spPr>
            <a:xfrm>
              <a:off x="2365257" y="2336573"/>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088" name="rc1088"/>
            <p:cNvSpPr/>
            <p:nvPr/>
          </p:nvSpPr>
          <p:spPr>
            <a:xfrm>
              <a:off x="2630441" y="233657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089" name="rc1089"/>
            <p:cNvSpPr/>
            <p:nvPr/>
          </p:nvSpPr>
          <p:spPr>
            <a:xfrm>
              <a:off x="2895625" y="233657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090" name="rc1090"/>
            <p:cNvSpPr/>
            <p:nvPr/>
          </p:nvSpPr>
          <p:spPr>
            <a:xfrm>
              <a:off x="3160809" y="233657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91" name="rc1091"/>
            <p:cNvSpPr/>
            <p:nvPr/>
          </p:nvSpPr>
          <p:spPr>
            <a:xfrm>
              <a:off x="3425993" y="233657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92" name="rc1092"/>
            <p:cNvSpPr/>
            <p:nvPr/>
          </p:nvSpPr>
          <p:spPr>
            <a:xfrm>
              <a:off x="3691177" y="233657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93" name="rc1093"/>
            <p:cNvSpPr/>
            <p:nvPr/>
          </p:nvSpPr>
          <p:spPr>
            <a:xfrm>
              <a:off x="3956361" y="233657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94" name="rc1094"/>
            <p:cNvSpPr/>
            <p:nvPr/>
          </p:nvSpPr>
          <p:spPr>
            <a:xfrm>
              <a:off x="4221545" y="233657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95" name="rc1095"/>
            <p:cNvSpPr/>
            <p:nvPr/>
          </p:nvSpPr>
          <p:spPr>
            <a:xfrm>
              <a:off x="4486728" y="233657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96" name="rc1096"/>
            <p:cNvSpPr/>
            <p:nvPr/>
          </p:nvSpPr>
          <p:spPr>
            <a:xfrm>
              <a:off x="4751912" y="233657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97" name="rc1097"/>
            <p:cNvSpPr/>
            <p:nvPr/>
          </p:nvSpPr>
          <p:spPr>
            <a:xfrm>
              <a:off x="5017096" y="233657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98" name="rc1098"/>
            <p:cNvSpPr/>
            <p:nvPr/>
          </p:nvSpPr>
          <p:spPr>
            <a:xfrm>
              <a:off x="5282280" y="233657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99" name="rc1099"/>
            <p:cNvSpPr/>
            <p:nvPr/>
          </p:nvSpPr>
          <p:spPr>
            <a:xfrm>
              <a:off x="5547464" y="2336573"/>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100" name="rc1100"/>
            <p:cNvSpPr/>
            <p:nvPr/>
          </p:nvSpPr>
          <p:spPr>
            <a:xfrm>
              <a:off x="5812648" y="233657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01" name="rc1101"/>
            <p:cNvSpPr/>
            <p:nvPr/>
          </p:nvSpPr>
          <p:spPr>
            <a:xfrm>
              <a:off x="6077832" y="2336573"/>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102" name="rc1102"/>
            <p:cNvSpPr/>
            <p:nvPr/>
          </p:nvSpPr>
          <p:spPr>
            <a:xfrm>
              <a:off x="6343016" y="2336573"/>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103" name="rc1103"/>
            <p:cNvSpPr/>
            <p:nvPr/>
          </p:nvSpPr>
          <p:spPr>
            <a:xfrm>
              <a:off x="6608200" y="233657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04" name="rc1104"/>
            <p:cNvSpPr/>
            <p:nvPr/>
          </p:nvSpPr>
          <p:spPr>
            <a:xfrm>
              <a:off x="6873384" y="233657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05" name="rc1105"/>
            <p:cNvSpPr/>
            <p:nvPr/>
          </p:nvSpPr>
          <p:spPr>
            <a:xfrm>
              <a:off x="7138568" y="233657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06" name="rc1106"/>
            <p:cNvSpPr/>
            <p:nvPr/>
          </p:nvSpPr>
          <p:spPr>
            <a:xfrm>
              <a:off x="7403752" y="233657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07" name="rc1107"/>
            <p:cNvSpPr/>
            <p:nvPr/>
          </p:nvSpPr>
          <p:spPr>
            <a:xfrm>
              <a:off x="7668936" y="233657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08" name="rc1108"/>
            <p:cNvSpPr/>
            <p:nvPr/>
          </p:nvSpPr>
          <p:spPr>
            <a:xfrm>
              <a:off x="7934120" y="233657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09" name="rc1109"/>
            <p:cNvSpPr/>
            <p:nvPr/>
          </p:nvSpPr>
          <p:spPr>
            <a:xfrm>
              <a:off x="8199303" y="233657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10" name="rc1110"/>
            <p:cNvSpPr/>
            <p:nvPr/>
          </p:nvSpPr>
          <p:spPr>
            <a:xfrm>
              <a:off x="8464487" y="233657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11" name="rc1111"/>
            <p:cNvSpPr/>
            <p:nvPr/>
          </p:nvSpPr>
          <p:spPr>
            <a:xfrm>
              <a:off x="1834889" y="1772193"/>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112" name="rc1112"/>
            <p:cNvSpPr/>
            <p:nvPr/>
          </p:nvSpPr>
          <p:spPr>
            <a:xfrm>
              <a:off x="2100073" y="1772193"/>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113" name="rc1113"/>
            <p:cNvSpPr/>
            <p:nvPr/>
          </p:nvSpPr>
          <p:spPr>
            <a:xfrm>
              <a:off x="2365257" y="1772193"/>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14" name="rc1114"/>
            <p:cNvSpPr/>
            <p:nvPr/>
          </p:nvSpPr>
          <p:spPr>
            <a:xfrm>
              <a:off x="2630441" y="1772193"/>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115" name="rc1115"/>
            <p:cNvSpPr/>
            <p:nvPr/>
          </p:nvSpPr>
          <p:spPr>
            <a:xfrm>
              <a:off x="2895625" y="177219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16" name="rc1116"/>
            <p:cNvSpPr/>
            <p:nvPr/>
          </p:nvSpPr>
          <p:spPr>
            <a:xfrm>
              <a:off x="3160809" y="177219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17" name="rc1117"/>
            <p:cNvSpPr/>
            <p:nvPr/>
          </p:nvSpPr>
          <p:spPr>
            <a:xfrm>
              <a:off x="3425993" y="1772193"/>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118" name="rc1118"/>
            <p:cNvSpPr/>
            <p:nvPr/>
          </p:nvSpPr>
          <p:spPr>
            <a:xfrm>
              <a:off x="3691177" y="177219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19" name="rc1119"/>
            <p:cNvSpPr/>
            <p:nvPr/>
          </p:nvSpPr>
          <p:spPr>
            <a:xfrm>
              <a:off x="3956361" y="1772193"/>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20" name="rc1120"/>
            <p:cNvSpPr/>
            <p:nvPr/>
          </p:nvSpPr>
          <p:spPr>
            <a:xfrm>
              <a:off x="4221545" y="177219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21" name="rc1121"/>
            <p:cNvSpPr/>
            <p:nvPr/>
          </p:nvSpPr>
          <p:spPr>
            <a:xfrm>
              <a:off x="4486728" y="1772193"/>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22" name="rc1122"/>
            <p:cNvSpPr/>
            <p:nvPr/>
          </p:nvSpPr>
          <p:spPr>
            <a:xfrm>
              <a:off x="4751912" y="177219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23" name="rc1123"/>
            <p:cNvSpPr/>
            <p:nvPr/>
          </p:nvSpPr>
          <p:spPr>
            <a:xfrm>
              <a:off x="5017096" y="177219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24" name="rc1124"/>
            <p:cNvSpPr/>
            <p:nvPr/>
          </p:nvSpPr>
          <p:spPr>
            <a:xfrm>
              <a:off x="5282280" y="177219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25" name="rc1125"/>
            <p:cNvSpPr/>
            <p:nvPr/>
          </p:nvSpPr>
          <p:spPr>
            <a:xfrm>
              <a:off x="5547464" y="177219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26" name="rc1126"/>
            <p:cNvSpPr/>
            <p:nvPr/>
          </p:nvSpPr>
          <p:spPr>
            <a:xfrm>
              <a:off x="5812648" y="177219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27" name="rc1127"/>
            <p:cNvSpPr/>
            <p:nvPr/>
          </p:nvSpPr>
          <p:spPr>
            <a:xfrm>
              <a:off x="6077832" y="177219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28" name="rc1128"/>
            <p:cNvSpPr/>
            <p:nvPr/>
          </p:nvSpPr>
          <p:spPr>
            <a:xfrm>
              <a:off x="6343016" y="177219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29" name="rc1129"/>
            <p:cNvSpPr/>
            <p:nvPr/>
          </p:nvSpPr>
          <p:spPr>
            <a:xfrm>
              <a:off x="6608200" y="177219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30" name="rc1130"/>
            <p:cNvSpPr/>
            <p:nvPr/>
          </p:nvSpPr>
          <p:spPr>
            <a:xfrm>
              <a:off x="6873384" y="177219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31" name="rc1131"/>
            <p:cNvSpPr/>
            <p:nvPr/>
          </p:nvSpPr>
          <p:spPr>
            <a:xfrm>
              <a:off x="7138568" y="177219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32" name="rc1132"/>
            <p:cNvSpPr/>
            <p:nvPr/>
          </p:nvSpPr>
          <p:spPr>
            <a:xfrm>
              <a:off x="7403752" y="177219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33" name="rc1133"/>
            <p:cNvSpPr/>
            <p:nvPr/>
          </p:nvSpPr>
          <p:spPr>
            <a:xfrm>
              <a:off x="7668936" y="177219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34" name="rc1134"/>
            <p:cNvSpPr/>
            <p:nvPr/>
          </p:nvSpPr>
          <p:spPr>
            <a:xfrm>
              <a:off x="7934120" y="177219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35" name="rc1135"/>
            <p:cNvSpPr/>
            <p:nvPr/>
          </p:nvSpPr>
          <p:spPr>
            <a:xfrm>
              <a:off x="8199303" y="177219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36" name="rc1136"/>
            <p:cNvSpPr/>
            <p:nvPr/>
          </p:nvSpPr>
          <p:spPr>
            <a:xfrm>
              <a:off x="8464487" y="177219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37" name="rc1137"/>
            <p:cNvSpPr/>
            <p:nvPr/>
          </p:nvSpPr>
          <p:spPr>
            <a:xfrm>
              <a:off x="1834889" y="374752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38" name="rc1138"/>
            <p:cNvSpPr/>
            <p:nvPr/>
          </p:nvSpPr>
          <p:spPr>
            <a:xfrm>
              <a:off x="2100073" y="374752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39" name="rc1139"/>
            <p:cNvSpPr/>
            <p:nvPr/>
          </p:nvSpPr>
          <p:spPr>
            <a:xfrm>
              <a:off x="2365257" y="374752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40" name="rc1140"/>
            <p:cNvSpPr/>
            <p:nvPr/>
          </p:nvSpPr>
          <p:spPr>
            <a:xfrm>
              <a:off x="2630441" y="374752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41" name="rc1141"/>
            <p:cNvSpPr/>
            <p:nvPr/>
          </p:nvSpPr>
          <p:spPr>
            <a:xfrm>
              <a:off x="2895625" y="374752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42" name="rc1142"/>
            <p:cNvSpPr/>
            <p:nvPr/>
          </p:nvSpPr>
          <p:spPr>
            <a:xfrm>
              <a:off x="3160809" y="374752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43" name="rc1143"/>
            <p:cNvSpPr/>
            <p:nvPr/>
          </p:nvSpPr>
          <p:spPr>
            <a:xfrm>
              <a:off x="3425993" y="374752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44" name="rc1144"/>
            <p:cNvSpPr/>
            <p:nvPr/>
          </p:nvSpPr>
          <p:spPr>
            <a:xfrm>
              <a:off x="3691177" y="3747523"/>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145" name="rc1145"/>
            <p:cNvSpPr/>
            <p:nvPr/>
          </p:nvSpPr>
          <p:spPr>
            <a:xfrm>
              <a:off x="3956361" y="374752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46" name="rc1146"/>
            <p:cNvSpPr/>
            <p:nvPr/>
          </p:nvSpPr>
          <p:spPr>
            <a:xfrm>
              <a:off x="4221545" y="374752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47" name="rc1147"/>
            <p:cNvSpPr/>
            <p:nvPr/>
          </p:nvSpPr>
          <p:spPr>
            <a:xfrm>
              <a:off x="4486728" y="374752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48" name="rc1148"/>
            <p:cNvSpPr/>
            <p:nvPr/>
          </p:nvSpPr>
          <p:spPr>
            <a:xfrm>
              <a:off x="4751912" y="374752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49" name="rc1149"/>
            <p:cNvSpPr/>
            <p:nvPr/>
          </p:nvSpPr>
          <p:spPr>
            <a:xfrm>
              <a:off x="5017096" y="374752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50" name="rc1150"/>
            <p:cNvSpPr/>
            <p:nvPr/>
          </p:nvSpPr>
          <p:spPr>
            <a:xfrm>
              <a:off x="5282280" y="374752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51" name="rc1151"/>
            <p:cNvSpPr/>
            <p:nvPr/>
          </p:nvSpPr>
          <p:spPr>
            <a:xfrm>
              <a:off x="5547464" y="374752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52" name="rc1152"/>
            <p:cNvSpPr/>
            <p:nvPr/>
          </p:nvSpPr>
          <p:spPr>
            <a:xfrm>
              <a:off x="5812648" y="374752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53" name="rc1153"/>
            <p:cNvSpPr/>
            <p:nvPr/>
          </p:nvSpPr>
          <p:spPr>
            <a:xfrm>
              <a:off x="6077832" y="374752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54" name="rc1154"/>
            <p:cNvSpPr/>
            <p:nvPr/>
          </p:nvSpPr>
          <p:spPr>
            <a:xfrm>
              <a:off x="6343016" y="374752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55" name="rc1155"/>
            <p:cNvSpPr/>
            <p:nvPr/>
          </p:nvSpPr>
          <p:spPr>
            <a:xfrm>
              <a:off x="6608200" y="374752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56" name="rc1156"/>
            <p:cNvSpPr/>
            <p:nvPr/>
          </p:nvSpPr>
          <p:spPr>
            <a:xfrm>
              <a:off x="6873384" y="374752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57" name="rc1157"/>
            <p:cNvSpPr/>
            <p:nvPr/>
          </p:nvSpPr>
          <p:spPr>
            <a:xfrm>
              <a:off x="7138568" y="374752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58" name="rc1158"/>
            <p:cNvSpPr/>
            <p:nvPr/>
          </p:nvSpPr>
          <p:spPr>
            <a:xfrm>
              <a:off x="7403752" y="374752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59" name="rc1159"/>
            <p:cNvSpPr/>
            <p:nvPr/>
          </p:nvSpPr>
          <p:spPr>
            <a:xfrm>
              <a:off x="7668936" y="374752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60" name="rc1160"/>
            <p:cNvSpPr/>
            <p:nvPr/>
          </p:nvSpPr>
          <p:spPr>
            <a:xfrm>
              <a:off x="7934120" y="3747523"/>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61" name="rc1161"/>
            <p:cNvSpPr/>
            <p:nvPr/>
          </p:nvSpPr>
          <p:spPr>
            <a:xfrm>
              <a:off x="8199303" y="3747523"/>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62" name="rc1162"/>
            <p:cNvSpPr/>
            <p:nvPr/>
          </p:nvSpPr>
          <p:spPr>
            <a:xfrm>
              <a:off x="8464487" y="3747523"/>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63" name="rc1163"/>
            <p:cNvSpPr/>
            <p:nvPr/>
          </p:nvSpPr>
          <p:spPr>
            <a:xfrm>
              <a:off x="1834889" y="196032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64" name="rc1164"/>
            <p:cNvSpPr/>
            <p:nvPr/>
          </p:nvSpPr>
          <p:spPr>
            <a:xfrm>
              <a:off x="2100073" y="196032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65" name="rc1165"/>
            <p:cNvSpPr/>
            <p:nvPr/>
          </p:nvSpPr>
          <p:spPr>
            <a:xfrm>
              <a:off x="2365257" y="196032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66" name="rc1166"/>
            <p:cNvSpPr/>
            <p:nvPr/>
          </p:nvSpPr>
          <p:spPr>
            <a:xfrm>
              <a:off x="2630441" y="196032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67" name="rc1167"/>
            <p:cNvSpPr/>
            <p:nvPr/>
          </p:nvSpPr>
          <p:spPr>
            <a:xfrm>
              <a:off x="2895625" y="196032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68" name="rc1168"/>
            <p:cNvSpPr/>
            <p:nvPr/>
          </p:nvSpPr>
          <p:spPr>
            <a:xfrm>
              <a:off x="3160809" y="1960320"/>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69" name="rc1169"/>
            <p:cNvSpPr/>
            <p:nvPr/>
          </p:nvSpPr>
          <p:spPr>
            <a:xfrm>
              <a:off x="3425993" y="1960320"/>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70" name="rc1170"/>
            <p:cNvSpPr/>
            <p:nvPr/>
          </p:nvSpPr>
          <p:spPr>
            <a:xfrm>
              <a:off x="3691177" y="196032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71" name="rc1171"/>
            <p:cNvSpPr/>
            <p:nvPr/>
          </p:nvSpPr>
          <p:spPr>
            <a:xfrm>
              <a:off x="3956361" y="196032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72" name="rc1172"/>
            <p:cNvSpPr/>
            <p:nvPr/>
          </p:nvSpPr>
          <p:spPr>
            <a:xfrm>
              <a:off x="4221545" y="196032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73" name="rc1173"/>
            <p:cNvSpPr/>
            <p:nvPr/>
          </p:nvSpPr>
          <p:spPr>
            <a:xfrm>
              <a:off x="4486728" y="1960320"/>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74" name="rc1174"/>
            <p:cNvSpPr/>
            <p:nvPr/>
          </p:nvSpPr>
          <p:spPr>
            <a:xfrm>
              <a:off x="4751912" y="1960320"/>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75" name="rc1175"/>
            <p:cNvSpPr/>
            <p:nvPr/>
          </p:nvSpPr>
          <p:spPr>
            <a:xfrm>
              <a:off x="5017096" y="1960320"/>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176" name="rc1176"/>
            <p:cNvSpPr/>
            <p:nvPr/>
          </p:nvSpPr>
          <p:spPr>
            <a:xfrm>
              <a:off x="5282280" y="1960320"/>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177" name="rc1177"/>
            <p:cNvSpPr/>
            <p:nvPr/>
          </p:nvSpPr>
          <p:spPr>
            <a:xfrm>
              <a:off x="5547464" y="196032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78" name="rc1178"/>
            <p:cNvSpPr/>
            <p:nvPr/>
          </p:nvSpPr>
          <p:spPr>
            <a:xfrm>
              <a:off x="5812648" y="196032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79" name="rc1179"/>
            <p:cNvSpPr/>
            <p:nvPr/>
          </p:nvSpPr>
          <p:spPr>
            <a:xfrm>
              <a:off x="6077832" y="196032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80" name="rc1180"/>
            <p:cNvSpPr/>
            <p:nvPr/>
          </p:nvSpPr>
          <p:spPr>
            <a:xfrm>
              <a:off x="6343016" y="196032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81" name="rc1181"/>
            <p:cNvSpPr/>
            <p:nvPr/>
          </p:nvSpPr>
          <p:spPr>
            <a:xfrm>
              <a:off x="6608200" y="196032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82" name="rc1182"/>
            <p:cNvSpPr/>
            <p:nvPr/>
          </p:nvSpPr>
          <p:spPr>
            <a:xfrm>
              <a:off x="6873384" y="196032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83" name="rc1183"/>
            <p:cNvSpPr/>
            <p:nvPr/>
          </p:nvSpPr>
          <p:spPr>
            <a:xfrm>
              <a:off x="7138568" y="1960320"/>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84" name="rc1184"/>
            <p:cNvSpPr/>
            <p:nvPr/>
          </p:nvSpPr>
          <p:spPr>
            <a:xfrm>
              <a:off x="7403752" y="196032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85" name="rc1185"/>
            <p:cNvSpPr/>
            <p:nvPr/>
          </p:nvSpPr>
          <p:spPr>
            <a:xfrm>
              <a:off x="7668936" y="196032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86" name="rc1186"/>
            <p:cNvSpPr/>
            <p:nvPr/>
          </p:nvSpPr>
          <p:spPr>
            <a:xfrm>
              <a:off x="7934120" y="196032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87" name="rc1187"/>
            <p:cNvSpPr/>
            <p:nvPr/>
          </p:nvSpPr>
          <p:spPr>
            <a:xfrm>
              <a:off x="8199303" y="196032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88" name="rc1188"/>
            <p:cNvSpPr/>
            <p:nvPr/>
          </p:nvSpPr>
          <p:spPr>
            <a:xfrm>
              <a:off x="8464487" y="196032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89" name="rc1189"/>
            <p:cNvSpPr/>
            <p:nvPr/>
          </p:nvSpPr>
          <p:spPr>
            <a:xfrm>
              <a:off x="1834889" y="280689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90" name="rc1190"/>
            <p:cNvSpPr/>
            <p:nvPr/>
          </p:nvSpPr>
          <p:spPr>
            <a:xfrm>
              <a:off x="2100073" y="280689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191" name="rc1191"/>
            <p:cNvSpPr/>
            <p:nvPr/>
          </p:nvSpPr>
          <p:spPr>
            <a:xfrm>
              <a:off x="2365257" y="2806890"/>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192" name="rc1192"/>
            <p:cNvSpPr/>
            <p:nvPr/>
          </p:nvSpPr>
          <p:spPr>
            <a:xfrm>
              <a:off x="2630441" y="2806890"/>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193" name="rc1193"/>
            <p:cNvSpPr/>
            <p:nvPr/>
          </p:nvSpPr>
          <p:spPr>
            <a:xfrm>
              <a:off x="2895625" y="2806890"/>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194" name="rc1194"/>
            <p:cNvSpPr/>
            <p:nvPr/>
          </p:nvSpPr>
          <p:spPr>
            <a:xfrm>
              <a:off x="3160809" y="280689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195" name="rc1195"/>
            <p:cNvSpPr/>
            <p:nvPr/>
          </p:nvSpPr>
          <p:spPr>
            <a:xfrm>
              <a:off x="3425993" y="280689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196" name="rc1196"/>
            <p:cNvSpPr/>
            <p:nvPr/>
          </p:nvSpPr>
          <p:spPr>
            <a:xfrm>
              <a:off x="3691177" y="2806890"/>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197" name="rc1197"/>
            <p:cNvSpPr/>
            <p:nvPr/>
          </p:nvSpPr>
          <p:spPr>
            <a:xfrm>
              <a:off x="3956361" y="2806890"/>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198" name="rc1198"/>
            <p:cNvSpPr/>
            <p:nvPr/>
          </p:nvSpPr>
          <p:spPr>
            <a:xfrm>
              <a:off x="4221545" y="2806890"/>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99" name="rc1199"/>
            <p:cNvSpPr/>
            <p:nvPr/>
          </p:nvSpPr>
          <p:spPr>
            <a:xfrm>
              <a:off x="4486728" y="280689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00" name="rc1200"/>
            <p:cNvSpPr/>
            <p:nvPr/>
          </p:nvSpPr>
          <p:spPr>
            <a:xfrm>
              <a:off x="4751912" y="280689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01" name="rc1201"/>
            <p:cNvSpPr/>
            <p:nvPr/>
          </p:nvSpPr>
          <p:spPr>
            <a:xfrm>
              <a:off x="5017096" y="280689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02" name="rc1202"/>
            <p:cNvSpPr/>
            <p:nvPr/>
          </p:nvSpPr>
          <p:spPr>
            <a:xfrm>
              <a:off x="5282280" y="280689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03" name="rc1203"/>
            <p:cNvSpPr/>
            <p:nvPr/>
          </p:nvSpPr>
          <p:spPr>
            <a:xfrm>
              <a:off x="5547464" y="280689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04" name="rc1204"/>
            <p:cNvSpPr/>
            <p:nvPr/>
          </p:nvSpPr>
          <p:spPr>
            <a:xfrm>
              <a:off x="5812648" y="280689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05" name="rc1205"/>
            <p:cNvSpPr/>
            <p:nvPr/>
          </p:nvSpPr>
          <p:spPr>
            <a:xfrm>
              <a:off x="6077832" y="280689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06" name="rc1206"/>
            <p:cNvSpPr/>
            <p:nvPr/>
          </p:nvSpPr>
          <p:spPr>
            <a:xfrm>
              <a:off x="6343016" y="280689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07" name="rc1207"/>
            <p:cNvSpPr/>
            <p:nvPr/>
          </p:nvSpPr>
          <p:spPr>
            <a:xfrm>
              <a:off x="6608200" y="280689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08" name="rc1208"/>
            <p:cNvSpPr/>
            <p:nvPr/>
          </p:nvSpPr>
          <p:spPr>
            <a:xfrm>
              <a:off x="6873384" y="280689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09" name="rc1209"/>
            <p:cNvSpPr/>
            <p:nvPr/>
          </p:nvSpPr>
          <p:spPr>
            <a:xfrm>
              <a:off x="7138568" y="280689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10" name="rc1210"/>
            <p:cNvSpPr/>
            <p:nvPr/>
          </p:nvSpPr>
          <p:spPr>
            <a:xfrm>
              <a:off x="7403752" y="280689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11" name="rc1211"/>
            <p:cNvSpPr/>
            <p:nvPr/>
          </p:nvSpPr>
          <p:spPr>
            <a:xfrm>
              <a:off x="7668936" y="280689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12" name="rc1212"/>
            <p:cNvSpPr/>
            <p:nvPr/>
          </p:nvSpPr>
          <p:spPr>
            <a:xfrm>
              <a:off x="7934120" y="280689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13" name="rc1213"/>
            <p:cNvSpPr/>
            <p:nvPr/>
          </p:nvSpPr>
          <p:spPr>
            <a:xfrm>
              <a:off x="8199303" y="280689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14" name="rc1214"/>
            <p:cNvSpPr/>
            <p:nvPr/>
          </p:nvSpPr>
          <p:spPr>
            <a:xfrm>
              <a:off x="8464487" y="280689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15" name="rc1215"/>
            <p:cNvSpPr/>
            <p:nvPr/>
          </p:nvSpPr>
          <p:spPr>
            <a:xfrm>
              <a:off x="1834889" y="4594093"/>
              <a:ext cx="265183" cy="9406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216" name="rc1216"/>
            <p:cNvSpPr/>
            <p:nvPr/>
          </p:nvSpPr>
          <p:spPr>
            <a:xfrm>
              <a:off x="2100073" y="4594093"/>
              <a:ext cx="265183" cy="9406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217" name="rc1217"/>
            <p:cNvSpPr/>
            <p:nvPr/>
          </p:nvSpPr>
          <p:spPr>
            <a:xfrm>
              <a:off x="2365257" y="4594093"/>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218" name="rc1218"/>
            <p:cNvSpPr/>
            <p:nvPr/>
          </p:nvSpPr>
          <p:spPr>
            <a:xfrm>
              <a:off x="2630441" y="4594093"/>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219" name="rc1219"/>
            <p:cNvSpPr/>
            <p:nvPr/>
          </p:nvSpPr>
          <p:spPr>
            <a:xfrm>
              <a:off x="2895625" y="4594093"/>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220" name="rc1220"/>
            <p:cNvSpPr/>
            <p:nvPr/>
          </p:nvSpPr>
          <p:spPr>
            <a:xfrm>
              <a:off x="3160809" y="4594093"/>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221" name="rc1221"/>
            <p:cNvSpPr/>
            <p:nvPr/>
          </p:nvSpPr>
          <p:spPr>
            <a:xfrm>
              <a:off x="3425993" y="4594093"/>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222" name="rc1222"/>
            <p:cNvSpPr/>
            <p:nvPr/>
          </p:nvSpPr>
          <p:spPr>
            <a:xfrm>
              <a:off x="3691177" y="4594093"/>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223" name="rc1223"/>
            <p:cNvSpPr/>
            <p:nvPr/>
          </p:nvSpPr>
          <p:spPr>
            <a:xfrm>
              <a:off x="3956361" y="4594093"/>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224" name="rc1224"/>
            <p:cNvSpPr/>
            <p:nvPr/>
          </p:nvSpPr>
          <p:spPr>
            <a:xfrm>
              <a:off x="4221545" y="4594093"/>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225" name="rc1225"/>
            <p:cNvSpPr/>
            <p:nvPr/>
          </p:nvSpPr>
          <p:spPr>
            <a:xfrm>
              <a:off x="4486728" y="4594093"/>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226" name="rc1226"/>
            <p:cNvSpPr/>
            <p:nvPr/>
          </p:nvSpPr>
          <p:spPr>
            <a:xfrm>
              <a:off x="4751912" y="4594093"/>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227" name="rc1227"/>
            <p:cNvSpPr/>
            <p:nvPr/>
          </p:nvSpPr>
          <p:spPr>
            <a:xfrm>
              <a:off x="5017096" y="4594093"/>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228" name="rc1228"/>
            <p:cNvSpPr/>
            <p:nvPr/>
          </p:nvSpPr>
          <p:spPr>
            <a:xfrm>
              <a:off x="5282280" y="4594093"/>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229" name="rc1229"/>
            <p:cNvSpPr/>
            <p:nvPr/>
          </p:nvSpPr>
          <p:spPr>
            <a:xfrm>
              <a:off x="5547464" y="4594093"/>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230" name="rc1230"/>
            <p:cNvSpPr/>
            <p:nvPr/>
          </p:nvSpPr>
          <p:spPr>
            <a:xfrm>
              <a:off x="5812648" y="4594093"/>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231" name="rc1231"/>
            <p:cNvSpPr/>
            <p:nvPr/>
          </p:nvSpPr>
          <p:spPr>
            <a:xfrm>
              <a:off x="6077832" y="4594093"/>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232" name="rc1232"/>
            <p:cNvSpPr/>
            <p:nvPr/>
          </p:nvSpPr>
          <p:spPr>
            <a:xfrm>
              <a:off x="6343016" y="4594093"/>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233" name="rc1233"/>
            <p:cNvSpPr/>
            <p:nvPr/>
          </p:nvSpPr>
          <p:spPr>
            <a:xfrm>
              <a:off x="6608200" y="4594093"/>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234" name="rc1234"/>
            <p:cNvSpPr/>
            <p:nvPr/>
          </p:nvSpPr>
          <p:spPr>
            <a:xfrm>
              <a:off x="6873384" y="459409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235" name="rc1235"/>
            <p:cNvSpPr/>
            <p:nvPr/>
          </p:nvSpPr>
          <p:spPr>
            <a:xfrm>
              <a:off x="7138568" y="4594093"/>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236" name="rc1236"/>
            <p:cNvSpPr/>
            <p:nvPr/>
          </p:nvSpPr>
          <p:spPr>
            <a:xfrm>
              <a:off x="7403752" y="4594093"/>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237" name="rc1237"/>
            <p:cNvSpPr/>
            <p:nvPr/>
          </p:nvSpPr>
          <p:spPr>
            <a:xfrm>
              <a:off x="7668936" y="4594093"/>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238" name="rc1238"/>
            <p:cNvSpPr/>
            <p:nvPr/>
          </p:nvSpPr>
          <p:spPr>
            <a:xfrm>
              <a:off x="7934120" y="459409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239" name="rc1239"/>
            <p:cNvSpPr/>
            <p:nvPr/>
          </p:nvSpPr>
          <p:spPr>
            <a:xfrm>
              <a:off x="8199303" y="459409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240" name="rc1240"/>
            <p:cNvSpPr/>
            <p:nvPr/>
          </p:nvSpPr>
          <p:spPr>
            <a:xfrm>
              <a:off x="8464487" y="459409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241" name="tx1241"/>
            <p:cNvSpPr/>
            <p:nvPr/>
          </p:nvSpPr>
          <p:spPr>
            <a:xfrm>
              <a:off x="1927339"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242" name="tx1242"/>
            <p:cNvSpPr/>
            <p:nvPr/>
          </p:nvSpPr>
          <p:spPr>
            <a:xfrm>
              <a:off x="2192523"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243" name="tx1243"/>
            <p:cNvSpPr/>
            <p:nvPr/>
          </p:nvSpPr>
          <p:spPr>
            <a:xfrm>
              <a:off x="2457707"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244" name="tx1244"/>
            <p:cNvSpPr/>
            <p:nvPr/>
          </p:nvSpPr>
          <p:spPr>
            <a:xfrm>
              <a:off x="2722891"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245" name="tx1245"/>
            <p:cNvSpPr/>
            <p:nvPr/>
          </p:nvSpPr>
          <p:spPr>
            <a:xfrm>
              <a:off x="2988075"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246" name="tx1246"/>
            <p:cNvSpPr/>
            <p:nvPr/>
          </p:nvSpPr>
          <p:spPr>
            <a:xfrm>
              <a:off x="3253259"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247" name="tx1247"/>
            <p:cNvSpPr/>
            <p:nvPr/>
          </p:nvSpPr>
          <p:spPr>
            <a:xfrm>
              <a:off x="3518443"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248" name="tx1248"/>
            <p:cNvSpPr/>
            <p:nvPr/>
          </p:nvSpPr>
          <p:spPr>
            <a:xfrm>
              <a:off x="3783626"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249" name="tx1249"/>
            <p:cNvSpPr/>
            <p:nvPr/>
          </p:nvSpPr>
          <p:spPr>
            <a:xfrm>
              <a:off x="4048810"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250" name="tx1250"/>
            <p:cNvSpPr/>
            <p:nvPr/>
          </p:nvSpPr>
          <p:spPr>
            <a:xfrm>
              <a:off x="4313994"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251" name="tx1251"/>
            <p:cNvSpPr/>
            <p:nvPr/>
          </p:nvSpPr>
          <p:spPr>
            <a:xfrm>
              <a:off x="4579178"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52" name="tx1252"/>
            <p:cNvSpPr/>
            <p:nvPr/>
          </p:nvSpPr>
          <p:spPr>
            <a:xfrm>
              <a:off x="4844362"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53" name="tx1253"/>
            <p:cNvSpPr/>
            <p:nvPr/>
          </p:nvSpPr>
          <p:spPr>
            <a:xfrm>
              <a:off x="5109546"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54" name="tx1254"/>
            <p:cNvSpPr/>
            <p:nvPr/>
          </p:nvSpPr>
          <p:spPr>
            <a:xfrm>
              <a:off x="5374730"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55" name="tx1255"/>
            <p:cNvSpPr/>
            <p:nvPr/>
          </p:nvSpPr>
          <p:spPr>
            <a:xfrm>
              <a:off x="5639914"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56" name="tx1256"/>
            <p:cNvSpPr/>
            <p:nvPr/>
          </p:nvSpPr>
          <p:spPr>
            <a:xfrm>
              <a:off x="5905098"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57" name="tx1257"/>
            <p:cNvSpPr/>
            <p:nvPr/>
          </p:nvSpPr>
          <p:spPr>
            <a:xfrm>
              <a:off x="6170282"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258" name="tx1258"/>
            <p:cNvSpPr/>
            <p:nvPr/>
          </p:nvSpPr>
          <p:spPr>
            <a:xfrm>
              <a:off x="6435466"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259" name="tx1259"/>
            <p:cNvSpPr/>
            <p:nvPr/>
          </p:nvSpPr>
          <p:spPr>
            <a:xfrm>
              <a:off x="6700650"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260" name="tx1260"/>
            <p:cNvSpPr/>
            <p:nvPr/>
          </p:nvSpPr>
          <p:spPr>
            <a:xfrm>
              <a:off x="6965834"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261" name="tx1261"/>
            <p:cNvSpPr/>
            <p:nvPr/>
          </p:nvSpPr>
          <p:spPr>
            <a:xfrm>
              <a:off x="7231018"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262" name="tx1262"/>
            <p:cNvSpPr/>
            <p:nvPr/>
          </p:nvSpPr>
          <p:spPr>
            <a:xfrm>
              <a:off x="7496201"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263" name="tx1263"/>
            <p:cNvSpPr/>
            <p:nvPr/>
          </p:nvSpPr>
          <p:spPr>
            <a:xfrm>
              <a:off x="7761385"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264" name="tx1264"/>
            <p:cNvSpPr/>
            <p:nvPr/>
          </p:nvSpPr>
          <p:spPr>
            <a:xfrm>
              <a:off x="8026569"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265" name="tx1265"/>
            <p:cNvSpPr/>
            <p:nvPr/>
          </p:nvSpPr>
          <p:spPr>
            <a:xfrm>
              <a:off x="8291753"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266" name="tx1266"/>
            <p:cNvSpPr/>
            <p:nvPr/>
          </p:nvSpPr>
          <p:spPr>
            <a:xfrm>
              <a:off x="8556937"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67" name="tx1267"/>
            <p:cNvSpPr/>
            <p:nvPr/>
          </p:nvSpPr>
          <p:spPr>
            <a:xfrm>
              <a:off x="2457707"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268" name="tx1268"/>
            <p:cNvSpPr/>
            <p:nvPr/>
          </p:nvSpPr>
          <p:spPr>
            <a:xfrm>
              <a:off x="2722891"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269" name="tx1269"/>
            <p:cNvSpPr/>
            <p:nvPr/>
          </p:nvSpPr>
          <p:spPr>
            <a:xfrm>
              <a:off x="2988075"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270" name="tx1270"/>
            <p:cNvSpPr/>
            <p:nvPr/>
          </p:nvSpPr>
          <p:spPr>
            <a:xfrm>
              <a:off x="3518443"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271" name="tx1271"/>
            <p:cNvSpPr/>
            <p:nvPr/>
          </p:nvSpPr>
          <p:spPr>
            <a:xfrm>
              <a:off x="3783626"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272" name="tx1272"/>
            <p:cNvSpPr/>
            <p:nvPr/>
          </p:nvSpPr>
          <p:spPr>
            <a:xfrm>
              <a:off x="4048810"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273" name="tx1273"/>
            <p:cNvSpPr/>
            <p:nvPr/>
          </p:nvSpPr>
          <p:spPr>
            <a:xfrm>
              <a:off x="4313994"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274" name="tx1274"/>
            <p:cNvSpPr/>
            <p:nvPr/>
          </p:nvSpPr>
          <p:spPr>
            <a:xfrm>
              <a:off x="4579178"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275" name="tx1275"/>
            <p:cNvSpPr/>
            <p:nvPr/>
          </p:nvSpPr>
          <p:spPr>
            <a:xfrm>
              <a:off x="4844362"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276" name="tx1276"/>
            <p:cNvSpPr/>
            <p:nvPr/>
          </p:nvSpPr>
          <p:spPr>
            <a:xfrm>
              <a:off x="5109546"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277" name="tx1277"/>
            <p:cNvSpPr/>
            <p:nvPr/>
          </p:nvSpPr>
          <p:spPr>
            <a:xfrm>
              <a:off x="5374730"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278" name="tx1278"/>
            <p:cNvSpPr/>
            <p:nvPr/>
          </p:nvSpPr>
          <p:spPr>
            <a:xfrm>
              <a:off x="5639914"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279" name="tx1279"/>
            <p:cNvSpPr/>
            <p:nvPr/>
          </p:nvSpPr>
          <p:spPr>
            <a:xfrm>
              <a:off x="5905098"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280" name="tx1280"/>
            <p:cNvSpPr/>
            <p:nvPr/>
          </p:nvSpPr>
          <p:spPr>
            <a:xfrm>
              <a:off x="6170282"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281" name="tx1281"/>
            <p:cNvSpPr/>
            <p:nvPr/>
          </p:nvSpPr>
          <p:spPr>
            <a:xfrm>
              <a:off x="6435466"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282" name="tx1282"/>
            <p:cNvSpPr/>
            <p:nvPr/>
          </p:nvSpPr>
          <p:spPr>
            <a:xfrm>
              <a:off x="6700650"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283" name="tx1283"/>
            <p:cNvSpPr/>
            <p:nvPr/>
          </p:nvSpPr>
          <p:spPr>
            <a:xfrm>
              <a:off x="6965834"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284" name="tx1284"/>
            <p:cNvSpPr/>
            <p:nvPr/>
          </p:nvSpPr>
          <p:spPr>
            <a:xfrm>
              <a:off x="7231018"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285" name="tx1285"/>
            <p:cNvSpPr/>
            <p:nvPr/>
          </p:nvSpPr>
          <p:spPr>
            <a:xfrm>
              <a:off x="7496201"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286" name="tx1286"/>
            <p:cNvSpPr/>
            <p:nvPr/>
          </p:nvSpPr>
          <p:spPr>
            <a:xfrm>
              <a:off x="7761385"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287" name="tx1287"/>
            <p:cNvSpPr/>
            <p:nvPr/>
          </p:nvSpPr>
          <p:spPr>
            <a:xfrm>
              <a:off x="8026569"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288" name="tx1288"/>
            <p:cNvSpPr/>
            <p:nvPr/>
          </p:nvSpPr>
          <p:spPr>
            <a:xfrm>
              <a:off x="8291753"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289" name="tx1289"/>
            <p:cNvSpPr/>
            <p:nvPr/>
          </p:nvSpPr>
          <p:spPr>
            <a:xfrm>
              <a:off x="8556937"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290" name="tx1290"/>
            <p:cNvSpPr/>
            <p:nvPr/>
          </p:nvSpPr>
          <p:spPr>
            <a:xfrm>
              <a:off x="1927339"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291" name="tx1291"/>
            <p:cNvSpPr/>
            <p:nvPr/>
          </p:nvSpPr>
          <p:spPr>
            <a:xfrm>
              <a:off x="2192523"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292" name="tx1292"/>
            <p:cNvSpPr/>
            <p:nvPr/>
          </p:nvSpPr>
          <p:spPr>
            <a:xfrm>
              <a:off x="2457707"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293" name="tx1293"/>
            <p:cNvSpPr/>
            <p:nvPr/>
          </p:nvSpPr>
          <p:spPr>
            <a:xfrm>
              <a:off x="2722891"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294" name="tx1294"/>
            <p:cNvSpPr/>
            <p:nvPr/>
          </p:nvSpPr>
          <p:spPr>
            <a:xfrm>
              <a:off x="2988075"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295" name="tx1295"/>
            <p:cNvSpPr/>
            <p:nvPr/>
          </p:nvSpPr>
          <p:spPr>
            <a:xfrm>
              <a:off x="3253259"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296" name="tx1296"/>
            <p:cNvSpPr/>
            <p:nvPr/>
          </p:nvSpPr>
          <p:spPr>
            <a:xfrm>
              <a:off x="3518443"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297" name="tx1297"/>
            <p:cNvSpPr/>
            <p:nvPr/>
          </p:nvSpPr>
          <p:spPr>
            <a:xfrm>
              <a:off x="3783626"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298" name="tx1298"/>
            <p:cNvSpPr/>
            <p:nvPr/>
          </p:nvSpPr>
          <p:spPr>
            <a:xfrm>
              <a:off x="4048810"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299" name="tx1299"/>
            <p:cNvSpPr/>
            <p:nvPr/>
          </p:nvSpPr>
          <p:spPr>
            <a:xfrm>
              <a:off x="4313994"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300" name="tx1300"/>
            <p:cNvSpPr/>
            <p:nvPr/>
          </p:nvSpPr>
          <p:spPr>
            <a:xfrm>
              <a:off x="4579178"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301" name="tx1301"/>
            <p:cNvSpPr/>
            <p:nvPr/>
          </p:nvSpPr>
          <p:spPr>
            <a:xfrm>
              <a:off x="4844362"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302" name="tx1302"/>
            <p:cNvSpPr/>
            <p:nvPr/>
          </p:nvSpPr>
          <p:spPr>
            <a:xfrm>
              <a:off x="5109546"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303" name="tx1303"/>
            <p:cNvSpPr/>
            <p:nvPr/>
          </p:nvSpPr>
          <p:spPr>
            <a:xfrm>
              <a:off x="5374730"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304" name="tx1304"/>
            <p:cNvSpPr/>
            <p:nvPr/>
          </p:nvSpPr>
          <p:spPr>
            <a:xfrm>
              <a:off x="5639914"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305" name="tx1305"/>
            <p:cNvSpPr/>
            <p:nvPr/>
          </p:nvSpPr>
          <p:spPr>
            <a:xfrm>
              <a:off x="5905098"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306" name="tx1306"/>
            <p:cNvSpPr/>
            <p:nvPr/>
          </p:nvSpPr>
          <p:spPr>
            <a:xfrm>
              <a:off x="6170282"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307" name="tx1307"/>
            <p:cNvSpPr/>
            <p:nvPr/>
          </p:nvSpPr>
          <p:spPr>
            <a:xfrm>
              <a:off x="6435466"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308" name="tx1308"/>
            <p:cNvSpPr/>
            <p:nvPr/>
          </p:nvSpPr>
          <p:spPr>
            <a:xfrm>
              <a:off x="6700650"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309" name="tx1309"/>
            <p:cNvSpPr/>
            <p:nvPr/>
          </p:nvSpPr>
          <p:spPr>
            <a:xfrm>
              <a:off x="6965834"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310" name="tx1310"/>
            <p:cNvSpPr/>
            <p:nvPr/>
          </p:nvSpPr>
          <p:spPr>
            <a:xfrm>
              <a:off x="7231018"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311" name="tx1311"/>
            <p:cNvSpPr/>
            <p:nvPr/>
          </p:nvSpPr>
          <p:spPr>
            <a:xfrm>
              <a:off x="7496201"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312" name="tx1312"/>
            <p:cNvSpPr/>
            <p:nvPr/>
          </p:nvSpPr>
          <p:spPr>
            <a:xfrm>
              <a:off x="7761385"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313" name="tx1313"/>
            <p:cNvSpPr/>
            <p:nvPr/>
          </p:nvSpPr>
          <p:spPr>
            <a:xfrm>
              <a:off x="8026569"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314" name="tx1314"/>
            <p:cNvSpPr/>
            <p:nvPr/>
          </p:nvSpPr>
          <p:spPr>
            <a:xfrm>
              <a:off x="8291753"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315" name="tx1315"/>
            <p:cNvSpPr/>
            <p:nvPr/>
          </p:nvSpPr>
          <p:spPr>
            <a:xfrm>
              <a:off x="8556937"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316" name="tx1316"/>
            <p:cNvSpPr/>
            <p:nvPr/>
          </p:nvSpPr>
          <p:spPr>
            <a:xfrm>
              <a:off x="1927339"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17" name="tx1317"/>
            <p:cNvSpPr/>
            <p:nvPr/>
          </p:nvSpPr>
          <p:spPr>
            <a:xfrm>
              <a:off x="2192523"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18" name="tx1318"/>
            <p:cNvSpPr/>
            <p:nvPr/>
          </p:nvSpPr>
          <p:spPr>
            <a:xfrm>
              <a:off x="2457707"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19" name="tx1319"/>
            <p:cNvSpPr/>
            <p:nvPr/>
          </p:nvSpPr>
          <p:spPr>
            <a:xfrm>
              <a:off x="2722891"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20" name="tx1320"/>
            <p:cNvSpPr/>
            <p:nvPr/>
          </p:nvSpPr>
          <p:spPr>
            <a:xfrm>
              <a:off x="2988075"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21" name="tx1321"/>
            <p:cNvSpPr/>
            <p:nvPr/>
          </p:nvSpPr>
          <p:spPr>
            <a:xfrm>
              <a:off x="3253259"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22" name="tx1322"/>
            <p:cNvSpPr/>
            <p:nvPr/>
          </p:nvSpPr>
          <p:spPr>
            <a:xfrm>
              <a:off x="3518443"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23" name="tx1323"/>
            <p:cNvSpPr/>
            <p:nvPr/>
          </p:nvSpPr>
          <p:spPr>
            <a:xfrm>
              <a:off x="3783626"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24" name="tx1324"/>
            <p:cNvSpPr/>
            <p:nvPr/>
          </p:nvSpPr>
          <p:spPr>
            <a:xfrm>
              <a:off x="4048810"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25" name="tx1325"/>
            <p:cNvSpPr/>
            <p:nvPr/>
          </p:nvSpPr>
          <p:spPr>
            <a:xfrm>
              <a:off x="4313994"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26" name="tx1326"/>
            <p:cNvSpPr/>
            <p:nvPr/>
          </p:nvSpPr>
          <p:spPr>
            <a:xfrm>
              <a:off x="4579178"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27" name="tx1327"/>
            <p:cNvSpPr/>
            <p:nvPr/>
          </p:nvSpPr>
          <p:spPr>
            <a:xfrm>
              <a:off x="4844362"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28" name="tx1328"/>
            <p:cNvSpPr/>
            <p:nvPr/>
          </p:nvSpPr>
          <p:spPr>
            <a:xfrm>
              <a:off x="5109546"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29" name="tx1329"/>
            <p:cNvSpPr/>
            <p:nvPr/>
          </p:nvSpPr>
          <p:spPr>
            <a:xfrm>
              <a:off x="5374730"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30" name="tx1330"/>
            <p:cNvSpPr/>
            <p:nvPr/>
          </p:nvSpPr>
          <p:spPr>
            <a:xfrm>
              <a:off x="5639914"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31" name="tx1331"/>
            <p:cNvSpPr/>
            <p:nvPr/>
          </p:nvSpPr>
          <p:spPr>
            <a:xfrm>
              <a:off x="5905098"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32" name="tx1332"/>
            <p:cNvSpPr/>
            <p:nvPr/>
          </p:nvSpPr>
          <p:spPr>
            <a:xfrm>
              <a:off x="6170282"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33" name="tx1333"/>
            <p:cNvSpPr/>
            <p:nvPr/>
          </p:nvSpPr>
          <p:spPr>
            <a:xfrm>
              <a:off x="6435466"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34" name="tx1334"/>
            <p:cNvSpPr/>
            <p:nvPr/>
          </p:nvSpPr>
          <p:spPr>
            <a:xfrm>
              <a:off x="6700650"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35" name="tx1335"/>
            <p:cNvSpPr/>
            <p:nvPr/>
          </p:nvSpPr>
          <p:spPr>
            <a:xfrm>
              <a:off x="6965834"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36" name="tx1336"/>
            <p:cNvSpPr/>
            <p:nvPr/>
          </p:nvSpPr>
          <p:spPr>
            <a:xfrm>
              <a:off x="7231018"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37" name="tx1337"/>
            <p:cNvSpPr/>
            <p:nvPr/>
          </p:nvSpPr>
          <p:spPr>
            <a:xfrm>
              <a:off x="7496201"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38" name="tx1338"/>
            <p:cNvSpPr/>
            <p:nvPr/>
          </p:nvSpPr>
          <p:spPr>
            <a:xfrm>
              <a:off x="7761385"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39" name="tx1339"/>
            <p:cNvSpPr/>
            <p:nvPr/>
          </p:nvSpPr>
          <p:spPr>
            <a:xfrm>
              <a:off x="8026569"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40" name="tx1340"/>
            <p:cNvSpPr/>
            <p:nvPr/>
          </p:nvSpPr>
          <p:spPr>
            <a:xfrm>
              <a:off x="8291753"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41" name="tx1341"/>
            <p:cNvSpPr/>
            <p:nvPr/>
          </p:nvSpPr>
          <p:spPr>
            <a:xfrm>
              <a:off x="8556937"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42" name="tx1342"/>
            <p:cNvSpPr/>
            <p:nvPr/>
          </p:nvSpPr>
          <p:spPr>
            <a:xfrm>
              <a:off x="1927339"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343" name="tx1343"/>
            <p:cNvSpPr/>
            <p:nvPr/>
          </p:nvSpPr>
          <p:spPr>
            <a:xfrm>
              <a:off x="2192523"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344" name="tx1344"/>
            <p:cNvSpPr/>
            <p:nvPr/>
          </p:nvSpPr>
          <p:spPr>
            <a:xfrm>
              <a:off x="2457707"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345" name="tx1345"/>
            <p:cNvSpPr/>
            <p:nvPr/>
          </p:nvSpPr>
          <p:spPr>
            <a:xfrm>
              <a:off x="2722891"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346" name="tx1346"/>
            <p:cNvSpPr/>
            <p:nvPr/>
          </p:nvSpPr>
          <p:spPr>
            <a:xfrm>
              <a:off x="2988075"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347" name="tx1347"/>
            <p:cNvSpPr/>
            <p:nvPr/>
          </p:nvSpPr>
          <p:spPr>
            <a:xfrm>
              <a:off x="3253259"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348" name="tx1348"/>
            <p:cNvSpPr/>
            <p:nvPr/>
          </p:nvSpPr>
          <p:spPr>
            <a:xfrm>
              <a:off x="3518443"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349" name="tx1349"/>
            <p:cNvSpPr/>
            <p:nvPr/>
          </p:nvSpPr>
          <p:spPr>
            <a:xfrm>
              <a:off x="3783626"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350" name="tx1350"/>
            <p:cNvSpPr/>
            <p:nvPr/>
          </p:nvSpPr>
          <p:spPr>
            <a:xfrm>
              <a:off x="4048810"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51" name="tx1351"/>
            <p:cNvSpPr/>
            <p:nvPr/>
          </p:nvSpPr>
          <p:spPr>
            <a:xfrm>
              <a:off x="4313994"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52" name="tx1352"/>
            <p:cNvSpPr/>
            <p:nvPr/>
          </p:nvSpPr>
          <p:spPr>
            <a:xfrm>
              <a:off x="4579178"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53" name="tx1353"/>
            <p:cNvSpPr/>
            <p:nvPr/>
          </p:nvSpPr>
          <p:spPr>
            <a:xfrm>
              <a:off x="4844362"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54" name="tx1354"/>
            <p:cNvSpPr/>
            <p:nvPr/>
          </p:nvSpPr>
          <p:spPr>
            <a:xfrm>
              <a:off x="5109546"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55" name="tx1355"/>
            <p:cNvSpPr/>
            <p:nvPr/>
          </p:nvSpPr>
          <p:spPr>
            <a:xfrm>
              <a:off x="5374730"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56" name="tx1356"/>
            <p:cNvSpPr/>
            <p:nvPr/>
          </p:nvSpPr>
          <p:spPr>
            <a:xfrm>
              <a:off x="5639914"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57" name="tx1357"/>
            <p:cNvSpPr/>
            <p:nvPr/>
          </p:nvSpPr>
          <p:spPr>
            <a:xfrm>
              <a:off x="5905098"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58" name="tx1358"/>
            <p:cNvSpPr/>
            <p:nvPr/>
          </p:nvSpPr>
          <p:spPr>
            <a:xfrm>
              <a:off x="6170282"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59" name="tx1359"/>
            <p:cNvSpPr/>
            <p:nvPr/>
          </p:nvSpPr>
          <p:spPr>
            <a:xfrm>
              <a:off x="6435466"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60" name="tx1360"/>
            <p:cNvSpPr/>
            <p:nvPr/>
          </p:nvSpPr>
          <p:spPr>
            <a:xfrm>
              <a:off x="6700650"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61" name="tx1361"/>
            <p:cNvSpPr/>
            <p:nvPr/>
          </p:nvSpPr>
          <p:spPr>
            <a:xfrm>
              <a:off x="6965834"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62" name="tx1362"/>
            <p:cNvSpPr/>
            <p:nvPr/>
          </p:nvSpPr>
          <p:spPr>
            <a:xfrm>
              <a:off x="7231018"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63" name="tx1363"/>
            <p:cNvSpPr/>
            <p:nvPr/>
          </p:nvSpPr>
          <p:spPr>
            <a:xfrm>
              <a:off x="7496201"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64" name="tx1364"/>
            <p:cNvSpPr/>
            <p:nvPr/>
          </p:nvSpPr>
          <p:spPr>
            <a:xfrm>
              <a:off x="7761385"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65" name="tx1365"/>
            <p:cNvSpPr/>
            <p:nvPr/>
          </p:nvSpPr>
          <p:spPr>
            <a:xfrm>
              <a:off x="8026569"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66" name="tx1366"/>
            <p:cNvSpPr/>
            <p:nvPr/>
          </p:nvSpPr>
          <p:spPr>
            <a:xfrm>
              <a:off x="8291753"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67" name="tx1367"/>
            <p:cNvSpPr/>
            <p:nvPr/>
          </p:nvSpPr>
          <p:spPr>
            <a:xfrm>
              <a:off x="8556937"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68" name="tx1368"/>
            <p:cNvSpPr/>
            <p:nvPr/>
          </p:nvSpPr>
          <p:spPr>
            <a:xfrm>
              <a:off x="1927339"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369" name="tx1369"/>
            <p:cNvSpPr/>
            <p:nvPr/>
          </p:nvSpPr>
          <p:spPr>
            <a:xfrm>
              <a:off x="2192523"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370" name="tx1370"/>
            <p:cNvSpPr/>
            <p:nvPr/>
          </p:nvSpPr>
          <p:spPr>
            <a:xfrm>
              <a:off x="2457707"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371" name="tx1371"/>
            <p:cNvSpPr/>
            <p:nvPr/>
          </p:nvSpPr>
          <p:spPr>
            <a:xfrm>
              <a:off x="2722891"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72" name="tx1372"/>
            <p:cNvSpPr/>
            <p:nvPr/>
          </p:nvSpPr>
          <p:spPr>
            <a:xfrm>
              <a:off x="2988075"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73" name="tx1373"/>
            <p:cNvSpPr/>
            <p:nvPr/>
          </p:nvSpPr>
          <p:spPr>
            <a:xfrm>
              <a:off x="3253259"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74" name="tx1374"/>
            <p:cNvSpPr/>
            <p:nvPr/>
          </p:nvSpPr>
          <p:spPr>
            <a:xfrm>
              <a:off x="3518443"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75" name="tx1375"/>
            <p:cNvSpPr/>
            <p:nvPr/>
          </p:nvSpPr>
          <p:spPr>
            <a:xfrm>
              <a:off x="3783626"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76" name="tx1376"/>
            <p:cNvSpPr/>
            <p:nvPr/>
          </p:nvSpPr>
          <p:spPr>
            <a:xfrm>
              <a:off x="4048810"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77" name="tx1377"/>
            <p:cNvSpPr/>
            <p:nvPr/>
          </p:nvSpPr>
          <p:spPr>
            <a:xfrm>
              <a:off x="4313994"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78" name="tx1378"/>
            <p:cNvSpPr/>
            <p:nvPr/>
          </p:nvSpPr>
          <p:spPr>
            <a:xfrm>
              <a:off x="4579178"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79" name="tx1379"/>
            <p:cNvSpPr/>
            <p:nvPr/>
          </p:nvSpPr>
          <p:spPr>
            <a:xfrm>
              <a:off x="4844362"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80" name="tx1380"/>
            <p:cNvSpPr/>
            <p:nvPr/>
          </p:nvSpPr>
          <p:spPr>
            <a:xfrm>
              <a:off x="5109546"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81" name="tx1381"/>
            <p:cNvSpPr/>
            <p:nvPr/>
          </p:nvSpPr>
          <p:spPr>
            <a:xfrm>
              <a:off x="5374730"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82" name="tx1382"/>
            <p:cNvSpPr/>
            <p:nvPr/>
          </p:nvSpPr>
          <p:spPr>
            <a:xfrm>
              <a:off x="5639914"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83" name="tx1383"/>
            <p:cNvSpPr/>
            <p:nvPr/>
          </p:nvSpPr>
          <p:spPr>
            <a:xfrm>
              <a:off x="5905098"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84" name="tx1384"/>
            <p:cNvSpPr/>
            <p:nvPr/>
          </p:nvSpPr>
          <p:spPr>
            <a:xfrm>
              <a:off x="6170282"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85" name="tx1385"/>
            <p:cNvSpPr/>
            <p:nvPr/>
          </p:nvSpPr>
          <p:spPr>
            <a:xfrm>
              <a:off x="6435466"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86" name="tx1386"/>
            <p:cNvSpPr/>
            <p:nvPr/>
          </p:nvSpPr>
          <p:spPr>
            <a:xfrm>
              <a:off x="6700650"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87" name="tx1387"/>
            <p:cNvSpPr/>
            <p:nvPr/>
          </p:nvSpPr>
          <p:spPr>
            <a:xfrm>
              <a:off x="6965834"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88" name="tx1388"/>
            <p:cNvSpPr/>
            <p:nvPr/>
          </p:nvSpPr>
          <p:spPr>
            <a:xfrm>
              <a:off x="7231018"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89" name="tx1389"/>
            <p:cNvSpPr/>
            <p:nvPr/>
          </p:nvSpPr>
          <p:spPr>
            <a:xfrm>
              <a:off x="7496201"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90" name="tx1390"/>
            <p:cNvSpPr/>
            <p:nvPr/>
          </p:nvSpPr>
          <p:spPr>
            <a:xfrm>
              <a:off x="7761385"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91" name="tx1391"/>
            <p:cNvSpPr/>
            <p:nvPr/>
          </p:nvSpPr>
          <p:spPr>
            <a:xfrm>
              <a:off x="8026569"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392" name="tx1392"/>
            <p:cNvSpPr/>
            <p:nvPr/>
          </p:nvSpPr>
          <p:spPr>
            <a:xfrm>
              <a:off x="8291753"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393" name="tx1393"/>
            <p:cNvSpPr/>
            <p:nvPr/>
          </p:nvSpPr>
          <p:spPr>
            <a:xfrm>
              <a:off x="8556937"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394" name="tx1394"/>
            <p:cNvSpPr/>
            <p:nvPr/>
          </p:nvSpPr>
          <p:spPr>
            <a:xfrm>
              <a:off x="1927339"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95" name="tx1395"/>
            <p:cNvSpPr/>
            <p:nvPr/>
          </p:nvSpPr>
          <p:spPr>
            <a:xfrm>
              <a:off x="2192523"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96" name="tx1396"/>
            <p:cNvSpPr/>
            <p:nvPr/>
          </p:nvSpPr>
          <p:spPr>
            <a:xfrm>
              <a:off x="2457707"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97" name="tx1397"/>
            <p:cNvSpPr/>
            <p:nvPr/>
          </p:nvSpPr>
          <p:spPr>
            <a:xfrm>
              <a:off x="2722891"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98" name="tx1398"/>
            <p:cNvSpPr/>
            <p:nvPr/>
          </p:nvSpPr>
          <p:spPr>
            <a:xfrm>
              <a:off x="2988075"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99" name="tx1399"/>
            <p:cNvSpPr/>
            <p:nvPr/>
          </p:nvSpPr>
          <p:spPr>
            <a:xfrm>
              <a:off x="3253259"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00" name="tx1400"/>
            <p:cNvSpPr/>
            <p:nvPr/>
          </p:nvSpPr>
          <p:spPr>
            <a:xfrm>
              <a:off x="3518443"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01" name="tx1401"/>
            <p:cNvSpPr/>
            <p:nvPr/>
          </p:nvSpPr>
          <p:spPr>
            <a:xfrm>
              <a:off x="3783626"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02" name="tx1402"/>
            <p:cNvSpPr/>
            <p:nvPr/>
          </p:nvSpPr>
          <p:spPr>
            <a:xfrm>
              <a:off x="4048810"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03" name="tx1403"/>
            <p:cNvSpPr/>
            <p:nvPr/>
          </p:nvSpPr>
          <p:spPr>
            <a:xfrm>
              <a:off x="4313994"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04" name="tx1404"/>
            <p:cNvSpPr/>
            <p:nvPr/>
          </p:nvSpPr>
          <p:spPr>
            <a:xfrm>
              <a:off x="4579178"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05" name="tx1405"/>
            <p:cNvSpPr/>
            <p:nvPr/>
          </p:nvSpPr>
          <p:spPr>
            <a:xfrm>
              <a:off x="4844362"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06" name="tx1406"/>
            <p:cNvSpPr/>
            <p:nvPr/>
          </p:nvSpPr>
          <p:spPr>
            <a:xfrm>
              <a:off x="5109546"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07" name="tx1407"/>
            <p:cNvSpPr/>
            <p:nvPr/>
          </p:nvSpPr>
          <p:spPr>
            <a:xfrm>
              <a:off x="5374730"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408" name="tx1408"/>
            <p:cNvSpPr/>
            <p:nvPr/>
          </p:nvSpPr>
          <p:spPr>
            <a:xfrm>
              <a:off x="5639914"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09" name="tx1409"/>
            <p:cNvSpPr/>
            <p:nvPr/>
          </p:nvSpPr>
          <p:spPr>
            <a:xfrm>
              <a:off x="5905098"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10" name="tx1410"/>
            <p:cNvSpPr/>
            <p:nvPr/>
          </p:nvSpPr>
          <p:spPr>
            <a:xfrm>
              <a:off x="6170282"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411" name="tx1411"/>
            <p:cNvSpPr/>
            <p:nvPr/>
          </p:nvSpPr>
          <p:spPr>
            <a:xfrm>
              <a:off x="6435466"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12" name="tx1412"/>
            <p:cNvSpPr/>
            <p:nvPr/>
          </p:nvSpPr>
          <p:spPr>
            <a:xfrm>
              <a:off x="6700650"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13" name="tx1413"/>
            <p:cNvSpPr/>
            <p:nvPr/>
          </p:nvSpPr>
          <p:spPr>
            <a:xfrm>
              <a:off x="6965834"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414" name="tx1414"/>
            <p:cNvSpPr/>
            <p:nvPr/>
          </p:nvSpPr>
          <p:spPr>
            <a:xfrm>
              <a:off x="7231018"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415" name="tx1415"/>
            <p:cNvSpPr/>
            <p:nvPr/>
          </p:nvSpPr>
          <p:spPr>
            <a:xfrm>
              <a:off x="7496201"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416" name="tx1416"/>
            <p:cNvSpPr/>
            <p:nvPr/>
          </p:nvSpPr>
          <p:spPr>
            <a:xfrm>
              <a:off x="7761385"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417" name="tx1417"/>
            <p:cNvSpPr/>
            <p:nvPr/>
          </p:nvSpPr>
          <p:spPr>
            <a:xfrm>
              <a:off x="8026569"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418" name="tx1418"/>
            <p:cNvSpPr/>
            <p:nvPr/>
          </p:nvSpPr>
          <p:spPr>
            <a:xfrm>
              <a:off x="8291753"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419" name="tx1419"/>
            <p:cNvSpPr/>
            <p:nvPr/>
          </p:nvSpPr>
          <p:spPr>
            <a:xfrm>
              <a:off x="8556937"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420" name="tx1420"/>
            <p:cNvSpPr/>
            <p:nvPr/>
          </p:nvSpPr>
          <p:spPr>
            <a:xfrm>
              <a:off x="1927339"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421" name="tx1421"/>
            <p:cNvSpPr/>
            <p:nvPr/>
          </p:nvSpPr>
          <p:spPr>
            <a:xfrm>
              <a:off x="2192523"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422" name="tx1422"/>
            <p:cNvSpPr/>
            <p:nvPr/>
          </p:nvSpPr>
          <p:spPr>
            <a:xfrm>
              <a:off x="2457707"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423" name="tx1423"/>
            <p:cNvSpPr/>
            <p:nvPr/>
          </p:nvSpPr>
          <p:spPr>
            <a:xfrm>
              <a:off x="2722891"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424" name="tx1424"/>
            <p:cNvSpPr/>
            <p:nvPr/>
          </p:nvSpPr>
          <p:spPr>
            <a:xfrm>
              <a:off x="2988075"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425" name="tx1425"/>
            <p:cNvSpPr/>
            <p:nvPr/>
          </p:nvSpPr>
          <p:spPr>
            <a:xfrm>
              <a:off x="3253259"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426" name="tx1426"/>
            <p:cNvSpPr/>
            <p:nvPr/>
          </p:nvSpPr>
          <p:spPr>
            <a:xfrm>
              <a:off x="3518443"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427" name="tx1427"/>
            <p:cNvSpPr/>
            <p:nvPr/>
          </p:nvSpPr>
          <p:spPr>
            <a:xfrm>
              <a:off x="3783626"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428" name="tx1428"/>
            <p:cNvSpPr/>
            <p:nvPr/>
          </p:nvSpPr>
          <p:spPr>
            <a:xfrm>
              <a:off x="4048810"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429" name="tx1429"/>
            <p:cNvSpPr/>
            <p:nvPr/>
          </p:nvSpPr>
          <p:spPr>
            <a:xfrm>
              <a:off x="4313994"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430" name="tx1430"/>
            <p:cNvSpPr/>
            <p:nvPr/>
          </p:nvSpPr>
          <p:spPr>
            <a:xfrm>
              <a:off x="4579178"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431" name="tx1431"/>
            <p:cNvSpPr/>
            <p:nvPr/>
          </p:nvSpPr>
          <p:spPr>
            <a:xfrm>
              <a:off x="4844362"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432" name="tx1432"/>
            <p:cNvSpPr/>
            <p:nvPr/>
          </p:nvSpPr>
          <p:spPr>
            <a:xfrm>
              <a:off x="5109546"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433" name="tx1433"/>
            <p:cNvSpPr/>
            <p:nvPr/>
          </p:nvSpPr>
          <p:spPr>
            <a:xfrm>
              <a:off x="5374730"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434" name="tx1434"/>
            <p:cNvSpPr/>
            <p:nvPr/>
          </p:nvSpPr>
          <p:spPr>
            <a:xfrm>
              <a:off x="5639914"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435" name="tx1435"/>
            <p:cNvSpPr/>
            <p:nvPr/>
          </p:nvSpPr>
          <p:spPr>
            <a:xfrm>
              <a:off x="5905098"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436" name="tx1436"/>
            <p:cNvSpPr/>
            <p:nvPr/>
          </p:nvSpPr>
          <p:spPr>
            <a:xfrm>
              <a:off x="6170282"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437" name="tx1437"/>
            <p:cNvSpPr/>
            <p:nvPr/>
          </p:nvSpPr>
          <p:spPr>
            <a:xfrm>
              <a:off x="6435466"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438" name="tx1438"/>
            <p:cNvSpPr/>
            <p:nvPr/>
          </p:nvSpPr>
          <p:spPr>
            <a:xfrm>
              <a:off x="6700650"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439" name="tx1439"/>
            <p:cNvSpPr/>
            <p:nvPr/>
          </p:nvSpPr>
          <p:spPr>
            <a:xfrm>
              <a:off x="6965834"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440" name="tx1440"/>
            <p:cNvSpPr/>
            <p:nvPr/>
          </p:nvSpPr>
          <p:spPr>
            <a:xfrm>
              <a:off x="7231018"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441" name="tx1441"/>
            <p:cNvSpPr/>
            <p:nvPr/>
          </p:nvSpPr>
          <p:spPr>
            <a:xfrm>
              <a:off x="7496201"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442" name="tx1442"/>
            <p:cNvSpPr/>
            <p:nvPr/>
          </p:nvSpPr>
          <p:spPr>
            <a:xfrm>
              <a:off x="7761385"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443" name="tx1443"/>
            <p:cNvSpPr/>
            <p:nvPr/>
          </p:nvSpPr>
          <p:spPr>
            <a:xfrm>
              <a:off x="8026569"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444" name="tx1444"/>
            <p:cNvSpPr/>
            <p:nvPr/>
          </p:nvSpPr>
          <p:spPr>
            <a:xfrm>
              <a:off x="8291753"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445" name="tx1445"/>
            <p:cNvSpPr/>
            <p:nvPr/>
          </p:nvSpPr>
          <p:spPr>
            <a:xfrm>
              <a:off x="8556937"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446" name="tx1446"/>
            <p:cNvSpPr/>
            <p:nvPr/>
          </p:nvSpPr>
          <p:spPr>
            <a:xfrm>
              <a:off x="1927339"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447" name="tx1447"/>
            <p:cNvSpPr/>
            <p:nvPr/>
          </p:nvSpPr>
          <p:spPr>
            <a:xfrm>
              <a:off x="2192523"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448" name="tx1448"/>
            <p:cNvSpPr/>
            <p:nvPr/>
          </p:nvSpPr>
          <p:spPr>
            <a:xfrm>
              <a:off x="2457707"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449" name="tx1449"/>
            <p:cNvSpPr/>
            <p:nvPr/>
          </p:nvSpPr>
          <p:spPr>
            <a:xfrm>
              <a:off x="2722891"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450" name="tx1450"/>
            <p:cNvSpPr/>
            <p:nvPr/>
          </p:nvSpPr>
          <p:spPr>
            <a:xfrm>
              <a:off x="2988075"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451" name="tx1451"/>
            <p:cNvSpPr/>
            <p:nvPr/>
          </p:nvSpPr>
          <p:spPr>
            <a:xfrm>
              <a:off x="3253259"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452" name="tx1452"/>
            <p:cNvSpPr/>
            <p:nvPr/>
          </p:nvSpPr>
          <p:spPr>
            <a:xfrm>
              <a:off x="3518443"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453" name="tx1453"/>
            <p:cNvSpPr/>
            <p:nvPr/>
          </p:nvSpPr>
          <p:spPr>
            <a:xfrm>
              <a:off x="3783626"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454" name="tx1454"/>
            <p:cNvSpPr/>
            <p:nvPr/>
          </p:nvSpPr>
          <p:spPr>
            <a:xfrm>
              <a:off x="4048810"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455" name="tx1455"/>
            <p:cNvSpPr/>
            <p:nvPr/>
          </p:nvSpPr>
          <p:spPr>
            <a:xfrm>
              <a:off x="4313994"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456" name="tx1456"/>
            <p:cNvSpPr/>
            <p:nvPr/>
          </p:nvSpPr>
          <p:spPr>
            <a:xfrm>
              <a:off x="4579178"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457" name="tx1457"/>
            <p:cNvSpPr/>
            <p:nvPr/>
          </p:nvSpPr>
          <p:spPr>
            <a:xfrm>
              <a:off x="4844362"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458" name="tx1458"/>
            <p:cNvSpPr/>
            <p:nvPr/>
          </p:nvSpPr>
          <p:spPr>
            <a:xfrm>
              <a:off x="5109546"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459" name="tx1459"/>
            <p:cNvSpPr/>
            <p:nvPr/>
          </p:nvSpPr>
          <p:spPr>
            <a:xfrm>
              <a:off x="5639914"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460" name="tx1460"/>
            <p:cNvSpPr/>
            <p:nvPr/>
          </p:nvSpPr>
          <p:spPr>
            <a:xfrm>
              <a:off x="5639914"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461" name="tx1461"/>
            <p:cNvSpPr/>
            <p:nvPr/>
          </p:nvSpPr>
          <p:spPr>
            <a:xfrm>
              <a:off x="6700650"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462" name="tx1462"/>
            <p:cNvSpPr/>
            <p:nvPr/>
          </p:nvSpPr>
          <p:spPr>
            <a:xfrm>
              <a:off x="6965834"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463" name="tx1463"/>
            <p:cNvSpPr/>
            <p:nvPr/>
          </p:nvSpPr>
          <p:spPr>
            <a:xfrm>
              <a:off x="7231018"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464" name="tx1464"/>
            <p:cNvSpPr/>
            <p:nvPr/>
          </p:nvSpPr>
          <p:spPr>
            <a:xfrm>
              <a:off x="7496201"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465" name="tx1465"/>
            <p:cNvSpPr/>
            <p:nvPr/>
          </p:nvSpPr>
          <p:spPr>
            <a:xfrm>
              <a:off x="7761385"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466" name="tx1466"/>
            <p:cNvSpPr/>
            <p:nvPr/>
          </p:nvSpPr>
          <p:spPr>
            <a:xfrm>
              <a:off x="8026569"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467" name="tx1467"/>
            <p:cNvSpPr/>
            <p:nvPr/>
          </p:nvSpPr>
          <p:spPr>
            <a:xfrm>
              <a:off x="8291753"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468" name="tx1468"/>
            <p:cNvSpPr/>
            <p:nvPr/>
          </p:nvSpPr>
          <p:spPr>
            <a:xfrm>
              <a:off x="8556937"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469" name="tx1469"/>
            <p:cNvSpPr/>
            <p:nvPr/>
          </p:nvSpPr>
          <p:spPr>
            <a:xfrm>
              <a:off x="1927339"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470" name="tx1470"/>
            <p:cNvSpPr/>
            <p:nvPr/>
          </p:nvSpPr>
          <p:spPr>
            <a:xfrm>
              <a:off x="2192523"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471" name="tx1471"/>
            <p:cNvSpPr/>
            <p:nvPr/>
          </p:nvSpPr>
          <p:spPr>
            <a:xfrm>
              <a:off x="2457707"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472" name="tx1472"/>
            <p:cNvSpPr/>
            <p:nvPr/>
          </p:nvSpPr>
          <p:spPr>
            <a:xfrm>
              <a:off x="2722891"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473" name="tx1473"/>
            <p:cNvSpPr/>
            <p:nvPr/>
          </p:nvSpPr>
          <p:spPr>
            <a:xfrm>
              <a:off x="2988075"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474" name="tx1474"/>
            <p:cNvSpPr/>
            <p:nvPr/>
          </p:nvSpPr>
          <p:spPr>
            <a:xfrm>
              <a:off x="3253259"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475" name="tx1475"/>
            <p:cNvSpPr/>
            <p:nvPr/>
          </p:nvSpPr>
          <p:spPr>
            <a:xfrm>
              <a:off x="3518443"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476" name="tx1476"/>
            <p:cNvSpPr/>
            <p:nvPr/>
          </p:nvSpPr>
          <p:spPr>
            <a:xfrm>
              <a:off x="3783626"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477" name="tx1477"/>
            <p:cNvSpPr/>
            <p:nvPr/>
          </p:nvSpPr>
          <p:spPr>
            <a:xfrm>
              <a:off x="4048810"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478" name="tx1478"/>
            <p:cNvSpPr/>
            <p:nvPr/>
          </p:nvSpPr>
          <p:spPr>
            <a:xfrm>
              <a:off x="4313994"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479" name="tx1479"/>
            <p:cNvSpPr/>
            <p:nvPr/>
          </p:nvSpPr>
          <p:spPr>
            <a:xfrm>
              <a:off x="4579178"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480" name="tx1480"/>
            <p:cNvSpPr/>
            <p:nvPr/>
          </p:nvSpPr>
          <p:spPr>
            <a:xfrm>
              <a:off x="4844362"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481" name="tx1481"/>
            <p:cNvSpPr/>
            <p:nvPr/>
          </p:nvSpPr>
          <p:spPr>
            <a:xfrm>
              <a:off x="5109546"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482" name="tx1482"/>
            <p:cNvSpPr/>
            <p:nvPr/>
          </p:nvSpPr>
          <p:spPr>
            <a:xfrm>
              <a:off x="5374730"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483" name="tx1483"/>
            <p:cNvSpPr/>
            <p:nvPr/>
          </p:nvSpPr>
          <p:spPr>
            <a:xfrm>
              <a:off x="5639914"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484" name="tx1484"/>
            <p:cNvSpPr/>
            <p:nvPr/>
          </p:nvSpPr>
          <p:spPr>
            <a:xfrm>
              <a:off x="5905098"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485" name="tx1485"/>
            <p:cNvSpPr/>
            <p:nvPr/>
          </p:nvSpPr>
          <p:spPr>
            <a:xfrm>
              <a:off x="6170282"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486" name="tx1486"/>
            <p:cNvSpPr/>
            <p:nvPr/>
          </p:nvSpPr>
          <p:spPr>
            <a:xfrm>
              <a:off x="6435466"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487" name="tx1487"/>
            <p:cNvSpPr/>
            <p:nvPr/>
          </p:nvSpPr>
          <p:spPr>
            <a:xfrm>
              <a:off x="6700650"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488" name="tx1488"/>
            <p:cNvSpPr/>
            <p:nvPr/>
          </p:nvSpPr>
          <p:spPr>
            <a:xfrm>
              <a:off x="6965834"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489" name="tx1489"/>
            <p:cNvSpPr/>
            <p:nvPr/>
          </p:nvSpPr>
          <p:spPr>
            <a:xfrm>
              <a:off x="7231018"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490" name="tx1490"/>
            <p:cNvSpPr/>
            <p:nvPr/>
          </p:nvSpPr>
          <p:spPr>
            <a:xfrm>
              <a:off x="7496201"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491" name="tx1491"/>
            <p:cNvSpPr/>
            <p:nvPr/>
          </p:nvSpPr>
          <p:spPr>
            <a:xfrm>
              <a:off x="7761385"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492" name="tx1492"/>
            <p:cNvSpPr/>
            <p:nvPr/>
          </p:nvSpPr>
          <p:spPr>
            <a:xfrm>
              <a:off x="8026569"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493" name="tx1493"/>
            <p:cNvSpPr/>
            <p:nvPr/>
          </p:nvSpPr>
          <p:spPr>
            <a:xfrm>
              <a:off x="8291753"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494" name="tx1494"/>
            <p:cNvSpPr/>
            <p:nvPr/>
          </p:nvSpPr>
          <p:spPr>
            <a:xfrm>
              <a:off x="8556937"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495" name="tx1495"/>
            <p:cNvSpPr/>
            <p:nvPr/>
          </p:nvSpPr>
          <p:spPr>
            <a:xfrm>
              <a:off x="2722891"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496" name="tx1496"/>
            <p:cNvSpPr/>
            <p:nvPr/>
          </p:nvSpPr>
          <p:spPr>
            <a:xfrm>
              <a:off x="2988075"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497" name="tx1497"/>
            <p:cNvSpPr/>
            <p:nvPr/>
          </p:nvSpPr>
          <p:spPr>
            <a:xfrm>
              <a:off x="3253259"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498" name="tx1498"/>
            <p:cNvSpPr/>
            <p:nvPr/>
          </p:nvSpPr>
          <p:spPr>
            <a:xfrm>
              <a:off x="3518443"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499" name="tx1499"/>
            <p:cNvSpPr/>
            <p:nvPr/>
          </p:nvSpPr>
          <p:spPr>
            <a:xfrm>
              <a:off x="3783626"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500" name="tx1500"/>
            <p:cNvSpPr/>
            <p:nvPr/>
          </p:nvSpPr>
          <p:spPr>
            <a:xfrm>
              <a:off x="4048810"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01" name="tx1501"/>
            <p:cNvSpPr/>
            <p:nvPr/>
          </p:nvSpPr>
          <p:spPr>
            <a:xfrm>
              <a:off x="4313994"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502" name="tx1502"/>
            <p:cNvSpPr/>
            <p:nvPr/>
          </p:nvSpPr>
          <p:spPr>
            <a:xfrm>
              <a:off x="4579178"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503" name="tx1503"/>
            <p:cNvSpPr/>
            <p:nvPr/>
          </p:nvSpPr>
          <p:spPr>
            <a:xfrm>
              <a:off x="4844362"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504" name="tx1504"/>
            <p:cNvSpPr/>
            <p:nvPr/>
          </p:nvSpPr>
          <p:spPr>
            <a:xfrm>
              <a:off x="5109546"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505" name="tx1505"/>
            <p:cNvSpPr/>
            <p:nvPr/>
          </p:nvSpPr>
          <p:spPr>
            <a:xfrm>
              <a:off x="5374730"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506" name="tx1506"/>
            <p:cNvSpPr/>
            <p:nvPr/>
          </p:nvSpPr>
          <p:spPr>
            <a:xfrm>
              <a:off x="5639914"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07" name="tx1507"/>
            <p:cNvSpPr/>
            <p:nvPr/>
          </p:nvSpPr>
          <p:spPr>
            <a:xfrm>
              <a:off x="5905098"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508" name="tx1508"/>
            <p:cNvSpPr/>
            <p:nvPr/>
          </p:nvSpPr>
          <p:spPr>
            <a:xfrm>
              <a:off x="6170282"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509" name="tx1509"/>
            <p:cNvSpPr/>
            <p:nvPr/>
          </p:nvSpPr>
          <p:spPr>
            <a:xfrm>
              <a:off x="6435466"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510" name="tx1510"/>
            <p:cNvSpPr/>
            <p:nvPr/>
          </p:nvSpPr>
          <p:spPr>
            <a:xfrm>
              <a:off x="6700650"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511" name="tx1511"/>
            <p:cNvSpPr/>
            <p:nvPr/>
          </p:nvSpPr>
          <p:spPr>
            <a:xfrm>
              <a:off x="6965834"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512" name="tx1512"/>
            <p:cNvSpPr/>
            <p:nvPr/>
          </p:nvSpPr>
          <p:spPr>
            <a:xfrm>
              <a:off x="7231018"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513" name="tx1513"/>
            <p:cNvSpPr/>
            <p:nvPr/>
          </p:nvSpPr>
          <p:spPr>
            <a:xfrm>
              <a:off x="7496201"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514" name="tx1514"/>
            <p:cNvSpPr/>
            <p:nvPr/>
          </p:nvSpPr>
          <p:spPr>
            <a:xfrm>
              <a:off x="7761385"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515" name="tx1515"/>
            <p:cNvSpPr/>
            <p:nvPr/>
          </p:nvSpPr>
          <p:spPr>
            <a:xfrm>
              <a:off x="8026569"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516" name="tx1516"/>
            <p:cNvSpPr/>
            <p:nvPr/>
          </p:nvSpPr>
          <p:spPr>
            <a:xfrm>
              <a:off x="8291753"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517" name="tx1517"/>
            <p:cNvSpPr/>
            <p:nvPr/>
          </p:nvSpPr>
          <p:spPr>
            <a:xfrm>
              <a:off x="8556937"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18" name="tx1518"/>
            <p:cNvSpPr/>
            <p:nvPr/>
          </p:nvSpPr>
          <p:spPr>
            <a:xfrm>
              <a:off x="1927339"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519" name="tx1519"/>
            <p:cNvSpPr/>
            <p:nvPr/>
          </p:nvSpPr>
          <p:spPr>
            <a:xfrm>
              <a:off x="2192523"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520" name="tx1520"/>
            <p:cNvSpPr/>
            <p:nvPr/>
          </p:nvSpPr>
          <p:spPr>
            <a:xfrm>
              <a:off x="2457707"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521" name="tx1521"/>
            <p:cNvSpPr/>
            <p:nvPr/>
          </p:nvSpPr>
          <p:spPr>
            <a:xfrm>
              <a:off x="2722891"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522" name="tx1522"/>
            <p:cNvSpPr/>
            <p:nvPr/>
          </p:nvSpPr>
          <p:spPr>
            <a:xfrm>
              <a:off x="2988075"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523" name="tx1523"/>
            <p:cNvSpPr/>
            <p:nvPr/>
          </p:nvSpPr>
          <p:spPr>
            <a:xfrm>
              <a:off x="3253259"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524" name="tx1524"/>
            <p:cNvSpPr/>
            <p:nvPr/>
          </p:nvSpPr>
          <p:spPr>
            <a:xfrm>
              <a:off x="3518443"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25" name="tx1525"/>
            <p:cNvSpPr/>
            <p:nvPr/>
          </p:nvSpPr>
          <p:spPr>
            <a:xfrm>
              <a:off x="3783626"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26" name="tx1526"/>
            <p:cNvSpPr/>
            <p:nvPr/>
          </p:nvSpPr>
          <p:spPr>
            <a:xfrm>
              <a:off x="4048810"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527" name="tx1527"/>
            <p:cNvSpPr/>
            <p:nvPr/>
          </p:nvSpPr>
          <p:spPr>
            <a:xfrm>
              <a:off x="4313994"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28" name="tx1528"/>
            <p:cNvSpPr/>
            <p:nvPr/>
          </p:nvSpPr>
          <p:spPr>
            <a:xfrm>
              <a:off x="4579178"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529" name="tx1529"/>
            <p:cNvSpPr/>
            <p:nvPr/>
          </p:nvSpPr>
          <p:spPr>
            <a:xfrm>
              <a:off x="4844362"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530" name="tx1530"/>
            <p:cNvSpPr/>
            <p:nvPr/>
          </p:nvSpPr>
          <p:spPr>
            <a:xfrm>
              <a:off x="5109546"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31" name="tx1531"/>
            <p:cNvSpPr/>
            <p:nvPr/>
          </p:nvSpPr>
          <p:spPr>
            <a:xfrm>
              <a:off x="5374730"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532" name="tx1532"/>
            <p:cNvSpPr/>
            <p:nvPr/>
          </p:nvSpPr>
          <p:spPr>
            <a:xfrm>
              <a:off x="5639914"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533" name="tx1533"/>
            <p:cNvSpPr/>
            <p:nvPr/>
          </p:nvSpPr>
          <p:spPr>
            <a:xfrm>
              <a:off x="5905098"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34" name="tx1534"/>
            <p:cNvSpPr/>
            <p:nvPr/>
          </p:nvSpPr>
          <p:spPr>
            <a:xfrm>
              <a:off x="6170282"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35" name="tx1535"/>
            <p:cNvSpPr/>
            <p:nvPr/>
          </p:nvSpPr>
          <p:spPr>
            <a:xfrm>
              <a:off x="6435466"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36" name="tx1536"/>
            <p:cNvSpPr/>
            <p:nvPr/>
          </p:nvSpPr>
          <p:spPr>
            <a:xfrm>
              <a:off x="6700650"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37" name="tx1537"/>
            <p:cNvSpPr/>
            <p:nvPr/>
          </p:nvSpPr>
          <p:spPr>
            <a:xfrm>
              <a:off x="6965834"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38" name="tx1538"/>
            <p:cNvSpPr/>
            <p:nvPr/>
          </p:nvSpPr>
          <p:spPr>
            <a:xfrm>
              <a:off x="7231018"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539" name="tx1539"/>
            <p:cNvSpPr/>
            <p:nvPr/>
          </p:nvSpPr>
          <p:spPr>
            <a:xfrm>
              <a:off x="7496201"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540" name="tx1540"/>
            <p:cNvSpPr/>
            <p:nvPr/>
          </p:nvSpPr>
          <p:spPr>
            <a:xfrm>
              <a:off x="7761385"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541" name="tx1541"/>
            <p:cNvSpPr/>
            <p:nvPr/>
          </p:nvSpPr>
          <p:spPr>
            <a:xfrm>
              <a:off x="8026569"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542" name="tx1542"/>
            <p:cNvSpPr/>
            <p:nvPr/>
          </p:nvSpPr>
          <p:spPr>
            <a:xfrm>
              <a:off x="8291753"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543" name="tx1543"/>
            <p:cNvSpPr/>
            <p:nvPr/>
          </p:nvSpPr>
          <p:spPr>
            <a:xfrm>
              <a:off x="8556937"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544" name="tx1544"/>
            <p:cNvSpPr/>
            <p:nvPr/>
          </p:nvSpPr>
          <p:spPr>
            <a:xfrm>
              <a:off x="2988075"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545" name="tx1545"/>
            <p:cNvSpPr/>
            <p:nvPr/>
          </p:nvSpPr>
          <p:spPr>
            <a:xfrm>
              <a:off x="3253259"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546" name="tx1546"/>
            <p:cNvSpPr/>
            <p:nvPr/>
          </p:nvSpPr>
          <p:spPr>
            <a:xfrm>
              <a:off x="3518443"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547" name="tx1547"/>
            <p:cNvSpPr/>
            <p:nvPr/>
          </p:nvSpPr>
          <p:spPr>
            <a:xfrm>
              <a:off x="3783626"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548" name="tx1548"/>
            <p:cNvSpPr/>
            <p:nvPr/>
          </p:nvSpPr>
          <p:spPr>
            <a:xfrm>
              <a:off x="4048810"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549" name="tx1549"/>
            <p:cNvSpPr/>
            <p:nvPr/>
          </p:nvSpPr>
          <p:spPr>
            <a:xfrm>
              <a:off x="4313994"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550" name="tx1550"/>
            <p:cNvSpPr/>
            <p:nvPr/>
          </p:nvSpPr>
          <p:spPr>
            <a:xfrm>
              <a:off x="4579178"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551" name="tx1551"/>
            <p:cNvSpPr/>
            <p:nvPr/>
          </p:nvSpPr>
          <p:spPr>
            <a:xfrm>
              <a:off x="4844362"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552" name="tx1552"/>
            <p:cNvSpPr/>
            <p:nvPr/>
          </p:nvSpPr>
          <p:spPr>
            <a:xfrm>
              <a:off x="5109546"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553" name="tx1553"/>
            <p:cNvSpPr/>
            <p:nvPr/>
          </p:nvSpPr>
          <p:spPr>
            <a:xfrm>
              <a:off x="5374730"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554" name="tx1554"/>
            <p:cNvSpPr/>
            <p:nvPr/>
          </p:nvSpPr>
          <p:spPr>
            <a:xfrm>
              <a:off x="5639914"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555" name="tx1555"/>
            <p:cNvSpPr/>
            <p:nvPr/>
          </p:nvSpPr>
          <p:spPr>
            <a:xfrm>
              <a:off x="5905098"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556" name="tx1556"/>
            <p:cNvSpPr/>
            <p:nvPr/>
          </p:nvSpPr>
          <p:spPr>
            <a:xfrm>
              <a:off x="6170282"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557" name="tx1557"/>
            <p:cNvSpPr/>
            <p:nvPr/>
          </p:nvSpPr>
          <p:spPr>
            <a:xfrm>
              <a:off x="6435466"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558" name="tx1558"/>
            <p:cNvSpPr/>
            <p:nvPr/>
          </p:nvSpPr>
          <p:spPr>
            <a:xfrm>
              <a:off x="6700650"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559" name="tx1559"/>
            <p:cNvSpPr/>
            <p:nvPr/>
          </p:nvSpPr>
          <p:spPr>
            <a:xfrm>
              <a:off x="6965834"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560" name="tx1560"/>
            <p:cNvSpPr/>
            <p:nvPr/>
          </p:nvSpPr>
          <p:spPr>
            <a:xfrm>
              <a:off x="7231018"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561" name="tx1561"/>
            <p:cNvSpPr/>
            <p:nvPr/>
          </p:nvSpPr>
          <p:spPr>
            <a:xfrm>
              <a:off x="7496201"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562" name="tx1562"/>
            <p:cNvSpPr/>
            <p:nvPr/>
          </p:nvSpPr>
          <p:spPr>
            <a:xfrm>
              <a:off x="7761385"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563" name="tx1563"/>
            <p:cNvSpPr/>
            <p:nvPr/>
          </p:nvSpPr>
          <p:spPr>
            <a:xfrm>
              <a:off x="8026569"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564" name="tx1564"/>
            <p:cNvSpPr/>
            <p:nvPr/>
          </p:nvSpPr>
          <p:spPr>
            <a:xfrm>
              <a:off x="8291753"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565" name="tx1565"/>
            <p:cNvSpPr/>
            <p:nvPr/>
          </p:nvSpPr>
          <p:spPr>
            <a:xfrm>
              <a:off x="8556937"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566" name="tx1566"/>
            <p:cNvSpPr/>
            <p:nvPr/>
          </p:nvSpPr>
          <p:spPr>
            <a:xfrm>
              <a:off x="1927339"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567" name="tx1567"/>
            <p:cNvSpPr/>
            <p:nvPr/>
          </p:nvSpPr>
          <p:spPr>
            <a:xfrm>
              <a:off x="2192523"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568" name="tx1568"/>
            <p:cNvSpPr/>
            <p:nvPr/>
          </p:nvSpPr>
          <p:spPr>
            <a:xfrm>
              <a:off x="2457707"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569" name="tx1569"/>
            <p:cNvSpPr/>
            <p:nvPr/>
          </p:nvSpPr>
          <p:spPr>
            <a:xfrm>
              <a:off x="2722891"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570" name="tx1570"/>
            <p:cNvSpPr/>
            <p:nvPr/>
          </p:nvSpPr>
          <p:spPr>
            <a:xfrm>
              <a:off x="2988075"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571" name="tx1571"/>
            <p:cNvSpPr/>
            <p:nvPr/>
          </p:nvSpPr>
          <p:spPr>
            <a:xfrm>
              <a:off x="3253259"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572" name="tx1572"/>
            <p:cNvSpPr/>
            <p:nvPr/>
          </p:nvSpPr>
          <p:spPr>
            <a:xfrm>
              <a:off x="3518443"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573" name="tx1573"/>
            <p:cNvSpPr/>
            <p:nvPr/>
          </p:nvSpPr>
          <p:spPr>
            <a:xfrm>
              <a:off x="3783626"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574" name="tx1574"/>
            <p:cNvSpPr/>
            <p:nvPr/>
          </p:nvSpPr>
          <p:spPr>
            <a:xfrm>
              <a:off x="4048810"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575" name="tx1575"/>
            <p:cNvSpPr/>
            <p:nvPr/>
          </p:nvSpPr>
          <p:spPr>
            <a:xfrm>
              <a:off x="4313994"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576" name="tx1576"/>
            <p:cNvSpPr/>
            <p:nvPr/>
          </p:nvSpPr>
          <p:spPr>
            <a:xfrm>
              <a:off x="4844362"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577" name="tx1577"/>
            <p:cNvSpPr/>
            <p:nvPr/>
          </p:nvSpPr>
          <p:spPr>
            <a:xfrm>
              <a:off x="5109546"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578" name="tx1578"/>
            <p:cNvSpPr/>
            <p:nvPr/>
          </p:nvSpPr>
          <p:spPr>
            <a:xfrm>
              <a:off x="5374730"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579" name="tx1579"/>
            <p:cNvSpPr/>
            <p:nvPr/>
          </p:nvSpPr>
          <p:spPr>
            <a:xfrm>
              <a:off x="5639914"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580" name="tx1580"/>
            <p:cNvSpPr/>
            <p:nvPr/>
          </p:nvSpPr>
          <p:spPr>
            <a:xfrm>
              <a:off x="5905098"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581" name="tx1581"/>
            <p:cNvSpPr/>
            <p:nvPr/>
          </p:nvSpPr>
          <p:spPr>
            <a:xfrm>
              <a:off x="6170282"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582" name="tx1582"/>
            <p:cNvSpPr/>
            <p:nvPr/>
          </p:nvSpPr>
          <p:spPr>
            <a:xfrm>
              <a:off x="6435466"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583" name="tx1583"/>
            <p:cNvSpPr/>
            <p:nvPr/>
          </p:nvSpPr>
          <p:spPr>
            <a:xfrm>
              <a:off x="6700650"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584" name="tx1584"/>
            <p:cNvSpPr/>
            <p:nvPr/>
          </p:nvSpPr>
          <p:spPr>
            <a:xfrm>
              <a:off x="6965834"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585" name="tx1585"/>
            <p:cNvSpPr/>
            <p:nvPr/>
          </p:nvSpPr>
          <p:spPr>
            <a:xfrm>
              <a:off x="7231018"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586" name="tx1586"/>
            <p:cNvSpPr/>
            <p:nvPr/>
          </p:nvSpPr>
          <p:spPr>
            <a:xfrm>
              <a:off x="7496201"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587" name="tx1587"/>
            <p:cNvSpPr/>
            <p:nvPr/>
          </p:nvSpPr>
          <p:spPr>
            <a:xfrm>
              <a:off x="7761385"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588" name="tx1588"/>
            <p:cNvSpPr/>
            <p:nvPr/>
          </p:nvSpPr>
          <p:spPr>
            <a:xfrm>
              <a:off x="8026569"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589" name="tx1589"/>
            <p:cNvSpPr/>
            <p:nvPr/>
          </p:nvSpPr>
          <p:spPr>
            <a:xfrm>
              <a:off x="8291753"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590" name="tx1590"/>
            <p:cNvSpPr/>
            <p:nvPr/>
          </p:nvSpPr>
          <p:spPr>
            <a:xfrm>
              <a:off x="8556937"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591" name="tx1591"/>
            <p:cNvSpPr/>
            <p:nvPr/>
          </p:nvSpPr>
          <p:spPr>
            <a:xfrm>
              <a:off x="1927339"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592" name="tx1592"/>
            <p:cNvSpPr/>
            <p:nvPr/>
          </p:nvSpPr>
          <p:spPr>
            <a:xfrm>
              <a:off x="2192523"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593" name="tx1593"/>
            <p:cNvSpPr/>
            <p:nvPr/>
          </p:nvSpPr>
          <p:spPr>
            <a:xfrm>
              <a:off x="2457707"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94" name="tx1594"/>
            <p:cNvSpPr/>
            <p:nvPr/>
          </p:nvSpPr>
          <p:spPr>
            <a:xfrm>
              <a:off x="2722891"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95" name="tx1595"/>
            <p:cNvSpPr/>
            <p:nvPr/>
          </p:nvSpPr>
          <p:spPr>
            <a:xfrm>
              <a:off x="2988075"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96" name="tx1596"/>
            <p:cNvSpPr/>
            <p:nvPr/>
          </p:nvSpPr>
          <p:spPr>
            <a:xfrm>
              <a:off x="3253259"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97" name="tx1597"/>
            <p:cNvSpPr/>
            <p:nvPr/>
          </p:nvSpPr>
          <p:spPr>
            <a:xfrm>
              <a:off x="3518443"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98" name="tx1598"/>
            <p:cNvSpPr/>
            <p:nvPr/>
          </p:nvSpPr>
          <p:spPr>
            <a:xfrm>
              <a:off x="3783626"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99" name="tx1599"/>
            <p:cNvSpPr/>
            <p:nvPr/>
          </p:nvSpPr>
          <p:spPr>
            <a:xfrm>
              <a:off x="4048810"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00" name="tx1600"/>
            <p:cNvSpPr/>
            <p:nvPr/>
          </p:nvSpPr>
          <p:spPr>
            <a:xfrm>
              <a:off x="4313994"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01" name="tx1601"/>
            <p:cNvSpPr/>
            <p:nvPr/>
          </p:nvSpPr>
          <p:spPr>
            <a:xfrm>
              <a:off x="4579178"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02" name="tx1602"/>
            <p:cNvSpPr/>
            <p:nvPr/>
          </p:nvSpPr>
          <p:spPr>
            <a:xfrm>
              <a:off x="4844362"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03" name="tx1603"/>
            <p:cNvSpPr/>
            <p:nvPr/>
          </p:nvSpPr>
          <p:spPr>
            <a:xfrm>
              <a:off x="5109546"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04" name="tx1604"/>
            <p:cNvSpPr/>
            <p:nvPr/>
          </p:nvSpPr>
          <p:spPr>
            <a:xfrm>
              <a:off x="5374730"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05" name="tx1605"/>
            <p:cNvSpPr/>
            <p:nvPr/>
          </p:nvSpPr>
          <p:spPr>
            <a:xfrm>
              <a:off x="5639914"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06" name="tx1606"/>
            <p:cNvSpPr/>
            <p:nvPr/>
          </p:nvSpPr>
          <p:spPr>
            <a:xfrm>
              <a:off x="5905098"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07" name="tx1607"/>
            <p:cNvSpPr/>
            <p:nvPr/>
          </p:nvSpPr>
          <p:spPr>
            <a:xfrm>
              <a:off x="6170282"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08" name="tx1608"/>
            <p:cNvSpPr/>
            <p:nvPr/>
          </p:nvSpPr>
          <p:spPr>
            <a:xfrm>
              <a:off x="6435466"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09" name="tx1609"/>
            <p:cNvSpPr/>
            <p:nvPr/>
          </p:nvSpPr>
          <p:spPr>
            <a:xfrm>
              <a:off x="6700650"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10" name="tx1610"/>
            <p:cNvSpPr/>
            <p:nvPr/>
          </p:nvSpPr>
          <p:spPr>
            <a:xfrm>
              <a:off x="6965834"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11" name="tx1611"/>
            <p:cNvSpPr/>
            <p:nvPr/>
          </p:nvSpPr>
          <p:spPr>
            <a:xfrm>
              <a:off x="7231018"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12" name="tx1612"/>
            <p:cNvSpPr/>
            <p:nvPr/>
          </p:nvSpPr>
          <p:spPr>
            <a:xfrm>
              <a:off x="7496201"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13" name="tx1613"/>
            <p:cNvSpPr/>
            <p:nvPr/>
          </p:nvSpPr>
          <p:spPr>
            <a:xfrm>
              <a:off x="7761385"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14" name="tx1614"/>
            <p:cNvSpPr/>
            <p:nvPr/>
          </p:nvSpPr>
          <p:spPr>
            <a:xfrm>
              <a:off x="8026569"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15" name="tx1615"/>
            <p:cNvSpPr/>
            <p:nvPr/>
          </p:nvSpPr>
          <p:spPr>
            <a:xfrm>
              <a:off x="8291753"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16" name="tx1616"/>
            <p:cNvSpPr/>
            <p:nvPr/>
          </p:nvSpPr>
          <p:spPr>
            <a:xfrm>
              <a:off x="8556937"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17" name="tx1617"/>
            <p:cNvSpPr/>
            <p:nvPr/>
          </p:nvSpPr>
          <p:spPr>
            <a:xfrm>
              <a:off x="1927339"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18" name="tx1618"/>
            <p:cNvSpPr/>
            <p:nvPr/>
          </p:nvSpPr>
          <p:spPr>
            <a:xfrm>
              <a:off x="2192523"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19" name="tx1619"/>
            <p:cNvSpPr/>
            <p:nvPr/>
          </p:nvSpPr>
          <p:spPr>
            <a:xfrm>
              <a:off x="2457707"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20" name="tx1620"/>
            <p:cNvSpPr/>
            <p:nvPr/>
          </p:nvSpPr>
          <p:spPr>
            <a:xfrm>
              <a:off x="2722891"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21" name="tx1621"/>
            <p:cNvSpPr/>
            <p:nvPr/>
          </p:nvSpPr>
          <p:spPr>
            <a:xfrm>
              <a:off x="2988075"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22" name="tx1622"/>
            <p:cNvSpPr/>
            <p:nvPr/>
          </p:nvSpPr>
          <p:spPr>
            <a:xfrm>
              <a:off x="3253259"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23" name="tx1623"/>
            <p:cNvSpPr/>
            <p:nvPr/>
          </p:nvSpPr>
          <p:spPr>
            <a:xfrm>
              <a:off x="3518443"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24" name="tx1624"/>
            <p:cNvSpPr/>
            <p:nvPr/>
          </p:nvSpPr>
          <p:spPr>
            <a:xfrm>
              <a:off x="3783626"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25" name="tx1625"/>
            <p:cNvSpPr/>
            <p:nvPr/>
          </p:nvSpPr>
          <p:spPr>
            <a:xfrm>
              <a:off x="4048810"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26" name="tx1626"/>
            <p:cNvSpPr/>
            <p:nvPr/>
          </p:nvSpPr>
          <p:spPr>
            <a:xfrm>
              <a:off x="4313994"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27" name="tx1627"/>
            <p:cNvSpPr/>
            <p:nvPr/>
          </p:nvSpPr>
          <p:spPr>
            <a:xfrm>
              <a:off x="4579178"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28" name="tx1628"/>
            <p:cNvSpPr/>
            <p:nvPr/>
          </p:nvSpPr>
          <p:spPr>
            <a:xfrm>
              <a:off x="4844362"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29" name="tx1629"/>
            <p:cNvSpPr/>
            <p:nvPr/>
          </p:nvSpPr>
          <p:spPr>
            <a:xfrm>
              <a:off x="5109546"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30" name="tx1630"/>
            <p:cNvSpPr/>
            <p:nvPr/>
          </p:nvSpPr>
          <p:spPr>
            <a:xfrm>
              <a:off x="5374730"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31" name="tx1631"/>
            <p:cNvSpPr/>
            <p:nvPr/>
          </p:nvSpPr>
          <p:spPr>
            <a:xfrm>
              <a:off x="5639914"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32" name="tx1632"/>
            <p:cNvSpPr/>
            <p:nvPr/>
          </p:nvSpPr>
          <p:spPr>
            <a:xfrm>
              <a:off x="5905098"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33" name="tx1633"/>
            <p:cNvSpPr/>
            <p:nvPr/>
          </p:nvSpPr>
          <p:spPr>
            <a:xfrm>
              <a:off x="6170282"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34" name="tx1634"/>
            <p:cNvSpPr/>
            <p:nvPr/>
          </p:nvSpPr>
          <p:spPr>
            <a:xfrm>
              <a:off x="6435466"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35" name="tx1635"/>
            <p:cNvSpPr/>
            <p:nvPr/>
          </p:nvSpPr>
          <p:spPr>
            <a:xfrm>
              <a:off x="6700650"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36" name="tx1636"/>
            <p:cNvSpPr/>
            <p:nvPr/>
          </p:nvSpPr>
          <p:spPr>
            <a:xfrm>
              <a:off x="6965834"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37" name="tx1637"/>
            <p:cNvSpPr/>
            <p:nvPr/>
          </p:nvSpPr>
          <p:spPr>
            <a:xfrm>
              <a:off x="7231018"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638" name="tx1638"/>
            <p:cNvSpPr/>
            <p:nvPr/>
          </p:nvSpPr>
          <p:spPr>
            <a:xfrm>
              <a:off x="7496201"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639" name="tx1639"/>
            <p:cNvSpPr/>
            <p:nvPr/>
          </p:nvSpPr>
          <p:spPr>
            <a:xfrm>
              <a:off x="7761385"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40" name="tx1640"/>
            <p:cNvSpPr/>
            <p:nvPr/>
          </p:nvSpPr>
          <p:spPr>
            <a:xfrm>
              <a:off x="8026569"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641" name="tx1641"/>
            <p:cNvSpPr/>
            <p:nvPr/>
          </p:nvSpPr>
          <p:spPr>
            <a:xfrm>
              <a:off x="8291753"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642" name="tx1642"/>
            <p:cNvSpPr/>
            <p:nvPr/>
          </p:nvSpPr>
          <p:spPr>
            <a:xfrm>
              <a:off x="8556937"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643" name="tx1643"/>
            <p:cNvSpPr/>
            <p:nvPr/>
          </p:nvSpPr>
          <p:spPr>
            <a:xfrm>
              <a:off x="3253259"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644" name="tx1644"/>
            <p:cNvSpPr/>
            <p:nvPr/>
          </p:nvSpPr>
          <p:spPr>
            <a:xfrm>
              <a:off x="3518443"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645" name="tx1645"/>
            <p:cNvSpPr/>
            <p:nvPr/>
          </p:nvSpPr>
          <p:spPr>
            <a:xfrm>
              <a:off x="3783626"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646" name="tx1646"/>
            <p:cNvSpPr/>
            <p:nvPr/>
          </p:nvSpPr>
          <p:spPr>
            <a:xfrm>
              <a:off x="4048810"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647" name="tx1647"/>
            <p:cNvSpPr/>
            <p:nvPr/>
          </p:nvSpPr>
          <p:spPr>
            <a:xfrm>
              <a:off x="4313994"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648" name="tx1648"/>
            <p:cNvSpPr/>
            <p:nvPr/>
          </p:nvSpPr>
          <p:spPr>
            <a:xfrm>
              <a:off x="4579178"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649" name="tx1649"/>
            <p:cNvSpPr/>
            <p:nvPr/>
          </p:nvSpPr>
          <p:spPr>
            <a:xfrm>
              <a:off x="4844362"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650" name="tx1650"/>
            <p:cNvSpPr/>
            <p:nvPr/>
          </p:nvSpPr>
          <p:spPr>
            <a:xfrm>
              <a:off x="5109546"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651" name="tx1651"/>
            <p:cNvSpPr/>
            <p:nvPr/>
          </p:nvSpPr>
          <p:spPr>
            <a:xfrm>
              <a:off x="5374730"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652" name="tx1652"/>
            <p:cNvSpPr/>
            <p:nvPr/>
          </p:nvSpPr>
          <p:spPr>
            <a:xfrm>
              <a:off x="5639914"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653" name="tx1653"/>
            <p:cNvSpPr/>
            <p:nvPr/>
          </p:nvSpPr>
          <p:spPr>
            <a:xfrm>
              <a:off x="5905098"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654" name="tx1654"/>
            <p:cNvSpPr/>
            <p:nvPr/>
          </p:nvSpPr>
          <p:spPr>
            <a:xfrm>
              <a:off x="6170282"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655" name="tx1655"/>
            <p:cNvSpPr/>
            <p:nvPr/>
          </p:nvSpPr>
          <p:spPr>
            <a:xfrm>
              <a:off x="6435466"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656" name="tx1656"/>
            <p:cNvSpPr/>
            <p:nvPr/>
          </p:nvSpPr>
          <p:spPr>
            <a:xfrm>
              <a:off x="6700650"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657" name="tx1657"/>
            <p:cNvSpPr/>
            <p:nvPr/>
          </p:nvSpPr>
          <p:spPr>
            <a:xfrm>
              <a:off x="6965834"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658" name="tx1658"/>
            <p:cNvSpPr/>
            <p:nvPr/>
          </p:nvSpPr>
          <p:spPr>
            <a:xfrm>
              <a:off x="7231018"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659" name="tx1659"/>
            <p:cNvSpPr/>
            <p:nvPr/>
          </p:nvSpPr>
          <p:spPr>
            <a:xfrm>
              <a:off x="7496201"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660" name="tx1660"/>
            <p:cNvSpPr/>
            <p:nvPr/>
          </p:nvSpPr>
          <p:spPr>
            <a:xfrm>
              <a:off x="7761385"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661" name="tx1661"/>
            <p:cNvSpPr/>
            <p:nvPr/>
          </p:nvSpPr>
          <p:spPr>
            <a:xfrm>
              <a:off x="8026569"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662" name="tx1662"/>
            <p:cNvSpPr/>
            <p:nvPr/>
          </p:nvSpPr>
          <p:spPr>
            <a:xfrm>
              <a:off x="8291753"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663" name="tx1663"/>
            <p:cNvSpPr/>
            <p:nvPr/>
          </p:nvSpPr>
          <p:spPr>
            <a:xfrm>
              <a:off x="8556937"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664" name="tx1664"/>
            <p:cNvSpPr/>
            <p:nvPr/>
          </p:nvSpPr>
          <p:spPr>
            <a:xfrm>
              <a:off x="1927339"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665" name="tx1665"/>
            <p:cNvSpPr/>
            <p:nvPr/>
          </p:nvSpPr>
          <p:spPr>
            <a:xfrm>
              <a:off x="2192523"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666" name="tx1666"/>
            <p:cNvSpPr/>
            <p:nvPr/>
          </p:nvSpPr>
          <p:spPr>
            <a:xfrm>
              <a:off x="2457707"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667" name="tx1667"/>
            <p:cNvSpPr/>
            <p:nvPr/>
          </p:nvSpPr>
          <p:spPr>
            <a:xfrm>
              <a:off x="2722891"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668" name="tx1668"/>
            <p:cNvSpPr/>
            <p:nvPr/>
          </p:nvSpPr>
          <p:spPr>
            <a:xfrm>
              <a:off x="2988075"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669" name="tx1669"/>
            <p:cNvSpPr/>
            <p:nvPr/>
          </p:nvSpPr>
          <p:spPr>
            <a:xfrm>
              <a:off x="3253259"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670" name="tx1670"/>
            <p:cNvSpPr/>
            <p:nvPr/>
          </p:nvSpPr>
          <p:spPr>
            <a:xfrm>
              <a:off x="3518443"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671" name="tx1671"/>
            <p:cNvSpPr/>
            <p:nvPr/>
          </p:nvSpPr>
          <p:spPr>
            <a:xfrm>
              <a:off x="3783626"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672" name="tx1672"/>
            <p:cNvSpPr/>
            <p:nvPr/>
          </p:nvSpPr>
          <p:spPr>
            <a:xfrm>
              <a:off x="4048810"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673" name="tx1673"/>
            <p:cNvSpPr/>
            <p:nvPr/>
          </p:nvSpPr>
          <p:spPr>
            <a:xfrm>
              <a:off x="4313994"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674" name="tx1674"/>
            <p:cNvSpPr/>
            <p:nvPr/>
          </p:nvSpPr>
          <p:spPr>
            <a:xfrm>
              <a:off x="4579178"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675" name="tx1675"/>
            <p:cNvSpPr/>
            <p:nvPr/>
          </p:nvSpPr>
          <p:spPr>
            <a:xfrm>
              <a:off x="4844362"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676" name="tx1676"/>
            <p:cNvSpPr/>
            <p:nvPr/>
          </p:nvSpPr>
          <p:spPr>
            <a:xfrm>
              <a:off x="5109546"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677" name="tx1677"/>
            <p:cNvSpPr/>
            <p:nvPr/>
          </p:nvSpPr>
          <p:spPr>
            <a:xfrm>
              <a:off x="5374730"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678" name="tx1678"/>
            <p:cNvSpPr/>
            <p:nvPr/>
          </p:nvSpPr>
          <p:spPr>
            <a:xfrm>
              <a:off x="5639914"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679" name="tx1679"/>
            <p:cNvSpPr/>
            <p:nvPr/>
          </p:nvSpPr>
          <p:spPr>
            <a:xfrm>
              <a:off x="5905098"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680" name="tx1680"/>
            <p:cNvSpPr/>
            <p:nvPr/>
          </p:nvSpPr>
          <p:spPr>
            <a:xfrm>
              <a:off x="6170282"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681" name="tx1681"/>
            <p:cNvSpPr/>
            <p:nvPr/>
          </p:nvSpPr>
          <p:spPr>
            <a:xfrm>
              <a:off x="6435466"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682" name="tx1682"/>
            <p:cNvSpPr/>
            <p:nvPr/>
          </p:nvSpPr>
          <p:spPr>
            <a:xfrm>
              <a:off x="6700650"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683" name="tx1683"/>
            <p:cNvSpPr/>
            <p:nvPr/>
          </p:nvSpPr>
          <p:spPr>
            <a:xfrm>
              <a:off x="6965834"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684" name="tx1684"/>
            <p:cNvSpPr/>
            <p:nvPr/>
          </p:nvSpPr>
          <p:spPr>
            <a:xfrm>
              <a:off x="7231018"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685" name="tx1685"/>
            <p:cNvSpPr/>
            <p:nvPr/>
          </p:nvSpPr>
          <p:spPr>
            <a:xfrm>
              <a:off x="7496201"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686" name="tx1686"/>
            <p:cNvSpPr/>
            <p:nvPr/>
          </p:nvSpPr>
          <p:spPr>
            <a:xfrm>
              <a:off x="7761385"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687" name="tx1687"/>
            <p:cNvSpPr/>
            <p:nvPr/>
          </p:nvSpPr>
          <p:spPr>
            <a:xfrm>
              <a:off x="8026569"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688" name="tx1688"/>
            <p:cNvSpPr/>
            <p:nvPr/>
          </p:nvSpPr>
          <p:spPr>
            <a:xfrm>
              <a:off x="8291753"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689" name="tx1689"/>
            <p:cNvSpPr/>
            <p:nvPr/>
          </p:nvSpPr>
          <p:spPr>
            <a:xfrm>
              <a:off x="8556937"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690" name="tx1690"/>
            <p:cNvSpPr/>
            <p:nvPr/>
          </p:nvSpPr>
          <p:spPr>
            <a:xfrm>
              <a:off x="1927339"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91" name="tx1691"/>
            <p:cNvSpPr/>
            <p:nvPr/>
          </p:nvSpPr>
          <p:spPr>
            <a:xfrm>
              <a:off x="2192523"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92" name="tx1692"/>
            <p:cNvSpPr/>
            <p:nvPr/>
          </p:nvSpPr>
          <p:spPr>
            <a:xfrm>
              <a:off x="2457707"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93" name="tx1693"/>
            <p:cNvSpPr/>
            <p:nvPr/>
          </p:nvSpPr>
          <p:spPr>
            <a:xfrm>
              <a:off x="2722891"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94" name="tx1694"/>
            <p:cNvSpPr/>
            <p:nvPr/>
          </p:nvSpPr>
          <p:spPr>
            <a:xfrm>
              <a:off x="2988075"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95" name="tx1695"/>
            <p:cNvSpPr/>
            <p:nvPr/>
          </p:nvSpPr>
          <p:spPr>
            <a:xfrm>
              <a:off x="3253259"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96" name="tx1696"/>
            <p:cNvSpPr/>
            <p:nvPr/>
          </p:nvSpPr>
          <p:spPr>
            <a:xfrm>
              <a:off x="3518443"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97" name="tx1697"/>
            <p:cNvSpPr/>
            <p:nvPr/>
          </p:nvSpPr>
          <p:spPr>
            <a:xfrm>
              <a:off x="3783626"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98" name="tx1698"/>
            <p:cNvSpPr/>
            <p:nvPr/>
          </p:nvSpPr>
          <p:spPr>
            <a:xfrm>
              <a:off x="4048810"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99" name="tx1699"/>
            <p:cNvSpPr/>
            <p:nvPr/>
          </p:nvSpPr>
          <p:spPr>
            <a:xfrm>
              <a:off x="4313994"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00" name="tx1700"/>
            <p:cNvSpPr/>
            <p:nvPr/>
          </p:nvSpPr>
          <p:spPr>
            <a:xfrm>
              <a:off x="4579178"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1" name="tx1701"/>
            <p:cNvSpPr/>
            <p:nvPr/>
          </p:nvSpPr>
          <p:spPr>
            <a:xfrm>
              <a:off x="4844362"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2" name="tx1702"/>
            <p:cNvSpPr/>
            <p:nvPr/>
          </p:nvSpPr>
          <p:spPr>
            <a:xfrm>
              <a:off x="5109546"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3" name="tx1703"/>
            <p:cNvSpPr/>
            <p:nvPr/>
          </p:nvSpPr>
          <p:spPr>
            <a:xfrm>
              <a:off x="5374730"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4" name="tx1704"/>
            <p:cNvSpPr/>
            <p:nvPr/>
          </p:nvSpPr>
          <p:spPr>
            <a:xfrm>
              <a:off x="5639914"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05" name="tx1705"/>
            <p:cNvSpPr/>
            <p:nvPr/>
          </p:nvSpPr>
          <p:spPr>
            <a:xfrm>
              <a:off x="5905098"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6" name="tx1706"/>
            <p:cNvSpPr/>
            <p:nvPr/>
          </p:nvSpPr>
          <p:spPr>
            <a:xfrm>
              <a:off x="6170282"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7" name="tx1707"/>
            <p:cNvSpPr/>
            <p:nvPr/>
          </p:nvSpPr>
          <p:spPr>
            <a:xfrm>
              <a:off x="6435466"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08" name="tx1708"/>
            <p:cNvSpPr/>
            <p:nvPr/>
          </p:nvSpPr>
          <p:spPr>
            <a:xfrm>
              <a:off x="6700650"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09" name="tx1709"/>
            <p:cNvSpPr/>
            <p:nvPr/>
          </p:nvSpPr>
          <p:spPr>
            <a:xfrm>
              <a:off x="6965834"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10" name="tx1710"/>
            <p:cNvSpPr/>
            <p:nvPr/>
          </p:nvSpPr>
          <p:spPr>
            <a:xfrm>
              <a:off x="7231018"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711" name="tx1711"/>
            <p:cNvSpPr/>
            <p:nvPr/>
          </p:nvSpPr>
          <p:spPr>
            <a:xfrm>
              <a:off x="7496201"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712" name="tx1712"/>
            <p:cNvSpPr/>
            <p:nvPr/>
          </p:nvSpPr>
          <p:spPr>
            <a:xfrm>
              <a:off x="7761385"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713" name="tx1713"/>
            <p:cNvSpPr/>
            <p:nvPr/>
          </p:nvSpPr>
          <p:spPr>
            <a:xfrm>
              <a:off x="8026569"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714" name="tx1714"/>
            <p:cNvSpPr/>
            <p:nvPr/>
          </p:nvSpPr>
          <p:spPr>
            <a:xfrm>
              <a:off x="8291753"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715" name="tx1715"/>
            <p:cNvSpPr/>
            <p:nvPr/>
          </p:nvSpPr>
          <p:spPr>
            <a:xfrm>
              <a:off x="8556937"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716" name="tx1716"/>
            <p:cNvSpPr/>
            <p:nvPr/>
          </p:nvSpPr>
          <p:spPr>
            <a:xfrm>
              <a:off x="1927339"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717" name="tx1717"/>
            <p:cNvSpPr/>
            <p:nvPr/>
          </p:nvSpPr>
          <p:spPr>
            <a:xfrm>
              <a:off x="2192523"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718" name="tx1718"/>
            <p:cNvSpPr/>
            <p:nvPr/>
          </p:nvSpPr>
          <p:spPr>
            <a:xfrm>
              <a:off x="2457707"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719" name="tx1719"/>
            <p:cNvSpPr/>
            <p:nvPr/>
          </p:nvSpPr>
          <p:spPr>
            <a:xfrm>
              <a:off x="2722891"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720" name="tx1720"/>
            <p:cNvSpPr/>
            <p:nvPr/>
          </p:nvSpPr>
          <p:spPr>
            <a:xfrm>
              <a:off x="2988075"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721" name="tx1721"/>
            <p:cNvSpPr/>
            <p:nvPr/>
          </p:nvSpPr>
          <p:spPr>
            <a:xfrm>
              <a:off x="3253259"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722" name="tx1722"/>
            <p:cNvSpPr/>
            <p:nvPr/>
          </p:nvSpPr>
          <p:spPr>
            <a:xfrm>
              <a:off x="3518443"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723" name="tx1723"/>
            <p:cNvSpPr/>
            <p:nvPr/>
          </p:nvSpPr>
          <p:spPr>
            <a:xfrm>
              <a:off x="3783626"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24" name="tx1724"/>
            <p:cNvSpPr/>
            <p:nvPr/>
          </p:nvSpPr>
          <p:spPr>
            <a:xfrm>
              <a:off x="4048810"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25" name="tx1725"/>
            <p:cNvSpPr/>
            <p:nvPr/>
          </p:nvSpPr>
          <p:spPr>
            <a:xfrm>
              <a:off x="4313994"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26" name="tx1726"/>
            <p:cNvSpPr/>
            <p:nvPr/>
          </p:nvSpPr>
          <p:spPr>
            <a:xfrm>
              <a:off x="4579178"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27" name="tx1727"/>
            <p:cNvSpPr/>
            <p:nvPr/>
          </p:nvSpPr>
          <p:spPr>
            <a:xfrm>
              <a:off x="4844362"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28" name="tx1728"/>
            <p:cNvSpPr/>
            <p:nvPr/>
          </p:nvSpPr>
          <p:spPr>
            <a:xfrm>
              <a:off x="5109546"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29" name="tx1729"/>
            <p:cNvSpPr/>
            <p:nvPr/>
          </p:nvSpPr>
          <p:spPr>
            <a:xfrm>
              <a:off x="5374730"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30" name="tx1730"/>
            <p:cNvSpPr/>
            <p:nvPr/>
          </p:nvSpPr>
          <p:spPr>
            <a:xfrm>
              <a:off x="5639914"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31" name="tx1731"/>
            <p:cNvSpPr/>
            <p:nvPr/>
          </p:nvSpPr>
          <p:spPr>
            <a:xfrm>
              <a:off x="5905098"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32" name="tx1732"/>
            <p:cNvSpPr/>
            <p:nvPr/>
          </p:nvSpPr>
          <p:spPr>
            <a:xfrm>
              <a:off x="6170282"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33" name="tx1733"/>
            <p:cNvSpPr/>
            <p:nvPr/>
          </p:nvSpPr>
          <p:spPr>
            <a:xfrm>
              <a:off x="6435466"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34" name="tx1734"/>
            <p:cNvSpPr/>
            <p:nvPr/>
          </p:nvSpPr>
          <p:spPr>
            <a:xfrm>
              <a:off x="6700650"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35" name="tx1735"/>
            <p:cNvSpPr/>
            <p:nvPr/>
          </p:nvSpPr>
          <p:spPr>
            <a:xfrm>
              <a:off x="6965834"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36" name="tx1736"/>
            <p:cNvSpPr/>
            <p:nvPr/>
          </p:nvSpPr>
          <p:spPr>
            <a:xfrm>
              <a:off x="7231018"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37" name="tx1737"/>
            <p:cNvSpPr/>
            <p:nvPr/>
          </p:nvSpPr>
          <p:spPr>
            <a:xfrm>
              <a:off x="7496201"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38" name="tx1738"/>
            <p:cNvSpPr/>
            <p:nvPr/>
          </p:nvSpPr>
          <p:spPr>
            <a:xfrm>
              <a:off x="7761385"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39" name="tx1739"/>
            <p:cNvSpPr/>
            <p:nvPr/>
          </p:nvSpPr>
          <p:spPr>
            <a:xfrm>
              <a:off x="8026569"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40" name="tx1740"/>
            <p:cNvSpPr/>
            <p:nvPr/>
          </p:nvSpPr>
          <p:spPr>
            <a:xfrm>
              <a:off x="8291753"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41" name="tx1741"/>
            <p:cNvSpPr/>
            <p:nvPr/>
          </p:nvSpPr>
          <p:spPr>
            <a:xfrm>
              <a:off x="8556937"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42" name="tx1742"/>
            <p:cNvSpPr/>
            <p:nvPr/>
          </p:nvSpPr>
          <p:spPr>
            <a:xfrm>
              <a:off x="1927339"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743" name="tx1743"/>
            <p:cNvSpPr/>
            <p:nvPr/>
          </p:nvSpPr>
          <p:spPr>
            <a:xfrm>
              <a:off x="2192523"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744" name="tx1744"/>
            <p:cNvSpPr/>
            <p:nvPr/>
          </p:nvSpPr>
          <p:spPr>
            <a:xfrm>
              <a:off x="2457707"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745" name="tx1745"/>
            <p:cNvSpPr/>
            <p:nvPr/>
          </p:nvSpPr>
          <p:spPr>
            <a:xfrm>
              <a:off x="2722891"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746" name="tx1746"/>
            <p:cNvSpPr/>
            <p:nvPr/>
          </p:nvSpPr>
          <p:spPr>
            <a:xfrm>
              <a:off x="2988075"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747" name="tx1747"/>
            <p:cNvSpPr/>
            <p:nvPr/>
          </p:nvSpPr>
          <p:spPr>
            <a:xfrm>
              <a:off x="3253259"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748" name="tx1748"/>
            <p:cNvSpPr/>
            <p:nvPr/>
          </p:nvSpPr>
          <p:spPr>
            <a:xfrm>
              <a:off x="3518443"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749" name="tx1749"/>
            <p:cNvSpPr/>
            <p:nvPr/>
          </p:nvSpPr>
          <p:spPr>
            <a:xfrm>
              <a:off x="3783626"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750" name="tx1750"/>
            <p:cNvSpPr/>
            <p:nvPr/>
          </p:nvSpPr>
          <p:spPr>
            <a:xfrm>
              <a:off x="4048810"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751" name="tx1751"/>
            <p:cNvSpPr/>
            <p:nvPr/>
          </p:nvSpPr>
          <p:spPr>
            <a:xfrm>
              <a:off x="4313994"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752" name="tx1752"/>
            <p:cNvSpPr/>
            <p:nvPr/>
          </p:nvSpPr>
          <p:spPr>
            <a:xfrm>
              <a:off x="4579178"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753" name="tx1753"/>
            <p:cNvSpPr/>
            <p:nvPr/>
          </p:nvSpPr>
          <p:spPr>
            <a:xfrm>
              <a:off x="4844362"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754" name="tx1754"/>
            <p:cNvSpPr/>
            <p:nvPr/>
          </p:nvSpPr>
          <p:spPr>
            <a:xfrm>
              <a:off x="5109546"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755" name="tx1755"/>
            <p:cNvSpPr/>
            <p:nvPr/>
          </p:nvSpPr>
          <p:spPr>
            <a:xfrm>
              <a:off x="5374730"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756" name="tx1756"/>
            <p:cNvSpPr/>
            <p:nvPr/>
          </p:nvSpPr>
          <p:spPr>
            <a:xfrm>
              <a:off x="5905098"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757" name="tx1757"/>
            <p:cNvSpPr/>
            <p:nvPr/>
          </p:nvSpPr>
          <p:spPr>
            <a:xfrm>
              <a:off x="6170282"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758" name="tx1758"/>
            <p:cNvSpPr/>
            <p:nvPr/>
          </p:nvSpPr>
          <p:spPr>
            <a:xfrm>
              <a:off x="6435466"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759" name="tx1759"/>
            <p:cNvSpPr/>
            <p:nvPr/>
          </p:nvSpPr>
          <p:spPr>
            <a:xfrm>
              <a:off x="6700650"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760" name="tx1760"/>
            <p:cNvSpPr/>
            <p:nvPr/>
          </p:nvSpPr>
          <p:spPr>
            <a:xfrm>
              <a:off x="6965834"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761" name="tx1761"/>
            <p:cNvSpPr/>
            <p:nvPr/>
          </p:nvSpPr>
          <p:spPr>
            <a:xfrm>
              <a:off x="7231018"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762" name="tx1762"/>
            <p:cNvSpPr/>
            <p:nvPr/>
          </p:nvSpPr>
          <p:spPr>
            <a:xfrm>
              <a:off x="7496201"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763" name="tx1763"/>
            <p:cNvSpPr/>
            <p:nvPr/>
          </p:nvSpPr>
          <p:spPr>
            <a:xfrm>
              <a:off x="7761385"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764" name="tx1764"/>
            <p:cNvSpPr/>
            <p:nvPr/>
          </p:nvSpPr>
          <p:spPr>
            <a:xfrm>
              <a:off x="8026569"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765" name="tx1765"/>
            <p:cNvSpPr/>
            <p:nvPr/>
          </p:nvSpPr>
          <p:spPr>
            <a:xfrm>
              <a:off x="8291753"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766" name="tx1766"/>
            <p:cNvSpPr/>
            <p:nvPr/>
          </p:nvSpPr>
          <p:spPr>
            <a:xfrm>
              <a:off x="8556937"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767" name="tx1767"/>
            <p:cNvSpPr/>
            <p:nvPr/>
          </p:nvSpPr>
          <p:spPr>
            <a:xfrm>
              <a:off x="1927339"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768" name="tx1768"/>
            <p:cNvSpPr/>
            <p:nvPr/>
          </p:nvSpPr>
          <p:spPr>
            <a:xfrm>
              <a:off x="2192523"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769" name="tx1769"/>
            <p:cNvSpPr/>
            <p:nvPr/>
          </p:nvSpPr>
          <p:spPr>
            <a:xfrm>
              <a:off x="2457707"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770" name="tx1770"/>
            <p:cNvSpPr/>
            <p:nvPr/>
          </p:nvSpPr>
          <p:spPr>
            <a:xfrm>
              <a:off x="2722891"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771" name="tx1771"/>
            <p:cNvSpPr/>
            <p:nvPr/>
          </p:nvSpPr>
          <p:spPr>
            <a:xfrm>
              <a:off x="2988075"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772" name="tx1772"/>
            <p:cNvSpPr/>
            <p:nvPr/>
          </p:nvSpPr>
          <p:spPr>
            <a:xfrm>
              <a:off x="3253259"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73" name="tx1773"/>
            <p:cNvSpPr/>
            <p:nvPr/>
          </p:nvSpPr>
          <p:spPr>
            <a:xfrm>
              <a:off x="3518443"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774" name="tx1774"/>
            <p:cNvSpPr/>
            <p:nvPr/>
          </p:nvSpPr>
          <p:spPr>
            <a:xfrm>
              <a:off x="3783626"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75" name="tx1775"/>
            <p:cNvSpPr/>
            <p:nvPr/>
          </p:nvSpPr>
          <p:spPr>
            <a:xfrm>
              <a:off x="4048810"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76" name="tx1776"/>
            <p:cNvSpPr/>
            <p:nvPr/>
          </p:nvSpPr>
          <p:spPr>
            <a:xfrm>
              <a:off x="4313994"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77" name="tx1777"/>
            <p:cNvSpPr/>
            <p:nvPr/>
          </p:nvSpPr>
          <p:spPr>
            <a:xfrm>
              <a:off x="4579178"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78" name="tx1778"/>
            <p:cNvSpPr/>
            <p:nvPr/>
          </p:nvSpPr>
          <p:spPr>
            <a:xfrm>
              <a:off x="4844362"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79" name="tx1779"/>
            <p:cNvSpPr/>
            <p:nvPr/>
          </p:nvSpPr>
          <p:spPr>
            <a:xfrm>
              <a:off x="5109546"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80" name="tx1780"/>
            <p:cNvSpPr/>
            <p:nvPr/>
          </p:nvSpPr>
          <p:spPr>
            <a:xfrm>
              <a:off x="5374730"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81" name="tx1781"/>
            <p:cNvSpPr/>
            <p:nvPr/>
          </p:nvSpPr>
          <p:spPr>
            <a:xfrm>
              <a:off x="5639914"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82" name="tx1782"/>
            <p:cNvSpPr/>
            <p:nvPr/>
          </p:nvSpPr>
          <p:spPr>
            <a:xfrm>
              <a:off x="5905098"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83" name="tx1783"/>
            <p:cNvSpPr/>
            <p:nvPr/>
          </p:nvSpPr>
          <p:spPr>
            <a:xfrm>
              <a:off x="6170282"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84" name="tx1784"/>
            <p:cNvSpPr/>
            <p:nvPr/>
          </p:nvSpPr>
          <p:spPr>
            <a:xfrm>
              <a:off x="6435466"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85" name="tx1785"/>
            <p:cNvSpPr/>
            <p:nvPr/>
          </p:nvSpPr>
          <p:spPr>
            <a:xfrm>
              <a:off x="6700650"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86" name="tx1786"/>
            <p:cNvSpPr/>
            <p:nvPr/>
          </p:nvSpPr>
          <p:spPr>
            <a:xfrm>
              <a:off x="6965834"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87" name="tx1787"/>
            <p:cNvSpPr/>
            <p:nvPr/>
          </p:nvSpPr>
          <p:spPr>
            <a:xfrm>
              <a:off x="7231018"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88" name="tx1788"/>
            <p:cNvSpPr/>
            <p:nvPr/>
          </p:nvSpPr>
          <p:spPr>
            <a:xfrm>
              <a:off x="7496201"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89" name="tx1789"/>
            <p:cNvSpPr/>
            <p:nvPr/>
          </p:nvSpPr>
          <p:spPr>
            <a:xfrm>
              <a:off x="7761385"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90" name="tx1790"/>
            <p:cNvSpPr/>
            <p:nvPr/>
          </p:nvSpPr>
          <p:spPr>
            <a:xfrm>
              <a:off x="8026569"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91" name="tx1791"/>
            <p:cNvSpPr/>
            <p:nvPr/>
          </p:nvSpPr>
          <p:spPr>
            <a:xfrm>
              <a:off x="8291753"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92" name="tx1792"/>
            <p:cNvSpPr/>
            <p:nvPr/>
          </p:nvSpPr>
          <p:spPr>
            <a:xfrm>
              <a:off x="8556937"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93" name="tx1793"/>
            <p:cNvSpPr/>
            <p:nvPr/>
          </p:nvSpPr>
          <p:spPr>
            <a:xfrm>
              <a:off x="1927339"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94" name="tx1794"/>
            <p:cNvSpPr/>
            <p:nvPr/>
          </p:nvSpPr>
          <p:spPr>
            <a:xfrm>
              <a:off x="2192523"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795" name="tx1795"/>
            <p:cNvSpPr/>
            <p:nvPr/>
          </p:nvSpPr>
          <p:spPr>
            <a:xfrm>
              <a:off x="2457707"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96" name="tx1796"/>
            <p:cNvSpPr/>
            <p:nvPr/>
          </p:nvSpPr>
          <p:spPr>
            <a:xfrm>
              <a:off x="2722891"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97" name="tx1797"/>
            <p:cNvSpPr/>
            <p:nvPr/>
          </p:nvSpPr>
          <p:spPr>
            <a:xfrm>
              <a:off x="2988075"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798" name="tx1798"/>
            <p:cNvSpPr/>
            <p:nvPr/>
          </p:nvSpPr>
          <p:spPr>
            <a:xfrm>
              <a:off x="3253259"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799" name="tx1799"/>
            <p:cNvSpPr/>
            <p:nvPr/>
          </p:nvSpPr>
          <p:spPr>
            <a:xfrm>
              <a:off x="3518443"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00" name="tx1800"/>
            <p:cNvSpPr/>
            <p:nvPr/>
          </p:nvSpPr>
          <p:spPr>
            <a:xfrm>
              <a:off x="3783626"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801" name="tx1801"/>
            <p:cNvSpPr/>
            <p:nvPr/>
          </p:nvSpPr>
          <p:spPr>
            <a:xfrm>
              <a:off x="4048810"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02" name="tx1802"/>
            <p:cNvSpPr/>
            <p:nvPr/>
          </p:nvSpPr>
          <p:spPr>
            <a:xfrm>
              <a:off x="4313994"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03" name="tx1803"/>
            <p:cNvSpPr/>
            <p:nvPr/>
          </p:nvSpPr>
          <p:spPr>
            <a:xfrm>
              <a:off x="4579178"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04" name="tx1804"/>
            <p:cNvSpPr/>
            <p:nvPr/>
          </p:nvSpPr>
          <p:spPr>
            <a:xfrm>
              <a:off x="4844362"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05" name="tx1805"/>
            <p:cNvSpPr/>
            <p:nvPr/>
          </p:nvSpPr>
          <p:spPr>
            <a:xfrm>
              <a:off x="5109546"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06" name="tx1806"/>
            <p:cNvSpPr/>
            <p:nvPr/>
          </p:nvSpPr>
          <p:spPr>
            <a:xfrm>
              <a:off x="5374730"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07" name="tx1807"/>
            <p:cNvSpPr/>
            <p:nvPr/>
          </p:nvSpPr>
          <p:spPr>
            <a:xfrm>
              <a:off x="5639914"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08" name="tx1808"/>
            <p:cNvSpPr/>
            <p:nvPr/>
          </p:nvSpPr>
          <p:spPr>
            <a:xfrm>
              <a:off x="5905098"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09" name="tx1809"/>
            <p:cNvSpPr/>
            <p:nvPr/>
          </p:nvSpPr>
          <p:spPr>
            <a:xfrm>
              <a:off x="6170282"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810" name="tx1810"/>
            <p:cNvSpPr/>
            <p:nvPr/>
          </p:nvSpPr>
          <p:spPr>
            <a:xfrm>
              <a:off x="6435466"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811" name="tx1811"/>
            <p:cNvSpPr/>
            <p:nvPr/>
          </p:nvSpPr>
          <p:spPr>
            <a:xfrm>
              <a:off x="6700650"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12" name="tx1812"/>
            <p:cNvSpPr/>
            <p:nvPr/>
          </p:nvSpPr>
          <p:spPr>
            <a:xfrm>
              <a:off x="6965834"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13" name="tx1813"/>
            <p:cNvSpPr/>
            <p:nvPr/>
          </p:nvSpPr>
          <p:spPr>
            <a:xfrm>
              <a:off x="7231018"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14" name="tx1814"/>
            <p:cNvSpPr/>
            <p:nvPr/>
          </p:nvSpPr>
          <p:spPr>
            <a:xfrm>
              <a:off x="7496201"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15" name="tx1815"/>
            <p:cNvSpPr/>
            <p:nvPr/>
          </p:nvSpPr>
          <p:spPr>
            <a:xfrm>
              <a:off x="7761385"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16" name="tx1816"/>
            <p:cNvSpPr/>
            <p:nvPr/>
          </p:nvSpPr>
          <p:spPr>
            <a:xfrm>
              <a:off x="8026569"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17" name="tx1817"/>
            <p:cNvSpPr/>
            <p:nvPr/>
          </p:nvSpPr>
          <p:spPr>
            <a:xfrm>
              <a:off x="8291753"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18" name="tx1818"/>
            <p:cNvSpPr/>
            <p:nvPr/>
          </p:nvSpPr>
          <p:spPr>
            <a:xfrm>
              <a:off x="8556937"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19" name="tx1819"/>
            <p:cNvSpPr/>
            <p:nvPr/>
          </p:nvSpPr>
          <p:spPr>
            <a:xfrm>
              <a:off x="1927339"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820" name="tx1820"/>
            <p:cNvSpPr/>
            <p:nvPr/>
          </p:nvSpPr>
          <p:spPr>
            <a:xfrm>
              <a:off x="2192523"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821" name="tx1821"/>
            <p:cNvSpPr/>
            <p:nvPr/>
          </p:nvSpPr>
          <p:spPr>
            <a:xfrm>
              <a:off x="2457707"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822" name="tx1822"/>
            <p:cNvSpPr/>
            <p:nvPr/>
          </p:nvSpPr>
          <p:spPr>
            <a:xfrm>
              <a:off x="2722891"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23" name="tx1823"/>
            <p:cNvSpPr/>
            <p:nvPr/>
          </p:nvSpPr>
          <p:spPr>
            <a:xfrm>
              <a:off x="2988075"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24" name="tx1824"/>
            <p:cNvSpPr/>
            <p:nvPr/>
          </p:nvSpPr>
          <p:spPr>
            <a:xfrm>
              <a:off x="3253259"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25" name="tx1825"/>
            <p:cNvSpPr/>
            <p:nvPr/>
          </p:nvSpPr>
          <p:spPr>
            <a:xfrm>
              <a:off x="3518443"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26" name="tx1826"/>
            <p:cNvSpPr/>
            <p:nvPr/>
          </p:nvSpPr>
          <p:spPr>
            <a:xfrm>
              <a:off x="3783626"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27" name="tx1827"/>
            <p:cNvSpPr/>
            <p:nvPr/>
          </p:nvSpPr>
          <p:spPr>
            <a:xfrm>
              <a:off x="4048810"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28" name="tx1828"/>
            <p:cNvSpPr/>
            <p:nvPr/>
          </p:nvSpPr>
          <p:spPr>
            <a:xfrm>
              <a:off x="4313994"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29" name="tx1829"/>
            <p:cNvSpPr/>
            <p:nvPr/>
          </p:nvSpPr>
          <p:spPr>
            <a:xfrm>
              <a:off x="4579178"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30" name="tx1830"/>
            <p:cNvSpPr/>
            <p:nvPr/>
          </p:nvSpPr>
          <p:spPr>
            <a:xfrm>
              <a:off x="4844362"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31" name="tx1831"/>
            <p:cNvSpPr/>
            <p:nvPr/>
          </p:nvSpPr>
          <p:spPr>
            <a:xfrm>
              <a:off x="5109546"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32" name="tx1832"/>
            <p:cNvSpPr/>
            <p:nvPr/>
          </p:nvSpPr>
          <p:spPr>
            <a:xfrm>
              <a:off x="5374730"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33" name="tx1833"/>
            <p:cNvSpPr/>
            <p:nvPr/>
          </p:nvSpPr>
          <p:spPr>
            <a:xfrm>
              <a:off x="5639914"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34" name="tx1834"/>
            <p:cNvSpPr/>
            <p:nvPr/>
          </p:nvSpPr>
          <p:spPr>
            <a:xfrm>
              <a:off x="5905098"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835" name="tx1835"/>
            <p:cNvSpPr/>
            <p:nvPr/>
          </p:nvSpPr>
          <p:spPr>
            <a:xfrm>
              <a:off x="6170282"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36" name="tx1836"/>
            <p:cNvSpPr/>
            <p:nvPr/>
          </p:nvSpPr>
          <p:spPr>
            <a:xfrm>
              <a:off x="6435466"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37" name="tx1837"/>
            <p:cNvSpPr/>
            <p:nvPr/>
          </p:nvSpPr>
          <p:spPr>
            <a:xfrm>
              <a:off x="6700650"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38" name="tx1838"/>
            <p:cNvSpPr/>
            <p:nvPr/>
          </p:nvSpPr>
          <p:spPr>
            <a:xfrm>
              <a:off x="6965834"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39" name="tx1839"/>
            <p:cNvSpPr/>
            <p:nvPr/>
          </p:nvSpPr>
          <p:spPr>
            <a:xfrm>
              <a:off x="7231018"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40" name="tx1840"/>
            <p:cNvSpPr/>
            <p:nvPr/>
          </p:nvSpPr>
          <p:spPr>
            <a:xfrm>
              <a:off x="7496201"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41" name="tx1841"/>
            <p:cNvSpPr/>
            <p:nvPr/>
          </p:nvSpPr>
          <p:spPr>
            <a:xfrm>
              <a:off x="7761385"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42" name="tx1842"/>
            <p:cNvSpPr/>
            <p:nvPr/>
          </p:nvSpPr>
          <p:spPr>
            <a:xfrm>
              <a:off x="8026569"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43" name="tx1843"/>
            <p:cNvSpPr/>
            <p:nvPr/>
          </p:nvSpPr>
          <p:spPr>
            <a:xfrm>
              <a:off x="8291753"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844" name="tx1844"/>
            <p:cNvSpPr/>
            <p:nvPr/>
          </p:nvSpPr>
          <p:spPr>
            <a:xfrm>
              <a:off x="8556937"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845" name="tx1845"/>
            <p:cNvSpPr/>
            <p:nvPr/>
          </p:nvSpPr>
          <p:spPr>
            <a:xfrm>
              <a:off x="1927339"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846" name="tx1846"/>
            <p:cNvSpPr/>
            <p:nvPr/>
          </p:nvSpPr>
          <p:spPr>
            <a:xfrm>
              <a:off x="2192523"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847" name="tx1847"/>
            <p:cNvSpPr/>
            <p:nvPr/>
          </p:nvSpPr>
          <p:spPr>
            <a:xfrm>
              <a:off x="2457707"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848" name="tx1848"/>
            <p:cNvSpPr/>
            <p:nvPr/>
          </p:nvSpPr>
          <p:spPr>
            <a:xfrm>
              <a:off x="2722891"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849" name="tx1849"/>
            <p:cNvSpPr/>
            <p:nvPr/>
          </p:nvSpPr>
          <p:spPr>
            <a:xfrm>
              <a:off x="2988075"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850" name="tx1850"/>
            <p:cNvSpPr/>
            <p:nvPr/>
          </p:nvSpPr>
          <p:spPr>
            <a:xfrm>
              <a:off x="3253259"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851" name="tx1851"/>
            <p:cNvSpPr/>
            <p:nvPr/>
          </p:nvSpPr>
          <p:spPr>
            <a:xfrm>
              <a:off x="3518443"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852" name="tx1852"/>
            <p:cNvSpPr/>
            <p:nvPr/>
          </p:nvSpPr>
          <p:spPr>
            <a:xfrm>
              <a:off x="3783626"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853" name="tx1853"/>
            <p:cNvSpPr/>
            <p:nvPr/>
          </p:nvSpPr>
          <p:spPr>
            <a:xfrm>
              <a:off x="4048810"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854" name="tx1854"/>
            <p:cNvSpPr/>
            <p:nvPr/>
          </p:nvSpPr>
          <p:spPr>
            <a:xfrm>
              <a:off x="4313994"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55" name="tx1855"/>
            <p:cNvSpPr/>
            <p:nvPr/>
          </p:nvSpPr>
          <p:spPr>
            <a:xfrm>
              <a:off x="4579178"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856" name="tx1856"/>
            <p:cNvSpPr/>
            <p:nvPr/>
          </p:nvSpPr>
          <p:spPr>
            <a:xfrm>
              <a:off x="4844362"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857" name="tx1857"/>
            <p:cNvSpPr/>
            <p:nvPr/>
          </p:nvSpPr>
          <p:spPr>
            <a:xfrm>
              <a:off x="5109546"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58" name="tx1858"/>
            <p:cNvSpPr/>
            <p:nvPr/>
          </p:nvSpPr>
          <p:spPr>
            <a:xfrm>
              <a:off x="5374730"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59" name="tx1859"/>
            <p:cNvSpPr/>
            <p:nvPr/>
          </p:nvSpPr>
          <p:spPr>
            <a:xfrm>
              <a:off x="5639914"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860" name="tx1860"/>
            <p:cNvSpPr/>
            <p:nvPr/>
          </p:nvSpPr>
          <p:spPr>
            <a:xfrm>
              <a:off x="5905098"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861" name="tx1861"/>
            <p:cNvSpPr/>
            <p:nvPr/>
          </p:nvSpPr>
          <p:spPr>
            <a:xfrm>
              <a:off x="6170282"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862" name="tx1862"/>
            <p:cNvSpPr/>
            <p:nvPr/>
          </p:nvSpPr>
          <p:spPr>
            <a:xfrm>
              <a:off x="6435466"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863" name="tx1863"/>
            <p:cNvSpPr/>
            <p:nvPr/>
          </p:nvSpPr>
          <p:spPr>
            <a:xfrm>
              <a:off x="6700650"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64" name="tx1864"/>
            <p:cNvSpPr/>
            <p:nvPr/>
          </p:nvSpPr>
          <p:spPr>
            <a:xfrm>
              <a:off x="6965834"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865" name="tx1865"/>
            <p:cNvSpPr/>
            <p:nvPr/>
          </p:nvSpPr>
          <p:spPr>
            <a:xfrm>
              <a:off x="7231018"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866" name="tx1866"/>
            <p:cNvSpPr/>
            <p:nvPr/>
          </p:nvSpPr>
          <p:spPr>
            <a:xfrm>
              <a:off x="7496201"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867" name="tx1867"/>
            <p:cNvSpPr/>
            <p:nvPr/>
          </p:nvSpPr>
          <p:spPr>
            <a:xfrm>
              <a:off x="7761385"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68" name="tx1868"/>
            <p:cNvSpPr/>
            <p:nvPr/>
          </p:nvSpPr>
          <p:spPr>
            <a:xfrm>
              <a:off x="8026569"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69" name="tx1869"/>
            <p:cNvSpPr/>
            <p:nvPr/>
          </p:nvSpPr>
          <p:spPr>
            <a:xfrm>
              <a:off x="8291753"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70" name="tx1870"/>
            <p:cNvSpPr/>
            <p:nvPr/>
          </p:nvSpPr>
          <p:spPr>
            <a:xfrm>
              <a:off x="8556937"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71" name="tx1871"/>
            <p:cNvSpPr/>
            <p:nvPr/>
          </p:nvSpPr>
          <p:spPr>
            <a:xfrm>
              <a:off x="1927339"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872" name="tx1872"/>
            <p:cNvSpPr/>
            <p:nvPr/>
          </p:nvSpPr>
          <p:spPr>
            <a:xfrm>
              <a:off x="2192523"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873" name="tx1873"/>
            <p:cNvSpPr/>
            <p:nvPr/>
          </p:nvSpPr>
          <p:spPr>
            <a:xfrm>
              <a:off x="2457707"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874" name="tx1874"/>
            <p:cNvSpPr/>
            <p:nvPr/>
          </p:nvSpPr>
          <p:spPr>
            <a:xfrm>
              <a:off x="2722891"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875" name="tx1875"/>
            <p:cNvSpPr/>
            <p:nvPr/>
          </p:nvSpPr>
          <p:spPr>
            <a:xfrm>
              <a:off x="2988075"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876" name="tx1876"/>
            <p:cNvSpPr/>
            <p:nvPr/>
          </p:nvSpPr>
          <p:spPr>
            <a:xfrm>
              <a:off x="3253259"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877" name="tx1877"/>
            <p:cNvSpPr/>
            <p:nvPr/>
          </p:nvSpPr>
          <p:spPr>
            <a:xfrm>
              <a:off x="3518443"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78" name="tx1878"/>
            <p:cNvSpPr/>
            <p:nvPr/>
          </p:nvSpPr>
          <p:spPr>
            <a:xfrm>
              <a:off x="3783626"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79" name="tx1879"/>
            <p:cNvSpPr/>
            <p:nvPr/>
          </p:nvSpPr>
          <p:spPr>
            <a:xfrm>
              <a:off x="4048810"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880" name="tx1880"/>
            <p:cNvSpPr/>
            <p:nvPr/>
          </p:nvSpPr>
          <p:spPr>
            <a:xfrm>
              <a:off x="4313994"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881" name="tx1881"/>
            <p:cNvSpPr/>
            <p:nvPr/>
          </p:nvSpPr>
          <p:spPr>
            <a:xfrm>
              <a:off x="4579178"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882" name="tx1882"/>
            <p:cNvSpPr/>
            <p:nvPr/>
          </p:nvSpPr>
          <p:spPr>
            <a:xfrm>
              <a:off x="4844362"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883" name="tx1883"/>
            <p:cNvSpPr/>
            <p:nvPr/>
          </p:nvSpPr>
          <p:spPr>
            <a:xfrm>
              <a:off x="5109546"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884" name="tx1884"/>
            <p:cNvSpPr/>
            <p:nvPr/>
          </p:nvSpPr>
          <p:spPr>
            <a:xfrm>
              <a:off x="5374730"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885" name="tx1885"/>
            <p:cNvSpPr/>
            <p:nvPr/>
          </p:nvSpPr>
          <p:spPr>
            <a:xfrm>
              <a:off x="5639914"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886" name="tx1886"/>
            <p:cNvSpPr/>
            <p:nvPr/>
          </p:nvSpPr>
          <p:spPr>
            <a:xfrm>
              <a:off x="5905098"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887" name="tx1887"/>
            <p:cNvSpPr/>
            <p:nvPr/>
          </p:nvSpPr>
          <p:spPr>
            <a:xfrm>
              <a:off x="6170282"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888" name="tx1888"/>
            <p:cNvSpPr/>
            <p:nvPr/>
          </p:nvSpPr>
          <p:spPr>
            <a:xfrm>
              <a:off x="6435466"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889" name="tx1889"/>
            <p:cNvSpPr/>
            <p:nvPr/>
          </p:nvSpPr>
          <p:spPr>
            <a:xfrm>
              <a:off x="6700650"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890" name="tx1890"/>
            <p:cNvSpPr/>
            <p:nvPr/>
          </p:nvSpPr>
          <p:spPr>
            <a:xfrm>
              <a:off x="6965834"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891" name="tx1891"/>
            <p:cNvSpPr/>
            <p:nvPr/>
          </p:nvSpPr>
          <p:spPr>
            <a:xfrm>
              <a:off x="7231018"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892" name="tx1892"/>
            <p:cNvSpPr/>
            <p:nvPr/>
          </p:nvSpPr>
          <p:spPr>
            <a:xfrm>
              <a:off x="7496201"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893" name="tx1893"/>
            <p:cNvSpPr/>
            <p:nvPr/>
          </p:nvSpPr>
          <p:spPr>
            <a:xfrm>
              <a:off x="7761385"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894" name="tx1894"/>
            <p:cNvSpPr/>
            <p:nvPr/>
          </p:nvSpPr>
          <p:spPr>
            <a:xfrm>
              <a:off x="8026569"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895" name="tx1895"/>
            <p:cNvSpPr/>
            <p:nvPr/>
          </p:nvSpPr>
          <p:spPr>
            <a:xfrm>
              <a:off x="8291753"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896" name="tx1896"/>
            <p:cNvSpPr/>
            <p:nvPr/>
          </p:nvSpPr>
          <p:spPr>
            <a:xfrm>
              <a:off x="8556937"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897" name="tx1897"/>
            <p:cNvSpPr/>
            <p:nvPr/>
          </p:nvSpPr>
          <p:spPr>
            <a:xfrm>
              <a:off x="1927339"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98" name="tx1898"/>
            <p:cNvSpPr/>
            <p:nvPr/>
          </p:nvSpPr>
          <p:spPr>
            <a:xfrm>
              <a:off x="2192523"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9" name="tx1899"/>
            <p:cNvSpPr/>
            <p:nvPr/>
          </p:nvSpPr>
          <p:spPr>
            <a:xfrm>
              <a:off x="2457707"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00" name="tx1900"/>
            <p:cNvSpPr/>
            <p:nvPr/>
          </p:nvSpPr>
          <p:spPr>
            <a:xfrm>
              <a:off x="2722891"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1" name="tx1901"/>
            <p:cNvSpPr/>
            <p:nvPr/>
          </p:nvSpPr>
          <p:spPr>
            <a:xfrm>
              <a:off x="2988075"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2" name="tx1902"/>
            <p:cNvSpPr/>
            <p:nvPr/>
          </p:nvSpPr>
          <p:spPr>
            <a:xfrm>
              <a:off x="3253259"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3" name="tx1903"/>
            <p:cNvSpPr/>
            <p:nvPr/>
          </p:nvSpPr>
          <p:spPr>
            <a:xfrm>
              <a:off x="3518443"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4" name="tx1904"/>
            <p:cNvSpPr/>
            <p:nvPr/>
          </p:nvSpPr>
          <p:spPr>
            <a:xfrm>
              <a:off x="3783626"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05" name="tx1905"/>
            <p:cNvSpPr/>
            <p:nvPr/>
          </p:nvSpPr>
          <p:spPr>
            <a:xfrm>
              <a:off x="4048810"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06" name="tx1906"/>
            <p:cNvSpPr/>
            <p:nvPr/>
          </p:nvSpPr>
          <p:spPr>
            <a:xfrm>
              <a:off x="4313994"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07" name="tx1907"/>
            <p:cNvSpPr/>
            <p:nvPr/>
          </p:nvSpPr>
          <p:spPr>
            <a:xfrm>
              <a:off x="4579178"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08" name="tx1908"/>
            <p:cNvSpPr/>
            <p:nvPr/>
          </p:nvSpPr>
          <p:spPr>
            <a:xfrm>
              <a:off x="4844362"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09" name="tx1909"/>
            <p:cNvSpPr/>
            <p:nvPr/>
          </p:nvSpPr>
          <p:spPr>
            <a:xfrm>
              <a:off x="5109546"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10" name="tx1910"/>
            <p:cNvSpPr/>
            <p:nvPr/>
          </p:nvSpPr>
          <p:spPr>
            <a:xfrm>
              <a:off x="5374730"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11" name="tx1911"/>
            <p:cNvSpPr/>
            <p:nvPr/>
          </p:nvSpPr>
          <p:spPr>
            <a:xfrm>
              <a:off x="5639914"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12" name="tx1912"/>
            <p:cNvSpPr/>
            <p:nvPr/>
          </p:nvSpPr>
          <p:spPr>
            <a:xfrm>
              <a:off x="5905098"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13" name="tx1913"/>
            <p:cNvSpPr/>
            <p:nvPr/>
          </p:nvSpPr>
          <p:spPr>
            <a:xfrm>
              <a:off x="6170282"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14" name="tx1914"/>
            <p:cNvSpPr/>
            <p:nvPr/>
          </p:nvSpPr>
          <p:spPr>
            <a:xfrm>
              <a:off x="6435466"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15" name="tx1915"/>
            <p:cNvSpPr/>
            <p:nvPr/>
          </p:nvSpPr>
          <p:spPr>
            <a:xfrm>
              <a:off x="6700650"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16" name="tx1916"/>
            <p:cNvSpPr/>
            <p:nvPr/>
          </p:nvSpPr>
          <p:spPr>
            <a:xfrm>
              <a:off x="6965834"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17" name="tx1917"/>
            <p:cNvSpPr/>
            <p:nvPr/>
          </p:nvSpPr>
          <p:spPr>
            <a:xfrm>
              <a:off x="7231018"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18" name="tx1918"/>
            <p:cNvSpPr/>
            <p:nvPr/>
          </p:nvSpPr>
          <p:spPr>
            <a:xfrm>
              <a:off x="7496201"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19" name="tx1919"/>
            <p:cNvSpPr/>
            <p:nvPr/>
          </p:nvSpPr>
          <p:spPr>
            <a:xfrm>
              <a:off x="7761385"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20" name="tx1920"/>
            <p:cNvSpPr/>
            <p:nvPr/>
          </p:nvSpPr>
          <p:spPr>
            <a:xfrm>
              <a:off x="8026569"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21" name="tx1921"/>
            <p:cNvSpPr/>
            <p:nvPr/>
          </p:nvSpPr>
          <p:spPr>
            <a:xfrm>
              <a:off x="8291753"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22" name="tx1922"/>
            <p:cNvSpPr/>
            <p:nvPr/>
          </p:nvSpPr>
          <p:spPr>
            <a:xfrm>
              <a:off x="8556937"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23" name="tx1923"/>
            <p:cNvSpPr/>
            <p:nvPr/>
          </p:nvSpPr>
          <p:spPr>
            <a:xfrm>
              <a:off x="1927339"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924" name="tx1924"/>
            <p:cNvSpPr/>
            <p:nvPr/>
          </p:nvSpPr>
          <p:spPr>
            <a:xfrm>
              <a:off x="2192523"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925" name="tx1925"/>
            <p:cNvSpPr/>
            <p:nvPr/>
          </p:nvSpPr>
          <p:spPr>
            <a:xfrm>
              <a:off x="2457707"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26" name="tx1926"/>
            <p:cNvSpPr/>
            <p:nvPr/>
          </p:nvSpPr>
          <p:spPr>
            <a:xfrm>
              <a:off x="2722891"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27" name="tx1927"/>
            <p:cNvSpPr/>
            <p:nvPr/>
          </p:nvSpPr>
          <p:spPr>
            <a:xfrm>
              <a:off x="2988075"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28" name="tx1928"/>
            <p:cNvSpPr/>
            <p:nvPr/>
          </p:nvSpPr>
          <p:spPr>
            <a:xfrm>
              <a:off x="3253259"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29" name="tx1929"/>
            <p:cNvSpPr/>
            <p:nvPr/>
          </p:nvSpPr>
          <p:spPr>
            <a:xfrm>
              <a:off x="3518443"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30" name="tx1930"/>
            <p:cNvSpPr/>
            <p:nvPr/>
          </p:nvSpPr>
          <p:spPr>
            <a:xfrm>
              <a:off x="3783626"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31" name="tx1931"/>
            <p:cNvSpPr/>
            <p:nvPr/>
          </p:nvSpPr>
          <p:spPr>
            <a:xfrm>
              <a:off x="4048810"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932" name="tx1932"/>
            <p:cNvSpPr/>
            <p:nvPr/>
          </p:nvSpPr>
          <p:spPr>
            <a:xfrm>
              <a:off x="4313994"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933" name="tx1933"/>
            <p:cNvSpPr/>
            <p:nvPr/>
          </p:nvSpPr>
          <p:spPr>
            <a:xfrm>
              <a:off x="4579178"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934" name="tx1934"/>
            <p:cNvSpPr/>
            <p:nvPr/>
          </p:nvSpPr>
          <p:spPr>
            <a:xfrm>
              <a:off x="4844362"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935" name="tx1935"/>
            <p:cNvSpPr/>
            <p:nvPr/>
          </p:nvSpPr>
          <p:spPr>
            <a:xfrm>
              <a:off x="5109546"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936" name="tx1936"/>
            <p:cNvSpPr/>
            <p:nvPr/>
          </p:nvSpPr>
          <p:spPr>
            <a:xfrm>
              <a:off x="5374730"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937" name="tx1937"/>
            <p:cNvSpPr/>
            <p:nvPr/>
          </p:nvSpPr>
          <p:spPr>
            <a:xfrm>
              <a:off x="5639914"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938" name="tx1938"/>
            <p:cNvSpPr/>
            <p:nvPr/>
          </p:nvSpPr>
          <p:spPr>
            <a:xfrm>
              <a:off x="5905098"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939" name="tx1939"/>
            <p:cNvSpPr/>
            <p:nvPr/>
          </p:nvSpPr>
          <p:spPr>
            <a:xfrm>
              <a:off x="6170282"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940" name="tx1940"/>
            <p:cNvSpPr/>
            <p:nvPr/>
          </p:nvSpPr>
          <p:spPr>
            <a:xfrm>
              <a:off x="6435466"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941" name="tx1941"/>
            <p:cNvSpPr/>
            <p:nvPr/>
          </p:nvSpPr>
          <p:spPr>
            <a:xfrm>
              <a:off x="6700650"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942" name="tx1942"/>
            <p:cNvSpPr/>
            <p:nvPr/>
          </p:nvSpPr>
          <p:spPr>
            <a:xfrm>
              <a:off x="6965834"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943" name="tx1943"/>
            <p:cNvSpPr/>
            <p:nvPr/>
          </p:nvSpPr>
          <p:spPr>
            <a:xfrm>
              <a:off x="7231018"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944" name="tx1944"/>
            <p:cNvSpPr/>
            <p:nvPr/>
          </p:nvSpPr>
          <p:spPr>
            <a:xfrm>
              <a:off x="7496201"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945" name="tx1945"/>
            <p:cNvSpPr/>
            <p:nvPr/>
          </p:nvSpPr>
          <p:spPr>
            <a:xfrm>
              <a:off x="7761385"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946" name="tx1946"/>
            <p:cNvSpPr/>
            <p:nvPr/>
          </p:nvSpPr>
          <p:spPr>
            <a:xfrm>
              <a:off x="8026569"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947" name="tx1947"/>
            <p:cNvSpPr/>
            <p:nvPr/>
          </p:nvSpPr>
          <p:spPr>
            <a:xfrm>
              <a:off x="8291753"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48" name="tx1948"/>
            <p:cNvSpPr/>
            <p:nvPr/>
          </p:nvSpPr>
          <p:spPr>
            <a:xfrm>
              <a:off x="8556937"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49" name="tx1949"/>
            <p:cNvSpPr/>
            <p:nvPr/>
          </p:nvSpPr>
          <p:spPr>
            <a:xfrm>
              <a:off x="1927339"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950" name="tx1950"/>
            <p:cNvSpPr/>
            <p:nvPr/>
          </p:nvSpPr>
          <p:spPr>
            <a:xfrm>
              <a:off x="2192523"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951" name="tx1951"/>
            <p:cNvSpPr/>
            <p:nvPr/>
          </p:nvSpPr>
          <p:spPr>
            <a:xfrm>
              <a:off x="2457707"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52" name="tx1952"/>
            <p:cNvSpPr/>
            <p:nvPr/>
          </p:nvSpPr>
          <p:spPr>
            <a:xfrm>
              <a:off x="2722891"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53" name="tx1953"/>
            <p:cNvSpPr/>
            <p:nvPr/>
          </p:nvSpPr>
          <p:spPr>
            <a:xfrm>
              <a:off x="2988075"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954" name="tx1954"/>
            <p:cNvSpPr/>
            <p:nvPr/>
          </p:nvSpPr>
          <p:spPr>
            <a:xfrm>
              <a:off x="3253259"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955" name="tx1955"/>
            <p:cNvSpPr/>
            <p:nvPr/>
          </p:nvSpPr>
          <p:spPr>
            <a:xfrm>
              <a:off x="3518443"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956" name="tx1956"/>
            <p:cNvSpPr/>
            <p:nvPr/>
          </p:nvSpPr>
          <p:spPr>
            <a:xfrm>
              <a:off x="3783626"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57" name="tx1957"/>
            <p:cNvSpPr/>
            <p:nvPr/>
          </p:nvSpPr>
          <p:spPr>
            <a:xfrm>
              <a:off x="4048810"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958" name="tx1958"/>
            <p:cNvSpPr/>
            <p:nvPr/>
          </p:nvSpPr>
          <p:spPr>
            <a:xfrm>
              <a:off x="4313994"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959" name="tx1959"/>
            <p:cNvSpPr/>
            <p:nvPr/>
          </p:nvSpPr>
          <p:spPr>
            <a:xfrm>
              <a:off x="4579178"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960" name="tx1960"/>
            <p:cNvSpPr/>
            <p:nvPr/>
          </p:nvSpPr>
          <p:spPr>
            <a:xfrm>
              <a:off x="4844362"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61" name="tx1961"/>
            <p:cNvSpPr/>
            <p:nvPr/>
          </p:nvSpPr>
          <p:spPr>
            <a:xfrm>
              <a:off x="5109546"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62" name="tx1962"/>
            <p:cNvSpPr/>
            <p:nvPr/>
          </p:nvSpPr>
          <p:spPr>
            <a:xfrm>
              <a:off x="5374730"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63" name="tx1963"/>
            <p:cNvSpPr/>
            <p:nvPr/>
          </p:nvSpPr>
          <p:spPr>
            <a:xfrm>
              <a:off x="5639914"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64" name="tx1964"/>
            <p:cNvSpPr/>
            <p:nvPr/>
          </p:nvSpPr>
          <p:spPr>
            <a:xfrm>
              <a:off x="5905098"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65" name="tx1965"/>
            <p:cNvSpPr/>
            <p:nvPr/>
          </p:nvSpPr>
          <p:spPr>
            <a:xfrm>
              <a:off x="6170282"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66" name="tx1966"/>
            <p:cNvSpPr/>
            <p:nvPr/>
          </p:nvSpPr>
          <p:spPr>
            <a:xfrm>
              <a:off x="6435466"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967" name="tx1967"/>
            <p:cNvSpPr/>
            <p:nvPr/>
          </p:nvSpPr>
          <p:spPr>
            <a:xfrm>
              <a:off x="6700650"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968" name="tx1968"/>
            <p:cNvSpPr/>
            <p:nvPr/>
          </p:nvSpPr>
          <p:spPr>
            <a:xfrm>
              <a:off x="6965834"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969" name="tx1969"/>
            <p:cNvSpPr/>
            <p:nvPr/>
          </p:nvSpPr>
          <p:spPr>
            <a:xfrm>
              <a:off x="7231018"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70" name="tx1970"/>
            <p:cNvSpPr/>
            <p:nvPr/>
          </p:nvSpPr>
          <p:spPr>
            <a:xfrm>
              <a:off x="7496201"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71" name="tx1971"/>
            <p:cNvSpPr/>
            <p:nvPr/>
          </p:nvSpPr>
          <p:spPr>
            <a:xfrm>
              <a:off x="7761385"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72" name="tx1972"/>
            <p:cNvSpPr/>
            <p:nvPr/>
          </p:nvSpPr>
          <p:spPr>
            <a:xfrm>
              <a:off x="8026569"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73" name="tx1973"/>
            <p:cNvSpPr/>
            <p:nvPr/>
          </p:nvSpPr>
          <p:spPr>
            <a:xfrm>
              <a:off x="8291753"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74" name="tx1974"/>
            <p:cNvSpPr/>
            <p:nvPr/>
          </p:nvSpPr>
          <p:spPr>
            <a:xfrm>
              <a:off x="8556937"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75" name="tx1975"/>
            <p:cNvSpPr/>
            <p:nvPr/>
          </p:nvSpPr>
          <p:spPr>
            <a:xfrm>
              <a:off x="1927339"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976" name="tx1976"/>
            <p:cNvSpPr/>
            <p:nvPr/>
          </p:nvSpPr>
          <p:spPr>
            <a:xfrm>
              <a:off x="2192523"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77" name="tx1977"/>
            <p:cNvSpPr/>
            <p:nvPr/>
          </p:nvSpPr>
          <p:spPr>
            <a:xfrm>
              <a:off x="2457707"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78" name="tx1978"/>
            <p:cNvSpPr/>
            <p:nvPr/>
          </p:nvSpPr>
          <p:spPr>
            <a:xfrm>
              <a:off x="2722891"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79" name="tx1979"/>
            <p:cNvSpPr/>
            <p:nvPr/>
          </p:nvSpPr>
          <p:spPr>
            <a:xfrm>
              <a:off x="2988075"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80" name="tx1980"/>
            <p:cNvSpPr/>
            <p:nvPr/>
          </p:nvSpPr>
          <p:spPr>
            <a:xfrm>
              <a:off x="3253259"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81" name="tx1981"/>
            <p:cNvSpPr/>
            <p:nvPr/>
          </p:nvSpPr>
          <p:spPr>
            <a:xfrm>
              <a:off x="3518443"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82" name="tx1982"/>
            <p:cNvSpPr/>
            <p:nvPr/>
          </p:nvSpPr>
          <p:spPr>
            <a:xfrm>
              <a:off x="3783626"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83" name="tx1983"/>
            <p:cNvSpPr/>
            <p:nvPr/>
          </p:nvSpPr>
          <p:spPr>
            <a:xfrm>
              <a:off x="4048810"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84" name="tx1984"/>
            <p:cNvSpPr/>
            <p:nvPr/>
          </p:nvSpPr>
          <p:spPr>
            <a:xfrm>
              <a:off x="4313994"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85" name="tx1985"/>
            <p:cNvSpPr/>
            <p:nvPr/>
          </p:nvSpPr>
          <p:spPr>
            <a:xfrm>
              <a:off x="4579178"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86" name="tx1986"/>
            <p:cNvSpPr/>
            <p:nvPr/>
          </p:nvSpPr>
          <p:spPr>
            <a:xfrm>
              <a:off x="4844362"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87" name="tx1987"/>
            <p:cNvSpPr/>
            <p:nvPr/>
          </p:nvSpPr>
          <p:spPr>
            <a:xfrm>
              <a:off x="5109546"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88" name="tx1988"/>
            <p:cNvSpPr/>
            <p:nvPr/>
          </p:nvSpPr>
          <p:spPr>
            <a:xfrm>
              <a:off x="5374730"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89" name="tx1989"/>
            <p:cNvSpPr/>
            <p:nvPr/>
          </p:nvSpPr>
          <p:spPr>
            <a:xfrm>
              <a:off x="5639914"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90" name="tx1990"/>
            <p:cNvSpPr/>
            <p:nvPr/>
          </p:nvSpPr>
          <p:spPr>
            <a:xfrm>
              <a:off x="5905098"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91" name="tx1991"/>
            <p:cNvSpPr/>
            <p:nvPr/>
          </p:nvSpPr>
          <p:spPr>
            <a:xfrm>
              <a:off x="6170282"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92" name="tx1992"/>
            <p:cNvSpPr/>
            <p:nvPr/>
          </p:nvSpPr>
          <p:spPr>
            <a:xfrm>
              <a:off x="6435466"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93" name="tx1993"/>
            <p:cNvSpPr/>
            <p:nvPr/>
          </p:nvSpPr>
          <p:spPr>
            <a:xfrm>
              <a:off x="6700650"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94" name="tx1994"/>
            <p:cNvSpPr/>
            <p:nvPr/>
          </p:nvSpPr>
          <p:spPr>
            <a:xfrm>
              <a:off x="6965834"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95" name="tx1995"/>
            <p:cNvSpPr/>
            <p:nvPr/>
          </p:nvSpPr>
          <p:spPr>
            <a:xfrm>
              <a:off x="7231018"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96" name="tx1996"/>
            <p:cNvSpPr/>
            <p:nvPr/>
          </p:nvSpPr>
          <p:spPr>
            <a:xfrm>
              <a:off x="7496201"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97" name="tx1997"/>
            <p:cNvSpPr/>
            <p:nvPr/>
          </p:nvSpPr>
          <p:spPr>
            <a:xfrm>
              <a:off x="7761385"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98" name="tx1998"/>
            <p:cNvSpPr/>
            <p:nvPr/>
          </p:nvSpPr>
          <p:spPr>
            <a:xfrm>
              <a:off x="8026569"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99" name="tx1999"/>
            <p:cNvSpPr/>
            <p:nvPr/>
          </p:nvSpPr>
          <p:spPr>
            <a:xfrm>
              <a:off x="8291753"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00" name="tx2000"/>
            <p:cNvSpPr/>
            <p:nvPr/>
          </p:nvSpPr>
          <p:spPr>
            <a:xfrm>
              <a:off x="8556937"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01" name="tx2001"/>
            <p:cNvSpPr/>
            <p:nvPr/>
          </p:nvSpPr>
          <p:spPr>
            <a:xfrm>
              <a:off x="1927339"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002" name="tx2002"/>
            <p:cNvSpPr/>
            <p:nvPr/>
          </p:nvSpPr>
          <p:spPr>
            <a:xfrm>
              <a:off x="2192523"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003" name="tx2003"/>
            <p:cNvSpPr/>
            <p:nvPr/>
          </p:nvSpPr>
          <p:spPr>
            <a:xfrm>
              <a:off x="2457707"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004" name="tx2004"/>
            <p:cNvSpPr/>
            <p:nvPr/>
          </p:nvSpPr>
          <p:spPr>
            <a:xfrm>
              <a:off x="2722891"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005" name="tx2005"/>
            <p:cNvSpPr/>
            <p:nvPr/>
          </p:nvSpPr>
          <p:spPr>
            <a:xfrm>
              <a:off x="2988075"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006" name="tx2006"/>
            <p:cNvSpPr/>
            <p:nvPr/>
          </p:nvSpPr>
          <p:spPr>
            <a:xfrm>
              <a:off x="3253259"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007" name="tx2007"/>
            <p:cNvSpPr/>
            <p:nvPr/>
          </p:nvSpPr>
          <p:spPr>
            <a:xfrm>
              <a:off x="3518443"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008" name="tx2008"/>
            <p:cNvSpPr/>
            <p:nvPr/>
          </p:nvSpPr>
          <p:spPr>
            <a:xfrm>
              <a:off x="3783626"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009" name="tx2009"/>
            <p:cNvSpPr/>
            <p:nvPr/>
          </p:nvSpPr>
          <p:spPr>
            <a:xfrm>
              <a:off x="4048810"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010" name="tx2010"/>
            <p:cNvSpPr/>
            <p:nvPr/>
          </p:nvSpPr>
          <p:spPr>
            <a:xfrm>
              <a:off x="4313994"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011" name="tx2011"/>
            <p:cNvSpPr/>
            <p:nvPr/>
          </p:nvSpPr>
          <p:spPr>
            <a:xfrm>
              <a:off x="4579178"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012" name="tx2012"/>
            <p:cNvSpPr/>
            <p:nvPr/>
          </p:nvSpPr>
          <p:spPr>
            <a:xfrm>
              <a:off x="4844362"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013" name="tx2013"/>
            <p:cNvSpPr/>
            <p:nvPr/>
          </p:nvSpPr>
          <p:spPr>
            <a:xfrm>
              <a:off x="5109546"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014" name="tx2014"/>
            <p:cNvSpPr/>
            <p:nvPr/>
          </p:nvSpPr>
          <p:spPr>
            <a:xfrm>
              <a:off x="5374730"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15" name="tx2015"/>
            <p:cNvSpPr/>
            <p:nvPr/>
          </p:nvSpPr>
          <p:spPr>
            <a:xfrm>
              <a:off x="5639914"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16" name="tx2016"/>
            <p:cNvSpPr/>
            <p:nvPr/>
          </p:nvSpPr>
          <p:spPr>
            <a:xfrm>
              <a:off x="5905098"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17" name="tx2017"/>
            <p:cNvSpPr/>
            <p:nvPr/>
          </p:nvSpPr>
          <p:spPr>
            <a:xfrm>
              <a:off x="6170282"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18" name="tx2018"/>
            <p:cNvSpPr/>
            <p:nvPr/>
          </p:nvSpPr>
          <p:spPr>
            <a:xfrm>
              <a:off x="6435466"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19" name="tx2019"/>
            <p:cNvSpPr/>
            <p:nvPr/>
          </p:nvSpPr>
          <p:spPr>
            <a:xfrm>
              <a:off x="6700650"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20" name="tx2020"/>
            <p:cNvSpPr/>
            <p:nvPr/>
          </p:nvSpPr>
          <p:spPr>
            <a:xfrm>
              <a:off x="6965834"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21" name="tx2021"/>
            <p:cNvSpPr/>
            <p:nvPr/>
          </p:nvSpPr>
          <p:spPr>
            <a:xfrm>
              <a:off x="7231018"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022" name="tx2022"/>
            <p:cNvSpPr/>
            <p:nvPr/>
          </p:nvSpPr>
          <p:spPr>
            <a:xfrm>
              <a:off x="7496201"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023" name="tx2023"/>
            <p:cNvSpPr/>
            <p:nvPr/>
          </p:nvSpPr>
          <p:spPr>
            <a:xfrm>
              <a:off x="7761385"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024" name="tx2024"/>
            <p:cNvSpPr/>
            <p:nvPr/>
          </p:nvSpPr>
          <p:spPr>
            <a:xfrm>
              <a:off x="8026569"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25" name="tx2025"/>
            <p:cNvSpPr/>
            <p:nvPr/>
          </p:nvSpPr>
          <p:spPr>
            <a:xfrm>
              <a:off x="8291753"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26" name="tx2026"/>
            <p:cNvSpPr/>
            <p:nvPr/>
          </p:nvSpPr>
          <p:spPr>
            <a:xfrm>
              <a:off x="8556937"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27" name="tx2027"/>
            <p:cNvSpPr/>
            <p:nvPr/>
          </p:nvSpPr>
          <p:spPr>
            <a:xfrm>
              <a:off x="1927339"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28" name="tx2028"/>
            <p:cNvSpPr/>
            <p:nvPr/>
          </p:nvSpPr>
          <p:spPr>
            <a:xfrm>
              <a:off x="2192523"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029" name="tx2029"/>
            <p:cNvSpPr/>
            <p:nvPr/>
          </p:nvSpPr>
          <p:spPr>
            <a:xfrm>
              <a:off x="2457707"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030" name="tx2030"/>
            <p:cNvSpPr/>
            <p:nvPr/>
          </p:nvSpPr>
          <p:spPr>
            <a:xfrm>
              <a:off x="2722891"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031" name="tx2031"/>
            <p:cNvSpPr/>
            <p:nvPr/>
          </p:nvSpPr>
          <p:spPr>
            <a:xfrm>
              <a:off x="2988075"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032" name="tx2032"/>
            <p:cNvSpPr/>
            <p:nvPr/>
          </p:nvSpPr>
          <p:spPr>
            <a:xfrm>
              <a:off x="3253259"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33" name="tx2033"/>
            <p:cNvSpPr/>
            <p:nvPr/>
          </p:nvSpPr>
          <p:spPr>
            <a:xfrm>
              <a:off x="3518443"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034" name="tx2034"/>
            <p:cNvSpPr/>
            <p:nvPr/>
          </p:nvSpPr>
          <p:spPr>
            <a:xfrm>
              <a:off x="3783626"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035" name="tx2035"/>
            <p:cNvSpPr/>
            <p:nvPr/>
          </p:nvSpPr>
          <p:spPr>
            <a:xfrm>
              <a:off x="4048810"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036" name="tx2036"/>
            <p:cNvSpPr/>
            <p:nvPr/>
          </p:nvSpPr>
          <p:spPr>
            <a:xfrm>
              <a:off x="4313994"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037" name="tx2037"/>
            <p:cNvSpPr/>
            <p:nvPr/>
          </p:nvSpPr>
          <p:spPr>
            <a:xfrm>
              <a:off x="4579178"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038" name="tx2038"/>
            <p:cNvSpPr/>
            <p:nvPr/>
          </p:nvSpPr>
          <p:spPr>
            <a:xfrm>
              <a:off x="4844362"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039" name="tx2039"/>
            <p:cNvSpPr/>
            <p:nvPr/>
          </p:nvSpPr>
          <p:spPr>
            <a:xfrm>
              <a:off x="5109546"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040" name="tx2040"/>
            <p:cNvSpPr/>
            <p:nvPr/>
          </p:nvSpPr>
          <p:spPr>
            <a:xfrm>
              <a:off x="5374730"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41" name="tx2041"/>
            <p:cNvSpPr/>
            <p:nvPr/>
          </p:nvSpPr>
          <p:spPr>
            <a:xfrm>
              <a:off x="5639914"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42" name="tx2042"/>
            <p:cNvSpPr/>
            <p:nvPr/>
          </p:nvSpPr>
          <p:spPr>
            <a:xfrm>
              <a:off x="5905098"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43" name="tx2043"/>
            <p:cNvSpPr/>
            <p:nvPr/>
          </p:nvSpPr>
          <p:spPr>
            <a:xfrm>
              <a:off x="6170282"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44" name="tx2044"/>
            <p:cNvSpPr/>
            <p:nvPr/>
          </p:nvSpPr>
          <p:spPr>
            <a:xfrm>
              <a:off x="6435466"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45" name="tx2045"/>
            <p:cNvSpPr/>
            <p:nvPr/>
          </p:nvSpPr>
          <p:spPr>
            <a:xfrm>
              <a:off x="6700650"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46" name="tx2046"/>
            <p:cNvSpPr/>
            <p:nvPr/>
          </p:nvSpPr>
          <p:spPr>
            <a:xfrm>
              <a:off x="6965834"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47" name="tx2047"/>
            <p:cNvSpPr/>
            <p:nvPr/>
          </p:nvSpPr>
          <p:spPr>
            <a:xfrm>
              <a:off x="7231018"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48" name="tx2048"/>
            <p:cNvSpPr/>
            <p:nvPr/>
          </p:nvSpPr>
          <p:spPr>
            <a:xfrm>
              <a:off x="7496201"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49" name="tx2049"/>
            <p:cNvSpPr/>
            <p:nvPr/>
          </p:nvSpPr>
          <p:spPr>
            <a:xfrm>
              <a:off x="7761385"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50" name="tx2050"/>
            <p:cNvSpPr/>
            <p:nvPr/>
          </p:nvSpPr>
          <p:spPr>
            <a:xfrm>
              <a:off x="8026569"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051" name="tx2051"/>
            <p:cNvSpPr/>
            <p:nvPr/>
          </p:nvSpPr>
          <p:spPr>
            <a:xfrm>
              <a:off x="8291753"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052" name="tx2052"/>
            <p:cNvSpPr/>
            <p:nvPr/>
          </p:nvSpPr>
          <p:spPr>
            <a:xfrm>
              <a:off x="8556937"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053" name="tx2053"/>
            <p:cNvSpPr/>
            <p:nvPr/>
          </p:nvSpPr>
          <p:spPr>
            <a:xfrm>
              <a:off x="3518443"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054" name="tx2054"/>
            <p:cNvSpPr/>
            <p:nvPr/>
          </p:nvSpPr>
          <p:spPr>
            <a:xfrm>
              <a:off x="3783626"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055" name="tx2055"/>
            <p:cNvSpPr/>
            <p:nvPr/>
          </p:nvSpPr>
          <p:spPr>
            <a:xfrm>
              <a:off x="4048810"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056" name="tx2056"/>
            <p:cNvSpPr/>
            <p:nvPr/>
          </p:nvSpPr>
          <p:spPr>
            <a:xfrm>
              <a:off x="4313994"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057" name="tx2057"/>
            <p:cNvSpPr/>
            <p:nvPr/>
          </p:nvSpPr>
          <p:spPr>
            <a:xfrm>
              <a:off x="4579178"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058" name="tx2058"/>
            <p:cNvSpPr/>
            <p:nvPr/>
          </p:nvSpPr>
          <p:spPr>
            <a:xfrm>
              <a:off x="4844362"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059" name="tx2059"/>
            <p:cNvSpPr/>
            <p:nvPr/>
          </p:nvSpPr>
          <p:spPr>
            <a:xfrm>
              <a:off x="5109546"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060" name="tx2060"/>
            <p:cNvSpPr/>
            <p:nvPr/>
          </p:nvSpPr>
          <p:spPr>
            <a:xfrm>
              <a:off x="5374730"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061" name="tx2061"/>
            <p:cNvSpPr/>
            <p:nvPr/>
          </p:nvSpPr>
          <p:spPr>
            <a:xfrm>
              <a:off x="5639914"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62" name="tx2062"/>
            <p:cNvSpPr/>
            <p:nvPr/>
          </p:nvSpPr>
          <p:spPr>
            <a:xfrm>
              <a:off x="5905098"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63" name="tx2063"/>
            <p:cNvSpPr/>
            <p:nvPr/>
          </p:nvSpPr>
          <p:spPr>
            <a:xfrm>
              <a:off x="6170282"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64" name="tx2064"/>
            <p:cNvSpPr/>
            <p:nvPr/>
          </p:nvSpPr>
          <p:spPr>
            <a:xfrm>
              <a:off x="6435466"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65" name="tx2065"/>
            <p:cNvSpPr/>
            <p:nvPr/>
          </p:nvSpPr>
          <p:spPr>
            <a:xfrm>
              <a:off x="6700650"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066" name="tx2066"/>
            <p:cNvSpPr/>
            <p:nvPr/>
          </p:nvSpPr>
          <p:spPr>
            <a:xfrm>
              <a:off x="6965834"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67" name="tx2067"/>
            <p:cNvSpPr/>
            <p:nvPr/>
          </p:nvSpPr>
          <p:spPr>
            <a:xfrm>
              <a:off x="7231018"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68" name="tx2068"/>
            <p:cNvSpPr/>
            <p:nvPr/>
          </p:nvSpPr>
          <p:spPr>
            <a:xfrm>
              <a:off x="7496201"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69" name="tx2069"/>
            <p:cNvSpPr/>
            <p:nvPr/>
          </p:nvSpPr>
          <p:spPr>
            <a:xfrm>
              <a:off x="7761385"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70" name="tx2070"/>
            <p:cNvSpPr/>
            <p:nvPr/>
          </p:nvSpPr>
          <p:spPr>
            <a:xfrm>
              <a:off x="8026569"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71" name="tx2071"/>
            <p:cNvSpPr/>
            <p:nvPr/>
          </p:nvSpPr>
          <p:spPr>
            <a:xfrm>
              <a:off x="8291753"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72" name="tx2072"/>
            <p:cNvSpPr/>
            <p:nvPr/>
          </p:nvSpPr>
          <p:spPr>
            <a:xfrm>
              <a:off x="8556937"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73" name="tx2073"/>
            <p:cNvSpPr/>
            <p:nvPr/>
          </p:nvSpPr>
          <p:spPr>
            <a:xfrm>
              <a:off x="4048810"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074" name="tx2074"/>
            <p:cNvSpPr/>
            <p:nvPr/>
          </p:nvSpPr>
          <p:spPr>
            <a:xfrm>
              <a:off x="4313994"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075" name="tx2075"/>
            <p:cNvSpPr/>
            <p:nvPr/>
          </p:nvSpPr>
          <p:spPr>
            <a:xfrm>
              <a:off x="4579178"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2076" name="tx2076"/>
            <p:cNvSpPr/>
            <p:nvPr/>
          </p:nvSpPr>
          <p:spPr>
            <a:xfrm>
              <a:off x="6170282"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077" name="tx2077"/>
            <p:cNvSpPr/>
            <p:nvPr/>
          </p:nvSpPr>
          <p:spPr>
            <a:xfrm>
              <a:off x="6435466"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078" name="tx2078"/>
            <p:cNvSpPr/>
            <p:nvPr/>
          </p:nvSpPr>
          <p:spPr>
            <a:xfrm>
              <a:off x="6700650"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079" name="tx2079"/>
            <p:cNvSpPr/>
            <p:nvPr/>
          </p:nvSpPr>
          <p:spPr>
            <a:xfrm>
              <a:off x="6965834"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080" name="tx2080"/>
            <p:cNvSpPr/>
            <p:nvPr/>
          </p:nvSpPr>
          <p:spPr>
            <a:xfrm>
              <a:off x="7231018"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081" name="tx2081"/>
            <p:cNvSpPr/>
            <p:nvPr/>
          </p:nvSpPr>
          <p:spPr>
            <a:xfrm>
              <a:off x="7761385"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082" name="tx2082"/>
            <p:cNvSpPr/>
            <p:nvPr/>
          </p:nvSpPr>
          <p:spPr>
            <a:xfrm>
              <a:off x="8026569"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083" name="tx2083"/>
            <p:cNvSpPr/>
            <p:nvPr/>
          </p:nvSpPr>
          <p:spPr>
            <a:xfrm>
              <a:off x="8291753"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084" name="tx2084"/>
            <p:cNvSpPr/>
            <p:nvPr/>
          </p:nvSpPr>
          <p:spPr>
            <a:xfrm>
              <a:off x="8556937"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085" name="tx2085"/>
            <p:cNvSpPr/>
            <p:nvPr/>
          </p:nvSpPr>
          <p:spPr>
            <a:xfrm>
              <a:off x="1927339"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86" name="tx2086"/>
            <p:cNvSpPr/>
            <p:nvPr/>
          </p:nvSpPr>
          <p:spPr>
            <a:xfrm>
              <a:off x="2192523"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087" name="tx2087"/>
            <p:cNvSpPr/>
            <p:nvPr/>
          </p:nvSpPr>
          <p:spPr>
            <a:xfrm>
              <a:off x="2457707"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88" name="tx2088"/>
            <p:cNvSpPr/>
            <p:nvPr/>
          </p:nvSpPr>
          <p:spPr>
            <a:xfrm>
              <a:off x="2722891"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89" name="tx2089"/>
            <p:cNvSpPr/>
            <p:nvPr/>
          </p:nvSpPr>
          <p:spPr>
            <a:xfrm>
              <a:off x="2988075"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90" name="tx2090"/>
            <p:cNvSpPr/>
            <p:nvPr/>
          </p:nvSpPr>
          <p:spPr>
            <a:xfrm>
              <a:off x="3253259"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91" name="tx2091"/>
            <p:cNvSpPr/>
            <p:nvPr/>
          </p:nvSpPr>
          <p:spPr>
            <a:xfrm>
              <a:off x="3518443"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92" name="tx2092"/>
            <p:cNvSpPr/>
            <p:nvPr/>
          </p:nvSpPr>
          <p:spPr>
            <a:xfrm>
              <a:off x="3783626"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93" name="tx2093"/>
            <p:cNvSpPr/>
            <p:nvPr/>
          </p:nvSpPr>
          <p:spPr>
            <a:xfrm>
              <a:off x="4048810"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94" name="tx2094"/>
            <p:cNvSpPr/>
            <p:nvPr/>
          </p:nvSpPr>
          <p:spPr>
            <a:xfrm>
              <a:off x="4313994"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95" name="tx2095"/>
            <p:cNvSpPr/>
            <p:nvPr/>
          </p:nvSpPr>
          <p:spPr>
            <a:xfrm>
              <a:off x="4579178"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96" name="tx2096"/>
            <p:cNvSpPr/>
            <p:nvPr/>
          </p:nvSpPr>
          <p:spPr>
            <a:xfrm>
              <a:off x="4844362"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97" name="tx2097"/>
            <p:cNvSpPr/>
            <p:nvPr/>
          </p:nvSpPr>
          <p:spPr>
            <a:xfrm>
              <a:off x="5109546"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98" name="tx2098"/>
            <p:cNvSpPr/>
            <p:nvPr/>
          </p:nvSpPr>
          <p:spPr>
            <a:xfrm>
              <a:off x="5374730"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99" name="tx2099"/>
            <p:cNvSpPr/>
            <p:nvPr/>
          </p:nvSpPr>
          <p:spPr>
            <a:xfrm>
              <a:off x="5639914"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00" name="tx2100"/>
            <p:cNvSpPr/>
            <p:nvPr/>
          </p:nvSpPr>
          <p:spPr>
            <a:xfrm>
              <a:off x="5905098"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01" name="tx2101"/>
            <p:cNvSpPr/>
            <p:nvPr/>
          </p:nvSpPr>
          <p:spPr>
            <a:xfrm>
              <a:off x="6170282"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02" name="tx2102"/>
            <p:cNvSpPr/>
            <p:nvPr/>
          </p:nvSpPr>
          <p:spPr>
            <a:xfrm>
              <a:off x="6435466"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03" name="tx2103"/>
            <p:cNvSpPr/>
            <p:nvPr/>
          </p:nvSpPr>
          <p:spPr>
            <a:xfrm>
              <a:off x="6700650"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04" name="tx2104"/>
            <p:cNvSpPr/>
            <p:nvPr/>
          </p:nvSpPr>
          <p:spPr>
            <a:xfrm>
              <a:off x="6965834"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05" name="tx2105"/>
            <p:cNvSpPr/>
            <p:nvPr/>
          </p:nvSpPr>
          <p:spPr>
            <a:xfrm>
              <a:off x="7231018"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06" name="tx2106"/>
            <p:cNvSpPr/>
            <p:nvPr/>
          </p:nvSpPr>
          <p:spPr>
            <a:xfrm>
              <a:off x="7496201"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07" name="tx2107"/>
            <p:cNvSpPr/>
            <p:nvPr/>
          </p:nvSpPr>
          <p:spPr>
            <a:xfrm>
              <a:off x="7761385"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08" name="tx2108"/>
            <p:cNvSpPr/>
            <p:nvPr/>
          </p:nvSpPr>
          <p:spPr>
            <a:xfrm>
              <a:off x="8026569"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09" name="tx2109"/>
            <p:cNvSpPr/>
            <p:nvPr/>
          </p:nvSpPr>
          <p:spPr>
            <a:xfrm>
              <a:off x="8291753"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10" name="tx2110"/>
            <p:cNvSpPr/>
            <p:nvPr/>
          </p:nvSpPr>
          <p:spPr>
            <a:xfrm>
              <a:off x="8556937"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11" name="tx2111"/>
            <p:cNvSpPr/>
            <p:nvPr/>
          </p:nvSpPr>
          <p:spPr>
            <a:xfrm>
              <a:off x="1927339"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112" name="tx2112"/>
            <p:cNvSpPr/>
            <p:nvPr/>
          </p:nvSpPr>
          <p:spPr>
            <a:xfrm>
              <a:off x="2192523"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113" name="tx2113"/>
            <p:cNvSpPr/>
            <p:nvPr/>
          </p:nvSpPr>
          <p:spPr>
            <a:xfrm>
              <a:off x="2457707"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114" name="tx2114"/>
            <p:cNvSpPr/>
            <p:nvPr/>
          </p:nvSpPr>
          <p:spPr>
            <a:xfrm>
              <a:off x="2722891"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115" name="tx2115"/>
            <p:cNvSpPr/>
            <p:nvPr/>
          </p:nvSpPr>
          <p:spPr>
            <a:xfrm>
              <a:off x="2988075"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16" name="tx2116"/>
            <p:cNvSpPr/>
            <p:nvPr/>
          </p:nvSpPr>
          <p:spPr>
            <a:xfrm>
              <a:off x="3253259"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17" name="tx2117"/>
            <p:cNvSpPr/>
            <p:nvPr/>
          </p:nvSpPr>
          <p:spPr>
            <a:xfrm>
              <a:off x="3518443"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18" name="tx2118"/>
            <p:cNvSpPr/>
            <p:nvPr/>
          </p:nvSpPr>
          <p:spPr>
            <a:xfrm>
              <a:off x="3783626"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19" name="tx2119"/>
            <p:cNvSpPr/>
            <p:nvPr/>
          </p:nvSpPr>
          <p:spPr>
            <a:xfrm>
              <a:off x="4048810"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20" name="tx2120"/>
            <p:cNvSpPr/>
            <p:nvPr/>
          </p:nvSpPr>
          <p:spPr>
            <a:xfrm>
              <a:off x="4313994"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21" name="tx2121"/>
            <p:cNvSpPr/>
            <p:nvPr/>
          </p:nvSpPr>
          <p:spPr>
            <a:xfrm>
              <a:off x="4579178"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22" name="tx2122"/>
            <p:cNvSpPr/>
            <p:nvPr/>
          </p:nvSpPr>
          <p:spPr>
            <a:xfrm>
              <a:off x="4844362"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23" name="tx2123"/>
            <p:cNvSpPr/>
            <p:nvPr/>
          </p:nvSpPr>
          <p:spPr>
            <a:xfrm>
              <a:off x="5109546"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24" name="tx2124"/>
            <p:cNvSpPr/>
            <p:nvPr/>
          </p:nvSpPr>
          <p:spPr>
            <a:xfrm>
              <a:off x="5374730"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25" name="tx2125"/>
            <p:cNvSpPr/>
            <p:nvPr/>
          </p:nvSpPr>
          <p:spPr>
            <a:xfrm>
              <a:off x="5639914"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26" name="tx2126"/>
            <p:cNvSpPr/>
            <p:nvPr/>
          </p:nvSpPr>
          <p:spPr>
            <a:xfrm>
              <a:off x="5905098"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27" name="tx2127"/>
            <p:cNvSpPr/>
            <p:nvPr/>
          </p:nvSpPr>
          <p:spPr>
            <a:xfrm>
              <a:off x="6170282"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28" name="tx2128"/>
            <p:cNvSpPr/>
            <p:nvPr/>
          </p:nvSpPr>
          <p:spPr>
            <a:xfrm>
              <a:off x="6435466"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29" name="tx2129"/>
            <p:cNvSpPr/>
            <p:nvPr/>
          </p:nvSpPr>
          <p:spPr>
            <a:xfrm>
              <a:off x="6700650"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30" name="tx2130"/>
            <p:cNvSpPr/>
            <p:nvPr/>
          </p:nvSpPr>
          <p:spPr>
            <a:xfrm>
              <a:off x="6965834"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31" name="tx2131"/>
            <p:cNvSpPr/>
            <p:nvPr/>
          </p:nvSpPr>
          <p:spPr>
            <a:xfrm>
              <a:off x="7231018"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132" name="tx2132"/>
            <p:cNvSpPr/>
            <p:nvPr/>
          </p:nvSpPr>
          <p:spPr>
            <a:xfrm>
              <a:off x="7496201"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33" name="tx2133"/>
            <p:cNvSpPr/>
            <p:nvPr/>
          </p:nvSpPr>
          <p:spPr>
            <a:xfrm>
              <a:off x="7761385"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34" name="tx2134"/>
            <p:cNvSpPr/>
            <p:nvPr/>
          </p:nvSpPr>
          <p:spPr>
            <a:xfrm>
              <a:off x="8026569"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135" name="tx2135"/>
            <p:cNvSpPr/>
            <p:nvPr/>
          </p:nvSpPr>
          <p:spPr>
            <a:xfrm>
              <a:off x="8291753"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36" name="tx2136"/>
            <p:cNvSpPr/>
            <p:nvPr/>
          </p:nvSpPr>
          <p:spPr>
            <a:xfrm>
              <a:off x="8556937"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37" name="tx2137"/>
            <p:cNvSpPr/>
            <p:nvPr/>
          </p:nvSpPr>
          <p:spPr>
            <a:xfrm>
              <a:off x="1927339"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38" name="tx2138"/>
            <p:cNvSpPr/>
            <p:nvPr/>
          </p:nvSpPr>
          <p:spPr>
            <a:xfrm>
              <a:off x="2192523"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39" name="tx2139"/>
            <p:cNvSpPr/>
            <p:nvPr/>
          </p:nvSpPr>
          <p:spPr>
            <a:xfrm>
              <a:off x="2457707"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0" name="tx2140"/>
            <p:cNvSpPr/>
            <p:nvPr/>
          </p:nvSpPr>
          <p:spPr>
            <a:xfrm>
              <a:off x="2722891"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1" name="tx2141"/>
            <p:cNvSpPr/>
            <p:nvPr/>
          </p:nvSpPr>
          <p:spPr>
            <a:xfrm>
              <a:off x="2988075"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2" name="tx2142"/>
            <p:cNvSpPr/>
            <p:nvPr/>
          </p:nvSpPr>
          <p:spPr>
            <a:xfrm>
              <a:off x="3253259"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3" name="tx2143"/>
            <p:cNvSpPr/>
            <p:nvPr/>
          </p:nvSpPr>
          <p:spPr>
            <a:xfrm>
              <a:off x="3518443"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4" name="tx2144"/>
            <p:cNvSpPr/>
            <p:nvPr/>
          </p:nvSpPr>
          <p:spPr>
            <a:xfrm>
              <a:off x="3783626"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5" name="tx2145"/>
            <p:cNvSpPr/>
            <p:nvPr/>
          </p:nvSpPr>
          <p:spPr>
            <a:xfrm>
              <a:off x="4048810"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6" name="tx2146"/>
            <p:cNvSpPr/>
            <p:nvPr/>
          </p:nvSpPr>
          <p:spPr>
            <a:xfrm>
              <a:off x="4313994"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7" name="tx2147"/>
            <p:cNvSpPr/>
            <p:nvPr/>
          </p:nvSpPr>
          <p:spPr>
            <a:xfrm>
              <a:off x="4579178"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8" name="tx2148"/>
            <p:cNvSpPr/>
            <p:nvPr/>
          </p:nvSpPr>
          <p:spPr>
            <a:xfrm>
              <a:off x="4844362"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9" name="tx2149"/>
            <p:cNvSpPr/>
            <p:nvPr/>
          </p:nvSpPr>
          <p:spPr>
            <a:xfrm>
              <a:off x="5109546"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50" name="tx2150"/>
            <p:cNvSpPr/>
            <p:nvPr/>
          </p:nvSpPr>
          <p:spPr>
            <a:xfrm>
              <a:off x="5374730"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51" name="tx2151"/>
            <p:cNvSpPr/>
            <p:nvPr/>
          </p:nvSpPr>
          <p:spPr>
            <a:xfrm>
              <a:off x="5639914"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52" name="tx2152"/>
            <p:cNvSpPr/>
            <p:nvPr/>
          </p:nvSpPr>
          <p:spPr>
            <a:xfrm>
              <a:off x="5905098"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53" name="tx2153"/>
            <p:cNvSpPr/>
            <p:nvPr/>
          </p:nvSpPr>
          <p:spPr>
            <a:xfrm>
              <a:off x="6170282"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54" name="tx2154"/>
            <p:cNvSpPr/>
            <p:nvPr/>
          </p:nvSpPr>
          <p:spPr>
            <a:xfrm>
              <a:off x="6435466"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55" name="tx2155"/>
            <p:cNvSpPr/>
            <p:nvPr/>
          </p:nvSpPr>
          <p:spPr>
            <a:xfrm>
              <a:off x="6700650"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56" name="tx2156"/>
            <p:cNvSpPr/>
            <p:nvPr/>
          </p:nvSpPr>
          <p:spPr>
            <a:xfrm>
              <a:off x="6965834"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57" name="tx2157"/>
            <p:cNvSpPr/>
            <p:nvPr/>
          </p:nvSpPr>
          <p:spPr>
            <a:xfrm>
              <a:off x="7231018"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58" name="tx2158"/>
            <p:cNvSpPr/>
            <p:nvPr/>
          </p:nvSpPr>
          <p:spPr>
            <a:xfrm>
              <a:off x="7496201"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59" name="tx2159"/>
            <p:cNvSpPr/>
            <p:nvPr/>
          </p:nvSpPr>
          <p:spPr>
            <a:xfrm>
              <a:off x="7761385"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60" name="tx2160"/>
            <p:cNvSpPr/>
            <p:nvPr/>
          </p:nvSpPr>
          <p:spPr>
            <a:xfrm>
              <a:off x="8026569"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61" name="tx2161"/>
            <p:cNvSpPr/>
            <p:nvPr/>
          </p:nvSpPr>
          <p:spPr>
            <a:xfrm>
              <a:off x="8291753"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62" name="tx2162"/>
            <p:cNvSpPr/>
            <p:nvPr/>
          </p:nvSpPr>
          <p:spPr>
            <a:xfrm>
              <a:off x="8556937"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63" name="tx2163"/>
            <p:cNvSpPr/>
            <p:nvPr/>
          </p:nvSpPr>
          <p:spPr>
            <a:xfrm>
              <a:off x="1927339"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164" name="tx2164"/>
            <p:cNvSpPr/>
            <p:nvPr/>
          </p:nvSpPr>
          <p:spPr>
            <a:xfrm>
              <a:off x="2457707"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165" name="tx2165"/>
            <p:cNvSpPr/>
            <p:nvPr/>
          </p:nvSpPr>
          <p:spPr>
            <a:xfrm>
              <a:off x="2722891"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66" name="tx2166"/>
            <p:cNvSpPr/>
            <p:nvPr/>
          </p:nvSpPr>
          <p:spPr>
            <a:xfrm>
              <a:off x="2988075"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167" name="tx2167"/>
            <p:cNvSpPr/>
            <p:nvPr/>
          </p:nvSpPr>
          <p:spPr>
            <a:xfrm>
              <a:off x="3253259"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168" name="tx2168"/>
            <p:cNvSpPr/>
            <p:nvPr/>
          </p:nvSpPr>
          <p:spPr>
            <a:xfrm>
              <a:off x="3518443"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169" name="tx2169"/>
            <p:cNvSpPr/>
            <p:nvPr/>
          </p:nvSpPr>
          <p:spPr>
            <a:xfrm>
              <a:off x="3783626"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170" name="tx2170"/>
            <p:cNvSpPr/>
            <p:nvPr/>
          </p:nvSpPr>
          <p:spPr>
            <a:xfrm>
              <a:off x="4048810"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171" name="tx2171"/>
            <p:cNvSpPr/>
            <p:nvPr/>
          </p:nvSpPr>
          <p:spPr>
            <a:xfrm>
              <a:off x="4313994"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72" name="tx2172"/>
            <p:cNvSpPr/>
            <p:nvPr/>
          </p:nvSpPr>
          <p:spPr>
            <a:xfrm>
              <a:off x="4579178"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73" name="tx2173"/>
            <p:cNvSpPr/>
            <p:nvPr/>
          </p:nvSpPr>
          <p:spPr>
            <a:xfrm>
              <a:off x="4844362"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74" name="tx2174"/>
            <p:cNvSpPr/>
            <p:nvPr/>
          </p:nvSpPr>
          <p:spPr>
            <a:xfrm>
              <a:off x="5109546"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75" name="tx2175"/>
            <p:cNvSpPr/>
            <p:nvPr/>
          </p:nvSpPr>
          <p:spPr>
            <a:xfrm>
              <a:off x="5374730"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76" name="tx2176"/>
            <p:cNvSpPr/>
            <p:nvPr/>
          </p:nvSpPr>
          <p:spPr>
            <a:xfrm>
              <a:off x="5639914"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177" name="tx2177"/>
            <p:cNvSpPr/>
            <p:nvPr/>
          </p:nvSpPr>
          <p:spPr>
            <a:xfrm>
              <a:off x="5905098"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78" name="tx2178"/>
            <p:cNvSpPr/>
            <p:nvPr/>
          </p:nvSpPr>
          <p:spPr>
            <a:xfrm>
              <a:off x="6170282"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79" name="tx2179"/>
            <p:cNvSpPr/>
            <p:nvPr/>
          </p:nvSpPr>
          <p:spPr>
            <a:xfrm>
              <a:off x="6435466"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80" name="tx2180"/>
            <p:cNvSpPr/>
            <p:nvPr/>
          </p:nvSpPr>
          <p:spPr>
            <a:xfrm>
              <a:off x="6700650"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81" name="tx2181"/>
            <p:cNvSpPr/>
            <p:nvPr/>
          </p:nvSpPr>
          <p:spPr>
            <a:xfrm>
              <a:off x="6965834"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82" name="tx2182"/>
            <p:cNvSpPr/>
            <p:nvPr/>
          </p:nvSpPr>
          <p:spPr>
            <a:xfrm>
              <a:off x="7231018"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83" name="tx2183"/>
            <p:cNvSpPr/>
            <p:nvPr/>
          </p:nvSpPr>
          <p:spPr>
            <a:xfrm>
              <a:off x="7496201"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84" name="tx2184"/>
            <p:cNvSpPr/>
            <p:nvPr/>
          </p:nvSpPr>
          <p:spPr>
            <a:xfrm>
              <a:off x="7761385"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185" name="tx2185"/>
            <p:cNvSpPr/>
            <p:nvPr/>
          </p:nvSpPr>
          <p:spPr>
            <a:xfrm>
              <a:off x="8026569"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186" name="tx2186"/>
            <p:cNvSpPr/>
            <p:nvPr/>
          </p:nvSpPr>
          <p:spPr>
            <a:xfrm>
              <a:off x="8291753"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187" name="tx2187"/>
            <p:cNvSpPr/>
            <p:nvPr/>
          </p:nvSpPr>
          <p:spPr>
            <a:xfrm>
              <a:off x="8556937"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188" name="tx2188"/>
            <p:cNvSpPr/>
            <p:nvPr/>
          </p:nvSpPr>
          <p:spPr>
            <a:xfrm>
              <a:off x="1927339"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189" name="tx2189"/>
            <p:cNvSpPr/>
            <p:nvPr/>
          </p:nvSpPr>
          <p:spPr>
            <a:xfrm>
              <a:off x="2192523"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190" name="tx2190"/>
            <p:cNvSpPr/>
            <p:nvPr/>
          </p:nvSpPr>
          <p:spPr>
            <a:xfrm>
              <a:off x="2457707"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191" name="tx2191"/>
            <p:cNvSpPr/>
            <p:nvPr/>
          </p:nvSpPr>
          <p:spPr>
            <a:xfrm>
              <a:off x="2722891"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192" name="tx2192"/>
            <p:cNvSpPr/>
            <p:nvPr/>
          </p:nvSpPr>
          <p:spPr>
            <a:xfrm>
              <a:off x="2988075"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193" name="tx2193"/>
            <p:cNvSpPr/>
            <p:nvPr/>
          </p:nvSpPr>
          <p:spPr>
            <a:xfrm>
              <a:off x="3253259"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194" name="tx2194"/>
            <p:cNvSpPr/>
            <p:nvPr/>
          </p:nvSpPr>
          <p:spPr>
            <a:xfrm>
              <a:off x="3518443"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95" name="tx2195"/>
            <p:cNvSpPr/>
            <p:nvPr/>
          </p:nvSpPr>
          <p:spPr>
            <a:xfrm>
              <a:off x="3783626"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96" name="tx2196"/>
            <p:cNvSpPr/>
            <p:nvPr/>
          </p:nvSpPr>
          <p:spPr>
            <a:xfrm>
              <a:off x="4048810"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97" name="tx2197"/>
            <p:cNvSpPr/>
            <p:nvPr/>
          </p:nvSpPr>
          <p:spPr>
            <a:xfrm>
              <a:off x="4313994"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198" name="tx2198"/>
            <p:cNvSpPr/>
            <p:nvPr/>
          </p:nvSpPr>
          <p:spPr>
            <a:xfrm>
              <a:off x="4579178"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199" name="tx2199"/>
            <p:cNvSpPr/>
            <p:nvPr/>
          </p:nvSpPr>
          <p:spPr>
            <a:xfrm>
              <a:off x="4844362"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200" name="tx2200"/>
            <p:cNvSpPr/>
            <p:nvPr/>
          </p:nvSpPr>
          <p:spPr>
            <a:xfrm>
              <a:off x="5109546"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201" name="tx2201"/>
            <p:cNvSpPr/>
            <p:nvPr/>
          </p:nvSpPr>
          <p:spPr>
            <a:xfrm>
              <a:off x="5374730"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202" name="tx2202"/>
            <p:cNvSpPr/>
            <p:nvPr/>
          </p:nvSpPr>
          <p:spPr>
            <a:xfrm>
              <a:off x="5639914"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203" name="tx2203"/>
            <p:cNvSpPr/>
            <p:nvPr/>
          </p:nvSpPr>
          <p:spPr>
            <a:xfrm>
              <a:off x="5905098"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204" name="tx2204"/>
            <p:cNvSpPr/>
            <p:nvPr/>
          </p:nvSpPr>
          <p:spPr>
            <a:xfrm>
              <a:off x="6170282"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205" name="tx2205"/>
            <p:cNvSpPr/>
            <p:nvPr/>
          </p:nvSpPr>
          <p:spPr>
            <a:xfrm>
              <a:off x="6435466"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206" name="tx2206"/>
            <p:cNvSpPr/>
            <p:nvPr/>
          </p:nvSpPr>
          <p:spPr>
            <a:xfrm>
              <a:off x="6700650"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207" name="tx2207"/>
            <p:cNvSpPr/>
            <p:nvPr/>
          </p:nvSpPr>
          <p:spPr>
            <a:xfrm>
              <a:off x="6965834"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208" name="tx2208"/>
            <p:cNvSpPr/>
            <p:nvPr/>
          </p:nvSpPr>
          <p:spPr>
            <a:xfrm>
              <a:off x="7231018"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209" name="tx2209"/>
            <p:cNvSpPr/>
            <p:nvPr/>
          </p:nvSpPr>
          <p:spPr>
            <a:xfrm>
              <a:off x="7496201"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210" name="tx2210"/>
            <p:cNvSpPr/>
            <p:nvPr/>
          </p:nvSpPr>
          <p:spPr>
            <a:xfrm>
              <a:off x="7761385"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211" name="tx2211"/>
            <p:cNvSpPr/>
            <p:nvPr/>
          </p:nvSpPr>
          <p:spPr>
            <a:xfrm>
              <a:off x="8026569"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212" name="tx2212"/>
            <p:cNvSpPr/>
            <p:nvPr/>
          </p:nvSpPr>
          <p:spPr>
            <a:xfrm>
              <a:off x="8291753"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213" name="tx2213"/>
            <p:cNvSpPr/>
            <p:nvPr/>
          </p:nvSpPr>
          <p:spPr>
            <a:xfrm>
              <a:off x="8556937"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214" name="tx2214"/>
            <p:cNvSpPr/>
            <p:nvPr/>
          </p:nvSpPr>
          <p:spPr>
            <a:xfrm>
              <a:off x="4844362"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215" name="tx2215"/>
            <p:cNvSpPr/>
            <p:nvPr/>
          </p:nvSpPr>
          <p:spPr>
            <a:xfrm>
              <a:off x="5109546"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216" name="tx2216"/>
            <p:cNvSpPr/>
            <p:nvPr/>
          </p:nvSpPr>
          <p:spPr>
            <a:xfrm>
              <a:off x="5374730"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217" name="tx2217"/>
            <p:cNvSpPr/>
            <p:nvPr/>
          </p:nvSpPr>
          <p:spPr>
            <a:xfrm>
              <a:off x="5639914"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218" name="tx2218"/>
            <p:cNvSpPr/>
            <p:nvPr/>
          </p:nvSpPr>
          <p:spPr>
            <a:xfrm>
              <a:off x="6700650"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219" name="tx2219"/>
            <p:cNvSpPr/>
            <p:nvPr/>
          </p:nvSpPr>
          <p:spPr>
            <a:xfrm>
              <a:off x="6965834"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220" name="tx2220"/>
            <p:cNvSpPr/>
            <p:nvPr/>
          </p:nvSpPr>
          <p:spPr>
            <a:xfrm>
              <a:off x="7231018"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221" name="tx2221"/>
            <p:cNvSpPr/>
            <p:nvPr/>
          </p:nvSpPr>
          <p:spPr>
            <a:xfrm>
              <a:off x="7496201"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222" name="tx2222"/>
            <p:cNvSpPr/>
            <p:nvPr/>
          </p:nvSpPr>
          <p:spPr>
            <a:xfrm>
              <a:off x="7761385"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223" name="tx2223"/>
            <p:cNvSpPr/>
            <p:nvPr/>
          </p:nvSpPr>
          <p:spPr>
            <a:xfrm>
              <a:off x="8026569"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224" name="tx2224"/>
            <p:cNvSpPr/>
            <p:nvPr/>
          </p:nvSpPr>
          <p:spPr>
            <a:xfrm>
              <a:off x="8291753"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225" name="tx2225"/>
            <p:cNvSpPr/>
            <p:nvPr/>
          </p:nvSpPr>
          <p:spPr>
            <a:xfrm>
              <a:off x="8556937"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226" name="tx2226"/>
            <p:cNvSpPr/>
            <p:nvPr/>
          </p:nvSpPr>
          <p:spPr>
            <a:xfrm>
              <a:off x="1927339"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227" name="tx2227"/>
            <p:cNvSpPr/>
            <p:nvPr/>
          </p:nvSpPr>
          <p:spPr>
            <a:xfrm>
              <a:off x="2192523"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28" name="tx2228"/>
            <p:cNvSpPr/>
            <p:nvPr/>
          </p:nvSpPr>
          <p:spPr>
            <a:xfrm>
              <a:off x="2457707"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29" name="tx2229"/>
            <p:cNvSpPr/>
            <p:nvPr/>
          </p:nvSpPr>
          <p:spPr>
            <a:xfrm>
              <a:off x="2722891"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30" name="tx2230"/>
            <p:cNvSpPr/>
            <p:nvPr/>
          </p:nvSpPr>
          <p:spPr>
            <a:xfrm>
              <a:off x="2988075"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31" name="tx2231"/>
            <p:cNvSpPr/>
            <p:nvPr/>
          </p:nvSpPr>
          <p:spPr>
            <a:xfrm>
              <a:off x="3253259"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32" name="tx2232"/>
            <p:cNvSpPr/>
            <p:nvPr/>
          </p:nvSpPr>
          <p:spPr>
            <a:xfrm>
              <a:off x="3518443"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33" name="tx2233"/>
            <p:cNvSpPr/>
            <p:nvPr/>
          </p:nvSpPr>
          <p:spPr>
            <a:xfrm>
              <a:off x="3783626"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34" name="tx2234"/>
            <p:cNvSpPr/>
            <p:nvPr/>
          </p:nvSpPr>
          <p:spPr>
            <a:xfrm>
              <a:off x="4048810"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35" name="tx2235"/>
            <p:cNvSpPr/>
            <p:nvPr/>
          </p:nvSpPr>
          <p:spPr>
            <a:xfrm>
              <a:off x="4313994"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36" name="tx2236"/>
            <p:cNvSpPr/>
            <p:nvPr/>
          </p:nvSpPr>
          <p:spPr>
            <a:xfrm>
              <a:off x="4579178"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37" name="tx2237"/>
            <p:cNvSpPr/>
            <p:nvPr/>
          </p:nvSpPr>
          <p:spPr>
            <a:xfrm>
              <a:off x="4844362"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38" name="tx2238"/>
            <p:cNvSpPr/>
            <p:nvPr/>
          </p:nvSpPr>
          <p:spPr>
            <a:xfrm>
              <a:off x="5109546"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39" name="tx2239"/>
            <p:cNvSpPr/>
            <p:nvPr/>
          </p:nvSpPr>
          <p:spPr>
            <a:xfrm>
              <a:off x="5374730"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40" name="tx2240"/>
            <p:cNvSpPr/>
            <p:nvPr/>
          </p:nvSpPr>
          <p:spPr>
            <a:xfrm>
              <a:off x="5639914"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41" name="tx2241"/>
            <p:cNvSpPr/>
            <p:nvPr/>
          </p:nvSpPr>
          <p:spPr>
            <a:xfrm>
              <a:off x="5905098"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42" name="tx2242"/>
            <p:cNvSpPr/>
            <p:nvPr/>
          </p:nvSpPr>
          <p:spPr>
            <a:xfrm>
              <a:off x="6170282"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43" name="tx2243"/>
            <p:cNvSpPr/>
            <p:nvPr/>
          </p:nvSpPr>
          <p:spPr>
            <a:xfrm>
              <a:off x="6435466"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44" name="tx2244"/>
            <p:cNvSpPr/>
            <p:nvPr/>
          </p:nvSpPr>
          <p:spPr>
            <a:xfrm>
              <a:off x="6700650"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45" name="tx2245"/>
            <p:cNvSpPr/>
            <p:nvPr/>
          </p:nvSpPr>
          <p:spPr>
            <a:xfrm>
              <a:off x="6965834"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46" name="tx2246"/>
            <p:cNvSpPr/>
            <p:nvPr/>
          </p:nvSpPr>
          <p:spPr>
            <a:xfrm>
              <a:off x="7231018"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47" name="tx2247"/>
            <p:cNvSpPr/>
            <p:nvPr/>
          </p:nvSpPr>
          <p:spPr>
            <a:xfrm>
              <a:off x="7496201"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48" name="tx2248"/>
            <p:cNvSpPr/>
            <p:nvPr/>
          </p:nvSpPr>
          <p:spPr>
            <a:xfrm>
              <a:off x="7761385"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249" name="tx2249"/>
            <p:cNvSpPr/>
            <p:nvPr/>
          </p:nvSpPr>
          <p:spPr>
            <a:xfrm>
              <a:off x="8026569"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250" name="tx2250"/>
            <p:cNvSpPr/>
            <p:nvPr/>
          </p:nvSpPr>
          <p:spPr>
            <a:xfrm>
              <a:off x="8291753"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251" name="tx2251"/>
            <p:cNvSpPr/>
            <p:nvPr/>
          </p:nvSpPr>
          <p:spPr>
            <a:xfrm>
              <a:off x="8556937"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252" name="tx2252"/>
            <p:cNvSpPr/>
            <p:nvPr/>
          </p:nvSpPr>
          <p:spPr>
            <a:xfrm>
              <a:off x="1927339"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253" name="tx2253"/>
            <p:cNvSpPr/>
            <p:nvPr/>
          </p:nvSpPr>
          <p:spPr>
            <a:xfrm>
              <a:off x="2192523"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254" name="tx2254"/>
            <p:cNvSpPr/>
            <p:nvPr/>
          </p:nvSpPr>
          <p:spPr>
            <a:xfrm>
              <a:off x="2457707"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255" name="tx2255"/>
            <p:cNvSpPr/>
            <p:nvPr/>
          </p:nvSpPr>
          <p:spPr>
            <a:xfrm>
              <a:off x="2722891"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256" name="tx2256"/>
            <p:cNvSpPr/>
            <p:nvPr/>
          </p:nvSpPr>
          <p:spPr>
            <a:xfrm>
              <a:off x="2988075"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257" name="tx2257"/>
            <p:cNvSpPr/>
            <p:nvPr/>
          </p:nvSpPr>
          <p:spPr>
            <a:xfrm>
              <a:off x="3253259"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258" name="tx2258"/>
            <p:cNvSpPr/>
            <p:nvPr/>
          </p:nvSpPr>
          <p:spPr>
            <a:xfrm>
              <a:off x="3518443"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259" name="tx2259"/>
            <p:cNvSpPr/>
            <p:nvPr/>
          </p:nvSpPr>
          <p:spPr>
            <a:xfrm>
              <a:off x="3783626"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60" name="tx2260"/>
            <p:cNvSpPr/>
            <p:nvPr/>
          </p:nvSpPr>
          <p:spPr>
            <a:xfrm>
              <a:off x="4048810"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261" name="tx2261"/>
            <p:cNvSpPr/>
            <p:nvPr/>
          </p:nvSpPr>
          <p:spPr>
            <a:xfrm>
              <a:off x="4313994"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62" name="tx2262"/>
            <p:cNvSpPr/>
            <p:nvPr/>
          </p:nvSpPr>
          <p:spPr>
            <a:xfrm>
              <a:off x="4579178"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63" name="tx2263"/>
            <p:cNvSpPr/>
            <p:nvPr/>
          </p:nvSpPr>
          <p:spPr>
            <a:xfrm>
              <a:off x="4844362"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64" name="tx2264"/>
            <p:cNvSpPr/>
            <p:nvPr/>
          </p:nvSpPr>
          <p:spPr>
            <a:xfrm>
              <a:off x="5109546"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65" name="tx2265"/>
            <p:cNvSpPr/>
            <p:nvPr/>
          </p:nvSpPr>
          <p:spPr>
            <a:xfrm>
              <a:off x="5374730"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66" name="tx2266"/>
            <p:cNvSpPr/>
            <p:nvPr/>
          </p:nvSpPr>
          <p:spPr>
            <a:xfrm>
              <a:off x="5639914"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267" name="tx2267"/>
            <p:cNvSpPr/>
            <p:nvPr/>
          </p:nvSpPr>
          <p:spPr>
            <a:xfrm>
              <a:off x="5905098"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268" name="tx2268"/>
            <p:cNvSpPr/>
            <p:nvPr/>
          </p:nvSpPr>
          <p:spPr>
            <a:xfrm>
              <a:off x="6170282"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269" name="tx2269"/>
            <p:cNvSpPr/>
            <p:nvPr/>
          </p:nvSpPr>
          <p:spPr>
            <a:xfrm>
              <a:off x="6435466"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270" name="tx2270"/>
            <p:cNvSpPr/>
            <p:nvPr/>
          </p:nvSpPr>
          <p:spPr>
            <a:xfrm>
              <a:off x="6700650"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271" name="tx2271"/>
            <p:cNvSpPr/>
            <p:nvPr/>
          </p:nvSpPr>
          <p:spPr>
            <a:xfrm>
              <a:off x="6965834"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72" name="tx2272"/>
            <p:cNvSpPr/>
            <p:nvPr/>
          </p:nvSpPr>
          <p:spPr>
            <a:xfrm>
              <a:off x="7231018"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273" name="tx2273"/>
            <p:cNvSpPr/>
            <p:nvPr/>
          </p:nvSpPr>
          <p:spPr>
            <a:xfrm>
              <a:off x="7496201"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74" name="tx2274"/>
            <p:cNvSpPr/>
            <p:nvPr/>
          </p:nvSpPr>
          <p:spPr>
            <a:xfrm>
              <a:off x="7761385"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75" name="tx2275"/>
            <p:cNvSpPr/>
            <p:nvPr/>
          </p:nvSpPr>
          <p:spPr>
            <a:xfrm>
              <a:off x="8026569"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76" name="tx2276"/>
            <p:cNvSpPr/>
            <p:nvPr/>
          </p:nvSpPr>
          <p:spPr>
            <a:xfrm>
              <a:off x="8291753"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77" name="tx2277"/>
            <p:cNvSpPr/>
            <p:nvPr/>
          </p:nvSpPr>
          <p:spPr>
            <a:xfrm>
              <a:off x="8556937"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78" name="tx2278"/>
            <p:cNvSpPr/>
            <p:nvPr/>
          </p:nvSpPr>
          <p:spPr>
            <a:xfrm>
              <a:off x="1927339"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279" name="tx2279"/>
            <p:cNvSpPr/>
            <p:nvPr/>
          </p:nvSpPr>
          <p:spPr>
            <a:xfrm>
              <a:off x="2192523"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280" name="tx2280"/>
            <p:cNvSpPr/>
            <p:nvPr/>
          </p:nvSpPr>
          <p:spPr>
            <a:xfrm>
              <a:off x="2457707"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281" name="tx2281"/>
            <p:cNvSpPr/>
            <p:nvPr/>
          </p:nvSpPr>
          <p:spPr>
            <a:xfrm>
              <a:off x="2722891"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282" name="tx2282"/>
            <p:cNvSpPr/>
            <p:nvPr/>
          </p:nvSpPr>
          <p:spPr>
            <a:xfrm>
              <a:off x="2988075"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283" name="tx2283"/>
            <p:cNvSpPr/>
            <p:nvPr/>
          </p:nvSpPr>
          <p:spPr>
            <a:xfrm>
              <a:off x="3253259"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284" name="tx2284"/>
            <p:cNvSpPr/>
            <p:nvPr/>
          </p:nvSpPr>
          <p:spPr>
            <a:xfrm>
              <a:off x="3518443"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285" name="tx2285"/>
            <p:cNvSpPr/>
            <p:nvPr/>
          </p:nvSpPr>
          <p:spPr>
            <a:xfrm>
              <a:off x="3783626"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86" name="tx2286"/>
            <p:cNvSpPr/>
            <p:nvPr/>
          </p:nvSpPr>
          <p:spPr>
            <a:xfrm>
              <a:off x="4048810"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287" name="tx2287"/>
            <p:cNvSpPr/>
            <p:nvPr/>
          </p:nvSpPr>
          <p:spPr>
            <a:xfrm>
              <a:off x="4313994"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88" name="tx2288"/>
            <p:cNvSpPr/>
            <p:nvPr/>
          </p:nvSpPr>
          <p:spPr>
            <a:xfrm>
              <a:off x="4579178"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289" name="tx2289"/>
            <p:cNvSpPr/>
            <p:nvPr/>
          </p:nvSpPr>
          <p:spPr>
            <a:xfrm>
              <a:off x="4844362"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290" name="tx2290"/>
            <p:cNvSpPr/>
            <p:nvPr/>
          </p:nvSpPr>
          <p:spPr>
            <a:xfrm>
              <a:off x="5109546"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291" name="tx2291"/>
            <p:cNvSpPr/>
            <p:nvPr/>
          </p:nvSpPr>
          <p:spPr>
            <a:xfrm>
              <a:off x="5374730"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292" name="tx2292"/>
            <p:cNvSpPr/>
            <p:nvPr/>
          </p:nvSpPr>
          <p:spPr>
            <a:xfrm>
              <a:off x="5639914"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93" name="tx2293"/>
            <p:cNvSpPr/>
            <p:nvPr/>
          </p:nvSpPr>
          <p:spPr>
            <a:xfrm>
              <a:off x="5905098"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94" name="tx2294"/>
            <p:cNvSpPr/>
            <p:nvPr/>
          </p:nvSpPr>
          <p:spPr>
            <a:xfrm>
              <a:off x="6170282"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95" name="tx2295"/>
            <p:cNvSpPr/>
            <p:nvPr/>
          </p:nvSpPr>
          <p:spPr>
            <a:xfrm>
              <a:off x="6435466"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96" name="tx2296"/>
            <p:cNvSpPr/>
            <p:nvPr/>
          </p:nvSpPr>
          <p:spPr>
            <a:xfrm>
              <a:off x="6700650"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97" name="tx2297"/>
            <p:cNvSpPr/>
            <p:nvPr/>
          </p:nvSpPr>
          <p:spPr>
            <a:xfrm>
              <a:off x="6965834"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98" name="tx2298"/>
            <p:cNvSpPr/>
            <p:nvPr/>
          </p:nvSpPr>
          <p:spPr>
            <a:xfrm>
              <a:off x="7231018"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99" name="tx2299"/>
            <p:cNvSpPr/>
            <p:nvPr/>
          </p:nvSpPr>
          <p:spPr>
            <a:xfrm>
              <a:off x="7496201"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00" name="tx2300"/>
            <p:cNvSpPr/>
            <p:nvPr/>
          </p:nvSpPr>
          <p:spPr>
            <a:xfrm>
              <a:off x="7761385"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01" name="tx2301"/>
            <p:cNvSpPr/>
            <p:nvPr/>
          </p:nvSpPr>
          <p:spPr>
            <a:xfrm>
              <a:off x="8026569"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02" name="tx2302"/>
            <p:cNvSpPr/>
            <p:nvPr/>
          </p:nvSpPr>
          <p:spPr>
            <a:xfrm>
              <a:off x="8291753"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03" name="tx2303"/>
            <p:cNvSpPr/>
            <p:nvPr/>
          </p:nvSpPr>
          <p:spPr>
            <a:xfrm>
              <a:off x="8556937"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04" name="tx2304"/>
            <p:cNvSpPr/>
            <p:nvPr/>
          </p:nvSpPr>
          <p:spPr>
            <a:xfrm>
              <a:off x="1927339"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305" name="tx2305"/>
            <p:cNvSpPr/>
            <p:nvPr/>
          </p:nvSpPr>
          <p:spPr>
            <a:xfrm>
              <a:off x="2192523"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06" name="tx2306"/>
            <p:cNvSpPr/>
            <p:nvPr/>
          </p:nvSpPr>
          <p:spPr>
            <a:xfrm>
              <a:off x="2457707"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07" name="tx2307"/>
            <p:cNvSpPr/>
            <p:nvPr/>
          </p:nvSpPr>
          <p:spPr>
            <a:xfrm>
              <a:off x="2722891"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08" name="tx2308"/>
            <p:cNvSpPr/>
            <p:nvPr/>
          </p:nvSpPr>
          <p:spPr>
            <a:xfrm>
              <a:off x="2988075"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09" name="tx2309"/>
            <p:cNvSpPr/>
            <p:nvPr/>
          </p:nvSpPr>
          <p:spPr>
            <a:xfrm>
              <a:off x="3253259"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10" name="tx2310"/>
            <p:cNvSpPr/>
            <p:nvPr/>
          </p:nvSpPr>
          <p:spPr>
            <a:xfrm>
              <a:off x="3518443"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11" name="tx2311"/>
            <p:cNvSpPr/>
            <p:nvPr/>
          </p:nvSpPr>
          <p:spPr>
            <a:xfrm>
              <a:off x="3783626"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312" name="tx2312"/>
            <p:cNvSpPr/>
            <p:nvPr/>
          </p:nvSpPr>
          <p:spPr>
            <a:xfrm>
              <a:off x="4048810"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313" name="tx2313"/>
            <p:cNvSpPr/>
            <p:nvPr/>
          </p:nvSpPr>
          <p:spPr>
            <a:xfrm>
              <a:off x="4313994"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14" name="tx2314"/>
            <p:cNvSpPr/>
            <p:nvPr/>
          </p:nvSpPr>
          <p:spPr>
            <a:xfrm>
              <a:off x="4579178"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15" name="tx2315"/>
            <p:cNvSpPr/>
            <p:nvPr/>
          </p:nvSpPr>
          <p:spPr>
            <a:xfrm>
              <a:off x="4844362"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16" name="tx2316"/>
            <p:cNvSpPr/>
            <p:nvPr/>
          </p:nvSpPr>
          <p:spPr>
            <a:xfrm>
              <a:off x="5109546"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17" name="tx2317"/>
            <p:cNvSpPr/>
            <p:nvPr/>
          </p:nvSpPr>
          <p:spPr>
            <a:xfrm>
              <a:off x="5374730"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18" name="tx2318"/>
            <p:cNvSpPr/>
            <p:nvPr/>
          </p:nvSpPr>
          <p:spPr>
            <a:xfrm>
              <a:off x="5639914"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19" name="tx2319"/>
            <p:cNvSpPr/>
            <p:nvPr/>
          </p:nvSpPr>
          <p:spPr>
            <a:xfrm>
              <a:off x="5905098"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20" name="tx2320"/>
            <p:cNvSpPr/>
            <p:nvPr/>
          </p:nvSpPr>
          <p:spPr>
            <a:xfrm>
              <a:off x="6170282"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21" name="tx2321"/>
            <p:cNvSpPr/>
            <p:nvPr/>
          </p:nvSpPr>
          <p:spPr>
            <a:xfrm>
              <a:off x="6435466"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22" name="tx2322"/>
            <p:cNvSpPr/>
            <p:nvPr/>
          </p:nvSpPr>
          <p:spPr>
            <a:xfrm>
              <a:off x="6700650"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323" name="tx2323"/>
            <p:cNvSpPr/>
            <p:nvPr/>
          </p:nvSpPr>
          <p:spPr>
            <a:xfrm>
              <a:off x="6965834"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24" name="tx2324"/>
            <p:cNvSpPr/>
            <p:nvPr/>
          </p:nvSpPr>
          <p:spPr>
            <a:xfrm>
              <a:off x="7231018"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25" name="tx2325"/>
            <p:cNvSpPr/>
            <p:nvPr/>
          </p:nvSpPr>
          <p:spPr>
            <a:xfrm>
              <a:off x="7496201"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26" name="tx2326"/>
            <p:cNvSpPr/>
            <p:nvPr/>
          </p:nvSpPr>
          <p:spPr>
            <a:xfrm>
              <a:off x="7761385"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327" name="tx2327"/>
            <p:cNvSpPr/>
            <p:nvPr/>
          </p:nvSpPr>
          <p:spPr>
            <a:xfrm>
              <a:off x="8026569"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328" name="tx2328"/>
            <p:cNvSpPr/>
            <p:nvPr/>
          </p:nvSpPr>
          <p:spPr>
            <a:xfrm>
              <a:off x="8291753"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329" name="tx2329"/>
            <p:cNvSpPr/>
            <p:nvPr/>
          </p:nvSpPr>
          <p:spPr>
            <a:xfrm>
              <a:off x="8556937"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330" name="tx2330"/>
            <p:cNvSpPr/>
            <p:nvPr/>
          </p:nvSpPr>
          <p:spPr>
            <a:xfrm>
              <a:off x="1927339"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31" name="tx2331"/>
            <p:cNvSpPr/>
            <p:nvPr/>
          </p:nvSpPr>
          <p:spPr>
            <a:xfrm>
              <a:off x="2192523"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32" name="tx2332"/>
            <p:cNvSpPr/>
            <p:nvPr/>
          </p:nvSpPr>
          <p:spPr>
            <a:xfrm>
              <a:off x="2457707"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33" name="tx2333"/>
            <p:cNvSpPr/>
            <p:nvPr/>
          </p:nvSpPr>
          <p:spPr>
            <a:xfrm>
              <a:off x="2722891"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34" name="tx2334"/>
            <p:cNvSpPr/>
            <p:nvPr/>
          </p:nvSpPr>
          <p:spPr>
            <a:xfrm>
              <a:off x="2988075"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35" name="tx2335"/>
            <p:cNvSpPr/>
            <p:nvPr/>
          </p:nvSpPr>
          <p:spPr>
            <a:xfrm>
              <a:off x="3253259"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336" name="tx2336"/>
            <p:cNvSpPr/>
            <p:nvPr/>
          </p:nvSpPr>
          <p:spPr>
            <a:xfrm>
              <a:off x="3518443"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337" name="tx2337"/>
            <p:cNvSpPr/>
            <p:nvPr/>
          </p:nvSpPr>
          <p:spPr>
            <a:xfrm>
              <a:off x="3783626"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38" name="tx2338"/>
            <p:cNvSpPr/>
            <p:nvPr/>
          </p:nvSpPr>
          <p:spPr>
            <a:xfrm>
              <a:off x="4048810"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39" name="tx2339"/>
            <p:cNvSpPr/>
            <p:nvPr/>
          </p:nvSpPr>
          <p:spPr>
            <a:xfrm>
              <a:off x="4313994"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40" name="tx2340"/>
            <p:cNvSpPr/>
            <p:nvPr/>
          </p:nvSpPr>
          <p:spPr>
            <a:xfrm>
              <a:off x="4579178"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341" name="tx2341"/>
            <p:cNvSpPr/>
            <p:nvPr/>
          </p:nvSpPr>
          <p:spPr>
            <a:xfrm>
              <a:off x="4844362"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342" name="tx2342"/>
            <p:cNvSpPr/>
            <p:nvPr/>
          </p:nvSpPr>
          <p:spPr>
            <a:xfrm>
              <a:off x="5109546"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343" name="tx2343"/>
            <p:cNvSpPr/>
            <p:nvPr/>
          </p:nvSpPr>
          <p:spPr>
            <a:xfrm>
              <a:off x="5374730"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344" name="tx2344"/>
            <p:cNvSpPr/>
            <p:nvPr/>
          </p:nvSpPr>
          <p:spPr>
            <a:xfrm>
              <a:off x="5639914"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45" name="tx2345"/>
            <p:cNvSpPr/>
            <p:nvPr/>
          </p:nvSpPr>
          <p:spPr>
            <a:xfrm>
              <a:off x="5905098"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46" name="tx2346"/>
            <p:cNvSpPr/>
            <p:nvPr/>
          </p:nvSpPr>
          <p:spPr>
            <a:xfrm>
              <a:off x="6170282"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47" name="tx2347"/>
            <p:cNvSpPr/>
            <p:nvPr/>
          </p:nvSpPr>
          <p:spPr>
            <a:xfrm>
              <a:off x="6435466"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48" name="tx2348"/>
            <p:cNvSpPr/>
            <p:nvPr/>
          </p:nvSpPr>
          <p:spPr>
            <a:xfrm>
              <a:off x="6700650"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49" name="tx2349"/>
            <p:cNvSpPr/>
            <p:nvPr/>
          </p:nvSpPr>
          <p:spPr>
            <a:xfrm>
              <a:off x="6965834"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50" name="tx2350"/>
            <p:cNvSpPr/>
            <p:nvPr/>
          </p:nvSpPr>
          <p:spPr>
            <a:xfrm>
              <a:off x="7231018"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351" name="tx2351"/>
            <p:cNvSpPr/>
            <p:nvPr/>
          </p:nvSpPr>
          <p:spPr>
            <a:xfrm>
              <a:off x="7496201"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52" name="tx2352"/>
            <p:cNvSpPr/>
            <p:nvPr/>
          </p:nvSpPr>
          <p:spPr>
            <a:xfrm>
              <a:off x="7761385"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53" name="tx2353"/>
            <p:cNvSpPr/>
            <p:nvPr/>
          </p:nvSpPr>
          <p:spPr>
            <a:xfrm>
              <a:off x="8026569"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54" name="tx2354"/>
            <p:cNvSpPr/>
            <p:nvPr/>
          </p:nvSpPr>
          <p:spPr>
            <a:xfrm>
              <a:off x="8291753"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55" name="tx2355"/>
            <p:cNvSpPr/>
            <p:nvPr/>
          </p:nvSpPr>
          <p:spPr>
            <a:xfrm>
              <a:off x="8556937"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56" name="tx2356"/>
            <p:cNvSpPr/>
            <p:nvPr/>
          </p:nvSpPr>
          <p:spPr>
            <a:xfrm>
              <a:off x="1927339"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357" name="tx2357"/>
            <p:cNvSpPr/>
            <p:nvPr/>
          </p:nvSpPr>
          <p:spPr>
            <a:xfrm>
              <a:off x="2192523"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358" name="tx2358"/>
            <p:cNvSpPr/>
            <p:nvPr/>
          </p:nvSpPr>
          <p:spPr>
            <a:xfrm>
              <a:off x="2457707"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359" name="tx2359"/>
            <p:cNvSpPr/>
            <p:nvPr/>
          </p:nvSpPr>
          <p:spPr>
            <a:xfrm>
              <a:off x="2722891"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360" name="tx2360"/>
            <p:cNvSpPr/>
            <p:nvPr/>
          </p:nvSpPr>
          <p:spPr>
            <a:xfrm>
              <a:off x="2988075"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361" name="tx2361"/>
            <p:cNvSpPr/>
            <p:nvPr/>
          </p:nvSpPr>
          <p:spPr>
            <a:xfrm>
              <a:off x="3253259"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362" name="tx2362"/>
            <p:cNvSpPr/>
            <p:nvPr/>
          </p:nvSpPr>
          <p:spPr>
            <a:xfrm>
              <a:off x="3518443"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363" name="tx2363"/>
            <p:cNvSpPr/>
            <p:nvPr/>
          </p:nvSpPr>
          <p:spPr>
            <a:xfrm>
              <a:off x="3783626"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364" name="tx2364"/>
            <p:cNvSpPr/>
            <p:nvPr/>
          </p:nvSpPr>
          <p:spPr>
            <a:xfrm>
              <a:off x="4048810"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365" name="tx2365"/>
            <p:cNvSpPr/>
            <p:nvPr/>
          </p:nvSpPr>
          <p:spPr>
            <a:xfrm>
              <a:off x="4313994"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366" name="tx2366"/>
            <p:cNvSpPr/>
            <p:nvPr/>
          </p:nvSpPr>
          <p:spPr>
            <a:xfrm>
              <a:off x="4579178"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67" name="tx2367"/>
            <p:cNvSpPr/>
            <p:nvPr/>
          </p:nvSpPr>
          <p:spPr>
            <a:xfrm>
              <a:off x="4844362"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68" name="tx2368"/>
            <p:cNvSpPr/>
            <p:nvPr/>
          </p:nvSpPr>
          <p:spPr>
            <a:xfrm>
              <a:off x="5109546"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69" name="tx2369"/>
            <p:cNvSpPr/>
            <p:nvPr/>
          </p:nvSpPr>
          <p:spPr>
            <a:xfrm>
              <a:off x="5374730"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70" name="tx2370"/>
            <p:cNvSpPr/>
            <p:nvPr/>
          </p:nvSpPr>
          <p:spPr>
            <a:xfrm>
              <a:off x="5639914"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71" name="tx2371"/>
            <p:cNvSpPr/>
            <p:nvPr/>
          </p:nvSpPr>
          <p:spPr>
            <a:xfrm>
              <a:off x="5905098"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72" name="tx2372"/>
            <p:cNvSpPr/>
            <p:nvPr/>
          </p:nvSpPr>
          <p:spPr>
            <a:xfrm>
              <a:off x="6170282"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73" name="tx2373"/>
            <p:cNvSpPr/>
            <p:nvPr/>
          </p:nvSpPr>
          <p:spPr>
            <a:xfrm>
              <a:off x="6435466"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74" name="tx2374"/>
            <p:cNvSpPr/>
            <p:nvPr/>
          </p:nvSpPr>
          <p:spPr>
            <a:xfrm>
              <a:off x="6700650"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75" name="tx2375"/>
            <p:cNvSpPr/>
            <p:nvPr/>
          </p:nvSpPr>
          <p:spPr>
            <a:xfrm>
              <a:off x="6965834"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76" name="tx2376"/>
            <p:cNvSpPr/>
            <p:nvPr/>
          </p:nvSpPr>
          <p:spPr>
            <a:xfrm>
              <a:off x="7231018"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77" name="tx2377"/>
            <p:cNvSpPr/>
            <p:nvPr/>
          </p:nvSpPr>
          <p:spPr>
            <a:xfrm>
              <a:off x="7496201"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78" name="tx2378"/>
            <p:cNvSpPr/>
            <p:nvPr/>
          </p:nvSpPr>
          <p:spPr>
            <a:xfrm>
              <a:off x="7761385"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79" name="tx2379"/>
            <p:cNvSpPr/>
            <p:nvPr/>
          </p:nvSpPr>
          <p:spPr>
            <a:xfrm>
              <a:off x="8026569"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80" name="tx2380"/>
            <p:cNvSpPr/>
            <p:nvPr/>
          </p:nvSpPr>
          <p:spPr>
            <a:xfrm>
              <a:off x="8291753"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81" name="tx2381"/>
            <p:cNvSpPr/>
            <p:nvPr/>
          </p:nvSpPr>
          <p:spPr>
            <a:xfrm>
              <a:off x="8556937"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82" name="tx2382"/>
            <p:cNvSpPr/>
            <p:nvPr/>
          </p:nvSpPr>
          <p:spPr>
            <a:xfrm>
              <a:off x="1927339"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2383" name="tx2383"/>
            <p:cNvSpPr/>
            <p:nvPr/>
          </p:nvSpPr>
          <p:spPr>
            <a:xfrm>
              <a:off x="2192523"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2384" name="tx2384"/>
            <p:cNvSpPr/>
            <p:nvPr/>
          </p:nvSpPr>
          <p:spPr>
            <a:xfrm>
              <a:off x="2457707"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385" name="tx2385"/>
            <p:cNvSpPr/>
            <p:nvPr/>
          </p:nvSpPr>
          <p:spPr>
            <a:xfrm>
              <a:off x="2722891"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386" name="tx2386"/>
            <p:cNvSpPr/>
            <p:nvPr/>
          </p:nvSpPr>
          <p:spPr>
            <a:xfrm>
              <a:off x="2988075"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387" name="tx2387"/>
            <p:cNvSpPr/>
            <p:nvPr/>
          </p:nvSpPr>
          <p:spPr>
            <a:xfrm>
              <a:off x="3253259"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388" name="tx2388"/>
            <p:cNvSpPr/>
            <p:nvPr/>
          </p:nvSpPr>
          <p:spPr>
            <a:xfrm>
              <a:off x="3518443"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389" name="tx2389"/>
            <p:cNvSpPr/>
            <p:nvPr/>
          </p:nvSpPr>
          <p:spPr>
            <a:xfrm>
              <a:off x="3783626"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390" name="tx2390"/>
            <p:cNvSpPr/>
            <p:nvPr/>
          </p:nvSpPr>
          <p:spPr>
            <a:xfrm>
              <a:off x="4048810"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391" name="tx2391"/>
            <p:cNvSpPr/>
            <p:nvPr/>
          </p:nvSpPr>
          <p:spPr>
            <a:xfrm>
              <a:off x="4313994"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392" name="tx2392"/>
            <p:cNvSpPr/>
            <p:nvPr/>
          </p:nvSpPr>
          <p:spPr>
            <a:xfrm>
              <a:off x="4579178"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393" name="tx2393"/>
            <p:cNvSpPr/>
            <p:nvPr/>
          </p:nvSpPr>
          <p:spPr>
            <a:xfrm>
              <a:off x="4844362"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394" name="tx2394"/>
            <p:cNvSpPr/>
            <p:nvPr/>
          </p:nvSpPr>
          <p:spPr>
            <a:xfrm>
              <a:off x="5109546"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395" name="tx2395"/>
            <p:cNvSpPr/>
            <p:nvPr/>
          </p:nvSpPr>
          <p:spPr>
            <a:xfrm>
              <a:off x="5374730"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396" name="tx2396"/>
            <p:cNvSpPr/>
            <p:nvPr/>
          </p:nvSpPr>
          <p:spPr>
            <a:xfrm>
              <a:off x="5639914"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397" name="tx2397"/>
            <p:cNvSpPr/>
            <p:nvPr/>
          </p:nvSpPr>
          <p:spPr>
            <a:xfrm>
              <a:off x="5905098"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398" name="tx2398"/>
            <p:cNvSpPr/>
            <p:nvPr/>
          </p:nvSpPr>
          <p:spPr>
            <a:xfrm>
              <a:off x="6170282"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399" name="tx2399"/>
            <p:cNvSpPr/>
            <p:nvPr/>
          </p:nvSpPr>
          <p:spPr>
            <a:xfrm>
              <a:off x="6435466"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400" name="tx2400"/>
            <p:cNvSpPr/>
            <p:nvPr/>
          </p:nvSpPr>
          <p:spPr>
            <a:xfrm>
              <a:off x="6700650"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401" name="tx2401"/>
            <p:cNvSpPr/>
            <p:nvPr/>
          </p:nvSpPr>
          <p:spPr>
            <a:xfrm>
              <a:off x="6965834"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402" name="tx2402"/>
            <p:cNvSpPr/>
            <p:nvPr/>
          </p:nvSpPr>
          <p:spPr>
            <a:xfrm>
              <a:off x="7231018"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403" name="tx2403"/>
            <p:cNvSpPr/>
            <p:nvPr/>
          </p:nvSpPr>
          <p:spPr>
            <a:xfrm>
              <a:off x="7496201"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404" name="tx2404"/>
            <p:cNvSpPr/>
            <p:nvPr/>
          </p:nvSpPr>
          <p:spPr>
            <a:xfrm>
              <a:off x="7761385"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405" name="tx2405"/>
            <p:cNvSpPr/>
            <p:nvPr/>
          </p:nvSpPr>
          <p:spPr>
            <a:xfrm>
              <a:off x="8026569"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406" name="tx2406"/>
            <p:cNvSpPr/>
            <p:nvPr/>
          </p:nvSpPr>
          <p:spPr>
            <a:xfrm>
              <a:off x="8291753"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407" name="tx2407"/>
            <p:cNvSpPr/>
            <p:nvPr/>
          </p:nvSpPr>
          <p:spPr>
            <a:xfrm>
              <a:off x="8556937"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408" name="tx2408"/>
            <p:cNvSpPr/>
            <p:nvPr/>
          </p:nvSpPr>
          <p:spPr>
            <a:xfrm>
              <a:off x="1927339"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2409" name="tx2409"/>
            <p:cNvSpPr/>
            <p:nvPr/>
          </p:nvSpPr>
          <p:spPr>
            <a:xfrm>
              <a:off x="2192523"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410" name="tx2410"/>
            <p:cNvSpPr/>
            <p:nvPr/>
          </p:nvSpPr>
          <p:spPr>
            <a:xfrm>
              <a:off x="3253259"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411" name="tx2411"/>
            <p:cNvSpPr/>
            <p:nvPr/>
          </p:nvSpPr>
          <p:spPr>
            <a:xfrm>
              <a:off x="5374730"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35</a:t>
              </a:r>
            </a:p>
          </p:txBody>
        </p:sp>
        <p:sp>
          <p:nvSpPr>
            <p:cNvPr id="2412" name="tx2412"/>
            <p:cNvSpPr/>
            <p:nvPr/>
          </p:nvSpPr>
          <p:spPr>
            <a:xfrm>
              <a:off x="5905098"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413" name="tx2413"/>
            <p:cNvSpPr/>
            <p:nvPr/>
          </p:nvSpPr>
          <p:spPr>
            <a:xfrm>
              <a:off x="6170282"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414" name="tx2414"/>
            <p:cNvSpPr/>
            <p:nvPr/>
          </p:nvSpPr>
          <p:spPr>
            <a:xfrm>
              <a:off x="6435466"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415" name="tx2415"/>
            <p:cNvSpPr/>
            <p:nvPr/>
          </p:nvSpPr>
          <p:spPr>
            <a:xfrm>
              <a:off x="6700650"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416" name="tx2416"/>
            <p:cNvSpPr/>
            <p:nvPr/>
          </p:nvSpPr>
          <p:spPr>
            <a:xfrm>
              <a:off x="6965834"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417" name="tx2417"/>
            <p:cNvSpPr/>
            <p:nvPr/>
          </p:nvSpPr>
          <p:spPr>
            <a:xfrm>
              <a:off x="7231018"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418" name="tx2418"/>
            <p:cNvSpPr/>
            <p:nvPr/>
          </p:nvSpPr>
          <p:spPr>
            <a:xfrm>
              <a:off x="7496201"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2419" name="tx2419"/>
            <p:cNvSpPr/>
            <p:nvPr/>
          </p:nvSpPr>
          <p:spPr>
            <a:xfrm>
              <a:off x="7761385"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2420" name="tx2420"/>
            <p:cNvSpPr/>
            <p:nvPr/>
          </p:nvSpPr>
          <p:spPr>
            <a:xfrm>
              <a:off x="8026569"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421" name="tx2421"/>
            <p:cNvSpPr/>
            <p:nvPr/>
          </p:nvSpPr>
          <p:spPr>
            <a:xfrm>
              <a:off x="8291753"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422" name="tx2422"/>
            <p:cNvSpPr/>
            <p:nvPr/>
          </p:nvSpPr>
          <p:spPr>
            <a:xfrm>
              <a:off x="8556937"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423" name="tx2423"/>
            <p:cNvSpPr/>
            <p:nvPr/>
          </p:nvSpPr>
          <p:spPr>
            <a:xfrm>
              <a:off x="1927339"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2424" name="tx2424"/>
            <p:cNvSpPr/>
            <p:nvPr/>
          </p:nvSpPr>
          <p:spPr>
            <a:xfrm>
              <a:off x="2192523"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2425" name="tx2425"/>
            <p:cNvSpPr/>
            <p:nvPr/>
          </p:nvSpPr>
          <p:spPr>
            <a:xfrm>
              <a:off x="2457707"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2426" name="tx2426"/>
            <p:cNvSpPr/>
            <p:nvPr/>
          </p:nvSpPr>
          <p:spPr>
            <a:xfrm>
              <a:off x="2722891"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2427" name="tx2427"/>
            <p:cNvSpPr/>
            <p:nvPr/>
          </p:nvSpPr>
          <p:spPr>
            <a:xfrm>
              <a:off x="2988075"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35</a:t>
              </a:r>
            </a:p>
          </p:txBody>
        </p:sp>
        <p:sp>
          <p:nvSpPr>
            <p:cNvPr id="2428" name="tx2428"/>
            <p:cNvSpPr/>
            <p:nvPr/>
          </p:nvSpPr>
          <p:spPr>
            <a:xfrm>
              <a:off x="3253259"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2429" name="tx2429"/>
            <p:cNvSpPr/>
            <p:nvPr/>
          </p:nvSpPr>
          <p:spPr>
            <a:xfrm>
              <a:off x="3518443"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430" name="tx2430"/>
            <p:cNvSpPr/>
            <p:nvPr/>
          </p:nvSpPr>
          <p:spPr>
            <a:xfrm>
              <a:off x="3783626"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431" name="tx2431"/>
            <p:cNvSpPr/>
            <p:nvPr/>
          </p:nvSpPr>
          <p:spPr>
            <a:xfrm>
              <a:off x="4048810"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2432" name="tx2432"/>
            <p:cNvSpPr/>
            <p:nvPr/>
          </p:nvSpPr>
          <p:spPr>
            <a:xfrm>
              <a:off x="4313994"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2433" name="tx2433"/>
            <p:cNvSpPr/>
            <p:nvPr/>
          </p:nvSpPr>
          <p:spPr>
            <a:xfrm>
              <a:off x="4579178"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434" name="tx2434"/>
            <p:cNvSpPr/>
            <p:nvPr/>
          </p:nvSpPr>
          <p:spPr>
            <a:xfrm>
              <a:off x="4844362"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435" name="tx2435"/>
            <p:cNvSpPr/>
            <p:nvPr/>
          </p:nvSpPr>
          <p:spPr>
            <a:xfrm>
              <a:off x="5109546"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436" name="tx2436"/>
            <p:cNvSpPr/>
            <p:nvPr/>
          </p:nvSpPr>
          <p:spPr>
            <a:xfrm>
              <a:off x="5374730"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437" name="tx2437"/>
            <p:cNvSpPr/>
            <p:nvPr/>
          </p:nvSpPr>
          <p:spPr>
            <a:xfrm>
              <a:off x="5905098"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438" name="tx2438"/>
            <p:cNvSpPr/>
            <p:nvPr/>
          </p:nvSpPr>
          <p:spPr>
            <a:xfrm>
              <a:off x="6170282"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439" name="tx2439"/>
            <p:cNvSpPr/>
            <p:nvPr/>
          </p:nvSpPr>
          <p:spPr>
            <a:xfrm>
              <a:off x="6435466"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440" name="tx2440"/>
            <p:cNvSpPr/>
            <p:nvPr/>
          </p:nvSpPr>
          <p:spPr>
            <a:xfrm>
              <a:off x="1927339"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2441" name="tx2441"/>
            <p:cNvSpPr/>
            <p:nvPr/>
          </p:nvSpPr>
          <p:spPr>
            <a:xfrm>
              <a:off x="2192523"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2442" name="tx2442"/>
            <p:cNvSpPr/>
            <p:nvPr/>
          </p:nvSpPr>
          <p:spPr>
            <a:xfrm>
              <a:off x="2457707"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443" name="tx2443"/>
            <p:cNvSpPr/>
            <p:nvPr/>
          </p:nvSpPr>
          <p:spPr>
            <a:xfrm>
              <a:off x="1927339"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444" name="tx2444"/>
            <p:cNvSpPr/>
            <p:nvPr/>
          </p:nvSpPr>
          <p:spPr>
            <a:xfrm>
              <a:off x="2192523"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445" name="tx2445"/>
            <p:cNvSpPr/>
            <p:nvPr/>
          </p:nvSpPr>
          <p:spPr>
            <a:xfrm>
              <a:off x="2457707"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2446" name="tx2446"/>
            <p:cNvSpPr/>
            <p:nvPr/>
          </p:nvSpPr>
          <p:spPr>
            <a:xfrm>
              <a:off x="2722891"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447" name="tx2447"/>
            <p:cNvSpPr/>
            <p:nvPr/>
          </p:nvSpPr>
          <p:spPr>
            <a:xfrm>
              <a:off x="4579178"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448" name="tx2448"/>
            <p:cNvSpPr/>
            <p:nvPr/>
          </p:nvSpPr>
          <p:spPr>
            <a:xfrm>
              <a:off x="1927339"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2449" name="tx2449"/>
            <p:cNvSpPr/>
            <p:nvPr/>
          </p:nvSpPr>
          <p:spPr>
            <a:xfrm>
              <a:off x="2192523"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450" name="tx2450"/>
            <p:cNvSpPr/>
            <p:nvPr/>
          </p:nvSpPr>
          <p:spPr>
            <a:xfrm>
              <a:off x="2457707"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451" name="tx2451"/>
            <p:cNvSpPr/>
            <p:nvPr/>
          </p:nvSpPr>
          <p:spPr>
            <a:xfrm>
              <a:off x="2722891"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452" name="tx2452"/>
            <p:cNvSpPr/>
            <p:nvPr/>
          </p:nvSpPr>
          <p:spPr>
            <a:xfrm>
              <a:off x="2988075"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453" name="tx2453"/>
            <p:cNvSpPr/>
            <p:nvPr/>
          </p:nvSpPr>
          <p:spPr>
            <a:xfrm>
              <a:off x="5639914"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454" name="tx2454"/>
            <p:cNvSpPr/>
            <p:nvPr/>
          </p:nvSpPr>
          <p:spPr>
            <a:xfrm>
              <a:off x="1927339"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2455" name="tx2455"/>
            <p:cNvSpPr/>
            <p:nvPr/>
          </p:nvSpPr>
          <p:spPr>
            <a:xfrm>
              <a:off x="2192523"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456" name="tx2456"/>
            <p:cNvSpPr/>
            <p:nvPr/>
          </p:nvSpPr>
          <p:spPr>
            <a:xfrm>
              <a:off x="2457707"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2457" name="tx2457"/>
            <p:cNvSpPr/>
            <p:nvPr/>
          </p:nvSpPr>
          <p:spPr>
            <a:xfrm>
              <a:off x="2722891"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458" name="tx2458"/>
            <p:cNvSpPr/>
            <p:nvPr/>
          </p:nvSpPr>
          <p:spPr>
            <a:xfrm>
              <a:off x="2988075"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459" name="tx2459"/>
            <p:cNvSpPr/>
            <p:nvPr/>
          </p:nvSpPr>
          <p:spPr>
            <a:xfrm>
              <a:off x="3253259"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460" name="tx2460"/>
            <p:cNvSpPr/>
            <p:nvPr/>
          </p:nvSpPr>
          <p:spPr>
            <a:xfrm>
              <a:off x="1927339"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2461" name="tx2461"/>
            <p:cNvSpPr/>
            <p:nvPr/>
          </p:nvSpPr>
          <p:spPr>
            <a:xfrm>
              <a:off x="2192523"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2462" name="tx2462"/>
            <p:cNvSpPr/>
            <p:nvPr/>
          </p:nvSpPr>
          <p:spPr>
            <a:xfrm>
              <a:off x="2457707"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2463" name="tx2463"/>
            <p:cNvSpPr/>
            <p:nvPr/>
          </p:nvSpPr>
          <p:spPr>
            <a:xfrm>
              <a:off x="2722891"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2464" name="tx2464"/>
            <p:cNvSpPr/>
            <p:nvPr/>
          </p:nvSpPr>
          <p:spPr>
            <a:xfrm>
              <a:off x="2988075"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2465" name="tx2465"/>
            <p:cNvSpPr/>
            <p:nvPr/>
          </p:nvSpPr>
          <p:spPr>
            <a:xfrm>
              <a:off x="3253259"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466" name="tx2466"/>
            <p:cNvSpPr/>
            <p:nvPr/>
          </p:nvSpPr>
          <p:spPr>
            <a:xfrm>
              <a:off x="3518443"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467" name="tx2467"/>
            <p:cNvSpPr/>
            <p:nvPr/>
          </p:nvSpPr>
          <p:spPr>
            <a:xfrm>
              <a:off x="3783626"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468" name="tx2468"/>
            <p:cNvSpPr/>
            <p:nvPr/>
          </p:nvSpPr>
          <p:spPr>
            <a:xfrm>
              <a:off x="4844362"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469" name="tx2469"/>
            <p:cNvSpPr/>
            <p:nvPr/>
          </p:nvSpPr>
          <p:spPr>
            <a:xfrm>
              <a:off x="5109546"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2470" name="tx2470"/>
            <p:cNvSpPr/>
            <p:nvPr/>
          </p:nvSpPr>
          <p:spPr>
            <a:xfrm>
              <a:off x="5374730"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471" name="tx2471"/>
            <p:cNvSpPr/>
            <p:nvPr/>
          </p:nvSpPr>
          <p:spPr>
            <a:xfrm>
              <a:off x="5639914"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472" name="tx2472"/>
            <p:cNvSpPr/>
            <p:nvPr/>
          </p:nvSpPr>
          <p:spPr>
            <a:xfrm>
              <a:off x="5905098"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473" name="tx2473"/>
            <p:cNvSpPr/>
            <p:nvPr/>
          </p:nvSpPr>
          <p:spPr>
            <a:xfrm>
              <a:off x="7496201"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474" name="tx2474"/>
            <p:cNvSpPr/>
            <p:nvPr/>
          </p:nvSpPr>
          <p:spPr>
            <a:xfrm>
              <a:off x="2192523"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475" name="tx2475"/>
            <p:cNvSpPr/>
            <p:nvPr/>
          </p:nvSpPr>
          <p:spPr>
            <a:xfrm>
              <a:off x="5905098"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476" name="tx2476"/>
            <p:cNvSpPr/>
            <p:nvPr/>
          </p:nvSpPr>
          <p:spPr>
            <a:xfrm>
              <a:off x="6170282"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2477" name="tx2477"/>
            <p:cNvSpPr/>
            <p:nvPr/>
          </p:nvSpPr>
          <p:spPr>
            <a:xfrm>
              <a:off x="6435466"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478" name="rc247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479" name="rc247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480" name="rc248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481" name="rc248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482" name="rc248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483" name="rc248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484" name="rc248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485" name="rc248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486" name="rc248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487" name="rc248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488" name="rc248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489" name="rc248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490" name="rc249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491" name="rc249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492" name="rc249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493" name="rc249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494" name="rc249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495" name="rc249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496" name="rc249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497" name="rc249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498" name="rc249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499" name="rc249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00" name="rc250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01" name="rc250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02" name="rc250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03" name="rc250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04" name="rc250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05" name="rc250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06" name="rc250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07" name="rc250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08" name="rc250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09" name="rc250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10" name="rc251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11" name="rc251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12" name="rc251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13" name="rc251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14" name="rc251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15" name="rc251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16" name="rc251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17" name="rc251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18" name="rc251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19" name="rc251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20" name="rc252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21" name="rc252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22" name="rc252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23" name="rc252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24" name="rc252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25" name="rc252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26" name="rc252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27" name="rc252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28" name="rc252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29" name="rc252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30" name="rc253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31" name="rc253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32" name="rc253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33" name="rc253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34" name="rc253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35" name="rc253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36" name="rc253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37" name="rc253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38" name="rc253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39" name="rc253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40" name="rc254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41" name="rc254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42" name="rc254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43" name="rc254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44" name="rc254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45" name="rc254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46" name="rc254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47" name="rc254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48" name="rc254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49" name="rc254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50" name="rc255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51" name="rc255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52" name="rc255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53" name="rc255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54" name="rc255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55" name="rc255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56" name="rc255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57" name="rc255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58" name="rc255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59" name="rc255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60" name="rc256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61" name="rc256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62" name="rc256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63" name="rc256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64" name="rc256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65" name="rc256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66" name="rc256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67" name="rc256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68" name="rc256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69" name="rc256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70" name="rc257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71" name="rc257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72" name="rc257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73" name="rc257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74" name="rc257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75" name="rc257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76" name="rc257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77" name="rc257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78" name="rc257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79" name="rc257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80" name="rc258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81" name="rc258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82" name="rc258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83" name="rc258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84" name="rc258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85" name="rc258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86" name="rc258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87" name="rc258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88" name="rc258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89" name="rc258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90" name="rc259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91" name="rc259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92" name="rc259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93" name="rc259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94" name="rc259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95" name="rc259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96" name="rc259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97" name="rc259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98" name="rc259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599" name="rc259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00" name="rc260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01" name="rc260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02" name="rc260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03" name="rc260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04" name="rc260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05" name="rc260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06" name="rc260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07" name="rc260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08" name="rc260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09" name="rc260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10" name="rc261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11" name="rc261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12" name="rc261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13" name="rc261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14" name="rc261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15" name="rc261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16" name="rc261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17" name="rc261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18" name="rc261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19" name="rc261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20" name="rc262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21" name="rc262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22" name="rc262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23" name="rc262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24" name="rc262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25" name="rc262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26" name="rc262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27" name="rc262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28" name="rc262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29" name="rc262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30" name="rc263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31" name="rc263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32" name="rc263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33" name="rc263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34" name="rc263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35" name="rc263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36" name="rc263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37" name="rc263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38" name="rc263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39" name="rc263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40" name="rc264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41" name="rc264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42" name="rc264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43" name="rc264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44" name="rc264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45" name="rc264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46" name="rc264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47" name="rc264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48" name="rc264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49" name="rc264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50" name="rc265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51" name="rc265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52" name="rc265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53" name="rc265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54" name="rc265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55" name="rc265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56" name="rc265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57" name="rc265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58" name="rc265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59" name="rc265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60" name="rc266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61" name="rc266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62" name="rc266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63" name="rc266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64" name="rc266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65" name="rc266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66" name="rc266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67" name="rc266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68" name="rc266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69" name="rc266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70" name="rc267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71" name="rc267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72" name="rc267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73" name="rc267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74" name="rc267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75" name="rc267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76" name="rc267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77" name="rc267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78" name="rc267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79" name="rc267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80" name="rc268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81" name="rc268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82" name="rc268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83" name="rc268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84" name="rc268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85" name="rc268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86" name="rc268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87" name="rc268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88" name="rc268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89" name="rc268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90" name="rc269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91" name="rc269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92" name="rc269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93" name="rc269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94" name="rc269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95" name="rc269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96" name="rc269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97" name="rc269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98" name="rc269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699" name="rc269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00" name="rc270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01" name="rc270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02" name="rc270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03" name="rc270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04" name="rc270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05" name="rc270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06" name="rc270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07" name="rc270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08" name="rc270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09" name="rc270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10" name="rc271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11" name="rc271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12" name="rc271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13" name="rc271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14" name="rc271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15" name="rc271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16" name="rc271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17" name="rc271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18" name="rc271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19" name="rc271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20" name="rc272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21" name="rc272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22" name="rc272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23" name="rc272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24" name="rc272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25" name="rc272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26" name="rc272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27" name="rc272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28" name="rc272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29" name="rc272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30" name="rc273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31" name="rc273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32" name="rc273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33" name="rc273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34" name="rc273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35" name="rc273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36" name="rc273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37" name="rc273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38" name="rc273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39" name="rc273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40" name="rc274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41" name="rc274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42" name="rc274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43" name="rc274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44" name="rc274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45" name="rc274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46" name="rc274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47" name="rc274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48" name="rc274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49" name="rc274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50" name="rc275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51" name="rc275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52" name="rc275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53" name="rc275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54" name="rc275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55" name="rc275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56" name="rc275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57" name="rc275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58" name="rc275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59" name="rc275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60" name="rc276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61" name="rc276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62" name="rc276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63" name="rc276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64" name="rc276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65" name="rc276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66" name="rc276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67" name="rc276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68" name="rc276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69" name="rc276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70" name="rc277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71" name="rc277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72" name="rc277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73" name="rc277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74" name="rc277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75" name="rc277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76" name="rc277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77" name="rc277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78" name="rc277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79" name="rc277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80" name="rc278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81" name="rc278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82" name="rc278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83" name="rc278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84" name="rc278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85" name="rc278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86" name="rc278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87" name="rc278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88" name="rc278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89" name="rc278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90" name="rc279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91" name="rc279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92" name="rc279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93" name="rc279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94" name="rc279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95" name="rc279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96" name="rc279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97" name="rc279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98" name="rc279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799" name="rc279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00" name="rc280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01" name="rc280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02" name="rc280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03" name="rc280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04" name="rc280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05" name="rc280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06" name="rc280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07" name="rc280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08" name="rc280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09" name="rc280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10" name="rc281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11" name="rc281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12" name="rc281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13" name="rc281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14" name="rc281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15" name="rc281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16" name="rc281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17" name="rc281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18" name="rc281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19" name="rc281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20" name="rc282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21" name="rc282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22" name="rc282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23" name="rc282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24" name="rc282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25" name="rc282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26" name="rc282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27" name="rc282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28" name="rc282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29" name="rc282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30" name="rc283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31" name="rc283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32" name="rc283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33" name="rc283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34" name="rc283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35" name="rc283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36" name="rc283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37" name="rc283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38" name="rc283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39" name="rc283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40" name="rc284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41" name="rc284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42" name="rc284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43" name="rc284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44" name="rc284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45" name="rc284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46" name="rc284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47" name="rc284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48" name="rc284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49" name="rc284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50" name="rc285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51" name="rc285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52" name="rc285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53" name="rc285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54" name="rc285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55" name="rc285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56" name="rc285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57" name="rc285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58" name="rc285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59" name="rc285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60" name="rc286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61" name="rc286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62" name="rc286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63" name="rc286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64" name="rc286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65" name="rc286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66" name="rc286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67" name="rc286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68" name="rc286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69" name="rc286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70" name="rc287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71" name="rc287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72" name="rc287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73" name="rc287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74" name="rc287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75" name="rc287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76" name="rc287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77" name="rc287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78" name="rc287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79" name="rc287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80" name="rc288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81" name="rc288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82" name="rc288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83" name="rc288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84" name="rc288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85" name="rc288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86" name="rc288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87" name="rc288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88" name="rc288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89" name="rc288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90" name="rc289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91" name="rc289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92" name="rc289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93" name="rc289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94" name="rc289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95" name="rc289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96" name="rc289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97" name="rc289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98" name="rc289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899" name="rc289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00" name="rc290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01" name="rc290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02" name="rc290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03" name="rc290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04" name="rc290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05" name="rc290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06" name="rc290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07" name="rc290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08" name="rc290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09" name="rc290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10" name="rc291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11" name="rc291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12" name="rc291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13" name="rc291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14" name="rc291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15" name="rc291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16" name="rc291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17" name="rc291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18" name="rc291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19" name="rc291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20" name="rc292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21" name="rc292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22" name="rc292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23" name="rc292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24" name="rc292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25" name="rc292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26" name="rc292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27" name="rc292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28" name="rc292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29" name="rc292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30" name="rc293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31" name="rc293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32" name="rc293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33" name="rc293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34" name="rc293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35" name="rc293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36" name="rc293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37" name="rc293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38" name="rc293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39" name="rc293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40" name="rc294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41" name="rc294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42" name="rc294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43" name="rc294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44" name="rc294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45" name="rc294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46" name="rc294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47" name="rc294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48" name="rc294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49" name="rc294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50" name="rc295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51" name="rc295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52" name="rc295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53" name="rc295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54" name="rc295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55" name="rc295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56" name="rc295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57" name="rc295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58" name="rc295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59" name="rc295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60" name="rc296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61" name="rc296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62" name="rc296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63" name="rc296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64" name="rc296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65" name="rc296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66" name="rc296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67" name="rc296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68" name="rc296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69" name="rc296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70" name="rc297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71" name="rc297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72" name="rc297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73" name="rc297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74" name="rc297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75" name="rc297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76" name="rc297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77" name="rc297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78" name="rc297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79" name="rc297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80" name="rc298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81" name="rc298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82" name="rc298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83" name="rc298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84" name="rc298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85" name="rc298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86" name="rc298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87" name="rc298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88" name="rc298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89" name="rc298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90" name="rc299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91" name="rc299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92" name="rc299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93" name="rc299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94" name="rc299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95" name="rc299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96" name="rc299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97" name="rc299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98" name="rc299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2999" name="rc299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00" name="rc300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01" name="rc300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02" name="rc300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03" name="rc300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04" name="rc300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05" name="rc300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06" name="rc300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07" name="rc300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08" name="rc300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09" name="rc300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10" name="rc301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11" name="rc301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12" name="rc301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13" name="rc301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14" name="rc301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15" name="rc301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16" name="rc301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17" name="rc301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18" name="rc301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19" name="rc301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20" name="rc302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21" name="rc302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22" name="rc302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23" name="rc302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24" name="rc302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25" name="rc302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26" name="rc302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27" name="rc302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28" name="rc302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29" name="rc302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30" name="rc303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31" name="rc303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32" name="rc303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33" name="rc303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34" name="rc303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35" name="rc303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36" name="rc303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37" name="rc303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38" name="rc303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39" name="rc303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40" name="rc304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41" name="rc304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42" name="rc304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43" name="rc304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44" name="rc304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45" name="rc304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46" name="rc304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47" name="rc304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48" name="rc304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49" name="rc304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50" name="rc305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51" name="rc305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52" name="rc305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53" name="rc305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54" name="rc305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55" name="rc305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56" name="rc305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57" name="rc305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58" name="rc305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59" name="rc305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60" name="rc306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61" name="rc306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62" name="rc306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63" name="rc306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64" name="rc306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65" name="rc306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66" name="rc306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67" name="rc306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68" name="rc306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69" name="rc306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70" name="rc307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71" name="rc307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72" name="rc307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73" name="rc307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74" name="rc307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75" name="rc307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76" name="rc307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77" name="rc307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78" name="rc307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79" name="rc307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80" name="rc308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81" name="rc308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82" name="rc308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83" name="rc308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84" name="rc308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85" name="rc308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86" name="rc308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87" name="rc308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88" name="rc308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89" name="rc308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90" name="rc309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91" name="rc309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92" name="rc309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93" name="rc309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94" name="rc309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95" name="rc309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96" name="rc309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97" name="rc309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98" name="rc309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099" name="rc309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00" name="rc310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01" name="rc310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02" name="rc310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03" name="rc310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04" name="rc310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05" name="rc310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06" name="rc310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07" name="rc310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08" name="rc310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09" name="rc310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10" name="rc311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11" name="rc311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12" name="rc311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13" name="rc311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14" name="rc311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15" name="rc311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16" name="rc311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17" name="rc311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18" name="rc311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19" name="rc311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20" name="rc312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21" name="rc312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22" name="rc312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23" name="rc312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24" name="rc312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25" name="rc312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26" name="rc312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27" name="rc312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28" name="rc312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29" name="rc312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30" name="rc313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31" name="rc313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32" name="rc313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33" name="rc313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34" name="rc313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35" name="rc313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36" name="rc313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37" name="rc313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38" name="rc313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39" name="rc313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40" name="rc314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41" name="rc314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42" name="rc314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43" name="rc314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44" name="rc314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45" name="rc314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46" name="rc314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47" name="rc314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48" name="rc314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49" name="rc314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50" name="rc315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51" name="rc315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52" name="rc315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53" name="rc315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54" name="rc315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55" name="rc315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56" name="rc315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57" name="rc315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58" name="rc315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59" name="rc315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60" name="rc316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61" name="rc316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62" name="rc316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63" name="rc316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64" name="rc316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65" name="rc316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66" name="rc316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67" name="rc316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68" name="rc316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69" name="rc316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70" name="rc317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71" name="rc317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72" name="rc317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73" name="rc317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74" name="rc317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75" name="rc317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76" name="rc317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77" name="rc317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78" name="rc317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79" name="rc317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80" name="rc318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81" name="rc318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82" name="rc318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83" name="rc318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84" name="rc318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85" name="rc318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86" name="rc318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87" name="rc318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88" name="rc318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89" name="rc318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90" name="rc319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91" name="rc319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92" name="rc319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93" name="rc319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94" name="rc319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95" name="rc319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96" name="rc319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97" name="rc319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98" name="rc319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199" name="rc319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00" name="rc320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01" name="rc320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02" name="rc320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03" name="rc320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04" name="rc320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05" name="rc320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06" name="rc320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07" name="rc320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08" name="rc320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09" name="rc320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10" name="rc321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11" name="rc321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12" name="rc321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13" name="rc321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14" name="rc321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15" name="rc321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16" name="rc321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17" name="rc321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18" name="rc321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19" name="rc321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20" name="rc322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21" name="rc322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22" name="rc322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23" name="rc322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24" name="rc322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25" name="rc322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26" name="rc322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27" name="rc322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28" name="rc322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29" name="rc322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30" name="rc323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31" name="rc323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32" name="rc323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33" name="rc323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34" name="rc323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35" name="rc323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36" name="rc323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37" name="rc323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38" name="rc323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39" name="rc323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40" name="rc324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41" name="rc324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42" name="rc324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43" name="rc324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44" name="rc324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45" name="rc324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46" name="rc324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47" name="rc324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48" name="rc324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49" name="rc324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50" name="rc325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51" name="rc325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52" name="rc325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53" name="rc325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54" name="rc325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55" name="rc325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56" name="rc325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57" name="rc325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58" name="rc325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59" name="rc325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60" name="rc326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61" name="rc326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62" name="rc326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63" name="rc326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64" name="rc326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65" name="rc326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66" name="rc326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67" name="rc326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68" name="rc326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69" name="rc326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70" name="rc327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71" name="rc327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72" name="rc327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73" name="rc327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74" name="rc327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75" name="rc327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76" name="rc327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77" name="rc327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78" name="rc327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79" name="rc327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80" name="rc328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81" name="rc328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82" name="rc328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83" name="rc328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84" name="rc328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85" name="rc328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86" name="rc328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87" name="rc328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88" name="rc328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89" name="rc328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90" name="rc329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91" name="rc329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92" name="rc329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93" name="rc329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94" name="rc329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95" name="rc329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96" name="rc329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97" name="rc329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98" name="rc329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299" name="rc329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00" name="rc330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01" name="rc330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02" name="rc330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03" name="rc330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04" name="rc330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05" name="rc330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06" name="rc330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07" name="rc330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08" name="rc330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09" name="rc330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10" name="rc331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11" name="rc331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12" name="rc331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13" name="rc331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14" name="rc331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15" name="rc331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16" name="rc331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17" name="rc331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18" name="rc331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19" name="rc331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20" name="rc332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21" name="rc332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22" name="rc332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23" name="rc332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24" name="rc332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25" name="rc332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26" name="rc332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27" name="rc332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28" name="rc332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29" name="rc332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30" name="rc333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31" name="rc333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32" name="rc333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33" name="rc333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34" name="rc333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35" name="rc333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36" name="rc333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37" name="rc333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38" name="rc333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39" name="rc333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40" name="rc334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41" name="rc334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42" name="rc334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43" name="rc334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44" name="rc334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45" name="rc334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46" name="rc334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47" name="rc334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48" name="rc334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49" name="rc334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50" name="rc335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51" name="rc335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52" name="rc335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53" name="rc335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54" name="rc335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55" name="rc335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56" name="rc335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57" name="rc335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58" name="rc335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59" name="rc335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60" name="rc336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61" name="rc336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62" name="rc336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63" name="rc336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64" name="rc336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65" name="rc336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66" name="rc336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67" name="rc336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68" name="rc336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69" name="rc336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70" name="rc337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71" name="rc337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72" name="rc337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73" name="rc337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74" name="rc337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75" name="rc337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76" name="rc337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77" name="rc337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78" name="rc337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79" name="rc337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80" name="rc338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81" name="rc338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82" name="rc338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83" name="rc338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84" name="rc338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85" name="rc338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86" name="rc338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87" name="rc338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88" name="rc338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89" name="rc338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90" name="rc339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91" name="rc339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92" name="rc339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93" name="rc339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94" name="rc339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95" name="rc339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96" name="rc339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97" name="rc339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98" name="rc339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399" name="rc339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00" name="rc340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01" name="rc340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02" name="rc340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03" name="rc340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04" name="rc340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05" name="rc340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06" name="rc340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07" name="rc340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08" name="rc340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09" name="rc340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10" name="rc341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11" name="rc341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12" name="rc341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13" name="rc341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14" name="rc341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15" name="rc341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16" name="rc341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17" name="rc341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18" name="rc341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19" name="rc341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20" name="rc342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21" name="rc342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22" name="rc342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23" name="rc342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24" name="rc342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25" name="rc342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26" name="rc342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27" name="rc342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28" name="rc342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29" name="rc342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30" name="rc343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31" name="rc343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32" name="rc343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33" name="rc343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34" name="rc343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35" name="rc343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36" name="rc343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37" name="rc343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38" name="rc343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39" name="rc343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40" name="rc344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41" name="rc344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42" name="rc344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43" name="rc344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44" name="rc344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45" name="rc344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46" name="rc344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47" name="rc344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48" name="rc344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49" name="rc344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50" name="rc345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51" name="rc345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52" name="rc345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53" name="rc345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54" name="rc345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55" name="rc345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56" name="rc345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57" name="rc345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58" name="rc345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59" name="rc345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60" name="rc346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61" name="rc346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62" name="rc346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63" name="rc346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64" name="rc346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65" name="rc346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66" name="rc346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67" name="rc346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68" name="rc346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69" name="rc346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70" name="rc347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71" name="rc347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72" name="rc347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73" name="rc347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74" name="rc347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75" name="rc347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76" name="rc347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77" name="rc347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78" name="rc347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79" name="rc347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80" name="rc348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81" name="rc348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82" name="rc348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83" name="rc348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84" name="rc348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85" name="rc348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86" name="rc348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87" name="rc348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88" name="rc348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89" name="rc348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90" name="rc349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91" name="rc349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92" name="rc349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93" name="rc349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94" name="rc349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95" name="rc349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96" name="rc349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97" name="rc349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98" name="rc349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499" name="rc349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00" name="rc350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01" name="rc350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02" name="rc350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03" name="rc350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04" name="rc350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05" name="rc350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06" name="rc350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07" name="rc350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08" name="rc350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09" name="rc350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10" name="rc351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11" name="rc351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12" name="rc351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13" name="rc351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14" name="rc351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15" name="rc351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16" name="rc351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17" name="rc351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18" name="rc351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19" name="rc351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20" name="rc352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21" name="rc352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22" name="rc352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23" name="rc352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24" name="rc352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25" name="rc352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26" name="rc352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27" name="rc352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28" name="rc352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29" name="rc352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30" name="rc353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31" name="rc353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32" name="rc353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33" name="rc353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34" name="rc353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35" name="rc353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36" name="rc353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37" name="rc353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38" name="rc353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39" name="rc353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40" name="rc354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41" name="rc354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42" name="rc354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43" name="rc354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44" name="rc354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45" name="rc354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46" name="rc354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47" name="rc354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48" name="rc354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49" name="rc354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50" name="rc355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51" name="rc355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52" name="rc355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53" name="rc355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54" name="rc355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55" name="rc355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56" name="rc355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57" name="rc355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58" name="rc355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59" name="rc355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60" name="rc356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61" name="rc356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62" name="rc356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63" name="rc356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64" name="rc356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65" name="rc356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66" name="rc356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67" name="rc356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68" name="rc356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69" name="rc356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70" name="rc357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71" name="rc357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72" name="rc357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73" name="rc357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74" name="rc357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75" name="rc357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76" name="rc357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77" name="rc357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78" name="rc357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79" name="rc357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80" name="rc358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81" name="rc358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82" name="rc358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83" name="rc358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84" name="rc358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85" name="rc358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86" name="rc358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87" name="rc358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88" name="rc358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89" name="rc358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90" name="rc359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91" name="rc359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92" name="rc359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93" name="rc359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94" name="rc359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95" name="rc359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96" name="rc359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97" name="rc359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98" name="rc359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599" name="rc359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00" name="rc360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01" name="rc360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02" name="rc360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03" name="rc360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04" name="rc360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05" name="rc360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06" name="rc360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07" name="rc360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08" name="rc360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09" name="rc360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10" name="rc361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11" name="rc361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12" name="rc361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13" name="rc361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14" name="rc361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15" name="rc361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16" name="rc361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17" name="rc361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18" name="rc361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19" name="rc361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20" name="rc362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21" name="rc362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22" name="rc362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23" name="rc362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24" name="rc362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25" name="rc362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26" name="rc362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27" name="rc362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28" name="rc362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29" name="rc362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30" name="rc363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31" name="rc363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32" name="rc363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33" name="rc363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34" name="rc363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35" name="rc363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36" name="rc363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37" name="rc363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38" name="rc363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39" name="rc363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40" name="rc364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41" name="rc364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42" name="rc364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43" name="rc364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44" name="rc364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45" name="rc364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46" name="rc364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47" name="rc364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48" name="rc364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49" name="rc364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50" name="rc365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51" name="rc365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52" name="rc365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53" name="rc365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54" name="rc365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55" name="rc365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56" name="rc365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57" name="rc365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58" name="rc365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59" name="rc365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60" name="rc366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61" name="rc366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62" name="rc366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63" name="rc366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64" name="rc366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65" name="rc366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66" name="rc366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67" name="rc366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68" name="rc366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69" name="rc366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70" name="rc367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71" name="rc367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72" name="rc367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73" name="rc367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74" name="rc367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75" name="rc367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76" name="rc367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77" name="rc367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78" name="rc367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79" name="rc367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80" name="rc368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81" name="rc368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82" name="rc368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83" name="rc368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84" name="rc368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85" name="rc368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86" name="rc368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87" name="rc368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88" name="rc368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89" name="rc368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90" name="rc369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91" name="rc369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92" name="rc369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93" name="rc369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94" name="rc369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95" name="rc369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96" name="rc369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97" name="rc369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98" name="rc369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699" name="rc369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700" name="rc370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701" name="rc370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702" name="rc370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703" name="rc370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704" name="rc370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705" name="rc3705"/>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706" name="rc3706"/>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707" name="rc3707"/>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708" name="rc3708"/>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709" name="rc3709"/>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710" name="rc3710"/>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711" name="rc3711"/>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712" name="rc3712"/>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713" name="rc3713"/>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714" name="rc3714"/>
            <p:cNvSpPr/>
            <p:nvPr/>
          </p:nvSpPr>
          <p:spPr>
            <a:xfrm>
              <a:off x="1834889" y="4594093"/>
              <a:ext cx="6894782" cy="94063"/>
            </a:xfrm>
            <a:prstGeom prst="rect">
              <a:avLst/>
            </a:prstGeom>
            <a:noFill/>
            <a:ln w="27101" cap="flat">
              <a:solidFill>
                <a:srgbClr val="000000">
                  <a:alpha val="100000"/>
                </a:srgbClr>
              </a:solidFill>
              <a:prstDash val="solid"/>
              <a:miter/>
            </a:ln>
          </p:spPr>
          <p:txBody>
            <a:bodyPr/>
            <a:lstStyle/>
            <a:p/>
          </p:txBody>
        </p:sp>
        <p:sp>
          <p:nvSpPr>
            <p:cNvPr id="3715" name="tx3715"/>
            <p:cNvSpPr/>
            <p:nvPr/>
          </p:nvSpPr>
          <p:spPr>
            <a:xfrm rot="-2700000">
              <a:off x="188658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3716" name="tx3716"/>
            <p:cNvSpPr/>
            <p:nvPr/>
          </p:nvSpPr>
          <p:spPr>
            <a:xfrm rot="-2700000">
              <a:off x="215176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2001</a:t>
              </a:r>
            </a:p>
          </p:txBody>
        </p:sp>
        <p:sp>
          <p:nvSpPr>
            <p:cNvPr id="3717" name="tx3717"/>
            <p:cNvSpPr/>
            <p:nvPr/>
          </p:nvSpPr>
          <p:spPr>
            <a:xfrm rot="-2700000">
              <a:off x="241695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2002</a:t>
              </a:r>
            </a:p>
          </p:txBody>
        </p:sp>
        <p:sp>
          <p:nvSpPr>
            <p:cNvPr id="3718" name="tx3718"/>
            <p:cNvSpPr/>
            <p:nvPr/>
          </p:nvSpPr>
          <p:spPr>
            <a:xfrm rot="-2700000">
              <a:off x="268213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2003</a:t>
              </a:r>
            </a:p>
          </p:txBody>
        </p:sp>
        <p:sp>
          <p:nvSpPr>
            <p:cNvPr id="3719" name="tx3719"/>
            <p:cNvSpPr/>
            <p:nvPr/>
          </p:nvSpPr>
          <p:spPr>
            <a:xfrm rot="-2700000">
              <a:off x="294731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2004</a:t>
              </a:r>
            </a:p>
          </p:txBody>
        </p:sp>
        <p:sp>
          <p:nvSpPr>
            <p:cNvPr id="3720" name="tx3720"/>
            <p:cNvSpPr/>
            <p:nvPr/>
          </p:nvSpPr>
          <p:spPr>
            <a:xfrm rot="-2700000">
              <a:off x="321250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3721" name="tx3721"/>
            <p:cNvSpPr/>
            <p:nvPr/>
          </p:nvSpPr>
          <p:spPr>
            <a:xfrm rot="-2700000">
              <a:off x="347768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2006</a:t>
              </a:r>
            </a:p>
          </p:txBody>
        </p:sp>
        <p:sp>
          <p:nvSpPr>
            <p:cNvPr id="3722" name="tx3722"/>
            <p:cNvSpPr/>
            <p:nvPr/>
          </p:nvSpPr>
          <p:spPr>
            <a:xfrm rot="-2700000">
              <a:off x="374287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2007</a:t>
              </a:r>
            </a:p>
          </p:txBody>
        </p:sp>
        <p:sp>
          <p:nvSpPr>
            <p:cNvPr id="3723" name="tx3723"/>
            <p:cNvSpPr/>
            <p:nvPr/>
          </p:nvSpPr>
          <p:spPr>
            <a:xfrm rot="-2700000">
              <a:off x="400805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2008</a:t>
              </a:r>
            </a:p>
          </p:txBody>
        </p:sp>
        <p:sp>
          <p:nvSpPr>
            <p:cNvPr id="3724" name="tx3724"/>
            <p:cNvSpPr/>
            <p:nvPr/>
          </p:nvSpPr>
          <p:spPr>
            <a:xfrm rot="-2700000">
              <a:off x="427323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2009</a:t>
              </a:r>
            </a:p>
          </p:txBody>
        </p:sp>
        <p:sp>
          <p:nvSpPr>
            <p:cNvPr id="3725" name="tx3725"/>
            <p:cNvSpPr/>
            <p:nvPr/>
          </p:nvSpPr>
          <p:spPr>
            <a:xfrm rot="-2700000">
              <a:off x="453842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3726" name="tx3726"/>
            <p:cNvSpPr/>
            <p:nvPr/>
          </p:nvSpPr>
          <p:spPr>
            <a:xfrm rot="-2700000">
              <a:off x="4805120" y="944126"/>
              <a:ext cx="30056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2011</a:t>
              </a:r>
            </a:p>
          </p:txBody>
        </p:sp>
        <p:sp>
          <p:nvSpPr>
            <p:cNvPr id="3727" name="tx3727"/>
            <p:cNvSpPr/>
            <p:nvPr/>
          </p:nvSpPr>
          <p:spPr>
            <a:xfrm rot="-2700000">
              <a:off x="506879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2012</a:t>
              </a:r>
            </a:p>
          </p:txBody>
        </p:sp>
        <p:sp>
          <p:nvSpPr>
            <p:cNvPr id="3728" name="tx3728"/>
            <p:cNvSpPr/>
            <p:nvPr/>
          </p:nvSpPr>
          <p:spPr>
            <a:xfrm rot="-2700000">
              <a:off x="533397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2013</a:t>
              </a:r>
            </a:p>
          </p:txBody>
        </p:sp>
        <p:sp>
          <p:nvSpPr>
            <p:cNvPr id="3729" name="tx3729"/>
            <p:cNvSpPr/>
            <p:nvPr/>
          </p:nvSpPr>
          <p:spPr>
            <a:xfrm rot="-2700000">
              <a:off x="559915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2014</a:t>
              </a:r>
            </a:p>
          </p:txBody>
        </p:sp>
        <p:sp>
          <p:nvSpPr>
            <p:cNvPr id="3730" name="tx3730"/>
            <p:cNvSpPr/>
            <p:nvPr/>
          </p:nvSpPr>
          <p:spPr>
            <a:xfrm rot="-2700000">
              <a:off x="586434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3731" name="tx3731"/>
            <p:cNvSpPr/>
            <p:nvPr/>
          </p:nvSpPr>
          <p:spPr>
            <a:xfrm rot="-2700000">
              <a:off x="612952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2016</a:t>
              </a:r>
            </a:p>
          </p:txBody>
        </p:sp>
        <p:sp>
          <p:nvSpPr>
            <p:cNvPr id="3732" name="tx3732"/>
            <p:cNvSpPr/>
            <p:nvPr/>
          </p:nvSpPr>
          <p:spPr>
            <a:xfrm rot="-2700000">
              <a:off x="639471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2017</a:t>
              </a:r>
            </a:p>
          </p:txBody>
        </p:sp>
        <p:sp>
          <p:nvSpPr>
            <p:cNvPr id="3733" name="tx3733"/>
            <p:cNvSpPr/>
            <p:nvPr/>
          </p:nvSpPr>
          <p:spPr>
            <a:xfrm rot="-2700000">
              <a:off x="665989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2018</a:t>
              </a:r>
            </a:p>
          </p:txBody>
        </p:sp>
        <p:sp>
          <p:nvSpPr>
            <p:cNvPr id="3734" name="tx3734"/>
            <p:cNvSpPr/>
            <p:nvPr/>
          </p:nvSpPr>
          <p:spPr>
            <a:xfrm rot="-2700000">
              <a:off x="692507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3735" name="tx3735"/>
            <p:cNvSpPr/>
            <p:nvPr/>
          </p:nvSpPr>
          <p:spPr>
            <a:xfrm rot="-2700000">
              <a:off x="719026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3736" name="tx3736"/>
            <p:cNvSpPr/>
            <p:nvPr/>
          </p:nvSpPr>
          <p:spPr>
            <a:xfrm rot="-2700000">
              <a:off x="745544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3737" name="tx3737"/>
            <p:cNvSpPr/>
            <p:nvPr/>
          </p:nvSpPr>
          <p:spPr>
            <a:xfrm rot="-2700000">
              <a:off x="772063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3738" name="tx3738"/>
            <p:cNvSpPr/>
            <p:nvPr/>
          </p:nvSpPr>
          <p:spPr>
            <a:xfrm rot="-2700000">
              <a:off x="798581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3739" name="tx3739"/>
            <p:cNvSpPr/>
            <p:nvPr/>
          </p:nvSpPr>
          <p:spPr>
            <a:xfrm rot="-2700000">
              <a:off x="825099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3740" name="tx3740"/>
            <p:cNvSpPr/>
            <p:nvPr/>
          </p:nvSpPr>
          <p:spPr>
            <a:xfrm rot="-2700000">
              <a:off x="851618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3741" name="tx3741"/>
            <p:cNvSpPr/>
            <p:nvPr/>
          </p:nvSpPr>
          <p:spPr>
            <a:xfrm>
              <a:off x="1239885" y="5634673"/>
              <a:ext cx="18763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CAR</a:t>
              </a:r>
            </a:p>
          </p:txBody>
        </p:sp>
        <p:sp>
          <p:nvSpPr>
            <p:cNvPr id="3742" name="tx3742"/>
            <p:cNvSpPr/>
            <p:nvPr/>
          </p:nvSpPr>
          <p:spPr>
            <a:xfrm>
              <a:off x="1160515" y="5540610"/>
              <a:ext cx="2670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Gabon</a:t>
              </a:r>
            </a:p>
          </p:txBody>
        </p:sp>
        <p:sp>
          <p:nvSpPr>
            <p:cNvPr id="3743" name="tx3743"/>
            <p:cNvSpPr/>
            <p:nvPr/>
          </p:nvSpPr>
          <p:spPr>
            <a:xfrm>
              <a:off x="943254" y="5446547"/>
              <a:ext cx="232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South</a:t>
              </a:r>
            </a:p>
          </p:txBody>
        </p:sp>
        <p:sp>
          <p:nvSpPr>
            <p:cNvPr id="3744" name="tx3744"/>
            <p:cNvSpPr/>
            <p:nvPr/>
          </p:nvSpPr>
          <p:spPr>
            <a:xfrm>
              <a:off x="1200291" y="5446547"/>
              <a:ext cx="2272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Africa</a:t>
              </a:r>
            </a:p>
          </p:txBody>
        </p:sp>
        <p:sp>
          <p:nvSpPr>
            <p:cNvPr id="3745" name="tx3745"/>
            <p:cNvSpPr/>
            <p:nvPr/>
          </p:nvSpPr>
          <p:spPr>
            <a:xfrm>
              <a:off x="1150640" y="5352483"/>
              <a:ext cx="27688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Angola</a:t>
              </a:r>
            </a:p>
          </p:txBody>
        </p:sp>
        <p:sp>
          <p:nvSpPr>
            <p:cNvPr id="3746" name="tx3746"/>
            <p:cNvSpPr/>
            <p:nvPr/>
          </p:nvSpPr>
          <p:spPr>
            <a:xfrm>
              <a:off x="1145793" y="5258420"/>
              <a:ext cx="2817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Nigeria</a:t>
              </a:r>
            </a:p>
          </p:txBody>
        </p:sp>
        <p:sp>
          <p:nvSpPr>
            <p:cNvPr id="3747" name="tx3747"/>
            <p:cNvSpPr/>
            <p:nvPr/>
          </p:nvSpPr>
          <p:spPr>
            <a:xfrm>
              <a:off x="938133" y="5164357"/>
              <a:ext cx="48938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Madagascar</a:t>
              </a:r>
            </a:p>
          </p:txBody>
        </p:sp>
        <p:sp>
          <p:nvSpPr>
            <p:cNvPr id="3748" name="tx3748"/>
            <p:cNvSpPr/>
            <p:nvPr/>
          </p:nvSpPr>
          <p:spPr>
            <a:xfrm>
              <a:off x="913353" y="5070293"/>
              <a:ext cx="232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South</a:t>
              </a:r>
            </a:p>
          </p:txBody>
        </p:sp>
        <p:sp>
          <p:nvSpPr>
            <p:cNvPr id="3749" name="tx3749"/>
            <p:cNvSpPr/>
            <p:nvPr/>
          </p:nvSpPr>
          <p:spPr>
            <a:xfrm>
              <a:off x="1170391" y="5070293"/>
              <a:ext cx="25712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Sudan</a:t>
              </a:r>
            </a:p>
          </p:txBody>
        </p:sp>
        <p:sp>
          <p:nvSpPr>
            <p:cNvPr id="3750" name="tx3750"/>
            <p:cNvSpPr/>
            <p:nvPr/>
          </p:nvSpPr>
          <p:spPr>
            <a:xfrm>
              <a:off x="1140764" y="4976230"/>
              <a:ext cx="28675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Guinea</a:t>
              </a:r>
            </a:p>
          </p:txBody>
        </p:sp>
        <p:sp>
          <p:nvSpPr>
            <p:cNvPr id="3751" name="tx3751"/>
            <p:cNvSpPr/>
            <p:nvPr/>
          </p:nvSpPr>
          <p:spPr>
            <a:xfrm>
              <a:off x="1066789" y="4882167"/>
              <a:ext cx="36073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Comoros</a:t>
              </a:r>
            </a:p>
          </p:txBody>
        </p:sp>
        <p:sp>
          <p:nvSpPr>
            <p:cNvPr id="3752" name="tx3752"/>
            <p:cNvSpPr/>
            <p:nvPr/>
          </p:nvSpPr>
          <p:spPr>
            <a:xfrm>
              <a:off x="1234947" y="4788103"/>
              <a:ext cx="19257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DRC</a:t>
              </a:r>
            </a:p>
          </p:txBody>
        </p:sp>
        <p:sp>
          <p:nvSpPr>
            <p:cNvPr id="3753" name="tx3753"/>
            <p:cNvSpPr/>
            <p:nvPr/>
          </p:nvSpPr>
          <p:spPr>
            <a:xfrm>
              <a:off x="1200109" y="4694040"/>
              <a:ext cx="22741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Benin</a:t>
              </a:r>
            </a:p>
          </p:txBody>
        </p:sp>
        <p:sp>
          <p:nvSpPr>
            <p:cNvPr id="3754" name="tx3754"/>
            <p:cNvSpPr/>
            <p:nvPr/>
          </p:nvSpPr>
          <p:spPr>
            <a:xfrm>
              <a:off x="1244823" y="4599931"/>
              <a:ext cx="182697" cy="63642"/>
            </a:xfrm>
            <a:prstGeom prst="rect">
              <a:avLst/>
            </a:prstGeom>
            <a:noFill/>
          </p:spPr>
          <p:txBody>
            <a:bodyPr lIns="0" rIns="0" tIns="0" bIns="0" anchorCtr="1" anchor="ctr" wrap="none"/>
            <a:lstStyle/>
            <a:p>
              <a:pPr algn="l" marL="0" marR="0" indent="0">
                <a:spcBef>
                  <a:spcPts val="0"/>
                </a:spcBef>
                <a:spcAft>
                  <a:spcPts val="0"/>
                </a:spcAft>
              </a:pPr>
              <a:r>
                <a:rPr sz="700" i="0" b="1">
                  <a:solidFill>
                    <a:srgbClr val="4D4D4D">
                      <a:alpha val="100000"/>
                    </a:srgbClr>
                  </a:solidFill>
                  <a:latin typeface="Arial"/>
                  <a:cs typeface="Arial"/>
                </a:rPr>
                <a:t>AFR</a:t>
              </a:r>
            </a:p>
          </p:txBody>
        </p:sp>
        <p:sp>
          <p:nvSpPr>
            <p:cNvPr id="3755" name="tx3755"/>
            <p:cNvSpPr/>
            <p:nvPr/>
          </p:nvSpPr>
          <p:spPr>
            <a:xfrm>
              <a:off x="1116167" y="4505913"/>
              <a:ext cx="31135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Gambia</a:t>
              </a:r>
            </a:p>
          </p:txBody>
        </p:sp>
        <p:sp>
          <p:nvSpPr>
            <p:cNvPr id="3756" name="tx3756"/>
            <p:cNvSpPr/>
            <p:nvPr/>
          </p:nvSpPr>
          <p:spPr>
            <a:xfrm>
              <a:off x="1106200" y="4411850"/>
              <a:ext cx="32132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Ethiopia</a:t>
              </a:r>
            </a:p>
          </p:txBody>
        </p:sp>
        <p:sp>
          <p:nvSpPr>
            <p:cNvPr id="3757" name="tx3757"/>
            <p:cNvSpPr/>
            <p:nvPr/>
          </p:nvSpPr>
          <p:spPr>
            <a:xfrm>
              <a:off x="1096507" y="4317787"/>
              <a:ext cx="33101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Eswatini</a:t>
              </a:r>
            </a:p>
          </p:txBody>
        </p:sp>
        <p:sp>
          <p:nvSpPr>
            <p:cNvPr id="3758" name="tx3758"/>
            <p:cNvSpPr/>
            <p:nvPr/>
          </p:nvSpPr>
          <p:spPr>
            <a:xfrm>
              <a:off x="715659" y="4223723"/>
              <a:ext cx="40041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Equatorial</a:t>
              </a:r>
            </a:p>
          </p:txBody>
        </p:sp>
        <p:sp>
          <p:nvSpPr>
            <p:cNvPr id="3759" name="tx3759"/>
            <p:cNvSpPr/>
            <p:nvPr/>
          </p:nvSpPr>
          <p:spPr>
            <a:xfrm>
              <a:off x="1140764" y="4223723"/>
              <a:ext cx="28675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Guinea</a:t>
              </a:r>
            </a:p>
          </p:txBody>
        </p:sp>
        <p:sp>
          <p:nvSpPr>
            <p:cNvPr id="3760" name="tx3760"/>
            <p:cNvSpPr/>
            <p:nvPr/>
          </p:nvSpPr>
          <p:spPr>
            <a:xfrm>
              <a:off x="928349" y="4129660"/>
              <a:ext cx="18781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Cote</a:t>
              </a:r>
            </a:p>
          </p:txBody>
        </p:sp>
        <p:sp>
          <p:nvSpPr>
            <p:cNvPr id="3761" name="tx3761"/>
            <p:cNvSpPr/>
            <p:nvPr/>
          </p:nvSpPr>
          <p:spPr>
            <a:xfrm>
              <a:off x="1140855" y="4129660"/>
              <a:ext cx="28666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d’Ivoire</a:t>
              </a:r>
            </a:p>
          </p:txBody>
        </p:sp>
        <p:sp>
          <p:nvSpPr>
            <p:cNvPr id="3762" name="tx3762"/>
            <p:cNvSpPr/>
            <p:nvPr/>
          </p:nvSpPr>
          <p:spPr>
            <a:xfrm>
              <a:off x="1101353" y="4035597"/>
              <a:ext cx="32616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Namibia</a:t>
              </a:r>
            </a:p>
          </p:txBody>
        </p:sp>
        <p:sp>
          <p:nvSpPr>
            <p:cNvPr id="3763" name="tx3763"/>
            <p:cNvSpPr/>
            <p:nvPr/>
          </p:nvSpPr>
          <p:spPr>
            <a:xfrm>
              <a:off x="1214922" y="3941533"/>
              <a:ext cx="2125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Chad</a:t>
              </a:r>
            </a:p>
          </p:txBody>
        </p:sp>
        <p:sp>
          <p:nvSpPr>
            <p:cNvPr id="3764" name="tx3764"/>
            <p:cNvSpPr/>
            <p:nvPr/>
          </p:nvSpPr>
          <p:spPr>
            <a:xfrm>
              <a:off x="1012291" y="3847470"/>
              <a:ext cx="41522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Cameroon</a:t>
              </a:r>
            </a:p>
          </p:txBody>
        </p:sp>
        <p:sp>
          <p:nvSpPr>
            <p:cNvPr id="3765" name="tx3765"/>
            <p:cNvSpPr/>
            <p:nvPr/>
          </p:nvSpPr>
          <p:spPr>
            <a:xfrm>
              <a:off x="1071544" y="3753407"/>
              <a:ext cx="35597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Tanzania</a:t>
              </a:r>
            </a:p>
          </p:txBody>
        </p:sp>
        <p:sp>
          <p:nvSpPr>
            <p:cNvPr id="3766" name="tx3766"/>
            <p:cNvSpPr/>
            <p:nvPr/>
          </p:nvSpPr>
          <p:spPr>
            <a:xfrm>
              <a:off x="508182" y="3659343"/>
              <a:ext cx="15819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Sao</a:t>
              </a:r>
            </a:p>
          </p:txBody>
        </p:sp>
        <p:sp>
          <p:nvSpPr>
            <p:cNvPr id="3767" name="tx3767"/>
            <p:cNvSpPr/>
            <p:nvPr/>
          </p:nvSpPr>
          <p:spPr>
            <a:xfrm>
              <a:off x="691062" y="3659343"/>
              <a:ext cx="21744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Tome</a:t>
              </a:r>
            </a:p>
          </p:txBody>
        </p:sp>
        <p:sp>
          <p:nvSpPr>
            <p:cNvPr id="3768" name="tx3768"/>
            <p:cNvSpPr/>
            <p:nvPr/>
          </p:nvSpPr>
          <p:spPr>
            <a:xfrm>
              <a:off x="933195" y="3659343"/>
              <a:ext cx="14840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and</a:t>
              </a:r>
            </a:p>
          </p:txBody>
        </p:sp>
        <p:sp>
          <p:nvSpPr>
            <p:cNvPr id="3769" name="tx3769"/>
            <p:cNvSpPr/>
            <p:nvPr/>
          </p:nvSpPr>
          <p:spPr>
            <a:xfrm>
              <a:off x="1106291" y="3659343"/>
              <a:ext cx="3212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Principe</a:t>
              </a:r>
            </a:p>
          </p:txBody>
        </p:sp>
        <p:sp>
          <p:nvSpPr>
            <p:cNvPr id="3770" name="tx3770"/>
            <p:cNvSpPr/>
            <p:nvPr/>
          </p:nvSpPr>
          <p:spPr>
            <a:xfrm>
              <a:off x="1111046" y="3565280"/>
              <a:ext cx="31647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Lesotho</a:t>
              </a:r>
            </a:p>
          </p:txBody>
        </p:sp>
        <p:sp>
          <p:nvSpPr>
            <p:cNvPr id="3771" name="tx3771"/>
            <p:cNvSpPr/>
            <p:nvPr/>
          </p:nvSpPr>
          <p:spPr>
            <a:xfrm>
              <a:off x="1121013" y="3471217"/>
              <a:ext cx="30650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Burundi</a:t>
              </a:r>
            </a:p>
          </p:txBody>
        </p:sp>
        <p:sp>
          <p:nvSpPr>
            <p:cNvPr id="3772" name="tx3772"/>
            <p:cNvSpPr/>
            <p:nvPr/>
          </p:nvSpPr>
          <p:spPr>
            <a:xfrm>
              <a:off x="918382" y="3377154"/>
              <a:ext cx="5091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Mozambique</a:t>
              </a:r>
            </a:p>
          </p:txBody>
        </p:sp>
        <p:sp>
          <p:nvSpPr>
            <p:cNvPr id="3773" name="tx3773"/>
            <p:cNvSpPr/>
            <p:nvPr/>
          </p:nvSpPr>
          <p:spPr>
            <a:xfrm>
              <a:off x="1264482" y="3283090"/>
              <a:ext cx="163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Mali</a:t>
              </a:r>
            </a:p>
          </p:txBody>
        </p:sp>
        <p:sp>
          <p:nvSpPr>
            <p:cNvPr id="3774" name="tx3774"/>
            <p:cNvSpPr/>
            <p:nvPr/>
          </p:nvSpPr>
          <p:spPr>
            <a:xfrm>
              <a:off x="844316" y="3189027"/>
              <a:ext cx="5832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Guinea-Bissau</a:t>
              </a:r>
            </a:p>
          </p:txBody>
        </p:sp>
        <p:sp>
          <p:nvSpPr>
            <p:cNvPr id="3775" name="tx3775"/>
            <p:cNvSpPr/>
            <p:nvPr/>
          </p:nvSpPr>
          <p:spPr>
            <a:xfrm>
              <a:off x="1160515" y="3094964"/>
              <a:ext cx="2670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Liberia</a:t>
              </a:r>
            </a:p>
          </p:txBody>
        </p:sp>
        <p:sp>
          <p:nvSpPr>
            <p:cNvPr id="3776" name="tx3776"/>
            <p:cNvSpPr/>
            <p:nvPr/>
          </p:nvSpPr>
          <p:spPr>
            <a:xfrm>
              <a:off x="1175420" y="3000900"/>
              <a:ext cx="25210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Kenya</a:t>
              </a:r>
            </a:p>
          </p:txBody>
        </p:sp>
        <p:sp>
          <p:nvSpPr>
            <p:cNvPr id="3777" name="tx3777"/>
            <p:cNvSpPr/>
            <p:nvPr/>
          </p:nvSpPr>
          <p:spPr>
            <a:xfrm>
              <a:off x="918291" y="2906837"/>
              <a:ext cx="23719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Sierra</a:t>
              </a:r>
            </a:p>
          </p:txBody>
        </p:sp>
        <p:sp>
          <p:nvSpPr>
            <p:cNvPr id="3778" name="tx3778"/>
            <p:cNvSpPr/>
            <p:nvPr/>
          </p:nvSpPr>
          <p:spPr>
            <a:xfrm>
              <a:off x="1180175" y="2906837"/>
              <a:ext cx="24734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Leone</a:t>
              </a:r>
            </a:p>
          </p:txBody>
        </p:sp>
        <p:sp>
          <p:nvSpPr>
            <p:cNvPr id="3779" name="tx3779"/>
            <p:cNvSpPr/>
            <p:nvPr/>
          </p:nvSpPr>
          <p:spPr>
            <a:xfrm>
              <a:off x="1017320" y="2812774"/>
              <a:ext cx="41019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Zimbabwe</a:t>
              </a:r>
            </a:p>
          </p:txBody>
        </p:sp>
        <p:sp>
          <p:nvSpPr>
            <p:cNvPr id="3780" name="tx3780"/>
            <p:cNvSpPr/>
            <p:nvPr/>
          </p:nvSpPr>
          <p:spPr>
            <a:xfrm>
              <a:off x="1165453" y="2718710"/>
              <a:ext cx="26206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Congo</a:t>
              </a:r>
            </a:p>
          </p:txBody>
        </p:sp>
        <p:sp>
          <p:nvSpPr>
            <p:cNvPr id="3781" name="tx3781"/>
            <p:cNvSpPr/>
            <p:nvPr/>
          </p:nvSpPr>
          <p:spPr>
            <a:xfrm>
              <a:off x="957884" y="2624647"/>
              <a:ext cx="2125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Cabo</a:t>
              </a:r>
            </a:p>
          </p:txBody>
        </p:sp>
        <p:sp>
          <p:nvSpPr>
            <p:cNvPr id="3782" name="tx3782"/>
            <p:cNvSpPr/>
            <p:nvPr/>
          </p:nvSpPr>
          <p:spPr>
            <a:xfrm>
              <a:off x="1195171" y="2624647"/>
              <a:ext cx="232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Verde</a:t>
              </a:r>
            </a:p>
          </p:txBody>
        </p:sp>
        <p:sp>
          <p:nvSpPr>
            <p:cNvPr id="3783" name="tx3783"/>
            <p:cNvSpPr/>
            <p:nvPr/>
          </p:nvSpPr>
          <p:spPr>
            <a:xfrm>
              <a:off x="1101171" y="2530584"/>
              <a:ext cx="326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Senegal</a:t>
              </a:r>
            </a:p>
          </p:txBody>
        </p:sp>
        <p:sp>
          <p:nvSpPr>
            <p:cNvPr id="3784" name="tx3784"/>
            <p:cNvSpPr/>
            <p:nvPr/>
          </p:nvSpPr>
          <p:spPr>
            <a:xfrm>
              <a:off x="1150822" y="2436520"/>
              <a:ext cx="2766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Malawi</a:t>
              </a:r>
            </a:p>
          </p:txBody>
        </p:sp>
        <p:sp>
          <p:nvSpPr>
            <p:cNvPr id="3785" name="tx3785"/>
            <p:cNvSpPr/>
            <p:nvPr/>
          </p:nvSpPr>
          <p:spPr>
            <a:xfrm>
              <a:off x="1234673" y="2342457"/>
              <a:ext cx="1928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Togo</a:t>
              </a:r>
            </a:p>
          </p:txBody>
        </p:sp>
        <p:sp>
          <p:nvSpPr>
            <p:cNvPr id="3786" name="tx3786"/>
            <p:cNvSpPr/>
            <p:nvPr/>
          </p:nvSpPr>
          <p:spPr>
            <a:xfrm>
              <a:off x="1215013" y="2248394"/>
              <a:ext cx="21250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Niger</a:t>
              </a:r>
            </a:p>
          </p:txBody>
        </p:sp>
        <p:sp>
          <p:nvSpPr>
            <p:cNvPr id="3787" name="tx3787"/>
            <p:cNvSpPr/>
            <p:nvPr/>
          </p:nvSpPr>
          <p:spPr>
            <a:xfrm>
              <a:off x="1012291" y="2154330"/>
              <a:ext cx="41522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Mauritania</a:t>
              </a:r>
            </a:p>
          </p:txBody>
        </p:sp>
        <p:sp>
          <p:nvSpPr>
            <p:cNvPr id="3788" name="tx3788"/>
            <p:cNvSpPr/>
            <p:nvPr/>
          </p:nvSpPr>
          <p:spPr>
            <a:xfrm>
              <a:off x="903660" y="2060267"/>
              <a:ext cx="30147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Burkina</a:t>
              </a:r>
            </a:p>
          </p:txBody>
        </p:sp>
        <p:sp>
          <p:nvSpPr>
            <p:cNvPr id="3789" name="tx3789"/>
            <p:cNvSpPr/>
            <p:nvPr/>
          </p:nvSpPr>
          <p:spPr>
            <a:xfrm>
              <a:off x="1229827" y="2060267"/>
              <a:ext cx="19769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Faso</a:t>
              </a:r>
            </a:p>
          </p:txBody>
        </p:sp>
        <p:sp>
          <p:nvSpPr>
            <p:cNvPr id="3790" name="tx3790"/>
            <p:cNvSpPr/>
            <p:nvPr/>
          </p:nvSpPr>
          <p:spPr>
            <a:xfrm>
              <a:off x="1130980" y="1966204"/>
              <a:ext cx="29653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Zambia</a:t>
              </a:r>
            </a:p>
          </p:txBody>
        </p:sp>
        <p:sp>
          <p:nvSpPr>
            <p:cNvPr id="3791" name="tx3791"/>
            <p:cNvSpPr/>
            <p:nvPr/>
          </p:nvSpPr>
          <p:spPr>
            <a:xfrm>
              <a:off x="1066789" y="1872140"/>
              <a:ext cx="36073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Mauritius</a:t>
              </a:r>
            </a:p>
          </p:txBody>
        </p:sp>
        <p:sp>
          <p:nvSpPr>
            <p:cNvPr id="3792" name="tx3792"/>
            <p:cNvSpPr/>
            <p:nvPr/>
          </p:nvSpPr>
          <p:spPr>
            <a:xfrm>
              <a:off x="1115984" y="1778077"/>
              <a:ext cx="31153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Uganda</a:t>
              </a:r>
            </a:p>
          </p:txBody>
        </p:sp>
        <p:sp>
          <p:nvSpPr>
            <p:cNvPr id="3793" name="tx3793"/>
            <p:cNvSpPr/>
            <p:nvPr/>
          </p:nvSpPr>
          <p:spPr>
            <a:xfrm>
              <a:off x="1101262" y="1684014"/>
              <a:ext cx="32625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Rwanda</a:t>
              </a:r>
            </a:p>
          </p:txBody>
        </p:sp>
        <p:sp>
          <p:nvSpPr>
            <p:cNvPr id="3794" name="tx3794"/>
            <p:cNvSpPr/>
            <p:nvPr/>
          </p:nvSpPr>
          <p:spPr>
            <a:xfrm>
              <a:off x="1165636" y="1589950"/>
              <a:ext cx="26188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Eritrea</a:t>
              </a:r>
            </a:p>
          </p:txBody>
        </p:sp>
        <p:sp>
          <p:nvSpPr>
            <p:cNvPr id="3795" name="tx3795"/>
            <p:cNvSpPr/>
            <p:nvPr/>
          </p:nvSpPr>
          <p:spPr>
            <a:xfrm>
              <a:off x="1037071" y="1495887"/>
              <a:ext cx="39044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Botswana</a:t>
              </a:r>
            </a:p>
          </p:txBody>
        </p:sp>
        <p:sp>
          <p:nvSpPr>
            <p:cNvPr id="3796" name="tx3796"/>
            <p:cNvSpPr/>
            <p:nvPr/>
          </p:nvSpPr>
          <p:spPr>
            <a:xfrm>
              <a:off x="997569" y="1401824"/>
              <a:ext cx="42995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Seychelles</a:t>
              </a:r>
            </a:p>
          </p:txBody>
        </p:sp>
        <p:sp>
          <p:nvSpPr>
            <p:cNvPr id="3797" name="tx3797"/>
            <p:cNvSpPr/>
            <p:nvPr/>
          </p:nvSpPr>
          <p:spPr>
            <a:xfrm>
              <a:off x="1160515" y="1307760"/>
              <a:ext cx="2670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Ghana</a:t>
              </a:r>
            </a:p>
          </p:txBody>
        </p:sp>
        <p:sp>
          <p:nvSpPr>
            <p:cNvPr id="3798" name="tx3798"/>
            <p:cNvSpPr/>
            <p:nvPr/>
          </p:nvSpPr>
          <p:spPr>
            <a:xfrm>
              <a:off x="1150731" y="1213697"/>
              <a:ext cx="27678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Algeria</a:t>
              </a:r>
            </a:p>
          </p:txBody>
        </p:sp>
        <p:sp>
          <p:nvSpPr>
            <p:cNvPr id="3799" name="tx3799"/>
            <p:cNvSpPr/>
            <p:nvPr/>
          </p:nvSpPr>
          <p:spPr>
            <a:xfrm>
              <a:off x="3376484" y="6087286"/>
              <a:ext cx="158200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a:t>
              </a:r>
            </a:p>
          </p:txBody>
        </p:sp>
        <p:pic>
          <p:nvPicPr>
            <p:cNvPr id="3800" name="pic3800"/>
            <p:cNvPicPr/>
            <p:nvPr/>
          </p:nvPicPr>
          <p:blipFill>
            <a:blip r:embed="rId2" cstate="print"/>
            <a:stretch>
              <a:fillRect/>
            </a:stretch>
          </p:blipFill>
          <p:spPr>
            <a:xfrm>
              <a:off x="5028076" y="5941026"/>
              <a:ext cx="2160000" cy="219455"/>
            </a:xfrm>
            <a:prstGeom prst="rect">
              <a:avLst/>
            </a:prstGeom>
          </p:spPr>
        </p:pic>
        <p:sp>
          <p:nvSpPr>
            <p:cNvPr id="3801" name="pl3801"/>
            <p:cNvSpPr/>
            <p:nvPr/>
          </p:nvSpPr>
          <p:spPr>
            <a:xfrm>
              <a:off x="503167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802" name="pl3802"/>
            <p:cNvSpPr/>
            <p:nvPr/>
          </p:nvSpPr>
          <p:spPr>
            <a:xfrm>
              <a:off x="632335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803" name="pl3803"/>
            <p:cNvSpPr/>
            <p:nvPr/>
          </p:nvSpPr>
          <p:spPr>
            <a:xfrm>
              <a:off x="653863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804" name="pl3804"/>
            <p:cNvSpPr/>
            <p:nvPr/>
          </p:nvSpPr>
          <p:spPr>
            <a:xfrm>
              <a:off x="675391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805" name="pl3805"/>
            <p:cNvSpPr/>
            <p:nvPr/>
          </p:nvSpPr>
          <p:spPr>
            <a:xfrm>
              <a:off x="696919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806" name="pl3806"/>
            <p:cNvSpPr/>
            <p:nvPr/>
          </p:nvSpPr>
          <p:spPr>
            <a:xfrm>
              <a:off x="718447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807" name="pl3807"/>
            <p:cNvSpPr/>
            <p:nvPr/>
          </p:nvSpPr>
          <p:spPr>
            <a:xfrm>
              <a:off x="503167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808" name="pl3808"/>
            <p:cNvSpPr/>
            <p:nvPr/>
          </p:nvSpPr>
          <p:spPr>
            <a:xfrm>
              <a:off x="632335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809" name="pl3809"/>
            <p:cNvSpPr/>
            <p:nvPr/>
          </p:nvSpPr>
          <p:spPr>
            <a:xfrm>
              <a:off x="653863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810" name="pl3810"/>
            <p:cNvSpPr/>
            <p:nvPr/>
          </p:nvSpPr>
          <p:spPr>
            <a:xfrm>
              <a:off x="675391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811" name="pl3811"/>
            <p:cNvSpPr/>
            <p:nvPr/>
          </p:nvSpPr>
          <p:spPr>
            <a:xfrm>
              <a:off x="696919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812" name="pl3812"/>
            <p:cNvSpPr/>
            <p:nvPr/>
          </p:nvSpPr>
          <p:spPr>
            <a:xfrm>
              <a:off x="718447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813" name="tx3813"/>
            <p:cNvSpPr/>
            <p:nvPr/>
          </p:nvSpPr>
          <p:spPr>
            <a:xfrm>
              <a:off x="5000587" y="623007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0</a:t>
              </a:r>
            </a:p>
          </p:txBody>
        </p:sp>
        <p:sp>
          <p:nvSpPr>
            <p:cNvPr id="3814" name="tx3814"/>
            <p:cNvSpPr/>
            <p:nvPr/>
          </p:nvSpPr>
          <p:spPr>
            <a:xfrm>
              <a:off x="6261177"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a:t>
              </a:r>
            </a:p>
          </p:txBody>
        </p:sp>
        <p:sp>
          <p:nvSpPr>
            <p:cNvPr id="3815" name="tx3815"/>
            <p:cNvSpPr/>
            <p:nvPr/>
          </p:nvSpPr>
          <p:spPr>
            <a:xfrm>
              <a:off x="6476457"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a:t>
              </a:r>
            </a:p>
          </p:txBody>
        </p:sp>
        <p:sp>
          <p:nvSpPr>
            <p:cNvPr id="3816" name="tx3816"/>
            <p:cNvSpPr/>
            <p:nvPr/>
          </p:nvSpPr>
          <p:spPr>
            <a:xfrm>
              <a:off x="6691737"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a:t>
              </a:r>
            </a:p>
          </p:txBody>
        </p:sp>
        <p:sp>
          <p:nvSpPr>
            <p:cNvPr id="3817" name="tx3817"/>
            <p:cNvSpPr/>
            <p:nvPr/>
          </p:nvSpPr>
          <p:spPr>
            <a:xfrm>
              <a:off x="6907017"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a:t>
              </a:r>
            </a:p>
          </p:txBody>
        </p:sp>
        <p:sp>
          <p:nvSpPr>
            <p:cNvPr id="3818" name="tx3818"/>
            <p:cNvSpPr/>
            <p:nvPr/>
          </p:nvSpPr>
          <p:spPr>
            <a:xfrm>
              <a:off x="7091208" y="6230071"/>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100</a:t>
              </a:r>
            </a:p>
          </p:txBody>
        </p:sp>
        <p:sp>
          <p:nvSpPr>
            <p:cNvPr id="3819" name="tx3819"/>
            <p:cNvSpPr/>
            <p:nvPr/>
          </p:nvSpPr>
          <p:spPr>
            <a:xfrm>
              <a:off x="1490150" y="435349"/>
              <a:ext cx="3330610"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DTP1 coverage, by country, AFR, 2000-2025</a:t>
              </a:r>
            </a:p>
          </p:txBody>
        </p:sp>
        <p:sp>
          <p:nvSpPr>
            <p:cNvPr id="3820" name="tx3820"/>
            <p:cNvSpPr/>
            <p:nvPr/>
          </p:nvSpPr>
          <p:spPr>
            <a:xfrm>
              <a:off x="4912427" y="64727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3821" name="tx3821"/>
            <p:cNvSpPr/>
            <p:nvPr/>
          </p:nvSpPr>
          <p:spPr>
            <a:xfrm>
              <a:off x="5898608" y="6593460"/>
              <a:ext cx="3175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Countries ordered based on descending coverage in 2025</a:t>
              </a:r>
            </a:p>
          </p:txBody>
        </p:sp>
      </p:grpSp>
      <p:sp>
        <p:nvSpPr>
          <p:cNvPr id="382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heatmap shows DTP1 coverage, by region and year. Red indicates low coverage (&lt;60%) and green indicates high coverage (≥90%). The changing colour gradient can be used to tracked changes in coverage over time and recovery from pandemic-related disruptions where applicable.</a:t>
            </a: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79" cy="5486400"/>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11338" y="3816079"/>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 name="pl6"/>
            <p:cNvSpPr/>
            <p:nvPr/>
          </p:nvSpPr>
          <p:spPr>
            <a:xfrm>
              <a:off x="911338" y="3225430"/>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7" name="pl7"/>
            <p:cNvSpPr/>
            <p:nvPr/>
          </p:nvSpPr>
          <p:spPr>
            <a:xfrm>
              <a:off x="911338" y="2634782"/>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8" name="pl8"/>
            <p:cNvSpPr/>
            <p:nvPr/>
          </p:nvSpPr>
          <p:spPr>
            <a:xfrm>
              <a:off x="911338" y="2044133"/>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9" name="pl9"/>
            <p:cNvSpPr/>
            <p:nvPr/>
          </p:nvSpPr>
          <p:spPr>
            <a:xfrm>
              <a:off x="911338" y="3520755"/>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0" name="pl10"/>
            <p:cNvSpPr/>
            <p:nvPr/>
          </p:nvSpPr>
          <p:spPr>
            <a:xfrm>
              <a:off x="911338" y="2930106"/>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1" name="pl11"/>
            <p:cNvSpPr/>
            <p:nvPr/>
          </p:nvSpPr>
          <p:spPr>
            <a:xfrm>
              <a:off x="911338" y="2339457"/>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2" name="pl12"/>
            <p:cNvSpPr/>
            <p:nvPr/>
          </p:nvSpPr>
          <p:spPr>
            <a:xfrm>
              <a:off x="911338" y="1748808"/>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3" name="pl13"/>
            <p:cNvSpPr/>
            <p:nvPr/>
          </p:nvSpPr>
          <p:spPr>
            <a:xfrm>
              <a:off x="1083054"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1769917"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456780"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3143643"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3693134"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4517369"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1083054" y="2752911"/>
              <a:ext cx="3434315" cy="1004103"/>
            </a:xfrm>
            <a:custGeom>
              <a:avLst/>
              <a:pathLst>
                <a:path w="3434315" h="1004103">
                  <a:moveTo>
                    <a:pt x="0" y="1004103"/>
                  </a:moveTo>
                  <a:lnTo>
                    <a:pt x="137372" y="1004103"/>
                  </a:lnTo>
                  <a:lnTo>
                    <a:pt x="274745" y="885973"/>
                  </a:lnTo>
                  <a:lnTo>
                    <a:pt x="412117" y="767843"/>
                  </a:lnTo>
                  <a:lnTo>
                    <a:pt x="549490" y="649713"/>
                  </a:lnTo>
                  <a:lnTo>
                    <a:pt x="686863" y="590648"/>
                  </a:lnTo>
                  <a:lnTo>
                    <a:pt x="824235" y="413454"/>
                  </a:lnTo>
                  <a:lnTo>
                    <a:pt x="961608" y="354389"/>
                  </a:lnTo>
                  <a:lnTo>
                    <a:pt x="1098981" y="236259"/>
                  </a:lnTo>
                  <a:lnTo>
                    <a:pt x="1236353" y="59064"/>
                  </a:lnTo>
                  <a:lnTo>
                    <a:pt x="1373726" y="177194"/>
                  </a:lnTo>
                  <a:lnTo>
                    <a:pt x="1511098" y="177194"/>
                  </a:lnTo>
                  <a:lnTo>
                    <a:pt x="1648471" y="295324"/>
                  </a:lnTo>
                  <a:lnTo>
                    <a:pt x="1785844" y="354389"/>
                  </a:lnTo>
                  <a:lnTo>
                    <a:pt x="1923216" y="295324"/>
                  </a:lnTo>
                  <a:lnTo>
                    <a:pt x="2060589" y="295324"/>
                  </a:lnTo>
                  <a:lnTo>
                    <a:pt x="2197962" y="118129"/>
                  </a:lnTo>
                  <a:lnTo>
                    <a:pt x="2335334" y="118129"/>
                  </a:lnTo>
                  <a:lnTo>
                    <a:pt x="2472707" y="59064"/>
                  </a:lnTo>
                  <a:lnTo>
                    <a:pt x="2610079" y="0"/>
                  </a:lnTo>
                  <a:lnTo>
                    <a:pt x="2747452" y="59064"/>
                  </a:lnTo>
                  <a:lnTo>
                    <a:pt x="2884825" y="236259"/>
                  </a:lnTo>
                  <a:lnTo>
                    <a:pt x="3022197" y="118129"/>
                  </a:lnTo>
                  <a:lnTo>
                    <a:pt x="3159570" y="0"/>
                  </a:lnTo>
                  <a:lnTo>
                    <a:pt x="3296943" y="0"/>
                  </a:lnTo>
                  <a:lnTo>
                    <a:pt x="3434315" y="0"/>
                  </a:lnTo>
                </a:path>
              </a:pathLst>
            </a:custGeom>
            <a:ln w="27101" cap="flat">
              <a:solidFill>
                <a:srgbClr val="F4A81D">
                  <a:alpha val="69803"/>
                </a:srgbClr>
              </a:solidFill>
              <a:prstDash val="solid"/>
              <a:round/>
            </a:ln>
          </p:spPr>
          <p:txBody>
            <a:bodyPr/>
            <a:lstStyle/>
            <a:p/>
          </p:txBody>
        </p:sp>
        <p:sp>
          <p:nvSpPr>
            <p:cNvPr id="20" name="pl20"/>
            <p:cNvSpPr/>
            <p:nvPr/>
          </p:nvSpPr>
          <p:spPr>
            <a:xfrm>
              <a:off x="1083054" y="1866938"/>
              <a:ext cx="3434315" cy="649713"/>
            </a:xfrm>
            <a:custGeom>
              <a:avLst/>
              <a:pathLst>
                <a:path w="3434315" h="649713">
                  <a:moveTo>
                    <a:pt x="0" y="59064"/>
                  </a:moveTo>
                  <a:lnTo>
                    <a:pt x="137372" y="118129"/>
                  </a:lnTo>
                  <a:lnTo>
                    <a:pt x="274745" y="118129"/>
                  </a:lnTo>
                  <a:lnTo>
                    <a:pt x="412117" y="59064"/>
                  </a:lnTo>
                  <a:lnTo>
                    <a:pt x="549490" y="59064"/>
                  </a:lnTo>
                  <a:lnTo>
                    <a:pt x="686863" y="0"/>
                  </a:lnTo>
                  <a:lnTo>
                    <a:pt x="824235" y="59064"/>
                  </a:lnTo>
                  <a:lnTo>
                    <a:pt x="961608" y="118129"/>
                  </a:lnTo>
                  <a:lnTo>
                    <a:pt x="1098981" y="59064"/>
                  </a:lnTo>
                  <a:lnTo>
                    <a:pt x="1236353" y="59064"/>
                  </a:lnTo>
                  <a:lnTo>
                    <a:pt x="1373726" y="59064"/>
                  </a:lnTo>
                  <a:lnTo>
                    <a:pt x="1511098" y="59064"/>
                  </a:lnTo>
                  <a:lnTo>
                    <a:pt x="1648471" y="59064"/>
                  </a:lnTo>
                  <a:lnTo>
                    <a:pt x="1785844" y="177194"/>
                  </a:lnTo>
                  <a:lnTo>
                    <a:pt x="1923216" y="118129"/>
                  </a:lnTo>
                  <a:lnTo>
                    <a:pt x="2060589" y="59064"/>
                  </a:lnTo>
                  <a:lnTo>
                    <a:pt x="2197962" y="118129"/>
                  </a:lnTo>
                  <a:lnTo>
                    <a:pt x="2335334" y="236259"/>
                  </a:lnTo>
                  <a:lnTo>
                    <a:pt x="2472707" y="354389"/>
                  </a:lnTo>
                  <a:lnTo>
                    <a:pt x="2610079" y="531583"/>
                  </a:lnTo>
                  <a:lnTo>
                    <a:pt x="2747452" y="531583"/>
                  </a:lnTo>
                  <a:lnTo>
                    <a:pt x="2884825" y="649713"/>
                  </a:lnTo>
                  <a:lnTo>
                    <a:pt x="3022197" y="472519"/>
                  </a:lnTo>
                  <a:lnTo>
                    <a:pt x="3159570" y="472519"/>
                  </a:lnTo>
                  <a:lnTo>
                    <a:pt x="3296943" y="472519"/>
                  </a:lnTo>
                  <a:lnTo>
                    <a:pt x="3434315" y="354389"/>
                  </a:lnTo>
                </a:path>
              </a:pathLst>
            </a:custGeom>
            <a:ln w="27101" cap="flat">
              <a:solidFill>
                <a:srgbClr val="F26829">
                  <a:alpha val="69803"/>
                </a:srgbClr>
              </a:solidFill>
              <a:prstDash val="solid"/>
              <a:round/>
            </a:ln>
          </p:spPr>
          <p:txBody>
            <a:bodyPr/>
            <a:lstStyle/>
            <a:p/>
          </p:txBody>
        </p:sp>
        <p:sp>
          <p:nvSpPr>
            <p:cNvPr id="21" name="pl21"/>
            <p:cNvSpPr/>
            <p:nvPr/>
          </p:nvSpPr>
          <p:spPr>
            <a:xfrm>
              <a:off x="1083054" y="2339457"/>
              <a:ext cx="3434315" cy="590648"/>
            </a:xfrm>
            <a:custGeom>
              <a:avLst/>
              <a:pathLst>
                <a:path w="3434315" h="590648">
                  <a:moveTo>
                    <a:pt x="0" y="590648"/>
                  </a:moveTo>
                  <a:lnTo>
                    <a:pt x="137372" y="472519"/>
                  </a:lnTo>
                  <a:lnTo>
                    <a:pt x="274745" y="531583"/>
                  </a:lnTo>
                  <a:lnTo>
                    <a:pt x="412117" y="413454"/>
                  </a:lnTo>
                  <a:lnTo>
                    <a:pt x="549490" y="354389"/>
                  </a:lnTo>
                  <a:lnTo>
                    <a:pt x="686863" y="354389"/>
                  </a:lnTo>
                  <a:lnTo>
                    <a:pt x="824235" y="413454"/>
                  </a:lnTo>
                  <a:lnTo>
                    <a:pt x="961608" y="413454"/>
                  </a:lnTo>
                  <a:lnTo>
                    <a:pt x="1098981" y="413454"/>
                  </a:lnTo>
                  <a:lnTo>
                    <a:pt x="1236353" y="472519"/>
                  </a:lnTo>
                  <a:lnTo>
                    <a:pt x="1373726" y="413454"/>
                  </a:lnTo>
                  <a:lnTo>
                    <a:pt x="1511098" y="236259"/>
                  </a:lnTo>
                  <a:lnTo>
                    <a:pt x="1648471" y="236259"/>
                  </a:lnTo>
                  <a:lnTo>
                    <a:pt x="1785844" y="295324"/>
                  </a:lnTo>
                  <a:lnTo>
                    <a:pt x="1923216" y="236259"/>
                  </a:lnTo>
                  <a:lnTo>
                    <a:pt x="2060589" y="236259"/>
                  </a:lnTo>
                  <a:lnTo>
                    <a:pt x="2197962" y="295324"/>
                  </a:lnTo>
                  <a:lnTo>
                    <a:pt x="2335334" y="177194"/>
                  </a:lnTo>
                  <a:lnTo>
                    <a:pt x="2472707" y="118129"/>
                  </a:lnTo>
                  <a:lnTo>
                    <a:pt x="2610079" y="59064"/>
                  </a:lnTo>
                  <a:lnTo>
                    <a:pt x="2747452" y="177194"/>
                  </a:lnTo>
                  <a:lnTo>
                    <a:pt x="2884825" y="177194"/>
                  </a:lnTo>
                  <a:lnTo>
                    <a:pt x="3022197" y="0"/>
                  </a:lnTo>
                  <a:lnTo>
                    <a:pt x="3159570" y="236259"/>
                  </a:lnTo>
                  <a:lnTo>
                    <a:pt x="3296943" y="236259"/>
                  </a:lnTo>
                  <a:lnTo>
                    <a:pt x="3434315" y="118129"/>
                  </a:lnTo>
                </a:path>
              </a:pathLst>
            </a:custGeom>
            <a:ln w="27101" cap="flat">
              <a:solidFill>
                <a:srgbClr val="BD53BD">
                  <a:alpha val="69803"/>
                </a:srgbClr>
              </a:solidFill>
              <a:prstDash val="solid"/>
              <a:round/>
            </a:ln>
          </p:spPr>
          <p:txBody>
            <a:bodyPr/>
            <a:lstStyle/>
            <a:p/>
          </p:txBody>
        </p:sp>
        <p:sp>
          <p:nvSpPr>
            <p:cNvPr id="22" name="pl22"/>
            <p:cNvSpPr/>
            <p:nvPr/>
          </p:nvSpPr>
          <p:spPr>
            <a:xfrm>
              <a:off x="1083054" y="1926003"/>
              <a:ext cx="3434315" cy="177194"/>
            </a:xfrm>
            <a:custGeom>
              <a:avLst/>
              <a:pathLst>
                <a:path w="3434315" h="177194">
                  <a:moveTo>
                    <a:pt x="0" y="59064"/>
                  </a:moveTo>
                  <a:lnTo>
                    <a:pt x="137372" y="59064"/>
                  </a:lnTo>
                  <a:lnTo>
                    <a:pt x="274745" y="118129"/>
                  </a:lnTo>
                  <a:lnTo>
                    <a:pt x="412117" y="177194"/>
                  </a:lnTo>
                  <a:lnTo>
                    <a:pt x="549490" y="118129"/>
                  </a:lnTo>
                  <a:lnTo>
                    <a:pt x="686863" y="59064"/>
                  </a:lnTo>
                  <a:lnTo>
                    <a:pt x="824235" y="59064"/>
                  </a:lnTo>
                  <a:lnTo>
                    <a:pt x="961608" y="0"/>
                  </a:lnTo>
                  <a:lnTo>
                    <a:pt x="1098981" y="0"/>
                  </a:lnTo>
                  <a:lnTo>
                    <a:pt x="1236353" y="59064"/>
                  </a:lnTo>
                  <a:lnTo>
                    <a:pt x="1373726" y="118129"/>
                  </a:lnTo>
                  <a:lnTo>
                    <a:pt x="1511098" y="118129"/>
                  </a:lnTo>
                  <a:lnTo>
                    <a:pt x="1648471" y="59064"/>
                  </a:lnTo>
                  <a:lnTo>
                    <a:pt x="1785844" y="0"/>
                  </a:lnTo>
                  <a:lnTo>
                    <a:pt x="1923216" y="118129"/>
                  </a:lnTo>
                  <a:lnTo>
                    <a:pt x="2060589" y="59064"/>
                  </a:lnTo>
                  <a:lnTo>
                    <a:pt x="2197962" y="118129"/>
                  </a:lnTo>
                  <a:lnTo>
                    <a:pt x="2335334" y="59064"/>
                  </a:lnTo>
                  <a:lnTo>
                    <a:pt x="2472707" y="59064"/>
                  </a:lnTo>
                  <a:lnTo>
                    <a:pt x="2610079" y="59064"/>
                  </a:lnTo>
                  <a:lnTo>
                    <a:pt x="2747452" y="118129"/>
                  </a:lnTo>
                  <a:lnTo>
                    <a:pt x="2884825" y="118129"/>
                  </a:lnTo>
                  <a:lnTo>
                    <a:pt x="3022197" y="118129"/>
                  </a:lnTo>
                  <a:lnTo>
                    <a:pt x="3159570" y="118129"/>
                  </a:lnTo>
                  <a:lnTo>
                    <a:pt x="3296943" y="177194"/>
                  </a:lnTo>
                  <a:lnTo>
                    <a:pt x="3434315" y="177194"/>
                  </a:lnTo>
                </a:path>
              </a:pathLst>
            </a:custGeom>
            <a:ln w="27101" cap="flat">
              <a:solidFill>
                <a:srgbClr val="6363C0">
                  <a:alpha val="69803"/>
                </a:srgbClr>
              </a:solidFill>
              <a:prstDash val="solid"/>
              <a:round/>
            </a:ln>
          </p:spPr>
          <p:txBody>
            <a:bodyPr/>
            <a:lstStyle/>
            <a:p/>
          </p:txBody>
        </p:sp>
        <p:sp>
          <p:nvSpPr>
            <p:cNvPr id="23" name="pl23"/>
            <p:cNvSpPr/>
            <p:nvPr/>
          </p:nvSpPr>
          <p:spPr>
            <a:xfrm>
              <a:off x="1083054" y="1985068"/>
              <a:ext cx="3434315" cy="1122232"/>
            </a:xfrm>
            <a:custGeom>
              <a:avLst/>
              <a:pathLst>
                <a:path w="3434315" h="1122232">
                  <a:moveTo>
                    <a:pt x="0" y="1122232"/>
                  </a:moveTo>
                  <a:lnTo>
                    <a:pt x="137372" y="1063167"/>
                  </a:lnTo>
                  <a:lnTo>
                    <a:pt x="274745" y="1063167"/>
                  </a:lnTo>
                  <a:lnTo>
                    <a:pt x="412117" y="1004103"/>
                  </a:lnTo>
                  <a:lnTo>
                    <a:pt x="549490" y="885973"/>
                  </a:lnTo>
                  <a:lnTo>
                    <a:pt x="686863" y="708778"/>
                  </a:lnTo>
                  <a:lnTo>
                    <a:pt x="824235" y="708778"/>
                  </a:lnTo>
                  <a:lnTo>
                    <a:pt x="961608" y="708778"/>
                  </a:lnTo>
                  <a:lnTo>
                    <a:pt x="1098981" y="708778"/>
                  </a:lnTo>
                  <a:lnTo>
                    <a:pt x="1236353" y="531583"/>
                  </a:lnTo>
                  <a:lnTo>
                    <a:pt x="1373726" y="472519"/>
                  </a:lnTo>
                  <a:lnTo>
                    <a:pt x="1511098" y="295324"/>
                  </a:lnTo>
                  <a:lnTo>
                    <a:pt x="1648471" y="354389"/>
                  </a:lnTo>
                  <a:lnTo>
                    <a:pt x="1785844" y="295324"/>
                  </a:lnTo>
                  <a:lnTo>
                    <a:pt x="1923216" y="295324"/>
                  </a:lnTo>
                  <a:lnTo>
                    <a:pt x="2060589" y="236259"/>
                  </a:lnTo>
                  <a:lnTo>
                    <a:pt x="2197962" y="236259"/>
                  </a:lnTo>
                  <a:lnTo>
                    <a:pt x="2335334" y="177194"/>
                  </a:lnTo>
                  <a:lnTo>
                    <a:pt x="2472707" y="118129"/>
                  </a:lnTo>
                  <a:lnTo>
                    <a:pt x="2610079" y="59064"/>
                  </a:lnTo>
                  <a:lnTo>
                    <a:pt x="2747452" y="413454"/>
                  </a:lnTo>
                  <a:lnTo>
                    <a:pt x="2884825" y="472519"/>
                  </a:lnTo>
                  <a:lnTo>
                    <a:pt x="3022197" y="59064"/>
                  </a:lnTo>
                  <a:lnTo>
                    <a:pt x="3159570" y="118129"/>
                  </a:lnTo>
                  <a:lnTo>
                    <a:pt x="3296943" y="0"/>
                  </a:lnTo>
                  <a:lnTo>
                    <a:pt x="3434315" y="0"/>
                  </a:lnTo>
                </a:path>
              </a:pathLst>
            </a:custGeom>
            <a:ln w="27101" cap="flat">
              <a:solidFill>
                <a:srgbClr val="008DC9">
                  <a:alpha val="69803"/>
                </a:srgbClr>
              </a:solidFill>
              <a:prstDash val="solid"/>
              <a:round/>
            </a:ln>
          </p:spPr>
          <p:txBody>
            <a:bodyPr/>
            <a:lstStyle/>
            <a:p/>
          </p:txBody>
        </p:sp>
        <p:sp>
          <p:nvSpPr>
            <p:cNvPr id="24" name="pl24"/>
            <p:cNvSpPr/>
            <p:nvPr/>
          </p:nvSpPr>
          <p:spPr>
            <a:xfrm>
              <a:off x="1083054" y="1926003"/>
              <a:ext cx="3434315" cy="472519"/>
            </a:xfrm>
            <a:custGeom>
              <a:avLst/>
              <a:pathLst>
                <a:path w="3434315" h="472519">
                  <a:moveTo>
                    <a:pt x="0" y="295324"/>
                  </a:moveTo>
                  <a:lnTo>
                    <a:pt x="137372" y="295324"/>
                  </a:lnTo>
                  <a:lnTo>
                    <a:pt x="274745" y="354389"/>
                  </a:lnTo>
                  <a:lnTo>
                    <a:pt x="412117" y="295324"/>
                  </a:lnTo>
                  <a:lnTo>
                    <a:pt x="549490" y="236259"/>
                  </a:lnTo>
                  <a:lnTo>
                    <a:pt x="686863" y="236259"/>
                  </a:lnTo>
                  <a:lnTo>
                    <a:pt x="824235" y="118129"/>
                  </a:lnTo>
                  <a:lnTo>
                    <a:pt x="961608" y="118129"/>
                  </a:lnTo>
                  <a:lnTo>
                    <a:pt x="1098981" y="59064"/>
                  </a:lnTo>
                  <a:lnTo>
                    <a:pt x="1236353" y="59064"/>
                  </a:lnTo>
                  <a:lnTo>
                    <a:pt x="1373726" y="59064"/>
                  </a:lnTo>
                  <a:lnTo>
                    <a:pt x="1511098" y="59064"/>
                  </a:lnTo>
                  <a:lnTo>
                    <a:pt x="1648471" y="0"/>
                  </a:lnTo>
                  <a:lnTo>
                    <a:pt x="1785844" y="0"/>
                  </a:lnTo>
                  <a:lnTo>
                    <a:pt x="1923216" y="59064"/>
                  </a:lnTo>
                  <a:lnTo>
                    <a:pt x="2060589" y="59064"/>
                  </a:lnTo>
                  <a:lnTo>
                    <a:pt x="2197962" y="59064"/>
                  </a:lnTo>
                  <a:lnTo>
                    <a:pt x="2335334" y="59064"/>
                  </a:lnTo>
                  <a:lnTo>
                    <a:pt x="2472707" y="118129"/>
                  </a:lnTo>
                  <a:lnTo>
                    <a:pt x="2610079" y="118129"/>
                  </a:lnTo>
                  <a:lnTo>
                    <a:pt x="2747452" y="177194"/>
                  </a:lnTo>
                  <a:lnTo>
                    <a:pt x="2884825" y="472519"/>
                  </a:lnTo>
                  <a:lnTo>
                    <a:pt x="3022197" y="118129"/>
                  </a:lnTo>
                  <a:lnTo>
                    <a:pt x="3159570" y="354389"/>
                  </a:lnTo>
                  <a:lnTo>
                    <a:pt x="3296943" y="354389"/>
                  </a:lnTo>
                  <a:lnTo>
                    <a:pt x="3434315" y="354389"/>
                  </a:lnTo>
                </a:path>
              </a:pathLst>
            </a:custGeom>
            <a:ln w="27101" cap="flat">
              <a:solidFill>
                <a:srgbClr val="40BF73">
                  <a:alpha val="69803"/>
                </a:srgbClr>
              </a:solidFill>
              <a:prstDash val="solid"/>
              <a:round/>
            </a:ln>
          </p:spPr>
          <p:txBody>
            <a:bodyPr/>
            <a:lstStyle/>
            <a:p/>
          </p:txBody>
        </p:sp>
        <p:sp>
          <p:nvSpPr>
            <p:cNvPr id="25" name="pl25"/>
            <p:cNvSpPr/>
            <p:nvPr/>
          </p:nvSpPr>
          <p:spPr>
            <a:xfrm>
              <a:off x="1083054" y="2752911"/>
              <a:ext cx="3434315" cy="1004103"/>
            </a:xfrm>
            <a:custGeom>
              <a:avLst/>
              <a:pathLst>
                <a:path w="3434315" h="1004103">
                  <a:moveTo>
                    <a:pt x="0" y="1004103"/>
                  </a:moveTo>
                  <a:lnTo>
                    <a:pt x="137372" y="1004103"/>
                  </a:lnTo>
                  <a:lnTo>
                    <a:pt x="274745" y="885973"/>
                  </a:lnTo>
                  <a:lnTo>
                    <a:pt x="412117" y="767843"/>
                  </a:lnTo>
                  <a:lnTo>
                    <a:pt x="549490" y="649713"/>
                  </a:lnTo>
                  <a:lnTo>
                    <a:pt x="686863" y="590648"/>
                  </a:lnTo>
                  <a:lnTo>
                    <a:pt x="824235" y="413454"/>
                  </a:lnTo>
                  <a:lnTo>
                    <a:pt x="961608" y="354389"/>
                  </a:lnTo>
                  <a:lnTo>
                    <a:pt x="1098981" y="236259"/>
                  </a:lnTo>
                  <a:lnTo>
                    <a:pt x="1236353" y="59064"/>
                  </a:lnTo>
                  <a:lnTo>
                    <a:pt x="1373726" y="177194"/>
                  </a:lnTo>
                  <a:lnTo>
                    <a:pt x="1511098" y="177194"/>
                  </a:lnTo>
                  <a:lnTo>
                    <a:pt x="1648471" y="295324"/>
                  </a:lnTo>
                  <a:lnTo>
                    <a:pt x="1785844" y="354389"/>
                  </a:lnTo>
                  <a:lnTo>
                    <a:pt x="1923216" y="295324"/>
                  </a:lnTo>
                  <a:lnTo>
                    <a:pt x="2060589" y="295324"/>
                  </a:lnTo>
                  <a:lnTo>
                    <a:pt x="2197962" y="118129"/>
                  </a:lnTo>
                  <a:lnTo>
                    <a:pt x="2335334" y="118129"/>
                  </a:lnTo>
                  <a:lnTo>
                    <a:pt x="2472707" y="59064"/>
                  </a:lnTo>
                  <a:lnTo>
                    <a:pt x="2610079" y="0"/>
                  </a:lnTo>
                  <a:lnTo>
                    <a:pt x="2747452" y="59064"/>
                  </a:lnTo>
                  <a:lnTo>
                    <a:pt x="2884825" y="236259"/>
                  </a:lnTo>
                  <a:lnTo>
                    <a:pt x="3022197" y="118129"/>
                  </a:lnTo>
                  <a:lnTo>
                    <a:pt x="3159570" y="0"/>
                  </a:lnTo>
                  <a:lnTo>
                    <a:pt x="3296943" y="0"/>
                  </a:lnTo>
                  <a:lnTo>
                    <a:pt x="3434315" y="0"/>
                  </a:lnTo>
                </a:path>
              </a:pathLst>
            </a:custGeom>
            <a:ln w="65043" cap="flat">
              <a:solidFill>
                <a:srgbClr val="000000">
                  <a:alpha val="100000"/>
                </a:srgbClr>
              </a:solidFill>
              <a:prstDash val="solid"/>
              <a:round/>
            </a:ln>
          </p:spPr>
          <p:txBody>
            <a:bodyPr/>
            <a:lstStyle/>
            <a:p/>
          </p:txBody>
        </p:sp>
        <p:sp>
          <p:nvSpPr>
            <p:cNvPr id="26" name="pl26"/>
            <p:cNvSpPr/>
            <p:nvPr/>
          </p:nvSpPr>
          <p:spPr>
            <a:xfrm>
              <a:off x="1083054" y="2752911"/>
              <a:ext cx="3434315" cy="1004103"/>
            </a:xfrm>
            <a:custGeom>
              <a:avLst/>
              <a:pathLst>
                <a:path w="3434315" h="1004103">
                  <a:moveTo>
                    <a:pt x="0" y="1004103"/>
                  </a:moveTo>
                  <a:lnTo>
                    <a:pt x="137372" y="1004103"/>
                  </a:lnTo>
                  <a:lnTo>
                    <a:pt x="274745" y="885973"/>
                  </a:lnTo>
                  <a:lnTo>
                    <a:pt x="412117" y="767843"/>
                  </a:lnTo>
                  <a:lnTo>
                    <a:pt x="549490" y="649713"/>
                  </a:lnTo>
                  <a:lnTo>
                    <a:pt x="686863" y="590648"/>
                  </a:lnTo>
                  <a:lnTo>
                    <a:pt x="824235" y="413454"/>
                  </a:lnTo>
                  <a:lnTo>
                    <a:pt x="961608" y="354389"/>
                  </a:lnTo>
                  <a:lnTo>
                    <a:pt x="1098981" y="236259"/>
                  </a:lnTo>
                  <a:lnTo>
                    <a:pt x="1236353" y="59064"/>
                  </a:lnTo>
                  <a:lnTo>
                    <a:pt x="1373726" y="177194"/>
                  </a:lnTo>
                  <a:lnTo>
                    <a:pt x="1511098" y="177194"/>
                  </a:lnTo>
                  <a:lnTo>
                    <a:pt x="1648471" y="295324"/>
                  </a:lnTo>
                  <a:lnTo>
                    <a:pt x="1785844" y="354389"/>
                  </a:lnTo>
                  <a:lnTo>
                    <a:pt x="1923216" y="295324"/>
                  </a:lnTo>
                  <a:lnTo>
                    <a:pt x="2060589" y="295324"/>
                  </a:lnTo>
                  <a:lnTo>
                    <a:pt x="2197962" y="118129"/>
                  </a:lnTo>
                  <a:lnTo>
                    <a:pt x="2335334" y="118129"/>
                  </a:lnTo>
                  <a:lnTo>
                    <a:pt x="2472707" y="59064"/>
                  </a:lnTo>
                  <a:lnTo>
                    <a:pt x="2610079" y="0"/>
                  </a:lnTo>
                  <a:lnTo>
                    <a:pt x="2747452" y="59064"/>
                  </a:lnTo>
                  <a:lnTo>
                    <a:pt x="2884825" y="236259"/>
                  </a:lnTo>
                  <a:lnTo>
                    <a:pt x="3022197" y="118129"/>
                  </a:lnTo>
                  <a:lnTo>
                    <a:pt x="3159570" y="0"/>
                  </a:lnTo>
                  <a:lnTo>
                    <a:pt x="3296943" y="0"/>
                  </a:lnTo>
                  <a:lnTo>
                    <a:pt x="3434315" y="0"/>
                  </a:lnTo>
                </a:path>
              </a:pathLst>
            </a:custGeom>
            <a:ln w="40651" cap="flat">
              <a:solidFill>
                <a:srgbClr val="F4A81D">
                  <a:alpha val="100000"/>
                </a:srgbClr>
              </a:solidFill>
              <a:prstDash val="solid"/>
              <a:round/>
            </a:ln>
          </p:spPr>
          <p:txBody>
            <a:bodyPr/>
            <a:lstStyle/>
            <a:p/>
          </p:txBody>
        </p:sp>
        <p:sp>
          <p:nvSpPr>
            <p:cNvPr id="27" name="tx27"/>
            <p:cNvSpPr/>
            <p:nvPr/>
          </p:nvSpPr>
          <p:spPr>
            <a:xfrm>
              <a:off x="1022795" y="358622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66</a:t>
              </a:r>
            </a:p>
          </p:txBody>
        </p:sp>
        <p:sp>
          <p:nvSpPr>
            <p:cNvPr id="28" name="tx28"/>
            <p:cNvSpPr/>
            <p:nvPr/>
          </p:nvSpPr>
          <p:spPr>
            <a:xfrm>
              <a:off x="1709658" y="31727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a:t>
              </a:r>
            </a:p>
          </p:txBody>
        </p:sp>
        <p:sp>
          <p:nvSpPr>
            <p:cNvPr id="29" name="tx29"/>
            <p:cNvSpPr/>
            <p:nvPr/>
          </p:nvSpPr>
          <p:spPr>
            <a:xfrm>
              <a:off x="2396521" y="27593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30" name="tx30"/>
            <p:cNvSpPr/>
            <p:nvPr/>
          </p:nvSpPr>
          <p:spPr>
            <a:xfrm>
              <a:off x="3083384" y="287744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78</a:t>
              </a:r>
            </a:p>
          </p:txBody>
        </p:sp>
        <p:sp>
          <p:nvSpPr>
            <p:cNvPr id="31" name="tx31"/>
            <p:cNvSpPr/>
            <p:nvPr/>
          </p:nvSpPr>
          <p:spPr>
            <a:xfrm>
              <a:off x="3632875" y="258212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32" name="tx32"/>
            <p:cNvSpPr/>
            <p:nvPr/>
          </p:nvSpPr>
          <p:spPr>
            <a:xfrm>
              <a:off x="4457110" y="258212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33" name="tx33"/>
            <p:cNvSpPr/>
            <p:nvPr/>
          </p:nvSpPr>
          <p:spPr>
            <a:xfrm>
              <a:off x="707342" y="3475263"/>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70</a:t>
              </a:r>
            </a:p>
          </p:txBody>
        </p:sp>
        <p:sp>
          <p:nvSpPr>
            <p:cNvPr id="34" name="tx34"/>
            <p:cNvSpPr/>
            <p:nvPr/>
          </p:nvSpPr>
          <p:spPr>
            <a:xfrm>
              <a:off x="707342" y="2884615"/>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35" name="tx35"/>
            <p:cNvSpPr/>
            <p:nvPr/>
          </p:nvSpPr>
          <p:spPr>
            <a:xfrm>
              <a:off x="707342" y="2293966"/>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90</a:t>
              </a:r>
            </a:p>
          </p:txBody>
        </p:sp>
        <p:sp>
          <p:nvSpPr>
            <p:cNvPr id="36" name="tx36"/>
            <p:cNvSpPr/>
            <p:nvPr/>
          </p:nvSpPr>
          <p:spPr>
            <a:xfrm>
              <a:off x="636659" y="1703317"/>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37" name="tx37"/>
            <p:cNvSpPr/>
            <p:nvPr/>
          </p:nvSpPr>
          <p:spPr>
            <a:xfrm rot="-5400000">
              <a:off x="941688"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2000</a:t>
              </a:r>
            </a:p>
          </p:txBody>
        </p:sp>
        <p:sp>
          <p:nvSpPr>
            <p:cNvPr id="38" name="tx38"/>
            <p:cNvSpPr/>
            <p:nvPr/>
          </p:nvSpPr>
          <p:spPr>
            <a:xfrm rot="-5400000">
              <a:off x="1628551"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2005</a:t>
              </a:r>
            </a:p>
          </p:txBody>
        </p:sp>
        <p:sp>
          <p:nvSpPr>
            <p:cNvPr id="39" name="tx39"/>
            <p:cNvSpPr/>
            <p:nvPr/>
          </p:nvSpPr>
          <p:spPr>
            <a:xfrm rot="-5400000">
              <a:off x="2315414"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a:t>
              </a:r>
            </a:p>
          </p:txBody>
        </p:sp>
        <p:sp>
          <p:nvSpPr>
            <p:cNvPr id="40" name="tx40"/>
            <p:cNvSpPr/>
            <p:nvPr/>
          </p:nvSpPr>
          <p:spPr>
            <a:xfrm rot="-5400000">
              <a:off x="3002277"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a:t>
              </a:r>
            </a:p>
          </p:txBody>
        </p:sp>
        <p:sp>
          <p:nvSpPr>
            <p:cNvPr id="41" name="tx41"/>
            <p:cNvSpPr/>
            <p:nvPr/>
          </p:nvSpPr>
          <p:spPr>
            <a:xfrm rot="-5400000">
              <a:off x="3551767"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42" name="tx42"/>
            <p:cNvSpPr/>
            <p:nvPr/>
          </p:nvSpPr>
          <p:spPr>
            <a:xfrm rot="-5400000">
              <a:off x="4376003"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43" name="tx43"/>
            <p:cNvSpPr/>
            <p:nvPr/>
          </p:nvSpPr>
          <p:spPr>
            <a:xfrm rot="-5400000">
              <a:off x="67031" y="2707420"/>
              <a:ext cx="78391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Coverage (%)</a:t>
              </a:r>
            </a:p>
          </p:txBody>
        </p:sp>
        <p:sp>
          <p:nvSpPr>
            <p:cNvPr id="44" name="pl44"/>
            <p:cNvSpPr/>
            <p:nvPr/>
          </p:nvSpPr>
          <p:spPr>
            <a:xfrm>
              <a:off x="1863949" y="4701924"/>
              <a:ext cx="175564" cy="0"/>
            </a:xfrm>
            <a:custGeom>
              <a:avLst/>
              <a:pathLst>
                <a:path w="175564" h="0">
                  <a:moveTo>
                    <a:pt x="0" y="0"/>
                  </a:moveTo>
                  <a:lnTo>
                    <a:pt x="175564" y="0"/>
                  </a:lnTo>
                </a:path>
              </a:pathLst>
            </a:custGeom>
            <a:ln w="27101" cap="flat">
              <a:solidFill>
                <a:srgbClr val="F4A81D">
                  <a:alpha val="100000"/>
                </a:srgbClr>
              </a:solidFill>
              <a:prstDash val="solid"/>
              <a:round/>
            </a:ln>
          </p:spPr>
          <p:txBody>
            <a:bodyPr/>
            <a:lstStyle/>
            <a:p/>
          </p:txBody>
        </p:sp>
        <p:sp>
          <p:nvSpPr>
            <p:cNvPr id="45" name="pl45"/>
            <p:cNvSpPr/>
            <p:nvPr/>
          </p:nvSpPr>
          <p:spPr>
            <a:xfrm>
              <a:off x="1863949" y="4701924"/>
              <a:ext cx="175564" cy="0"/>
            </a:xfrm>
            <a:custGeom>
              <a:avLst/>
              <a:pathLst>
                <a:path w="175564" h="0">
                  <a:moveTo>
                    <a:pt x="0" y="0"/>
                  </a:moveTo>
                  <a:lnTo>
                    <a:pt x="175564" y="0"/>
                  </a:lnTo>
                </a:path>
              </a:pathLst>
            </a:custGeom>
            <a:ln w="40651" cap="flat">
              <a:solidFill>
                <a:srgbClr val="F4A81D">
                  <a:alpha val="100000"/>
                </a:srgbClr>
              </a:solidFill>
              <a:prstDash val="solid"/>
              <a:round/>
            </a:ln>
          </p:spPr>
          <p:txBody>
            <a:bodyPr/>
            <a:lstStyle/>
            <a:p/>
          </p:txBody>
        </p:sp>
        <p:sp>
          <p:nvSpPr>
            <p:cNvPr id="46" name="pl46"/>
            <p:cNvSpPr/>
            <p:nvPr/>
          </p:nvSpPr>
          <p:spPr>
            <a:xfrm>
              <a:off x="1863949" y="4990969"/>
              <a:ext cx="175564" cy="0"/>
            </a:xfrm>
            <a:custGeom>
              <a:avLst/>
              <a:pathLst>
                <a:path w="175564" h="0">
                  <a:moveTo>
                    <a:pt x="0" y="0"/>
                  </a:moveTo>
                  <a:lnTo>
                    <a:pt x="175564" y="0"/>
                  </a:lnTo>
                </a:path>
              </a:pathLst>
            </a:custGeom>
            <a:ln w="27101" cap="flat">
              <a:solidFill>
                <a:srgbClr val="F26829">
                  <a:alpha val="100000"/>
                </a:srgbClr>
              </a:solidFill>
              <a:prstDash val="solid"/>
              <a:round/>
            </a:ln>
          </p:spPr>
          <p:txBody>
            <a:bodyPr/>
            <a:lstStyle/>
            <a:p/>
          </p:txBody>
        </p:sp>
        <p:sp>
          <p:nvSpPr>
            <p:cNvPr id="47" name="pl47"/>
            <p:cNvSpPr/>
            <p:nvPr/>
          </p:nvSpPr>
          <p:spPr>
            <a:xfrm>
              <a:off x="2504767" y="4701924"/>
              <a:ext cx="175564" cy="0"/>
            </a:xfrm>
            <a:custGeom>
              <a:avLst/>
              <a:pathLst>
                <a:path w="175564" h="0">
                  <a:moveTo>
                    <a:pt x="0" y="0"/>
                  </a:moveTo>
                  <a:lnTo>
                    <a:pt x="175564" y="0"/>
                  </a:lnTo>
                </a:path>
              </a:pathLst>
            </a:custGeom>
            <a:ln w="27101" cap="flat">
              <a:solidFill>
                <a:srgbClr val="BD53BD">
                  <a:alpha val="100000"/>
                </a:srgbClr>
              </a:solidFill>
              <a:prstDash val="solid"/>
              <a:round/>
            </a:ln>
          </p:spPr>
          <p:txBody>
            <a:bodyPr/>
            <a:lstStyle/>
            <a:p/>
          </p:txBody>
        </p:sp>
        <p:sp>
          <p:nvSpPr>
            <p:cNvPr id="48" name="pl48"/>
            <p:cNvSpPr/>
            <p:nvPr/>
          </p:nvSpPr>
          <p:spPr>
            <a:xfrm>
              <a:off x="2504767" y="4990969"/>
              <a:ext cx="175564" cy="0"/>
            </a:xfrm>
            <a:custGeom>
              <a:avLst/>
              <a:pathLst>
                <a:path w="175564" h="0">
                  <a:moveTo>
                    <a:pt x="0" y="0"/>
                  </a:moveTo>
                  <a:lnTo>
                    <a:pt x="175564" y="0"/>
                  </a:lnTo>
                </a:path>
              </a:pathLst>
            </a:custGeom>
            <a:ln w="27101" cap="flat">
              <a:solidFill>
                <a:srgbClr val="6363C0">
                  <a:alpha val="100000"/>
                </a:srgbClr>
              </a:solidFill>
              <a:prstDash val="solid"/>
              <a:round/>
            </a:ln>
          </p:spPr>
          <p:txBody>
            <a:bodyPr/>
            <a:lstStyle/>
            <a:p/>
          </p:txBody>
        </p:sp>
        <p:sp>
          <p:nvSpPr>
            <p:cNvPr id="49" name="pl49"/>
            <p:cNvSpPr/>
            <p:nvPr/>
          </p:nvSpPr>
          <p:spPr>
            <a:xfrm>
              <a:off x="3145585" y="4701924"/>
              <a:ext cx="175564" cy="0"/>
            </a:xfrm>
            <a:custGeom>
              <a:avLst/>
              <a:pathLst>
                <a:path w="175564" h="0">
                  <a:moveTo>
                    <a:pt x="0" y="0"/>
                  </a:moveTo>
                  <a:lnTo>
                    <a:pt x="175564" y="0"/>
                  </a:lnTo>
                </a:path>
              </a:pathLst>
            </a:custGeom>
            <a:ln w="27101" cap="flat">
              <a:solidFill>
                <a:srgbClr val="008DC9">
                  <a:alpha val="100000"/>
                </a:srgbClr>
              </a:solidFill>
              <a:prstDash val="solid"/>
              <a:round/>
            </a:ln>
          </p:spPr>
          <p:txBody>
            <a:bodyPr/>
            <a:lstStyle/>
            <a:p/>
          </p:txBody>
        </p:sp>
        <p:sp>
          <p:nvSpPr>
            <p:cNvPr id="50" name="pl50"/>
            <p:cNvSpPr/>
            <p:nvPr/>
          </p:nvSpPr>
          <p:spPr>
            <a:xfrm>
              <a:off x="3145585" y="4990969"/>
              <a:ext cx="175564" cy="0"/>
            </a:xfrm>
            <a:custGeom>
              <a:avLst/>
              <a:pathLst>
                <a:path w="175564" h="0">
                  <a:moveTo>
                    <a:pt x="0" y="0"/>
                  </a:moveTo>
                  <a:lnTo>
                    <a:pt x="175564" y="0"/>
                  </a:lnTo>
                </a:path>
              </a:pathLst>
            </a:custGeom>
            <a:ln w="27101" cap="flat">
              <a:solidFill>
                <a:srgbClr val="40BF73">
                  <a:alpha val="100000"/>
                </a:srgbClr>
              </a:solidFill>
              <a:prstDash val="solid"/>
              <a:round/>
            </a:ln>
          </p:spPr>
          <p:txBody>
            <a:bodyPr/>
            <a:lstStyle/>
            <a:p/>
          </p:txBody>
        </p:sp>
        <p:sp>
          <p:nvSpPr>
            <p:cNvPr id="51" name="tx51"/>
            <p:cNvSpPr/>
            <p:nvPr/>
          </p:nvSpPr>
          <p:spPr>
            <a:xfrm>
              <a:off x="2131049" y="4656432"/>
              <a:ext cx="25392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AFR</a:t>
              </a:r>
            </a:p>
          </p:txBody>
        </p:sp>
        <p:sp>
          <p:nvSpPr>
            <p:cNvPr id="52" name="tx52"/>
            <p:cNvSpPr/>
            <p:nvPr/>
          </p:nvSpPr>
          <p:spPr>
            <a:xfrm>
              <a:off x="2131049" y="4945477"/>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AMR</a:t>
              </a:r>
            </a:p>
          </p:txBody>
        </p:sp>
        <p:sp>
          <p:nvSpPr>
            <p:cNvPr id="53" name="tx53"/>
            <p:cNvSpPr/>
            <p:nvPr/>
          </p:nvSpPr>
          <p:spPr>
            <a:xfrm>
              <a:off x="2771867" y="4656432"/>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EMR</a:t>
              </a:r>
            </a:p>
          </p:txBody>
        </p:sp>
        <p:sp>
          <p:nvSpPr>
            <p:cNvPr id="54" name="tx54"/>
            <p:cNvSpPr/>
            <p:nvPr/>
          </p:nvSpPr>
          <p:spPr>
            <a:xfrm>
              <a:off x="2771867" y="4945477"/>
              <a:ext cx="2681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EUR</a:t>
              </a:r>
            </a:p>
          </p:txBody>
        </p:sp>
        <p:sp>
          <p:nvSpPr>
            <p:cNvPr id="55" name="tx55"/>
            <p:cNvSpPr/>
            <p:nvPr/>
          </p:nvSpPr>
          <p:spPr>
            <a:xfrm>
              <a:off x="3412685" y="4656432"/>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SEAR</a:t>
              </a:r>
            </a:p>
          </p:txBody>
        </p:sp>
        <p:sp>
          <p:nvSpPr>
            <p:cNvPr id="56" name="tx56"/>
            <p:cNvSpPr/>
            <p:nvPr/>
          </p:nvSpPr>
          <p:spPr>
            <a:xfrm>
              <a:off x="3412685" y="4945477"/>
              <a:ext cx="29626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WPR</a:t>
              </a:r>
            </a:p>
          </p:txBody>
        </p:sp>
        <p:sp>
          <p:nvSpPr>
            <p:cNvPr id="57" name="tx57"/>
            <p:cNvSpPr/>
            <p:nvPr/>
          </p:nvSpPr>
          <p:spPr>
            <a:xfrm>
              <a:off x="1673351" y="1437626"/>
              <a:ext cx="2253721"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DTP1 coverage, AFR, 2000-2025</a:t>
              </a:r>
            </a:p>
          </p:txBody>
        </p:sp>
        <p:sp>
          <p:nvSpPr>
            <p:cNvPr id="58" name="pl58"/>
            <p:cNvSpPr/>
            <p:nvPr/>
          </p:nvSpPr>
          <p:spPr>
            <a:xfrm>
              <a:off x="5227074" y="3533880"/>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59" name="pl59"/>
            <p:cNvSpPr/>
            <p:nvPr/>
          </p:nvSpPr>
          <p:spPr>
            <a:xfrm>
              <a:off x="5227074" y="2790100"/>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0" name="pl60"/>
            <p:cNvSpPr/>
            <p:nvPr/>
          </p:nvSpPr>
          <p:spPr>
            <a:xfrm>
              <a:off x="5227074" y="2046320"/>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1" name="pl61"/>
            <p:cNvSpPr/>
            <p:nvPr/>
          </p:nvSpPr>
          <p:spPr>
            <a:xfrm>
              <a:off x="5227074" y="3161990"/>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2" name="pl62"/>
            <p:cNvSpPr/>
            <p:nvPr/>
          </p:nvSpPr>
          <p:spPr>
            <a:xfrm>
              <a:off x="5227074" y="2418210"/>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3" name="pl63"/>
            <p:cNvSpPr/>
            <p:nvPr/>
          </p:nvSpPr>
          <p:spPr>
            <a:xfrm>
              <a:off x="5227074" y="1674430"/>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4" name="pl64"/>
            <p:cNvSpPr/>
            <p:nvPr/>
          </p:nvSpPr>
          <p:spPr>
            <a:xfrm>
              <a:off x="5398790"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65" name="pl65"/>
            <p:cNvSpPr/>
            <p:nvPr/>
          </p:nvSpPr>
          <p:spPr>
            <a:xfrm>
              <a:off x="6085653"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66" name="pl66"/>
            <p:cNvSpPr/>
            <p:nvPr/>
          </p:nvSpPr>
          <p:spPr>
            <a:xfrm>
              <a:off x="6772516"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67" name="pl67"/>
            <p:cNvSpPr/>
            <p:nvPr/>
          </p:nvSpPr>
          <p:spPr>
            <a:xfrm>
              <a:off x="7459379"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68" name="pl68"/>
            <p:cNvSpPr/>
            <p:nvPr/>
          </p:nvSpPr>
          <p:spPr>
            <a:xfrm>
              <a:off x="8008870"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8833106"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5398790" y="2418210"/>
              <a:ext cx="3434315" cy="1264426"/>
            </a:xfrm>
            <a:custGeom>
              <a:avLst/>
              <a:pathLst>
                <a:path w="3434315" h="1264426">
                  <a:moveTo>
                    <a:pt x="0" y="1264426"/>
                  </a:moveTo>
                  <a:lnTo>
                    <a:pt x="137372" y="1264426"/>
                  </a:lnTo>
                  <a:lnTo>
                    <a:pt x="274745" y="1115670"/>
                  </a:lnTo>
                  <a:lnTo>
                    <a:pt x="412117" y="966914"/>
                  </a:lnTo>
                  <a:lnTo>
                    <a:pt x="549490" y="818158"/>
                  </a:lnTo>
                  <a:lnTo>
                    <a:pt x="686863" y="743780"/>
                  </a:lnTo>
                  <a:lnTo>
                    <a:pt x="824235" y="520646"/>
                  </a:lnTo>
                  <a:lnTo>
                    <a:pt x="961608" y="446268"/>
                  </a:lnTo>
                  <a:lnTo>
                    <a:pt x="1098981" y="297512"/>
                  </a:lnTo>
                  <a:lnTo>
                    <a:pt x="1236353" y="74378"/>
                  </a:lnTo>
                  <a:lnTo>
                    <a:pt x="1373726" y="223134"/>
                  </a:lnTo>
                  <a:lnTo>
                    <a:pt x="1511098" y="223134"/>
                  </a:lnTo>
                  <a:lnTo>
                    <a:pt x="1648471" y="371890"/>
                  </a:lnTo>
                  <a:lnTo>
                    <a:pt x="1785844" y="446268"/>
                  </a:lnTo>
                  <a:lnTo>
                    <a:pt x="1923216" y="371890"/>
                  </a:lnTo>
                  <a:lnTo>
                    <a:pt x="2060589" y="371890"/>
                  </a:lnTo>
                  <a:lnTo>
                    <a:pt x="2197962" y="148756"/>
                  </a:lnTo>
                  <a:lnTo>
                    <a:pt x="2335334" y="148756"/>
                  </a:lnTo>
                  <a:lnTo>
                    <a:pt x="2472707" y="74378"/>
                  </a:lnTo>
                  <a:lnTo>
                    <a:pt x="2610079" y="0"/>
                  </a:lnTo>
                  <a:lnTo>
                    <a:pt x="2747452" y="74378"/>
                  </a:lnTo>
                  <a:lnTo>
                    <a:pt x="2884825" y="297512"/>
                  </a:lnTo>
                  <a:lnTo>
                    <a:pt x="3022197" y="148756"/>
                  </a:lnTo>
                  <a:lnTo>
                    <a:pt x="3159570" y="0"/>
                  </a:lnTo>
                  <a:lnTo>
                    <a:pt x="3296943" y="0"/>
                  </a:lnTo>
                  <a:lnTo>
                    <a:pt x="3434315" y="0"/>
                  </a:lnTo>
                </a:path>
              </a:pathLst>
            </a:custGeom>
            <a:ln w="27101" cap="flat">
              <a:solidFill>
                <a:srgbClr val="F4A81D">
                  <a:alpha val="69803"/>
                </a:srgbClr>
              </a:solidFill>
              <a:prstDash val="solid"/>
              <a:round/>
            </a:ln>
          </p:spPr>
          <p:txBody>
            <a:bodyPr/>
            <a:lstStyle/>
            <a:p/>
          </p:txBody>
        </p:sp>
        <p:sp>
          <p:nvSpPr>
            <p:cNvPr id="71" name="pl71"/>
            <p:cNvSpPr/>
            <p:nvPr/>
          </p:nvSpPr>
          <p:spPr>
            <a:xfrm>
              <a:off x="5398790" y="1748808"/>
              <a:ext cx="3434315" cy="818158"/>
            </a:xfrm>
            <a:custGeom>
              <a:avLst/>
              <a:pathLst>
                <a:path w="3434315" h="818158">
                  <a:moveTo>
                    <a:pt x="0" y="74378"/>
                  </a:moveTo>
                  <a:lnTo>
                    <a:pt x="137372" y="148756"/>
                  </a:lnTo>
                  <a:lnTo>
                    <a:pt x="274745" y="148756"/>
                  </a:lnTo>
                  <a:lnTo>
                    <a:pt x="412117" y="74378"/>
                  </a:lnTo>
                  <a:lnTo>
                    <a:pt x="549490" y="74378"/>
                  </a:lnTo>
                  <a:lnTo>
                    <a:pt x="686863" y="0"/>
                  </a:lnTo>
                  <a:lnTo>
                    <a:pt x="824235" y="74378"/>
                  </a:lnTo>
                  <a:lnTo>
                    <a:pt x="961608" y="148756"/>
                  </a:lnTo>
                  <a:lnTo>
                    <a:pt x="1098981" y="74378"/>
                  </a:lnTo>
                  <a:lnTo>
                    <a:pt x="1236353" y="74378"/>
                  </a:lnTo>
                  <a:lnTo>
                    <a:pt x="1373726" y="74378"/>
                  </a:lnTo>
                  <a:lnTo>
                    <a:pt x="1511098" y="74378"/>
                  </a:lnTo>
                  <a:lnTo>
                    <a:pt x="1648471" y="74378"/>
                  </a:lnTo>
                  <a:lnTo>
                    <a:pt x="1785844" y="223134"/>
                  </a:lnTo>
                  <a:lnTo>
                    <a:pt x="1923216" y="148756"/>
                  </a:lnTo>
                  <a:lnTo>
                    <a:pt x="2060589" y="74378"/>
                  </a:lnTo>
                  <a:lnTo>
                    <a:pt x="2197962" y="148756"/>
                  </a:lnTo>
                  <a:lnTo>
                    <a:pt x="2335334" y="297512"/>
                  </a:lnTo>
                  <a:lnTo>
                    <a:pt x="2472707" y="446268"/>
                  </a:lnTo>
                  <a:lnTo>
                    <a:pt x="2610079" y="669402"/>
                  </a:lnTo>
                  <a:lnTo>
                    <a:pt x="2747452" y="669402"/>
                  </a:lnTo>
                  <a:lnTo>
                    <a:pt x="2884825" y="818158"/>
                  </a:lnTo>
                  <a:lnTo>
                    <a:pt x="3022197" y="595024"/>
                  </a:lnTo>
                  <a:lnTo>
                    <a:pt x="3159570" y="595024"/>
                  </a:lnTo>
                  <a:lnTo>
                    <a:pt x="3296943" y="595024"/>
                  </a:lnTo>
                  <a:lnTo>
                    <a:pt x="3434315" y="446268"/>
                  </a:lnTo>
                </a:path>
              </a:pathLst>
            </a:custGeom>
            <a:ln w="27101" cap="flat">
              <a:solidFill>
                <a:srgbClr val="F26829">
                  <a:alpha val="69803"/>
                </a:srgbClr>
              </a:solidFill>
              <a:prstDash val="solid"/>
              <a:round/>
            </a:ln>
          </p:spPr>
          <p:txBody>
            <a:bodyPr/>
            <a:lstStyle/>
            <a:p/>
          </p:txBody>
        </p:sp>
        <p:sp>
          <p:nvSpPr>
            <p:cNvPr id="72" name="pl72"/>
            <p:cNvSpPr/>
            <p:nvPr/>
          </p:nvSpPr>
          <p:spPr>
            <a:xfrm>
              <a:off x="5398790" y="2343832"/>
              <a:ext cx="3434315" cy="743780"/>
            </a:xfrm>
            <a:custGeom>
              <a:avLst/>
              <a:pathLst>
                <a:path w="3434315" h="743780">
                  <a:moveTo>
                    <a:pt x="0" y="743780"/>
                  </a:moveTo>
                  <a:lnTo>
                    <a:pt x="137372" y="595024"/>
                  </a:lnTo>
                  <a:lnTo>
                    <a:pt x="274745" y="669402"/>
                  </a:lnTo>
                  <a:lnTo>
                    <a:pt x="412117" y="520646"/>
                  </a:lnTo>
                  <a:lnTo>
                    <a:pt x="549490" y="446268"/>
                  </a:lnTo>
                  <a:lnTo>
                    <a:pt x="686863" y="446268"/>
                  </a:lnTo>
                  <a:lnTo>
                    <a:pt x="824235" y="520646"/>
                  </a:lnTo>
                  <a:lnTo>
                    <a:pt x="961608" y="520646"/>
                  </a:lnTo>
                  <a:lnTo>
                    <a:pt x="1098981" y="520646"/>
                  </a:lnTo>
                  <a:lnTo>
                    <a:pt x="1236353" y="595024"/>
                  </a:lnTo>
                  <a:lnTo>
                    <a:pt x="1373726" y="520646"/>
                  </a:lnTo>
                  <a:lnTo>
                    <a:pt x="1511098" y="297512"/>
                  </a:lnTo>
                  <a:lnTo>
                    <a:pt x="1648471" y="297512"/>
                  </a:lnTo>
                  <a:lnTo>
                    <a:pt x="1785844" y="371890"/>
                  </a:lnTo>
                  <a:lnTo>
                    <a:pt x="1923216" y="297512"/>
                  </a:lnTo>
                  <a:lnTo>
                    <a:pt x="2060589" y="297512"/>
                  </a:lnTo>
                  <a:lnTo>
                    <a:pt x="2197962" y="371890"/>
                  </a:lnTo>
                  <a:lnTo>
                    <a:pt x="2335334" y="223134"/>
                  </a:lnTo>
                  <a:lnTo>
                    <a:pt x="2472707" y="148756"/>
                  </a:lnTo>
                  <a:lnTo>
                    <a:pt x="2610079" y="74378"/>
                  </a:lnTo>
                  <a:lnTo>
                    <a:pt x="2747452" y="223134"/>
                  </a:lnTo>
                  <a:lnTo>
                    <a:pt x="2884825" y="223134"/>
                  </a:lnTo>
                  <a:lnTo>
                    <a:pt x="3022197" y="0"/>
                  </a:lnTo>
                  <a:lnTo>
                    <a:pt x="3159570" y="297512"/>
                  </a:lnTo>
                  <a:lnTo>
                    <a:pt x="3296943" y="297512"/>
                  </a:lnTo>
                  <a:lnTo>
                    <a:pt x="3434315" y="148756"/>
                  </a:lnTo>
                </a:path>
              </a:pathLst>
            </a:custGeom>
            <a:ln w="27101" cap="flat">
              <a:solidFill>
                <a:srgbClr val="BD53BD">
                  <a:alpha val="69803"/>
                </a:srgbClr>
              </a:solidFill>
              <a:prstDash val="solid"/>
              <a:round/>
            </a:ln>
          </p:spPr>
          <p:txBody>
            <a:bodyPr/>
            <a:lstStyle/>
            <a:p/>
          </p:txBody>
        </p:sp>
        <p:sp>
          <p:nvSpPr>
            <p:cNvPr id="73" name="pl73"/>
            <p:cNvSpPr/>
            <p:nvPr/>
          </p:nvSpPr>
          <p:spPr>
            <a:xfrm>
              <a:off x="5398790" y="2343832"/>
              <a:ext cx="3434315" cy="223134"/>
            </a:xfrm>
            <a:custGeom>
              <a:avLst/>
              <a:pathLst>
                <a:path w="3434315" h="223134">
                  <a:moveTo>
                    <a:pt x="0" y="74378"/>
                  </a:moveTo>
                  <a:lnTo>
                    <a:pt x="137372" y="74378"/>
                  </a:lnTo>
                  <a:lnTo>
                    <a:pt x="274745" y="148756"/>
                  </a:lnTo>
                  <a:lnTo>
                    <a:pt x="412117" y="223134"/>
                  </a:lnTo>
                  <a:lnTo>
                    <a:pt x="549490" y="148756"/>
                  </a:lnTo>
                  <a:lnTo>
                    <a:pt x="686863" y="74378"/>
                  </a:lnTo>
                  <a:lnTo>
                    <a:pt x="824235" y="74378"/>
                  </a:lnTo>
                  <a:lnTo>
                    <a:pt x="961608" y="0"/>
                  </a:lnTo>
                  <a:lnTo>
                    <a:pt x="1098981" y="0"/>
                  </a:lnTo>
                  <a:lnTo>
                    <a:pt x="1236353" y="74378"/>
                  </a:lnTo>
                  <a:lnTo>
                    <a:pt x="1373726" y="148756"/>
                  </a:lnTo>
                  <a:lnTo>
                    <a:pt x="1511098" y="148756"/>
                  </a:lnTo>
                  <a:lnTo>
                    <a:pt x="1648471" y="74378"/>
                  </a:lnTo>
                  <a:lnTo>
                    <a:pt x="1785844" y="0"/>
                  </a:lnTo>
                  <a:lnTo>
                    <a:pt x="1923216" y="148756"/>
                  </a:lnTo>
                  <a:lnTo>
                    <a:pt x="2060589" y="74378"/>
                  </a:lnTo>
                  <a:lnTo>
                    <a:pt x="2197962" y="148756"/>
                  </a:lnTo>
                  <a:lnTo>
                    <a:pt x="2335334" y="74378"/>
                  </a:lnTo>
                  <a:lnTo>
                    <a:pt x="2472707" y="74378"/>
                  </a:lnTo>
                  <a:lnTo>
                    <a:pt x="2610079" y="74378"/>
                  </a:lnTo>
                  <a:lnTo>
                    <a:pt x="2747452" y="148756"/>
                  </a:lnTo>
                  <a:lnTo>
                    <a:pt x="2884825" y="148756"/>
                  </a:lnTo>
                  <a:lnTo>
                    <a:pt x="3022197" y="148756"/>
                  </a:lnTo>
                  <a:lnTo>
                    <a:pt x="3159570" y="148756"/>
                  </a:lnTo>
                  <a:lnTo>
                    <a:pt x="3296943" y="223134"/>
                  </a:lnTo>
                  <a:lnTo>
                    <a:pt x="3434315" y="223134"/>
                  </a:lnTo>
                </a:path>
              </a:pathLst>
            </a:custGeom>
            <a:ln w="27101" cap="flat">
              <a:solidFill>
                <a:srgbClr val="6363C0">
                  <a:alpha val="69803"/>
                </a:srgbClr>
              </a:solidFill>
              <a:prstDash val="solid"/>
              <a:round/>
            </a:ln>
          </p:spPr>
          <p:txBody>
            <a:bodyPr/>
            <a:lstStyle/>
            <a:p/>
          </p:txBody>
        </p:sp>
        <p:sp>
          <p:nvSpPr>
            <p:cNvPr id="74" name="pl74"/>
            <p:cNvSpPr/>
            <p:nvPr/>
          </p:nvSpPr>
          <p:spPr>
            <a:xfrm>
              <a:off x="5398790" y="2343832"/>
              <a:ext cx="3434315" cy="1413182"/>
            </a:xfrm>
            <a:custGeom>
              <a:avLst/>
              <a:pathLst>
                <a:path w="3434315" h="1413182">
                  <a:moveTo>
                    <a:pt x="0" y="1413182"/>
                  </a:moveTo>
                  <a:lnTo>
                    <a:pt x="137372" y="1338804"/>
                  </a:lnTo>
                  <a:lnTo>
                    <a:pt x="274745" y="1338804"/>
                  </a:lnTo>
                  <a:lnTo>
                    <a:pt x="412117" y="1264426"/>
                  </a:lnTo>
                  <a:lnTo>
                    <a:pt x="549490" y="1115670"/>
                  </a:lnTo>
                  <a:lnTo>
                    <a:pt x="686863" y="892536"/>
                  </a:lnTo>
                  <a:lnTo>
                    <a:pt x="824235" y="892536"/>
                  </a:lnTo>
                  <a:lnTo>
                    <a:pt x="961608" y="892536"/>
                  </a:lnTo>
                  <a:lnTo>
                    <a:pt x="1098981" y="892536"/>
                  </a:lnTo>
                  <a:lnTo>
                    <a:pt x="1236353" y="669402"/>
                  </a:lnTo>
                  <a:lnTo>
                    <a:pt x="1373726" y="595024"/>
                  </a:lnTo>
                  <a:lnTo>
                    <a:pt x="1511098" y="371890"/>
                  </a:lnTo>
                  <a:lnTo>
                    <a:pt x="1648471" y="446268"/>
                  </a:lnTo>
                  <a:lnTo>
                    <a:pt x="1785844" y="371890"/>
                  </a:lnTo>
                  <a:lnTo>
                    <a:pt x="1923216" y="371890"/>
                  </a:lnTo>
                  <a:lnTo>
                    <a:pt x="2060589" y="297512"/>
                  </a:lnTo>
                  <a:lnTo>
                    <a:pt x="2197962" y="297512"/>
                  </a:lnTo>
                  <a:lnTo>
                    <a:pt x="2335334" y="223134"/>
                  </a:lnTo>
                  <a:lnTo>
                    <a:pt x="2472707" y="148756"/>
                  </a:lnTo>
                  <a:lnTo>
                    <a:pt x="2610079" y="74378"/>
                  </a:lnTo>
                  <a:lnTo>
                    <a:pt x="2747452" y="520646"/>
                  </a:lnTo>
                  <a:lnTo>
                    <a:pt x="2884825" y="595024"/>
                  </a:lnTo>
                  <a:lnTo>
                    <a:pt x="3022197" y="74378"/>
                  </a:lnTo>
                  <a:lnTo>
                    <a:pt x="3159570" y="148756"/>
                  </a:lnTo>
                  <a:lnTo>
                    <a:pt x="3296943" y="0"/>
                  </a:lnTo>
                  <a:lnTo>
                    <a:pt x="3434315" y="0"/>
                  </a:lnTo>
                </a:path>
              </a:pathLst>
            </a:custGeom>
            <a:ln w="27101" cap="flat">
              <a:solidFill>
                <a:srgbClr val="008DC9">
                  <a:alpha val="69803"/>
                </a:srgbClr>
              </a:solidFill>
              <a:prstDash val="solid"/>
              <a:round/>
            </a:ln>
          </p:spPr>
          <p:txBody>
            <a:bodyPr/>
            <a:lstStyle/>
            <a:p/>
          </p:txBody>
        </p:sp>
        <p:sp>
          <p:nvSpPr>
            <p:cNvPr id="75" name="pl75"/>
            <p:cNvSpPr/>
            <p:nvPr/>
          </p:nvSpPr>
          <p:spPr>
            <a:xfrm>
              <a:off x="5398790" y="2269454"/>
              <a:ext cx="3434315" cy="595024"/>
            </a:xfrm>
            <a:custGeom>
              <a:avLst/>
              <a:pathLst>
                <a:path w="3434315" h="595024">
                  <a:moveTo>
                    <a:pt x="0" y="371890"/>
                  </a:moveTo>
                  <a:lnTo>
                    <a:pt x="137372" y="371890"/>
                  </a:lnTo>
                  <a:lnTo>
                    <a:pt x="274745" y="446268"/>
                  </a:lnTo>
                  <a:lnTo>
                    <a:pt x="412117" y="371890"/>
                  </a:lnTo>
                  <a:lnTo>
                    <a:pt x="549490" y="297512"/>
                  </a:lnTo>
                  <a:lnTo>
                    <a:pt x="686863" y="297512"/>
                  </a:lnTo>
                  <a:lnTo>
                    <a:pt x="824235" y="148756"/>
                  </a:lnTo>
                  <a:lnTo>
                    <a:pt x="961608" y="148756"/>
                  </a:lnTo>
                  <a:lnTo>
                    <a:pt x="1098981" y="74378"/>
                  </a:lnTo>
                  <a:lnTo>
                    <a:pt x="1236353" y="74378"/>
                  </a:lnTo>
                  <a:lnTo>
                    <a:pt x="1373726" y="74378"/>
                  </a:lnTo>
                  <a:lnTo>
                    <a:pt x="1511098" y="74378"/>
                  </a:lnTo>
                  <a:lnTo>
                    <a:pt x="1648471" y="0"/>
                  </a:lnTo>
                  <a:lnTo>
                    <a:pt x="1785844" y="0"/>
                  </a:lnTo>
                  <a:lnTo>
                    <a:pt x="1923216" y="74378"/>
                  </a:lnTo>
                  <a:lnTo>
                    <a:pt x="2060589" y="74378"/>
                  </a:lnTo>
                  <a:lnTo>
                    <a:pt x="2197962" y="74378"/>
                  </a:lnTo>
                  <a:lnTo>
                    <a:pt x="2335334" y="74378"/>
                  </a:lnTo>
                  <a:lnTo>
                    <a:pt x="2472707" y="148756"/>
                  </a:lnTo>
                  <a:lnTo>
                    <a:pt x="2610079" y="148756"/>
                  </a:lnTo>
                  <a:lnTo>
                    <a:pt x="2747452" y="223134"/>
                  </a:lnTo>
                  <a:lnTo>
                    <a:pt x="2884825" y="595024"/>
                  </a:lnTo>
                  <a:lnTo>
                    <a:pt x="3022197" y="148756"/>
                  </a:lnTo>
                  <a:lnTo>
                    <a:pt x="3159570" y="446268"/>
                  </a:lnTo>
                  <a:lnTo>
                    <a:pt x="3296943" y="446268"/>
                  </a:lnTo>
                  <a:lnTo>
                    <a:pt x="3434315" y="446268"/>
                  </a:lnTo>
                </a:path>
              </a:pathLst>
            </a:custGeom>
            <a:ln w="27101" cap="flat">
              <a:solidFill>
                <a:srgbClr val="40BF73">
                  <a:alpha val="69803"/>
                </a:srgbClr>
              </a:solidFill>
              <a:prstDash val="solid"/>
              <a:round/>
            </a:ln>
          </p:spPr>
          <p:txBody>
            <a:bodyPr/>
            <a:lstStyle/>
            <a:p/>
          </p:txBody>
        </p:sp>
        <p:sp>
          <p:nvSpPr>
            <p:cNvPr id="76" name="pl76"/>
            <p:cNvSpPr/>
            <p:nvPr/>
          </p:nvSpPr>
          <p:spPr>
            <a:xfrm>
              <a:off x="5398790" y="2418210"/>
              <a:ext cx="3434315" cy="0"/>
            </a:xfrm>
            <a:custGeom>
              <a:avLst/>
              <a:pathLst>
                <a:path w="3434315" h="0">
                  <a:moveTo>
                    <a:pt x="0" y="0"/>
                  </a:moveTo>
                  <a:lnTo>
                    <a:pt x="0" y="0"/>
                  </a:lnTo>
                  <a:lnTo>
                    <a:pt x="0" y="0"/>
                  </a:lnTo>
                  <a:lnTo>
                    <a:pt x="0" y="0"/>
                  </a:lnTo>
                  <a:lnTo>
                    <a:pt x="0" y="0"/>
                  </a:lnTo>
                  <a:lnTo>
                    <a:pt x="0" y="0"/>
                  </a:lnTo>
                  <a:lnTo>
                    <a:pt x="137372" y="0"/>
                  </a:lnTo>
                  <a:lnTo>
                    <a:pt x="137372" y="0"/>
                  </a:lnTo>
                  <a:lnTo>
                    <a:pt x="137372" y="0"/>
                  </a:lnTo>
                  <a:lnTo>
                    <a:pt x="137372" y="0"/>
                  </a:lnTo>
                  <a:lnTo>
                    <a:pt x="137372" y="0"/>
                  </a:lnTo>
                  <a:lnTo>
                    <a:pt x="137372" y="0"/>
                  </a:lnTo>
                  <a:lnTo>
                    <a:pt x="274745" y="0"/>
                  </a:lnTo>
                  <a:lnTo>
                    <a:pt x="274745" y="0"/>
                  </a:lnTo>
                  <a:lnTo>
                    <a:pt x="274745" y="0"/>
                  </a:lnTo>
                  <a:lnTo>
                    <a:pt x="274745" y="0"/>
                  </a:lnTo>
                  <a:lnTo>
                    <a:pt x="274745" y="0"/>
                  </a:lnTo>
                  <a:lnTo>
                    <a:pt x="274745" y="0"/>
                  </a:lnTo>
                  <a:lnTo>
                    <a:pt x="412117" y="0"/>
                  </a:lnTo>
                  <a:lnTo>
                    <a:pt x="412117" y="0"/>
                  </a:lnTo>
                  <a:lnTo>
                    <a:pt x="412117" y="0"/>
                  </a:lnTo>
                  <a:lnTo>
                    <a:pt x="412117" y="0"/>
                  </a:lnTo>
                  <a:lnTo>
                    <a:pt x="412117" y="0"/>
                  </a:lnTo>
                  <a:lnTo>
                    <a:pt x="412117" y="0"/>
                  </a:lnTo>
                  <a:lnTo>
                    <a:pt x="549490" y="0"/>
                  </a:lnTo>
                  <a:lnTo>
                    <a:pt x="549490" y="0"/>
                  </a:lnTo>
                  <a:lnTo>
                    <a:pt x="549490" y="0"/>
                  </a:lnTo>
                  <a:lnTo>
                    <a:pt x="549490" y="0"/>
                  </a:lnTo>
                  <a:lnTo>
                    <a:pt x="549490" y="0"/>
                  </a:lnTo>
                  <a:lnTo>
                    <a:pt x="549490" y="0"/>
                  </a:lnTo>
                  <a:lnTo>
                    <a:pt x="686863" y="0"/>
                  </a:lnTo>
                  <a:lnTo>
                    <a:pt x="686863" y="0"/>
                  </a:lnTo>
                  <a:lnTo>
                    <a:pt x="686863" y="0"/>
                  </a:lnTo>
                  <a:lnTo>
                    <a:pt x="686863" y="0"/>
                  </a:lnTo>
                  <a:lnTo>
                    <a:pt x="686863" y="0"/>
                  </a:lnTo>
                  <a:lnTo>
                    <a:pt x="686863" y="0"/>
                  </a:lnTo>
                  <a:lnTo>
                    <a:pt x="824235" y="0"/>
                  </a:lnTo>
                  <a:lnTo>
                    <a:pt x="824235" y="0"/>
                  </a:lnTo>
                  <a:lnTo>
                    <a:pt x="824235" y="0"/>
                  </a:lnTo>
                  <a:lnTo>
                    <a:pt x="824235" y="0"/>
                  </a:lnTo>
                  <a:lnTo>
                    <a:pt x="824235" y="0"/>
                  </a:lnTo>
                  <a:lnTo>
                    <a:pt x="824235" y="0"/>
                  </a:lnTo>
                  <a:lnTo>
                    <a:pt x="961608" y="0"/>
                  </a:lnTo>
                  <a:lnTo>
                    <a:pt x="961608" y="0"/>
                  </a:lnTo>
                  <a:lnTo>
                    <a:pt x="961608" y="0"/>
                  </a:lnTo>
                  <a:lnTo>
                    <a:pt x="961608" y="0"/>
                  </a:lnTo>
                  <a:lnTo>
                    <a:pt x="961608" y="0"/>
                  </a:lnTo>
                  <a:lnTo>
                    <a:pt x="961608" y="0"/>
                  </a:lnTo>
                  <a:lnTo>
                    <a:pt x="1098981" y="0"/>
                  </a:lnTo>
                  <a:lnTo>
                    <a:pt x="1098981" y="0"/>
                  </a:lnTo>
                  <a:lnTo>
                    <a:pt x="1098981" y="0"/>
                  </a:lnTo>
                  <a:lnTo>
                    <a:pt x="1098981" y="0"/>
                  </a:lnTo>
                  <a:lnTo>
                    <a:pt x="1098981" y="0"/>
                  </a:lnTo>
                  <a:lnTo>
                    <a:pt x="1098981" y="0"/>
                  </a:lnTo>
                  <a:lnTo>
                    <a:pt x="1236353" y="0"/>
                  </a:lnTo>
                  <a:lnTo>
                    <a:pt x="1236353" y="0"/>
                  </a:lnTo>
                  <a:lnTo>
                    <a:pt x="1236353" y="0"/>
                  </a:lnTo>
                  <a:lnTo>
                    <a:pt x="1236353" y="0"/>
                  </a:lnTo>
                  <a:lnTo>
                    <a:pt x="1236353" y="0"/>
                  </a:lnTo>
                  <a:lnTo>
                    <a:pt x="1236353" y="0"/>
                  </a:lnTo>
                  <a:lnTo>
                    <a:pt x="1373726" y="0"/>
                  </a:lnTo>
                  <a:lnTo>
                    <a:pt x="1373726" y="0"/>
                  </a:lnTo>
                  <a:lnTo>
                    <a:pt x="1373726" y="0"/>
                  </a:lnTo>
                  <a:lnTo>
                    <a:pt x="1373726" y="0"/>
                  </a:lnTo>
                  <a:lnTo>
                    <a:pt x="1373726" y="0"/>
                  </a:lnTo>
                  <a:lnTo>
                    <a:pt x="1373726" y="0"/>
                  </a:lnTo>
                  <a:lnTo>
                    <a:pt x="1511098" y="0"/>
                  </a:lnTo>
                  <a:lnTo>
                    <a:pt x="1511098" y="0"/>
                  </a:lnTo>
                  <a:lnTo>
                    <a:pt x="1511098" y="0"/>
                  </a:lnTo>
                  <a:lnTo>
                    <a:pt x="1511098" y="0"/>
                  </a:lnTo>
                  <a:lnTo>
                    <a:pt x="1511098" y="0"/>
                  </a:lnTo>
                  <a:lnTo>
                    <a:pt x="1511098" y="0"/>
                  </a:lnTo>
                  <a:lnTo>
                    <a:pt x="1648471" y="0"/>
                  </a:lnTo>
                  <a:lnTo>
                    <a:pt x="1648471" y="0"/>
                  </a:lnTo>
                  <a:lnTo>
                    <a:pt x="1648471" y="0"/>
                  </a:lnTo>
                  <a:lnTo>
                    <a:pt x="1648471" y="0"/>
                  </a:lnTo>
                  <a:lnTo>
                    <a:pt x="1648471" y="0"/>
                  </a:lnTo>
                  <a:lnTo>
                    <a:pt x="1648471" y="0"/>
                  </a:lnTo>
                  <a:lnTo>
                    <a:pt x="1785844" y="0"/>
                  </a:lnTo>
                  <a:lnTo>
                    <a:pt x="1785844" y="0"/>
                  </a:lnTo>
                  <a:lnTo>
                    <a:pt x="1785844" y="0"/>
                  </a:lnTo>
                  <a:lnTo>
                    <a:pt x="1785844" y="0"/>
                  </a:lnTo>
                  <a:lnTo>
                    <a:pt x="1785844" y="0"/>
                  </a:lnTo>
                  <a:lnTo>
                    <a:pt x="1785844" y="0"/>
                  </a:lnTo>
                  <a:lnTo>
                    <a:pt x="1923216" y="0"/>
                  </a:lnTo>
                  <a:lnTo>
                    <a:pt x="1923216" y="0"/>
                  </a:lnTo>
                  <a:lnTo>
                    <a:pt x="1923216" y="0"/>
                  </a:lnTo>
                  <a:lnTo>
                    <a:pt x="1923216" y="0"/>
                  </a:lnTo>
                  <a:lnTo>
                    <a:pt x="1923216" y="0"/>
                  </a:lnTo>
                  <a:lnTo>
                    <a:pt x="1923216" y="0"/>
                  </a:lnTo>
                  <a:lnTo>
                    <a:pt x="2060589" y="0"/>
                  </a:lnTo>
                  <a:lnTo>
                    <a:pt x="2060589" y="0"/>
                  </a:lnTo>
                  <a:lnTo>
                    <a:pt x="2060589" y="0"/>
                  </a:lnTo>
                  <a:lnTo>
                    <a:pt x="2060589" y="0"/>
                  </a:lnTo>
                  <a:lnTo>
                    <a:pt x="2060589" y="0"/>
                  </a:lnTo>
                  <a:lnTo>
                    <a:pt x="2060589" y="0"/>
                  </a:lnTo>
                  <a:lnTo>
                    <a:pt x="2197962" y="0"/>
                  </a:lnTo>
                  <a:lnTo>
                    <a:pt x="2197962" y="0"/>
                  </a:lnTo>
                  <a:lnTo>
                    <a:pt x="2197962" y="0"/>
                  </a:lnTo>
                  <a:lnTo>
                    <a:pt x="2197962" y="0"/>
                  </a:lnTo>
                  <a:lnTo>
                    <a:pt x="2197962" y="0"/>
                  </a:lnTo>
                  <a:lnTo>
                    <a:pt x="2197962" y="0"/>
                  </a:lnTo>
                  <a:lnTo>
                    <a:pt x="2335334" y="0"/>
                  </a:lnTo>
                  <a:lnTo>
                    <a:pt x="2335334" y="0"/>
                  </a:lnTo>
                  <a:lnTo>
                    <a:pt x="2335334" y="0"/>
                  </a:lnTo>
                  <a:lnTo>
                    <a:pt x="2335334" y="0"/>
                  </a:lnTo>
                  <a:lnTo>
                    <a:pt x="2335334" y="0"/>
                  </a:lnTo>
                  <a:lnTo>
                    <a:pt x="2335334" y="0"/>
                  </a:lnTo>
                  <a:lnTo>
                    <a:pt x="2472707" y="0"/>
                  </a:lnTo>
                  <a:lnTo>
                    <a:pt x="2472707" y="0"/>
                  </a:lnTo>
                  <a:lnTo>
                    <a:pt x="2472707" y="0"/>
                  </a:lnTo>
                  <a:lnTo>
                    <a:pt x="2472707" y="0"/>
                  </a:lnTo>
                  <a:lnTo>
                    <a:pt x="2472707" y="0"/>
                  </a:lnTo>
                  <a:lnTo>
                    <a:pt x="2472707" y="0"/>
                  </a:lnTo>
                  <a:lnTo>
                    <a:pt x="2610079" y="0"/>
                  </a:lnTo>
                  <a:lnTo>
                    <a:pt x="2610079" y="0"/>
                  </a:lnTo>
                  <a:lnTo>
                    <a:pt x="2610079" y="0"/>
                  </a:lnTo>
                  <a:lnTo>
                    <a:pt x="2610079" y="0"/>
                  </a:lnTo>
                  <a:lnTo>
                    <a:pt x="2610079" y="0"/>
                  </a:lnTo>
                  <a:lnTo>
                    <a:pt x="2610079" y="0"/>
                  </a:lnTo>
                  <a:lnTo>
                    <a:pt x="2747452" y="0"/>
                  </a:lnTo>
                  <a:lnTo>
                    <a:pt x="2747452" y="0"/>
                  </a:lnTo>
                  <a:lnTo>
                    <a:pt x="2747452" y="0"/>
                  </a:lnTo>
                  <a:lnTo>
                    <a:pt x="2747452" y="0"/>
                  </a:lnTo>
                  <a:lnTo>
                    <a:pt x="2747452" y="0"/>
                  </a:lnTo>
                  <a:lnTo>
                    <a:pt x="2747452" y="0"/>
                  </a:lnTo>
                  <a:lnTo>
                    <a:pt x="2884825" y="0"/>
                  </a:lnTo>
                  <a:lnTo>
                    <a:pt x="2884825" y="0"/>
                  </a:lnTo>
                  <a:lnTo>
                    <a:pt x="2884825" y="0"/>
                  </a:lnTo>
                  <a:lnTo>
                    <a:pt x="2884825" y="0"/>
                  </a:lnTo>
                  <a:lnTo>
                    <a:pt x="2884825" y="0"/>
                  </a:lnTo>
                  <a:lnTo>
                    <a:pt x="2884825" y="0"/>
                  </a:lnTo>
                  <a:lnTo>
                    <a:pt x="3022197" y="0"/>
                  </a:lnTo>
                  <a:lnTo>
                    <a:pt x="3022197" y="0"/>
                  </a:lnTo>
                  <a:lnTo>
                    <a:pt x="3022197" y="0"/>
                  </a:lnTo>
                  <a:lnTo>
                    <a:pt x="3022197" y="0"/>
                  </a:lnTo>
                  <a:lnTo>
                    <a:pt x="3022197" y="0"/>
                  </a:lnTo>
                  <a:lnTo>
                    <a:pt x="3022197" y="0"/>
                  </a:lnTo>
                  <a:lnTo>
                    <a:pt x="3159570" y="0"/>
                  </a:lnTo>
                  <a:lnTo>
                    <a:pt x="3159570" y="0"/>
                  </a:lnTo>
                  <a:lnTo>
                    <a:pt x="3159570" y="0"/>
                  </a:lnTo>
                  <a:lnTo>
                    <a:pt x="3159570" y="0"/>
                  </a:lnTo>
                  <a:lnTo>
                    <a:pt x="3159570" y="0"/>
                  </a:lnTo>
                  <a:lnTo>
                    <a:pt x="3159570" y="0"/>
                  </a:lnTo>
                  <a:lnTo>
                    <a:pt x="3296943" y="0"/>
                  </a:lnTo>
                  <a:lnTo>
                    <a:pt x="3296943" y="0"/>
                  </a:lnTo>
                  <a:lnTo>
                    <a:pt x="3296943" y="0"/>
                  </a:lnTo>
                  <a:lnTo>
                    <a:pt x="3296943" y="0"/>
                  </a:lnTo>
                  <a:lnTo>
                    <a:pt x="3296943" y="0"/>
                  </a:lnTo>
                  <a:lnTo>
                    <a:pt x="3296943" y="0"/>
                  </a:lnTo>
                  <a:lnTo>
                    <a:pt x="3434315" y="0"/>
                  </a:lnTo>
                  <a:lnTo>
                    <a:pt x="3434315" y="0"/>
                  </a:lnTo>
                  <a:lnTo>
                    <a:pt x="3434315" y="0"/>
                  </a:lnTo>
                  <a:lnTo>
                    <a:pt x="3434315" y="0"/>
                  </a:lnTo>
                  <a:lnTo>
                    <a:pt x="3434315" y="0"/>
                  </a:lnTo>
                  <a:lnTo>
                    <a:pt x="3434315" y="0"/>
                  </a:lnTo>
                </a:path>
              </a:pathLst>
            </a:custGeom>
            <a:ln w="13550" cap="flat">
              <a:solidFill>
                <a:srgbClr val="000000">
                  <a:alpha val="100000"/>
                </a:srgbClr>
              </a:solidFill>
              <a:prstDash val="dash"/>
              <a:round/>
            </a:ln>
          </p:spPr>
          <p:txBody>
            <a:bodyPr/>
            <a:lstStyle/>
            <a:p/>
          </p:txBody>
        </p:sp>
        <p:sp>
          <p:nvSpPr>
            <p:cNvPr id="77" name="pl77"/>
            <p:cNvSpPr/>
            <p:nvPr/>
          </p:nvSpPr>
          <p:spPr>
            <a:xfrm>
              <a:off x="5398790" y="2418210"/>
              <a:ext cx="3434315" cy="1264426"/>
            </a:xfrm>
            <a:custGeom>
              <a:avLst/>
              <a:pathLst>
                <a:path w="3434315" h="1264426">
                  <a:moveTo>
                    <a:pt x="0" y="1264426"/>
                  </a:moveTo>
                  <a:lnTo>
                    <a:pt x="137372" y="1264426"/>
                  </a:lnTo>
                  <a:lnTo>
                    <a:pt x="274745" y="1115670"/>
                  </a:lnTo>
                  <a:lnTo>
                    <a:pt x="412117" y="966914"/>
                  </a:lnTo>
                  <a:lnTo>
                    <a:pt x="549490" y="818158"/>
                  </a:lnTo>
                  <a:lnTo>
                    <a:pt x="686863" y="743780"/>
                  </a:lnTo>
                  <a:lnTo>
                    <a:pt x="824235" y="520646"/>
                  </a:lnTo>
                  <a:lnTo>
                    <a:pt x="961608" y="446268"/>
                  </a:lnTo>
                  <a:lnTo>
                    <a:pt x="1098981" y="297512"/>
                  </a:lnTo>
                  <a:lnTo>
                    <a:pt x="1236353" y="74378"/>
                  </a:lnTo>
                  <a:lnTo>
                    <a:pt x="1373726" y="223134"/>
                  </a:lnTo>
                  <a:lnTo>
                    <a:pt x="1511098" y="223134"/>
                  </a:lnTo>
                  <a:lnTo>
                    <a:pt x="1648471" y="371890"/>
                  </a:lnTo>
                  <a:lnTo>
                    <a:pt x="1785844" y="446268"/>
                  </a:lnTo>
                  <a:lnTo>
                    <a:pt x="1923216" y="371890"/>
                  </a:lnTo>
                  <a:lnTo>
                    <a:pt x="2060589" y="371890"/>
                  </a:lnTo>
                  <a:lnTo>
                    <a:pt x="2197962" y="148756"/>
                  </a:lnTo>
                  <a:lnTo>
                    <a:pt x="2335334" y="148756"/>
                  </a:lnTo>
                  <a:lnTo>
                    <a:pt x="2472707" y="74378"/>
                  </a:lnTo>
                  <a:lnTo>
                    <a:pt x="2610079" y="0"/>
                  </a:lnTo>
                  <a:lnTo>
                    <a:pt x="2747452" y="74378"/>
                  </a:lnTo>
                  <a:lnTo>
                    <a:pt x="2884825" y="297512"/>
                  </a:lnTo>
                  <a:lnTo>
                    <a:pt x="3022197" y="148756"/>
                  </a:lnTo>
                  <a:lnTo>
                    <a:pt x="3159570" y="0"/>
                  </a:lnTo>
                  <a:lnTo>
                    <a:pt x="3296943" y="0"/>
                  </a:lnTo>
                  <a:lnTo>
                    <a:pt x="3434315" y="0"/>
                  </a:lnTo>
                </a:path>
              </a:pathLst>
            </a:custGeom>
            <a:ln w="65043" cap="flat">
              <a:solidFill>
                <a:srgbClr val="000000">
                  <a:alpha val="100000"/>
                </a:srgbClr>
              </a:solidFill>
              <a:prstDash val="solid"/>
              <a:round/>
            </a:ln>
          </p:spPr>
          <p:txBody>
            <a:bodyPr/>
            <a:lstStyle/>
            <a:p/>
          </p:txBody>
        </p:sp>
        <p:sp>
          <p:nvSpPr>
            <p:cNvPr id="78" name="pl78"/>
            <p:cNvSpPr/>
            <p:nvPr/>
          </p:nvSpPr>
          <p:spPr>
            <a:xfrm>
              <a:off x="5398790" y="2418210"/>
              <a:ext cx="3434315" cy="1264426"/>
            </a:xfrm>
            <a:custGeom>
              <a:avLst/>
              <a:pathLst>
                <a:path w="3434315" h="1264426">
                  <a:moveTo>
                    <a:pt x="0" y="1264426"/>
                  </a:moveTo>
                  <a:lnTo>
                    <a:pt x="137372" y="1264426"/>
                  </a:lnTo>
                  <a:lnTo>
                    <a:pt x="274745" y="1115670"/>
                  </a:lnTo>
                  <a:lnTo>
                    <a:pt x="412117" y="966914"/>
                  </a:lnTo>
                  <a:lnTo>
                    <a:pt x="549490" y="818158"/>
                  </a:lnTo>
                  <a:lnTo>
                    <a:pt x="686863" y="743780"/>
                  </a:lnTo>
                  <a:lnTo>
                    <a:pt x="824235" y="520646"/>
                  </a:lnTo>
                  <a:lnTo>
                    <a:pt x="961608" y="446268"/>
                  </a:lnTo>
                  <a:lnTo>
                    <a:pt x="1098981" y="297512"/>
                  </a:lnTo>
                  <a:lnTo>
                    <a:pt x="1236353" y="74378"/>
                  </a:lnTo>
                  <a:lnTo>
                    <a:pt x="1373726" y="223134"/>
                  </a:lnTo>
                  <a:lnTo>
                    <a:pt x="1511098" y="223134"/>
                  </a:lnTo>
                  <a:lnTo>
                    <a:pt x="1648471" y="371890"/>
                  </a:lnTo>
                  <a:lnTo>
                    <a:pt x="1785844" y="446268"/>
                  </a:lnTo>
                  <a:lnTo>
                    <a:pt x="1923216" y="371890"/>
                  </a:lnTo>
                  <a:lnTo>
                    <a:pt x="2060589" y="371890"/>
                  </a:lnTo>
                  <a:lnTo>
                    <a:pt x="2197962" y="148756"/>
                  </a:lnTo>
                  <a:lnTo>
                    <a:pt x="2335334" y="148756"/>
                  </a:lnTo>
                  <a:lnTo>
                    <a:pt x="2472707" y="74378"/>
                  </a:lnTo>
                  <a:lnTo>
                    <a:pt x="2610079" y="0"/>
                  </a:lnTo>
                  <a:lnTo>
                    <a:pt x="2747452" y="74378"/>
                  </a:lnTo>
                  <a:lnTo>
                    <a:pt x="2884825" y="297512"/>
                  </a:lnTo>
                  <a:lnTo>
                    <a:pt x="3022197" y="148756"/>
                  </a:lnTo>
                  <a:lnTo>
                    <a:pt x="3159570" y="0"/>
                  </a:lnTo>
                  <a:lnTo>
                    <a:pt x="3296943" y="0"/>
                  </a:lnTo>
                  <a:lnTo>
                    <a:pt x="3434315" y="0"/>
                  </a:lnTo>
                </a:path>
              </a:pathLst>
            </a:custGeom>
            <a:ln w="40651" cap="flat">
              <a:solidFill>
                <a:srgbClr val="F4A81D">
                  <a:alpha val="100000"/>
                </a:srgbClr>
              </a:solidFill>
              <a:prstDash val="solid"/>
              <a:round/>
            </a:ln>
          </p:spPr>
          <p:txBody>
            <a:bodyPr/>
            <a:lstStyle/>
            <a:p/>
          </p:txBody>
        </p:sp>
        <p:sp>
          <p:nvSpPr>
            <p:cNvPr id="79" name="tx79"/>
            <p:cNvSpPr/>
            <p:nvPr/>
          </p:nvSpPr>
          <p:spPr>
            <a:xfrm>
              <a:off x="5320472" y="3504082"/>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80" name="tx80"/>
            <p:cNvSpPr/>
            <p:nvPr/>
          </p:nvSpPr>
          <p:spPr>
            <a:xfrm>
              <a:off x="6007335" y="2983435"/>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81" name="tx81"/>
            <p:cNvSpPr/>
            <p:nvPr/>
          </p:nvSpPr>
          <p:spPr>
            <a:xfrm>
              <a:off x="6724327" y="246278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2" name="tx82"/>
            <p:cNvSpPr/>
            <p:nvPr/>
          </p:nvSpPr>
          <p:spPr>
            <a:xfrm>
              <a:off x="7411190" y="261154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83" name="tx83"/>
            <p:cNvSpPr/>
            <p:nvPr/>
          </p:nvSpPr>
          <p:spPr>
            <a:xfrm>
              <a:off x="7978740" y="223965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4" name="tx84"/>
            <p:cNvSpPr/>
            <p:nvPr/>
          </p:nvSpPr>
          <p:spPr>
            <a:xfrm>
              <a:off x="8802976" y="223965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5" name="tx85"/>
            <p:cNvSpPr/>
            <p:nvPr/>
          </p:nvSpPr>
          <p:spPr>
            <a:xfrm>
              <a:off x="4980741" y="3116499"/>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86" name="tx86"/>
            <p:cNvSpPr/>
            <p:nvPr/>
          </p:nvSpPr>
          <p:spPr>
            <a:xfrm>
              <a:off x="5093761" y="2372719"/>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87" name="tx87"/>
            <p:cNvSpPr/>
            <p:nvPr/>
          </p:nvSpPr>
          <p:spPr>
            <a:xfrm>
              <a:off x="5023078" y="1628939"/>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88" name="tx88"/>
            <p:cNvSpPr/>
            <p:nvPr/>
          </p:nvSpPr>
          <p:spPr>
            <a:xfrm rot="-5400000">
              <a:off x="5243342"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89" name="tx89"/>
            <p:cNvSpPr/>
            <p:nvPr/>
          </p:nvSpPr>
          <p:spPr>
            <a:xfrm rot="-5400000">
              <a:off x="5930205"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90" name="tx90"/>
            <p:cNvSpPr/>
            <p:nvPr/>
          </p:nvSpPr>
          <p:spPr>
            <a:xfrm rot="-5400000">
              <a:off x="6617068"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91" name="tx91"/>
            <p:cNvSpPr/>
            <p:nvPr/>
          </p:nvSpPr>
          <p:spPr>
            <a:xfrm rot="-5400000">
              <a:off x="7303931"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92" name="tx92"/>
            <p:cNvSpPr/>
            <p:nvPr/>
          </p:nvSpPr>
          <p:spPr>
            <a:xfrm rot="-5400000">
              <a:off x="7853422"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93" name="tx93"/>
            <p:cNvSpPr/>
            <p:nvPr/>
          </p:nvSpPr>
          <p:spPr>
            <a:xfrm rot="-5400000">
              <a:off x="8677658"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94" name="tx94"/>
            <p:cNvSpPr/>
            <p:nvPr/>
          </p:nvSpPr>
          <p:spPr>
            <a:xfrm rot="-5400000">
              <a:off x="4281635" y="2707420"/>
              <a:ext cx="11842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Difference (% points)</a:t>
              </a:r>
            </a:p>
          </p:txBody>
        </p:sp>
        <p:sp>
          <p:nvSpPr>
            <p:cNvPr id="95" name="pl95"/>
            <p:cNvSpPr/>
            <p:nvPr/>
          </p:nvSpPr>
          <p:spPr>
            <a:xfrm>
              <a:off x="6179686" y="4701924"/>
              <a:ext cx="175564" cy="0"/>
            </a:xfrm>
            <a:custGeom>
              <a:avLst/>
              <a:pathLst>
                <a:path w="175564" h="0">
                  <a:moveTo>
                    <a:pt x="0" y="0"/>
                  </a:moveTo>
                  <a:lnTo>
                    <a:pt x="175564" y="0"/>
                  </a:lnTo>
                </a:path>
              </a:pathLst>
            </a:custGeom>
            <a:ln w="27101" cap="flat">
              <a:solidFill>
                <a:srgbClr val="F4A81D">
                  <a:alpha val="100000"/>
                </a:srgbClr>
              </a:solidFill>
              <a:prstDash val="solid"/>
              <a:round/>
            </a:ln>
          </p:spPr>
          <p:txBody>
            <a:bodyPr/>
            <a:lstStyle/>
            <a:p/>
          </p:txBody>
        </p:sp>
        <p:sp>
          <p:nvSpPr>
            <p:cNvPr id="96" name="pl96"/>
            <p:cNvSpPr/>
            <p:nvPr/>
          </p:nvSpPr>
          <p:spPr>
            <a:xfrm>
              <a:off x="6179686" y="4701924"/>
              <a:ext cx="175564" cy="0"/>
            </a:xfrm>
            <a:custGeom>
              <a:avLst/>
              <a:pathLst>
                <a:path w="175564" h="0">
                  <a:moveTo>
                    <a:pt x="0" y="0"/>
                  </a:moveTo>
                  <a:lnTo>
                    <a:pt x="175564" y="0"/>
                  </a:lnTo>
                </a:path>
              </a:pathLst>
            </a:custGeom>
            <a:ln w="40651" cap="flat">
              <a:solidFill>
                <a:srgbClr val="F4A81D">
                  <a:alpha val="100000"/>
                </a:srgbClr>
              </a:solidFill>
              <a:prstDash val="solid"/>
              <a:round/>
            </a:ln>
          </p:spPr>
          <p:txBody>
            <a:bodyPr/>
            <a:lstStyle/>
            <a:p/>
          </p:txBody>
        </p:sp>
        <p:sp>
          <p:nvSpPr>
            <p:cNvPr id="97" name="pl97"/>
            <p:cNvSpPr/>
            <p:nvPr/>
          </p:nvSpPr>
          <p:spPr>
            <a:xfrm>
              <a:off x="6179686" y="4990969"/>
              <a:ext cx="175564" cy="0"/>
            </a:xfrm>
            <a:custGeom>
              <a:avLst/>
              <a:pathLst>
                <a:path w="175564" h="0">
                  <a:moveTo>
                    <a:pt x="0" y="0"/>
                  </a:moveTo>
                  <a:lnTo>
                    <a:pt x="175564" y="0"/>
                  </a:lnTo>
                </a:path>
              </a:pathLst>
            </a:custGeom>
            <a:ln w="27101" cap="flat">
              <a:solidFill>
                <a:srgbClr val="F26829">
                  <a:alpha val="100000"/>
                </a:srgbClr>
              </a:solidFill>
              <a:prstDash val="solid"/>
              <a:round/>
            </a:ln>
          </p:spPr>
          <p:txBody>
            <a:bodyPr/>
            <a:lstStyle/>
            <a:p/>
          </p:txBody>
        </p:sp>
        <p:sp>
          <p:nvSpPr>
            <p:cNvPr id="98" name="pl98"/>
            <p:cNvSpPr/>
            <p:nvPr/>
          </p:nvSpPr>
          <p:spPr>
            <a:xfrm>
              <a:off x="6820504" y="4701924"/>
              <a:ext cx="175564" cy="0"/>
            </a:xfrm>
            <a:custGeom>
              <a:avLst/>
              <a:pathLst>
                <a:path w="175564" h="0">
                  <a:moveTo>
                    <a:pt x="0" y="0"/>
                  </a:moveTo>
                  <a:lnTo>
                    <a:pt x="175564" y="0"/>
                  </a:lnTo>
                </a:path>
              </a:pathLst>
            </a:custGeom>
            <a:ln w="27101" cap="flat">
              <a:solidFill>
                <a:srgbClr val="BD53BD">
                  <a:alpha val="100000"/>
                </a:srgbClr>
              </a:solidFill>
              <a:prstDash val="solid"/>
              <a:round/>
            </a:ln>
          </p:spPr>
          <p:txBody>
            <a:bodyPr/>
            <a:lstStyle/>
            <a:p/>
          </p:txBody>
        </p:sp>
        <p:sp>
          <p:nvSpPr>
            <p:cNvPr id="99" name="pl99"/>
            <p:cNvSpPr/>
            <p:nvPr/>
          </p:nvSpPr>
          <p:spPr>
            <a:xfrm>
              <a:off x="6820504" y="4990969"/>
              <a:ext cx="175564" cy="0"/>
            </a:xfrm>
            <a:custGeom>
              <a:avLst/>
              <a:pathLst>
                <a:path w="175564" h="0">
                  <a:moveTo>
                    <a:pt x="0" y="0"/>
                  </a:moveTo>
                  <a:lnTo>
                    <a:pt x="175564" y="0"/>
                  </a:lnTo>
                </a:path>
              </a:pathLst>
            </a:custGeom>
            <a:ln w="27101" cap="flat">
              <a:solidFill>
                <a:srgbClr val="6363C0">
                  <a:alpha val="100000"/>
                </a:srgbClr>
              </a:solidFill>
              <a:prstDash val="solid"/>
              <a:round/>
            </a:ln>
          </p:spPr>
          <p:txBody>
            <a:bodyPr/>
            <a:lstStyle/>
            <a:p/>
          </p:txBody>
        </p:sp>
        <p:sp>
          <p:nvSpPr>
            <p:cNvPr id="100" name="pl100"/>
            <p:cNvSpPr/>
            <p:nvPr/>
          </p:nvSpPr>
          <p:spPr>
            <a:xfrm>
              <a:off x="7461321" y="4701924"/>
              <a:ext cx="175564" cy="0"/>
            </a:xfrm>
            <a:custGeom>
              <a:avLst/>
              <a:pathLst>
                <a:path w="175564" h="0">
                  <a:moveTo>
                    <a:pt x="0" y="0"/>
                  </a:moveTo>
                  <a:lnTo>
                    <a:pt x="175564" y="0"/>
                  </a:lnTo>
                </a:path>
              </a:pathLst>
            </a:custGeom>
            <a:ln w="27101" cap="flat">
              <a:solidFill>
                <a:srgbClr val="008DC9">
                  <a:alpha val="100000"/>
                </a:srgbClr>
              </a:solidFill>
              <a:prstDash val="solid"/>
              <a:round/>
            </a:ln>
          </p:spPr>
          <p:txBody>
            <a:bodyPr/>
            <a:lstStyle/>
            <a:p/>
          </p:txBody>
        </p:sp>
        <p:sp>
          <p:nvSpPr>
            <p:cNvPr id="101" name="pl101"/>
            <p:cNvSpPr/>
            <p:nvPr/>
          </p:nvSpPr>
          <p:spPr>
            <a:xfrm>
              <a:off x="7461321" y="4990969"/>
              <a:ext cx="175564" cy="0"/>
            </a:xfrm>
            <a:custGeom>
              <a:avLst/>
              <a:pathLst>
                <a:path w="175564" h="0">
                  <a:moveTo>
                    <a:pt x="0" y="0"/>
                  </a:moveTo>
                  <a:lnTo>
                    <a:pt x="175564" y="0"/>
                  </a:lnTo>
                </a:path>
              </a:pathLst>
            </a:custGeom>
            <a:ln w="27101" cap="flat">
              <a:solidFill>
                <a:srgbClr val="40BF73">
                  <a:alpha val="100000"/>
                </a:srgbClr>
              </a:solidFill>
              <a:prstDash val="solid"/>
              <a:round/>
            </a:ln>
          </p:spPr>
          <p:txBody>
            <a:bodyPr/>
            <a:lstStyle/>
            <a:p/>
          </p:txBody>
        </p:sp>
        <p:sp>
          <p:nvSpPr>
            <p:cNvPr id="102" name="tx102"/>
            <p:cNvSpPr/>
            <p:nvPr/>
          </p:nvSpPr>
          <p:spPr>
            <a:xfrm>
              <a:off x="6446785" y="4656432"/>
              <a:ext cx="25392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AFR</a:t>
              </a:r>
            </a:p>
          </p:txBody>
        </p:sp>
        <p:sp>
          <p:nvSpPr>
            <p:cNvPr id="103" name="tx103"/>
            <p:cNvSpPr/>
            <p:nvPr/>
          </p:nvSpPr>
          <p:spPr>
            <a:xfrm>
              <a:off x="6446785" y="4945477"/>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AMR</a:t>
              </a:r>
            </a:p>
          </p:txBody>
        </p:sp>
        <p:sp>
          <p:nvSpPr>
            <p:cNvPr id="104" name="tx104"/>
            <p:cNvSpPr/>
            <p:nvPr/>
          </p:nvSpPr>
          <p:spPr>
            <a:xfrm>
              <a:off x="7087603" y="4656432"/>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EMR</a:t>
              </a:r>
            </a:p>
          </p:txBody>
        </p:sp>
        <p:sp>
          <p:nvSpPr>
            <p:cNvPr id="105" name="tx105"/>
            <p:cNvSpPr/>
            <p:nvPr/>
          </p:nvSpPr>
          <p:spPr>
            <a:xfrm>
              <a:off x="7087603" y="4945477"/>
              <a:ext cx="2681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EUR</a:t>
              </a:r>
            </a:p>
          </p:txBody>
        </p:sp>
        <p:sp>
          <p:nvSpPr>
            <p:cNvPr id="106" name="tx106"/>
            <p:cNvSpPr/>
            <p:nvPr/>
          </p:nvSpPr>
          <p:spPr>
            <a:xfrm>
              <a:off x="7728421" y="4656432"/>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SEAR</a:t>
              </a:r>
            </a:p>
          </p:txBody>
        </p:sp>
        <p:sp>
          <p:nvSpPr>
            <p:cNvPr id="107" name="tx107"/>
            <p:cNvSpPr/>
            <p:nvPr/>
          </p:nvSpPr>
          <p:spPr>
            <a:xfrm>
              <a:off x="7728421" y="4945477"/>
              <a:ext cx="29626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WPR</a:t>
              </a:r>
            </a:p>
          </p:txBody>
        </p:sp>
        <p:sp>
          <p:nvSpPr>
            <p:cNvPr id="108" name="tx108"/>
            <p:cNvSpPr/>
            <p:nvPr/>
          </p:nvSpPr>
          <p:spPr>
            <a:xfrm>
              <a:off x="5596444" y="1437626"/>
              <a:ext cx="303900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DTP1 coverage difference compared to 2019</a:t>
              </a:r>
            </a:p>
          </p:txBody>
        </p:sp>
        <p:sp>
          <p:nvSpPr>
            <p:cNvPr id="109" name="pl109"/>
            <p:cNvSpPr/>
            <p:nvPr/>
          </p:nvSpPr>
          <p:spPr>
            <a:xfrm>
              <a:off x="2377390" y="5520236"/>
              <a:ext cx="0" cy="401641"/>
            </a:xfrm>
            <a:custGeom>
              <a:avLst/>
              <a:pathLst>
                <a:path w="0" h="401641">
                  <a:moveTo>
                    <a:pt x="0" y="401641"/>
                  </a:moveTo>
                  <a:lnTo>
                    <a:pt x="0" y="0"/>
                  </a:lnTo>
                  <a:lnTo>
                    <a:pt x="0" y="0"/>
                  </a:lnTo>
                </a:path>
              </a:pathLst>
            </a:custGeom>
            <a:ln w="6775" cap="flat">
              <a:solidFill>
                <a:srgbClr val="EBEBEB">
                  <a:alpha val="100000"/>
                </a:srgbClr>
              </a:solidFill>
              <a:prstDash val="solid"/>
              <a:round/>
            </a:ln>
          </p:spPr>
          <p:txBody>
            <a:bodyPr/>
            <a:lstStyle/>
            <a:p/>
          </p:txBody>
        </p:sp>
        <p:sp>
          <p:nvSpPr>
            <p:cNvPr id="110" name="pl110"/>
            <p:cNvSpPr/>
            <p:nvPr/>
          </p:nvSpPr>
          <p:spPr>
            <a:xfrm>
              <a:off x="4573722" y="5520236"/>
              <a:ext cx="0" cy="401641"/>
            </a:xfrm>
            <a:custGeom>
              <a:avLst/>
              <a:pathLst>
                <a:path w="0" h="401641">
                  <a:moveTo>
                    <a:pt x="0" y="401641"/>
                  </a:moveTo>
                  <a:lnTo>
                    <a:pt x="0" y="0"/>
                  </a:lnTo>
                  <a:lnTo>
                    <a:pt x="0" y="0"/>
                  </a:lnTo>
                </a:path>
              </a:pathLst>
            </a:custGeom>
            <a:ln w="6775" cap="flat">
              <a:solidFill>
                <a:srgbClr val="EBEBEB">
                  <a:alpha val="100000"/>
                </a:srgbClr>
              </a:solidFill>
              <a:prstDash val="solid"/>
              <a:round/>
            </a:ln>
          </p:spPr>
          <p:txBody>
            <a:bodyPr/>
            <a:lstStyle/>
            <a:p/>
          </p:txBody>
        </p:sp>
        <p:sp>
          <p:nvSpPr>
            <p:cNvPr id="111" name="pl111"/>
            <p:cNvSpPr/>
            <p:nvPr/>
          </p:nvSpPr>
          <p:spPr>
            <a:xfrm>
              <a:off x="6770054" y="5520236"/>
              <a:ext cx="0" cy="401641"/>
            </a:xfrm>
            <a:custGeom>
              <a:avLst/>
              <a:pathLst>
                <a:path w="0" h="401641">
                  <a:moveTo>
                    <a:pt x="0" y="401641"/>
                  </a:moveTo>
                  <a:lnTo>
                    <a:pt x="0" y="0"/>
                  </a:lnTo>
                  <a:lnTo>
                    <a:pt x="0" y="0"/>
                  </a:lnTo>
                </a:path>
              </a:pathLst>
            </a:custGeom>
            <a:ln w="6775" cap="flat">
              <a:solidFill>
                <a:srgbClr val="EBEBEB">
                  <a:alpha val="100000"/>
                </a:srgbClr>
              </a:solidFill>
              <a:prstDash val="solid"/>
              <a:round/>
            </a:ln>
          </p:spPr>
          <p:txBody>
            <a:bodyPr/>
            <a:lstStyle/>
            <a:p/>
          </p:txBody>
        </p:sp>
        <p:sp>
          <p:nvSpPr>
            <p:cNvPr id="112" name="pl112"/>
            <p:cNvSpPr/>
            <p:nvPr/>
          </p:nvSpPr>
          <p:spPr>
            <a:xfrm>
              <a:off x="8966386" y="5520236"/>
              <a:ext cx="0" cy="401641"/>
            </a:xfrm>
            <a:custGeom>
              <a:avLst/>
              <a:pathLst>
                <a:path w="0" h="401641">
                  <a:moveTo>
                    <a:pt x="0" y="401641"/>
                  </a:moveTo>
                  <a:lnTo>
                    <a:pt x="0" y="0"/>
                  </a:lnTo>
                  <a:lnTo>
                    <a:pt x="0" y="0"/>
                  </a:lnTo>
                </a:path>
              </a:pathLst>
            </a:custGeom>
            <a:ln w="6775" cap="flat">
              <a:solidFill>
                <a:srgbClr val="EBEBEB">
                  <a:alpha val="100000"/>
                </a:srgbClr>
              </a:solidFill>
              <a:prstDash val="solid"/>
              <a:round/>
            </a:ln>
          </p:spPr>
          <p:txBody>
            <a:bodyPr/>
            <a:lstStyle/>
            <a:p/>
          </p:txBody>
        </p:sp>
        <p:sp>
          <p:nvSpPr>
            <p:cNvPr id="113" name="pl113"/>
            <p:cNvSpPr/>
            <p:nvPr/>
          </p:nvSpPr>
          <p:spPr>
            <a:xfrm>
              <a:off x="911338" y="5846570"/>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14" name="pl114"/>
            <p:cNvSpPr/>
            <p:nvPr/>
          </p:nvSpPr>
          <p:spPr>
            <a:xfrm>
              <a:off x="911338" y="5721057"/>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15" name="pl115"/>
            <p:cNvSpPr/>
            <p:nvPr/>
          </p:nvSpPr>
          <p:spPr>
            <a:xfrm>
              <a:off x="911338" y="5595544"/>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16" name="pl116"/>
            <p:cNvSpPr/>
            <p:nvPr/>
          </p:nvSpPr>
          <p:spPr>
            <a:xfrm>
              <a:off x="1279224" y="5520236"/>
              <a:ext cx="0" cy="401641"/>
            </a:xfrm>
            <a:custGeom>
              <a:avLst/>
              <a:pathLst>
                <a:path w="0" h="401641">
                  <a:moveTo>
                    <a:pt x="0" y="401641"/>
                  </a:moveTo>
                  <a:lnTo>
                    <a:pt x="0" y="0"/>
                  </a:lnTo>
                  <a:lnTo>
                    <a:pt x="0" y="0"/>
                  </a:lnTo>
                </a:path>
              </a:pathLst>
            </a:custGeom>
            <a:ln w="13550" cap="flat">
              <a:solidFill>
                <a:srgbClr val="EBEBEB">
                  <a:alpha val="100000"/>
                </a:srgbClr>
              </a:solidFill>
              <a:prstDash val="solid"/>
              <a:round/>
            </a:ln>
          </p:spPr>
          <p:txBody>
            <a:bodyPr/>
            <a:lstStyle/>
            <a:p/>
          </p:txBody>
        </p:sp>
        <p:sp>
          <p:nvSpPr>
            <p:cNvPr id="117" name="pl117"/>
            <p:cNvSpPr/>
            <p:nvPr/>
          </p:nvSpPr>
          <p:spPr>
            <a:xfrm>
              <a:off x="3475556" y="5520236"/>
              <a:ext cx="0" cy="401641"/>
            </a:xfrm>
            <a:custGeom>
              <a:avLst/>
              <a:pathLst>
                <a:path w="0" h="401641">
                  <a:moveTo>
                    <a:pt x="0" y="401641"/>
                  </a:moveTo>
                  <a:lnTo>
                    <a:pt x="0" y="0"/>
                  </a:lnTo>
                  <a:lnTo>
                    <a:pt x="0" y="0"/>
                  </a:lnTo>
                </a:path>
              </a:pathLst>
            </a:custGeom>
            <a:ln w="13550" cap="flat">
              <a:solidFill>
                <a:srgbClr val="EBEBEB">
                  <a:alpha val="100000"/>
                </a:srgbClr>
              </a:solidFill>
              <a:prstDash val="solid"/>
              <a:round/>
            </a:ln>
          </p:spPr>
          <p:txBody>
            <a:bodyPr/>
            <a:lstStyle/>
            <a:p/>
          </p:txBody>
        </p:sp>
        <p:sp>
          <p:nvSpPr>
            <p:cNvPr id="118" name="pl118"/>
            <p:cNvSpPr/>
            <p:nvPr/>
          </p:nvSpPr>
          <p:spPr>
            <a:xfrm>
              <a:off x="5671888" y="5520236"/>
              <a:ext cx="0" cy="401641"/>
            </a:xfrm>
            <a:custGeom>
              <a:avLst/>
              <a:pathLst>
                <a:path w="0" h="401641">
                  <a:moveTo>
                    <a:pt x="0" y="401641"/>
                  </a:moveTo>
                  <a:lnTo>
                    <a:pt x="0" y="0"/>
                  </a:lnTo>
                  <a:lnTo>
                    <a:pt x="0" y="0"/>
                  </a:lnTo>
                </a:path>
              </a:pathLst>
            </a:custGeom>
            <a:ln w="13550" cap="flat">
              <a:solidFill>
                <a:srgbClr val="EBEBEB">
                  <a:alpha val="100000"/>
                </a:srgbClr>
              </a:solidFill>
              <a:prstDash val="solid"/>
              <a:round/>
            </a:ln>
          </p:spPr>
          <p:txBody>
            <a:bodyPr/>
            <a:lstStyle/>
            <a:p/>
          </p:txBody>
        </p:sp>
        <p:sp>
          <p:nvSpPr>
            <p:cNvPr id="119" name="pl119"/>
            <p:cNvSpPr/>
            <p:nvPr/>
          </p:nvSpPr>
          <p:spPr>
            <a:xfrm>
              <a:off x="7868220" y="5520236"/>
              <a:ext cx="0" cy="401641"/>
            </a:xfrm>
            <a:custGeom>
              <a:avLst/>
              <a:pathLst>
                <a:path w="0" h="401641">
                  <a:moveTo>
                    <a:pt x="0" y="401641"/>
                  </a:moveTo>
                  <a:lnTo>
                    <a:pt x="0" y="0"/>
                  </a:lnTo>
                  <a:lnTo>
                    <a:pt x="0" y="0"/>
                  </a:lnTo>
                </a:path>
              </a:pathLst>
            </a:custGeom>
            <a:ln w="13550" cap="flat">
              <a:solidFill>
                <a:srgbClr val="EBEBEB">
                  <a:alpha val="100000"/>
                </a:srgbClr>
              </a:solidFill>
              <a:prstDash val="solid"/>
              <a:round/>
            </a:ln>
          </p:spPr>
          <p:txBody>
            <a:bodyPr/>
            <a:lstStyle/>
            <a:p/>
          </p:txBody>
        </p:sp>
        <p:sp>
          <p:nvSpPr>
            <p:cNvPr id="120" name="rc120"/>
            <p:cNvSpPr/>
            <p:nvPr/>
          </p:nvSpPr>
          <p:spPr>
            <a:xfrm>
              <a:off x="1279224" y="5796365"/>
              <a:ext cx="6698812" cy="100410"/>
            </a:xfrm>
            <a:prstGeom prst="rect">
              <a:avLst/>
            </a:prstGeom>
            <a:solidFill>
              <a:srgbClr val="F4A81D">
                <a:alpha val="80000"/>
              </a:srgbClr>
            </a:solidFill>
          </p:spPr>
          <p:txBody>
            <a:bodyPr/>
            <a:lstStyle/>
            <a:p/>
          </p:txBody>
        </p:sp>
        <p:sp>
          <p:nvSpPr>
            <p:cNvPr id="121" name="rc121"/>
            <p:cNvSpPr/>
            <p:nvPr/>
          </p:nvSpPr>
          <p:spPr>
            <a:xfrm>
              <a:off x="1279224" y="5670852"/>
              <a:ext cx="7357712" cy="100410"/>
            </a:xfrm>
            <a:prstGeom prst="rect">
              <a:avLst/>
            </a:prstGeom>
            <a:solidFill>
              <a:srgbClr val="F4A81D">
                <a:alpha val="80000"/>
              </a:srgbClr>
            </a:solidFill>
          </p:spPr>
          <p:txBody>
            <a:bodyPr/>
            <a:lstStyle/>
            <a:p/>
          </p:txBody>
        </p:sp>
        <p:sp>
          <p:nvSpPr>
            <p:cNvPr id="122" name="rc122"/>
            <p:cNvSpPr/>
            <p:nvPr/>
          </p:nvSpPr>
          <p:spPr>
            <a:xfrm>
              <a:off x="1279224" y="5545339"/>
              <a:ext cx="7247895" cy="100410"/>
            </a:xfrm>
            <a:prstGeom prst="rect">
              <a:avLst/>
            </a:prstGeom>
            <a:solidFill>
              <a:srgbClr val="F4A81D">
                <a:alpha val="80000"/>
              </a:srgbClr>
            </a:solidFill>
          </p:spPr>
          <p:txBody>
            <a:bodyPr/>
            <a:lstStyle/>
            <a:p/>
          </p:txBody>
        </p:sp>
        <p:sp>
          <p:nvSpPr>
            <p:cNvPr id="123" name="tx123"/>
            <p:cNvSpPr/>
            <p:nvPr/>
          </p:nvSpPr>
          <p:spPr>
            <a:xfrm>
              <a:off x="8053337" y="580775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6.1</a:t>
              </a:r>
            </a:p>
          </p:txBody>
        </p:sp>
        <p:sp>
          <p:nvSpPr>
            <p:cNvPr id="124" name="tx124"/>
            <p:cNvSpPr/>
            <p:nvPr/>
          </p:nvSpPr>
          <p:spPr>
            <a:xfrm>
              <a:off x="8712237" y="568224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a:t>
              </a:r>
            </a:p>
          </p:txBody>
        </p:sp>
        <p:sp>
          <p:nvSpPr>
            <p:cNvPr id="125" name="tx125"/>
            <p:cNvSpPr/>
            <p:nvPr/>
          </p:nvSpPr>
          <p:spPr>
            <a:xfrm>
              <a:off x="8602420" y="555672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6.6</a:t>
              </a:r>
            </a:p>
          </p:txBody>
        </p:sp>
        <p:sp>
          <p:nvSpPr>
            <p:cNvPr id="126" name="tx126"/>
            <p:cNvSpPr/>
            <p:nvPr/>
          </p:nvSpPr>
          <p:spPr>
            <a:xfrm>
              <a:off x="565975" y="5801078"/>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27" name="tx127"/>
            <p:cNvSpPr/>
            <p:nvPr/>
          </p:nvSpPr>
          <p:spPr>
            <a:xfrm>
              <a:off x="565975" y="567556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28" name="tx128"/>
            <p:cNvSpPr/>
            <p:nvPr/>
          </p:nvSpPr>
          <p:spPr>
            <a:xfrm>
              <a:off x="565975" y="5550053"/>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29" name="tx129"/>
            <p:cNvSpPr/>
            <p:nvPr/>
          </p:nvSpPr>
          <p:spPr>
            <a:xfrm>
              <a:off x="1208540"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130" name="tx130"/>
            <p:cNvSpPr/>
            <p:nvPr/>
          </p:nvSpPr>
          <p:spPr>
            <a:xfrm>
              <a:off x="3404872"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a:t>
              </a:r>
            </a:p>
          </p:txBody>
        </p:sp>
        <p:sp>
          <p:nvSpPr>
            <p:cNvPr id="131" name="tx131"/>
            <p:cNvSpPr/>
            <p:nvPr/>
          </p:nvSpPr>
          <p:spPr>
            <a:xfrm>
              <a:off x="5601204"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4</a:t>
              </a:r>
            </a:p>
          </p:txBody>
        </p:sp>
        <p:sp>
          <p:nvSpPr>
            <p:cNvPr id="132" name="tx132"/>
            <p:cNvSpPr/>
            <p:nvPr/>
          </p:nvSpPr>
          <p:spPr>
            <a:xfrm>
              <a:off x="7797536"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a:t>
              </a:r>
            </a:p>
          </p:txBody>
        </p:sp>
        <p:sp>
          <p:nvSpPr>
            <p:cNvPr id="133" name="tx133"/>
            <p:cNvSpPr/>
            <p:nvPr/>
          </p:nvSpPr>
          <p:spPr>
            <a:xfrm>
              <a:off x="4317085" y="6136985"/>
              <a:ext cx="128198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000000">
                      <a:alpha val="100000"/>
                    </a:srgbClr>
                  </a:solidFill>
                  <a:latin typeface="Arial"/>
                  <a:cs typeface="Arial"/>
                </a:rPr>
                <a:t>Zero-dose children (millions)</a:t>
              </a:r>
            </a:p>
          </p:txBody>
        </p:sp>
        <p:sp>
          <p:nvSpPr>
            <p:cNvPr id="134" name="tx134"/>
            <p:cNvSpPr/>
            <p:nvPr/>
          </p:nvSpPr>
          <p:spPr>
            <a:xfrm>
              <a:off x="911338" y="5309464"/>
              <a:ext cx="2388961"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Number of zero-dose children, AFR</a:t>
              </a:r>
            </a:p>
          </p:txBody>
        </p:sp>
        <p:sp>
          <p:nvSpPr>
            <p:cNvPr id="135" name="tx135"/>
            <p:cNvSpPr/>
            <p:nvPr/>
          </p:nvSpPr>
          <p:spPr>
            <a:xfrm>
              <a:off x="4842838"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36" name="tx136"/>
            <p:cNvSpPr/>
            <p:nvPr/>
          </p:nvSpPr>
          <p:spPr>
            <a:xfrm>
              <a:off x="840875" y="6421459"/>
              <a:ext cx="81639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sp>
          <p:nvSpPr>
            <p:cNvPr id="137" name="tx137"/>
            <p:cNvSpPr/>
            <p:nvPr/>
          </p:nvSpPr>
          <p:spPr>
            <a:xfrm>
              <a:off x="4960156" y="6542159"/>
              <a:ext cx="404466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There may be discrepancies in total Zero-dose children (millions) due to rounding.</a:t>
              </a:r>
            </a:p>
          </p:txBody>
        </p:sp>
      </p:grpSp>
      <p:sp>
        <p:nvSpPr>
          <p:cNvPr id="138"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AFR ranked number 6 out of 6 WHO regions, with DTP1 coverage of 83%.
DTP1 coverage (83%) was the same as in 2019 (83%).
This equates to 6.6 million zero-dose children in 2025 compared to 6.1 million zero-dose children in 2019.</a:t>
            </a:r>
          </a:p>
        </p:txBody>
      </p:sp>
      <p:sp>
        <p:nvSpPr>
          <p:cNvPr id="139"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DTP1 coverage has improved since 2000 in some regions and exceeded pre-pandemic levels in some regions, but progress is uneven and gaps in zero-dose children persist.</a:t>
            </a:r>
          </a:p>
        </p:txBody>
      </p:sp>
      <p:grpSp xmlns:pic="http://schemas.openxmlformats.org/drawingml/2006/picture">
        <p:nvGrpSpPr>
          <p:cNvPr id="140" name=""/>
          <p:cNvGrpSpPr/>
          <p:nvPr/>
        </p:nvGrpSpPr>
        <p:grpSpPr>
          <a:xfrm>
            <a:off x="292608" y="1005840"/>
            <a:ext cx="8595360" cy="28575"/>
            <a:chOff x="292608" y="1005840"/>
            <a:chExt cx="8595360" cy="28575"/>
          </a:xfrm>
        </p:grpSpPr>
        <p:sp>
          <p:nvSpPr>
            <p:cNvPr id="141"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42"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79" cy="5486400"/>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11338" y="3526028"/>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6" name="pl6"/>
            <p:cNvSpPr/>
            <p:nvPr/>
          </p:nvSpPr>
          <p:spPr>
            <a:xfrm>
              <a:off x="911338" y="3018560"/>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7" name="pl7"/>
            <p:cNvSpPr/>
            <p:nvPr/>
          </p:nvSpPr>
          <p:spPr>
            <a:xfrm>
              <a:off x="911338" y="2511093"/>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8" name="pl8"/>
            <p:cNvSpPr/>
            <p:nvPr/>
          </p:nvSpPr>
          <p:spPr>
            <a:xfrm>
              <a:off x="911338" y="2003625"/>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9" name="pl9"/>
            <p:cNvSpPr/>
            <p:nvPr/>
          </p:nvSpPr>
          <p:spPr>
            <a:xfrm>
              <a:off x="911338" y="3779762"/>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10" name="pl10"/>
            <p:cNvSpPr/>
            <p:nvPr/>
          </p:nvSpPr>
          <p:spPr>
            <a:xfrm>
              <a:off x="911338" y="3272294"/>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11" name="pl11"/>
            <p:cNvSpPr/>
            <p:nvPr/>
          </p:nvSpPr>
          <p:spPr>
            <a:xfrm>
              <a:off x="911338" y="2764827"/>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12" name="pl12"/>
            <p:cNvSpPr/>
            <p:nvPr/>
          </p:nvSpPr>
          <p:spPr>
            <a:xfrm>
              <a:off x="911338" y="2257359"/>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13" name="pl13"/>
            <p:cNvSpPr/>
            <p:nvPr/>
          </p:nvSpPr>
          <p:spPr>
            <a:xfrm>
              <a:off x="911338" y="1749892"/>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14" name="pl14"/>
            <p:cNvSpPr/>
            <p:nvPr/>
          </p:nvSpPr>
          <p:spPr>
            <a:xfrm>
              <a:off x="1082252"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058901"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3035550"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4012199"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082252" y="2612586"/>
              <a:ext cx="3418272" cy="202987"/>
            </a:xfrm>
            <a:custGeom>
              <a:avLst/>
              <a:pathLst>
                <a:path w="3418272" h="202987">
                  <a:moveTo>
                    <a:pt x="0" y="50746"/>
                  </a:moveTo>
                  <a:lnTo>
                    <a:pt x="488324" y="0"/>
                  </a:lnTo>
                  <a:lnTo>
                    <a:pt x="976649" y="50746"/>
                  </a:lnTo>
                  <a:lnTo>
                    <a:pt x="1464973" y="202987"/>
                  </a:lnTo>
                  <a:lnTo>
                    <a:pt x="1953298" y="101493"/>
                  </a:lnTo>
                  <a:lnTo>
                    <a:pt x="2441622" y="0"/>
                  </a:lnTo>
                  <a:lnTo>
                    <a:pt x="2929947" y="0"/>
                  </a:lnTo>
                  <a:lnTo>
                    <a:pt x="3418272" y="0"/>
                  </a:lnTo>
                </a:path>
              </a:pathLst>
            </a:custGeom>
            <a:ln w="27101" cap="flat">
              <a:solidFill>
                <a:srgbClr val="F4A81D">
                  <a:alpha val="69803"/>
                </a:srgbClr>
              </a:solidFill>
              <a:prstDash val="solid"/>
              <a:round/>
            </a:ln>
          </p:spPr>
          <p:txBody>
            <a:bodyPr/>
            <a:lstStyle/>
            <a:p/>
          </p:txBody>
        </p:sp>
        <p:sp>
          <p:nvSpPr>
            <p:cNvPr id="19" name="pl19"/>
            <p:cNvSpPr/>
            <p:nvPr/>
          </p:nvSpPr>
          <p:spPr>
            <a:xfrm>
              <a:off x="1082252" y="2155866"/>
              <a:ext cx="3418272" cy="253733"/>
            </a:xfrm>
            <a:custGeom>
              <a:avLst/>
              <a:pathLst>
                <a:path w="3418272" h="253733">
                  <a:moveTo>
                    <a:pt x="0" y="0"/>
                  </a:moveTo>
                  <a:lnTo>
                    <a:pt x="488324" y="152240"/>
                  </a:lnTo>
                  <a:lnTo>
                    <a:pt x="976649" y="152240"/>
                  </a:lnTo>
                  <a:lnTo>
                    <a:pt x="1464973" y="253733"/>
                  </a:lnTo>
                  <a:lnTo>
                    <a:pt x="1953298" y="101493"/>
                  </a:lnTo>
                  <a:lnTo>
                    <a:pt x="2441622" y="101493"/>
                  </a:lnTo>
                  <a:lnTo>
                    <a:pt x="2929947" y="101493"/>
                  </a:lnTo>
                  <a:lnTo>
                    <a:pt x="3418272" y="0"/>
                  </a:lnTo>
                </a:path>
              </a:pathLst>
            </a:custGeom>
            <a:ln w="27101" cap="flat">
              <a:solidFill>
                <a:srgbClr val="F26829">
                  <a:alpha val="69803"/>
                </a:srgbClr>
              </a:solidFill>
              <a:prstDash val="solid"/>
              <a:round/>
            </a:ln>
          </p:spPr>
          <p:txBody>
            <a:bodyPr/>
            <a:lstStyle/>
            <a:p/>
          </p:txBody>
        </p:sp>
        <p:sp>
          <p:nvSpPr>
            <p:cNvPr id="20" name="pl20"/>
            <p:cNvSpPr/>
            <p:nvPr/>
          </p:nvSpPr>
          <p:spPr>
            <a:xfrm>
              <a:off x="1082252" y="2257359"/>
              <a:ext cx="3418272" cy="202987"/>
            </a:xfrm>
            <a:custGeom>
              <a:avLst/>
              <a:pathLst>
                <a:path w="3418272" h="202987">
                  <a:moveTo>
                    <a:pt x="0" y="101493"/>
                  </a:moveTo>
                  <a:lnTo>
                    <a:pt x="488324" y="50746"/>
                  </a:lnTo>
                  <a:lnTo>
                    <a:pt x="976649" y="152240"/>
                  </a:lnTo>
                  <a:lnTo>
                    <a:pt x="1464973" y="152240"/>
                  </a:lnTo>
                  <a:lnTo>
                    <a:pt x="1953298" y="0"/>
                  </a:lnTo>
                  <a:lnTo>
                    <a:pt x="2441622" y="202987"/>
                  </a:lnTo>
                  <a:lnTo>
                    <a:pt x="2929947" y="202987"/>
                  </a:lnTo>
                  <a:lnTo>
                    <a:pt x="3418272" y="101493"/>
                  </a:lnTo>
                </a:path>
              </a:pathLst>
            </a:custGeom>
            <a:ln w="27101" cap="flat">
              <a:solidFill>
                <a:srgbClr val="BD53BD">
                  <a:alpha val="69803"/>
                </a:srgbClr>
              </a:solidFill>
              <a:prstDash val="solid"/>
              <a:round/>
            </a:ln>
          </p:spPr>
          <p:txBody>
            <a:bodyPr/>
            <a:lstStyle/>
            <a:p/>
          </p:txBody>
        </p:sp>
        <p:sp>
          <p:nvSpPr>
            <p:cNvPr id="21" name="pl21"/>
            <p:cNvSpPr/>
            <p:nvPr/>
          </p:nvSpPr>
          <p:spPr>
            <a:xfrm>
              <a:off x="1082252" y="1952879"/>
              <a:ext cx="3418272" cy="101493"/>
            </a:xfrm>
            <a:custGeom>
              <a:avLst/>
              <a:pathLst>
                <a:path w="3418272" h="101493">
                  <a:moveTo>
                    <a:pt x="0" y="0"/>
                  </a:moveTo>
                  <a:lnTo>
                    <a:pt x="488324" y="0"/>
                  </a:lnTo>
                  <a:lnTo>
                    <a:pt x="976649" y="50746"/>
                  </a:lnTo>
                  <a:lnTo>
                    <a:pt x="1464973" y="50746"/>
                  </a:lnTo>
                  <a:lnTo>
                    <a:pt x="1953298" y="50746"/>
                  </a:lnTo>
                  <a:lnTo>
                    <a:pt x="2441622" y="50746"/>
                  </a:lnTo>
                  <a:lnTo>
                    <a:pt x="2929947" y="101493"/>
                  </a:lnTo>
                  <a:lnTo>
                    <a:pt x="3418272" y="101493"/>
                  </a:lnTo>
                </a:path>
              </a:pathLst>
            </a:custGeom>
            <a:ln w="27101" cap="flat">
              <a:solidFill>
                <a:srgbClr val="6363C0">
                  <a:alpha val="69803"/>
                </a:srgbClr>
              </a:solidFill>
              <a:prstDash val="solid"/>
              <a:round/>
            </a:ln>
          </p:spPr>
          <p:txBody>
            <a:bodyPr/>
            <a:lstStyle/>
            <a:p/>
          </p:txBody>
        </p:sp>
        <p:sp>
          <p:nvSpPr>
            <p:cNvPr id="22" name="pl22"/>
            <p:cNvSpPr/>
            <p:nvPr/>
          </p:nvSpPr>
          <p:spPr>
            <a:xfrm>
              <a:off x="1082252" y="1952879"/>
              <a:ext cx="3418272" cy="405974"/>
            </a:xfrm>
            <a:custGeom>
              <a:avLst/>
              <a:pathLst>
                <a:path w="3418272" h="405974">
                  <a:moveTo>
                    <a:pt x="0" y="101493"/>
                  </a:moveTo>
                  <a:lnTo>
                    <a:pt x="488324" y="50746"/>
                  </a:lnTo>
                  <a:lnTo>
                    <a:pt x="976649" y="355227"/>
                  </a:lnTo>
                  <a:lnTo>
                    <a:pt x="1464973" y="405974"/>
                  </a:lnTo>
                  <a:lnTo>
                    <a:pt x="1953298" y="50746"/>
                  </a:lnTo>
                  <a:lnTo>
                    <a:pt x="2441622" y="101493"/>
                  </a:lnTo>
                  <a:lnTo>
                    <a:pt x="2929947" y="0"/>
                  </a:lnTo>
                  <a:lnTo>
                    <a:pt x="3418272" y="0"/>
                  </a:lnTo>
                </a:path>
              </a:pathLst>
            </a:custGeom>
            <a:ln w="27101" cap="flat">
              <a:solidFill>
                <a:srgbClr val="008DC9">
                  <a:alpha val="69803"/>
                </a:srgbClr>
              </a:solidFill>
              <a:prstDash val="solid"/>
              <a:round/>
            </a:ln>
          </p:spPr>
          <p:txBody>
            <a:bodyPr/>
            <a:lstStyle/>
            <a:p/>
          </p:txBody>
        </p:sp>
        <p:sp>
          <p:nvSpPr>
            <p:cNvPr id="23" name="pl23"/>
            <p:cNvSpPr/>
            <p:nvPr/>
          </p:nvSpPr>
          <p:spPr>
            <a:xfrm>
              <a:off x="1082252" y="2003625"/>
              <a:ext cx="3418272" cy="304480"/>
            </a:xfrm>
            <a:custGeom>
              <a:avLst/>
              <a:pathLst>
                <a:path w="3418272" h="304480">
                  <a:moveTo>
                    <a:pt x="0" y="0"/>
                  </a:moveTo>
                  <a:lnTo>
                    <a:pt x="488324" y="0"/>
                  </a:lnTo>
                  <a:lnTo>
                    <a:pt x="976649" y="50746"/>
                  </a:lnTo>
                  <a:lnTo>
                    <a:pt x="1464973" y="304480"/>
                  </a:lnTo>
                  <a:lnTo>
                    <a:pt x="1953298" y="0"/>
                  </a:lnTo>
                  <a:lnTo>
                    <a:pt x="2441622" y="202987"/>
                  </a:lnTo>
                  <a:lnTo>
                    <a:pt x="2929947" y="202987"/>
                  </a:lnTo>
                  <a:lnTo>
                    <a:pt x="3418272" y="202987"/>
                  </a:lnTo>
                </a:path>
              </a:pathLst>
            </a:custGeom>
            <a:ln w="27101" cap="flat">
              <a:solidFill>
                <a:srgbClr val="40BF73">
                  <a:alpha val="69803"/>
                </a:srgbClr>
              </a:solidFill>
              <a:prstDash val="solid"/>
              <a:round/>
            </a:ln>
          </p:spPr>
          <p:txBody>
            <a:bodyPr/>
            <a:lstStyle/>
            <a:p/>
          </p:txBody>
        </p:sp>
        <p:sp>
          <p:nvSpPr>
            <p:cNvPr id="24" name="pl24"/>
            <p:cNvSpPr/>
            <p:nvPr/>
          </p:nvSpPr>
          <p:spPr>
            <a:xfrm>
              <a:off x="1082252" y="2612586"/>
              <a:ext cx="3418272" cy="202987"/>
            </a:xfrm>
            <a:custGeom>
              <a:avLst/>
              <a:pathLst>
                <a:path w="3418272" h="202987">
                  <a:moveTo>
                    <a:pt x="0" y="50746"/>
                  </a:moveTo>
                  <a:lnTo>
                    <a:pt x="488324" y="0"/>
                  </a:lnTo>
                  <a:lnTo>
                    <a:pt x="976649" y="50746"/>
                  </a:lnTo>
                  <a:lnTo>
                    <a:pt x="1464973" y="202987"/>
                  </a:lnTo>
                  <a:lnTo>
                    <a:pt x="1953298" y="101493"/>
                  </a:lnTo>
                  <a:lnTo>
                    <a:pt x="2441622" y="0"/>
                  </a:lnTo>
                  <a:lnTo>
                    <a:pt x="2929947" y="0"/>
                  </a:lnTo>
                  <a:lnTo>
                    <a:pt x="3418272" y="0"/>
                  </a:lnTo>
                </a:path>
              </a:pathLst>
            </a:custGeom>
            <a:ln w="65043" cap="flat">
              <a:solidFill>
                <a:srgbClr val="000000">
                  <a:alpha val="100000"/>
                </a:srgbClr>
              </a:solidFill>
              <a:prstDash val="solid"/>
              <a:round/>
            </a:ln>
          </p:spPr>
          <p:txBody>
            <a:bodyPr/>
            <a:lstStyle/>
            <a:p/>
          </p:txBody>
        </p:sp>
        <p:sp>
          <p:nvSpPr>
            <p:cNvPr id="25" name="pl25"/>
            <p:cNvSpPr/>
            <p:nvPr/>
          </p:nvSpPr>
          <p:spPr>
            <a:xfrm>
              <a:off x="1082252" y="2612586"/>
              <a:ext cx="3418272" cy="202987"/>
            </a:xfrm>
            <a:custGeom>
              <a:avLst/>
              <a:pathLst>
                <a:path w="3418272" h="202987">
                  <a:moveTo>
                    <a:pt x="0" y="50746"/>
                  </a:moveTo>
                  <a:lnTo>
                    <a:pt x="488324" y="0"/>
                  </a:lnTo>
                  <a:lnTo>
                    <a:pt x="976649" y="50746"/>
                  </a:lnTo>
                  <a:lnTo>
                    <a:pt x="1464973" y="202987"/>
                  </a:lnTo>
                  <a:lnTo>
                    <a:pt x="1953298" y="101493"/>
                  </a:lnTo>
                  <a:lnTo>
                    <a:pt x="2441622" y="0"/>
                  </a:lnTo>
                  <a:lnTo>
                    <a:pt x="2929947" y="0"/>
                  </a:lnTo>
                  <a:lnTo>
                    <a:pt x="3418272" y="0"/>
                  </a:lnTo>
                </a:path>
              </a:pathLst>
            </a:custGeom>
            <a:ln w="40651" cap="flat">
              <a:solidFill>
                <a:srgbClr val="F4A81D">
                  <a:alpha val="100000"/>
                </a:srgbClr>
              </a:solidFill>
              <a:prstDash val="solid"/>
              <a:round/>
            </a:ln>
          </p:spPr>
          <p:txBody>
            <a:bodyPr/>
            <a:lstStyle/>
            <a:p/>
          </p:txBody>
        </p:sp>
        <p:sp>
          <p:nvSpPr>
            <p:cNvPr id="26" name="tx26"/>
            <p:cNvSpPr/>
            <p:nvPr/>
          </p:nvSpPr>
          <p:spPr>
            <a:xfrm>
              <a:off x="1021993" y="24925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27" name="tx27"/>
            <p:cNvSpPr/>
            <p:nvPr/>
          </p:nvSpPr>
          <p:spPr>
            <a:xfrm>
              <a:off x="1510317" y="24417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28" name="tx28"/>
            <p:cNvSpPr/>
            <p:nvPr/>
          </p:nvSpPr>
          <p:spPr>
            <a:xfrm>
              <a:off x="1998642" y="24925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29" name="tx29"/>
            <p:cNvSpPr/>
            <p:nvPr/>
          </p:nvSpPr>
          <p:spPr>
            <a:xfrm>
              <a:off x="2486966" y="264478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30" name="tx30"/>
            <p:cNvSpPr/>
            <p:nvPr/>
          </p:nvSpPr>
          <p:spPr>
            <a:xfrm>
              <a:off x="2975291" y="25432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31" name="tx31"/>
            <p:cNvSpPr/>
            <p:nvPr/>
          </p:nvSpPr>
          <p:spPr>
            <a:xfrm>
              <a:off x="3463616" y="24417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32" name="tx32"/>
            <p:cNvSpPr/>
            <p:nvPr/>
          </p:nvSpPr>
          <p:spPr>
            <a:xfrm>
              <a:off x="3951940" y="24417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33" name="tx33"/>
            <p:cNvSpPr/>
            <p:nvPr/>
          </p:nvSpPr>
          <p:spPr>
            <a:xfrm>
              <a:off x="4440265" y="24417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34" name="tx34"/>
            <p:cNvSpPr/>
            <p:nvPr/>
          </p:nvSpPr>
          <p:spPr>
            <a:xfrm>
              <a:off x="707342" y="3734270"/>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a:t>
              </a:r>
            </a:p>
          </p:txBody>
        </p:sp>
        <p:sp>
          <p:nvSpPr>
            <p:cNvPr id="35" name="tx35"/>
            <p:cNvSpPr/>
            <p:nvPr/>
          </p:nvSpPr>
          <p:spPr>
            <a:xfrm>
              <a:off x="707342" y="3226803"/>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70</a:t>
              </a:r>
            </a:p>
          </p:txBody>
        </p:sp>
        <p:sp>
          <p:nvSpPr>
            <p:cNvPr id="36" name="tx36"/>
            <p:cNvSpPr/>
            <p:nvPr/>
          </p:nvSpPr>
          <p:spPr>
            <a:xfrm>
              <a:off x="707342" y="2719335"/>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37" name="tx37"/>
            <p:cNvSpPr/>
            <p:nvPr/>
          </p:nvSpPr>
          <p:spPr>
            <a:xfrm>
              <a:off x="707342" y="2211868"/>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90</a:t>
              </a:r>
            </a:p>
          </p:txBody>
        </p:sp>
        <p:sp>
          <p:nvSpPr>
            <p:cNvPr id="38" name="tx38"/>
            <p:cNvSpPr/>
            <p:nvPr/>
          </p:nvSpPr>
          <p:spPr>
            <a:xfrm>
              <a:off x="636659" y="1704400"/>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39" name="tx39"/>
            <p:cNvSpPr/>
            <p:nvPr/>
          </p:nvSpPr>
          <p:spPr>
            <a:xfrm rot="-5400000">
              <a:off x="940885"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40" name="tx40"/>
            <p:cNvSpPr/>
            <p:nvPr/>
          </p:nvSpPr>
          <p:spPr>
            <a:xfrm rot="-5400000">
              <a:off x="1917535"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41" name="tx41"/>
            <p:cNvSpPr/>
            <p:nvPr/>
          </p:nvSpPr>
          <p:spPr>
            <a:xfrm rot="-5400000">
              <a:off x="2894184"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42" name="tx42"/>
            <p:cNvSpPr/>
            <p:nvPr/>
          </p:nvSpPr>
          <p:spPr>
            <a:xfrm rot="-5400000">
              <a:off x="3870833"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43" name="tx43"/>
            <p:cNvSpPr/>
            <p:nvPr/>
          </p:nvSpPr>
          <p:spPr>
            <a:xfrm rot="-5400000">
              <a:off x="67031" y="2719335"/>
              <a:ext cx="78391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Coverage (%)</a:t>
              </a:r>
            </a:p>
          </p:txBody>
        </p:sp>
        <p:sp>
          <p:nvSpPr>
            <p:cNvPr id="44" name="pl44"/>
            <p:cNvSpPr/>
            <p:nvPr/>
          </p:nvSpPr>
          <p:spPr>
            <a:xfrm>
              <a:off x="1855125" y="4697591"/>
              <a:ext cx="175564" cy="0"/>
            </a:xfrm>
            <a:custGeom>
              <a:avLst/>
              <a:pathLst>
                <a:path w="175564" h="0">
                  <a:moveTo>
                    <a:pt x="0" y="0"/>
                  </a:moveTo>
                  <a:lnTo>
                    <a:pt x="175564" y="0"/>
                  </a:lnTo>
                </a:path>
              </a:pathLst>
            </a:custGeom>
            <a:ln w="27101" cap="flat">
              <a:solidFill>
                <a:srgbClr val="F4A81D">
                  <a:alpha val="100000"/>
                </a:srgbClr>
              </a:solidFill>
              <a:prstDash val="solid"/>
              <a:round/>
            </a:ln>
          </p:spPr>
          <p:txBody>
            <a:bodyPr/>
            <a:lstStyle/>
            <a:p/>
          </p:txBody>
        </p:sp>
        <p:sp>
          <p:nvSpPr>
            <p:cNvPr id="45" name="pl45"/>
            <p:cNvSpPr/>
            <p:nvPr/>
          </p:nvSpPr>
          <p:spPr>
            <a:xfrm>
              <a:off x="1855125" y="4697591"/>
              <a:ext cx="175564" cy="0"/>
            </a:xfrm>
            <a:custGeom>
              <a:avLst/>
              <a:pathLst>
                <a:path w="175564" h="0">
                  <a:moveTo>
                    <a:pt x="0" y="0"/>
                  </a:moveTo>
                  <a:lnTo>
                    <a:pt x="175564" y="0"/>
                  </a:lnTo>
                </a:path>
              </a:pathLst>
            </a:custGeom>
            <a:ln w="40651" cap="flat">
              <a:solidFill>
                <a:srgbClr val="F4A81D">
                  <a:alpha val="100000"/>
                </a:srgbClr>
              </a:solidFill>
              <a:prstDash val="solid"/>
              <a:round/>
            </a:ln>
          </p:spPr>
          <p:txBody>
            <a:bodyPr/>
            <a:lstStyle/>
            <a:p/>
          </p:txBody>
        </p:sp>
        <p:sp>
          <p:nvSpPr>
            <p:cNvPr id="46" name="pl46"/>
            <p:cNvSpPr/>
            <p:nvPr/>
          </p:nvSpPr>
          <p:spPr>
            <a:xfrm>
              <a:off x="1855125" y="4986636"/>
              <a:ext cx="175564" cy="0"/>
            </a:xfrm>
            <a:custGeom>
              <a:avLst/>
              <a:pathLst>
                <a:path w="175564" h="0">
                  <a:moveTo>
                    <a:pt x="0" y="0"/>
                  </a:moveTo>
                  <a:lnTo>
                    <a:pt x="175564" y="0"/>
                  </a:lnTo>
                </a:path>
              </a:pathLst>
            </a:custGeom>
            <a:ln w="27101" cap="flat">
              <a:solidFill>
                <a:srgbClr val="F26829">
                  <a:alpha val="100000"/>
                </a:srgbClr>
              </a:solidFill>
              <a:prstDash val="solid"/>
              <a:round/>
            </a:ln>
          </p:spPr>
          <p:txBody>
            <a:bodyPr/>
            <a:lstStyle/>
            <a:p/>
          </p:txBody>
        </p:sp>
        <p:sp>
          <p:nvSpPr>
            <p:cNvPr id="47" name="pl47"/>
            <p:cNvSpPr/>
            <p:nvPr/>
          </p:nvSpPr>
          <p:spPr>
            <a:xfrm>
              <a:off x="2495943" y="4697591"/>
              <a:ext cx="175564" cy="0"/>
            </a:xfrm>
            <a:custGeom>
              <a:avLst/>
              <a:pathLst>
                <a:path w="175564" h="0">
                  <a:moveTo>
                    <a:pt x="0" y="0"/>
                  </a:moveTo>
                  <a:lnTo>
                    <a:pt x="175564" y="0"/>
                  </a:lnTo>
                </a:path>
              </a:pathLst>
            </a:custGeom>
            <a:ln w="27101" cap="flat">
              <a:solidFill>
                <a:srgbClr val="BD53BD">
                  <a:alpha val="100000"/>
                </a:srgbClr>
              </a:solidFill>
              <a:prstDash val="solid"/>
              <a:round/>
            </a:ln>
          </p:spPr>
          <p:txBody>
            <a:bodyPr/>
            <a:lstStyle/>
            <a:p/>
          </p:txBody>
        </p:sp>
        <p:sp>
          <p:nvSpPr>
            <p:cNvPr id="48" name="pl48"/>
            <p:cNvSpPr/>
            <p:nvPr/>
          </p:nvSpPr>
          <p:spPr>
            <a:xfrm>
              <a:off x="2495943" y="4986636"/>
              <a:ext cx="175564" cy="0"/>
            </a:xfrm>
            <a:custGeom>
              <a:avLst/>
              <a:pathLst>
                <a:path w="175564" h="0">
                  <a:moveTo>
                    <a:pt x="0" y="0"/>
                  </a:moveTo>
                  <a:lnTo>
                    <a:pt x="175564" y="0"/>
                  </a:lnTo>
                </a:path>
              </a:pathLst>
            </a:custGeom>
            <a:ln w="27101" cap="flat">
              <a:solidFill>
                <a:srgbClr val="6363C0">
                  <a:alpha val="100000"/>
                </a:srgbClr>
              </a:solidFill>
              <a:prstDash val="solid"/>
              <a:round/>
            </a:ln>
          </p:spPr>
          <p:txBody>
            <a:bodyPr/>
            <a:lstStyle/>
            <a:p/>
          </p:txBody>
        </p:sp>
        <p:sp>
          <p:nvSpPr>
            <p:cNvPr id="49" name="pl49"/>
            <p:cNvSpPr/>
            <p:nvPr/>
          </p:nvSpPr>
          <p:spPr>
            <a:xfrm>
              <a:off x="3136761" y="4697591"/>
              <a:ext cx="175564" cy="0"/>
            </a:xfrm>
            <a:custGeom>
              <a:avLst/>
              <a:pathLst>
                <a:path w="175564" h="0">
                  <a:moveTo>
                    <a:pt x="0" y="0"/>
                  </a:moveTo>
                  <a:lnTo>
                    <a:pt x="175564" y="0"/>
                  </a:lnTo>
                </a:path>
              </a:pathLst>
            </a:custGeom>
            <a:ln w="27101" cap="flat">
              <a:solidFill>
                <a:srgbClr val="008DC9">
                  <a:alpha val="100000"/>
                </a:srgbClr>
              </a:solidFill>
              <a:prstDash val="solid"/>
              <a:round/>
            </a:ln>
          </p:spPr>
          <p:txBody>
            <a:bodyPr/>
            <a:lstStyle/>
            <a:p/>
          </p:txBody>
        </p:sp>
        <p:sp>
          <p:nvSpPr>
            <p:cNvPr id="50" name="pl50"/>
            <p:cNvSpPr/>
            <p:nvPr/>
          </p:nvSpPr>
          <p:spPr>
            <a:xfrm>
              <a:off x="3136761" y="4986636"/>
              <a:ext cx="175564" cy="0"/>
            </a:xfrm>
            <a:custGeom>
              <a:avLst/>
              <a:pathLst>
                <a:path w="175564" h="0">
                  <a:moveTo>
                    <a:pt x="0" y="0"/>
                  </a:moveTo>
                  <a:lnTo>
                    <a:pt x="175564" y="0"/>
                  </a:lnTo>
                </a:path>
              </a:pathLst>
            </a:custGeom>
            <a:ln w="27101" cap="flat">
              <a:solidFill>
                <a:srgbClr val="40BF73">
                  <a:alpha val="100000"/>
                </a:srgbClr>
              </a:solidFill>
              <a:prstDash val="solid"/>
              <a:round/>
            </a:ln>
          </p:spPr>
          <p:txBody>
            <a:bodyPr/>
            <a:lstStyle/>
            <a:p/>
          </p:txBody>
        </p:sp>
        <p:sp>
          <p:nvSpPr>
            <p:cNvPr id="51" name="tx51"/>
            <p:cNvSpPr/>
            <p:nvPr/>
          </p:nvSpPr>
          <p:spPr>
            <a:xfrm>
              <a:off x="2122225" y="4652100"/>
              <a:ext cx="25392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AFR</a:t>
              </a:r>
            </a:p>
          </p:txBody>
        </p:sp>
        <p:sp>
          <p:nvSpPr>
            <p:cNvPr id="52" name="tx52"/>
            <p:cNvSpPr/>
            <p:nvPr/>
          </p:nvSpPr>
          <p:spPr>
            <a:xfrm>
              <a:off x="2122225" y="4941145"/>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AMR</a:t>
              </a:r>
            </a:p>
          </p:txBody>
        </p:sp>
        <p:sp>
          <p:nvSpPr>
            <p:cNvPr id="53" name="tx53"/>
            <p:cNvSpPr/>
            <p:nvPr/>
          </p:nvSpPr>
          <p:spPr>
            <a:xfrm>
              <a:off x="2763043" y="4652100"/>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EMR</a:t>
              </a:r>
            </a:p>
          </p:txBody>
        </p:sp>
        <p:sp>
          <p:nvSpPr>
            <p:cNvPr id="54" name="tx54"/>
            <p:cNvSpPr/>
            <p:nvPr/>
          </p:nvSpPr>
          <p:spPr>
            <a:xfrm>
              <a:off x="2763043" y="4941145"/>
              <a:ext cx="2681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EUR</a:t>
              </a:r>
            </a:p>
          </p:txBody>
        </p:sp>
        <p:sp>
          <p:nvSpPr>
            <p:cNvPr id="55" name="tx55"/>
            <p:cNvSpPr/>
            <p:nvPr/>
          </p:nvSpPr>
          <p:spPr>
            <a:xfrm>
              <a:off x="3403861" y="4652100"/>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SEAR</a:t>
              </a:r>
            </a:p>
          </p:txBody>
        </p:sp>
        <p:sp>
          <p:nvSpPr>
            <p:cNvPr id="56" name="tx56"/>
            <p:cNvSpPr/>
            <p:nvPr/>
          </p:nvSpPr>
          <p:spPr>
            <a:xfrm>
              <a:off x="3403861" y="4941145"/>
              <a:ext cx="29626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WPR</a:t>
              </a:r>
            </a:p>
          </p:txBody>
        </p:sp>
        <p:sp>
          <p:nvSpPr>
            <p:cNvPr id="57" name="tx57"/>
            <p:cNvSpPr/>
            <p:nvPr/>
          </p:nvSpPr>
          <p:spPr>
            <a:xfrm>
              <a:off x="1664527" y="1437626"/>
              <a:ext cx="2253721"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DTP1 coverage, AFR, 2018-2025</a:t>
              </a:r>
            </a:p>
          </p:txBody>
        </p:sp>
        <p:sp>
          <p:nvSpPr>
            <p:cNvPr id="58" name="pl58"/>
            <p:cNvSpPr/>
            <p:nvPr/>
          </p:nvSpPr>
          <p:spPr>
            <a:xfrm>
              <a:off x="5244722" y="3627522"/>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59" name="pl59"/>
            <p:cNvSpPr/>
            <p:nvPr/>
          </p:nvSpPr>
          <p:spPr>
            <a:xfrm>
              <a:off x="5244722" y="3120054"/>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60" name="pl60"/>
            <p:cNvSpPr/>
            <p:nvPr/>
          </p:nvSpPr>
          <p:spPr>
            <a:xfrm>
              <a:off x="5244722" y="2612586"/>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61" name="pl61"/>
            <p:cNvSpPr/>
            <p:nvPr/>
          </p:nvSpPr>
          <p:spPr>
            <a:xfrm>
              <a:off x="5244722" y="2105119"/>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62" name="pl62"/>
            <p:cNvSpPr/>
            <p:nvPr/>
          </p:nvSpPr>
          <p:spPr>
            <a:xfrm>
              <a:off x="5244722" y="3881255"/>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63" name="pl63"/>
            <p:cNvSpPr/>
            <p:nvPr/>
          </p:nvSpPr>
          <p:spPr>
            <a:xfrm>
              <a:off x="5244722" y="3373788"/>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64" name="pl64"/>
            <p:cNvSpPr/>
            <p:nvPr/>
          </p:nvSpPr>
          <p:spPr>
            <a:xfrm>
              <a:off x="5244722" y="2866320"/>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65" name="pl65"/>
            <p:cNvSpPr/>
            <p:nvPr/>
          </p:nvSpPr>
          <p:spPr>
            <a:xfrm>
              <a:off x="5244722" y="2358853"/>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66" name="pl66"/>
            <p:cNvSpPr/>
            <p:nvPr/>
          </p:nvSpPr>
          <p:spPr>
            <a:xfrm>
              <a:off x="5244722" y="1851385"/>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67" name="pl67"/>
            <p:cNvSpPr/>
            <p:nvPr/>
          </p:nvSpPr>
          <p:spPr>
            <a:xfrm>
              <a:off x="5415636"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68" name="pl68"/>
            <p:cNvSpPr/>
            <p:nvPr/>
          </p:nvSpPr>
          <p:spPr>
            <a:xfrm>
              <a:off x="6392285"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7368934"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8345583"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5415636" y="2358853"/>
              <a:ext cx="3418272" cy="811948"/>
            </a:xfrm>
            <a:custGeom>
              <a:avLst/>
              <a:pathLst>
                <a:path w="3418272" h="811948">
                  <a:moveTo>
                    <a:pt x="0" y="202987"/>
                  </a:moveTo>
                  <a:lnTo>
                    <a:pt x="488324" y="0"/>
                  </a:lnTo>
                  <a:lnTo>
                    <a:pt x="976649" y="202987"/>
                  </a:lnTo>
                  <a:lnTo>
                    <a:pt x="1464973" y="811948"/>
                  </a:lnTo>
                  <a:lnTo>
                    <a:pt x="1953298" y="405974"/>
                  </a:lnTo>
                  <a:lnTo>
                    <a:pt x="2441622" y="0"/>
                  </a:lnTo>
                  <a:lnTo>
                    <a:pt x="2929947" y="0"/>
                  </a:lnTo>
                  <a:lnTo>
                    <a:pt x="3418272" y="0"/>
                  </a:lnTo>
                </a:path>
              </a:pathLst>
            </a:custGeom>
            <a:ln w="27101" cap="flat">
              <a:solidFill>
                <a:srgbClr val="F4A81D">
                  <a:alpha val="69803"/>
                </a:srgbClr>
              </a:solidFill>
              <a:prstDash val="solid"/>
              <a:round/>
            </a:ln>
          </p:spPr>
          <p:txBody>
            <a:bodyPr/>
            <a:lstStyle/>
            <a:p/>
          </p:txBody>
        </p:sp>
        <p:sp>
          <p:nvSpPr>
            <p:cNvPr id="72" name="pl72"/>
            <p:cNvSpPr/>
            <p:nvPr/>
          </p:nvSpPr>
          <p:spPr>
            <a:xfrm>
              <a:off x="5415636" y="1749892"/>
              <a:ext cx="3418272" cy="1014935"/>
            </a:xfrm>
            <a:custGeom>
              <a:avLst/>
              <a:pathLst>
                <a:path w="3418272" h="1014935">
                  <a:moveTo>
                    <a:pt x="0" y="0"/>
                  </a:moveTo>
                  <a:lnTo>
                    <a:pt x="488324" y="608961"/>
                  </a:lnTo>
                  <a:lnTo>
                    <a:pt x="976649" y="608961"/>
                  </a:lnTo>
                  <a:lnTo>
                    <a:pt x="1464973" y="1014935"/>
                  </a:lnTo>
                  <a:lnTo>
                    <a:pt x="1953298" y="405974"/>
                  </a:lnTo>
                  <a:lnTo>
                    <a:pt x="2441622" y="405974"/>
                  </a:lnTo>
                  <a:lnTo>
                    <a:pt x="2929947" y="405974"/>
                  </a:lnTo>
                  <a:lnTo>
                    <a:pt x="3418272" y="0"/>
                  </a:lnTo>
                </a:path>
              </a:pathLst>
            </a:custGeom>
            <a:ln w="27101" cap="flat">
              <a:solidFill>
                <a:srgbClr val="F26829">
                  <a:alpha val="69803"/>
                </a:srgbClr>
              </a:solidFill>
              <a:prstDash val="solid"/>
              <a:round/>
            </a:ln>
          </p:spPr>
          <p:txBody>
            <a:bodyPr/>
            <a:lstStyle/>
            <a:p/>
          </p:txBody>
        </p:sp>
        <p:sp>
          <p:nvSpPr>
            <p:cNvPr id="73" name="pl73"/>
            <p:cNvSpPr/>
            <p:nvPr/>
          </p:nvSpPr>
          <p:spPr>
            <a:xfrm>
              <a:off x="5415636" y="2155866"/>
              <a:ext cx="3418272" cy="811948"/>
            </a:xfrm>
            <a:custGeom>
              <a:avLst/>
              <a:pathLst>
                <a:path w="3418272" h="811948">
                  <a:moveTo>
                    <a:pt x="0" y="405974"/>
                  </a:moveTo>
                  <a:lnTo>
                    <a:pt x="488324" y="202987"/>
                  </a:lnTo>
                  <a:lnTo>
                    <a:pt x="976649" y="608961"/>
                  </a:lnTo>
                  <a:lnTo>
                    <a:pt x="1464973" y="608961"/>
                  </a:lnTo>
                  <a:lnTo>
                    <a:pt x="1953298" y="0"/>
                  </a:lnTo>
                  <a:lnTo>
                    <a:pt x="2441622" y="811948"/>
                  </a:lnTo>
                  <a:lnTo>
                    <a:pt x="2929947" y="811948"/>
                  </a:lnTo>
                  <a:lnTo>
                    <a:pt x="3418272" y="405974"/>
                  </a:lnTo>
                </a:path>
              </a:pathLst>
            </a:custGeom>
            <a:ln w="27101" cap="flat">
              <a:solidFill>
                <a:srgbClr val="BD53BD">
                  <a:alpha val="69803"/>
                </a:srgbClr>
              </a:solidFill>
              <a:prstDash val="solid"/>
              <a:round/>
            </a:ln>
          </p:spPr>
          <p:txBody>
            <a:bodyPr/>
            <a:lstStyle/>
            <a:p/>
          </p:txBody>
        </p:sp>
        <p:sp>
          <p:nvSpPr>
            <p:cNvPr id="74" name="pl74"/>
            <p:cNvSpPr/>
            <p:nvPr/>
          </p:nvSpPr>
          <p:spPr>
            <a:xfrm>
              <a:off x="5415636" y="2358853"/>
              <a:ext cx="3418272" cy="405974"/>
            </a:xfrm>
            <a:custGeom>
              <a:avLst/>
              <a:pathLst>
                <a:path w="3418272" h="405974">
                  <a:moveTo>
                    <a:pt x="0" y="0"/>
                  </a:moveTo>
                  <a:lnTo>
                    <a:pt x="488324" y="0"/>
                  </a:lnTo>
                  <a:lnTo>
                    <a:pt x="976649" y="202987"/>
                  </a:lnTo>
                  <a:lnTo>
                    <a:pt x="1464973" y="202987"/>
                  </a:lnTo>
                  <a:lnTo>
                    <a:pt x="1953298" y="202987"/>
                  </a:lnTo>
                  <a:lnTo>
                    <a:pt x="2441622" y="202987"/>
                  </a:lnTo>
                  <a:lnTo>
                    <a:pt x="2929947" y="405974"/>
                  </a:lnTo>
                  <a:lnTo>
                    <a:pt x="3418272" y="405974"/>
                  </a:lnTo>
                </a:path>
              </a:pathLst>
            </a:custGeom>
            <a:ln w="27101" cap="flat">
              <a:solidFill>
                <a:srgbClr val="6363C0">
                  <a:alpha val="69803"/>
                </a:srgbClr>
              </a:solidFill>
              <a:prstDash val="solid"/>
              <a:round/>
            </a:ln>
          </p:spPr>
          <p:txBody>
            <a:bodyPr/>
            <a:lstStyle/>
            <a:p/>
          </p:txBody>
        </p:sp>
        <p:sp>
          <p:nvSpPr>
            <p:cNvPr id="75" name="pl75"/>
            <p:cNvSpPr/>
            <p:nvPr/>
          </p:nvSpPr>
          <p:spPr>
            <a:xfrm>
              <a:off x="5415636" y="2155866"/>
              <a:ext cx="3418272" cy="1623896"/>
            </a:xfrm>
            <a:custGeom>
              <a:avLst/>
              <a:pathLst>
                <a:path w="3418272" h="1623896">
                  <a:moveTo>
                    <a:pt x="0" y="405974"/>
                  </a:moveTo>
                  <a:lnTo>
                    <a:pt x="488324" y="202987"/>
                  </a:lnTo>
                  <a:lnTo>
                    <a:pt x="976649" y="1420909"/>
                  </a:lnTo>
                  <a:lnTo>
                    <a:pt x="1464973" y="1623896"/>
                  </a:lnTo>
                  <a:lnTo>
                    <a:pt x="1953298" y="202987"/>
                  </a:lnTo>
                  <a:lnTo>
                    <a:pt x="2441622" y="405974"/>
                  </a:lnTo>
                  <a:lnTo>
                    <a:pt x="2929947" y="0"/>
                  </a:lnTo>
                  <a:lnTo>
                    <a:pt x="3418272" y="0"/>
                  </a:lnTo>
                </a:path>
              </a:pathLst>
            </a:custGeom>
            <a:ln w="27101" cap="flat">
              <a:solidFill>
                <a:srgbClr val="008DC9">
                  <a:alpha val="69803"/>
                </a:srgbClr>
              </a:solidFill>
              <a:prstDash val="solid"/>
              <a:round/>
            </a:ln>
          </p:spPr>
          <p:txBody>
            <a:bodyPr/>
            <a:lstStyle/>
            <a:p/>
          </p:txBody>
        </p:sp>
        <p:sp>
          <p:nvSpPr>
            <p:cNvPr id="76" name="pl76"/>
            <p:cNvSpPr/>
            <p:nvPr/>
          </p:nvSpPr>
          <p:spPr>
            <a:xfrm>
              <a:off x="5415636" y="2358853"/>
              <a:ext cx="3418272" cy="1217922"/>
            </a:xfrm>
            <a:custGeom>
              <a:avLst/>
              <a:pathLst>
                <a:path w="3418272" h="1217922">
                  <a:moveTo>
                    <a:pt x="0" y="0"/>
                  </a:moveTo>
                  <a:lnTo>
                    <a:pt x="488324" y="0"/>
                  </a:lnTo>
                  <a:lnTo>
                    <a:pt x="976649" y="202987"/>
                  </a:lnTo>
                  <a:lnTo>
                    <a:pt x="1464973" y="1217922"/>
                  </a:lnTo>
                  <a:lnTo>
                    <a:pt x="1953298" y="0"/>
                  </a:lnTo>
                  <a:lnTo>
                    <a:pt x="2441622" y="811948"/>
                  </a:lnTo>
                  <a:lnTo>
                    <a:pt x="2929947" y="811948"/>
                  </a:lnTo>
                  <a:lnTo>
                    <a:pt x="3418272" y="811948"/>
                  </a:lnTo>
                </a:path>
              </a:pathLst>
            </a:custGeom>
            <a:ln w="27101" cap="flat">
              <a:solidFill>
                <a:srgbClr val="40BF73">
                  <a:alpha val="69803"/>
                </a:srgbClr>
              </a:solidFill>
              <a:prstDash val="solid"/>
              <a:round/>
            </a:ln>
          </p:spPr>
          <p:txBody>
            <a:bodyPr/>
            <a:lstStyle/>
            <a:p/>
          </p:txBody>
        </p:sp>
        <p:sp>
          <p:nvSpPr>
            <p:cNvPr id="77" name="pl77"/>
            <p:cNvSpPr/>
            <p:nvPr/>
          </p:nvSpPr>
          <p:spPr>
            <a:xfrm>
              <a:off x="5415636" y="2358853"/>
              <a:ext cx="3418272" cy="0"/>
            </a:xfrm>
            <a:custGeom>
              <a:avLst/>
              <a:pathLst>
                <a:path w="3418272" h="0">
                  <a:moveTo>
                    <a:pt x="0" y="0"/>
                  </a:moveTo>
                  <a:lnTo>
                    <a:pt x="0" y="0"/>
                  </a:lnTo>
                  <a:lnTo>
                    <a:pt x="0" y="0"/>
                  </a:lnTo>
                  <a:lnTo>
                    <a:pt x="0" y="0"/>
                  </a:lnTo>
                  <a:lnTo>
                    <a:pt x="0" y="0"/>
                  </a:lnTo>
                  <a:lnTo>
                    <a:pt x="0" y="0"/>
                  </a:lnTo>
                  <a:lnTo>
                    <a:pt x="488324" y="0"/>
                  </a:lnTo>
                  <a:lnTo>
                    <a:pt x="488324" y="0"/>
                  </a:lnTo>
                  <a:lnTo>
                    <a:pt x="488324" y="0"/>
                  </a:lnTo>
                  <a:lnTo>
                    <a:pt x="488324" y="0"/>
                  </a:lnTo>
                  <a:lnTo>
                    <a:pt x="488324" y="0"/>
                  </a:lnTo>
                  <a:lnTo>
                    <a:pt x="488324" y="0"/>
                  </a:lnTo>
                  <a:lnTo>
                    <a:pt x="976649" y="0"/>
                  </a:lnTo>
                  <a:lnTo>
                    <a:pt x="976649" y="0"/>
                  </a:lnTo>
                  <a:lnTo>
                    <a:pt x="976649" y="0"/>
                  </a:lnTo>
                  <a:lnTo>
                    <a:pt x="976649" y="0"/>
                  </a:lnTo>
                  <a:lnTo>
                    <a:pt x="976649" y="0"/>
                  </a:lnTo>
                  <a:lnTo>
                    <a:pt x="976649" y="0"/>
                  </a:lnTo>
                  <a:lnTo>
                    <a:pt x="1464973" y="0"/>
                  </a:lnTo>
                  <a:lnTo>
                    <a:pt x="1464973" y="0"/>
                  </a:lnTo>
                  <a:lnTo>
                    <a:pt x="1464973" y="0"/>
                  </a:lnTo>
                  <a:lnTo>
                    <a:pt x="1464973" y="0"/>
                  </a:lnTo>
                  <a:lnTo>
                    <a:pt x="1464973" y="0"/>
                  </a:lnTo>
                  <a:lnTo>
                    <a:pt x="1464973" y="0"/>
                  </a:lnTo>
                  <a:lnTo>
                    <a:pt x="1953298" y="0"/>
                  </a:lnTo>
                  <a:lnTo>
                    <a:pt x="1953298" y="0"/>
                  </a:lnTo>
                  <a:lnTo>
                    <a:pt x="1953298" y="0"/>
                  </a:lnTo>
                  <a:lnTo>
                    <a:pt x="1953298" y="0"/>
                  </a:lnTo>
                  <a:lnTo>
                    <a:pt x="1953298" y="0"/>
                  </a:lnTo>
                  <a:lnTo>
                    <a:pt x="1953298" y="0"/>
                  </a:lnTo>
                  <a:lnTo>
                    <a:pt x="2441622" y="0"/>
                  </a:lnTo>
                  <a:lnTo>
                    <a:pt x="2441622" y="0"/>
                  </a:lnTo>
                  <a:lnTo>
                    <a:pt x="2441622" y="0"/>
                  </a:lnTo>
                  <a:lnTo>
                    <a:pt x="2441622" y="0"/>
                  </a:lnTo>
                  <a:lnTo>
                    <a:pt x="2441622" y="0"/>
                  </a:lnTo>
                  <a:lnTo>
                    <a:pt x="2441622" y="0"/>
                  </a:lnTo>
                  <a:lnTo>
                    <a:pt x="2929947" y="0"/>
                  </a:lnTo>
                  <a:lnTo>
                    <a:pt x="2929947" y="0"/>
                  </a:lnTo>
                  <a:lnTo>
                    <a:pt x="2929947" y="0"/>
                  </a:lnTo>
                  <a:lnTo>
                    <a:pt x="2929947" y="0"/>
                  </a:lnTo>
                  <a:lnTo>
                    <a:pt x="2929947" y="0"/>
                  </a:lnTo>
                  <a:lnTo>
                    <a:pt x="2929947" y="0"/>
                  </a:lnTo>
                  <a:lnTo>
                    <a:pt x="3418272" y="0"/>
                  </a:lnTo>
                  <a:lnTo>
                    <a:pt x="3418272" y="0"/>
                  </a:lnTo>
                  <a:lnTo>
                    <a:pt x="3418272" y="0"/>
                  </a:lnTo>
                  <a:lnTo>
                    <a:pt x="3418272" y="0"/>
                  </a:lnTo>
                  <a:lnTo>
                    <a:pt x="3418272" y="0"/>
                  </a:lnTo>
                  <a:lnTo>
                    <a:pt x="3418272" y="0"/>
                  </a:lnTo>
                </a:path>
              </a:pathLst>
            </a:custGeom>
            <a:ln w="13550" cap="flat">
              <a:solidFill>
                <a:srgbClr val="000000">
                  <a:alpha val="100000"/>
                </a:srgbClr>
              </a:solidFill>
              <a:prstDash val="dash"/>
              <a:round/>
            </a:ln>
          </p:spPr>
          <p:txBody>
            <a:bodyPr/>
            <a:lstStyle/>
            <a:p/>
          </p:txBody>
        </p:sp>
        <p:sp>
          <p:nvSpPr>
            <p:cNvPr id="78" name="pl78"/>
            <p:cNvSpPr/>
            <p:nvPr/>
          </p:nvSpPr>
          <p:spPr>
            <a:xfrm>
              <a:off x="5415636" y="2358853"/>
              <a:ext cx="3418272" cy="811948"/>
            </a:xfrm>
            <a:custGeom>
              <a:avLst/>
              <a:pathLst>
                <a:path w="3418272" h="811948">
                  <a:moveTo>
                    <a:pt x="0" y="202987"/>
                  </a:moveTo>
                  <a:lnTo>
                    <a:pt x="488324" y="0"/>
                  </a:lnTo>
                  <a:lnTo>
                    <a:pt x="976649" y="202987"/>
                  </a:lnTo>
                  <a:lnTo>
                    <a:pt x="1464973" y="811948"/>
                  </a:lnTo>
                  <a:lnTo>
                    <a:pt x="1953298" y="405974"/>
                  </a:lnTo>
                  <a:lnTo>
                    <a:pt x="2441622" y="0"/>
                  </a:lnTo>
                  <a:lnTo>
                    <a:pt x="2929947" y="0"/>
                  </a:lnTo>
                  <a:lnTo>
                    <a:pt x="3418272" y="0"/>
                  </a:lnTo>
                </a:path>
              </a:pathLst>
            </a:custGeom>
            <a:ln w="65043" cap="flat">
              <a:solidFill>
                <a:srgbClr val="000000">
                  <a:alpha val="100000"/>
                </a:srgbClr>
              </a:solidFill>
              <a:prstDash val="solid"/>
              <a:round/>
            </a:ln>
          </p:spPr>
          <p:txBody>
            <a:bodyPr/>
            <a:lstStyle/>
            <a:p/>
          </p:txBody>
        </p:sp>
        <p:sp>
          <p:nvSpPr>
            <p:cNvPr id="79" name="pl79"/>
            <p:cNvSpPr/>
            <p:nvPr/>
          </p:nvSpPr>
          <p:spPr>
            <a:xfrm>
              <a:off x="5415636" y="2358853"/>
              <a:ext cx="3418272" cy="811948"/>
            </a:xfrm>
            <a:custGeom>
              <a:avLst/>
              <a:pathLst>
                <a:path w="3418272" h="811948">
                  <a:moveTo>
                    <a:pt x="0" y="202987"/>
                  </a:moveTo>
                  <a:lnTo>
                    <a:pt x="488324" y="0"/>
                  </a:lnTo>
                  <a:lnTo>
                    <a:pt x="976649" y="202987"/>
                  </a:lnTo>
                  <a:lnTo>
                    <a:pt x="1464973" y="811948"/>
                  </a:lnTo>
                  <a:lnTo>
                    <a:pt x="1953298" y="405974"/>
                  </a:lnTo>
                  <a:lnTo>
                    <a:pt x="2441622" y="0"/>
                  </a:lnTo>
                  <a:lnTo>
                    <a:pt x="2929947" y="0"/>
                  </a:lnTo>
                  <a:lnTo>
                    <a:pt x="3418272" y="0"/>
                  </a:lnTo>
                </a:path>
              </a:pathLst>
            </a:custGeom>
            <a:ln w="40651" cap="flat">
              <a:solidFill>
                <a:srgbClr val="F4A81D">
                  <a:alpha val="100000"/>
                </a:srgbClr>
              </a:solidFill>
              <a:prstDash val="solid"/>
              <a:round/>
            </a:ln>
          </p:spPr>
          <p:txBody>
            <a:bodyPr/>
            <a:lstStyle/>
            <a:p/>
          </p:txBody>
        </p:sp>
        <p:sp>
          <p:nvSpPr>
            <p:cNvPr id="80" name="tx80"/>
            <p:cNvSpPr/>
            <p:nvPr/>
          </p:nvSpPr>
          <p:spPr>
            <a:xfrm>
              <a:off x="5367447" y="238328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1" name="tx81"/>
            <p:cNvSpPr/>
            <p:nvPr/>
          </p:nvSpPr>
          <p:spPr>
            <a:xfrm>
              <a:off x="5873831" y="21802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2" name="tx82"/>
            <p:cNvSpPr/>
            <p:nvPr/>
          </p:nvSpPr>
          <p:spPr>
            <a:xfrm>
              <a:off x="6344096" y="238328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3" name="tx83"/>
            <p:cNvSpPr/>
            <p:nvPr/>
          </p:nvSpPr>
          <p:spPr>
            <a:xfrm>
              <a:off x="6832421" y="299224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84" name="tx84"/>
            <p:cNvSpPr/>
            <p:nvPr/>
          </p:nvSpPr>
          <p:spPr>
            <a:xfrm>
              <a:off x="7320745" y="258627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5" name="tx85"/>
            <p:cNvSpPr/>
            <p:nvPr/>
          </p:nvSpPr>
          <p:spPr>
            <a:xfrm>
              <a:off x="7827129" y="21802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6" name="tx86"/>
            <p:cNvSpPr/>
            <p:nvPr/>
          </p:nvSpPr>
          <p:spPr>
            <a:xfrm>
              <a:off x="8315454" y="21802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7" name="tx87"/>
            <p:cNvSpPr/>
            <p:nvPr/>
          </p:nvSpPr>
          <p:spPr>
            <a:xfrm>
              <a:off x="8803778" y="21802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8" name="tx88"/>
            <p:cNvSpPr/>
            <p:nvPr/>
          </p:nvSpPr>
          <p:spPr>
            <a:xfrm>
              <a:off x="4963093" y="3835764"/>
              <a:ext cx="21899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-7.5</a:t>
              </a:r>
            </a:p>
          </p:txBody>
        </p:sp>
        <p:sp>
          <p:nvSpPr>
            <p:cNvPr id="89" name="tx89"/>
            <p:cNvSpPr/>
            <p:nvPr/>
          </p:nvSpPr>
          <p:spPr>
            <a:xfrm>
              <a:off x="4963093" y="3328296"/>
              <a:ext cx="21899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-5.0</a:t>
              </a:r>
            </a:p>
          </p:txBody>
        </p:sp>
        <p:sp>
          <p:nvSpPr>
            <p:cNvPr id="90" name="tx90"/>
            <p:cNvSpPr/>
            <p:nvPr/>
          </p:nvSpPr>
          <p:spPr>
            <a:xfrm>
              <a:off x="4963093" y="2820829"/>
              <a:ext cx="21899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-2.5</a:t>
              </a:r>
            </a:p>
          </p:txBody>
        </p:sp>
        <p:sp>
          <p:nvSpPr>
            <p:cNvPr id="91" name="tx91"/>
            <p:cNvSpPr/>
            <p:nvPr/>
          </p:nvSpPr>
          <p:spPr>
            <a:xfrm>
              <a:off x="5005430" y="2313361"/>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0.0</a:t>
              </a:r>
            </a:p>
          </p:txBody>
        </p:sp>
        <p:sp>
          <p:nvSpPr>
            <p:cNvPr id="92" name="tx92"/>
            <p:cNvSpPr/>
            <p:nvPr/>
          </p:nvSpPr>
          <p:spPr>
            <a:xfrm>
              <a:off x="5005430" y="1805894"/>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2.5</a:t>
              </a:r>
            </a:p>
          </p:txBody>
        </p:sp>
        <p:sp>
          <p:nvSpPr>
            <p:cNvPr id="93" name="tx93"/>
            <p:cNvSpPr/>
            <p:nvPr/>
          </p:nvSpPr>
          <p:spPr>
            <a:xfrm rot="-5400000">
              <a:off x="5274269"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94" name="tx94"/>
            <p:cNvSpPr/>
            <p:nvPr/>
          </p:nvSpPr>
          <p:spPr>
            <a:xfrm rot="-5400000">
              <a:off x="6250919"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95" name="tx95"/>
            <p:cNvSpPr/>
            <p:nvPr/>
          </p:nvSpPr>
          <p:spPr>
            <a:xfrm rot="-5400000">
              <a:off x="7227568"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96" name="tx96"/>
            <p:cNvSpPr/>
            <p:nvPr/>
          </p:nvSpPr>
          <p:spPr>
            <a:xfrm rot="-5400000">
              <a:off x="8204217"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97" name="tx97"/>
            <p:cNvSpPr/>
            <p:nvPr/>
          </p:nvSpPr>
          <p:spPr>
            <a:xfrm rot="-5400000">
              <a:off x="4263987" y="2719335"/>
              <a:ext cx="11842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Difference (% points)</a:t>
              </a:r>
            </a:p>
          </p:txBody>
        </p:sp>
        <p:sp>
          <p:nvSpPr>
            <p:cNvPr id="98" name="pl98"/>
            <p:cNvSpPr/>
            <p:nvPr/>
          </p:nvSpPr>
          <p:spPr>
            <a:xfrm>
              <a:off x="6188510" y="4697591"/>
              <a:ext cx="175564" cy="0"/>
            </a:xfrm>
            <a:custGeom>
              <a:avLst/>
              <a:pathLst>
                <a:path w="175564" h="0">
                  <a:moveTo>
                    <a:pt x="0" y="0"/>
                  </a:moveTo>
                  <a:lnTo>
                    <a:pt x="175564" y="0"/>
                  </a:lnTo>
                </a:path>
              </a:pathLst>
            </a:custGeom>
            <a:ln w="27101" cap="flat">
              <a:solidFill>
                <a:srgbClr val="F4A81D">
                  <a:alpha val="100000"/>
                </a:srgbClr>
              </a:solidFill>
              <a:prstDash val="solid"/>
              <a:round/>
            </a:ln>
          </p:spPr>
          <p:txBody>
            <a:bodyPr/>
            <a:lstStyle/>
            <a:p/>
          </p:txBody>
        </p:sp>
        <p:sp>
          <p:nvSpPr>
            <p:cNvPr id="99" name="pl99"/>
            <p:cNvSpPr/>
            <p:nvPr/>
          </p:nvSpPr>
          <p:spPr>
            <a:xfrm>
              <a:off x="6188510" y="4697591"/>
              <a:ext cx="175564" cy="0"/>
            </a:xfrm>
            <a:custGeom>
              <a:avLst/>
              <a:pathLst>
                <a:path w="175564" h="0">
                  <a:moveTo>
                    <a:pt x="0" y="0"/>
                  </a:moveTo>
                  <a:lnTo>
                    <a:pt x="175564" y="0"/>
                  </a:lnTo>
                </a:path>
              </a:pathLst>
            </a:custGeom>
            <a:ln w="40651" cap="flat">
              <a:solidFill>
                <a:srgbClr val="F4A81D">
                  <a:alpha val="100000"/>
                </a:srgbClr>
              </a:solidFill>
              <a:prstDash val="solid"/>
              <a:round/>
            </a:ln>
          </p:spPr>
          <p:txBody>
            <a:bodyPr/>
            <a:lstStyle/>
            <a:p/>
          </p:txBody>
        </p:sp>
        <p:sp>
          <p:nvSpPr>
            <p:cNvPr id="100" name="pl100"/>
            <p:cNvSpPr/>
            <p:nvPr/>
          </p:nvSpPr>
          <p:spPr>
            <a:xfrm>
              <a:off x="6188510" y="4986636"/>
              <a:ext cx="175564" cy="0"/>
            </a:xfrm>
            <a:custGeom>
              <a:avLst/>
              <a:pathLst>
                <a:path w="175564" h="0">
                  <a:moveTo>
                    <a:pt x="0" y="0"/>
                  </a:moveTo>
                  <a:lnTo>
                    <a:pt x="175564" y="0"/>
                  </a:lnTo>
                </a:path>
              </a:pathLst>
            </a:custGeom>
            <a:ln w="27101" cap="flat">
              <a:solidFill>
                <a:srgbClr val="F26829">
                  <a:alpha val="100000"/>
                </a:srgbClr>
              </a:solidFill>
              <a:prstDash val="solid"/>
              <a:round/>
            </a:ln>
          </p:spPr>
          <p:txBody>
            <a:bodyPr/>
            <a:lstStyle/>
            <a:p/>
          </p:txBody>
        </p:sp>
        <p:sp>
          <p:nvSpPr>
            <p:cNvPr id="101" name="pl101"/>
            <p:cNvSpPr/>
            <p:nvPr/>
          </p:nvSpPr>
          <p:spPr>
            <a:xfrm>
              <a:off x="6829328" y="4697591"/>
              <a:ext cx="175564" cy="0"/>
            </a:xfrm>
            <a:custGeom>
              <a:avLst/>
              <a:pathLst>
                <a:path w="175564" h="0">
                  <a:moveTo>
                    <a:pt x="0" y="0"/>
                  </a:moveTo>
                  <a:lnTo>
                    <a:pt x="175564" y="0"/>
                  </a:lnTo>
                </a:path>
              </a:pathLst>
            </a:custGeom>
            <a:ln w="27101" cap="flat">
              <a:solidFill>
                <a:srgbClr val="BD53BD">
                  <a:alpha val="100000"/>
                </a:srgbClr>
              </a:solidFill>
              <a:prstDash val="solid"/>
              <a:round/>
            </a:ln>
          </p:spPr>
          <p:txBody>
            <a:bodyPr/>
            <a:lstStyle/>
            <a:p/>
          </p:txBody>
        </p:sp>
        <p:sp>
          <p:nvSpPr>
            <p:cNvPr id="102" name="pl102"/>
            <p:cNvSpPr/>
            <p:nvPr/>
          </p:nvSpPr>
          <p:spPr>
            <a:xfrm>
              <a:off x="6829328" y="4986636"/>
              <a:ext cx="175564" cy="0"/>
            </a:xfrm>
            <a:custGeom>
              <a:avLst/>
              <a:pathLst>
                <a:path w="175564" h="0">
                  <a:moveTo>
                    <a:pt x="0" y="0"/>
                  </a:moveTo>
                  <a:lnTo>
                    <a:pt x="175564" y="0"/>
                  </a:lnTo>
                </a:path>
              </a:pathLst>
            </a:custGeom>
            <a:ln w="27101" cap="flat">
              <a:solidFill>
                <a:srgbClr val="6363C0">
                  <a:alpha val="100000"/>
                </a:srgbClr>
              </a:solidFill>
              <a:prstDash val="solid"/>
              <a:round/>
            </a:ln>
          </p:spPr>
          <p:txBody>
            <a:bodyPr/>
            <a:lstStyle/>
            <a:p/>
          </p:txBody>
        </p:sp>
        <p:sp>
          <p:nvSpPr>
            <p:cNvPr id="103" name="pl103"/>
            <p:cNvSpPr/>
            <p:nvPr/>
          </p:nvSpPr>
          <p:spPr>
            <a:xfrm>
              <a:off x="7470145" y="4697591"/>
              <a:ext cx="175564" cy="0"/>
            </a:xfrm>
            <a:custGeom>
              <a:avLst/>
              <a:pathLst>
                <a:path w="175564" h="0">
                  <a:moveTo>
                    <a:pt x="0" y="0"/>
                  </a:moveTo>
                  <a:lnTo>
                    <a:pt x="175564" y="0"/>
                  </a:lnTo>
                </a:path>
              </a:pathLst>
            </a:custGeom>
            <a:ln w="27101" cap="flat">
              <a:solidFill>
                <a:srgbClr val="008DC9">
                  <a:alpha val="100000"/>
                </a:srgbClr>
              </a:solidFill>
              <a:prstDash val="solid"/>
              <a:round/>
            </a:ln>
          </p:spPr>
          <p:txBody>
            <a:bodyPr/>
            <a:lstStyle/>
            <a:p/>
          </p:txBody>
        </p:sp>
        <p:sp>
          <p:nvSpPr>
            <p:cNvPr id="104" name="pl104"/>
            <p:cNvSpPr/>
            <p:nvPr/>
          </p:nvSpPr>
          <p:spPr>
            <a:xfrm>
              <a:off x="7470145" y="4986636"/>
              <a:ext cx="175564" cy="0"/>
            </a:xfrm>
            <a:custGeom>
              <a:avLst/>
              <a:pathLst>
                <a:path w="175564" h="0">
                  <a:moveTo>
                    <a:pt x="0" y="0"/>
                  </a:moveTo>
                  <a:lnTo>
                    <a:pt x="175564" y="0"/>
                  </a:lnTo>
                </a:path>
              </a:pathLst>
            </a:custGeom>
            <a:ln w="27101" cap="flat">
              <a:solidFill>
                <a:srgbClr val="40BF73">
                  <a:alpha val="100000"/>
                </a:srgbClr>
              </a:solidFill>
              <a:prstDash val="solid"/>
              <a:round/>
            </a:ln>
          </p:spPr>
          <p:txBody>
            <a:bodyPr/>
            <a:lstStyle/>
            <a:p/>
          </p:txBody>
        </p:sp>
        <p:sp>
          <p:nvSpPr>
            <p:cNvPr id="105" name="tx105"/>
            <p:cNvSpPr/>
            <p:nvPr/>
          </p:nvSpPr>
          <p:spPr>
            <a:xfrm>
              <a:off x="6455609" y="4652100"/>
              <a:ext cx="25392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AFR</a:t>
              </a:r>
            </a:p>
          </p:txBody>
        </p:sp>
        <p:sp>
          <p:nvSpPr>
            <p:cNvPr id="106" name="tx106"/>
            <p:cNvSpPr/>
            <p:nvPr/>
          </p:nvSpPr>
          <p:spPr>
            <a:xfrm>
              <a:off x="6455609" y="4941145"/>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AMR</a:t>
              </a:r>
            </a:p>
          </p:txBody>
        </p:sp>
        <p:sp>
          <p:nvSpPr>
            <p:cNvPr id="107" name="tx107"/>
            <p:cNvSpPr/>
            <p:nvPr/>
          </p:nvSpPr>
          <p:spPr>
            <a:xfrm>
              <a:off x="7096427" y="4652100"/>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EMR</a:t>
              </a:r>
            </a:p>
          </p:txBody>
        </p:sp>
        <p:sp>
          <p:nvSpPr>
            <p:cNvPr id="108" name="tx108"/>
            <p:cNvSpPr/>
            <p:nvPr/>
          </p:nvSpPr>
          <p:spPr>
            <a:xfrm>
              <a:off x="7096427" y="4941145"/>
              <a:ext cx="2681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EUR</a:t>
              </a:r>
            </a:p>
          </p:txBody>
        </p:sp>
        <p:sp>
          <p:nvSpPr>
            <p:cNvPr id="109" name="tx109"/>
            <p:cNvSpPr/>
            <p:nvPr/>
          </p:nvSpPr>
          <p:spPr>
            <a:xfrm>
              <a:off x="7737245" y="4652100"/>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SEAR</a:t>
              </a:r>
            </a:p>
          </p:txBody>
        </p:sp>
        <p:sp>
          <p:nvSpPr>
            <p:cNvPr id="110" name="tx110"/>
            <p:cNvSpPr/>
            <p:nvPr/>
          </p:nvSpPr>
          <p:spPr>
            <a:xfrm>
              <a:off x="7737245" y="4941145"/>
              <a:ext cx="29626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WPR</a:t>
              </a:r>
            </a:p>
          </p:txBody>
        </p:sp>
        <p:sp>
          <p:nvSpPr>
            <p:cNvPr id="111" name="tx111"/>
            <p:cNvSpPr/>
            <p:nvPr/>
          </p:nvSpPr>
          <p:spPr>
            <a:xfrm>
              <a:off x="5605268" y="1437626"/>
              <a:ext cx="303900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DTP1 coverage difference compared to 2019</a:t>
              </a:r>
            </a:p>
          </p:txBody>
        </p:sp>
        <p:sp>
          <p:nvSpPr>
            <p:cNvPr id="112" name="pl112"/>
            <p:cNvSpPr/>
            <p:nvPr/>
          </p:nvSpPr>
          <p:spPr>
            <a:xfrm>
              <a:off x="2377390" y="5515903"/>
              <a:ext cx="0" cy="405974"/>
            </a:xfrm>
            <a:custGeom>
              <a:avLst/>
              <a:pathLst>
                <a:path w="0" h="405974">
                  <a:moveTo>
                    <a:pt x="0" y="405974"/>
                  </a:moveTo>
                  <a:lnTo>
                    <a:pt x="0" y="0"/>
                  </a:lnTo>
                  <a:lnTo>
                    <a:pt x="0" y="0"/>
                  </a:lnTo>
                </a:path>
              </a:pathLst>
            </a:custGeom>
            <a:ln w="6775" cap="flat">
              <a:solidFill>
                <a:srgbClr val="EBEBEB">
                  <a:alpha val="100000"/>
                </a:srgbClr>
              </a:solidFill>
              <a:prstDash val="solid"/>
              <a:round/>
            </a:ln>
          </p:spPr>
          <p:txBody>
            <a:bodyPr/>
            <a:lstStyle/>
            <a:p/>
          </p:txBody>
        </p:sp>
        <p:sp>
          <p:nvSpPr>
            <p:cNvPr id="113" name="pl113"/>
            <p:cNvSpPr/>
            <p:nvPr/>
          </p:nvSpPr>
          <p:spPr>
            <a:xfrm>
              <a:off x="4573722" y="5515903"/>
              <a:ext cx="0" cy="405974"/>
            </a:xfrm>
            <a:custGeom>
              <a:avLst/>
              <a:pathLst>
                <a:path w="0" h="405974">
                  <a:moveTo>
                    <a:pt x="0" y="405974"/>
                  </a:moveTo>
                  <a:lnTo>
                    <a:pt x="0" y="0"/>
                  </a:lnTo>
                  <a:lnTo>
                    <a:pt x="0" y="0"/>
                  </a:lnTo>
                </a:path>
              </a:pathLst>
            </a:custGeom>
            <a:ln w="6775" cap="flat">
              <a:solidFill>
                <a:srgbClr val="EBEBEB">
                  <a:alpha val="100000"/>
                </a:srgbClr>
              </a:solidFill>
              <a:prstDash val="solid"/>
              <a:round/>
            </a:ln>
          </p:spPr>
          <p:txBody>
            <a:bodyPr/>
            <a:lstStyle/>
            <a:p/>
          </p:txBody>
        </p:sp>
        <p:sp>
          <p:nvSpPr>
            <p:cNvPr id="114" name="pl114"/>
            <p:cNvSpPr/>
            <p:nvPr/>
          </p:nvSpPr>
          <p:spPr>
            <a:xfrm>
              <a:off x="6770054" y="5515903"/>
              <a:ext cx="0" cy="405974"/>
            </a:xfrm>
            <a:custGeom>
              <a:avLst/>
              <a:pathLst>
                <a:path w="0" h="405974">
                  <a:moveTo>
                    <a:pt x="0" y="405974"/>
                  </a:moveTo>
                  <a:lnTo>
                    <a:pt x="0" y="0"/>
                  </a:lnTo>
                  <a:lnTo>
                    <a:pt x="0" y="0"/>
                  </a:lnTo>
                </a:path>
              </a:pathLst>
            </a:custGeom>
            <a:ln w="6775" cap="flat">
              <a:solidFill>
                <a:srgbClr val="EBEBEB">
                  <a:alpha val="100000"/>
                </a:srgbClr>
              </a:solidFill>
              <a:prstDash val="solid"/>
              <a:round/>
            </a:ln>
          </p:spPr>
          <p:txBody>
            <a:bodyPr/>
            <a:lstStyle/>
            <a:p/>
          </p:txBody>
        </p:sp>
        <p:sp>
          <p:nvSpPr>
            <p:cNvPr id="115" name="pl115"/>
            <p:cNvSpPr/>
            <p:nvPr/>
          </p:nvSpPr>
          <p:spPr>
            <a:xfrm>
              <a:off x="8966386" y="5515903"/>
              <a:ext cx="0" cy="405974"/>
            </a:xfrm>
            <a:custGeom>
              <a:avLst/>
              <a:pathLst>
                <a:path w="0" h="405974">
                  <a:moveTo>
                    <a:pt x="0" y="405974"/>
                  </a:moveTo>
                  <a:lnTo>
                    <a:pt x="0" y="0"/>
                  </a:lnTo>
                  <a:lnTo>
                    <a:pt x="0" y="0"/>
                  </a:lnTo>
                </a:path>
              </a:pathLst>
            </a:custGeom>
            <a:ln w="6775" cap="flat">
              <a:solidFill>
                <a:srgbClr val="EBEBEB">
                  <a:alpha val="100000"/>
                </a:srgbClr>
              </a:solidFill>
              <a:prstDash val="solid"/>
              <a:round/>
            </a:ln>
          </p:spPr>
          <p:txBody>
            <a:bodyPr/>
            <a:lstStyle/>
            <a:p/>
          </p:txBody>
        </p:sp>
        <p:sp>
          <p:nvSpPr>
            <p:cNvPr id="116" name="pl116"/>
            <p:cNvSpPr/>
            <p:nvPr/>
          </p:nvSpPr>
          <p:spPr>
            <a:xfrm>
              <a:off x="911338" y="5845757"/>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17" name="pl117"/>
            <p:cNvSpPr/>
            <p:nvPr/>
          </p:nvSpPr>
          <p:spPr>
            <a:xfrm>
              <a:off x="911338" y="5718891"/>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18" name="pl118"/>
            <p:cNvSpPr/>
            <p:nvPr/>
          </p:nvSpPr>
          <p:spPr>
            <a:xfrm>
              <a:off x="911338" y="5592024"/>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19" name="pl119"/>
            <p:cNvSpPr/>
            <p:nvPr/>
          </p:nvSpPr>
          <p:spPr>
            <a:xfrm>
              <a:off x="1279224" y="5515903"/>
              <a:ext cx="0" cy="405974"/>
            </a:xfrm>
            <a:custGeom>
              <a:avLst/>
              <a:pathLst>
                <a:path w="0" h="405974">
                  <a:moveTo>
                    <a:pt x="0" y="405974"/>
                  </a:moveTo>
                  <a:lnTo>
                    <a:pt x="0" y="0"/>
                  </a:lnTo>
                  <a:lnTo>
                    <a:pt x="0" y="0"/>
                  </a:lnTo>
                </a:path>
              </a:pathLst>
            </a:custGeom>
            <a:ln w="13550" cap="flat">
              <a:solidFill>
                <a:srgbClr val="EBEBEB">
                  <a:alpha val="100000"/>
                </a:srgbClr>
              </a:solidFill>
              <a:prstDash val="solid"/>
              <a:round/>
            </a:ln>
          </p:spPr>
          <p:txBody>
            <a:bodyPr/>
            <a:lstStyle/>
            <a:p/>
          </p:txBody>
        </p:sp>
        <p:sp>
          <p:nvSpPr>
            <p:cNvPr id="120" name="pl120"/>
            <p:cNvSpPr/>
            <p:nvPr/>
          </p:nvSpPr>
          <p:spPr>
            <a:xfrm>
              <a:off x="3475556" y="5515903"/>
              <a:ext cx="0" cy="405974"/>
            </a:xfrm>
            <a:custGeom>
              <a:avLst/>
              <a:pathLst>
                <a:path w="0" h="405974">
                  <a:moveTo>
                    <a:pt x="0" y="405974"/>
                  </a:moveTo>
                  <a:lnTo>
                    <a:pt x="0" y="0"/>
                  </a:lnTo>
                  <a:lnTo>
                    <a:pt x="0" y="0"/>
                  </a:lnTo>
                </a:path>
              </a:pathLst>
            </a:custGeom>
            <a:ln w="13550" cap="flat">
              <a:solidFill>
                <a:srgbClr val="EBEBEB">
                  <a:alpha val="100000"/>
                </a:srgbClr>
              </a:solidFill>
              <a:prstDash val="solid"/>
              <a:round/>
            </a:ln>
          </p:spPr>
          <p:txBody>
            <a:bodyPr/>
            <a:lstStyle/>
            <a:p/>
          </p:txBody>
        </p:sp>
        <p:sp>
          <p:nvSpPr>
            <p:cNvPr id="121" name="pl121"/>
            <p:cNvSpPr/>
            <p:nvPr/>
          </p:nvSpPr>
          <p:spPr>
            <a:xfrm>
              <a:off x="5671888" y="5515903"/>
              <a:ext cx="0" cy="405974"/>
            </a:xfrm>
            <a:custGeom>
              <a:avLst/>
              <a:pathLst>
                <a:path w="0" h="405974">
                  <a:moveTo>
                    <a:pt x="0" y="405974"/>
                  </a:moveTo>
                  <a:lnTo>
                    <a:pt x="0" y="0"/>
                  </a:lnTo>
                  <a:lnTo>
                    <a:pt x="0" y="0"/>
                  </a:lnTo>
                </a:path>
              </a:pathLst>
            </a:custGeom>
            <a:ln w="13550" cap="flat">
              <a:solidFill>
                <a:srgbClr val="EBEBEB">
                  <a:alpha val="100000"/>
                </a:srgbClr>
              </a:solidFill>
              <a:prstDash val="solid"/>
              <a:round/>
            </a:ln>
          </p:spPr>
          <p:txBody>
            <a:bodyPr/>
            <a:lstStyle/>
            <a:p/>
          </p:txBody>
        </p:sp>
        <p:sp>
          <p:nvSpPr>
            <p:cNvPr id="122" name="pl122"/>
            <p:cNvSpPr/>
            <p:nvPr/>
          </p:nvSpPr>
          <p:spPr>
            <a:xfrm>
              <a:off x="7868220" y="5515903"/>
              <a:ext cx="0" cy="405974"/>
            </a:xfrm>
            <a:custGeom>
              <a:avLst/>
              <a:pathLst>
                <a:path w="0" h="405974">
                  <a:moveTo>
                    <a:pt x="0" y="405974"/>
                  </a:moveTo>
                  <a:lnTo>
                    <a:pt x="0" y="0"/>
                  </a:lnTo>
                  <a:lnTo>
                    <a:pt x="0" y="0"/>
                  </a:lnTo>
                </a:path>
              </a:pathLst>
            </a:custGeom>
            <a:ln w="13550" cap="flat">
              <a:solidFill>
                <a:srgbClr val="EBEBEB">
                  <a:alpha val="100000"/>
                </a:srgbClr>
              </a:solidFill>
              <a:prstDash val="solid"/>
              <a:round/>
            </a:ln>
          </p:spPr>
          <p:txBody>
            <a:bodyPr/>
            <a:lstStyle/>
            <a:p/>
          </p:txBody>
        </p:sp>
        <p:sp>
          <p:nvSpPr>
            <p:cNvPr id="123" name="rc123"/>
            <p:cNvSpPr/>
            <p:nvPr/>
          </p:nvSpPr>
          <p:spPr>
            <a:xfrm>
              <a:off x="1279224" y="5795011"/>
              <a:ext cx="6698812" cy="101493"/>
            </a:xfrm>
            <a:prstGeom prst="rect">
              <a:avLst/>
            </a:prstGeom>
            <a:solidFill>
              <a:srgbClr val="F4A81D">
                <a:alpha val="80000"/>
              </a:srgbClr>
            </a:solidFill>
          </p:spPr>
          <p:txBody>
            <a:bodyPr/>
            <a:lstStyle/>
            <a:p/>
          </p:txBody>
        </p:sp>
        <p:sp>
          <p:nvSpPr>
            <p:cNvPr id="124" name="rc124"/>
            <p:cNvSpPr/>
            <p:nvPr/>
          </p:nvSpPr>
          <p:spPr>
            <a:xfrm>
              <a:off x="1279224" y="5668144"/>
              <a:ext cx="7357712" cy="101493"/>
            </a:xfrm>
            <a:prstGeom prst="rect">
              <a:avLst/>
            </a:prstGeom>
            <a:solidFill>
              <a:srgbClr val="F4A81D">
                <a:alpha val="80000"/>
              </a:srgbClr>
            </a:solidFill>
          </p:spPr>
          <p:txBody>
            <a:bodyPr/>
            <a:lstStyle/>
            <a:p/>
          </p:txBody>
        </p:sp>
        <p:sp>
          <p:nvSpPr>
            <p:cNvPr id="125" name="rc125"/>
            <p:cNvSpPr/>
            <p:nvPr/>
          </p:nvSpPr>
          <p:spPr>
            <a:xfrm>
              <a:off x="1279224" y="5541277"/>
              <a:ext cx="7247895" cy="101493"/>
            </a:xfrm>
            <a:prstGeom prst="rect">
              <a:avLst/>
            </a:prstGeom>
            <a:solidFill>
              <a:srgbClr val="F4A81D">
                <a:alpha val="80000"/>
              </a:srgbClr>
            </a:solidFill>
          </p:spPr>
          <p:txBody>
            <a:bodyPr/>
            <a:lstStyle/>
            <a:p/>
          </p:txBody>
        </p:sp>
        <p:sp>
          <p:nvSpPr>
            <p:cNvPr id="126" name="tx126"/>
            <p:cNvSpPr/>
            <p:nvPr/>
          </p:nvSpPr>
          <p:spPr>
            <a:xfrm>
              <a:off x="8053337" y="580694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6.1</a:t>
              </a:r>
            </a:p>
          </p:txBody>
        </p:sp>
        <p:sp>
          <p:nvSpPr>
            <p:cNvPr id="127" name="tx127"/>
            <p:cNvSpPr/>
            <p:nvPr/>
          </p:nvSpPr>
          <p:spPr>
            <a:xfrm>
              <a:off x="8712237" y="568007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a:t>
              </a:r>
            </a:p>
          </p:txBody>
        </p:sp>
        <p:sp>
          <p:nvSpPr>
            <p:cNvPr id="128" name="tx128"/>
            <p:cNvSpPr/>
            <p:nvPr/>
          </p:nvSpPr>
          <p:spPr>
            <a:xfrm>
              <a:off x="8602420" y="555320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6.6</a:t>
              </a:r>
            </a:p>
          </p:txBody>
        </p:sp>
        <p:sp>
          <p:nvSpPr>
            <p:cNvPr id="129" name="tx129"/>
            <p:cNvSpPr/>
            <p:nvPr/>
          </p:nvSpPr>
          <p:spPr>
            <a:xfrm>
              <a:off x="565975" y="580026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30" name="tx130"/>
            <p:cNvSpPr/>
            <p:nvPr/>
          </p:nvSpPr>
          <p:spPr>
            <a:xfrm>
              <a:off x="565975" y="5673399"/>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31" name="tx131"/>
            <p:cNvSpPr/>
            <p:nvPr/>
          </p:nvSpPr>
          <p:spPr>
            <a:xfrm>
              <a:off x="565975" y="5546532"/>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32" name="tx132"/>
            <p:cNvSpPr/>
            <p:nvPr/>
          </p:nvSpPr>
          <p:spPr>
            <a:xfrm>
              <a:off x="1208540"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133" name="tx133"/>
            <p:cNvSpPr/>
            <p:nvPr/>
          </p:nvSpPr>
          <p:spPr>
            <a:xfrm>
              <a:off x="3404872"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a:t>
              </a:r>
            </a:p>
          </p:txBody>
        </p:sp>
        <p:sp>
          <p:nvSpPr>
            <p:cNvPr id="134" name="tx134"/>
            <p:cNvSpPr/>
            <p:nvPr/>
          </p:nvSpPr>
          <p:spPr>
            <a:xfrm>
              <a:off x="5601204"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4</a:t>
              </a:r>
            </a:p>
          </p:txBody>
        </p:sp>
        <p:sp>
          <p:nvSpPr>
            <p:cNvPr id="135" name="tx135"/>
            <p:cNvSpPr/>
            <p:nvPr/>
          </p:nvSpPr>
          <p:spPr>
            <a:xfrm>
              <a:off x="7797536"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a:t>
              </a:r>
            </a:p>
          </p:txBody>
        </p:sp>
        <p:sp>
          <p:nvSpPr>
            <p:cNvPr id="136" name="tx136"/>
            <p:cNvSpPr/>
            <p:nvPr/>
          </p:nvSpPr>
          <p:spPr>
            <a:xfrm>
              <a:off x="4317085" y="6136985"/>
              <a:ext cx="128198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000000">
                      <a:alpha val="100000"/>
                    </a:srgbClr>
                  </a:solidFill>
                  <a:latin typeface="Arial"/>
                  <a:cs typeface="Arial"/>
                </a:rPr>
                <a:t>Zero-dose children (millions)</a:t>
              </a:r>
            </a:p>
          </p:txBody>
        </p:sp>
        <p:sp>
          <p:nvSpPr>
            <p:cNvPr id="137" name="tx137"/>
            <p:cNvSpPr/>
            <p:nvPr/>
          </p:nvSpPr>
          <p:spPr>
            <a:xfrm>
              <a:off x="911338" y="5305131"/>
              <a:ext cx="2388961"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Number of zero-dose children, AFR</a:t>
              </a:r>
            </a:p>
          </p:txBody>
        </p:sp>
        <p:sp>
          <p:nvSpPr>
            <p:cNvPr id="138" name="tx138"/>
            <p:cNvSpPr/>
            <p:nvPr/>
          </p:nvSpPr>
          <p:spPr>
            <a:xfrm>
              <a:off x="4842838"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39" name="tx139"/>
            <p:cNvSpPr/>
            <p:nvPr/>
          </p:nvSpPr>
          <p:spPr>
            <a:xfrm>
              <a:off x="840875" y="6421459"/>
              <a:ext cx="81639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sp>
          <p:nvSpPr>
            <p:cNvPr id="140" name="tx140"/>
            <p:cNvSpPr/>
            <p:nvPr/>
          </p:nvSpPr>
          <p:spPr>
            <a:xfrm>
              <a:off x="4960156" y="6542159"/>
              <a:ext cx="404466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There may be discrepancies in total Zero-dose children (millions) due to rounding.</a:t>
              </a:r>
            </a:p>
          </p:txBody>
        </p:sp>
      </p:grpSp>
      <p:sp>
        <p:nvSpPr>
          <p:cNvPr id="14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AFR ranked number 6 out of 6 WHO regions, with DTP1 coverage of 83%.
DTP1 coverage (83%) was the same as in 2019 (83%).
This equates to 6.6 million zero-dose children in 2025 compared to 6.1 million zero-dose children in 2019.</a:t>
            </a:r>
          </a:p>
        </p:txBody>
      </p:sp>
      <p:sp>
        <p:nvSpPr>
          <p:cNvPr id="142"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DTP1 coverage improved between 2024 and 2025 in some regions and exceeded pre-pandemic levels in some regions, but progress is uneven and gaps in zero-dose children persist.</a:t>
            </a:r>
          </a:p>
        </p:txBody>
      </p:sp>
      <p:grpSp xmlns:pic="http://schemas.openxmlformats.org/drawingml/2006/picture">
        <p:nvGrpSpPr>
          <p:cNvPr id="143" name=""/>
          <p:cNvGrpSpPr/>
          <p:nvPr/>
        </p:nvGrpSpPr>
        <p:grpSpPr>
          <a:xfrm>
            <a:off x="292608" y="1005840"/>
            <a:ext cx="8595360" cy="28575"/>
            <a:chOff x="292608" y="1005840"/>
            <a:chExt cx="8595360" cy="28575"/>
          </a:xfrm>
        </p:grpSpPr>
        <p:sp>
          <p:nvSpPr>
            <p:cNvPr id="144"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45"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1005840"/>
            <a:ext cx="8869680" cy="576072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AFR, 4 out of 47 (9%) countries had DTP1 coverage below 70% in 2025. These are Angola, CAR, Gabon, and South Africa.
These countries account for approximately 2.8 million (7%) of the total annual cohort of surviving infants in the region.
There were 24 (51%) countries that achieved DTP1 of 90% or higher, accounting for 13 million (33%) of the total cohort.</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24 countries achieved at least 90% DTP1 coverage, while 4 had coverage below 70%.</a:t>
            </a:r>
          </a:p>
        </p:txBody>
      </p:sp>
      <p:grpSp xmlns:pic="http://schemas.openxmlformats.org/drawingml/2006/picture">
        <p:nvGrpSpPr>
          <p:cNvPr id="5" name=""/>
          <p:cNvGrpSpPr/>
          <p:nvPr/>
        </p:nvGrpSpPr>
        <p:grpSpPr>
          <a:xfrm>
            <a:off x="292608" y="822960"/>
            <a:ext cx="8595360" cy="28575"/>
            <a:chOff x="292608" y="822960"/>
            <a:chExt cx="8595360" cy="28575"/>
          </a:xfrm>
        </p:grpSpPr>
        <p:sp>
          <p:nvSpPr>
            <p:cNvPr id="6" name="rc3"/>
            <p:cNvSpPr/>
            <p:nvPr/>
          </p:nvSpPr>
          <p:spPr>
            <a:xfrm>
              <a:off x="292608" y="82296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7" name="rc4"/>
            <p:cNvSpPr/>
            <p:nvPr/>
          </p:nvSpPr>
          <p:spPr>
            <a:xfrm>
              <a:off x="292608" y="822960"/>
              <a:ext cx="8595360" cy="28575"/>
            </a:xfrm>
            <a:prstGeom prst="rect">
              <a:avLst/>
            </a:prstGeom>
            <a:solidFill>
              <a:srgbClr val="000000">
                <a:alpha val="100000"/>
              </a:srgbClr>
            </a:solidFill>
          </p:spPr>
          <p:txBody>
            <a:bodyPr/>
            <a:lstStyle/>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757350" y="1074032"/>
              <a:ext cx="1607740" cy="1000048"/>
            </a:xfrm>
            <a:prstGeom prst="rect">
              <a:avLst/>
            </a:prstGeom>
            <a:solidFill>
              <a:srgbClr val="EBEBEB">
                <a:alpha val="100000"/>
              </a:srgbClr>
            </a:solidFill>
          </p:spPr>
          <p:txBody>
            <a:bodyPr/>
            <a:lstStyle/>
            <a:p/>
          </p:txBody>
        </p:sp>
        <p:sp>
          <p:nvSpPr>
            <p:cNvPr id="6" name="pl6"/>
            <p:cNvSpPr/>
            <p:nvPr/>
          </p:nvSpPr>
          <p:spPr>
            <a:xfrm>
              <a:off x="757350" y="182098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7" name="pl7"/>
            <p:cNvSpPr/>
            <p:nvPr/>
          </p:nvSpPr>
          <p:spPr>
            <a:xfrm>
              <a:off x="757350" y="154038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8" name="pl8"/>
            <p:cNvSpPr/>
            <p:nvPr/>
          </p:nvSpPr>
          <p:spPr>
            <a:xfrm>
              <a:off x="757350" y="125978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 name="pl9"/>
            <p:cNvSpPr/>
            <p:nvPr/>
          </p:nvSpPr>
          <p:spPr>
            <a:xfrm>
              <a:off x="75735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0" name="pl10"/>
            <p:cNvSpPr/>
            <p:nvPr/>
          </p:nvSpPr>
          <p:spPr>
            <a:xfrm>
              <a:off x="757350" y="196128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1" name="pl11"/>
            <p:cNvSpPr/>
            <p:nvPr/>
          </p:nvSpPr>
          <p:spPr>
            <a:xfrm>
              <a:off x="757350" y="1680683"/>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2" name="pl12"/>
            <p:cNvSpPr/>
            <p:nvPr/>
          </p:nvSpPr>
          <p:spPr>
            <a:xfrm>
              <a:off x="757350" y="140008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3" name="pl13"/>
            <p:cNvSpPr/>
            <p:nvPr/>
          </p:nvSpPr>
          <p:spPr>
            <a:xfrm>
              <a:off x="83042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 name="pl14"/>
            <p:cNvSpPr/>
            <p:nvPr/>
          </p:nvSpPr>
          <p:spPr>
            <a:xfrm>
              <a:off x="103922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5" name="pl15"/>
            <p:cNvSpPr/>
            <p:nvPr/>
          </p:nvSpPr>
          <p:spPr>
            <a:xfrm>
              <a:off x="124802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 name="pl16"/>
            <p:cNvSpPr/>
            <p:nvPr/>
          </p:nvSpPr>
          <p:spPr>
            <a:xfrm>
              <a:off x="1456822"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 name="pl17"/>
            <p:cNvSpPr/>
            <p:nvPr/>
          </p:nvSpPr>
          <p:spPr>
            <a:xfrm>
              <a:off x="166561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1874417"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 name="pl19"/>
            <p:cNvSpPr/>
            <p:nvPr/>
          </p:nvSpPr>
          <p:spPr>
            <a:xfrm>
              <a:off x="208321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 name="pl20"/>
            <p:cNvSpPr/>
            <p:nvPr/>
          </p:nvSpPr>
          <p:spPr>
            <a:xfrm>
              <a:off x="2292012"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1" name="pl21"/>
            <p:cNvSpPr/>
            <p:nvPr/>
          </p:nvSpPr>
          <p:spPr>
            <a:xfrm>
              <a:off x="830429" y="1590892"/>
              <a:ext cx="1461582" cy="44895"/>
            </a:xfrm>
            <a:custGeom>
              <a:avLst/>
              <a:pathLst>
                <a:path w="1461582" h="44895">
                  <a:moveTo>
                    <a:pt x="0" y="11223"/>
                  </a:moveTo>
                  <a:lnTo>
                    <a:pt x="208797" y="0"/>
                  </a:lnTo>
                  <a:lnTo>
                    <a:pt x="417595" y="11223"/>
                  </a:lnTo>
                  <a:lnTo>
                    <a:pt x="626392" y="44895"/>
                  </a:lnTo>
                  <a:lnTo>
                    <a:pt x="835190" y="22447"/>
                  </a:lnTo>
                  <a:lnTo>
                    <a:pt x="1043987" y="0"/>
                  </a:lnTo>
                  <a:lnTo>
                    <a:pt x="1252785" y="0"/>
                  </a:lnTo>
                  <a:lnTo>
                    <a:pt x="1461582" y="0"/>
                  </a:lnTo>
                </a:path>
              </a:pathLst>
            </a:custGeom>
            <a:ln w="20325" cap="flat">
              <a:solidFill>
                <a:srgbClr val="BEBEBE">
                  <a:alpha val="69803"/>
                </a:srgbClr>
              </a:solidFill>
              <a:prstDash val="solid"/>
              <a:round/>
            </a:ln>
          </p:spPr>
          <p:txBody>
            <a:bodyPr/>
            <a:lstStyle/>
            <a:p/>
          </p:txBody>
        </p:sp>
        <p:sp>
          <p:nvSpPr>
            <p:cNvPr id="22" name="pl22"/>
            <p:cNvSpPr/>
            <p:nvPr/>
          </p:nvSpPr>
          <p:spPr>
            <a:xfrm>
              <a:off x="830429" y="1635787"/>
              <a:ext cx="1461582" cy="179582"/>
            </a:xfrm>
            <a:custGeom>
              <a:avLst/>
              <a:pathLst>
                <a:path w="1461582" h="179582">
                  <a:moveTo>
                    <a:pt x="0" y="44895"/>
                  </a:moveTo>
                  <a:lnTo>
                    <a:pt x="208797" y="101014"/>
                  </a:lnTo>
                  <a:lnTo>
                    <a:pt x="417595" y="134686"/>
                  </a:lnTo>
                  <a:lnTo>
                    <a:pt x="626392" y="157134"/>
                  </a:lnTo>
                  <a:lnTo>
                    <a:pt x="835190" y="179582"/>
                  </a:lnTo>
                  <a:lnTo>
                    <a:pt x="1043987" y="0"/>
                  </a:lnTo>
                  <a:lnTo>
                    <a:pt x="1252785" y="101014"/>
                  </a:lnTo>
                  <a:lnTo>
                    <a:pt x="1461582" y="134686"/>
                  </a:lnTo>
                </a:path>
              </a:pathLst>
            </a:custGeom>
            <a:ln w="40651" cap="flat">
              <a:solidFill>
                <a:srgbClr val="BEBEBE">
                  <a:alpha val="69803"/>
                </a:srgbClr>
              </a:solidFill>
              <a:prstDash val="solid"/>
              <a:round/>
            </a:ln>
          </p:spPr>
          <p:txBody>
            <a:bodyPr/>
            <a:lstStyle/>
            <a:p/>
          </p:txBody>
        </p:sp>
        <p:sp>
          <p:nvSpPr>
            <p:cNvPr id="23" name="pl23"/>
            <p:cNvSpPr/>
            <p:nvPr/>
          </p:nvSpPr>
          <p:spPr>
            <a:xfrm>
              <a:off x="830429" y="1635787"/>
              <a:ext cx="1461582" cy="179582"/>
            </a:xfrm>
            <a:custGeom>
              <a:avLst/>
              <a:pathLst>
                <a:path w="1461582" h="179582">
                  <a:moveTo>
                    <a:pt x="0" y="44895"/>
                  </a:moveTo>
                  <a:lnTo>
                    <a:pt x="208797" y="101014"/>
                  </a:lnTo>
                  <a:lnTo>
                    <a:pt x="417595" y="134686"/>
                  </a:lnTo>
                  <a:lnTo>
                    <a:pt x="626392" y="157134"/>
                  </a:lnTo>
                  <a:lnTo>
                    <a:pt x="835190" y="179582"/>
                  </a:lnTo>
                  <a:lnTo>
                    <a:pt x="1043987" y="0"/>
                  </a:lnTo>
                  <a:lnTo>
                    <a:pt x="1252785" y="101014"/>
                  </a:lnTo>
                  <a:lnTo>
                    <a:pt x="1461582" y="134686"/>
                  </a:lnTo>
                </a:path>
              </a:pathLst>
            </a:custGeom>
            <a:ln w="35231" cap="flat">
              <a:solidFill>
                <a:srgbClr val="BEBEBE">
                  <a:alpha val="69803"/>
                </a:srgbClr>
              </a:solidFill>
              <a:prstDash val="solid"/>
              <a:round/>
            </a:ln>
          </p:spPr>
          <p:txBody>
            <a:bodyPr/>
            <a:lstStyle/>
            <a:p/>
          </p:txBody>
        </p:sp>
        <p:sp>
          <p:nvSpPr>
            <p:cNvPr id="24" name="pl24"/>
            <p:cNvSpPr/>
            <p:nvPr/>
          </p:nvSpPr>
          <p:spPr>
            <a:xfrm>
              <a:off x="830429" y="1590892"/>
              <a:ext cx="1461582" cy="44895"/>
            </a:xfrm>
            <a:custGeom>
              <a:avLst/>
              <a:pathLst>
                <a:path w="1461582" h="44895">
                  <a:moveTo>
                    <a:pt x="0" y="11223"/>
                  </a:moveTo>
                  <a:lnTo>
                    <a:pt x="208797" y="0"/>
                  </a:lnTo>
                  <a:lnTo>
                    <a:pt x="417595" y="11223"/>
                  </a:lnTo>
                  <a:lnTo>
                    <a:pt x="626392" y="44895"/>
                  </a:lnTo>
                  <a:lnTo>
                    <a:pt x="835190" y="22447"/>
                  </a:lnTo>
                  <a:lnTo>
                    <a:pt x="1043987" y="0"/>
                  </a:lnTo>
                  <a:lnTo>
                    <a:pt x="1252785" y="0"/>
                  </a:lnTo>
                  <a:lnTo>
                    <a:pt x="1461582" y="0"/>
                  </a:lnTo>
                </a:path>
              </a:pathLst>
            </a:custGeom>
            <a:ln w="20325" cap="flat">
              <a:solidFill>
                <a:srgbClr val="6B6B6B">
                  <a:alpha val="100000"/>
                </a:srgbClr>
              </a:solidFill>
              <a:prstDash val="solid"/>
              <a:round/>
            </a:ln>
          </p:spPr>
          <p:txBody>
            <a:bodyPr/>
            <a:lstStyle/>
            <a:p/>
          </p:txBody>
        </p:sp>
        <p:sp>
          <p:nvSpPr>
            <p:cNvPr id="25" name="pl25"/>
            <p:cNvSpPr/>
            <p:nvPr/>
          </p:nvSpPr>
          <p:spPr>
            <a:xfrm>
              <a:off x="830429" y="1635787"/>
              <a:ext cx="1461582" cy="179582"/>
            </a:xfrm>
            <a:custGeom>
              <a:avLst/>
              <a:pathLst>
                <a:path w="1461582" h="179582">
                  <a:moveTo>
                    <a:pt x="0" y="44895"/>
                  </a:moveTo>
                  <a:lnTo>
                    <a:pt x="208797" y="101014"/>
                  </a:lnTo>
                  <a:lnTo>
                    <a:pt x="417595" y="134686"/>
                  </a:lnTo>
                  <a:lnTo>
                    <a:pt x="626392" y="157134"/>
                  </a:lnTo>
                  <a:lnTo>
                    <a:pt x="835190" y="179582"/>
                  </a:lnTo>
                  <a:lnTo>
                    <a:pt x="1043987" y="0"/>
                  </a:lnTo>
                  <a:lnTo>
                    <a:pt x="1252785" y="101014"/>
                  </a:lnTo>
                  <a:lnTo>
                    <a:pt x="1461582" y="134686"/>
                  </a:lnTo>
                </a:path>
              </a:pathLst>
            </a:custGeom>
            <a:ln w="40651" cap="flat">
              <a:solidFill>
                <a:srgbClr val="000000">
                  <a:alpha val="100000"/>
                </a:srgbClr>
              </a:solidFill>
              <a:prstDash val="solid"/>
              <a:round/>
            </a:ln>
          </p:spPr>
          <p:txBody>
            <a:bodyPr/>
            <a:lstStyle/>
            <a:p/>
          </p:txBody>
        </p:sp>
        <p:sp>
          <p:nvSpPr>
            <p:cNvPr id="26" name="pl26"/>
            <p:cNvSpPr/>
            <p:nvPr/>
          </p:nvSpPr>
          <p:spPr>
            <a:xfrm>
              <a:off x="830429" y="1635787"/>
              <a:ext cx="1461582" cy="179582"/>
            </a:xfrm>
            <a:custGeom>
              <a:avLst/>
              <a:pathLst>
                <a:path w="1461582" h="179582">
                  <a:moveTo>
                    <a:pt x="0" y="44895"/>
                  </a:moveTo>
                  <a:lnTo>
                    <a:pt x="208797" y="101014"/>
                  </a:lnTo>
                  <a:lnTo>
                    <a:pt x="417595" y="134686"/>
                  </a:lnTo>
                  <a:lnTo>
                    <a:pt x="626392" y="157134"/>
                  </a:lnTo>
                  <a:lnTo>
                    <a:pt x="835190" y="179582"/>
                  </a:lnTo>
                  <a:lnTo>
                    <a:pt x="1043987" y="0"/>
                  </a:lnTo>
                  <a:lnTo>
                    <a:pt x="1252785" y="101014"/>
                  </a:lnTo>
                  <a:lnTo>
                    <a:pt x="1461582" y="134686"/>
                  </a:lnTo>
                </a:path>
              </a:pathLst>
            </a:custGeom>
            <a:ln w="35231" cap="flat">
              <a:solidFill>
                <a:srgbClr val="1CABE2">
                  <a:alpha val="100000"/>
                </a:srgbClr>
              </a:solidFill>
              <a:prstDash val="solid"/>
              <a:round/>
            </a:ln>
          </p:spPr>
          <p:txBody>
            <a:bodyPr/>
            <a:lstStyle/>
            <a:p/>
          </p:txBody>
        </p:sp>
        <p:sp>
          <p:nvSpPr>
            <p:cNvPr id="27" name="tx27"/>
            <p:cNvSpPr/>
            <p:nvPr/>
          </p:nvSpPr>
          <p:spPr>
            <a:xfrm>
              <a:off x="770170" y="150212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28" name="tx28"/>
            <p:cNvSpPr/>
            <p:nvPr/>
          </p:nvSpPr>
          <p:spPr>
            <a:xfrm>
              <a:off x="978968" y="15582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29" name="tx29"/>
            <p:cNvSpPr/>
            <p:nvPr/>
          </p:nvSpPr>
          <p:spPr>
            <a:xfrm>
              <a:off x="1187765" y="159191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a:t>
              </a:r>
            </a:p>
          </p:txBody>
        </p:sp>
        <p:sp>
          <p:nvSpPr>
            <p:cNvPr id="30" name="tx30"/>
            <p:cNvSpPr/>
            <p:nvPr/>
          </p:nvSpPr>
          <p:spPr>
            <a:xfrm>
              <a:off x="1396563" y="161436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65</a:t>
              </a:r>
            </a:p>
          </p:txBody>
        </p:sp>
        <p:sp>
          <p:nvSpPr>
            <p:cNvPr id="31" name="tx31"/>
            <p:cNvSpPr/>
            <p:nvPr/>
          </p:nvSpPr>
          <p:spPr>
            <a:xfrm>
              <a:off x="1605360" y="163681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63</a:t>
              </a:r>
            </a:p>
          </p:txBody>
        </p:sp>
        <p:sp>
          <p:nvSpPr>
            <p:cNvPr id="32" name="tx32"/>
            <p:cNvSpPr/>
            <p:nvPr/>
          </p:nvSpPr>
          <p:spPr>
            <a:xfrm>
              <a:off x="1814158" y="14572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33" name="tx33"/>
            <p:cNvSpPr/>
            <p:nvPr/>
          </p:nvSpPr>
          <p:spPr>
            <a:xfrm>
              <a:off x="2022955" y="15582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34" name="tx34"/>
            <p:cNvSpPr/>
            <p:nvPr/>
          </p:nvSpPr>
          <p:spPr>
            <a:xfrm>
              <a:off x="2231753" y="159191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a:t>
              </a:r>
            </a:p>
          </p:txBody>
        </p:sp>
        <p:sp>
          <p:nvSpPr>
            <p:cNvPr id="35" name="rc35"/>
            <p:cNvSpPr/>
            <p:nvPr/>
          </p:nvSpPr>
          <p:spPr>
            <a:xfrm>
              <a:off x="757350" y="2358522"/>
              <a:ext cx="1607740" cy="1000048"/>
            </a:xfrm>
            <a:prstGeom prst="rect">
              <a:avLst/>
            </a:prstGeom>
            <a:solidFill>
              <a:srgbClr val="EBEBEB">
                <a:alpha val="100000"/>
              </a:srgbClr>
            </a:solidFill>
          </p:spPr>
          <p:txBody>
            <a:bodyPr/>
            <a:lstStyle/>
            <a:p/>
          </p:txBody>
        </p:sp>
        <p:sp>
          <p:nvSpPr>
            <p:cNvPr id="36" name="pl36"/>
            <p:cNvSpPr/>
            <p:nvPr/>
          </p:nvSpPr>
          <p:spPr>
            <a:xfrm>
              <a:off x="757350" y="310547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7" name="pl37"/>
            <p:cNvSpPr/>
            <p:nvPr/>
          </p:nvSpPr>
          <p:spPr>
            <a:xfrm>
              <a:off x="757350" y="282487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8" name="pl38"/>
            <p:cNvSpPr/>
            <p:nvPr/>
          </p:nvSpPr>
          <p:spPr>
            <a:xfrm>
              <a:off x="757350" y="254427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9" name="pl39"/>
            <p:cNvSpPr/>
            <p:nvPr/>
          </p:nvSpPr>
          <p:spPr>
            <a:xfrm>
              <a:off x="75735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0" name="pl40"/>
            <p:cNvSpPr/>
            <p:nvPr/>
          </p:nvSpPr>
          <p:spPr>
            <a:xfrm>
              <a:off x="757350" y="324577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1" name="pl41"/>
            <p:cNvSpPr/>
            <p:nvPr/>
          </p:nvSpPr>
          <p:spPr>
            <a:xfrm>
              <a:off x="757350" y="2965173"/>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2" name="pl42"/>
            <p:cNvSpPr/>
            <p:nvPr/>
          </p:nvSpPr>
          <p:spPr>
            <a:xfrm>
              <a:off x="757350" y="268457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3" name="pl43"/>
            <p:cNvSpPr/>
            <p:nvPr/>
          </p:nvSpPr>
          <p:spPr>
            <a:xfrm>
              <a:off x="83042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4" name="pl44"/>
            <p:cNvSpPr/>
            <p:nvPr/>
          </p:nvSpPr>
          <p:spPr>
            <a:xfrm>
              <a:off x="103922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 name="pl45"/>
            <p:cNvSpPr/>
            <p:nvPr/>
          </p:nvSpPr>
          <p:spPr>
            <a:xfrm>
              <a:off x="124802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 name="pl46"/>
            <p:cNvSpPr/>
            <p:nvPr/>
          </p:nvSpPr>
          <p:spPr>
            <a:xfrm>
              <a:off x="1456822"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7" name="pl47"/>
            <p:cNvSpPr/>
            <p:nvPr/>
          </p:nvSpPr>
          <p:spPr>
            <a:xfrm>
              <a:off x="166561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 name="pl48"/>
            <p:cNvSpPr/>
            <p:nvPr/>
          </p:nvSpPr>
          <p:spPr>
            <a:xfrm>
              <a:off x="1874417"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 name="pl49"/>
            <p:cNvSpPr/>
            <p:nvPr/>
          </p:nvSpPr>
          <p:spPr>
            <a:xfrm>
              <a:off x="208321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0" name="pl50"/>
            <p:cNvSpPr/>
            <p:nvPr/>
          </p:nvSpPr>
          <p:spPr>
            <a:xfrm>
              <a:off x="2292012"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 name="pl51"/>
            <p:cNvSpPr/>
            <p:nvPr/>
          </p:nvSpPr>
          <p:spPr>
            <a:xfrm>
              <a:off x="830429" y="2875382"/>
              <a:ext cx="1461582" cy="44895"/>
            </a:xfrm>
            <a:custGeom>
              <a:avLst/>
              <a:pathLst>
                <a:path w="1461582" h="44895">
                  <a:moveTo>
                    <a:pt x="0" y="11223"/>
                  </a:moveTo>
                  <a:lnTo>
                    <a:pt x="208797" y="0"/>
                  </a:lnTo>
                  <a:lnTo>
                    <a:pt x="417595" y="11223"/>
                  </a:lnTo>
                  <a:lnTo>
                    <a:pt x="626392" y="44895"/>
                  </a:lnTo>
                  <a:lnTo>
                    <a:pt x="835190" y="22447"/>
                  </a:lnTo>
                  <a:lnTo>
                    <a:pt x="1043987" y="0"/>
                  </a:lnTo>
                  <a:lnTo>
                    <a:pt x="1252785" y="0"/>
                  </a:lnTo>
                  <a:lnTo>
                    <a:pt x="1461582" y="0"/>
                  </a:lnTo>
                </a:path>
              </a:pathLst>
            </a:custGeom>
            <a:ln w="20325" cap="flat">
              <a:solidFill>
                <a:srgbClr val="BEBEBE">
                  <a:alpha val="69803"/>
                </a:srgbClr>
              </a:solidFill>
              <a:prstDash val="solid"/>
              <a:round/>
            </a:ln>
          </p:spPr>
          <p:txBody>
            <a:bodyPr/>
            <a:lstStyle/>
            <a:p/>
          </p:txBody>
        </p:sp>
        <p:sp>
          <p:nvSpPr>
            <p:cNvPr id="52" name="pl52"/>
            <p:cNvSpPr/>
            <p:nvPr/>
          </p:nvSpPr>
          <p:spPr>
            <a:xfrm>
              <a:off x="830429" y="2852934"/>
              <a:ext cx="1461582" cy="78567"/>
            </a:xfrm>
            <a:custGeom>
              <a:avLst/>
              <a:pathLst>
                <a:path w="1461582" h="78567">
                  <a:moveTo>
                    <a:pt x="0" y="56119"/>
                  </a:moveTo>
                  <a:lnTo>
                    <a:pt x="208797" y="44895"/>
                  </a:lnTo>
                  <a:lnTo>
                    <a:pt x="417595" y="78567"/>
                  </a:lnTo>
                  <a:lnTo>
                    <a:pt x="626392" y="56119"/>
                  </a:lnTo>
                  <a:lnTo>
                    <a:pt x="835190" y="0"/>
                  </a:lnTo>
                  <a:lnTo>
                    <a:pt x="1043987" y="56119"/>
                  </a:lnTo>
                  <a:lnTo>
                    <a:pt x="1252785" y="56119"/>
                  </a:lnTo>
                  <a:lnTo>
                    <a:pt x="1461582" y="56119"/>
                  </a:lnTo>
                </a:path>
              </a:pathLst>
            </a:custGeom>
            <a:ln w="40651" cap="flat">
              <a:solidFill>
                <a:srgbClr val="BEBEBE">
                  <a:alpha val="69803"/>
                </a:srgbClr>
              </a:solidFill>
              <a:prstDash val="solid"/>
              <a:round/>
            </a:ln>
          </p:spPr>
          <p:txBody>
            <a:bodyPr/>
            <a:lstStyle/>
            <a:p/>
          </p:txBody>
        </p:sp>
        <p:sp>
          <p:nvSpPr>
            <p:cNvPr id="53" name="pl53"/>
            <p:cNvSpPr/>
            <p:nvPr/>
          </p:nvSpPr>
          <p:spPr>
            <a:xfrm>
              <a:off x="830429" y="2852934"/>
              <a:ext cx="1461582" cy="78567"/>
            </a:xfrm>
            <a:custGeom>
              <a:avLst/>
              <a:pathLst>
                <a:path w="1461582" h="78567">
                  <a:moveTo>
                    <a:pt x="0" y="56119"/>
                  </a:moveTo>
                  <a:lnTo>
                    <a:pt x="208797" y="44895"/>
                  </a:lnTo>
                  <a:lnTo>
                    <a:pt x="417595" y="78567"/>
                  </a:lnTo>
                  <a:lnTo>
                    <a:pt x="626392" y="56119"/>
                  </a:lnTo>
                  <a:lnTo>
                    <a:pt x="835190" y="0"/>
                  </a:lnTo>
                  <a:lnTo>
                    <a:pt x="1043987" y="56119"/>
                  </a:lnTo>
                  <a:lnTo>
                    <a:pt x="1252785" y="56119"/>
                  </a:lnTo>
                  <a:lnTo>
                    <a:pt x="1461582" y="56119"/>
                  </a:lnTo>
                </a:path>
              </a:pathLst>
            </a:custGeom>
            <a:ln w="35231" cap="flat">
              <a:solidFill>
                <a:srgbClr val="BEBEBE">
                  <a:alpha val="69803"/>
                </a:srgbClr>
              </a:solidFill>
              <a:prstDash val="solid"/>
              <a:round/>
            </a:ln>
          </p:spPr>
          <p:txBody>
            <a:bodyPr/>
            <a:lstStyle/>
            <a:p/>
          </p:txBody>
        </p:sp>
        <p:sp>
          <p:nvSpPr>
            <p:cNvPr id="54" name="pl54"/>
            <p:cNvSpPr/>
            <p:nvPr/>
          </p:nvSpPr>
          <p:spPr>
            <a:xfrm>
              <a:off x="830429" y="2875382"/>
              <a:ext cx="1461582" cy="44895"/>
            </a:xfrm>
            <a:custGeom>
              <a:avLst/>
              <a:pathLst>
                <a:path w="1461582" h="44895">
                  <a:moveTo>
                    <a:pt x="0" y="11223"/>
                  </a:moveTo>
                  <a:lnTo>
                    <a:pt x="208797" y="0"/>
                  </a:lnTo>
                  <a:lnTo>
                    <a:pt x="417595" y="11223"/>
                  </a:lnTo>
                  <a:lnTo>
                    <a:pt x="626392" y="44895"/>
                  </a:lnTo>
                  <a:lnTo>
                    <a:pt x="835190" y="22447"/>
                  </a:lnTo>
                  <a:lnTo>
                    <a:pt x="1043987" y="0"/>
                  </a:lnTo>
                  <a:lnTo>
                    <a:pt x="1252785" y="0"/>
                  </a:lnTo>
                  <a:lnTo>
                    <a:pt x="1461582" y="0"/>
                  </a:lnTo>
                </a:path>
              </a:pathLst>
            </a:custGeom>
            <a:ln w="20325" cap="flat">
              <a:solidFill>
                <a:srgbClr val="6B6B6B">
                  <a:alpha val="100000"/>
                </a:srgbClr>
              </a:solidFill>
              <a:prstDash val="solid"/>
              <a:round/>
            </a:ln>
          </p:spPr>
          <p:txBody>
            <a:bodyPr/>
            <a:lstStyle/>
            <a:p/>
          </p:txBody>
        </p:sp>
        <p:sp>
          <p:nvSpPr>
            <p:cNvPr id="55" name="pl55"/>
            <p:cNvSpPr/>
            <p:nvPr/>
          </p:nvSpPr>
          <p:spPr>
            <a:xfrm>
              <a:off x="830429" y="2852934"/>
              <a:ext cx="1461582" cy="78567"/>
            </a:xfrm>
            <a:custGeom>
              <a:avLst/>
              <a:pathLst>
                <a:path w="1461582" h="78567">
                  <a:moveTo>
                    <a:pt x="0" y="56119"/>
                  </a:moveTo>
                  <a:lnTo>
                    <a:pt x="208797" y="44895"/>
                  </a:lnTo>
                  <a:lnTo>
                    <a:pt x="417595" y="78567"/>
                  </a:lnTo>
                  <a:lnTo>
                    <a:pt x="626392" y="56119"/>
                  </a:lnTo>
                  <a:lnTo>
                    <a:pt x="835190" y="0"/>
                  </a:lnTo>
                  <a:lnTo>
                    <a:pt x="1043987" y="56119"/>
                  </a:lnTo>
                  <a:lnTo>
                    <a:pt x="1252785" y="56119"/>
                  </a:lnTo>
                  <a:lnTo>
                    <a:pt x="1461582" y="56119"/>
                  </a:lnTo>
                </a:path>
              </a:pathLst>
            </a:custGeom>
            <a:ln w="40651" cap="flat">
              <a:solidFill>
                <a:srgbClr val="000000">
                  <a:alpha val="100000"/>
                </a:srgbClr>
              </a:solidFill>
              <a:prstDash val="solid"/>
              <a:round/>
            </a:ln>
          </p:spPr>
          <p:txBody>
            <a:bodyPr/>
            <a:lstStyle/>
            <a:p/>
          </p:txBody>
        </p:sp>
        <p:sp>
          <p:nvSpPr>
            <p:cNvPr id="56" name="pl56"/>
            <p:cNvSpPr/>
            <p:nvPr/>
          </p:nvSpPr>
          <p:spPr>
            <a:xfrm>
              <a:off x="830429" y="2852934"/>
              <a:ext cx="1461582" cy="78567"/>
            </a:xfrm>
            <a:custGeom>
              <a:avLst/>
              <a:pathLst>
                <a:path w="1461582" h="78567">
                  <a:moveTo>
                    <a:pt x="0" y="56119"/>
                  </a:moveTo>
                  <a:lnTo>
                    <a:pt x="208797" y="44895"/>
                  </a:lnTo>
                  <a:lnTo>
                    <a:pt x="417595" y="78567"/>
                  </a:lnTo>
                  <a:lnTo>
                    <a:pt x="626392" y="56119"/>
                  </a:lnTo>
                  <a:lnTo>
                    <a:pt x="835190" y="0"/>
                  </a:lnTo>
                  <a:lnTo>
                    <a:pt x="1043987" y="56119"/>
                  </a:lnTo>
                  <a:lnTo>
                    <a:pt x="1252785" y="56119"/>
                  </a:lnTo>
                  <a:lnTo>
                    <a:pt x="1461582" y="56119"/>
                  </a:lnTo>
                </a:path>
              </a:pathLst>
            </a:custGeom>
            <a:ln w="35231" cap="flat">
              <a:solidFill>
                <a:srgbClr val="1CABE2">
                  <a:alpha val="100000"/>
                </a:srgbClr>
              </a:solidFill>
              <a:prstDash val="solid"/>
              <a:round/>
            </a:ln>
          </p:spPr>
          <p:txBody>
            <a:bodyPr/>
            <a:lstStyle/>
            <a:p/>
          </p:txBody>
        </p:sp>
        <p:sp>
          <p:nvSpPr>
            <p:cNvPr id="57" name="tx57"/>
            <p:cNvSpPr/>
            <p:nvPr/>
          </p:nvSpPr>
          <p:spPr>
            <a:xfrm>
              <a:off x="770170" y="273049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58" name="tx58"/>
            <p:cNvSpPr/>
            <p:nvPr/>
          </p:nvSpPr>
          <p:spPr>
            <a:xfrm>
              <a:off x="978968" y="27192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59" name="tx59"/>
            <p:cNvSpPr/>
            <p:nvPr/>
          </p:nvSpPr>
          <p:spPr>
            <a:xfrm>
              <a:off x="1187765" y="275294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78</a:t>
              </a:r>
            </a:p>
          </p:txBody>
        </p:sp>
        <p:sp>
          <p:nvSpPr>
            <p:cNvPr id="60" name="tx60"/>
            <p:cNvSpPr/>
            <p:nvPr/>
          </p:nvSpPr>
          <p:spPr>
            <a:xfrm>
              <a:off x="1396563" y="273049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61" name="tx61"/>
            <p:cNvSpPr/>
            <p:nvPr/>
          </p:nvSpPr>
          <p:spPr>
            <a:xfrm>
              <a:off x="1605360" y="26743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62" name="tx62"/>
            <p:cNvSpPr/>
            <p:nvPr/>
          </p:nvSpPr>
          <p:spPr>
            <a:xfrm>
              <a:off x="1814158" y="273049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63" name="tx63"/>
            <p:cNvSpPr/>
            <p:nvPr/>
          </p:nvSpPr>
          <p:spPr>
            <a:xfrm>
              <a:off x="2022955" y="273049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64" name="tx64"/>
            <p:cNvSpPr/>
            <p:nvPr/>
          </p:nvSpPr>
          <p:spPr>
            <a:xfrm>
              <a:off x="2231753" y="273049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65" name="rc65"/>
            <p:cNvSpPr/>
            <p:nvPr/>
          </p:nvSpPr>
          <p:spPr>
            <a:xfrm>
              <a:off x="757350" y="3643012"/>
              <a:ext cx="1607740" cy="1000048"/>
            </a:xfrm>
            <a:prstGeom prst="rect">
              <a:avLst/>
            </a:prstGeom>
            <a:solidFill>
              <a:srgbClr val="EBEBEB">
                <a:alpha val="100000"/>
              </a:srgbClr>
            </a:solidFill>
          </p:spPr>
          <p:txBody>
            <a:bodyPr/>
            <a:lstStyle/>
            <a:p/>
          </p:txBody>
        </p:sp>
        <p:sp>
          <p:nvSpPr>
            <p:cNvPr id="66" name="pl66"/>
            <p:cNvSpPr/>
            <p:nvPr/>
          </p:nvSpPr>
          <p:spPr>
            <a:xfrm>
              <a:off x="757350" y="438996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67" name="pl67"/>
            <p:cNvSpPr/>
            <p:nvPr/>
          </p:nvSpPr>
          <p:spPr>
            <a:xfrm>
              <a:off x="757350" y="410936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68" name="pl68"/>
            <p:cNvSpPr/>
            <p:nvPr/>
          </p:nvSpPr>
          <p:spPr>
            <a:xfrm>
              <a:off x="757350" y="382876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69" name="pl69"/>
            <p:cNvSpPr/>
            <p:nvPr/>
          </p:nvSpPr>
          <p:spPr>
            <a:xfrm>
              <a:off x="75735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70" name="pl70"/>
            <p:cNvSpPr/>
            <p:nvPr/>
          </p:nvSpPr>
          <p:spPr>
            <a:xfrm>
              <a:off x="757350" y="453026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71" name="pl71"/>
            <p:cNvSpPr/>
            <p:nvPr/>
          </p:nvSpPr>
          <p:spPr>
            <a:xfrm>
              <a:off x="757350" y="4249663"/>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72" name="pl72"/>
            <p:cNvSpPr/>
            <p:nvPr/>
          </p:nvSpPr>
          <p:spPr>
            <a:xfrm>
              <a:off x="757350" y="396906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73" name="pl73"/>
            <p:cNvSpPr/>
            <p:nvPr/>
          </p:nvSpPr>
          <p:spPr>
            <a:xfrm>
              <a:off x="83042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4" name="pl74"/>
            <p:cNvSpPr/>
            <p:nvPr/>
          </p:nvSpPr>
          <p:spPr>
            <a:xfrm>
              <a:off x="103922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5" name="pl75"/>
            <p:cNvSpPr/>
            <p:nvPr/>
          </p:nvSpPr>
          <p:spPr>
            <a:xfrm>
              <a:off x="124802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6" name="pl76"/>
            <p:cNvSpPr/>
            <p:nvPr/>
          </p:nvSpPr>
          <p:spPr>
            <a:xfrm>
              <a:off x="1456822"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7" name="pl77"/>
            <p:cNvSpPr/>
            <p:nvPr/>
          </p:nvSpPr>
          <p:spPr>
            <a:xfrm>
              <a:off x="166561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8" name="pl78"/>
            <p:cNvSpPr/>
            <p:nvPr/>
          </p:nvSpPr>
          <p:spPr>
            <a:xfrm>
              <a:off x="1874417"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9" name="pl79"/>
            <p:cNvSpPr/>
            <p:nvPr/>
          </p:nvSpPr>
          <p:spPr>
            <a:xfrm>
              <a:off x="208321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80" name="pl80"/>
            <p:cNvSpPr/>
            <p:nvPr/>
          </p:nvSpPr>
          <p:spPr>
            <a:xfrm>
              <a:off x="2292012"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81" name="pl81"/>
            <p:cNvSpPr/>
            <p:nvPr/>
          </p:nvSpPr>
          <p:spPr>
            <a:xfrm>
              <a:off x="830429" y="4159872"/>
              <a:ext cx="1461582" cy="44895"/>
            </a:xfrm>
            <a:custGeom>
              <a:avLst/>
              <a:pathLst>
                <a:path w="1461582" h="44895">
                  <a:moveTo>
                    <a:pt x="0" y="11223"/>
                  </a:moveTo>
                  <a:lnTo>
                    <a:pt x="208797" y="0"/>
                  </a:lnTo>
                  <a:lnTo>
                    <a:pt x="417595" y="11223"/>
                  </a:lnTo>
                  <a:lnTo>
                    <a:pt x="626392" y="44895"/>
                  </a:lnTo>
                  <a:lnTo>
                    <a:pt x="835190" y="22447"/>
                  </a:lnTo>
                  <a:lnTo>
                    <a:pt x="1043987" y="0"/>
                  </a:lnTo>
                  <a:lnTo>
                    <a:pt x="1252785" y="0"/>
                  </a:lnTo>
                  <a:lnTo>
                    <a:pt x="1461582" y="0"/>
                  </a:lnTo>
                </a:path>
              </a:pathLst>
            </a:custGeom>
            <a:ln w="20325" cap="flat">
              <a:solidFill>
                <a:srgbClr val="BEBEBE">
                  <a:alpha val="69803"/>
                </a:srgbClr>
              </a:solidFill>
              <a:prstDash val="solid"/>
              <a:round/>
            </a:ln>
          </p:spPr>
          <p:txBody>
            <a:bodyPr/>
            <a:lstStyle/>
            <a:p/>
          </p:txBody>
        </p:sp>
        <p:sp>
          <p:nvSpPr>
            <p:cNvPr id="82" name="pl82"/>
            <p:cNvSpPr/>
            <p:nvPr/>
          </p:nvSpPr>
          <p:spPr>
            <a:xfrm>
              <a:off x="830429" y="4148648"/>
              <a:ext cx="1461582" cy="112238"/>
            </a:xfrm>
            <a:custGeom>
              <a:avLst/>
              <a:pathLst>
                <a:path w="1461582" h="112238">
                  <a:moveTo>
                    <a:pt x="0" y="89791"/>
                  </a:moveTo>
                  <a:lnTo>
                    <a:pt x="208797" y="101014"/>
                  </a:lnTo>
                  <a:lnTo>
                    <a:pt x="417595" y="101014"/>
                  </a:lnTo>
                  <a:lnTo>
                    <a:pt x="626392" y="112238"/>
                  </a:lnTo>
                  <a:lnTo>
                    <a:pt x="835190" y="89791"/>
                  </a:lnTo>
                  <a:lnTo>
                    <a:pt x="1043987" y="56119"/>
                  </a:lnTo>
                  <a:lnTo>
                    <a:pt x="1252785" y="56119"/>
                  </a:lnTo>
                  <a:lnTo>
                    <a:pt x="1461582" y="0"/>
                  </a:lnTo>
                </a:path>
              </a:pathLst>
            </a:custGeom>
            <a:ln w="40651" cap="flat">
              <a:solidFill>
                <a:srgbClr val="BEBEBE">
                  <a:alpha val="69803"/>
                </a:srgbClr>
              </a:solidFill>
              <a:prstDash val="solid"/>
              <a:round/>
            </a:ln>
          </p:spPr>
          <p:txBody>
            <a:bodyPr/>
            <a:lstStyle/>
            <a:p/>
          </p:txBody>
        </p:sp>
        <p:sp>
          <p:nvSpPr>
            <p:cNvPr id="83" name="pl83"/>
            <p:cNvSpPr/>
            <p:nvPr/>
          </p:nvSpPr>
          <p:spPr>
            <a:xfrm>
              <a:off x="830429" y="4148648"/>
              <a:ext cx="1461582" cy="112238"/>
            </a:xfrm>
            <a:custGeom>
              <a:avLst/>
              <a:pathLst>
                <a:path w="1461582" h="112238">
                  <a:moveTo>
                    <a:pt x="0" y="89791"/>
                  </a:moveTo>
                  <a:lnTo>
                    <a:pt x="208797" y="101014"/>
                  </a:lnTo>
                  <a:lnTo>
                    <a:pt x="417595" y="101014"/>
                  </a:lnTo>
                  <a:lnTo>
                    <a:pt x="626392" y="112238"/>
                  </a:lnTo>
                  <a:lnTo>
                    <a:pt x="835190" y="89791"/>
                  </a:lnTo>
                  <a:lnTo>
                    <a:pt x="1043987" y="56119"/>
                  </a:lnTo>
                  <a:lnTo>
                    <a:pt x="1252785" y="56119"/>
                  </a:lnTo>
                  <a:lnTo>
                    <a:pt x="1461582" y="0"/>
                  </a:lnTo>
                </a:path>
              </a:pathLst>
            </a:custGeom>
            <a:ln w="35231" cap="flat">
              <a:solidFill>
                <a:srgbClr val="BEBEBE">
                  <a:alpha val="69803"/>
                </a:srgbClr>
              </a:solidFill>
              <a:prstDash val="solid"/>
              <a:round/>
            </a:ln>
          </p:spPr>
          <p:txBody>
            <a:bodyPr/>
            <a:lstStyle/>
            <a:p/>
          </p:txBody>
        </p:sp>
        <p:sp>
          <p:nvSpPr>
            <p:cNvPr id="84" name="pl84"/>
            <p:cNvSpPr/>
            <p:nvPr/>
          </p:nvSpPr>
          <p:spPr>
            <a:xfrm>
              <a:off x="830429" y="4159872"/>
              <a:ext cx="1461582" cy="44895"/>
            </a:xfrm>
            <a:custGeom>
              <a:avLst/>
              <a:pathLst>
                <a:path w="1461582" h="44895">
                  <a:moveTo>
                    <a:pt x="0" y="11223"/>
                  </a:moveTo>
                  <a:lnTo>
                    <a:pt x="208797" y="0"/>
                  </a:lnTo>
                  <a:lnTo>
                    <a:pt x="417595" y="11223"/>
                  </a:lnTo>
                  <a:lnTo>
                    <a:pt x="626392" y="44895"/>
                  </a:lnTo>
                  <a:lnTo>
                    <a:pt x="835190" y="22447"/>
                  </a:lnTo>
                  <a:lnTo>
                    <a:pt x="1043987" y="0"/>
                  </a:lnTo>
                  <a:lnTo>
                    <a:pt x="1252785" y="0"/>
                  </a:lnTo>
                  <a:lnTo>
                    <a:pt x="1461582" y="0"/>
                  </a:lnTo>
                </a:path>
              </a:pathLst>
            </a:custGeom>
            <a:ln w="20325" cap="flat">
              <a:solidFill>
                <a:srgbClr val="6B6B6B">
                  <a:alpha val="100000"/>
                </a:srgbClr>
              </a:solidFill>
              <a:prstDash val="solid"/>
              <a:round/>
            </a:ln>
          </p:spPr>
          <p:txBody>
            <a:bodyPr/>
            <a:lstStyle/>
            <a:p/>
          </p:txBody>
        </p:sp>
        <p:sp>
          <p:nvSpPr>
            <p:cNvPr id="85" name="pl85"/>
            <p:cNvSpPr/>
            <p:nvPr/>
          </p:nvSpPr>
          <p:spPr>
            <a:xfrm>
              <a:off x="830429" y="4148648"/>
              <a:ext cx="1461582" cy="112238"/>
            </a:xfrm>
            <a:custGeom>
              <a:avLst/>
              <a:pathLst>
                <a:path w="1461582" h="112238">
                  <a:moveTo>
                    <a:pt x="0" y="89791"/>
                  </a:moveTo>
                  <a:lnTo>
                    <a:pt x="208797" y="101014"/>
                  </a:lnTo>
                  <a:lnTo>
                    <a:pt x="417595" y="101014"/>
                  </a:lnTo>
                  <a:lnTo>
                    <a:pt x="626392" y="112238"/>
                  </a:lnTo>
                  <a:lnTo>
                    <a:pt x="835190" y="89791"/>
                  </a:lnTo>
                  <a:lnTo>
                    <a:pt x="1043987" y="56119"/>
                  </a:lnTo>
                  <a:lnTo>
                    <a:pt x="1252785" y="56119"/>
                  </a:lnTo>
                  <a:lnTo>
                    <a:pt x="1461582" y="0"/>
                  </a:lnTo>
                </a:path>
              </a:pathLst>
            </a:custGeom>
            <a:ln w="40651" cap="flat">
              <a:solidFill>
                <a:srgbClr val="000000">
                  <a:alpha val="100000"/>
                </a:srgbClr>
              </a:solidFill>
              <a:prstDash val="solid"/>
              <a:round/>
            </a:ln>
          </p:spPr>
          <p:txBody>
            <a:bodyPr/>
            <a:lstStyle/>
            <a:p/>
          </p:txBody>
        </p:sp>
        <p:sp>
          <p:nvSpPr>
            <p:cNvPr id="86" name="pl86"/>
            <p:cNvSpPr/>
            <p:nvPr/>
          </p:nvSpPr>
          <p:spPr>
            <a:xfrm>
              <a:off x="830429" y="4148648"/>
              <a:ext cx="1461582" cy="112238"/>
            </a:xfrm>
            <a:custGeom>
              <a:avLst/>
              <a:pathLst>
                <a:path w="1461582" h="112238">
                  <a:moveTo>
                    <a:pt x="0" y="89791"/>
                  </a:moveTo>
                  <a:lnTo>
                    <a:pt x="208797" y="101014"/>
                  </a:lnTo>
                  <a:lnTo>
                    <a:pt x="417595" y="101014"/>
                  </a:lnTo>
                  <a:lnTo>
                    <a:pt x="626392" y="112238"/>
                  </a:lnTo>
                  <a:lnTo>
                    <a:pt x="835190" y="89791"/>
                  </a:lnTo>
                  <a:lnTo>
                    <a:pt x="1043987" y="56119"/>
                  </a:lnTo>
                  <a:lnTo>
                    <a:pt x="1252785" y="56119"/>
                  </a:lnTo>
                  <a:lnTo>
                    <a:pt x="1461582" y="0"/>
                  </a:lnTo>
                </a:path>
              </a:pathLst>
            </a:custGeom>
            <a:ln w="35231" cap="flat">
              <a:solidFill>
                <a:srgbClr val="1CABE2">
                  <a:alpha val="100000"/>
                </a:srgbClr>
              </a:solidFill>
              <a:prstDash val="solid"/>
              <a:round/>
            </a:ln>
          </p:spPr>
          <p:txBody>
            <a:bodyPr/>
            <a:lstStyle/>
            <a:p/>
          </p:txBody>
        </p:sp>
        <p:sp>
          <p:nvSpPr>
            <p:cNvPr id="87" name="tx87"/>
            <p:cNvSpPr/>
            <p:nvPr/>
          </p:nvSpPr>
          <p:spPr>
            <a:xfrm>
              <a:off x="770170" y="40598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76</a:t>
              </a:r>
            </a:p>
          </p:txBody>
        </p:sp>
        <p:sp>
          <p:nvSpPr>
            <p:cNvPr id="88" name="tx88"/>
            <p:cNvSpPr/>
            <p:nvPr/>
          </p:nvSpPr>
          <p:spPr>
            <a:xfrm>
              <a:off x="978968" y="40711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89" name="tx89"/>
            <p:cNvSpPr/>
            <p:nvPr/>
          </p:nvSpPr>
          <p:spPr>
            <a:xfrm>
              <a:off x="1187765" y="40711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90" name="tx90"/>
            <p:cNvSpPr/>
            <p:nvPr/>
          </p:nvSpPr>
          <p:spPr>
            <a:xfrm>
              <a:off x="1396563" y="408233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91" name="tx91"/>
            <p:cNvSpPr/>
            <p:nvPr/>
          </p:nvSpPr>
          <p:spPr>
            <a:xfrm>
              <a:off x="1605360" y="40598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76</a:t>
              </a:r>
            </a:p>
          </p:txBody>
        </p:sp>
        <p:sp>
          <p:nvSpPr>
            <p:cNvPr id="92" name="tx92"/>
            <p:cNvSpPr/>
            <p:nvPr/>
          </p:nvSpPr>
          <p:spPr>
            <a:xfrm>
              <a:off x="1814158" y="402621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93" name="tx93"/>
            <p:cNvSpPr/>
            <p:nvPr/>
          </p:nvSpPr>
          <p:spPr>
            <a:xfrm>
              <a:off x="2022955" y="402621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94" name="tx94"/>
            <p:cNvSpPr/>
            <p:nvPr/>
          </p:nvSpPr>
          <p:spPr>
            <a:xfrm>
              <a:off x="2231753" y="39700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95" name="rc95"/>
            <p:cNvSpPr/>
            <p:nvPr/>
          </p:nvSpPr>
          <p:spPr>
            <a:xfrm>
              <a:off x="757350" y="4927502"/>
              <a:ext cx="1607740" cy="1000048"/>
            </a:xfrm>
            <a:prstGeom prst="rect">
              <a:avLst/>
            </a:prstGeom>
            <a:solidFill>
              <a:srgbClr val="EBEBEB">
                <a:alpha val="100000"/>
              </a:srgbClr>
            </a:solidFill>
          </p:spPr>
          <p:txBody>
            <a:bodyPr/>
            <a:lstStyle/>
            <a:p/>
          </p:txBody>
        </p:sp>
        <p:sp>
          <p:nvSpPr>
            <p:cNvPr id="96" name="pl96"/>
            <p:cNvSpPr/>
            <p:nvPr/>
          </p:nvSpPr>
          <p:spPr>
            <a:xfrm>
              <a:off x="757350" y="567445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7" name="pl97"/>
            <p:cNvSpPr/>
            <p:nvPr/>
          </p:nvSpPr>
          <p:spPr>
            <a:xfrm>
              <a:off x="757350" y="539385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8" name="pl98"/>
            <p:cNvSpPr/>
            <p:nvPr/>
          </p:nvSpPr>
          <p:spPr>
            <a:xfrm>
              <a:off x="757350" y="511325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9" name="pl99"/>
            <p:cNvSpPr/>
            <p:nvPr/>
          </p:nvSpPr>
          <p:spPr>
            <a:xfrm>
              <a:off x="75735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00" name="pl100"/>
            <p:cNvSpPr/>
            <p:nvPr/>
          </p:nvSpPr>
          <p:spPr>
            <a:xfrm>
              <a:off x="757350" y="581475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01" name="pl101"/>
            <p:cNvSpPr/>
            <p:nvPr/>
          </p:nvSpPr>
          <p:spPr>
            <a:xfrm>
              <a:off x="757350" y="5534153"/>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02" name="pl102"/>
            <p:cNvSpPr/>
            <p:nvPr/>
          </p:nvSpPr>
          <p:spPr>
            <a:xfrm>
              <a:off x="757350" y="525355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03" name="pl103"/>
            <p:cNvSpPr/>
            <p:nvPr/>
          </p:nvSpPr>
          <p:spPr>
            <a:xfrm>
              <a:off x="83042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4" name="pl104"/>
            <p:cNvSpPr/>
            <p:nvPr/>
          </p:nvSpPr>
          <p:spPr>
            <a:xfrm>
              <a:off x="103922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5" name="pl105"/>
            <p:cNvSpPr/>
            <p:nvPr/>
          </p:nvSpPr>
          <p:spPr>
            <a:xfrm>
              <a:off x="124802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6" name="pl106"/>
            <p:cNvSpPr/>
            <p:nvPr/>
          </p:nvSpPr>
          <p:spPr>
            <a:xfrm>
              <a:off x="1456822"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7" name="pl107"/>
            <p:cNvSpPr/>
            <p:nvPr/>
          </p:nvSpPr>
          <p:spPr>
            <a:xfrm>
              <a:off x="166561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8" name="pl108"/>
            <p:cNvSpPr/>
            <p:nvPr/>
          </p:nvSpPr>
          <p:spPr>
            <a:xfrm>
              <a:off x="1874417"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9" name="pl109"/>
            <p:cNvSpPr/>
            <p:nvPr/>
          </p:nvSpPr>
          <p:spPr>
            <a:xfrm>
              <a:off x="208321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10" name="pl110"/>
            <p:cNvSpPr/>
            <p:nvPr/>
          </p:nvSpPr>
          <p:spPr>
            <a:xfrm>
              <a:off x="2292012"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11" name="pl111"/>
            <p:cNvSpPr/>
            <p:nvPr/>
          </p:nvSpPr>
          <p:spPr>
            <a:xfrm>
              <a:off x="830429" y="5444362"/>
              <a:ext cx="1461582" cy="44895"/>
            </a:xfrm>
            <a:custGeom>
              <a:avLst/>
              <a:pathLst>
                <a:path w="1461582" h="44895">
                  <a:moveTo>
                    <a:pt x="0" y="11223"/>
                  </a:moveTo>
                  <a:lnTo>
                    <a:pt x="208797" y="0"/>
                  </a:lnTo>
                  <a:lnTo>
                    <a:pt x="417595" y="11223"/>
                  </a:lnTo>
                  <a:lnTo>
                    <a:pt x="626392" y="44895"/>
                  </a:lnTo>
                  <a:lnTo>
                    <a:pt x="835190" y="22447"/>
                  </a:lnTo>
                  <a:lnTo>
                    <a:pt x="1043987" y="0"/>
                  </a:lnTo>
                  <a:lnTo>
                    <a:pt x="1252785" y="0"/>
                  </a:lnTo>
                  <a:lnTo>
                    <a:pt x="1461582" y="0"/>
                  </a:lnTo>
                </a:path>
              </a:pathLst>
            </a:custGeom>
            <a:ln w="20325" cap="flat">
              <a:solidFill>
                <a:srgbClr val="BEBEBE">
                  <a:alpha val="69803"/>
                </a:srgbClr>
              </a:solidFill>
              <a:prstDash val="solid"/>
              <a:round/>
            </a:ln>
          </p:spPr>
          <p:txBody>
            <a:bodyPr/>
            <a:lstStyle/>
            <a:p/>
          </p:txBody>
        </p:sp>
        <p:sp>
          <p:nvSpPr>
            <p:cNvPr id="112" name="pl112"/>
            <p:cNvSpPr/>
            <p:nvPr/>
          </p:nvSpPr>
          <p:spPr>
            <a:xfrm>
              <a:off x="830429" y="5320899"/>
              <a:ext cx="1461582" cy="168358"/>
            </a:xfrm>
            <a:custGeom>
              <a:avLst/>
              <a:pathLst>
                <a:path w="1461582" h="168358">
                  <a:moveTo>
                    <a:pt x="0" y="0"/>
                  </a:moveTo>
                  <a:lnTo>
                    <a:pt x="208797" y="22447"/>
                  </a:lnTo>
                  <a:lnTo>
                    <a:pt x="417595" y="11223"/>
                  </a:lnTo>
                  <a:lnTo>
                    <a:pt x="626392" y="0"/>
                  </a:lnTo>
                  <a:lnTo>
                    <a:pt x="835190" y="44895"/>
                  </a:lnTo>
                  <a:lnTo>
                    <a:pt x="1043987" y="67343"/>
                  </a:lnTo>
                  <a:lnTo>
                    <a:pt x="1252785" y="168358"/>
                  </a:lnTo>
                  <a:lnTo>
                    <a:pt x="1461582" y="89791"/>
                  </a:lnTo>
                </a:path>
              </a:pathLst>
            </a:custGeom>
            <a:ln w="40651" cap="flat">
              <a:solidFill>
                <a:srgbClr val="BEBEBE">
                  <a:alpha val="69803"/>
                </a:srgbClr>
              </a:solidFill>
              <a:prstDash val="solid"/>
              <a:round/>
            </a:ln>
          </p:spPr>
          <p:txBody>
            <a:bodyPr/>
            <a:lstStyle/>
            <a:p/>
          </p:txBody>
        </p:sp>
        <p:sp>
          <p:nvSpPr>
            <p:cNvPr id="113" name="pl113"/>
            <p:cNvSpPr/>
            <p:nvPr/>
          </p:nvSpPr>
          <p:spPr>
            <a:xfrm>
              <a:off x="830429" y="5320899"/>
              <a:ext cx="1461582" cy="168358"/>
            </a:xfrm>
            <a:custGeom>
              <a:avLst/>
              <a:pathLst>
                <a:path w="1461582" h="168358">
                  <a:moveTo>
                    <a:pt x="0" y="0"/>
                  </a:moveTo>
                  <a:lnTo>
                    <a:pt x="208797" y="22447"/>
                  </a:lnTo>
                  <a:lnTo>
                    <a:pt x="417595" y="11223"/>
                  </a:lnTo>
                  <a:lnTo>
                    <a:pt x="626392" y="0"/>
                  </a:lnTo>
                  <a:lnTo>
                    <a:pt x="835190" y="44895"/>
                  </a:lnTo>
                  <a:lnTo>
                    <a:pt x="1043987" y="67343"/>
                  </a:lnTo>
                  <a:lnTo>
                    <a:pt x="1252785" y="168358"/>
                  </a:lnTo>
                  <a:lnTo>
                    <a:pt x="1461582" y="89791"/>
                  </a:lnTo>
                </a:path>
              </a:pathLst>
            </a:custGeom>
            <a:ln w="35231" cap="flat">
              <a:solidFill>
                <a:srgbClr val="BEBEBE">
                  <a:alpha val="69803"/>
                </a:srgbClr>
              </a:solidFill>
              <a:prstDash val="solid"/>
              <a:round/>
            </a:ln>
          </p:spPr>
          <p:txBody>
            <a:bodyPr/>
            <a:lstStyle/>
            <a:p/>
          </p:txBody>
        </p:sp>
        <p:sp>
          <p:nvSpPr>
            <p:cNvPr id="114" name="pl114"/>
            <p:cNvSpPr/>
            <p:nvPr/>
          </p:nvSpPr>
          <p:spPr>
            <a:xfrm>
              <a:off x="830429" y="5444362"/>
              <a:ext cx="1461582" cy="44895"/>
            </a:xfrm>
            <a:custGeom>
              <a:avLst/>
              <a:pathLst>
                <a:path w="1461582" h="44895">
                  <a:moveTo>
                    <a:pt x="0" y="11223"/>
                  </a:moveTo>
                  <a:lnTo>
                    <a:pt x="208797" y="0"/>
                  </a:lnTo>
                  <a:lnTo>
                    <a:pt x="417595" y="11223"/>
                  </a:lnTo>
                  <a:lnTo>
                    <a:pt x="626392" y="44895"/>
                  </a:lnTo>
                  <a:lnTo>
                    <a:pt x="835190" y="22447"/>
                  </a:lnTo>
                  <a:lnTo>
                    <a:pt x="1043987" y="0"/>
                  </a:lnTo>
                  <a:lnTo>
                    <a:pt x="1252785" y="0"/>
                  </a:lnTo>
                  <a:lnTo>
                    <a:pt x="1461582" y="0"/>
                  </a:lnTo>
                </a:path>
              </a:pathLst>
            </a:custGeom>
            <a:ln w="20325" cap="flat">
              <a:solidFill>
                <a:srgbClr val="6B6B6B">
                  <a:alpha val="100000"/>
                </a:srgbClr>
              </a:solidFill>
              <a:prstDash val="solid"/>
              <a:round/>
            </a:ln>
          </p:spPr>
          <p:txBody>
            <a:bodyPr/>
            <a:lstStyle/>
            <a:p/>
          </p:txBody>
        </p:sp>
        <p:sp>
          <p:nvSpPr>
            <p:cNvPr id="115" name="pl115"/>
            <p:cNvSpPr/>
            <p:nvPr/>
          </p:nvSpPr>
          <p:spPr>
            <a:xfrm>
              <a:off x="830429" y="5320899"/>
              <a:ext cx="1461582" cy="168358"/>
            </a:xfrm>
            <a:custGeom>
              <a:avLst/>
              <a:pathLst>
                <a:path w="1461582" h="168358">
                  <a:moveTo>
                    <a:pt x="0" y="0"/>
                  </a:moveTo>
                  <a:lnTo>
                    <a:pt x="208797" y="22447"/>
                  </a:lnTo>
                  <a:lnTo>
                    <a:pt x="417595" y="11223"/>
                  </a:lnTo>
                  <a:lnTo>
                    <a:pt x="626392" y="0"/>
                  </a:lnTo>
                  <a:lnTo>
                    <a:pt x="835190" y="44895"/>
                  </a:lnTo>
                  <a:lnTo>
                    <a:pt x="1043987" y="67343"/>
                  </a:lnTo>
                  <a:lnTo>
                    <a:pt x="1252785" y="168358"/>
                  </a:lnTo>
                  <a:lnTo>
                    <a:pt x="1461582" y="89791"/>
                  </a:lnTo>
                </a:path>
              </a:pathLst>
            </a:custGeom>
            <a:ln w="40651" cap="flat">
              <a:solidFill>
                <a:srgbClr val="000000">
                  <a:alpha val="100000"/>
                </a:srgbClr>
              </a:solidFill>
              <a:prstDash val="solid"/>
              <a:round/>
            </a:ln>
          </p:spPr>
          <p:txBody>
            <a:bodyPr/>
            <a:lstStyle/>
            <a:p/>
          </p:txBody>
        </p:sp>
        <p:sp>
          <p:nvSpPr>
            <p:cNvPr id="116" name="pl116"/>
            <p:cNvSpPr/>
            <p:nvPr/>
          </p:nvSpPr>
          <p:spPr>
            <a:xfrm>
              <a:off x="830429" y="5320899"/>
              <a:ext cx="1461582" cy="168358"/>
            </a:xfrm>
            <a:custGeom>
              <a:avLst/>
              <a:pathLst>
                <a:path w="1461582" h="168358">
                  <a:moveTo>
                    <a:pt x="0" y="0"/>
                  </a:moveTo>
                  <a:lnTo>
                    <a:pt x="208797" y="22447"/>
                  </a:lnTo>
                  <a:lnTo>
                    <a:pt x="417595" y="11223"/>
                  </a:lnTo>
                  <a:lnTo>
                    <a:pt x="626392" y="0"/>
                  </a:lnTo>
                  <a:lnTo>
                    <a:pt x="835190" y="44895"/>
                  </a:lnTo>
                  <a:lnTo>
                    <a:pt x="1043987" y="67343"/>
                  </a:lnTo>
                  <a:lnTo>
                    <a:pt x="1252785" y="168358"/>
                  </a:lnTo>
                  <a:lnTo>
                    <a:pt x="1461582" y="89791"/>
                  </a:lnTo>
                </a:path>
              </a:pathLst>
            </a:custGeom>
            <a:ln w="35231" cap="flat">
              <a:solidFill>
                <a:srgbClr val="1CABE2">
                  <a:alpha val="100000"/>
                </a:srgbClr>
              </a:solidFill>
              <a:prstDash val="solid"/>
              <a:round/>
            </a:ln>
          </p:spPr>
          <p:txBody>
            <a:bodyPr/>
            <a:lstStyle/>
            <a:p/>
          </p:txBody>
        </p:sp>
        <p:sp>
          <p:nvSpPr>
            <p:cNvPr id="117" name="tx117"/>
            <p:cNvSpPr/>
            <p:nvPr/>
          </p:nvSpPr>
          <p:spPr>
            <a:xfrm>
              <a:off x="770170" y="514234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118" name="tx118"/>
            <p:cNvSpPr/>
            <p:nvPr/>
          </p:nvSpPr>
          <p:spPr>
            <a:xfrm>
              <a:off x="978968" y="51647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119" name="tx119"/>
            <p:cNvSpPr/>
            <p:nvPr/>
          </p:nvSpPr>
          <p:spPr>
            <a:xfrm>
              <a:off x="1187765" y="51535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120" name="tx120"/>
            <p:cNvSpPr/>
            <p:nvPr/>
          </p:nvSpPr>
          <p:spPr>
            <a:xfrm>
              <a:off x="1396563" y="514234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121" name="tx121"/>
            <p:cNvSpPr/>
            <p:nvPr/>
          </p:nvSpPr>
          <p:spPr>
            <a:xfrm>
              <a:off x="1605360" y="518724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122" name="tx122"/>
            <p:cNvSpPr/>
            <p:nvPr/>
          </p:nvSpPr>
          <p:spPr>
            <a:xfrm>
              <a:off x="1814158" y="520968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123" name="tx123"/>
            <p:cNvSpPr/>
            <p:nvPr/>
          </p:nvSpPr>
          <p:spPr>
            <a:xfrm>
              <a:off x="2022955" y="53107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124" name="tx124"/>
            <p:cNvSpPr/>
            <p:nvPr/>
          </p:nvSpPr>
          <p:spPr>
            <a:xfrm>
              <a:off x="2231753" y="523213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125" name="rc125"/>
            <p:cNvSpPr/>
            <p:nvPr/>
          </p:nvSpPr>
          <p:spPr>
            <a:xfrm>
              <a:off x="2434680" y="1074032"/>
              <a:ext cx="1607740" cy="1000048"/>
            </a:xfrm>
            <a:prstGeom prst="rect">
              <a:avLst/>
            </a:prstGeom>
            <a:solidFill>
              <a:srgbClr val="EBEBEB">
                <a:alpha val="100000"/>
              </a:srgbClr>
            </a:solidFill>
          </p:spPr>
          <p:txBody>
            <a:bodyPr/>
            <a:lstStyle/>
            <a:p/>
          </p:txBody>
        </p:sp>
        <p:sp>
          <p:nvSpPr>
            <p:cNvPr id="126" name="pl126"/>
            <p:cNvSpPr/>
            <p:nvPr/>
          </p:nvSpPr>
          <p:spPr>
            <a:xfrm>
              <a:off x="2434680" y="182098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27" name="pl127"/>
            <p:cNvSpPr/>
            <p:nvPr/>
          </p:nvSpPr>
          <p:spPr>
            <a:xfrm>
              <a:off x="2434680" y="154038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28" name="pl128"/>
            <p:cNvSpPr/>
            <p:nvPr/>
          </p:nvSpPr>
          <p:spPr>
            <a:xfrm>
              <a:off x="2434680" y="125978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29" name="pl129"/>
            <p:cNvSpPr/>
            <p:nvPr/>
          </p:nvSpPr>
          <p:spPr>
            <a:xfrm>
              <a:off x="243468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30" name="pl130"/>
            <p:cNvSpPr/>
            <p:nvPr/>
          </p:nvSpPr>
          <p:spPr>
            <a:xfrm>
              <a:off x="2434680" y="196128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31" name="pl131"/>
            <p:cNvSpPr/>
            <p:nvPr/>
          </p:nvSpPr>
          <p:spPr>
            <a:xfrm>
              <a:off x="2434680" y="1680683"/>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32" name="pl132"/>
            <p:cNvSpPr/>
            <p:nvPr/>
          </p:nvSpPr>
          <p:spPr>
            <a:xfrm>
              <a:off x="2434680" y="140008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33" name="pl133"/>
            <p:cNvSpPr/>
            <p:nvPr/>
          </p:nvSpPr>
          <p:spPr>
            <a:xfrm>
              <a:off x="250775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4" name="pl134"/>
            <p:cNvSpPr/>
            <p:nvPr/>
          </p:nvSpPr>
          <p:spPr>
            <a:xfrm>
              <a:off x="271655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5" name="pl135"/>
            <p:cNvSpPr/>
            <p:nvPr/>
          </p:nvSpPr>
          <p:spPr>
            <a:xfrm>
              <a:off x="292535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6" name="pl136"/>
            <p:cNvSpPr/>
            <p:nvPr/>
          </p:nvSpPr>
          <p:spPr>
            <a:xfrm>
              <a:off x="313415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7" name="pl137"/>
            <p:cNvSpPr/>
            <p:nvPr/>
          </p:nvSpPr>
          <p:spPr>
            <a:xfrm>
              <a:off x="334294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8" name="pl138"/>
            <p:cNvSpPr/>
            <p:nvPr/>
          </p:nvSpPr>
          <p:spPr>
            <a:xfrm>
              <a:off x="355174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9" name="pl139"/>
            <p:cNvSpPr/>
            <p:nvPr/>
          </p:nvSpPr>
          <p:spPr>
            <a:xfrm>
              <a:off x="376054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0" name="pl140"/>
            <p:cNvSpPr/>
            <p:nvPr/>
          </p:nvSpPr>
          <p:spPr>
            <a:xfrm>
              <a:off x="3969342"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1" name="pl141"/>
            <p:cNvSpPr/>
            <p:nvPr/>
          </p:nvSpPr>
          <p:spPr>
            <a:xfrm>
              <a:off x="2507759" y="1590892"/>
              <a:ext cx="1461582" cy="44895"/>
            </a:xfrm>
            <a:custGeom>
              <a:avLst/>
              <a:pathLst>
                <a:path w="1461582" h="44895">
                  <a:moveTo>
                    <a:pt x="0" y="11223"/>
                  </a:moveTo>
                  <a:lnTo>
                    <a:pt x="208797" y="0"/>
                  </a:lnTo>
                  <a:lnTo>
                    <a:pt x="417595" y="11223"/>
                  </a:lnTo>
                  <a:lnTo>
                    <a:pt x="626392" y="44895"/>
                  </a:lnTo>
                  <a:lnTo>
                    <a:pt x="835190" y="22447"/>
                  </a:lnTo>
                  <a:lnTo>
                    <a:pt x="1043987" y="0"/>
                  </a:lnTo>
                  <a:lnTo>
                    <a:pt x="1252785" y="0"/>
                  </a:lnTo>
                  <a:lnTo>
                    <a:pt x="1461582" y="0"/>
                  </a:lnTo>
                </a:path>
              </a:pathLst>
            </a:custGeom>
            <a:ln w="20325" cap="flat">
              <a:solidFill>
                <a:srgbClr val="BEBEBE">
                  <a:alpha val="69803"/>
                </a:srgbClr>
              </a:solidFill>
              <a:prstDash val="solid"/>
              <a:round/>
            </a:ln>
          </p:spPr>
          <p:txBody>
            <a:bodyPr/>
            <a:lstStyle/>
            <a:p/>
          </p:txBody>
        </p:sp>
        <p:sp>
          <p:nvSpPr>
            <p:cNvPr id="142" name="pl142"/>
            <p:cNvSpPr/>
            <p:nvPr/>
          </p:nvSpPr>
          <p:spPr>
            <a:xfrm>
              <a:off x="2507759" y="1602116"/>
              <a:ext cx="1461582" cy="33671"/>
            </a:xfrm>
            <a:custGeom>
              <a:avLst/>
              <a:pathLst>
                <a:path w="1461582" h="33671">
                  <a:moveTo>
                    <a:pt x="0" y="0"/>
                  </a:moveTo>
                  <a:lnTo>
                    <a:pt x="208797" y="11223"/>
                  </a:lnTo>
                  <a:lnTo>
                    <a:pt x="417595" y="22447"/>
                  </a:lnTo>
                  <a:lnTo>
                    <a:pt x="626392" y="22447"/>
                  </a:lnTo>
                  <a:lnTo>
                    <a:pt x="835190" y="33671"/>
                  </a:lnTo>
                  <a:lnTo>
                    <a:pt x="1043987" y="33671"/>
                  </a:lnTo>
                  <a:lnTo>
                    <a:pt x="1252785" y="11223"/>
                  </a:lnTo>
                  <a:lnTo>
                    <a:pt x="1461582" y="0"/>
                  </a:lnTo>
                </a:path>
              </a:pathLst>
            </a:custGeom>
            <a:ln w="40651" cap="flat">
              <a:solidFill>
                <a:srgbClr val="BEBEBE">
                  <a:alpha val="69803"/>
                </a:srgbClr>
              </a:solidFill>
              <a:prstDash val="solid"/>
              <a:round/>
            </a:ln>
          </p:spPr>
          <p:txBody>
            <a:bodyPr/>
            <a:lstStyle/>
            <a:p/>
          </p:txBody>
        </p:sp>
        <p:sp>
          <p:nvSpPr>
            <p:cNvPr id="143" name="pl143"/>
            <p:cNvSpPr/>
            <p:nvPr/>
          </p:nvSpPr>
          <p:spPr>
            <a:xfrm>
              <a:off x="2507759" y="1602116"/>
              <a:ext cx="1461582" cy="33671"/>
            </a:xfrm>
            <a:custGeom>
              <a:avLst/>
              <a:pathLst>
                <a:path w="1461582" h="33671">
                  <a:moveTo>
                    <a:pt x="0" y="0"/>
                  </a:moveTo>
                  <a:lnTo>
                    <a:pt x="208797" y="11223"/>
                  </a:lnTo>
                  <a:lnTo>
                    <a:pt x="417595" y="22447"/>
                  </a:lnTo>
                  <a:lnTo>
                    <a:pt x="626392" y="22447"/>
                  </a:lnTo>
                  <a:lnTo>
                    <a:pt x="835190" y="33671"/>
                  </a:lnTo>
                  <a:lnTo>
                    <a:pt x="1043987" y="33671"/>
                  </a:lnTo>
                  <a:lnTo>
                    <a:pt x="1252785" y="11223"/>
                  </a:lnTo>
                  <a:lnTo>
                    <a:pt x="1461582" y="0"/>
                  </a:lnTo>
                </a:path>
              </a:pathLst>
            </a:custGeom>
            <a:ln w="35231" cap="flat">
              <a:solidFill>
                <a:srgbClr val="BEBEBE">
                  <a:alpha val="69803"/>
                </a:srgbClr>
              </a:solidFill>
              <a:prstDash val="solid"/>
              <a:round/>
            </a:ln>
          </p:spPr>
          <p:txBody>
            <a:bodyPr/>
            <a:lstStyle/>
            <a:p/>
          </p:txBody>
        </p:sp>
        <p:sp>
          <p:nvSpPr>
            <p:cNvPr id="144" name="pl144"/>
            <p:cNvSpPr/>
            <p:nvPr/>
          </p:nvSpPr>
          <p:spPr>
            <a:xfrm>
              <a:off x="2507759" y="1590892"/>
              <a:ext cx="1461582" cy="44895"/>
            </a:xfrm>
            <a:custGeom>
              <a:avLst/>
              <a:pathLst>
                <a:path w="1461582" h="44895">
                  <a:moveTo>
                    <a:pt x="0" y="11223"/>
                  </a:moveTo>
                  <a:lnTo>
                    <a:pt x="208797" y="0"/>
                  </a:lnTo>
                  <a:lnTo>
                    <a:pt x="417595" y="11223"/>
                  </a:lnTo>
                  <a:lnTo>
                    <a:pt x="626392" y="44895"/>
                  </a:lnTo>
                  <a:lnTo>
                    <a:pt x="835190" y="22447"/>
                  </a:lnTo>
                  <a:lnTo>
                    <a:pt x="1043987" y="0"/>
                  </a:lnTo>
                  <a:lnTo>
                    <a:pt x="1252785" y="0"/>
                  </a:lnTo>
                  <a:lnTo>
                    <a:pt x="1461582" y="0"/>
                  </a:lnTo>
                </a:path>
              </a:pathLst>
            </a:custGeom>
            <a:ln w="20325" cap="flat">
              <a:solidFill>
                <a:srgbClr val="6B6B6B">
                  <a:alpha val="100000"/>
                </a:srgbClr>
              </a:solidFill>
              <a:prstDash val="solid"/>
              <a:round/>
            </a:ln>
          </p:spPr>
          <p:txBody>
            <a:bodyPr/>
            <a:lstStyle/>
            <a:p/>
          </p:txBody>
        </p:sp>
        <p:sp>
          <p:nvSpPr>
            <p:cNvPr id="145" name="pl145"/>
            <p:cNvSpPr/>
            <p:nvPr/>
          </p:nvSpPr>
          <p:spPr>
            <a:xfrm>
              <a:off x="2507759" y="1602116"/>
              <a:ext cx="1461582" cy="33671"/>
            </a:xfrm>
            <a:custGeom>
              <a:avLst/>
              <a:pathLst>
                <a:path w="1461582" h="33671">
                  <a:moveTo>
                    <a:pt x="0" y="0"/>
                  </a:moveTo>
                  <a:lnTo>
                    <a:pt x="208797" y="11223"/>
                  </a:lnTo>
                  <a:lnTo>
                    <a:pt x="417595" y="22447"/>
                  </a:lnTo>
                  <a:lnTo>
                    <a:pt x="626392" y="22447"/>
                  </a:lnTo>
                  <a:lnTo>
                    <a:pt x="835190" y="33671"/>
                  </a:lnTo>
                  <a:lnTo>
                    <a:pt x="1043987" y="33671"/>
                  </a:lnTo>
                  <a:lnTo>
                    <a:pt x="1252785" y="11223"/>
                  </a:lnTo>
                  <a:lnTo>
                    <a:pt x="1461582" y="0"/>
                  </a:lnTo>
                </a:path>
              </a:pathLst>
            </a:custGeom>
            <a:ln w="40651" cap="flat">
              <a:solidFill>
                <a:srgbClr val="000000">
                  <a:alpha val="100000"/>
                </a:srgbClr>
              </a:solidFill>
              <a:prstDash val="solid"/>
              <a:round/>
            </a:ln>
          </p:spPr>
          <p:txBody>
            <a:bodyPr/>
            <a:lstStyle/>
            <a:p/>
          </p:txBody>
        </p:sp>
        <p:sp>
          <p:nvSpPr>
            <p:cNvPr id="146" name="pl146"/>
            <p:cNvSpPr/>
            <p:nvPr/>
          </p:nvSpPr>
          <p:spPr>
            <a:xfrm>
              <a:off x="2507759" y="1602116"/>
              <a:ext cx="1461582" cy="33671"/>
            </a:xfrm>
            <a:custGeom>
              <a:avLst/>
              <a:pathLst>
                <a:path w="1461582" h="33671">
                  <a:moveTo>
                    <a:pt x="0" y="0"/>
                  </a:moveTo>
                  <a:lnTo>
                    <a:pt x="208797" y="11223"/>
                  </a:lnTo>
                  <a:lnTo>
                    <a:pt x="417595" y="22447"/>
                  </a:lnTo>
                  <a:lnTo>
                    <a:pt x="626392" y="22447"/>
                  </a:lnTo>
                  <a:lnTo>
                    <a:pt x="835190" y="33671"/>
                  </a:lnTo>
                  <a:lnTo>
                    <a:pt x="1043987" y="33671"/>
                  </a:lnTo>
                  <a:lnTo>
                    <a:pt x="1252785" y="11223"/>
                  </a:lnTo>
                  <a:lnTo>
                    <a:pt x="1461582" y="0"/>
                  </a:lnTo>
                </a:path>
              </a:pathLst>
            </a:custGeom>
            <a:ln w="35231" cap="flat">
              <a:solidFill>
                <a:srgbClr val="1CABE2">
                  <a:alpha val="100000"/>
                </a:srgbClr>
              </a:solidFill>
              <a:prstDash val="solid"/>
              <a:round/>
            </a:ln>
          </p:spPr>
          <p:txBody>
            <a:bodyPr/>
            <a:lstStyle/>
            <a:p/>
          </p:txBody>
        </p:sp>
        <p:sp>
          <p:nvSpPr>
            <p:cNvPr id="147" name="tx147"/>
            <p:cNvSpPr/>
            <p:nvPr/>
          </p:nvSpPr>
          <p:spPr>
            <a:xfrm>
              <a:off x="2447500" y="142356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148" name="tx148"/>
            <p:cNvSpPr/>
            <p:nvPr/>
          </p:nvSpPr>
          <p:spPr>
            <a:xfrm>
              <a:off x="2656297" y="143478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149" name="tx149"/>
            <p:cNvSpPr/>
            <p:nvPr/>
          </p:nvSpPr>
          <p:spPr>
            <a:xfrm>
              <a:off x="2865095" y="144600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150" name="tx150"/>
            <p:cNvSpPr/>
            <p:nvPr/>
          </p:nvSpPr>
          <p:spPr>
            <a:xfrm>
              <a:off x="3073892" y="144600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151" name="tx151"/>
            <p:cNvSpPr/>
            <p:nvPr/>
          </p:nvSpPr>
          <p:spPr>
            <a:xfrm>
              <a:off x="3282690" y="14572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152" name="tx152"/>
            <p:cNvSpPr/>
            <p:nvPr/>
          </p:nvSpPr>
          <p:spPr>
            <a:xfrm>
              <a:off x="3491488" y="14572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153" name="tx153"/>
            <p:cNvSpPr/>
            <p:nvPr/>
          </p:nvSpPr>
          <p:spPr>
            <a:xfrm>
              <a:off x="3700285" y="143478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154" name="tx154"/>
            <p:cNvSpPr/>
            <p:nvPr/>
          </p:nvSpPr>
          <p:spPr>
            <a:xfrm>
              <a:off x="3909083" y="142356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155" name="rc155"/>
            <p:cNvSpPr/>
            <p:nvPr/>
          </p:nvSpPr>
          <p:spPr>
            <a:xfrm>
              <a:off x="2434680" y="2358522"/>
              <a:ext cx="1607740" cy="1000048"/>
            </a:xfrm>
            <a:prstGeom prst="rect">
              <a:avLst/>
            </a:prstGeom>
            <a:solidFill>
              <a:srgbClr val="EBEBEB">
                <a:alpha val="100000"/>
              </a:srgbClr>
            </a:solidFill>
          </p:spPr>
          <p:txBody>
            <a:bodyPr/>
            <a:lstStyle/>
            <a:p/>
          </p:txBody>
        </p:sp>
        <p:sp>
          <p:nvSpPr>
            <p:cNvPr id="156" name="pl156"/>
            <p:cNvSpPr/>
            <p:nvPr/>
          </p:nvSpPr>
          <p:spPr>
            <a:xfrm>
              <a:off x="2434680" y="310547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57" name="pl157"/>
            <p:cNvSpPr/>
            <p:nvPr/>
          </p:nvSpPr>
          <p:spPr>
            <a:xfrm>
              <a:off x="2434680" y="282487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58" name="pl158"/>
            <p:cNvSpPr/>
            <p:nvPr/>
          </p:nvSpPr>
          <p:spPr>
            <a:xfrm>
              <a:off x="2434680" y="254427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59" name="pl159"/>
            <p:cNvSpPr/>
            <p:nvPr/>
          </p:nvSpPr>
          <p:spPr>
            <a:xfrm>
              <a:off x="243468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60" name="pl160"/>
            <p:cNvSpPr/>
            <p:nvPr/>
          </p:nvSpPr>
          <p:spPr>
            <a:xfrm>
              <a:off x="2434680" y="324577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61" name="pl161"/>
            <p:cNvSpPr/>
            <p:nvPr/>
          </p:nvSpPr>
          <p:spPr>
            <a:xfrm>
              <a:off x="2434680" y="2965173"/>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62" name="pl162"/>
            <p:cNvSpPr/>
            <p:nvPr/>
          </p:nvSpPr>
          <p:spPr>
            <a:xfrm>
              <a:off x="2434680" y="268457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63" name="pl163"/>
            <p:cNvSpPr/>
            <p:nvPr/>
          </p:nvSpPr>
          <p:spPr>
            <a:xfrm>
              <a:off x="250775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4" name="pl164"/>
            <p:cNvSpPr/>
            <p:nvPr/>
          </p:nvSpPr>
          <p:spPr>
            <a:xfrm>
              <a:off x="271655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5" name="pl165"/>
            <p:cNvSpPr/>
            <p:nvPr/>
          </p:nvSpPr>
          <p:spPr>
            <a:xfrm>
              <a:off x="292535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6" name="pl166"/>
            <p:cNvSpPr/>
            <p:nvPr/>
          </p:nvSpPr>
          <p:spPr>
            <a:xfrm>
              <a:off x="313415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7" name="pl167"/>
            <p:cNvSpPr/>
            <p:nvPr/>
          </p:nvSpPr>
          <p:spPr>
            <a:xfrm>
              <a:off x="334294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8" name="pl168"/>
            <p:cNvSpPr/>
            <p:nvPr/>
          </p:nvSpPr>
          <p:spPr>
            <a:xfrm>
              <a:off x="355174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9" name="pl169"/>
            <p:cNvSpPr/>
            <p:nvPr/>
          </p:nvSpPr>
          <p:spPr>
            <a:xfrm>
              <a:off x="376054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0" name="pl170"/>
            <p:cNvSpPr/>
            <p:nvPr/>
          </p:nvSpPr>
          <p:spPr>
            <a:xfrm>
              <a:off x="3969342"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1" name="pl171"/>
            <p:cNvSpPr/>
            <p:nvPr/>
          </p:nvSpPr>
          <p:spPr>
            <a:xfrm>
              <a:off x="2507759" y="2875382"/>
              <a:ext cx="1461582" cy="44895"/>
            </a:xfrm>
            <a:custGeom>
              <a:avLst/>
              <a:pathLst>
                <a:path w="1461582" h="44895">
                  <a:moveTo>
                    <a:pt x="0" y="11223"/>
                  </a:moveTo>
                  <a:lnTo>
                    <a:pt x="208797" y="0"/>
                  </a:lnTo>
                  <a:lnTo>
                    <a:pt x="417595" y="11223"/>
                  </a:lnTo>
                  <a:lnTo>
                    <a:pt x="626392" y="44895"/>
                  </a:lnTo>
                  <a:lnTo>
                    <a:pt x="835190" y="22447"/>
                  </a:lnTo>
                  <a:lnTo>
                    <a:pt x="1043987" y="0"/>
                  </a:lnTo>
                  <a:lnTo>
                    <a:pt x="1252785" y="0"/>
                  </a:lnTo>
                  <a:lnTo>
                    <a:pt x="1461582" y="0"/>
                  </a:lnTo>
                </a:path>
              </a:pathLst>
            </a:custGeom>
            <a:ln w="20325" cap="flat">
              <a:solidFill>
                <a:srgbClr val="BEBEBE">
                  <a:alpha val="69803"/>
                </a:srgbClr>
              </a:solidFill>
              <a:prstDash val="solid"/>
              <a:round/>
            </a:ln>
          </p:spPr>
          <p:txBody>
            <a:bodyPr/>
            <a:lstStyle/>
            <a:p/>
          </p:txBody>
        </p:sp>
        <p:sp>
          <p:nvSpPr>
            <p:cNvPr id="172" name="pl172"/>
            <p:cNvSpPr/>
            <p:nvPr/>
          </p:nvSpPr>
          <p:spPr>
            <a:xfrm>
              <a:off x="2507759" y="2729471"/>
              <a:ext cx="1461582" cy="168358"/>
            </a:xfrm>
            <a:custGeom>
              <a:avLst/>
              <a:pathLst>
                <a:path w="1461582" h="168358">
                  <a:moveTo>
                    <a:pt x="0" y="0"/>
                  </a:moveTo>
                  <a:lnTo>
                    <a:pt x="208797" y="22447"/>
                  </a:lnTo>
                  <a:lnTo>
                    <a:pt x="417595" y="101014"/>
                  </a:lnTo>
                  <a:lnTo>
                    <a:pt x="626392" y="123462"/>
                  </a:lnTo>
                  <a:lnTo>
                    <a:pt x="835190" y="145910"/>
                  </a:lnTo>
                  <a:lnTo>
                    <a:pt x="1043987" y="157134"/>
                  </a:lnTo>
                  <a:lnTo>
                    <a:pt x="1252785" y="168358"/>
                  </a:lnTo>
                  <a:lnTo>
                    <a:pt x="1461582" y="134686"/>
                  </a:lnTo>
                </a:path>
              </a:pathLst>
            </a:custGeom>
            <a:ln w="40651" cap="flat">
              <a:solidFill>
                <a:srgbClr val="BEBEBE">
                  <a:alpha val="69803"/>
                </a:srgbClr>
              </a:solidFill>
              <a:prstDash val="solid"/>
              <a:round/>
            </a:ln>
          </p:spPr>
          <p:txBody>
            <a:bodyPr/>
            <a:lstStyle/>
            <a:p/>
          </p:txBody>
        </p:sp>
        <p:sp>
          <p:nvSpPr>
            <p:cNvPr id="173" name="pl173"/>
            <p:cNvSpPr/>
            <p:nvPr/>
          </p:nvSpPr>
          <p:spPr>
            <a:xfrm>
              <a:off x="2507759" y="2729471"/>
              <a:ext cx="1461582" cy="168358"/>
            </a:xfrm>
            <a:custGeom>
              <a:avLst/>
              <a:pathLst>
                <a:path w="1461582" h="168358">
                  <a:moveTo>
                    <a:pt x="0" y="0"/>
                  </a:moveTo>
                  <a:lnTo>
                    <a:pt x="208797" y="22447"/>
                  </a:lnTo>
                  <a:lnTo>
                    <a:pt x="417595" y="101014"/>
                  </a:lnTo>
                  <a:lnTo>
                    <a:pt x="626392" y="123462"/>
                  </a:lnTo>
                  <a:lnTo>
                    <a:pt x="835190" y="145910"/>
                  </a:lnTo>
                  <a:lnTo>
                    <a:pt x="1043987" y="157134"/>
                  </a:lnTo>
                  <a:lnTo>
                    <a:pt x="1252785" y="168358"/>
                  </a:lnTo>
                  <a:lnTo>
                    <a:pt x="1461582" y="134686"/>
                  </a:lnTo>
                </a:path>
              </a:pathLst>
            </a:custGeom>
            <a:ln w="35231" cap="flat">
              <a:solidFill>
                <a:srgbClr val="BEBEBE">
                  <a:alpha val="69803"/>
                </a:srgbClr>
              </a:solidFill>
              <a:prstDash val="solid"/>
              <a:round/>
            </a:ln>
          </p:spPr>
          <p:txBody>
            <a:bodyPr/>
            <a:lstStyle/>
            <a:p/>
          </p:txBody>
        </p:sp>
        <p:sp>
          <p:nvSpPr>
            <p:cNvPr id="174" name="pl174"/>
            <p:cNvSpPr/>
            <p:nvPr/>
          </p:nvSpPr>
          <p:spPr>
            <a:xfrm>
              <a:off x="2507759" y="2875382"/>
              <a:ext cx="1461582" cy="44895"/>
            </a:xfrm>
            <a:custGeom>
              <a:avLst/>
              <a:pathLst>
                <a:path w="1461582" h="44895">
                  <a:moveTo>
                    <a:pt x="0" y="11223"/>
                  </a:moveTo>
                  <a:lnTo>
                    <a:pt x="208797" y="0"/>
                  </a:lnTo>
                  <a:lnTo>
                    <a:pt x="417595" y="11223"/>
                  </a:lnTo>
                  <a:lnTo>
                    <a:pt x="626392" y="44895"/>
                  </a:lnTo>
                  <a:lnTo>
                    <a:pt x="835190" y="22447"/>
                  </a:lnTo>
                  <a:lnTo>
                    <a:pt x="1043987" y="0"/>
                  </a:lnTo>
                  <a:lnTo>
                    <a:pt x="1252785" y="0"/>
                  </a:lnTo>
                  <a:lnTo>
                    <a:pt x="1461582" y="0"/>
                  </a:lnTo>
                </a:path>
              </a:pathLst>
            </a:custGeom>
            <a:ln w="20325" cap="flat">
              <a:solidFill>
                <a:srgbClr val="6B6B6B">
                  <a:alpha val="100000"/>
                </a:srgbClr>
              </a:solidFill>
              <a:prstDash val="solid"/>
              <a:round/>
            </a:ln>
          </p:spPr>
          <p:txBody>
            <a:bodyPr/>
            <a:lstStyle/>
            <a:p/>
          </p:txBody>
        </p:sp>
        <p:sp>
          <p:nvSpPr>
            <p:cNvPr id="175" name="pl175"/>
            <p:cNvSpPr/>
            <p:nvPr/>
          </p:nvSpPr>
          <p:spPr>
            <a:xfrm>
              <a:off x="2507759" y="2729471"/>
              <a:ext cx="1461582" cy="168358"/>
            </a:xfrm>
            <a:custGeom>
              <a:avLst/>
              <a:pathLst>
                <a:path w="1461582" h="168358">
                  <a:moveTo>
                    <a:pt x="0" y="0"/>
                  </a:moveTo>
                  <a:lnTo>
                    <a:pt x="208797" y="22447"/>
                  </a:lnTo>
                  <a:lnTo>
                    <a:pt x="417595" y="101014"/>
                  </a:lnTo>
                  <a:lnTo>
                    <a:pt x="626392" y="123462"/>
                  </a:lnTo>
                  <a:lnTo>
                    <a:pt x="835190" y="145910"/>
                  </a:lnTo>
                  <a:lnTo>
                    <a:pt x="1043987" y="157134"/>
                  </a:lnTo>
                  <a:lnTo>
                    <a:pt x="1252785" y="168358"/>
                  </a:lnTo>
                  <a:lnTo>
                    <a:pt x="1461582" y="134686"/>
                  </a:lnTo>
                </a:path>
              </a:pathLst>
            </a:custGeom>
            <a:ln w="40651" cap="flat">
              <a:solidFill>
                <a:srgbClr val="000000">
                  <a:alpha val="100000"/>
                </a:srgbClr>
              </a:solidFill>
              <a:prstDash val="solid"/>
              <a:round/>
            </a:ln>
          </p:spPr>
          <p:txBody>
            <a:bodyPr/>
            <a:lstStyle/>
            <a:p/>
          </p:txBody>
        </p:sp>
        <p:sp>
          <p:nvSpPr>
            <p:cNvPr id="176" name="pl176"/>
            <p:cNvSpPr/>
            <p:nvPr/>
          </p:nvSpPr>
          <p:spPr>
            <a:xfrm>
              <a:off x="2507759" y="2729471"/>
              <a:ext cx="1461582" cy="168358"/>
            </a:xfrm>
            <a:custGeom>
              <a:avLst/>
              <a:pathLst>
                <a:path w="1461582" h="168358">
                  <a:moveTo>
                    <a:pt x="0" y="0"/>
                  </a:moveTo>
                  <a:lnTo>
                    <a:pt x="208797" y="22447"/>
                  </a:lnTo>
                  <a:lnTo>
                    <a:pt x="417595" y="101014"/>
                  </a:lnTo>
                  <a:lnTo>
                    <a:pt x="626392" y="123462"/>
                  </a:lnTo>
                  <a:lnTo>
                    <a:pt x="835190" y="145910"/>
                  </a:lnTo>
                  <a:lnTo>
                    <a:pt x="1043987" y="157134"/>
                  </a:lnTo>
                  <a:lnTo>
                    <a:pt x="1252785" y="168358"/>
                  </a:lnTo>
                  <a:lnTo>
                    <a:pt x="1461582" y="134686"/>
                  </a:lnTo>
                </a:path>
              </a:pathLst>
            </a:custGeom>
            <a:ln w="35231" cap="flat">
              <a:solidFill>
                <a:srgbClr val="1CABE2">
                  <a:alpha val="100000"/>
                </a:srgbClr>
              </a:solidFill>
              <a:prstDash val="solid"/>
              <a:round/>
            </a:ln>
          </p:spPr>
          <p:txBody>
            <a:bodyPr/>
            <a:lstStyle/>
            <a:p/>
          </p:txBody>
        </p:sp>
        <p:sp>
          <p:nvSpPr>
            <p:cNvPr id="177" name="tx177"/>
            <p:cNvSpPr/>
            <p:nvPr/>
          </p:nvSpPr>
          <p:spPr>
            <a:xfrm>
              <a:off x="2447500" y="255091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178" name="tx178"/>
            <p:cNvSpPr/>
            <p:nvPr/>
          </p:nvSpPr>
          <p:spPr>
            <a:xfrm>
              <a:off x="2656297" y="257336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179" name="tx179"/>
            <p:cNvSpPr/>
            <p:nvPr/>
          </p:nvSpPr>
          <p:spPr>
            <a:xfrm>
              <a:off x="2865095" y="265193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180" name="tx180"/>
            <p:cNvSpPr/>
            <p:nvPr/>
          </p:nvSpPr>
          <p:spPr>
            <a:xfrm>
              <a:off x="3073892" y="26743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181" name="tx181"/>
            <p:cNvSpPr/>
            <p:nvPr/>
          </p:nvSpPr>
          <p:spPr>
            <a:xfrm>
              <a:off x="3282690" y="269682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182" name="tx182"/>
            <p:cNvSpPr/>
            <p:nvPr/>
          </p:nvSpPr>
          <p:spPr>
            <a:xfrm>
              <a:off x="3491488" y="270805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183" name="tx183"/>
            <p:cNvSpPr/>
            <p:nvPr/>
          </p:nvSpPr>
          <p:spPr>
            <a:xfrm>
              <a:off x="3700285" y="27192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184" name="tx184"/>
            <p:cNvSpPr/>
            <p:nvPr/>
          </p:nvSpPr>
          <p:spPr>
            <a:xfrm>
              <a:off x="3909083" y="268560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185" name="rc185"/>
            <p:cNvSpPr/>
            <p:nvPr/>
          </p:nvSpPr>
          <p:spPr>
            <a:xfrm>
              <a:off x="2434680" y="3643012"/>
              <a:ext cx="1607740" cy="1000048"/>
            </a:xfrm>
            <a:prstGeom prst="rect">
              <a:avLst/>
            </a:prstGeom>
            <a:solidFill>
              <a:srgbClr val="EBEBEB">
                <a:alpha val="100000"/>
              </a:srgbClr>
            </a:solidFill>
          </p:spPr>
          <p:txBody>
            <a:bodyPr/>
            <a:lstStyle/>
            <a:p/>
          </p:txBody>
        </p:sp>
        <p:sp>
          <p:nvSpPr>
            <p:cNvPr id="186" name="pl186"/>
            <p:cNvSpPr/>
            <p:nvPr/>
          </p:nvSpPr>
          <p:spPr>
            <a:xfrm>
              <a:off x="2434680" y="438996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87" name="pl187"/>
            <p:cNvSpPr/>
            <p:nvPr/>
          </p:nvSpPr>
          <p:spPr>
            <a:xfrm>
              <a:off x="2434680" y="410936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88" name="pl188"/>
            <p:cNvSpPr/>
            <p:nvPr/>
          </p:nvSpPr>
          <p:spPr>
            <a:xfrm>
              <a:off x="2434680" y="382876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89" name="pl189"/>
            <p:cNvSpPr/>
            <p:nvPr/>
          </p:nvSpPr>
          <p:spPr>
            <a:xfrm>
              <a:off x="243468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90" name="pl190"/>
            <p:cNvSpPr/>
            <p:nvPr/>
          </p:nvSpPr>
          <p:spPr>
            <a:xfrm>
              <a:off x="2434680" y="453026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91" name="pl191"/>
            <p:cNvSpPr/>
            <p:nvPr/>
          </p:nvSpPr>
          <p:spPr>
            <a:xfrm>
              <a:off x="2434680" y="4249663"/>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92" name="pl192"/>
            <p:cNvSpPr/>
            <p:nvPr/>
          </p:nvSpPr>
          <p:spPr>
            <a:xfrm>
              <a:off x="2434680" y="396906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93" name="pl193"/>
            <p:cNvSpPr/>
            <p:nvPr/>
          </p:nvSpPr>
          <p:spPr>
            <a:xfrm>
              <a:off x="250775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4" name="pl194"/>
            <p:cNvSpPr/>
            <p:nvPr/>
          </p:nvSpPr>
          <p:spPr>
            <a:xfrm>
              <a:off x="271655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5" name="pl195"/>
            <p:cNvSpPr/>
            <p:nvPr/>
          </p:nvSpPr>
          <p:spPr>
            <a:xfrm>
              <a:off x="292535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6" name="pl196"/>
            <p:cNvSpPr/>
            <p:nvPr/>
          </p:nvSpPr>
          <p:spPr>
            <a:xfrm>
              <a:off x="313415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7" name="pl197"/>
            <p:cNvSpPr/>
            <p:nvPr/>
          </p:nvSpPr>
          <p:spPr>
            <a:xfrm>
              <a:off x="334294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8" name="pl198"/>
            <p:cNvSpPr/>
            <p:nvPr/>
          </p:nvSpPr>
          <p:spPr>
            <a:xfrm>
              <a:off x="355174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9" name="pl199"/>
            <p:cNvSpPr/>
            <p:nvPr/>
          </p:nvSpPr>
          <p:spPr>
            <a:xfrm>
              <a:off x="376054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0" name="pl200"/>
            <p:cNvSpPr/>
            <p:nvPr/>
          </p:nvSpPr>
          <p:spPr>
            <a:xfrm>
              <a:off x="3969342"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1" name="pl201"/>
            <p:cNvSpPr/>
            <p:nvPr/>
          </p:nvSpPr>
          <p:spPr>
            <a:xfrm>
              <a:off x="2507759" y="4159872"/>
              <a:ext cx="1461582" cy="44895"/>
            </a:xfrm>
            <a:custGeom>
              <a:avLst/>
              <a:pathLst>
                <a:path w="1461582" h="44895">
                  <a:moveTo>
                    <a:pt x="0" y="11223"/>
                  </a:moveTo>
                  <a:lnTo>
                    <a:pt x="208797" y="0"/>
                  </a:lnTo>
                  <a:lnTo>
                    <a:pt x="417595" y="11223"/>
                  </a:lnTo>
                  <a:lnTo>
                    <a:pt x="626392" y="44895"/>
                  </a:lnTo>
                  <a:lnTo>
                    <a:pt x="835190" y="22447"/>
                  </a:lnTo>
                  <a:lnTo>
                    <a:pt x="1043987" y="0"/>
                  </a:lnTo>
                  <a:lnTo>
                    <a:pt x="1252785" y="0"/>
                  </a:lnTo>
                  <a:lnTo>
                    <a:pt x="1461582" y="0"/>
                  </a:lnTo>
                </a:path>
              </a:pathLst>
            </a:custGeom>
            <a:ln w="20325" cap="flat">
              <a:solidFill>
                <a:srgbClr val="BEBEBE">
                  <a:alpha val="69803"/>
                </a:srgbClr>
              </a:solidFill>
              <a:prstDash val="solid"/>
              <a:round/>
            </a:ln>
          </p:spPr>
          <p:txBody>
            <a:bodyPr/>
            <a:lstStyle/>
            <a:p/>
          </p:txBody>
        </p:sp>
        <p:sp>
          <p:nvSpPr>
            <p:cNvPr id="202" name="pl202"/>
            <p:cNvSpPr/>
            <p:nvPr/>
          </p:nvSpPr>
          <p:spPr>
            <a:xfrm>
              <a:off x="2507759" y="4215991"/>
              <a:ext cx="1461582" cy="179582"/>
            </a:xfrm>
            <a:custGeom>
              <a:avLst/>
              <a:pathLst>
                <a:path w="1461582" h="179582">
                  <a:moveTo>
                    <a:pt x="0" y="0"/>
                  </a:moveTo>
                  <a:lnTo>
                    <a:pt x="208797" y="11223"/>
                  </a:lnTo>
                  <a:lnTo>
                    <a:pt x="417595" y="101014"/>
                  </a:lnTo>
                  <a:lnTo>
                    <a:pt x="626392" y="22447"/>
                  </a:lnTo>
                  <a:lnTo>
                    <a:pt x="835190" y="145910"/>
                  </a:lnTo>
                  <a:lnTo>
                    <a:pt x="1043987" y="56119"/>
                  </a:lnTo>
                  <a:lnTo>
                    <a:pt x="1252785" y="179582"/>
                  </a:lnTo>
                  <a:lnTo>
                    <a:pt x="1461582" y="145910"/>
                  </a:lnTo>
                </a:path>
              </a:pathLst>
            </a:custGeom>
            <a:ln w="40651" cap="flat">
              <a:solidFill>
                <a:srgbClr val="BEBEBE">
                  <a:alpha val="69803"/>
                </a:srgbClr>
              </a:solidFill>
              <a:prstDash val="solid"/>
              <a:round/>
            </a:ln>
          </p:spPr>
          <p:txBody>
            <a:bodyPr/>
            <a:lstStyle/>
            <a:p/>
          </p:txBody>
        </p:sp>
        <p:sp>
          <p:nvSpPr>
            <p:cNvPr id="203" name="pl203"/>
            <p:cNvSpPr/>
            <p:nvPr/>
          </p:nvSpPr>
          <p:spPr>
            <a:xfrm>
              <a:off x="2507759" y="4215991"/>
              <a:ext cx="1461582" cy="179582"/>
            </a:xfrm>
            <a:custGeom>
              <a:avLst/>
              <a:pathLst>
                <a:path w="1461582" h="179582">
                  <a:moveTo>
                    <a:pt x="0" y="0"/>
                  </a:moveTo>
                  <a:lnTo>
                    <a:pt x="208797" y="11223"/>
                  </a:lnTo>
                  <a:lnTo>
                    <a:pt x="417595" y="101014"/>
                  </a:lnTo>
                  <a:lnTo>
                    <a:pt x="626392" y="22447"/>
                  </a:lnTo>
                  <a:lnTo>
                    <a:pt x="835190" y="145910"/>
                  </a:lnTo>
                  <a:lnTo>
                    <a:pt x="1043987" y="56119"/>
                  </a:lnTo>
                  <a:lnTo>
                    <a:pt x="1252785" y="179582"/>
                  </a:lnTo>
                  <a:lnTo>
                    <a:pt x="1461582" y="145910"/>
                  </a:lnTo>
                </a:path>
              </a:pathLst>
            </a:custGeom>
            <a:ln w="35231" cap="flat">
              <a:solidFill>
                <a:srgbClr val="BEBEBE">
                  <a:alpha val="69803"/>
                </a:srgbClr>
              </a:solidFill>
              <a:prstDash val="solid"/>
              <a:round/>
            </a:ln>
          </p:spPr>
          <p:txBody>
            <a:bodyPr/>
            <a:lstStyle/>
            <a:p/>
          </p:txBody>
        </p:sp>
        <p:sp>
          <p:nvSpPr>
            <p:cNvPr id="204" name="pl204"/>
            <p:cNvSpPr/>
            <p:nvPr/>
          </p:nvSpPr>
          <p:spPr>
            <a:xfrm>
              <a:off x="2507759" y="4159872"/>
              <a:ext cx="1461582" cy="44895"/>
            </a:xfrm>
            <a:custGeom>
              <a:avLst/>
              <a:pathLst>
                <a:path w="1461582" h="44895">
                  <a:moveTo>
                    <a:pt x="0" y="11223"/>
                  </a:moveTo>
                  <a:lnTo>
                    <a:pt x="208797" y="0"/>
                  </a:lnTo>
                  <a:lnTo>
                    <a:pt x="417595" y="11223"/>
                  </a:lnTo>
                  <a:lnTo>
                    <a:pt x="626392" y="44895"/>
                  </a:lnTo>
                  <a:lnTo>
                    <a:pt x="835190" y="22447"/>
                  </a:lnTo>
                  <a:lnTo>
                    <a:pt x="1043987" y="0"/>
                  </a:lnTo>
                  <a:lnTo>
                    <a:pt x="1252785" y="0"/>
                  </a:lnTo>
                  <a:lnTo>
                    <a:pt x="1461582" y="0"/>
                  </a:lnTo>
                </a:path>
              </a:pathLst>
            </a:custGeom>
            <a:ln w="20325" cap="flat">
              <a:solidFill>
                <a:srgbClr val="6B6B6B">
                  <a:alpha val="100000"/>
                </a:srgbClr>
              </a:solidFill>
              <a:prstDash val="solid"/>
              <a:round/>
            </a:ln>
          </p:spPr>
          <p:txBody>
            <a:bodyPr/>
            <a:lstStyle/>
            <a:p/>
          </p:txBody>
        </p:sp>
        <p:sp>
          <p:nvSpPr>
            <p:cNvPr id="205" name="pl205"/>
            <p:cNvSpPr/>
            <p:nvPr/>
          </p:nvSpPr>
          <p:spPr>
            <a:xfrm>
              <a:off x="2507759" y="4215991"/>
              <a:ext cx="1461582" cy="179582"/>
            </a:xfrm>
            <a:custGeom>
              <a:avLst/>
              <a:pathLst>
                <a:path w="1461582" h="179582">
                  <a:moveTo>
                    <a:pt x="0" y="0"/>
                  </a:moveTo>
                  <a:lnTo>
                    <a:pt x="208797" y="11223"/>
                  </a:lnTo>
                  <a:lnTo>
                    <a:pt x="417595" y="101014"/>
                  </a:lnTo>
                  <a:lnTo>
                    <a:pt x="626392" y="22447"/>
                  </a:lnTo>
                  <a:lnTo>
                    <a:pt x="835190" y="145910"/>
                  </a:lnTo>
                  <a:lnTo>
                    <a:pt x="1043987" y="56119"/>
                  </a:lnTo>
                  <a:lnTo>
                    <a:pt x="1252785" y="179582"/>
                  </a:lnTo>
                  <a:lnTo>
                    <a:pt x="1461582" y="145910"/>
                  </a:lnTo>
                </a:path>
              </a:pathLst>
            </a:custGeom>
            <a:ln w="40651" cap="flat">
              <a:solidFill>
                <a:srgbClr val="000000">
                  <a:alpha val="100000"/>
                </a:srgbClr>
              </a:solidFill>
              <a:prstDash val="solid"/>
              <a:round/>
            </a:ln>
          </p:spPr>
          <p:txBody>
            <a:bodyPr/>
            <a:lstStyle/>
            <a:p/>
          </p:txBody>
        </p:sp>
        <p:sp>
          <p:nvSpPr>
            <p:cNvPr id="206" name="pl206"/>
            <p:cNvSpPr/>
            <p:nvPr/>
          </p:nvSpPr>
          <p:spPr>
            <a:xfrm>
              <a:off x="2507759" y="4215991"/>
              <a:ext cx="1461582" cy="179582"/>
            </a:xfrm>
            <a:custGeom>
              <a:avLst/>
              <a:pathLst>
                <a:path w="1461582" h="179582">
                  <a:moveTo>
                    <a:pt x="0" y="0"/>
                  </a:moveTo>
                  <a:lnTo>
                    <a:pt x="208797" y="11223"/>
                  </a:lnTo>
                  <a:lnTo>
                    <a:pt x="417595" y="101014"/>
                  </a:lnTo>
                  <a:lnTo>
                    <a:pt x="626392" y="22447"/>
                  </a:lnTo>
                  <a:lnTo>
                    <a:pt x="835190" y="145910"/>
                  </a:lnTo>
                  <a:lnTo>
                    <a:pt x="1043987" y="56119"/>
                  </a:lnTo>
                  <a:lnTo>
                    <a:pt x="1252785" y="179582"/>
                  </a:lnTo>
                  <a:lnTo>
                    <a:pt x="1461582" y="145910"/>
                  </a:lnTo>
                </a:path>
              </a:pathLst>
            </a:custGeom>
            <a:ln w="35231" cap="flat">
              <a:solidFill>
                <a:srgbClr val="1CABE2">
                  <a:alpha val="100000"/>
                </a:srgbClr>
              </a:solidFill>
              <a:prstDash val="solid"/>
              <a:round/>
            </a:ln>
          </p:spPr>
          <p:txBody>
            <a:bodyPr/>
            <a:lstStyle/>
            <a:p/>
          </p:txBody>
        </p:sp>
        <p:sp>
          <p:nvSpPr>
            <p:cNvPr id="207" name="tx207"/>
            <p:cNvSpPr/>
            <p:nvPr/>
          </p:nvSpPr>
          <p:spPr>
            <a:xfrm>
              <a:off x="2447500" y="403743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78</a:t>
              </a:r>
            </a:p>
          </p:txBody>
        </p:sp>
        <p:sp>
          <p:nvSpPr>
            <p:cNvPr id="208" name="tx208"/>
            <p:cNvSpPr/>
            <p:nvPr/>
          </p:nvSpPr>
          <p:spPr>
            <a:xfrm>
              <a:off x="2656297" y="404866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209" name="tx209"/>
            <p:cNvSpPr/>
            <p:nvPr/>
          </p:nvSpPr>
          <p:spPr>
            <a:xfrm>
              <a:off x="2865095" y="413845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69</a:t>
              </a:r>
            </a:p>
          </p:txBody>
        </p:sp>
        <p:sp>
          <p:nvSpPr>
            <p:cNvPr id="210" name="tx210"/>
            <p:cNvSpPr/>
            <p:nvPr/>
          </p:nvSpPr>
          <p:spPr>
            <a:xfrm>
              <a:off x="3073892" y="40598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76</a:t>
              </a:r>
            </a:p>
          </p:txBody>
        </p:sp>
        <p:sp>
          <p:nvSpPr>
            <p:cNvPr id="211" name="tx211"/>
            <p:cNvSpPr/>
            <p:nvPr/>
          </p:nvSpPr>
          <p:spPr>
            <a:xfrm>
              <a:off x="3282690" y="418334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65</a:t>
              </a:r>
            </a:p>
          </p:txBody>
        </p:sp>
        <p:sp>
          <p:nvSpPr>
            <p:cNvPr id="212" name="tx212"/>
            <p:cNvSpPr/>
            <p:nvPr/>
          </p:nvSpPr>
          <p:spPr>
            <a:xfrm>
              <a:off x="3491488" y="409355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a:t>
              </a:r>
            </a:p>
          </p:txBody>
        </p:sp>
        <p:sp>
          <p:nvSpPr>
            <p:cNvPr id="213" name="tx213"/>
            <p:cNvSpPr/>
            <p:nvPr/>
          </p:nvSpPr>
          <p:spPr>
            <a:xfrm>
              <a:off x="3700285" y="421701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62</a:t>
              </a:r>
            </a:p>
          </p:txBody>
        </p:sp>
        <p:sp>
          <p:nvSpPr>
            <p:cNvPr id="214" name="tx214"/>
            <p:cNvSpPr/>
            <p:nvPr/>
          </p:nvSpPr>
          <p:spPr>
            <a:xfrm>
              <a:off x="3909083" y="418334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65</a:t>
              </a:r>
            </a:p>
          </p:txBody>
        </p:sp>
        <p:sp>
          <p:nvSpPr>
            <p:cNvPr id="215" name="rc215"/>
            <p:cNvSpPr/>
            <p:nvPr/>
          </p:nvSpPr>
          <p:spPr>
            <a:xfrm>
              <a:off x="2434680" y="4927502"/>
              <a:ext cx="1607740" cy="1000048"/>
            </a:xfrm>
            <a:prstGeom prst="rect">
              <a:avLst/>
            </a:prstGeom>
            <a:solidFill>
              <a:srgbClr val="EBEBEB">
                <a:alpha val="100000"/>
              </a:srgbClr>
            </a:solidFill>
          </p:spPr>
          <p:txBody>
            <a:bodyPr/>
            <a:lstStyle/>
            <a:p/>
          </p:txBody>
        </p:sp>
        <p:sp>
          <p:nvSpPr>
            <p:cNvPr id="216" name="pl216"/>
            <p:cNvSpPr/>
            <p:nvPr/>
          </p:nvSpPr>
          <p:spPr>
            <a:xfrm>
              <a:off x="2434680" y="567445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17" name="pl217"/>
            <p:cNvSpPr/>
            <p:nvPr/>
          </p:nvSpPr>
          <p:spPr>
            <a:xfrm>
              <a:off x="2434680" y="539385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18" name="pl218"/>
            <p:cNvSpPr/>
            <p:nvPr/>
          </p:nvSpPr>
          <p:spPr>
            <a:xfrm>
              <a:off x="2434680" y="511325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19" name="pl219"/>
            <p:cNvSpPr/>
            <p:nvPr/>
          </p:nvSpPr>
          <p:spPr>
            <a:xfrm>
              <a:off x="243468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20" name="pl220"/>
            <p:cNvSpPr/>
            <p:nvPr/>
          </p:nvSpPr>
          <p:spPr>
            <a:xfrm>
              <a:off x="2434680" y="581475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21" name="pl221"/>
            <p:cNvSpPr/>
            <p:nvPr/>
          </p:nvSpPr>
          <p:spPr>
            <a:xfrm>
              <a:off x="2434680" y="5534153"/>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22" name="pl222"/>
            <p:cNvSpPr/>
            <p:nvPr/>
          </p:nvSpPr>
          <p:spPr>
            <a:xfrm>
              <a:off x="2434680" y="525355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23" name="pl223"/>
            <p:cNvSpPr/>
            <p:nvPr/>
          </p:nvSpPr>
          <p:spPr>
            <a:xfrm>
              <a:off x="250775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4" name="pl224"/>
            <p:cNvSpPr/>
            <p:nvPr/>
          </p:nvSpPr>
          <p:spPr>
            <a:xfrm>
              <a:off x="271655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5" name="pl225"/>
            <p:cNvSpPr/>
            <p:nvPr/>
          </p:nvSpPr>
          <p:spPr>
            <a:xfrm>
              <a:off x="292535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6" name="pl226"/>
            <p:cNvSpPr/>
            <p:nvPr/>
          </p:nvSpPr>
          <p:spPr>
            <a:xfrm>
              <a:off x="313415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7" name="pl227"/>
            <p:cNvSpPr/>
            <p:nvPr/>
          </p:nvSpPr>
          <p:spPr>
            <a:xfrm>
              <a:off x="334294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8" name="pl228"/>
            <p:cNvSpPr/>
            <p:nvPr/>
          </p:nvSpPr>
          <p:spPr>
            <a:xfrm>
              <a:off x="355174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9" name="pl229"/>
            <p:cNvSpPr/>
            <p:nvPr/>
          </p:nvSpPr>
          <p:spPr>
            <a:xfrm>
              <a:off x="376054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30" name="pl230"/>
            <p:cNvSpPr/>
            <p:nvPr/>
          </p:nvSpPr>
          <p:spPr>
            <a:xfrm>
              <a:off x="3969342"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31" name="pl231"/>
            <p:cNvSpPr/>
            <p:nvPr/>
          </p:nvSpPr>
          <p:spPr>
            <a:xfrm>
              <a:off x="2507759" y="5444362"/>
              <a:ext cx="1461582" cy="44895"/>
            </a:xfrm>
            <a:custGeom>
              <a:avLst/>
              <a:pathLst>
                <a:path w="1461582" h="44895">
                  <a:moveTo>
                    <a:pt x="0" y="11223"/>
                  </a:moveTo>
                  <a:lnTo>
                    <a:pt x="208797" y="0"/>
                  </a:lnTo>
                  <a:lnTo>
                    <a:pt x="417595" y="11223"/>
                  </a:lnTo>
                  <a:lnTo>
                    <a:pt x="626392" y="44895"/>
                  </a:lnTo>
                  <a:lnTo>
                    <a:pt x="835190" y="22447"/>
                  </a:lnTo>
                  <a:lnTo>
                    <a:pt x="1043987" y="0"/>
                  </a:lnTo>
                  <a:lnTo>
                    <a:pt x="1252785" y="0"/>
                  </a:lnTo>
                  <a:lnTo>
                    <a:pt x="1461582" y="0"/>
                  </a:lnTo>
                </a:path>
              </a:pathLst>
            </a:custGeom>
            <a:ln w="20325" cap="flat">
              <a:solidFill>
                <a:srgbClr val="BEBEBE">
                  <a:alpha val="69803"/>
                </a:srgbClr>
              </a:solidFill>
              <a:prstDash val="solid"/>
              <a:round/>
            </a:ln>
          </p:spPr>
          <p:txBody>
            <a:bodyPr/>
            <a:lstStyle/>
            <a:p/>
          </p:txBody>
        </p:sp>
        <p:sp>
          <p:nvSpPr>
            <p:cNvPr id="232" name="pl232"/>
            <p:cNvSpPr/>
            <p:nvPr/>
          </p:nvSpPr>
          <p:spPr>
            <a:xfrm>
              <a:off x="2507759" y="5567824"/>
              <a:ext cx="1461582" cy="168358"/>
            </a:xfrm>
            <a:custGeom>
              <a:avLst/>
              <a:pathLst>
                <a:path w="1461582" h="168358">
                  <a:moveTo>
                    <a:pt x="0" y="33671"/>
                  </a:moveTo>
                  <a:lnTo>
                    <a:pt x="208797" y="0"/>
                  </a:lnTo>
                  <a:lnTo>
                    <a:pt x="417595" y="22447"/>
                  </a:lnTo>
                  <a:lnTo>
                    <a:pt x="626392" y="168358"/>
                  </a:lnTo>
                  <a:lnTo>
                    <a:pt x="835190" y="101014"/>
                  </a:lnTo>
                  <a:lnTo>
                    <a:pt x="1043987" y="11223"/>
                  </a:lnTo>
                  <a:lnTo>
                    <a:pt x="1252785" y="11223"/>
                  </a:lnTo>
                  <a:lnTo>
                    <a:pt x="1461582" y="22447"/>
                  </a:lnTo>
                </a:path>
              </a:pathLst>
            </a:custGeom>
            <a:ln w="40651" cap="flat">
              <a:solidFill>
                <a:srgbClr val="BEBEBE">
                  <a:alpha val="69803"/>
                </a:srgbClr>
              </a:solidFill>
              <a:prstDash val="solid"/>
              <a:round/>
            </a:ln>
          </p:spPr>
          <p:txBody>
            <a:bodyPr/>
            <a:lstStyle/>
            <a:p/>
          </p:txBody>
        </p:sp>
        <p:sp>
          <p:nvSpPr>
            <p:cNvPr id="233" name="pl233"/>
            <p:cNvSpPr/>
            <p:nvPr/>
          </p:nvSpPr>
          <p:spPr>
            <a:xfrm>
              <a:off x="2507759" y="5567824"/>
              <a:ext cx="1461582" cy="168358"/>
            </a:xfrm>
            <a:custGeom>
              <a:avLst/>
              <a:pathLst>
                <a:path w="1461582" h="168358">
                  <a:moveTo>
                    <a:pt x="0" y="33671"/>
                  </a:moveTo>
                  <a:lnTo>
                    <a:pt x="208797" y="0"/>
                  </a:lnTo>
                  <a:lnTo>
                    <a:pt x="417595" y="22447"/>
                  </a:lnTo>
                  <a:lnTo>
                    <a:pt x="626392" y="168358"/>
                  </a:lnTo>
                  <a:lnTo>
                    <a:pt x="835190" y="101014"/>
                  </a:lnTo>
                  <a:lnTo>
                    <a:pt x="1043987" y="11223"/>
                  </a:lnTo>
                  <a:lnTo>
                    <a:pt x="1252785" y="11223"/>
                  </a:lnTo>
                  <a:lnTo>
                    <a:pt x="1461582" y="22447"/>
                  </a:lnTo>
                </a:path>
              </a:pathLst>
            </a:custGeom>
            <a:ln w="35231" cap="flat">
              <a:solidFill>
                <a:srgbClr val="BEBEBE">
                  <a:alpha val="69803"/>
                </a:srgbClr>
              </a:solidFill>
              <a:prstDash val="solid"/>
              <a:round/>
            </a:ln>
          </p:spPr>
          <p:txBody>
            <a:bodyPr/>
            <a:lstStyle/>
            <a:p/>
          </p:txBody>
        </p:sp>
        <p:sp>
          <p:nvSpPr>
            <p:cNvPr id="234" name="pl234"/>
            <p:cNvSpPr/>
            <p:nvPr/>
          </p:nvSpPr>
          <p:spPr>
            <a:xfrm>
              <a:off x="2507759" y="5444362"/>
              <a:ext cx="1461582" cy="44895"/>
            </a:xfrm>
            <a:custGeom>
              <a:avLst/>
              <a:pathLst>
                <a:path w="1461582" h="44895">
                  <a:moveTo>
                    <a:pt x="0" y="11223"/>
                  </a:moveTo>
                  <a:lnTo>
                    <a:pt x="208797" y="0"/>
                  </a:lnTo>
                  <a:lnTo>
                    <a:pt x="417595" y="11223"/>
                  </a:lnTo>
                  <a:lnTo>
                    <a:pt x="626392" y="44895"/>
                  </a:lnTo>
                  <a:lnTo>
                    <a:pt x="835190" y="22447"/>
                  </a:lnTo>
                  <a:lnTo>
                    <a:pt x="1043987" y="0"/>
                  </a:lnTo>
                  <a:lnTo>
                    <a:pt x="1252785" y="0"/>
                  </a:lnTo>
                  <a:lnTo>
                    <a:pt x="1461582" y="0"/>
                  </a:lnTo>
                </a:path>
              </a:pathLst>
            </a:custGeom>
            <a:ln w="20325" cap="flat">
              <a:solidFill>
                <a:srgbClr val="6B6B6B">
                  <a:alpha val="100000"/>
                </a:srgbClr>
              </a:solidFill>
              <a:prstDash val="solid"/>
              <a:round/>
            </a:ln>
          </p:spPr>
          <p:txBody>
            <a:bodyPr/>
            <a:lstStyle/>
            <a:p/>
          </p:txBody>
        </p:sp>
        <p:sp>
          <p:nvSpPr>
            <p:cNvPr id="235" name="pl235"/>
            <p:cNvSpPr/>
            <p:nvPr/>
          </p:nvSpPr>
          <p:spPr>
            <a:xfrm>
              <a:off x="2507759" y="5567824"/>
              <a:ext cx="1461582" cy="168358"/>
            </a:xfrm>
            <a:custGeom>
              <a:avLst/>
              <a:pathLst>
                <a:path w="1461582" h="168358">
                  <a:moveTo>
                    <a:pt x="0" y="33671"/>
                  </a:moveTo>
                  <a:lnTo>
                    <a:pt x="208797" y="0"/>
                  </a:lnTo>
                  <a:lnTo>
                    <a:pt x="417595" y="22447"/>
                  </a:lnTo>
                  <a:lnTo>
                    <a:pt x="626392" y="168358"/>
                  </a:lnTo>
                  <a:lnTo>
                    <a:pt x="835190" y="101014"/>
                  </a:lnTo>
                  <a:lnTo>
                    <a:pt x="1043987" y="11223"/>
                  </a:lnTo>
                  <a:lnTo>
                    <a:pt x="1252785" y="11223"/>
                  </a:lnTo>
                  <a:lnTo>
                    <a:pt x="1461582" y="22447"/>
                  </a:lnTo>
                </a:path>
              </a:pathLst>
            </a:custGeom>
            <a:ln w="40651" cap="flat">
              <a:solidFill>
                <a:srgbClr val="000000">
                  <a:alpha val="100000"/>
                </a:srgbClr>
              </a:solidFill>
              <a:prstDash val="solid"/>
              <a:round/>
            </a:ln>
          </p:spPr>
          <p:txBody>
            <a:bodyPr/>
            <a:lstStyle/>
            <a:p/>
          </p:txBody>
        </p:sp>
        <p:sp>
          <p:nvSpPr>
            <p:cNvPr id="236" name="pl236"/>
            <p:cNvSpPr/>
            <p:nvPr/>
          </p:nvSpPr>
          <p:spPr>
            <a:xfrm>
              <a:off x="2507759" y="5567824"/>
              <a:ext cx="1461582" cy="168358"/>
            </a:xfrm>
            <a:custGeom>
              <a:avLst/>
              <a:pathLst>
                <a:path w="1461582" h="168358">
                  <a:moveTo>
                    <a:pt x="0" y="33671"/>
                  </a:moveTo>
                  <a:lnTo>
                    <a:pt x="208797" y="0"/>
                  </a:lnTo>
                  <a:lnTo>
                    <a:pt x="417595" y="22447"/>
                  </a:lnTo>
                  <a:lnTo>
                    <a:pt x="626392" y="168358"/>
                  </a:lnTo>
                  <a:lnTo>
                    <a:pt x="835190" y="101014"/>
                  </a:lnTo>
                  <a:lnTo>
                    <a:pt x="1043987" y="11223"/>
                  </a:lnTo>
                  <a:lnTo>
                    <a:pt x="1252785" y="11223"/>
                  </a:lnTo>
                  <a:lnTo>
                    <a:pt x="1461582" y="22447"/>
                  </a:lnTo>
                </a:path>
              </a:pathLst>
            </a:custGeom>
            <a:ln w="35231" cap="flat">
              <a:solidFill>
                <a:srgbClr val="1CABE2">
                  <a:alpha val="100000"/>
                </a:srgbClr>
              </a:solidFill>
              <a:prstDash val="solid"/>
              <a:round/>
            </a:ln>
          </p:spPr>
          <p:txBody>
            <a:bodyPr/>
            <a:lstStyle/>
            <a:p/>
          </p:txBody>
        </p:sp>
        <p:sp>
          <p:nvSpPr>
            <p:cNvPr id="237" name="tx237"/>
            <p:cNvSpPr/>
            <p:nvPr/>
          </p:nvSpPr>
          <p:spPr>
            <a:xfrm>
              <a:off x="2447500" y="54229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69</a:t>
              </a:r>
            </a:p>
          </p:txBody>
        </p:sp>
        <p:sp>
          <p:nvSpPr>
            <p:cNvPr id="238" name="tx238"/>
            <p:cNvSpPr/>
            <p:nvPr/>
          </p:nvSpPr>
          <p:spPr>
            <a:xfrm>
              <a:off x="2656297" y="53892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72</a:t>
              </a:r>
            </a:p>
          </p:txBody>
        </p:sp>
        <p:sp>
          <p:nvSpPr>
            <p:cNvPr id="239" name="tx239"/>
            <p:cNvSpPr/>
            <p:nvPr/>
          </p:nvSpPr>
          <p:spPr>
            <a:xfrm>
              <a:off x="2865095" y="541171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240" name="tx240"/>
            <p:cNvSpPr/>
            <p:nvPr/>
          </p:nvSpPr>
          <p:spPr>
            <a:xfrm>
              <a:off x="3073892" y="555762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57</a:t>
              </a:r>
            </a:p>
          </p:txBody>
        </p:sp>
        <p:sp>
          <p:nvSpPr>
            <p:cNvPr id="241" name="tx241"/>
            <p:cNvSpPr/>
            <p:nvPr/>
          </p:nvSpPr>
          <p:spPr>
            <a:xfrm>
              <a:off x="3282690" y="549028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63</a:t>
              </a:r>
            </a:p>
          </p:txBody>
        </p:sp>
        <p:sp>
          <p:nvSpPr>
            <p:cNvPr id="242" name="tx242"/>
            <p:cNvSpPr/>
            <p:nvPr/>
          </p:nvSpPr>
          <p:spPr>
            <a:xfrm>
              <a:off x="3491488" y="54004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243" name="tx243"/>
            <p:cNvSpPr/>
            <p:nvPr/>
          </p:nvSpPr>
          <p:spPr>
            <a:xfrm>
              <a:off x="3700285" y="54004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244" name="tx244"/>
            <p:cNvSpPr/>
            <p:nvPr/>
          </p:nvSpPr>
          <p:spPr>
            <a:xfrm>
              <a:off x="3909083" y="541171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245" name="rc245"/>
            <p:cNvSpPr/>
            <p:nvPr/>
          </p:nvSpPr>
          <p:spPr>
            <a:xfrm>
              <a:off x="4112010" y="1074032"/>
              <a:ext cx="1607740" cy="1000048"/>
            </a:xfrm>
            <a:prstGeom prst="rect">
              <a:avLst/>
            </a:prstGeom>
            <a:solidFill>
              <a:srgbClr val="EBEBEB">
                <a:alpha val="100000"/>
              </a:srgbClr>
            </a:solidFill>
          </p:spPr>
          <p:txBody>
            <a:bodyPr/>
            <a:lstStyle/>
            <a:p/>
          </p:txBody>
        </p:sp>
        <p:sp>
          <p:nvSpPr>
            <p:cNvPr id="246" name="pl246"/>
            <p:cNvSpPr/>
            <p:nvPr/>
          </p:nvSpPr>
          <p:spPr>
            <a:xfrm>
              <a:off x="4112010" y="182098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47" name="pl247"/>
            <p:cNvSpPr/>
            <p:nvPr/>
          </p:nvSpPr>
          <p:spPr>
            <a:xfrm>
              <a:off x="4112010" y="154038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48" name="pl248"/>
            <p:cNvSpPr/>
            <p:nvPr/>
          </p:nvSpPr>
          <p:spPr>
            <a:xfrm>
              <a:off x="4112010" y="125978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49" name="pl249"/>
            <p:cNvSpPr/>
            <p:nvPr/>
          </p:nvSpPr>
          <p:spPr>
            <a:xfrm>
              <a:off x="411201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50" name="pl250"/>
            <p:cNvSpPr/>
            <p:nvPr/>
          </p:nvSpPr>
          <p:spPr>
            <a:xfrm>
              <a:off x="4112010" y="196128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51" name="pl251"/>
            <p:cNvSpPr/>
            <p:nvPr/>
          </p:nvSpPr>
          <p:spPr>
            <a:xfrm>
              <a:off x="4112010" y="1680683"/>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52" name="pl252"/>
            <p:cNvSpPr/>
            <p:nvPr/>
          </p:nvSpPr>
          <p:spPr>
            <a:xfrm>
              <a:off x="4112010" y="140008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53" name="pl253"/>
            <p:cNvSpPr/>
            <p:nvPr/>
          </p:nvSpPr>
          <p:spPr>
            <a:xfrm>
              <a:off x="418508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4" name="pl254"/>
            <p:cNvSpPr/>
            <p:nvPr/>
          </p:nvSpPr>
          <p:spPr>
            <a:xfrm>
              <a:off x="439388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5" name="pl255"/>
            <p:cNvSpPr/>
            <p:nvPr/>
          </p:nvSpPr>
          <p:spPr>
            <a:xfrm>
              <a:off x="460268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6" name="pl256"/>
            <p:cNvSpPr/>
            <p:nvPr/>
          </p:nvSpPr>
          <p:spPr>
            <a:xfrm>
              <a:off x="481148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7" name="pl257"/>
            <p:cNvSpPr/>
            <p:nvPr/>
          </p:nvSpPr>
          <p:spPr>
            <a:xfrm>
              <a:off x="502027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8" name="pl258"/>
            <p:cNvSpPr/>
            <p:nvPr/>
          </p:nvSpPr>
          <p:spPr>
            <a:xfrm>
              <a:off x="522907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9" name="pl259"/>
            <p:cNvSpPr/>
            <p:nvPr/>
          </p:nvSpPr>
          <p:spPr>
            <a:xfrm>
              <a:off x="543787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60" name="pl260"/>
            <p:cNvSpPr/>
            <p:nvPr/>
          </p:nvSpPr>
          <p:spPr>
            <a:xfrm>
              <a:off x="564667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61" name="pl261"/>
            <p:cNvSpPr/>
            <p:nvPr/>
          </p:nvSpPr>
          <p:spPr>
            <a:xfrm>
              <a:off x="4185089" y="1590892"/>
              <a:ext cx="1461582" cy="44895"/>
            </a:xfrm>
            <a:custGeom>
              <a:avLst/>
              <a:pathLst>
                <a:path w="1461582" h="44895">
                  <a:moveTo>
                    <a:pt x="0" y="11223"/>
                  </a:moveTo>
                  <a:lnTo>
                    <a:pt x="208797" y="0"/>
                  </a:lnTo>
                  <a:lnTo>
                    <a:pt x="417595" y="11223"/>
                  </a:lnTo>
                  <a:lnTo>
                    <a:pt x="626392" y="44895"/>
                  </a:lnTo>
                  <a:lnTo>
                    <a:pt x="835190" y="22447"/>
                  </a:lnTo>
                  <a:lnTo>
                    <a:pt x="1043987" y="0"/>
                  </a:lnTo>
                  <a:lnTo>
                    <a:pt x="1252785" y="0"/>
                  </a:lnTo>
                  <a:lnTo>
                    <a:pt x="1461582" y="0"/>
                  </a:lnTo>
                </a:path>
              </a:pathLst>
            </a:custGeom>
            <a:ln w="20325" cap="flat">
              <a:solidFill>
                <a:srgbClr val="BEBEBE">
                  <a:alpha val="69803"/>
                </a:srgbClr>
              </a:solidFill>
              <a:prstDash val="solid"/>
              <a:round/>
            </a:ln>
          </p:spPr>
          <p:txBody>
            <a:bodyPr/>
            <a:lstStyle/>
            <a:p/>
          </p:txBody>
        </p:sp>
        <p:sp>
          <p:nvSpPr>
            <p:cNvPr id="262" name="pl262"/>
            <p:cNvSpPr/>
            <p:nvPr/>
          </p:nvSpPr>
          <p:spPr>
            <a:xfrm>
              <a:off x="4185089" y="1557220"/>
              <a:ext cx="1461582" cy="157134"/>
            </a:xfrm>
            <a:custGeom>
              <a:avLst/>
              <a:pathLst>
                <a:path w="1461582" h="157134">
                  <a:moveTo>
                    <a:pt x="0" y="134686"/>
                  </a:moveTo>
                  <a:lnTo>
                    <a:pt x="208797" y="157134"/>
                  </a:lnTo>
                  <a:lnTo>
                    <a:pt x="417595" y="134686"/>
                  </a:lnTo>
                  <a:lnTo>
                    <a:pt x="626392" y="112238"/>
                  </a:lnTo>
                  <a:lnTo>
                    <a:pt x="835190" y="112238"/>
                  </a:lnTo>
                  <a:lnTo>
                    <a:pt x="1043987" y="56119"/>
                  </a:lnTo>
                  <a:lnTo>
                    <a:pt x="1252785" y="44895"/>
                  </a:lnTo>
                  <a:lnTo>
                    <a:pt x="1461582" y="0"/>
                  </a:lnTo>
                </a:path>
              </a:pathLst>
            </a:custGeom>
            <a:ln w="40651" cap="flat">
              <a:solidFill>
                <a:srgbClr val="BEBEBE">
                  <a:alpha val="69803"/>
                </a:srgbClr>
              </a:solidFill>
              <a:prstDash val="solid"/>
              <a:round/>
            </a:ln>
          </p:spPr>
          <p:txBody>
            <a:bodyPr/>
            <a:lstStyle/>
            <a:p/>
          </p:txBody>
        </p:sp>
        <p:sp>
          <p:nvSpPr>
            <p:cNvPr id="263" name="pl263"/>
            <p:cNvSpPr/>
            <p:nvPr/>
          </p:nvSpPr>
          <p:spPr>
            <a:xfrm>
              <a:off x="4185089" y="1557220"/>
              <a:ext cx="1461582" cy="157134"/>
            </a:xfrm>
            <a:custGeom>
              <a:avLst/>
              <a:pathLst>
                <a:path w="1461582" h="157134">
                  <a:moveTo>
                    <a:pt x="0" y="134686"/>
                  </a:moveTo>
                  <a:lnTo>
                    <a:pt x="208797" y="157134"/>
                  </a:lnTo>
                  <a:lnTo>
                    <a:pt x="417595" y="134686"/>
                  </a:lnTo>
                  <a:lnTo>
                    <a:pt x="626392" y="112238"/>
                  </a:lnTo>
                  <a:lnTo>
                    <a:pt x="835190" y="112238"/>
                  </a:lnTo>
                  <a:lnTo>
                    <a:pt x="1043987" y="56119"/>
                  </a:lnTo>
                  <a:lnTo>
                    <a:pt x="1252785" y="44895"/>
                  </a:lnTo>
                  <a:lnTo>
                    <a:pt x="1461582" y="0"/>
                  </a:lnTo>
                </a:path>
              </a:pathLst>
            </a:custGeom>
            <a:ln w="35231" cap="flat">
              <a:solidFill>
                <a:srgbClr val="BEBEBE">
                  <a:alpha val="69803"/>
                </a:srgbClr>
              </a:solidFill>
              <a:prstDash val="solid"/>
              <a:round/>
            </a:ln>
          </p:spPr>
          <p:txBody>
            <a:bodyPr/>
            <a:lstStyle/>
            <a:p/>
          </p:txBody>
        </p:sp>
        <p:sp>
          <p:nvSpPr>
            <p:cNvPr id="264" name="pl264"/>
            <p:cNvSpPr/>
            <p:nvPr/>
          </p:nvSpPr>
          <p:spPr>
            <a:xfrm>
              <a:off x="4185089" y="1590892"/>
              <a:ext cx="1461582" cy="44895"/>
            </a:xfrm>
            <a:custGeom>
              <a:avLst/>
              <a:pathLst>
                <a:path w="1461582" h="44895">
                  <a:moveTo>
                    <a:pt x="0" y="11223"/>
                  </a:moveTo>
                  <a:lnTo>
                    <a:pt x="208797" y="0"/>
                  </a:lnTo>
                  <a:lnTo>
                    <a:pt x="417595" y="11223"/>
                  </a:lnTo>
                  <a:lnTo>
                    <a:pt x="626392" y="44895"/>
                  </a:lnTo>
                  <a:lnTo>
                    <a:pt x="835190" y="22447"/>
                  </a:lnTo>
                  <a:lnTo>
                    <a:pt x="1043987" y="0"/>
                  </a:lnTo>
                  <a:lnTo>
                    <a:pt x="1252785" y="0"/>
                  </a:lnTo>
                  <a:lnTo>
                    <a:pt x="1461582" y="0"/>
                  </a:lnTo>
                </a:path>
              </a:pathLst>
            </a:custGeom>
            <a:ln w="20325" cap="flat">
              <a:solidFill>
                <a:srgbClr val="6B6B6B">
                  <a:alpha val="100000"/>
                </a:srgbClr>
              </a:solidFill>
              <a:prstDash val="solid"/>
              <a:round/>
            </a:ln>
          </p:spPr>
          <p:txBody>
            <a:bodyPr/>
            <a:lstStyle/>
            <a:p/>
          </p:txBody>
        </p:sp>
        <p:sp>
          <p:nvSpPr>
            <p:cNvPr id="265" name="pl265"/>
            <p:cNvSpPr/>
            <p:nvPr/>
          </p:nvSpPr>
          <p:spPr>
            <a:xfrm>
              <a:off x="4185089" y="1557220"/>
              <a:ext cx="1461582" cy="157134"/>
            </a:xfrm>
            <a:custGeom>
              <a:avLst/>
              <a:pathLst>
                <a:path w="1461582" h="157134">
                  <a:moveTo>
                    <a:pt x="0" y="134686"/>
                  </a:moveTo>
                  <a:lnTo>
                    <a:pt x="208797" y="157134"/>
                  </a:lnTo>
                  <a:lnTo>
                    <a:pt x="417595" y="134686"/>
                  </a:lnTo>
                  <a:lnTo>
                    <a:pt x="626392" y="112238"/>
                  </a:lnTo>
                  <a:lnTo>
                    <a:pt x="835190" y="112238"/>
                  </a:lnTo>
                  <a:lnTo>
                    <a:pt x="1043987" y="56119"/>
                  </a:lnTo>
                  <a:lnTo>
                    <a:pt x="1252785" y="44895"/>
                  </a:lnTo>
                  <a:lnTo>
                    <a:pt x="1461582" y="0"/>
                  </a:lnTo>
                </a:path>
              </a:pathLst>
            </a:custGeom>
            <a:ln w="40651" cap="flat">
              <a:solidFill>
                <a:srgbClr val="000000">
                  <a:alpha val="100000"/>
                </a:srgbClr>
              </a:solidFill>
              <a:prstDash val="solid"/>
              <a:round/>
            </a:ln>
          </p:spPr>
          <p:txBody>
            <a:bodyPr/>
            <a:lstStyle/>
            <a:p/>
          </p:txBody>
        </p:sp>
        <p:sp>
          <p:nvSpPr>
            <p:cNvPr id="266" name="pl266"/>
            <p:cNvSpPr/>
            <p:nvPr/>
          </p:nvSpPr>
          <p:spPr>
            <a:xfrm>
              <a:off x="4185089" y="1557220"/>
              <a:ext cx="1461582" cy="157134"/>
            </a:xfrm>
            <a:custGeom>
              <a:avLst/>
              <a:pathLst>
                <a:path w="1461582" h="157134">
                  <a:moveTo>
                    <a:pt x="0" y="134686"/>
                  </a:moveTo>
                  <a:lnTo>
                    <a:pt x="208797" y="157134"/>
                  </a:lnTo>
                  <a:lnTo>
                    <a:pt x="417595" y="134686"/>
                  </a:lnTo>
                  <a:lnTo>
                    <a:pt x="626392" y="112238"/>
                  </a:lnTo>
                  <a:lnTo>
                    <a:pt x="835190" y="112238"/>
                  </a:lnTo>
                  <a:lnTo>
                    <a:pt x="1043987" y="56119"/>
                  </a:lnTo>
                  <a:lnTo>
                    <a:pt x="1252785" y="44895"/>
                  </a:lnTo>
                  <a:lnTo>
                    <a:pt x="1461582" y="0"/>
                  </a:lnTo>
                </a:path>
              </a:pathLst>
            </a:custGeom>
            <a:ln w="35231" cap="flat">
              <a:solidFill>
                <a:srgbClr val="1CABE2">
                  <a:alpha val="100000"/>
                </a:srgbClr>
              </a:solidFill>
              <a:prstDash val="solid"/>
              <a:round/>
            </a:ln>
          </p:spPr>
          <p:txBody>
            <a:bodyPr/>
            <a:lstStyle/>
            <a:p/>
          </p:txBody>
        </p:sp>
        <p:sp>
          <p:nvSpPr>
            <p:cNvPr id="267" name="tx267"/>
            <p:cNvSpPr/>
            <p:nvPr/>
          </p:nvSpPr>
          <p:spPr>
            <a:xfrm>
              <a:off x="4124830" y="151335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268" name="tx268"/>
            <p:cNvSpPr/>
            <p:nvPr/>
          </p:nvSpPr>
          <p:spPr>
            <a:xfrm>
              <a:off x="4333627" y="15358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72</a:t>
              </a:r>
            </a:p>
          </p:txBody>
        </p:sp>
        <p:sp>
          <p:nvSpPr>
            <p:cNvPr id="269" name="tx269"/>
            <p:cNvSpPr/>
            <p:nvPr/>
          </p:nvSpPr>
          <p:spPr>
            <a:xfrm>
              <a:off x="4542425" y="151335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270" name="tx270"/>
            <p:cNvSpPr/>
            <p:nvPr/>
          </p:nvSpPr>
          <p:spPr>
            <a:xfrm>
              <a:off x="4751222" y="14909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76</a:t>
              </a:r>
            </a:p>
          </p:txBody>
        </p:sp>
        <p:sp>
          <p:nvSpPr>
            <p:cNvPr id="271" name="tx271"/>
            <p:cNvSpPr/>
            <p:nvPr/>
          </p:nvSpPr>
          <p:spPr>
            <a:xfrm>
              <a:off x="4960020" y="14909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76</a:t>
              </a:r>
            </a:p>
          </p:txBody>
        </p:sp>
        <p:sp>
          <p:nvSpPr>
            <p:cNvPr id="272" name="tx272"/>
            <p:cNvSpPr/>
            <p:nvPr/>
          </p:nvSpPr>
          <p:spPr>
            <a:xfrm>
              <a:off x="5168817" y="143478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273" name="tx273"/>
            <p:cNvSpPr/>
            <p:nvPr/>
          </p:nvSpPr>
          <p:spPr>
            <a:xfrm>
              <a:off x="5377615" y="142356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274" name="tx274"/>
            <p:cNvSpPr/>
            <p:nvPr/>
          </p:nvSpPr>
          <p:spPr>
            <a:xfrm>
              <a:off x="5586413" y="13786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275" name="rc275"/>
            <p:cNvSpPr/>
            <p:nvPr/>
          </p:nvSpPr>
          <p:spPr>
            <a:xfrm>
              <a:off x="4112010" y="2358522"/>
              <a:ext cx="1607740" cy="1000048"/>
            </a:xfrm>
            <a:prstGeom prst="rect">
              <a:avLst/>
            </a:prstGeom>
            <a:solidFill>
              <a:srgbClr val="EBEBEB">
                <a:alpha val="100000"/>
              </a:srgbClr>
            </a:solidFill>
          </p:spPr>
          <p:txBody>
            <a:bodyPr/>
            <a:lstStyle/>
            <a:p/>
          </p:txBody>
        </p:sp>
        <p:sp>
          <p:nvSpPr>
            <p:cNvPr id="276" name="pl276"/>
            <p:cNvSpPr/>
            <p:nvPr/>
          </p:nvSpPr>
          <p:spPr>
            <a:xfrm>
              <a:off x="4112010" y="310547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77" name="pl277"/>
            <p:cNvSpPr/>
            <p:nvPr/>
          </p:nvSpPr>
          <p:spPr>
            <a:xfrm>
              <a:off x="4112010" y="282487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78" name="pl278"/>
            <p:cNvSpPr/>
            <p:nvPr/>
          </p:nvSpPr>
          <p:spPr>
            <a:xfrm>
              <a:off x="4112010" y="254427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79" name="pl279"/>
            <p:cNvSpPr/>
            <p:nvPr/>
          </p:nvSpPr>
          <p:spPr>
            <a:xfrm>
              <a:off x="411201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80" name="pl280"/>
            <p:cNvSpPr/>
            <p:nvPr/>
          </p:nvSpPr>
          <p:spPr>
            <a:xfrm>
              <a:off x="4112010" y="324577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81" name="pl281"/>
            <p:cNvSpPr/>
            <p:nvPr/>
          </p:nvSpPr>
          <p:spPr>
            <a:xfrm>
              <a:off x="4112010" y="2965173"/>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82" name="pl282"/>
            <p:cNvSpPr/>
            <p:nvPr/>
          </p:nvSpPr>
          <p:spPr>
            <a:xfrm>
              <a:off x="4112010" y="268457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83" name="pl283"/>
            <p:cNvSpPr/>
            <p:nvPr/>
          </p:nvSpPr>
          <p:spPr>
            <a:xfrm>
              <a:off x="418508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84" name="pl284"/>
            <p:cNvSpPr/>
            <p:nvPr/>
          </p:nvSpPr>
          <p:spPr>
            <a:xfrm>
              <a:off x="439388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85" name="pl285"/>
            <p:cNvSpPr/>
            <p:nvPr/>
          </p:nvSpPr>
          <p:spPr>
            <a:xfrm>
              <a:off x="460268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86" name="pl286"/>
            <p:cNvSpPr/>
            <p:nvPr/>
          </p:nvSpPr>
          <p:spPr>
            <a:xfrm>
              <a:off x="481148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87" name="pl287"/>
            <p:cNvSpPr/>
            <p:nvPr/>
          </p:nvSpPr>
          <p:spPr>
            <a:xfrm>
              <a:off x="502027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88" name="pl288"/>
            <p:cNvSpPr/>
            <p:nvPr/>
          </p:nvSpPr>
          <p:spPr>
            <a:xfrm>
              <a:off x="522907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89" name="pl289"/>
            <p:cNvSpPr/>
            <p:nvPr/>
          </p:nvSpPr>
          <p:spPr>
            <a:xfrm>
              <a:off x="543787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90" name="pl290"/>
            <p:cNvSpPr/>
            <p:nvPr/>
          </p:nvSpPr>
          <p:spPr>
            <a:xfrm>
              <a:off x="564667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91" name="pl291"/>
            <p:cNvSpPr/>
            <p:nvPr/>
          </p:nvSpPr>
          <p:spPr>
            <a:xfrm>
              <a:off x="4185089" y="2875382"/>
              <a:ext cx="1461582" cy="44895"/>
            </a:xfrm>
            <a:custGeom>
              <a:avLst/>
              <a:pathLst>
                <a:path w="1461582" h="44895">
                  <a:moveTo>
                    <a:pt x="0" y="11223"/>
                  </a:moveTo>
                  <a:lnTo>
                    <a:pt x="208797" y="0"/>
                  </a:lnTo>
                  <a:lnTo>
                    <a:pt x="417595" y="11223"/>
                  </a:lnTo>
                  <a:lnTo>
                    <a:pt x="626392" y="44895"/>
                  </a:lnTo>
                  <a:lnTo>
                    <a:pt x="835190" y="22447"/>
                  </a:lnTo>
                  <a:lnTo>
                    <a:pt x="1043987" y="0"/>
                  </a:lnTo>
                  <a:lnTo>
                    <a:pt x="1252785" y="0"/>
                  </a:lnTo>
                  <a:lnTo>
                    <a:pt x="1461582" y="0"/>
                  </a:lnTo>
                </a:path>
              </a:pathLst>
            </a:custGeom>
            <a:ln w="20325" cap="flat">
              <a:solidFill>
                <a:srgbClr val="BEBEBE">
                  <a:alpha val="69803"/>
                </a:srgbClr>
              </a:solidFill>
              <a:prstDash val="solid"/>
              <a:round/>
            </a:ln>
          </p:spPr>
          <p:txBody>
            <a:bodyPr/>
            <a:lstStyle/>
            <a:p/>
          </p:txBody>
        </p:sp>
        <p:sp>
          <p:nvSpPr>
            <p:cNvPr id="292" name="pl292"/>
            <p:cNvSpPr/>
            <p:nvPr/>
          </p:nvSpPr>
          <p:spPr>
            <a:xfrm>
              <a:off x="4185089" y="2864158"/>
              <a:ext cx="1461582" cy="44895"/>
            </a:xfrm>
            <a:custGeom>
              <a:avLst/>
              <a:pathLst>
                <a:path w="1461582" h="44895">
                  <a:moveTo>
                    <a:pt x="0" y="22447"/>
                  </a:moveTo>
                  <a:lnTo>
                    <a:pt x="208797" y="0"/>
                  </a:lnTo>
                  <a:lnTo>
                    <a:pt x="417595" y="11223"/>
                  </a:lnTo>
                  <a:lnTo>
                    <a:pt x="626392" y="33671"/>
                  </a:lnTo>
                  <a:lnTo>
                    <a:pt x="835190" y="33671"/>
                  </a:lnTo>
                  <a:lnTo>
                    <a:pt x="1043987" y="44895"/>
                  </a:lnTo>
                  <a:lnTo>
                    <a:pt x="1252785" y="22447"/>
                  </a:lnTo>
                  <a:lnTo>
                    <a:pt x="1461582" y="22447"/>
                  </a:lnTo>
                </a:path>
              </a:pathLst>
            </a:custGeom>
            <a:ln w="40651" cap="flat">
              <a:solidFill>
                <a:srgbClr val="BEBEBE">
                  <a:alpha val="69803"/>
                </a:srgbClr>
              </a:solidFill>
              <a:prstDash val="solid"/>
              <a:round/>
            </a:ln>
          </p:spPr>
          <p:txBody>
            <a:bodyPr/>
            <a:lstStyle/>
            <a:p/>
          </p:txBody>
        </p:sp>
        <p:sp>
          <p:nvSpPr>
            <p:cNvPr id="293" name="pl293"/>
            <p:cNvSpPr/>
            <p:nvPr/>
          </p:nvSpPr>
          <p:spPr>
            <a:xfrm>
              <a:off x="4185089" y="2864158"/>
              <a:ext cx="1461582" cy="44895"/>
            </a:xfrm>
            <a:custGeom>
              <a:avLst/>
              <a:pathLst>
                <a:path w="1461582" h="44895">
                  <a:moveTo>
                    <a:pt x="0" y="22447"/>
                  </a:moveTo>
                  <a:lnTo>
                    <a:pt x="208797" y="0"/>
                  </a:lnTo>
                  <a:lnTo>
                    <a:pt x="417595" y="11223"/>
                  </a:lnTo>
                  <a:lnTo>
                    <a:pt x="626392" y="33671"/>
                  </a:lnTo>
                  <a:lnTo>
                    <a:pt x="835190" y="33671"/>
                  </a:lnTo>
                  <a:lnTo>
                    <a:pt x="1043987" y="44895"/>
                  </a:lnTo>
                  <a:lnTo>
                    <a:pt x="1252785" y="22447"/>
                  </a:lnTo>
                  <a:lnTo>
                    <a:pt x="1461582" y="22447"/>
                  </a:lnTo>
                </a:path>
              </a:pathLst>
            </a:custGeom>
            <a:ln w="35231" cap="flat">
              <a:solidFill>
                <a:srgbClr val="BEBEBE">
                  <a:alpha val="69803"/>
                </a:srgbClr>
              </a:solidFill>
              <a:prstDash val="solid"/>
              <a:round/>
            </a:ln>
          </p:spPr>
          <p:txBody>
            <a:bodyPr/>
            <a:lstStyle/>
            <a:p/>
          </p:txBody>
        </p:sp>
        <p:sp>
          <p:nvSpPr>
            <p:cNvPr id="294" name="pl294"/>
            <p:cNvSpPr/>
            <p:nvPr/>
          </p:nvSpPr>
          <p:spPr>
            <a:xfrm>
              <a:off x="4185089" y="2875382"/>
              <a:ext cx="1461582" cy="44895"/>
            </a:xfrm>
            <a:custGeom>
              <a:avLst/>
              <a:pathLst>
                <a:path w="1461582" h="44895">
                  <a:moveTo>
                    <a:pt x="0" y="11223"/>
                  </a:moveTo>
                  <a:lnTo>
                    <a:pt x="208797" y="0"/>
                  </a:lnTo>
                  <a:lnTo>
                    <a:pt x="417595" y="11223"/>
                  </a:lnTo>
                  <a:lnTo>
                    <a:pt x="626392" y="44895"/>
                  </a:lnTo>
                  <a:lnTo>
                    <a:pt x="835190" y="22447"/>
                  </a:lnTo>
                  <a:lnTo>
                    <a:pt x="1043987" y="0"/>
                  </a:lnTo>
                  <a:lnTo>
                    <a:pt x="1252785" y="0"/>
                  </a:lnTo>
                  <a:lnTo>
                    <a:pt x="1461582" y="0"/>
                  </a:lnTo>
                </a:path>
              </a:pathLst>
            </a:custGeom>
            <a:ln w="20325" cap="flat">
              <a:solidFill>
                <a:srgbClr val="6B6B6B">
                  <a:alpha val="100000"/>
                </a:srgbClr>
              </a:solidFill>
              <a:prstDash val="solid"/>
              <a:round/>
            </a:ln>
          </p:spPr>
          <p:txBody>
            <a:bodyPr/>
            <a:lstStyle/>
            <a:p/>
          </p:txBody>
        </p:sp>
        <p:sp>
          <p:nvSpPr>
            <p:cNvPr id="295" name="pl295"/>
            <p:cNvSpPr/>
            <p:nvPr/>
          </p:nvSpPr>
          <p:spPr>
            <a:xfrm>
              <a:off x="4185089" y="2864158"/>
              <a:ext cx="1461582" cy="44895"/>
            </a:xfrm>
            <a:custGeom>
              <a:avLst/>
              <a:pathLst>
                <a:path w="1461582" h="44895">
                  <a:moveTo>
                    <a:pt x="0" y="22447"/>
                  </a:moveTo>
                  <a:lnTo>
                    <a:pt x="208797" y="0"/>
                  </a:lnTo>
                  <a:lnTo>
                    <a:pt x="417595" y="11223"/>
                  </a:lnTo>
                  <a:lnTo>
                    <a:pt x="626392" y="33671"/>
                  </a:lnTo>
                  <a:lnTo>
                    <a:pt x="835190" y="33671"/>
                  </a:lnTo>
                  <a:lnTo>
                    <a:pt x="1043987" y="44895"/>
                  </a:lnTo>
                  <a:lnTo>
                    <a:pt x="1252785" y="22447"/>
                  </a:lnTo>
                  <a:lnTo>
                    <a:pt x="1461582" y="22447"/>
                  </a:lnTo>
                </a:path>
              </a:pathLst>
            </a:custGeom>
            <a:ln w="40651" cap="flat">
              <a:solidFill>
                <a:srgbClr val="000000">
                  <a:alpha val="100000"/>
                </a:srgbClr>
              </a:solidFill>
              <a:prstDash val="solid"/>
              <a:round/>
            </a:ln>
          </p:spPr>
          <p:txBody>
            <a:bodyPr/>
            <a:lstStyle/>
            <a:p/>
          </p:txBody>
        </p:sp>
        <p:sp>
          <p:nvSpPr>
            <p:cNvPr id="296" name="pl296"/>
            <p:cNvSpPr/>
            <p:nvPr/>
          </p:nvSpPr>
          <p:spPr>
            <a:xfrm>
              <a:off x="4185089" y="2864158"/>
              <a:ext cx="1461582" cy="44895"/>
            </a:xfrm>
            <a:custGeom>
              <a:avLst/>
              <a:pathLst>
                <a:path w="1461582" h="44895">
                  <a:moveTo>
                    <a:pt x="0" y="22447"/>
                  </a:moveTo>
                  <a:lnTo>
                    <a:pt x="208797" y="0"/>
                  </a:lnTo>
                  <a:lnTo>
                    <a:pt x="417595" y="11223"/>
                  </a:lnTo>
                  <a:lnTo>
                    <a:pt x="626392" y="33671"/>
                  </a:lnTo>
                  <a:lnTo>
                    <a:pt x="835190" y="33671"/>
                  </a:lnTo>
                  <a:lnTo>
                    <a:pt x="1043987" y="44895"/>
                  </a:lnTo>
                  <a:lnTo>
                    <a:pt x="1252785" y="22447"/>
                  </a:lnTo>
                  <a:lnTo>
                    <a:pt x="1461582" y="22447"/>
                  </a:lnTo>
                </a:path>
              </a:pathLst>
            </a:custGeom>
            <a:ln w="35231" cap="flat">
              <a:solidFill>
                <a:srgbClr val="1CABE2">
                  <a:alpha val="100000"/>
                </a:srgbClr>
              </a:solidFill>
              <a:prstDash val="solid"/>
              <a:round/>
            </a:ln>
          </p:spPr>
          <p:txBody>
            <a:bodyPr/>
            <a:lstStyle/>
            <a:p/>
          </p:txBody>
        </p:sp>
        <p:sp>
          <p:nvSpPr>
            <p:cNvPr id="297" name="tx297"/>
            <p:cNvSpPr/>
            <p:nvPr/>
          </p:nvSpPr>
          <p:spPr>
            <a:xfrm>
              <a:off x="4124830" y="270805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298" name="tx298"/>
            <p:cNvSpPr/>
            <p:nvPr/>
          </p:nvSpPr>
          <p:spPr>
            <a:xfrm>
              <a:off x="4333627" y="268560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299" name="tx299"/>
            <p:cNvSpPr/>
            <p:nvPr/>
          </p:nvSpPr>
          <p:spPr>
            <a:xfrm>
              <a:off x="4542425" y="269682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300" name="tx300"/>
            <p:cNvSpPr/>
            <p:nvPr/>
          </p:nvSpPr>
          <p:spPr>
            <a:xfrm>
              <a:off x="4751222" y="27192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301" name="tx301"/>
            <p:cNvSpPr/>
            <p:nvPr/>
          </p:nvSpPr>
          <p:spPr>
            <a:xfrm>
              <a:off x="4960020" y="27192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302" name="tx302"/>
            <p:cNvSpPr/>
            <p:nvPr/>
          </p:nvSpPr>
          <p:spPr>
            <a:xfrm>
              <a:off x="5168817" y="273049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303" name="tx303"/>
            <p:cNvSpPr/>
            <p:nvPr/>
          </p:nvSpPr>
          <p:spPr>
            <a:xfrm>
              <a:off x="5377615" y="270805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304" name="tx304"/>
            <p:cNvSpPr/>
            <p:nvPr/>
          </p:nvSpPr>
          <p:spPr>
            <a:xfrm>
              <a:off x="5586413" y="270805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305" name="rc305"/>
            <p:cNvSpPr/>
            <p:nvPr/>
          </p:nvSpPr>
          <p:spPr>
            <a:xfrm>
              <a:off x="4112010" y="3643012"/>
              <a:ext cx="1607740" cy="1000048"/>
            </a:xfrm>
            <a:prstGeom prst="rect">
              <a:avLst/>
            </a:prstGeom>
            <a:solidFill>
              <a:srgbClr val="EBEBEB">
                <a:alpha val="100000"/>
              </a:srgbClr>
            </a:solidFill>
          </p:spPr>
          <p:txBody>
            <a:bodyPr/>
            <a:lstStyle/>
            <a:p/>
          </p:txBody>
        </p:sp>
        <p:sp>
          <p:nvSpPr>
            <p:cNvPr id="306" name="pl306"/>
            <p:cNvSpPr/>
            <p:nvPr/>
          </p:nvSpPr>
          <p:spPr>
            <a:xfrm>
              <a:off x="4112010" y="438996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07" name="pl307"/>
            <p:cNvSpPr/>
            <p:nvPr/>
          </p:nvSpPr>
          <p:spPr>
            <a:xfrm>
              <a:off x="4112010" y="410936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08" name="pl308"/>
            <p:cNvSpPr/>
            <p:nvPr/>
          </p:nvSpPr>
          <p:spPr>
            <a:xfrm>
              <a:off x="4112010" y="382876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09" name="pl309"/>
            <p:cNvSpPr/>
            <p:nvPr/>
          </p:nvSpPr>
          <p:spPr>
            <a:xfrm>
              <a:off x="411201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10" name="pl310"/>
            <p:cNvSpPr/>
            <p:nvPr/>
          </p:nvSpPr>
          <p:spPr>
            <a:xfrm>
              <a:off x="4112010" y="453026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11" name="pl311"/>
            <p:cNvSpPr/>
            <p:nvPr/>
          </p:nvSpPr>
          <p:spPr>
            <a:xfrm>
              <a:off x="4112010" y="4249663"/>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12" name="pl312"/>
            <p:cNvSpPr/>
            <p:nvPr/>
          </p:nvSpPr>
          <p:spPr>
            <a:xfrm>
              <a:off x="4112010" y="396906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13" name="pl313"/>
            <p:cNvSpPr/>
            <p:nvPr/>
          </p:nvSpPr>
          <p:spPr>
            <a:xfrm>
              <a:off x="418508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14" name="pl314"/>
            <p:cNvSpPr/>
            <p:nvPr/>
          </p:nvSpPr>
          <p:spPr>
            <a:xfrm>
              <a:off x="439388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15" name="pl315"/>
            <p:cNvSpPr/>
            <p:nvPr/>
          </p:nvSpPr>
          <p:spPr>
            <a:xfrm>
              <a:off x="460268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16" name="pl316"/>
            <p:cNvSpPr/>
            <p:nvPr/>
          </p:nvSpPr>
          <p:spPr>
            <a:xfrm>
              <a:off x="481148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17" name="pl317"/>
            <p:cNvSpPr/>
            <p:nvPr/>
          </p:nvSpPr>
          <p:spPr>
            <a:xfrm>
              <a:off x="502027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18" name="pl318"/>
            <p:cNvSpPr/>
            <p:nvPr/>
          </p:nvSpPr>
          <p:spPr>
            <a:xfrm>
              <a:off x="522907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19" name="pl319"/>
            <p:cNvSpPr/>
            <p:nvPr/>
          </p:nvSpPr>
          <p:spPr>
            <a:xfrm>
              <a:off x="543787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20" name="pl320"/>
            <p:cNvSpPr/>
            <p:nvPr/>
          </p:nvSpPr>
          <p:spPr>
            <a:xfrm>
              <a:off x="564667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21" name="pl321"/>
            <p:cNvSpPr/>
            <p:nvPr/>
          </p:nvSpPr>
          <p:spPr>
            <a:xfrm>
              <a:off x="4185089" y="4159872"/>
              <a:ext cx="1461582" cy="44895"/>
            </a:xfrm>
            <a:custGeom>
              <a:avLst/>
              <a:pathLst>
                <a:path w="1461582" h="44895">
                  <a:moveTo>
                    <a:pt x="0" y="11223"/>
                  </a:moveTo>
                  <a:lnTo>
                    <a:pt x="208797" y="0"/>
                  </a:lnTo>
                  <a:lnTo>
                    <a:pt x="417595" y="11223"/>
                  </a:lnTo>
                  <a:lnTo>
                    <a:pt x="626392" y="44895"/>
                  </a:lnTo>
                  <a:lnTo>
                    <a:pt x="835190" y="22447"/>
                  </a:lnTo>
                  <a:lnTo>
                    <a:pt x="1043987" y="0"/>
                  </a:lnTo>
                  <a:lnTo>
                    <a:pt x="1252785" y="0"/>
                  </a:lnTo>
                  <a:lnTo>
                    <a:pt x="1461582" y="0"/>
                  </a:lnTo>
                </a:path>
              </a:pathLst>
            </a:custGeom>
            <a:ln w="20325" cap="flat">
              <a:solidFill>
                <a:srgbClr val="BEBEBE">
                  <a:alpha val="69803"/>
                </a:srgbClr>
              </a:solidFill>
              <a:prstDash val="solid"/>
              <a:round/>
            </a:ln>
          </p:spPr>
          <p:txBody>
            <a:bodyPr/>
            <a:lstStyle/>
            <a:p/>
          </p:txBody>
        </p:sp>
        <p:sp>
          <p:nvSpPr>
            <p:cNvPr id="322" name="pl322"/>
            <p:cNvSpPr/>
            <p:nvPr/>
          </p:nvSpPr>
          <p:spPr>
            <a:xfrm>
              <a:off x="4185089" y="4036409"/>
              <a:ext cx="1461582" cy="134686"/>
            </a:xfrm>
            <a:custGeom>
              <a:avLst/>
              <a:pathLst>
                <a:path w="1461582" h="134686">
                  <a:moveTo>
                    <a:pt x="0" y="0"/>
                  </a:moveTo>
                  <a:lnTo>
                    <a:pt x="208797" y="11223"/>
                  </a:lnTo>
                  <a:lnTo>
                    <a:pt x="417595" y="67343"/>
                  </a:lnTo>
                  <a:lnTo>
                    <a:pt x="626392" y="134686"/>
                  </a:lnTo>
                  <a:lnTo>
                    <a:pt x="835190" y="101014"/>
                  </a:lnTo>
                  <a:lnTo>
                    <a:pt x="1043987" y="112238"/>
                  </a:lnTo>
                  <a:lnTo>
                    <a:pt x="1252785" y="134686"/>
                  </a:lnTo>
                  <a:lnTo>
                    <a:pt x="1461582" y="112238"/>
                  </a:lnTo>
                </a:path>
              </a:pathLst>
            </a:custGeom>
            <a:ln w="40651" cap="flat">
              <a:solidFill>
                <a:srgbClr val="BEBEBE">
                  <a:alpha val="69803"/>
                </a:srgbClr>
              </a:solidFill>
              <a:prstDash val="solid"/>
              <a:round/>
            </a:ln>
          </p:spPr>
          <p:txBody>
            <a:bodyPr/>
            <a:lstStyle/>
            <a:p/>
          </p:txBody>
        </p:sp>
        <p:sp>
          <p:nvSpPr>
            <p:cNvPr id="323" name="pl323"/>
            <p:cNvSpPr/>
            <p:nvPr/>
          </p:nvSpPr>
          <p:spPr>
            <a:xfrm>
              <a:off x="4185089" y="4036409"/>
              <a:ext cx="1461582" cy="134686"/>
            </a:xfrm>
            <a:custGeom>
              <a:avLst/>
              <a:pathLst>
                <a:path w="1461582" h="134686">
                  <a:moveTo>
                    <a:pt x="0" y="0"/>
                  </a:moveTo>
                  <a:lnTo>
                    <a:pt x="208797" y="11223"/>
                  </a:lnTo>
                  <a:lnTo>
                    <a:pt x="417595" y="67343"/>
                  </a:lnTo>
                  <a:lnTo>
                    <a:pt x="626392" y="134686"/>
                  </a:lnTo>
                  <a:lnTo>
                    <a:pt x="835190" y="101014"/>
                  </a:lnTo>
                  <a:lnTo>
                    <a:pt x="1043987" y="112238"/>
                  </a:lnTo>
                  <a:lnTo>
                    <a:pt x="1252785" y="134686"/>
                  </a:lnTo>
                  <a:lnTo>
                    <a:pt x="1461582" y="112238"/>
                  </a:lnTo>
                </a:path>
              </a:pathLst>
            </a:custGeom>
            <a:ln w="35231" cap="flat">
              <a:solidFill>
                <a:srgbClr val="BEBEBE">
                  <a:alpha val="69803"/>
                </a:srgbClr>
              </a:solidFill>
              <a:prstDash val="solid"/>
              <a:round/>
            </a:ln>
          </p:spPr>
          <p:txBody>
            <a:bodyPr/>
            <a:lstStyle/>
            <a:p/>
          </p:txBody>
        </p:sp>
        <p:sp>
          <p:nvSpPr>
            <p:cNvPr id="324" name="pl324"/>
            <p:cNvSpPr/>
            <p:nvPr/>
          </p:nvSpPr>
          <p:spPr>
            <a:xfrm>
              <a:off x="4185089" y="4159872"/>
              <a:ext cx="1461582" cy="44895"/>
            </a:xfrm>
            <a:custGeom>
              <a:avLst/>
              <a:pathLst>
                <a:path w="1461582" h="44895">
                  <a:moveTo>
                    <a:pt x="0" y="11223"/>
                  </a:moveTo>
                  <a:lnTo>
                    <a:pt x="208797" y="0"/>
                  </a:lnTo>
                  <a:lnTo>
                    <a:pt x="417595" y="11223"/>
                  </a:lnTo>
                  <a:lnTo>
                    <a:pt x="626392" y="44895"/>
                  </a:lnTo>
                  <a:lnTo>
                    <a:pt x="835190" y="22447"/>
                  </a:lnTo>
                  <a:lnTo>
                    <a:pt x="1043987" y="0"/>
                  </a:lnTo>
                  <a:lnTo>
                    <a:pt x="1252785" y="0"/>
                  </a:lnTo>
                  <a:lnTo>
                    <a:pt x="1461582" y="0"/>
                  </a:lnTo>
                </a:path>
              </a:pathLst>
            </a:custGeom>
            <a:ln w="20325" cap="flat">
              <a:solidFill>
                <a:srgbClr val="6B6B6B">
                  <a:alpha val="100000"/>
                </a:srgbClr>
              </a:solidFill>
              <a:prstDash val="solid"/>
              <a:round/>
            </a:ln>
          </p:spPr>
          <p:txBody>
            <a:bodyPr/>
            <a:lstStyle/>
            <a:p/>
          </p:txBody>
        </p:sp>
        <p:sp>
          <p:nvSpPr>
            <p:cNvPr id="325" name="pl325"/>
            <p:cNvSpPr/>
            <p:nvPr/>
          </p:nvSpPr>
          <p:spPr>
            <a:xfrm>
              <a:off x="4185089" y="4036409"/>
              <a:ext cx="1461582" cy="134686"/>
            </a:xfrm>
            <a:custGeom>
              <a:avLst/>
              <a:pathLst>
                <a:path w="1461582" h="134686">
                  <a:moveTo>
                    <a:pt x="0" y="0"/>
                  </a:moveTo>
                  <a:lnTo>
                    <a:pt x="208797" y="11223"/>
                  </a:lnTo>
                  <a:lnTo>
                    <a:pt x="417595" y="67343"/>
                  </a:lnTo>
                  <a:lnTo>
                    <a:pt x="626392" y="134686"/>
                  </a:lnTo>
                  <a:lnTo>
                    <a:pt x="835190" y="101014"/>
                  </a:lnTo>
                  <a:lnTo>
                    <a:pt x="1043987" y="112238"/>
                  </a:lnTo>
                  <a:lnTo>
                    <a:pt x="1252785" y="134686"/>
                  </a:lnTo>
                  <a:lnTo>
                    <a:pt x="1461582" y="112238"/>
                  </a:lnTo>
                </a:path>
              </a:pathLst>
            </a:custGeom>
            <a:ln w="40651" cap="flat">
              <a:solidFill>
                <a:srgbClr val="000000">
                  <a:alpha val="100000"/>
                </a:srgbClr>
              </a:solidFill>
              <a:prstDash val="solid"/>
              <a:round/>
            </a:ln>
          </p:spPr>
          <p:txBody>
            <a:bodyPr/>
            <a:lstStyle/>
            <a:p/>
          </p:txBody>
        </p:sp>
        <p:sp>
          <p:nvSpPr>
            <p:cNvPr id="326" name="pl326"/>
            <p:cNvSpPr/>
            <p:nvPr/>
          </p:nvSpPr>
          <p:spPr>
            <a:xfrm>
              <a:off x="4185089" y="4036409"/>
              <a:ext cx="1461582" cy="134686"/>
            </a:xfrm>
            <a:custGeom>
              <a:avLst/>
              <a:pathLst>
                <a:path w="1461582" h="134686">
                  <a:moveTo>
                    <a:pt x="0" y="0"/>
                  </a:moveTo>
                  <a:lnTo>
                    <a:pt x="208797" y="11223"/>
                  </a:lnTo>
                  <a:lnTo>
                    <a:pt x="417595" y="67343"/>
                  </a:lnTo>
                  <a:lnTo>
                    <a:pt x="626392" y="134686"/>
                  </a:lnTo>
                  <a:lnTo>
                    <a:pt x="835190" y="101014"/>
                  </a:lnTo>
                  <a:lnTo>
                    <a:pt x="1043987" y="112238"/>
                  </a:lnTo>
                  <a:lnTo>
                    <a:pt x="1252785" y="134686"/>
                  </a:lnTo>
                  <a:lnTo>
                    <a:pt x="1461582" y="112238"/>
                  </a:lnTo>
                </a:path>
              </a:pathLst>
            </a:custGeom>
            <a:ln w="35231" cap="flat">
              <a:solidFill>
                <a:srgbClr val="1CABE2">
                  <a:alpha val="100000"/>
                </a:srgbClr>
              </a:solidFill>
              <a:prstDash val="solid"/>
              <a:round/>
            </a:ln>
          </p:spPr>
          <p:txBody>
            <a:bodyPr/>
            <a:lstStyle/>
            <a:p/>
          </p:txBody>
        </p:sp>
        <p:sp>
          <p:nvSpPr>
            <p:cNvPr id="327" name="tx327"/>
            <p:cNvSpPr/>
            <p:nvPr/>
          </p:nvSpPr>
          <p:spPr>
            <a:xfrm>
              <a:off x="4124830" y="385785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328" name="tx328"/>
            <p:cNvSpPr/>
            <p:nvPr/>
          </p:nvSpPr>
          <p:spPr>
            <a:xfrm>
              <a:off x="4333627" y="386907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329" name="tx329"/>
            <p:cNvSpPr/>
            <p:nvPr/>
          </p:nvSpPr>
          <p:spPr>
            <a:xfrm>
              <a:off x="4542425" y="392519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330" name="tx330"/>
            <p:cNvSpPr/>
            <p:nvPr/>
          </p:nvSpPr>
          <p:spPr>
            <a:xfrm>
              <a:off x="4751222" y="39925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331" name="tx331"/>
            <p:cNvSpPr/>
            <p:nvPr/>
          </p:nvSpPr>
          <p:spPr>
            <a:xfrm>
              <a:off x="4960020" y="39588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332" name="tx332"/>
            <p:cNvSpPr/>
            <p:nvPr/>
          </p:nvSpPr>
          <p:spPr>
            <a:xfrm>
              <a:off x="5168817" y="39700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333" name="tx333"/>
            <p:cNvSpPr/>
            <p:nvPr/>
          </p:nvSpPr>
          <p:spPr>
            <a:xfrm>
              <a:off x="5377615" y="39925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334" name="tx334"/>
            <p:cNvSpPr/>
            <p:nvPr/>
          </p:nvSpPr>
          <p:spPr>
            <a:xfrm>
              <a:off x="5586413" y="39700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335" name="rc335"/>
            <p:cNvSpPr/>
            <p:nvPr/>
          </p:nvSpPr>
          <p:spPr>
            <a:xfrm>
              <a:off x="4112010" y="4927502"/>
              <a:ext cx="1607740" cy="1000048"/>
            </a:xfrm>
            <a:prstGeom prst="rect">
              <a:avLst/>
            </a:prstGeom>
            <a:solidFill>
              <a:srgbClr val="EBEBEB">
                <a:alpha val="100000"/>
              </a:srgbClr>
            </a:solidFill>
          </p:spPr>
          <p:txBody>
            <a:bodyPr/>
            <a:lstStyle/>
            <a:p/>
          </p:txBody>
        </p:sp>
        <p:sp>
          <p:nvSpPr>
            <p:cNvPr id="336" name="pl336"/>
            <p:cNvSpPr/>
            <p:nvPr/>
          </p:nvSpPr>
          <p:spPr>
            <a:xfrm>
              <a:off x="4112010" y="567445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37" name="pl337"/>
            <p:cNvSpPr/>
            <p:nvPr/>
          </p:nvSpPr>
          <p:spPr>
            <a:xfrm>
              <a:off x="4112010" y="539385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38" name="pl338"/>
            <p:cNvSpPr/>
            <p:nvPr/>
          </p:nvSpPr>
          <p:spPr>
            <a:xfrm>
              <a:off x="4112010" y="511325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39" name="pl339"/>
            <p:cNvSpPr/>
            <p:nvPr/>
          </p:nvSpPr>
          <p:spPr>
            <a:xfrm>
              <a:off x="411201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40" name="pl340"/>
            <p:cNvSpPr/>
            <p:nvPr/>
          </p:nvSpPr>
          <p:spPr>
            <a:xfrm>
              <a:off x="4112010" y="581475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41" name="pl341"/>
            <p:cNvSpPr/>
            <p:nvPr/>
          </p:nvSpPr>
          <p:spPr>
            <a:xfrm>
              <a:off x="4112010" y="5534153"/>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42" name="pl342"/>
            <p:cNvSpPr/>
            <p:nvPr/>
          </p:nvSpPr>
          <p:spPr>
            <a:xfrm>
              <a:off x="4112010" y="525355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43" name="pl343"/>
            <p:cNvSpPr/>
            <p:nvPr/>
          </p:nvSpPr>
          <p:spPr>
            <a:xfrm>
              <a:off x="418508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44" name="pl344"/>
            <p:cNvSpPr/>
            <p:nvPr/>
          </p:nvSpPr>
          <p:spPr>
            <a:xfrm>
              <a:off x="439388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45" name="pl345"/>
            <p:cNvSpPr/>
            <p:nvPr/>
          </p:nvSpPr>
          <p:spPr>
            <a:xfrm>
              <a:off x="460268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46" name="pl346"/>
            <p:cNvSpPr/>
            <p:nvPr/>
          </p:nvSpPr>
          <p:spPr>
            <a:xfrm>
              <a:off x="481148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47" name="pl347"/>
            <p:cNvSpPr/>
            <p:nvPr/>
          </p:nvSpPr>
          <p:spPr>
            <a:xfrm>
              <a:off x="502027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48" name="pl348"/>
            <p:cNvSpPr/>
            <p:nvPr/>
          </p:nvSpPr>
          <p:spPr>
            <a:xfrm>
              <a:off x="522907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49" name="pl349"/>
            <p:cNvSpPr/>
            <p:nvPr/>
          </p:nvSpPr>
          <p:spPr>
            <a:xfrm>
              <a:off x="543787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50" name="pl350"/>
            <p:cNvSpPr/>
            <p:nvPr/>
          </p:nvSpPr>
          <p:spPr>
            <a:xfrm>
              <a:off x="564667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51" name="pl351"/>
            <p:cNvSpPr/>
            <p:nvPr/>
          </p:nvSpPr>
          <p:spPr>
            <a:xfrm>
              <a:off x="4185089" y="5444362"/>
              <a:ext cx="1461582" cy="44895"/>
            </a:xfrm>
            <a:custGeom>
              <a:avLst/>
              <a:pathLst>
                <a:path w="1461582" h="44895">
                  <a:moveTo>
                    <a:pt x="0" y="11223"/>
                  </a:moveTo>
                  <a:lnTo>
                    <a:pt x="208797" y="0"/>
                  </a:lnTo>
                  <a:lnTo>
                    <a:pt x="417595" y="11223"/>
                  </a:lnTo>
                  <a:lnTo>
                    <a:pt x="626392" y="44895"/>
                  </a:lnTo>
                  <a:lnTo>
                    <a:pt x="835190" y="22447"/>
                  </a:lnTo>
                  <a:lnTo>
                    <a:pt x="1043987" y="0"/>
                  </a:lnTo>
                  <a:lnTo>
                    <a:pt x="1252785" y="0"/>
                  </a:lnTo>
                  <a:lnTo>
                    <a:pt x="1461582" y="0"/>
                  </a:lnTo>
                </a:path>
              </a:pathLst>
            </a:custGeom>
            <a:ln w="20325" cap="flat">
              <a:solidFill>
                <a:srgbClr val="BEBEBE">
                  <a:alpha val="69803"/>
                </a:srgbClr>
              </a:solidFill>
              <a:prstDash val="solid"/>
              <a:round/>
            </a:ln>
          </p:spPr>
          <p:txBody>
            <a:bodyPr/>
            <a:lstStyle/>
            <a:p/>
          </p:txBody>
        </p:sp>
        <p:sp>
          <p:nvSpPr>
            <p:cNvPr id="352" name="pl352"/>
            <p:cNvSpPr/>
            <p:nvPr/>
          </p:nvSpPr>
          <p:spPr>
            <a:xfrm>
              <a:off x="4185089" y="5287227"/>
              <a:ext cx="1461582" cy="112238"/>
            </a:xfrm>
            <a:custGeom>
              <a:avLst/>
              <a:pathLst>
                <a:path w="1461582" h="112238">
                  <a:moveTo>
                    <a:pt x="0" y="0"/>
                  </a:moveTo>
                  <a:lnTo>
                    <a:pt x="208797" y="0"/>
                  </a:lnTo>
                  <a:lnTo>
                    <a:pt x="417595" y="0"/>
                  </a:lnTo>
                  <a:lnTo>
                    <a:pt x="626392" y="0"/>
                  </a:lnTo>
                  <a:lnTo>
                    <a:pt x="835190" y="56119"/>
                  </a:lnTo>
                  <a:lnTo>
                    <a:pt x="1043987" y="112238"/>
                  </a:lnTo>
                  <a:lnTo>
                    <a:pt x="1252785" y="112238"/>
                  </a:lnTo>
                  <a:lnTo>
                    <a:pt x="1461582" y="112238"/>
                  </a:lnTo>
                </a:path>
              </a:pathLst>
            </a:custGeom>
            <a:ln w="40651" cap="flat">
              <a:solidFill>
                <a:srgbClr val="BEBEBE">
                  <a:alpha val="69803"/>
                </a:srgbClr>
              </a:solidFill>
              <a:prstDash val="solid"/>
              <a:round/>
            </a:ln>
          </p:spPr>
          <p:txBody>
            <a:bodyPr/>
            <a:lstStyle/>
            <a:p/>
          </p:txBody>
        </p:sp>
        <p:sp>
          <p:nvSpPr>
            <p:cNvPr id="353" name="pl353"/>
            <p:cNvSpPr/>
            <p:nvPr/>
          </p:nvSpPr>
          <p:spPr>
            <a:xfrm>
              <a:off x="4185089" y="5287227"/>
              <a:ext cx="1461582" cy="112238"/>
            </a:xfrm>
            <a:custGeom>
              <a:avLst/>
              <a:pathLst>
                <a:path w="1461582" h="112238">
                  <a:moveTo>
                    <a:pt x="0" y="0"/>
                  </a:moveTo>
                  <a:lnTo>
                    <a:pt x="208797" y="0"/>
                  </a:lnTo>
                  <a:lnTo>
                    <a:pt x="417595" y="0"/>
                  </a:lnTo>
                  <a:lnTo>
                    <a:pt x="626392" y="0"/>
                  </a:lnTo>
                  <a:lnTo>
                    <a:pt x="835190" y="56119"/>
                  </a:lnTo>
                  <a:lnTo>
                    <a:pt x="1043987" y="112238"/>
                  </a:lnTo>
                  <a:lnTo>
                    <a:pt x="1252785" y="112238"/>
                  </a:lnTo>
                  <a:lnTo>
                    <a:pt x="1461582" y="112238"/>
                  </a:lnTo>
                </a:path>
              </a:pathLst>
            </a:custGeom>
            <a:ln w="35231" cap="flat">
              <a:solidFill>
                <a:srgbClr val="BEBEBE">
                  <a:alpha val="69803"/>
                </a:srgbClr>
              </a:solidFill>
              <a:prstDash val="solid"/>
              <a:round/>
            </a:ln>
          </p:spPr>
          <p:txBody>
            <a:bodyPr/>
            <a:lstStyle/>
            <a:p/>
          </p:txBody>
        </p:sp>
        <p:sp>
          <p:nvSpPr>
            <p:cNvPr id="354" name="pl354"/>
            <p:cNvSpPr/>
            <p:nvPr/>
          </p:nvSpPr>
          <p:spPr>
            <a:xfrm>
              <a:off x="4185089" y="5444362"/>
              <a:ext cx="1461582" cy="44895"/>
            </a:xfrm>
            <a:custGeom>
              <a:avLst/>
              <a:pathLst>
                <a:path w="1461582" h="44895">
                  <a:moveTo>
                    <a:pt x="0" y="11223"/>
                  </a:moveTo>
                  <a:lnTo>
                    <a:pt x="208797" y="0"/>
                  </a:lnTo>
                  <a:lnTo>
                    <a:pt x="417595" y="11223"/>
                  </a:lnTo>
                  <a:lnTo>
                    <a:pt x="626392" y="44895"/>
                  </a:lnTo>
                  <a:lnTo>
                    <a:pt x="835190" y="22447"/>
                  </a:lnTo>
                  <a:lnTo>
                    <a:pt x="1043987" y="0"/>
                  </a:lnTo>
                  <a:lnTo>
                    <a:pt x="1252785" y="0"/>
                  </a:lnTo>
                  <a:lnTo>
                    <a:pt x="1461582" y="0"/>
                  </a:lnTo>
                </a:path>
              </a:pathLst>
            </a:custGeom>
            <a:ln w="20325" cap="flat">
              <a:solidFill>
                <a:srgbClr val="6B6B6B">
                  <a:alpha val="100000"/>
                </a:srgbClr>
              </a:solidFill>
              <a:prstDash val="solid"/>
              <a:round/>
            </a:ln>
          </p:spPr>
          <p:txBody>
            <a:bodyPr/>
            <a:lstStyle/>
            <a:p/>
          </p:txBody>
        </p:sp>
        <p:sp>
          <p:nvSpPr>
            <p:cNvPr id="355" name="pl355"/>
            <p:cNvSpPr/>
            <p:nvPr/>
          </p:nvSpPr>
          <p:spPr>
            <a:xfrm>
              <a:off x="4185089" y="5287227"/>
              <a:ext cx="1461582" cy="112238"/>
            </a:xfrm>
            <a:custGeom>
              <a:avLst/>
              <a:pathLst>
                <a:path w="1461582" h="112238">
                  <a:moveTo>
                    <a:pt x="0" y="0"/>
                  </a:moveTo>
                  <a:lnTo>
                    <a:pt x="208797" y="0"/>
                  </a:lnTo>
                  <a:lnTo>
                    <a:pt x="417595" y="0"/>
                  </a:lnTo>
                  <a:lnTo>
                    <a:pt x="626392" y="0"/>
                  </a:lnTo>
                  <a:lnTo>
                    <a:pt x="835190" y="56119"/>
                  </a:lnTo>
                  <a:lnTo>
                    <a:pt x="1043987" y="112238"/>
                  </a:lnTo>
                  <a:lnTo>
                    <a:pt x="1252785" y="112238"/>
                  </a:lnTo>
                  <a:lnTo>
                    <a:pt x="1461582" y="112238"/>
                  </a:lnTo>
                </a:path>
              </a:pathLst>
            </a:custGeom>
            <a:ln w="40651" cap="flat">
              <a:solidFill>
                <a:srgbClr val="000000">
                  <a:alpha val="100000"/>
                </a:srgbClr>
              </a:solidFill>
              <a:prstDash val="solid"/>
              <a:round/>
            </a:ln>
          </p:spPr>
          <p:txBody>
            <a:bodyPr/>
            <a:lstStyle/>
            <a:p/>
          </p:txBody>
        </p:sp>
        <p:sp>
          <p:nvSpPr>
            <p:cNvPr id="356" name="pl356"/>
            <p:cNvSpPr/>
            <p:nvPr/>
          </p:nvSpPr>
          <p:spPr>
            <a:xfrm>
              <a:off x="4185089" y="5287227"/>
              <a:ext cx="1461582" cy="112238"/>
            </a:xfrm>
            <a:custGeom>
              <a:avLst/>
              <a:pathLst>
                <a:path w="1461582" h="112238">
                  <a:moveTo>
                    <a:pt x="0" y="0"/>
                  </a:moveTo>
                  <a:lnTo>
                    <a:pt x="208797" y="0"/>
                  </a:lnTo>
                  <a:lnTo>
                    <a:pt x="417595" y="0"/>
                  </a:lnTo>
                  <a:lnTo>
                    <a:pt x="626392" y="0"/>
                  </a:lnTo>
                  <a:lnTo>
                    <a:pt x="835190" y="56119"/>
                  </a:lnTo>
                  <a:lnTo>
                    <a:pt x="1043987" y="112238"/>
                  </a:lnTo>
                  <a:lnTo>
                    <a:pt x="1252785" y="112238"/>
                  </a:lnTo>
                  <a:lnTo>
                    <a:pt x="1461582" y="112238"/>
                  </a:lnTo>
                </a:path>
              </a:pathLst>
            </a:custGeom>
            <a:ln w="35231" cap="flat">
              <a:solidFill>
                <a:srgbClr val="1CABE2">
                  <a:alpha val="100000"/>
                </a:srgbClr>
              </a:solidFill>
              <a:prstDash val="solid"/>
              <a:round/>
            </a:ln>
          </p:spPr>
          <p:txBody>
            <a:bodyPr/>
            <a:lstStyle/>
            <a:p/>
          </p:txBody>
        </p:sp>
        <p:sp>
          <p:nvSpPr>
            <p:cNvPr id="357" name="tx357"/>
            <p:cNvSpPr/>
            <p:nvPr/>
          </p:nvSpPr>
          <p:spPr>
            <a:xfrm>
              <a:off x="4124830" y="510867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358" name="tx358"/>
            <p:cNvSpPr/>
            <p:nvPr/>
          </p:nvSpPr>
          <p:spPr>
            <a:xfrm>
              <a:off x="4333627" y="510867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359" name="tx359"/>
            <p:cNvSpPr/>
            <p:nvPr/>
          </p:nvSpPr>
          <p:spPr>
            <a:xfrm>
              <a:off x="4542425" y="510867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360" name="tx360"/>
            <p:cNvSpPr/>
            <p:nvPr/>
          </p:nvSpPr>
          <p:spPr>
            <a:xfrm>
              <a:off x="4751222" y="510867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361" name="tx361"/>
            <p:cNvSpPr/>
            <p:nvPr/>
          </p:nvSpPr>
          <p:spPr>
            <a:xfrm>
              <a:off x="4960020" y="51647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362" name="tx362"/>
            <p:cNvSpPr/>
            <p:nvPr/>
          </p:nvSpPr>
          <p:spPr>
            <a:xfrm>
              <a:off x="5168817" y="522091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363" name="tx363"/>
            <p:cNvSpPr/>
            <p:nvPr/>
          </p:nvSpPr>
          <p:spPr>
            <a:xfrm>
              <a:off x="5377615" y="522091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364" name="tx364"/>
            <p:cNvSpPr/>
            <p:nvPr/>
          </p:nvSpPr>
          <p:spPr>
            <a:xfrm>
              <a:off x="5586413" y="522091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365" name="rc365"/>
            <p:cNvSpPr/>
            <p:nvPr/>
          </p:nvSpPr>
          <p:spPr>
            <a:xfrm>
              <a:off x="5789340" y="1074032"/>
              <a:ext cx="1607740" cy="1000048"/>
            </a:xfrm>
            <a:prstGeom prst="rect">
              <a:avLst/>
            </a:prstGeom>
            <a:solidFill>
              <a:srgbClr val="EBEBEB">
                <a:alpha val="100000"/>
              </a:srgbClr>
            </a:solidFill>
          </p:spPr>
          <p:txBody>
            <a:bodyPr/>
            <a:lstStyle/>
            <a:p/>
          </p:txBody>
        </p:sp>
        <p:sp>
          <p:nvSpPr>
            <p:cNvPr id="366" name="pl366"/>
            <p:cNvSpPr/>
            <p:nvPr/>
          </p:nvSpPr>
          <p:spPr>
            <a:xfrm>
              <a:off x="5789340" y="182098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67" name="pl367"/>
            <p:cNvSpPr/>
            <p:nvPr/>
          </p:nvSpPr>
          <p:spPr>
            <a:xfrm>
              <a:off x="5789340" y="154038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68" name="pl368"/>
            <p:cNvSpPr/>
            <p:nvPr/>
          </p:nvSpPr>
          <p:spPr>
            <a:xfrm>
              <a:off x="5789340" y="125978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69" name="pl369"/>
            <p:cNvSpPr/>
            <p:nvPr/>
          </p:nvSpPr>
          <p:spPr>
            <a:xfrm>
              <a:off x="578934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70" name="pl370"/>
            <p:cNvSpPr/>
            <p:nvPr/>
          </p:nvSpPr>
          <p:spPr>
            <a:xfrm>
              <a:off x="5789340" y="196128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71" name="pl371"/>
            <p:cNvSpPr/>
            <p:nvPr/>
          </p:nvSpPr>
          <p:spPr>
            <a:xfrm>
              <a:off x="5789340" y="1680683"/>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72" name="pl372"/>
            <p:cNvSpPr/>
            <p:nvPr/>
          </p:nvSpPr>
          <p:spPr>
            <a:xfrm>
              <a:off x="5789340" y="140008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73" name="pl373"/>
            <p:cNvSpPr/>
            <p:nvPr/>
          </p:nvSpPr>
          <p:spPr>
            <a:xfrm>
              <a:off x="586241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74" name="pl374"/>
            <p:cNvSpPr/>
            <p:nvPr/>
          </p:nvSpPr>
          <p:spPr>
            <a:xfrm>
              <a:off x="607121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75" name="pl375"/>
            <p:cNvSpPr/>
            <p:nvPr/>
          </p:nvSpPr>
          <p:spPr>
            <a:xfrm>
              <a:off x="628001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76" name="pl376"/>
            <p:cNvSpPr/>
            <p:nvPr/>
          </p:nvSpPr>
          <p:spPr>
            <a:xfrm>
              <a:off x="648881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77" name="pl377"/>
            <p:cNvSpPr/>
            <p:nvPr/>
          </p:nvSpPr>
          <p:spPr>
            <a:xfrm>
              <a:off x="669760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78" name="pl378"/>
            <p:cNvSpPr/>
            <p:nvPr/>
          </p:nvSpPr>
          <p:spPr>
            <a:xfrm>
              <a:off x="690640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79" name="pl379"/>
            <p:cNvSpPr/>
            <p:nvPr/>
          </p:nvSpPr>
          <p:spPr>
            <a:xfrm>
              <a:off x="711520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80" name="pl380"/>
            <p:cNvSpPr/>
            <p:nvPr/>
          </p:nvSpPr>
          <p:spPr>
            <a:xfrm>
              <a:off x="732400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81" name="pl381"/>
            <p:cNvSpPr/>
            <p:nvPr/>
          </p:nvSpPr>
          <p:spPr>
            <a:xfrm>
              <a:off x="5862419" y="1590892"/>
              <a:ext cx="1461582" cy="44895"/>
            </a:xfrm>
            <a:custGeom>
              <a:avLst/>
              <a:pathLst>
                <a:path w="1461582" h="44895">
                  <a:moveTo>
                    <a:pt x="0" y="11223"/>
                  </a:moveTo>
                  <a:lnTo>
                    <a:pt x="208797" y="0"/>
                  </a:lnTo>
                  <a:lnTo>
                    <a:pt x="417595" y="11223"/>
                  </a:lnTo>
                  <a:lnTo>
                    <a:pt x="626392" y="44895"/>
                  </a:lnTo>
                  <a:lnTo>
                    <a:pt x="835190" y="22447"/>
                  </a:lnTo>
                  <a:lnTo>
                    <a:pt x="1043987" y="0"/>
                  </a:lnTo>
                  <a:lnTo>
                    <a:pt x="1252785" y="0"/>
                  </a:lnTo>
                  <a:lnTo>
                    <a:pt x="1461582" y="0"/>
                  </a:lnTo>
                </a:path>
              </a:pathLst>
            </a:custGeom>
            <a:ln w="20325" cap="flat">
              <a:solidFill>
                <a:srgbClr val="BEBEBE">
                  <a:alpha val="69803"/>
                </a:srgbClr>
              </a:solidFill>
              <a:prstDash val="solid"/>
              <a:round/>
            </a:ln>
          </p:spPr>
          <p:txBody>
            <a:bodyPr/>
            <a:lstStyle/>
            <a:p/>
          </p:txBody>
        </p:sp>
        <p:sp>
          <p:nvSpPr>
            <p:cNvPr id="382" name="pl382"/>
            <p:cNvSpPr/>
            <p:nvPr/>
          </p:nvSpPr>
          <p:spPr>
            <a:xfrm>
              <a:off x="5862419" y="1860265"/>
              <a:ext cx="1461582" cy="168358"/>
            </a:xfrm>
            <a:custGeom>
              <a:avLst/>
              <a:pathLst>
                <a:path w="1461582" h="168358">
                  <a:moveTo>
                    <a:pt x="0" y="78567"/>
                  </a:moveTo>
                  <a:lnTo>
                    <a:pt x="208797" y="101014"/>
                  </a:lnTo>
                  <a:lnTo>
                    <a:pt x="417595" y="123462"/>
                  </a:lnTo>
                  <a:lnTo>
                    <a:pt x="626392" y="145910"/>
                  </a:lnTo>
                  <a:lnTo>
                    <a:pt x="835190" y="168358"/>
                  </a:lnTo>
                  <a:lnTo>
                    <a:pt x="1043987" y="112238"/>
                  </a:lnTo>
                  <a:lnTo>
                    <a:pt x="1252785" y="78567"/>
                  </a:lnTo>
                  <a:lnTo>
                    <a:pt x="1461582" y="0"/>
                  </a:lnTo>
                </a:path>
              </a:pathLst>
            </a:custGeom>
            <a:ln w="40651" cap="flat">
              <a:solidFill>
                <a:srgbClr val="BEBEBE">
                  <a:alpha val="69803"/>
                </a:srgbClr>
              </a:solidFill>
              <a:prstDash val="solid"/>
              <a:round/>
            </a:ln>
          </p:spPr>
          <p:txBody>
            <a:bodyPr/>
            <a:lstStyle/>
            <a:p/>
          </p:txBody>
        </p:sp>
        <p:sp>
          <p:nvSpPr>
            <p:cNvPr id="383" name="pl383"/>
            <p:cNvSpPr/>
            <p:nvPr/>
          </p:nvSpPr>
          <p:spPr>
            <a:xfrm>
              <a:off x="5862419" y="1860265"/>
              <a:ext cx="1461582" cy="168358"/>
            </a:xfrm>
            <a:custGeom>
              <a:avLst/>
              <a:pathLst>
                <a:path w="1461582" h="168358">
                  <a:moveTo>
                    <a:pt x="0" y="78567"/>
                  </a:moveTo>
                  <a:lnTo>
                    <a:pt x="208797" y="101014"/>
                  </a:lnTo>
                  <a:lnTo>
                    <a:pt x="417595" y="123462"/>
                  </a:lnTo>
                  <a:lnTo>
                    <a:pt x="626392" y="145910"/>
                  </a:lnTo>
                  <a:lnTo>
                    <a:pt x="835190" y="168358"/>
                  </a:lnTo>
                  <a:lnTo>
                    <a:pt x="1043987" y="112238"/>
                  </a:lnTo>
                  <a:lnTo>
                    <a:pt x="1252785" y="78567"/>
                  </a:lnTo>
                  <a:lnTo>
                    <a:pt x="1461582" y="0"/>
                  </a:lnTo>
                </a:path>
              </a:pathLst>
            </a:custGeom>
            <a:ln w="35231" cap="flat">
              <a:solidFill>
                <a:srgbClr val="BEBEBE">
                  <a:alpha val="69803"/>
                </a:srgbClr>
              </a:solidFill>
              <a:prstDash val="solid"/>
              <a:round/>
            </a:ln>
          </p:spPr>
          <p:txBody>
            <a:bodyPr/>
            <a:lstStyle/>
            <a:p/>
          </p:txBody>
        </p:sp>
        <p:sp>
          <p:nvSpPr>
            <p:cNvPr id="384" name="pl384"/>
            <p:cNvSpPr/>
            <p:nvPr/>
          </p:nvSpPr>
          <p:spPr>
            <a:xfrm>
              <a:off x="5862419" y="1590892"/>
              <a:ext cx="1461582" cy="44895"/>
            </a:xfrm>
            <a:custGeom>
              <a:avLst/>
              <a:pathLst>
                <a:path w="1461582" h="44895">
                  <a:moveTo>
                    <a:pt x="0" y="11223"/>
                  </a:moveTo>
                  <a:lnTo>
                    <a:pt x="208797" y="0"/>
                  </a:lnTo>
                  <a:lnTo>
                    <a:pt x="417595" y="11223"/>
                  </a:lnTo>
                  <a:lnTo>
                    <a:pt x="626392" y="44895"/>
                  </a:lnTo>
                  <a:lnTo>
                    <a:pt x="835190" y="22447"/>
                  </a:lnTo>
                  <a:lnTo>
                    <a:pt x="1043987" y="0"/>
                  </a:lnTo>
                  <a:lnTo>
                    <a:pt x="1252785" y="0"/>
                  </a:lnTo>
                  <a:lnTo>
                    <a:pt x="1461582" y="0"/>
                  </a:lnTo>
                </a:path>
              </a:pathLst>
            </a:custGeom>
            <a:ln w="20325" cap="flat">
              <a:solidFill>
                <a:srgbClr val="6B6B6B">
                  <a:alpha val="100000"/>
                </a:srgbClr>
              </a:solidFill>
              <a:prstDash val="solid"/>
              <a:round/>
            </a:ln>
          </p:spPr>
          <p:txBody>
            <a:bodyPr/>
            <a:lstStyle/>
            <a:p/>
          </p:txBody>
        </p:sp>
        <p:sp>
          <p:nvSpPr>
            <p:cNvPr id="385" name="pl385"/>
            <p:cNvSpPr/>
            <p:nvPr/>
          </p:nvSpPr>
          <p:spPr>
            <a:xfrm>
              <a:off x="5862419" y="1860265"/>
              <a:ext cx="1461582" cy="168358"/>
            </a:xfrm>
            <a:custGeom>
              <a:avLst/>
              <a:pathLst>
                <a:path w="1461582" h="168358">
                  <a:moveTo>
                    <a:pt x="0" y="78567"/>
                  </a:moveTo>
                  <a:lnTo>
                    <a:pt x="208797" y="101014"/>
                  </a:lnTo>
                  <a:lnTo>
                    <a:pt x="417595" y="123462"/>
                  </a:lnTo>
                  <a:lnTo>
                    <a:pt x="626392" y="145910"/>
                  </a:lnTo>
                  <a:lnTo>
                    <a:pt x="835190" y="168358"/>
                  </a:lnTo>
                  <a:lnTo>
                    <a:pt x="1043987" y="112238"/>
                  </a:lnTo>
                  <a:lnTo>
                    <a:pt x="1252785" y="78567"/>
                  </a:lnTo>
                  <a:lnTo>
                    <a:pt x="1461582" y="0"/>
                  </a:lnTo>
                </a:path>
              </a:pathLst>
            </a:custGeom>
            <a:ln w="40651" cap="flat">
              <a:solidFill>
                <a:srgbClr val="000000">
                  <a:alpha val="100000"/>
                </a:srgbClr>
              </a:solidFill>
              <a:prstDash val="solid"/>
              <a:round/>
            </a:ln>
          </p:spPr>
          <p:txBody>
            <a:bodyPr/>
            <a:lstStyle/>
            <a:p/>
          </p:txBody>
        </p:sp>
        <p:sp>
          <p:nvSpPr>
            <p:cNvPr id="386" name="pl386"/>
            <p:cNvSpPr/>
            <p:nvPr/>
          </p:nvSpPr>
          <p:spPr>
            <a:xfrm>
              <a:off x="5862419" y="1860265"/>
              <a:ext cx="1461582" cy="168358"/>
            </a:xfrm>
            <a:custGeom>
              <a:avLst/>
              <a:pathLst>
                <a:path w="1461582" h="168358">
                  <a:moveTo>
                    <a:pt x="0" y="78567"/>
                  </a:moveTo>
                  <a:lnTo>
                    <a:pt x="208797" y="101014"/>
                  </a:lnTo>
                  <a:lnTo>
                    <a:pt x="417595" y="123462"/>
                  </a:lnTo>
                  <a:lnTo>
                    <a:pt x="626392" y="145910"/>
                  </a:lnTo>
                  <a:lnTo>
                    <a:pt x="835190" y="168358"/>
                  </a:lnTo>
                  <a:lnTo>
                    <a:pt x="1043987" y="112238"/>
                  </a:lnTo>
                  <a:lnTo>
                    <a:pt x="1252785" y="78567"/>
                  </a:lnTo>
                  <a:lnTo>
                    <a:pt x="1461582" y="0"/>
                  </a:lnTo>
                </a:path>
              </a:pathLst>
            </a:custGeom>
            <a:ln w="35231" cap="flat">
              <a:solidFill>
                <a:srgbClr val="1CABE2">
                  <a:alpha val="100000"/>
                </a:srgbClr>
              </a:solidFill>
              <a:prstDash val="solid"/>
              <a:round/>
            </a:ln>
          </p:spPr>
          <p:txBody>
            <a:bodyPr/>
            <a:lstStyle/>
            <a:p/>
          </p:txBody>
        </p:sp>
        <p:sp>
          <p:nvSpPr>
            <p:cNvPr id="387" name="tx387"/>
            <p:cNvSpPr/>
            <p:nvPr/>
          </p:nvSpPr>
          <p:spPr>
            <a:xfrm>
              <a:off x="5802160" y="176027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52</a:t>
              </a:r>
            </a:p>
          </p:txBody>
        </p:sp>
        <p:sp>
          <p:nvSpPr>
            <p:cNvPr id="388" name="tx388"/>
            <p:cNvSpPr/>
            <p:nvPr/>
          </p:nvSpPr>
          <p:spPr>
            <a:xfrm>
              <a:off x="6010957" y="178272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50</a:t>
              </a:r>
            </a:p>
          </p:txBody>
        </p:sp>
        <p:sp>
          <p:nvSpPr>
            <p:cNvPr id="389" name="tx389"/>
            <p:cNvSpPr/>
            <p:nvPr/>
          </p:nvSpPr>
          <p:spPr>
            <a:xfrm>
              <a:off x="6219755" y="180517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48</a:t>
              </a:r>
            </a:p>
          </p:txBody>
        </p:sp>
        <p:sp>
          <p:nvSpPr>
            <p:cNvPr id="390" name="tx390"/>
            <p:cNvSpPr/>
            <p:nvPr/>
          </p:nvSpPr>
          <p:spPr>
            <a:xfrm>
              <a:off x="6428552" y="182762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46</a:t>
              </a:r>
            </a:p>
          </p:txBody>
        </p:sp>
        <p:sp>
          <p:nvSpPr>
            <p:cNvPr id="391" name="tx391"/>
            <p:cNvSpPr/>
            <p:nvPr/>
          </p:nvSpPr>
          <p:spPr>
            <a:xfrm>
              <a:off x="6637350" y="18500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44</a:t>
              </a:r>
            </a:p>
          </p:txBody>
        </p:sp>
        <p:sp>
          <p:nvSpPr>
            <p:cNvPr id="392" name="tx392"/>
            <p:cNvSpPr/>
            <p:nvPr/>
          </p:nvSpPr>
          <p:spPr>
            <a:xfrm>
              <a:off x="6846147" y="179394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49</a:t>
              </a:r>
            </a:p>
          </p:txBody>
        </p:sp>
        <p:sp>
          <p:nvSpPr>
            <p:cNvPr id="393" name="tx393"/>
            <p:cNvSpPr/>
            <p:nvPr/>
          </p:nvSpPr>
          <p:spPr>
            <a:xfrm>
              <a:off x="7054945" y="176027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52</a:t>
              </a:r>
            </a:p>
          </p:txBody>
        </p:sp>
        <p:sp>
          <p:nvSpPr>
            <p:cNvPr id="394" name="tx394"/>
            <p:cNvSpPr/>
            <p:nvPr/>
          </p:nvSpPr>
          <p:spPr>
            <a:xfrm>
              <a:off x="7263742" y="168171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59</a:t>
              </a:r>
            </a:p>
          </p:txBody>
        </p:sp>
        <p:sp>
          <p:nvSpPr>
            <p:cNvPr id="395" name="rc395"/>
            <p:cNvSpPr/>
            <p:nvPr/>
          </p:nvSpPr>
          <p:spPr>
            <a:xfrm>
              <a:off x="5789340" y="2358522"/>
              <a:ext cx="1607740" cy="1000048"/>
            </a:xfrm>
            <a:prstGeom prst="rect">
              <a:avLst/>
            </a:prstGeom>
            <a:solidFill>
              <a:srgbClr val="EBEBEB">
                <a:alpha val="100000"/>
              </a:srgbClr>
            </a:solidFill>
          </p:spPr>
          <p:txBody>
            <a:bodyPr/>
            <a:lstStyle/>
            <a:p/>
          </p:txBody>
        </p:sp>
        <p:sp>
          <p:nvSpPr>
            <p:cNvPr id="396" name="pl396"/>
            <p:cNvSpPr/>
            <p:nvPr/>
          </p:nvSpPr>
          <p:spPr>
            <a:xfrm>
              <a:off x="5789340" y="310547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97" name="pl397"/>
            <p:cNvSpPr/>
            <p:nvPr/>
          </p:nvSpPr>
          <p:spPr>
            <a:xfrm>
              <a:off x="5789340" y="282487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98" name="pl398"/>
            <p:cNvSpPr/>
            <p:nvPr/>
          </p:nvSpPr>
          <p:spPr>
            <a:xfrm>
              <a:off x="5789340" y="254427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99" name="pl399"/>
            <p:cNvSpPr/>
            <p:nvPr/>
          </p:nvSpPr>
          <p:spPr>
            <a:xfrm>
              <a:off x="578934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00" name="pl400"/>
            <p:cNvSpPr/>
            <p:nvPr/>
          </p:nvSpPr>
          <p:spPr>
            <a:xfrm>
              <a:off x="5789340" y="324577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01" name="pl401"/>
            <p:cNvSpPr/>
            <p:nvPr/>
          </p:nvSpPr>
          <p:spPr>
            <a:xfrm>
              <a:off x="5789340" y="2965173"/>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02" name="pl402"/>
            <p:cNvSpPr/>
            <p:nvPr/>
          </p:nvSpPr>
          <p:spPr>
            <a:xfrm>
              <a:off x="5789340" y="268457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03" name="pl403"/>
            <p:cNvSpPr/>
            <p:nvPr/>
          </p:nvSpPr>
          <p:spPr>
            <a:xfrm>
              <a:off x="586241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04" name="pl404"/>
            <p:cNvSpPr/>
            <p:nvPr/>
          </p:nvSpPr>
          <p:spPr>
            <a:xfrm>
              <a:off x="607121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05" name="pl405"/>
            <p:cNvSpPr/>
            <p:nvPr/>
          </p:nvSpPr>
          <p:spPr>
            <a:xfrm>
              <a:off x="628001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06" name="pl406"/>
            <p:cNvSpPr/>
            <p:nvPr/>
          </p:nvSpPr>
          <p:spPr>
            <a:xfrm>
              <a:off x="648881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07" name="pl407"/>
            <p:cNvSpPr/>
            <p:nvPr/>
          </p:nvSpPr>
          <p:spPr>
            <a:xfrm>
              <a:off x="669760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08" name="pl408"/>
            <p:cNvSpPr/>
            <p:nvPr/>
          </p:nvSpPr>
          <p:spPr>
            <a:xfrm>
              <a:off x="690640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09" name="pl409"/>
            <p:cNvSpPr/>
            <p:nvPr/>
          </p:nvSpPr>
          <p:spPr>
            <a:xfrm>
              <a:off x="711520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10" name="pl410"/>
            <p:cNvSpPr/>
            <p:nvPr/>
          </p:nvSpPr>
          <p:spPr>
            <a:xfrm>
              <a:off x="732400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11" name="pl411"/>
            <p:cNvSpPr/>
            <p:nvPr/>
          </p:nvSpPr>
          <p:spPr>
            <a:xfrm>
              <a:off x="5862419" y="2875382"/>
              <a:ext cx="1461582" cy="44895"/>
            </a:xfrm>
            <a:custGeom>
              <a:avLst/>
              <a:pathLst>
                <a:path w="1461582" h="44895">
                  <a:moveTo>
                    <a:pt x="0" y="11223"/>
                  </a:moveTo>
                  <a:lnTo>
                    <a:pt x="208797" y="0"/>
                  </a:lnTo>
                  <a:lnTo>
                    <a:pt x="417595" y="11223"/>
                  </a:lnTo>
                  <a:lnTo>
                    <a:pt x="626392" y="44895"/>
                  </a:lnTo>
                  <a:lnTo>
                    <a:pt x="835190" y="22447"/>
                  </a:lnTo>
                  <a:lnTo>
                    <a:pt x="1043987" y="0"/>
                  </a:lnTo>
                  <a:lnTo>
                    <a:pt x="1252785" y="0"/>
                  </a:lnTo>
                  <a:lnTo>
                    <a:pt x="1461582" y="0"/>
                  </a:lnTo>
                </a:path>
              </a:pathLst>
            </a:custGeom>
            <a:ln w="20325" cap="flat">
              <a:solidFill>
                <a:srgbClr val="BEBEBE">
                  <a:alpha val="69803"/>
                </a:srgbClr>
              </a:solidFill>
              <a:prstDash val="solid"/>
              <a:round/>
            </a:ln>
          </p:spPr>
          <p:txBody>
            <a:bodyPr/>
            <a:lstStyle/>
            <a:p/>
          </p:txBody>
        </p:sp>
        <p:sp>
          <p:nvSpPr>
            <p:cNvPr id="412" name="pl412"/>
            <p:cNvSpPr/>
            <p:nvPr/>
          </p:nvSpPr>
          <p:spPr>
            <a:xfrm>
              <a:off x="5862419" y="2864158"/>
              <a:ext cx="1461582" cy="101014"/>
            </a:xfrm>
            <a:custGeom>
              <a:avLst/>
              <a:pathLst>
                <a:path w="1461582" h="101014">
                  <a:moveTo>
                    <a:pt x="0" y="78567"/>
                  </a:moveTo>
                  <a:lnTo>
                    <a:pt x="208797" y="78567"/>
                  </a:lnTo>
                  <a:lnTo>
                    <a:pt x="417595" y="89791"/>
                  </a:lnTo>
                  <a:lnTo>
                    <a:pt x="626392" y="89791"/>
                  </a:lnTo>
                  <a:lnTo>
                    <a:pt x="835190" y="89791"/>
                  </a:lnTo>
                  <a:lnTo>
                    <a:pt x="1043987" y="44895"/>
                  </a:lnTo>
                  <a:lnTo>
                    <a:pt x="1252785" y="101014"/>
                  </a:lnTo>
                  <a:lnTo>
                    <a:pt x="1461582" y="0"/>
                  </a:lnTo>
                </a:path>
              </a:pathLst>
            </a:custGeom>
            <a:ln w="40651" cap="flat">
              <a:solidFill>
                <a:srgbClr val="BEBEBE">
                  <a:alpha val="69803"/>
                </a:srgbClr>
              </a:solidFill>
              <a:prstDash val="solid"/>
              <a:round/>
            </a:ln>
          </p:spPr>
          <p:txBody>
            <a:bodyPr/>
            <a:lstStyle/>
            <a:p/>
          </p:txBody>
        </p:sp>
        <p:sp>
          <p:nvSpPr>
            <p:cNvPr id="413" name="pl413"/>
            <p:cNvSpPr/>
            <p:nvPr/>
          </p:nvSpPr>
          <p:spPr>
            <a:xfrm>
              <a:off x="5862419" y="2864158"/>
              <a:ext cx="1461582" cy="101014"/>
            </a:xfrm>
            <a:custGeom>
              <a:avLst/>
              <a:pathLst>
                <a:path w="1461582" h="101014">
                  <a:moveTo>
                    <a:pt x="0" y="78567"/>
                  </a:moveTo>
                  <a:lnTo>
                    <a:pt x="208797" y="78567"/>
                  </a:lnTo>
                  <a:lnTo>
                    <a:pt x="417595" y="89791"/>
                  </a:lnTo>
                  <a:lnTo>
                    <a:pt x="626392" y="89791"/>
                  </a:lnTo>
                  <a:lnTo>
                    <a:pt x="835190" y="89791"/>
                  </a:lnTo>
                  <a:lnTo>
                    <a:pt x="1043987" y="44895"/>
                  </a:lnTo>
                  <a:lnTo>
                    <a:pt x="1252785" y="101014"/>
                  </a:lnTo>
                  <a:lnTo>
                    <a:pt x="1461582" y="0"/>
                  </a:lnTo>
                </a:path>
              </a:pathLst>
            </a:custGeom>
            <a:ln w="35231" cap="flat">
              <a:solidFill>
                <a:srgbClr val="BEBEBE">
                  <a:alpha val="69803"/>
                </a:srgbClr>
              </a:solidFill>
              <a:prstDash val="solid"/>
              <a:round/>
            </a:ln>
          </p:spPr>
          <p:txBody>
            <a:bodyPr/>
            <a:lstStyle/>
            <a:p/>
          </p:txBody>
        </p:sp>
        <p:sp>
          <p:nvSpPr>
            <p:cNvPr id="414" name="pl414"/>
            <p:cNvSpPr/>
            <p:nvPr/>
          </p:nvSpPr>
          <p:spPr>
            <a:xfrm>
              <a:off x="5862419" y="2875382"/>
              <a:ext cx="1461582" cy="44895"/>
            </a:xfrm>
            <a:custGeom>
              <a:avLst/>
              <a:pathLst>
                <a:path w="1461582" h="44895">
                  <a:moveTo>
                    <a:pt x="0" y="11223"/>
                  </a:moveTo>
                  <a:lnTo>
                    <a:pt x="208797" y="0"/>
                  </a:lnTo>
                  <a:lnTo>
                    <a:pt x="417595" y="11223"/>
                  </a:lnTo>
                  <a:lnTo>
                    <a:pt x="626392" y="44895"/>
                  </a:lnTo>
                  <a:lnTo>
                    <a:pt x="835190" y="22447"/>
                  </a:lnTo>
                  <a:lnTo>
                    <a:pt x="1043987" y="0"/>
                  </a:lnTo>
                  <a:lnTo>
                    <a:pt x="1252785" y="0"/>
                  </a:lnTo>
                  <a:lnTo>
                    <a:pt x="1461582" y="0"/>
                  </a:lnTo>
                </a:path>
              </a:pathLst>
            </a:custGeom>
            <a:ln w="20325" cap="flat">
              <a:solidFill>
                <a:srgbClr val="6B6B6B">
                  <a:alpha val="100000"/>
                </a:srgbClr>
              </a:solidFill>
              <a:prstDash val="solid"/>
              <a:round/>
            </a:ln>
          </p:spPr>
          <p:txBody>
            <a:bodyPr/>
            <a:lstStyle/>
            <a:p/>
          </p:txBody>
        </p:sp>
        <p:sp>
          <p:nvSpPr>
            <p:cNvPr id="415" name="pl415"/>
            <p:cNvSpPr/>
            <p:nvPr/>
          </p:nvSpPr>
          <p:spPr>
            <a:xfrm>
              <a:off x="5862419" y="2864158"/>
              <a:ext cx="1461582" cy="101014"/>
            </a:xfrm>
            <a:custGeom>
              <a:avLst/>
              <a:pathLst>
                <a:path w="1461582" h="101014">
                  <a:moveTo>
                    <a:pt x="0" y="78567"/>
                  </a:moveTo>
                  <a:lnTo>
                    <a:pt x="208797" y="78567"/>
                  </a:lnTo>
                  <a:lnTo>
                    <a:pt x="417595" y="89791"/>
                  </a:lnTo>
                  <a:lnTo>
                    <a:pt x="626392" y="89791"/>
                  </a:lnTo>
                  <a:lnTo>
                    <a:pt x="835190" y="89791"/>
                  </a:lnTo>
                  <a:lnTo>
                    <a:pt x="1043987" y="44895"/>
                  </a:lnTo>
                  <a:lnTo>
                    <a:pt x="1252785" y="101014"/>
                  </a:lnTo>
                  <a:lnTo>
                    <a:pt x="1461582" y="0"/>
                  </a:lnTo>
                </a:path>
              </a:pathLst>
            </a:custGeom>
            <a:ln w="40651" cap="flat">
              <a:solidFill>
                <a:srgbClr val="000000">
                  <a:alpha val="100000"/>
                </a:srgbClr>
              </a:solidFill>
              <a:prstDash val="solid"/>
              <a:round/>
            </a:ln>
          </p:spPr>
          <p:txBody>
            <a:bodyPr/>
            <a:lstStyle/>
            <a:p/>
          </p:txBody>
        </p:sp>
        <p:sp>
          <p:nvSpPr>
            <p:cNvPr id="416" name="pl416"/>
            <p:cNvSpPr/>
            <p:nvPr/>
          </p:nvSpPr>
          <p:spPr>
            <a:xfrm>
              <a:off x="5862419" y="2864158"/>
              <a:ext cx="1461582" cy="101014"/>
            </a:xfrm>
            <a:custGeom>
              <a:avLst/>
              <a:pathLst>
                <a:path w="1461582" h="101014">
                  <a:moveTo>
                    <a:pt x="0" y="78567"/>
                  </a:moveTo>
                  <a:lnTo>
                    <a:pt x="208797" y="78567"/>
                  </a:lnTo>
                  <a:lnTo>
                    <a:pt x="417595" y="89791"/>
                  </a:lnTo>
                  <a:lnTo>
                    <a:pt x="626392" y="89791"/>
                  </a:lnTo>
                  <a:lnTo>
                    <a:pt x="835190" y="89791"/>
                  </a:lnTo>
                  <a:lnTo>
                    <a:pt x="1043987" y="44895"/>
                  </a:lnTo>
                  <a:lnTo>
                    <a:pt x="1252785" y="101014"/>
                  </a:lnTo>
                  <a:lnTo>
                    <a:pt x="1461582" y="0"/>
                  </a:lnTo>
                </a:path>
              </a:pathLst>
            </a:custGeom>
            <a:ln w="35231" cap="flat">
              <a:solidFill>
                <a:srgbClr val="1CABE2">
                  <a:alpha val="100000"/>
                </a:srgbClr>
              </a:solidFill>
              <a:prstDash val="solid"/>
              <a:round/>
            </a:ln>
          </p:spPr>
          <p:txBody>
            <a:bodyPr/>
            <a:lstStyle/>
            <a:p/>
          </p:txBody>
        </p:sp>
        <p:sp>
          <p:nvSpPr>
            <p:cNvPr id="417" name="tx417"/>
            <p:cNvSpPr/>
            <p:nvPr/>
          </p:nvSpPr>
          <p:spPr>
            <a:xfrm>
              <a:off x="5802160" y="27641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418" name="tx418"/>
            <p:cNvSpPr/>
            <p:nvPr/>
          </p:nvSpPr>
          <p:spPr>
            <a:xfrm>
              <a:off x="6010957" y="27641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419" name="tx419"/>
            <p:cNvSpPr/>
            <p:nvPr/>
          </p:nvSpPr>
          <p:spPr>
            <a:xfrm>
              <a:off x="6219755" y="27753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76</a:t>
              </a:r>
            </a:p>
          </p:txBody>
        </p:sp>
        <p:sp>
          <p:nvSpPr>
            <p:cNvPr id="420" name="tx420"/>
            <p:cNvSpPr/>
            <p:nvPr/>
          </p:nvSpPr>
          <p:spPr>
            <a:xfrm>
              <a:off x="6428552" y="27753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76</a:t>
              </a:r>
            </a:p>
          </p:txBody>
        </p:sp>
        <p:sp>
          <p:nvSpPr>
            <p:cNvPr id="421" name="tx421"/>
            <p:cNvSpPr/>
            <p:nvPr/>
          </p:nvSpPr>
          <p:spPr>
            <a:xfrm>
              <a:off x="6637350" y="27753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76</a:t>
              </a:r>
            </a:p>
          </p:txBody>
        </p:sp>
        <p:sp>
          <p:nvSpPr>
            <p:cNvPr id="422" name="tx422"/>
            <p:cNvSpPr/>
            <p:nvPr/>
          </p:nvSpPr>
          <p:spPr>
            <a:xfrm>
              <a:off x="6846147" y="273049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423" name="tx423"/>
            <p:cNvSpPr/>
            <p:nvPr/>
          </p:nvSpPr>
          <p:spPr>
            <a:xfrm>
              <a:off x="7054945" y="278661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424" name="tx424"/>
            <p:cNvSpPr/>
            <p:nvPr/>
          </p:nvSpPr>
          <p:spPr>
            <a:xfrm>
              <a:off x="7263742" y="268560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425" name="rc425"/>
            <p:cNvSpPr/>
            <p:nvPr/>
          </p:nvSpPr>
          <p:spPr>
            <a:xfrm>
              <a:off x="5789340" y="3643012"/>
              <a:ext cx="1607740" cy="1000048"/>
            </a:xfrm>
            <a:prstGeom prst="rect">
              <a:avLst/>
            </a:prstGeom>
            <a:solidFill>
              <a:srgbClr val="EBEBEB">
                <a:alpha val="100000"/>
              </a:srgbClr>
            </a:solidFill>
          </p:spPr>
          <p:txBody>
            <a:bodyPr/>
            <a:lstStyle/>
            <a:p/>
          </p:txBody>
        </p:sp>
        <p:sp>
          <p:nvSpPr>
            <p:cNvPr id="426" name="pl426"/>
            <p:cNvSpPr/>
            <p:nvPr/>
          </p:nvSpPr>
          <p:spPr>
            <a:xfrm>
              <a:off x="5789340" y="438996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27" name="pl427"/>
            <p:cNvSpPr/>
            <p:nvPr/>
          </p:nvSpPr>
          <p:spPr>
            <a:xfrm>
              <a:off x="5789340" y="410936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28" name="pl428"/>
            <p:cNvSpPr/>
            <p:nvPr/>
          </p:nvSpPr>
          <p:spPr>
            <a:xfrm>
              <a:off x="5789340" y="382876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29" name="pl429"/>
            <p:cNvSpPr/>
            <p:nvPr/>
          </p:nvSpPr>
          <p:spPr>
            <a:xfrm>
              <a:off x="578934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30" name="pl430"/>
            <p:cNvSpPr/>
            <p:nvPr/>
          </p:nvSpPr>
          <p:spPr>
            <a:xfrm>
              <a:off x="5789340" y="453026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31" name="pl431"/>
            <p:cNvSpPr/>
            <p:nvPr/>
          </p:nvSpPr>
          <p:spPr>
            <a:xfrm>
              <a:off x="5789340" y="4249663"/>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32" name="pl432"/>
            <p:cNvSpPr/>
            <p:nvPr/>
          </p:nvSpPr>
          <p:spPr>
            <a:xfrm>
              <a:off x="5789340" y="396906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33" name="pl433"/>
            <p:cNvSpPr/>
            <p:nvPr/>
          </p:nvSpPr>
          <p:spPr>
            <a:xfrm>
              <a:off x="586241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34" name="pl434"/>
            <p:cNvSpPr/>
            <p:nvPr/>
          </p:nvSpPr>
          <p:spPr>
            <a:xfrm>
              <a:off x="607121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35" name="pl435"/>
            <p:cNvSpPr/>
            <p:nvPr/>
          </p:nvSpPr>
          <p:spPr>
            <a:xfrm>
              <a:off x="628001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36" name="pl436"/>
            <p:cNvSpPr/>
            <p:nvPr/>
          </p:nvSpPr>
          <p:spPr>
            <a:xfrm>
              <a:off x="648881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37" name="pl437"/>
            <p:cNvSpPr/>
            <p:nvPr/>
          </p:nvSpPr>
          <p:spPr>
            <a:xfrm>
              <a:off x="669760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38" name="pl438"/>
            <p:cNvSpPr/>
            <p:nvPr/>
          </p:nvSpPr>
          <p:spPr>
            <a:xfrm>
              <a:off x="690640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39" name="pl439"/>
            <p:cNvSpPr/>
            <p:nvPr/>
          </p:nvSpPr>
          <p:spPr>
            <a:xfrm>
              <a:off x="711520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40" name="pl440"/>
            <p:cNvSpPr/>
            <p:nvPr/>
          </p:nvSpPr>
          <p:spPr>
            <a:xfrm>
              <a:off x="732400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41" name="pl441"/>
            <p:cNvSpPr/>
            <p:nvPr/>
          </p:nvSpPr>
          <p:spPr>
            <a:xfrm>
              <a:off x="5862419" y="4159872"/>
              <a:ext cx="1461582" cy="44895"/>
            </a:xfrm>
            <a:custGeom>
              <a:avLst/>
              <a:pathLst>
                <a:path w="1461582" h="44895">
                  <a:moveTo>
                    <a:pt x="0" y="11223"/>
                  </a:moveTo>
                  <a:lnTo>
                    <a:pt x="208797" y="0"/>
                  </a:lnTo>
                  <a:lnTo>
                    <a:pt x="417595" y="11223"/>
                  </a:lnTo>
                  <a:lnTo>
                    <a:pt x="626392" y="44895"/>
                  </a:lnTo>
                  <a:lnTo>
                    <a:pt x="835190" y="22447"/>
                  </a:lnTo>
                  <a:lnTo>
                    <a:pt x="1043987" y="0"/>
                  </a:lnTo>
                  <a:lnTo>
                    <a:pt x="1252785" y="0"/>
                  </a:lnTo>
                  <a:lnTo>
                    <a:pt x="1461582" y="0"/>
                  </a:lnTo>
                </a:path>
              </a:pathLst>
            </a:custGeom>
            <a:ln w="20325" cap="flat">
              <a:solidFill>
                <a:srgbClr val="BEBEBE">
                  <a:alpha val="69803"/>
                </a:srgbClr>
              </a:solidFill>
              <a:prstDash val="solid"/>
              <a:round/>
            </a:ln>
          </p:spPr>
          <p:txBody>
            <a:bodyPr/>
            <a:lstStyle/>
            <a:p/>
          </p:txBody>
        </p:sp>
        <p:sp>
          <p:nvSpPr>
            <p:cNvPr id="442" name="pl442"/>
            <p:cNvSpPr/>
            <p:nvPr/>
          </p:nvSpPr>
          <p:spPr>
            <a:xfrm>
              <a:off x="5862419" y="4215991"/>
              <a:ext cx="1461582" cy="145910"/>
            </a:xfrm>
            <a:custGeom>
              <a:avLst/>
              <a:pathLst>
                <a:path w="1461582" h="145910">
                  <a:moveTo>
                    <a:pt x="0" y="145910"/>
                  </a:moveTo>
                  <a:lnTo>
                    <a:pt x="208797" y="123462"/>
                  </a:lnTo>
                  <a:lnTo>
                    <a:pt x="417595" y="112238"/>
                  </a:lnTo>
                  <a:lnTo>
                    <a:pt x="626392" y="89791"/>
                  </a:lnTo>
                  <a:lnTo>
                    <a:pt x="835190" y="78567"/>
                  </a:lnTo>
                  <a:lnTo>
                    <a:pt x="1043987" y="56119"/>
                  </a:lnTo>
                  <a:lnTo>
                    <a:pt x="1252785" y="11223"/>
                  </a:lnTo>
                  <a:lnTo>
                    <a:pt x="1461582" y="0"/>
                  </a:lnTo>
                </a:path>
              </a:pathLst>
            </a:custGeom>
            <a:ln w="40651" cap="flat">
              <a:solidFill>
                <a:srgbClr val="BEBEBE">
                  <a:alpha val="69803"/>
                </a:srgbClr>
              </a:solidFill>
              <a:prstDash val="solid"/>
              <a:round/>
            </a:ln>
          </p:spPr>
          <p:txBody>
            <a:bodyPr/>
            <a:lstStyle/>
            <a:p/>
          </p:txBody>
        </p:sp>
        <p:sp>
          <p:nvSpPr>
            <p:cNvPr id="443" name="pl443"/>
            <p:cNvSpPr/>
            <p:nvPr/>
          </p:nvSpPr>
          <p:spPr>
            <a:xfrm>
              <a:off x="5862419" y="4215991"/>
              <a:ext cx="1461582" cy="145910"/>
            </a:xfrm>
            <a:custGeom>
              <a:avLst/>
              <a:pathLst>
                <a:path w="1461582" h="145910">
                  <a:moveTo>
                    <a:pt x="0" y="145910"/>
                  </a:moveTo>
                  <a:lnTo>
                    <a:pt x="208797" y="123462"/>
                  </a:lnTo>
                  <a:lnTo>
                    <a:pt x="417595" y="112238"/>
                  </a:lnTo>
                  <a:lnTo>
                    <a:pt x="626392" y="89791"/>
                  </a:lnTo>
                  <a:lnTo>
                    <a:pt x="835190" y="78567"/>
                  </a:lnTo>
                  <a:lnTo>
                    <a:pt x="1043987" y="56119"/>
                  </a:lnTo>
                  <a:lnTo>
                    <a:pt x="1252785" y="11223"/>
                  </a:lnTo>
                  <a:lnTo>
                    <a:pt x="1461582" y="0"/>
                  </a:lnTo>
                </a:path>
              </a:pathLst>
            </a:custGeom>
            <a:ln w="35231" cap="flat">
              <a:solidFill>
                <a:srgbClr val="BEBEBE">
                  <a:alpha val="69803"/>
                </a:srgbClr>
              </a:solidFill>
              <a:prstDash val="solid"/>
              <a:round/>
            </a:ln>
          </p:spPr>
          <p:txBody>
            <a:bodyPr/>
            <a:lstStyle/>
            <a:p/>
          </p:txBody>
        </p:sp>
        <p:sp>
          <p:nvSpPr>
            <p:cNvPr id="444" name="pl444"/>
            <p:cNvSpPr/>
            <p:nvPr/>
          </p:nvSpPr>
          <p:spPr>
            <a:xfrm>
              <a:off x="5862419" y="4159872"/>
              <a:ext cx="1461582" cy="44895"/>
            </a:xfrm>
            <a:custGeom>
              <a:avLst/>
              <a:pathLst>
                <a:path w="1461582" h="44895">
                  <a:moveTo>
                    <a:pt x="0" y="11223"/>
                  </a:moveTo>
                  <a:lnTo>
                    <a:pt x="208797" y="0"/>
                  </a:lnTo>
                  <a:lnTo>
                    <a:pt x="417595" y="11223"/>
                  </a:lnTo>
                  <a:lnTo>
                    <a:pt x="626392" y="44895"/>
                  </a:lnTo>
                  <a:lnTo>
                    <a:pt x="835190" y="22447"/>
                  </a:lnTo>
                  <a:lnTo>
                    <a:pt x="1043987" y="0"/>
                  </a:lnTo>
                  <a:lnTo>
                    <a:pt x="1252785" y="0"/>
                  </a:lnTo>
                  <a:lnTo>
                    <a:pt x="1461582" y="0"/>
                  </a:lnTo>
                </a:path>
              </a:pathLst>
            </a:custGeom>
            <a:ln w="20325" cap="flat">
              <a:solidFill>
                <a:srgbClr val="6B6B6B">
                  <a:alpha val="100000"/>
                </a:srgbClr>
              </a:solidFill>
              <a:prstDash val="solid"/>
              <a:round/>
            </a:ln>
          </p:spPr>
          <p:txBody>
            <a:bodyPr/>
            <a:lstStyle/>
            <a:p/>
          </p:txBody>
        </p:sp>
        <p:sp>
          <p:nvSpPr>
            <p:cNvPr id="445" name="pl445"/>
            <p:cNvSpPr/>
            <p:nvPr/>
          </p:nvSpPr>
          <p:spPr>
            <a:xfrm>
              <a:off x="5862419" y="4215991"/>
              <a:ext cx="1461582" cy="145910"/>
            </a:xfrm>
            <a:custGeom>
              <a:avLst/>
              <a:pathLst>
                <a:path w="1461582" h="145910">
                  <a:moveTo>
                    <a:pt x="0" y="145910"/>
                  </a:moveTo>
                  <a:lnTo>
                    <a:pt x="208797" y="123462"/>
                  </a:lnTo>
                  <a:lnTo>
                    <a:pt x="417595" y="112238"/>
                  </a:lnTo>
                  <a:lnTo>
                    <a:pt x="626392" y="89791"/>
                  </a:lnTo>
                  <a:lnTo>
                    <a:pt x="835190" y="78567"/>
                  </a:lnTo>
                  <a:lnTo>
                    <a:pt x="1043987" y="56119"/>
                  </a:lnTo>
                  <a:lnTo>
                    <a:pt x="1252785" y="11223"/>
                  </a:lnTo>
                  <a:lnTo>
                    <a:pt x="1461582" y="0"/>
                  </a:lnTo>
                </a:path>
              </a:pathLst>
            </a:custGeom>
            <a:ln w="40651" cap="flat">
              <a:solidFill>
                <a:srgbClr val="000000">
                  <a:alpha val="100000"/>
                </a:srgbClr>
              </a:solidFill>
              <a:prstDash val="solid"/>
              <a:round/>
            </a:ln>
          </p:spPr>
          <p:txBody>
            <a:bodyPr/>
            <a:lstStyle/>
            <a:p/>
          </p:txBody>
        </p:sp>
        <p:sp>
          <p:nvSpPr>
            <p:cNvPr id="446" name="pl446"/>
            <p:cNvSpPr/>
            <p:nvPr/>
          </p:nvSpPr>
          <p:spPr>
            <a:xfrm>
              <a:off x="5862419" y="4215991"/>
              <a:ext cx="1461582" cy="145910"/>
            </a:xfrm>
            <a:custGeom>
              <a:avLst/>
              <a:pathLst>
                <a:path w="1461582" h="145910">
                  <a:moveTo>
                    <a:pt x="0" y="145910"/>
                  </a:moveTo>
                  <a:lnTo>
                    <a:pt x="208797" y="123462"/>
                  </a:lnTo>
                  <a:lnTo>
                    <a:pt x="417595" y="112238"/>
                  </a:lnTo>
                  <a:lnTo>
                    <a:pt x="626392" y="89791"/>
                  </a:lnTo>
                  <a:lnTo>
                    <a:pt x="835190" y="78567"/>
                  </a:lnTo>
                  <a:lnTo>
                    <a:pt x="1043987" y="56119"/>
                  </a:lnTo>
                  <a:lnTo>
                    <a:pt x="1252785" y="11223"/>
                  </a:lnTo>
                  <a:lnTo>
                    <a:pt x="1461582" y="0"/>
                  </a:lnTo>
                </a:path>
              </a:pathLst>
            </a:custGeom>
            <a:ln w="35231" cap="flat">
              <a:solidFill>
                <a:srgbClr val="1CABE2">
                  <a:alpha val="100000"/>
                </a:srgbClr>
              </a:solidFill>
              <a:prstDash val="solid"/>
              <a:round/>
            </a:ln>
          </p:spPr>
          <p:txBody>
            <a:bodyPr/>
            <a:lstStyle/>
            <a:p/>
          </p:txBody>
        </p:sp>
        <p:sp>
          <p:nvSpPr>
            <p:cNvPr id="447" name="tx447"/>
            <p:cNvSpPr/>
            <p:nvPr/>
          </p:nvSpPr>
          <p:spPr>
            <a:xfrm>
              <a:off x="5802160" y="418334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65</a:t>
              </a:r>
            </a:p>
          </p:txBody>
        </p:sp>
        <p:sp>
          <p:nvSpPr>
            <p:cNvPr id="448" name="tx448"/>
            <p:cNvSpPr/>
            <p:nvPr/>
          </p:nvSpPr>
          <p:spPr>
            <a:xfrm>
              <a:off x="6010957" y="416089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a:t>
              </a:r>
            </a:p>
          </p:txBody>
        </p:sp>
        <p:sp>
          <p:nvSpPr>
            <p:cNvPr id="449" name="tx449"/>
            <p:cNvSpPr/>
            <p:nvPr/>
          </p:nvSpPr>
          <p:spPr>
            <a:xfrm>
              <a:off x="6219755" y="41496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68</a:t>
              </a:r>
            </a:p>
          </p:txBody>
        </p:sp>
        <p:sp>
          <p:nvSpPr>
            <p:cNvPr id="450" name="tx450"/>
            <p:cNvSpPr/>
            <p:nvPr/>
          </p:nvSpPr>
          <p:spPr>
            <a:xfrm>
              <a:off x="6428552" y="412722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451" name="tx451"/>
            <p:cNvSpPr/>
            <p:nvPr/>
          </p:nvSpPr>
          <p:spPr>
            <a:xfrm>
              <a:off x="6637350" y="41160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452" name="tx452"/>
            <p:cNvSpPr/>
            <p:nvPr/>
          </p:nvSpPr>
          <p:spPr>
            <a:xfrm>
              <a:off x="6846147" y="409355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a:t>
              </a:r>
            </a:p>
          </p:txBody>
        </p:sp>
        <p:sp>
          <p:nvSpPr>
            <p:cNvPr id="453" name="tx453"/>
            <p:cNvSpPr/>
            <p:nvPr/>
          </p:nvSpPr>
          <p:spPr>
            <a:xfrm>
              <a:off x="7054945" y="404866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454" name="tx454"/>
            <p:cNvSpPr/>
            <p:nvPr/>
          </p:nvSpPr>
          <p:spPr>
            <a:xfrm>
              <a:off x="7263742" y="403743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78</a:t>
              </a:r>
            </a:p>
          </p:txBody>
        </p:sp>
        <p:sp>
          <p:nvSpPr>
            <p:cNvPr id="455" name="rc455"/>
            <p:cNvSpPr/>
            <p:nvPr/>
          </p:nvSpPr>
          <p:spPr>
            <a:xfrm>
              <a:off x="5789340" y="4927502"/>
              <a:ext cx="1607740" cy="1000048"/>
            </a:xfrm>
            <a:prstGeom prst="rect">
              <a:avLst/>
            </a:prstGeom>
            <a:solidFill>
              <a:srgbClr val="EBEBEB">
                <a:alpha val="100000"/>
              </a:srgbClr>
            </a:solidFill>
          </p:spPr>
          <p:txBody>
            <a:bodyPr/>
            <a:lstStyle/>
            <a:p/>
          </p:txBody>
        </p:sp>
        <p:sp>
          <p:nvSpPr>
            <p:cNvPr id="456" name="pl456"/>
            <p:cNvSpPr/>
            <p:nvPr/>
          </p:nvSpPr>
          <p:spPr>
            <a:xfrm>
              <a:off x="5789340" y="567445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57" name="pl457"/>
            <p:cNvSpPr/>
            <p:nvPr/>
          </p:nvSpPr>
          <p:spPr>
            <a:xfrm>
              <a:off x="5789340" y="539385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58" name="pl458"/>
            <p:cNvSpPr/>
            <p:nvPr/>
          </p:nvSpPr>
          <p:spPr>
            <a:xfrm>
              <a:off x="5789340" y="511325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59" name="pl459"/>
            <p:cNvSpPr/>
            <p:nvPr/>
          </p:nvSpPr>
          <p:spPr>
            <a:xfrm>
              <a:off x="578934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60" name="pl460"/>
            <p:cNvSpPr/>
            <p:nvPr/>
          </p:nvSpPr>
          <p:spPr>
            <a:xfrm>
              <a:off x="5789340" y="581475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61" name="pl461"/>
            <p:cNvSpPr/>
            <p:nvPr/>
          </p:nvSpPr>
          <p:spPr>
            <a:xfrm>
              <a:off x="5789340" y="5534153"/>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62" name="pl462"/>
            <p:cNvSpPr/>
            <p:nvPr/>
          </p:nvSpPr>
          <p:spPr>
            <a:xfrm>
              <a:off x="5789340" y="525355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63" name="pl463"/>
            <p:cNvSpPr/>
            <p:nvPr/>
          </p:nvSpPr>
          <p:spPr>
            <a:xfrm>
              <a:off x="586241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4" name="pl464"/>
            <p:cNvSpPr/>
            <p:nvPr/>
          </p:nvSpPr>
          <p:spPr>
            <a:xfrm>
              <a:off x="607121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5" name="pl465"/>
            <p:cNvSpPr/>
            <p:nvPr/>
          </p:nvSpPr>
          <p:spPr>
            <a:xfrm>
              <a:off x="628001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6" name="pl466"/>
            <p:cNvSpPr/>
            <p:nvPr/>
          </p:nvSpPr>
          <p:spPr>
            <a:xfrm>
              <a:off x="648881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7" name="pl467"/>
            <p:cNvSpPr/>
            <p:nvPr/>
          </p:nvSpPr>
          <p:spPr>
            <a:xfrm>
              <a:off x="669760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8" name="pl468"/>
            <p:cNvSpPr/>
            <p:nvPr/>
          </p:nvSpPr>
          <p:spPr>
            <a:xfrm>
              <a:off x="690640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9" name="pl469"/>
            <p:cNvSpPr/>
            <p:nvPr/>
          </p:nvSpPr>
          <p:spPr>
            <a:xfrm>
              <a:off x="711520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70" name="pl470"/>
            <p:cNvSpPr/>
            <p:nvPr/>
          </p:nvSpPr>
          <p:spPr>
            <a:xfrm>
              <a:off x="732400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71" name="pl471"/>
            <p:cNvSpPr/>
            <p:nvPr/>
          </p:nvSpPr>
          <p:spPr>
            <a:xfrm>
              <a:off x="5862419" y="5444362"/>
              <a:ext cx="1461582" cy="44895"/>
            </a:xfrm>
            <a:custGeom>
              <a:avLst/>
              <a:pathLst>
                <a:path w="1461582" h="44895">
                  <a:moveTo>
                    <a:pt x="0" y="11223"/>
                  </a:moveTo>
                  <a:lnTo>
                    <a:pt x="208797" y="0"/>
                  </a:lnTo>
                  <a:lnTo>
                    <a:pt x="417595" y="11223"/>
                  </a:lnTo>
                  <a:lnTo>
                    <a:pt x="626392" y="44895"/>
                  </a:lnTo>
                  <a:lnTo>
                    <a:pt x="835190" y="22447"/>
                  </a:lnTo>
                  <a:lnTo>
                    <a:pt x="1043987" y="0"/>
                  </a:lnTo>
                  <a:lnTo>
                    <a:pt x="1252785" y="0"/>
                  </a:lnTo>
                  <a:lnTo>
                    <a:pt x="1461582" y="0"/>
                  </a:lnTo>
                </a:path>
              </a:pathLst>
            </a:custGeom>
            <a:ln w="20325" cap="flat">
              <a:solidFill>
                <a:srgbClr val="BEBEBE">
                  <a:alpha val="69803"/>
                </a:srgbClr>
              </a:solidFill>
              <a:prstDash val="solid"/>
              <a:round/>
            </a:ln>
          </p:spPr>
          <p:txBody>
            <a:bodyPr/>
            <a:lstStyle/>
            <a:p/>
          </p:txBody>
        </p:sp>
        <p:sp>
          <p:nvSpPr>
            <p:cNvPr id="472" name="pl472"/>
            <p:cNvSpPr/>
            <p:nvPr/>
          </p:nvSpPr>
          <p:spPr>
            <a:xfrm>
              <a:off x="5862419" y="5354571"/>
              <a:ext cx="1461582" cy="269373"/>
            </a:xfrm>
            <a:custGeom>
              <a:avLst/>
              <a:pathLst>
                <a:path w="1461582" h="269373">
                  <a:moveTo>
                    <a:pt x="0" y="78567"/>
                  </a:moveTo>
                  <a:lnTo>
                    <a:pt x="208797" y="44895"/>
                  </a:lnTo>
                  <a:lnTo>
                    <a:pt x="417595" y="33671"/>
                  </a:lnTo>
                  <a:lnTo>
                    <a:pt x="626392" y="0"/>
                  </a:lnTo>
                  <a:lnTo>
                    <a:pt x="835190" y="44895"/>
                  </a:lnTo>
                  <a:lnTo>
                    <a:pt x="1043987" y="112238"/>
                  </a:lnTo>
                  <a:lnTo>
                    <a:pt x="1252785" y="168358"/>
                  </a:lnTo>
                  <a:lnTo>
                    <a:pt x="1461582" y="269373"/>
                  </a:lnTo>
                </a:path>
              </a:pathLst>
            </a:custGeom>
            <a:ln w="40651" cap="flat">
              <a:solidFill>
                <a:srgbClr val="BEBEBE">
                  <a:alpha val="69803"/>
                </a:srgbClr>
              </a:solidFill>
              <a:prstDash val="solid"/>
              <a:round/>
            </a:ln>
          </p:spPr>
          <p:txBody>
            <a:bodyPr/>
            <a:lstStyle/>
            <a:p/>
          </p:txBody>
        </p:sp>
        <p:sp>
          <p:nvSpPr>
            <p:cNvPr id="473" name="pl473"/>
            <p:cNvSpPr/>
            <p:nvPr/>
          </p:nvSpPr>
          <p:spPr>
            <a:xfrm>
              <a:off x="5862419" y="5354571"/>
              <a:ext cx="1461582" cy="269373"/>
            </a:xfrm>
            <a:custGeom>
              <a:avLst/>
              <a:pathLst>
                <a:path w="1461582" h="269373">
                  <a:moveTo>
                    <a:pt x="0" y="78567"/>
                  </a:moveTo>
                  <a:lnTo>
                    <a:pt x="208797" y="44895"/>
                  </a:lnTo>
                  <a:lnTo>
                    <a:pt x="417595" y="33671"/>
                  </a:lnTo>
                  <a:lnTo>
                    <a:pt x="626392" y="0"/>
                  </a:lnTo>
                  <a:lnTo>
                    <a:pt x="835190" y="44895"/>
                  </a:lnTo>
                  <a:lnTo>
                    <a:pt x="1043987" y="112238"/>
                  </a:lnTo>
                  <a:lnTo>
                    <a:pt x="1252785" y="168358"/>
                  </a:lnTo>
                  <a:lnTo>
                    <a:pt x="1461582" y="269373"/>
                  </a:lnTo>
                </a:path>
              </a:pathLst>
            </a:custGeom>
            <a:ln w="35231" cap="flat">
              <a:solidFill>
                <a:srgbClr val="BEBEBE">
                  <a:alpha val="69803"/>
                </a:srgbClr>
              </a:solidFill>
              <a:prstDash val="solid"/>
              <a:round/>
            </a:ln>
          </p:spPr>
          <p:txBody>
            <a:bodyPr/>
            <a:lstStyle/>
            <a:p/>
          </p:txBody>
        </p:sp>
        <p:sp>
          <p:nvSpPr>
            <p:cNvPr id="474" name="pl474"/>
            <p:cNvSpPr/>
            <p:nvPr/>
          </p:nvSpPr>
          <p:spPr>
            <a:xfrm>
              <a:off x="5862419" y="5444362"/>
              <a:ext cx="1461582" cy="44895"/>
            </a:xfrm>
            <a:custGeom>
              <a:avLst/>
              <a:pathLst>
                <a:path w="1461582" h="44895">
                  <a:moveTo>
                    <a:pt x="0" y="11223"/>
                  </a:moveTo>
                  <a:lnTo>
                    <a:pt x="208797" y="0"/>
                  </a:lnTo>
                  <a:lnTo>
                    <a:pt x="417595" y="11223"/>
                  </a:lnTo>
                  <a:lnTo>
                    <a:pt x="626392" y="44895"/>
                  </a:lnTo>
                  <a:lnTo>
                    <a:pt x="835190" y="22447"/>
                  </a:lnTo>
                  <a:lnTo>
                    <a:pt x="1043987" y="0"/>
                  </a:lnTo>
                  <a:lnTo>
                    <a:pt x="1252785" y="0"/>
                  </a:lnTo>
                  <a:lnTo>
                    <a:pt x="1461582" y="0"/>
                  </a:lnTo>
                </a:path>
              </a:pathLst>
            </a:custGeom>
            <a:ln w="20325" cap="flat">
              <a:solidFill>
                <a:srgbClr val="6B6B6B">
                  <a:alpha val="100000"/>
                </a:srgbClr>
              </a:solidFill>
              <a:prstDash val="solid"/>
              <a:round/>
            </a:ln>
          </p:spPr>
          <p:txBody>
            <a:bodyPr/>
            <a:lstStyle/>
            <a:p/>
          </p:txBody>
        </p:sp>
        <p:sp>
          <p:nvSpPr>
            <p:cNvPr id="475" name="pl475"/>
            <p:cNvSpPr/>
            <p:nvPr/>
          </p:nvSpPr>
          <p:spPr>
            <a:xfrm>
              <a:off x="5862419" y="5354571"/>
              <a:ext cx="1461582" cy="269373"/>
            </a:xfrm>
            <a:custGeom>
              <a:avLst/>
              <a:pathLst>
                <a:path w="1461582" h="269373">
                  <a:moveTo>
                    <a:pt x="0" y="78567"/>
                  </a:moveTo>
                  <a:lnTo>
                    <a:pt x="208797" y="44895"/>
                  </a:lnTo>
                  <a:lnTo>
                    <a:pt x="417595" y="33671"/>
                  </a:lnTo>
                  <a:lnTo>
                    <a:pt x="626392" y="0"/>
                  </a:lnTo>
                  <a:lnTo>
                    <a:pt x="835190" y="44895"/>
                  </a:lnTo>
                  <a:lnTo>
                    <a:pt x="1043987" y="112238"/>
                  </a:lnTo>
                  <a:lnTo>
                    <a:pt x="1252785" y="168358"/>
                  </a:lnTo>
                  <a:lnTo>
                    <a:pt x="1461582" y="269373"/>
                  </a:lnTo>
                </a:path>
              </a:pathLst>
            </a:custGeom>
            <a:ln w="40651" cap="flat">
              <a:solidFill>
                <a:srgbClr val="000000">
                  <a:alpha val="100000"/>
                </a:srgbClr>
              </a:solidFill>
              <a:prstDash val="solid"/>
              <a:round/>
            </a:ln>
          </p:spPr>
          <p:txBody>
            <a:bodyPr/>
            <a:lstStyle/>
            <a:p/>
          </p:txBody>
        </p:sp>
        <p:sp>
          <p:nvSpPr>
            <p:cNvPr id="476" name="pl476"/>
            <p:cNvSpPr/>
            <p:nvPr/>
          </p:nvSpPr>
          <p:spPr>
            <a:xfrm>
              <a:off x="5862419" y="5354571"/>
              <a:ext cx="1461582" cy="269373"/>
            </a:xfrm>
            <a:custGeom>
              <a:avLst/>
              <a:pathLst>
                <a:path w="1461582" h="269373">
                  <a:moveTo>
                    <a:pt x="0" y="78567"/>
                  </a:moveTo>
                  <a:lnTo>
                    <a:pt x="208797" y="44895"/>
                  </a:lnTo>
                  <a:lnTo>
                    <a:pt x="417595" y="33671"/>
                  </a:lnTo>
                  <a:lnTo>
                    <a:pt x="626392" y="0"/>
                  </a:lnTo>
                  <a:lnTo>
                    <a:pt x="835190" y="44895"/>
                  </a:lnTo>
                  <a:lnTo>
                    <a:pt x="1043987" y="112238"/>
                  </a:lnTo>
                  <a:lnTo>
                    <a:pt x="1252785" y="168358"/>
                  </a:lnTo>
                  <a:lnTo>
                    <a:pt x="1461582" y="269373"/>
                  </a:lnTo>
                </a:path>
              </a:pathLst>
            </a:custGeom>
            <a:ln w="35231" cap="flat">
              <a:solidFill>
                <a:srgbClr val="1CABE2">
                  <a:alpha val="100000"/>
                </a:srgbClr>
              </a:solidFill>
              <a:prstDash val="solid"/>
              <a:round/>
            </a:ln>
          </p:spPr>
          <p:txBody>
            <a:bodyPr/>
            <a:lstStyle/>
            <a:p/>
          </p:txBody>
        </p:sp>
        <p:sp>
          <p:nvSpPr>
            <p:cNvPr id="477" name="tx477"/>
            <p:cNvSpPr/>
            <p:nvPr/>
          </p:nvSpPr>
          <p:spPr>
            <a:xfrm>
              <a:off x="5802160" y="52545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478" name="tx478"/>
            <p:cNvSpPr/>
            <p:nvPr/>
          </p:nvSpPr>
          <p:spPr>
            <a:xfrm>
              <a:off x="6010957" y="522091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479" name="tx479"/>
            <p:cNvSpPr/>
            <p:nvPr/>
          </p:nvSpPr>
          <p:spPr>
            <a:xfrm>
              <a:off x="6219755" y="520968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480" name="tx480"/>
            <p:cNvSpPr/>
            <p:nvPr/>
          </p:nvSpPr>
          <p:spPr>
            <a:xfrm>
              <a:off x="6428552" y="517601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481" name="tx481"/>
            <p:cNvSpPr/>
            <p:nvPr/>
          </p:nvSpPr>
          <p:spPr>
            <a:xfrm>
              <a:off x="6637350" y="522091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482" name="tx482"/>
            <p:cNvSpPr/>
            <p:nvPr/>
          </p:nvSpPr>
          <p:spPr>
            <a:xfrm>
              <a:off x="6846147" y="52882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483" name="tx483"/>
            <p:cNvSpPr/>
            <p:nvPr/>
          </p:nvSpPr>
          <p:spPr>
            <a:xfrm>
              <a:off x="7054945" y="534437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76</a:t>
              </a:r>
            </a:p>
          </p:txBody>
        </p:sp>
        <p:sp>
          <p:nvSpPr>
            <p:cNvPr id="484" name="tx484"/>
            <p:cNvSpPr/>
            <p:nvPr/>
          </p:nvSpPr>
          <p:spPr>
            <a:xfrm>
              <a:off x="7263742" y="544538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a:t>
              </a:r>
            </a:p>
          </p:txBody>
        </p:sp>
        <p:sp>
          <p:nvSpPr>
            <p:cNvPr id="485" name="rc485"/>
            <p:cNvSpPr/>
            <p:nvPr/>
          </p:nvSpPr>
          <p:spPr>
            <a:xfrm>
              <a:off x="7466670" y="1074032"/>
              <a:ext cx="1607740" cy="1000048"/>
            </a:xfrm>
            <a:prstGeom prst="rect">
              <a:avLst/>
            </a:prstGeom>
            <a:solidFill>
              <a:srgbClr val="EBEBEB">
                <a:alpha val="100000"/>
              </a:srgbClr>
            </a:solidFill>
          </p:spPr>
          <p:txBody>
            <a:bodyPr/>
            <a:lstStyle/>
            <a:p/>
          </p:txBody>
        </p:sp>
        <p:sp>
          <p:nvSpPr>
            <p:cNvPr id="486" name="pl486"/>
            <p:cNvSpPr/>
            <p:nvPr/>
          </p:nvSpPr>
          <p:spPr>
            <a:xfrm>
              <a:off x="7466670" y="182098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87" name="pl487"/>
            <p:cNvSpPr/>
            <p:nvPr/>
          </p:nvSpPr>
          <p:spPr>
            <a:xfrm>
              <a:off x="7466670" y="154038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88" name="pl488"/>
            <p:cNvSpPr/>
            <p:nvPr/>
          </p:nvSpPr>
          <p:spPr>
            <a:xfrm>
              <a:off x="7466670" y="125978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89" name="pl489"/>
            <p:cNvSpPr/>
            <p:nvPr/>
          </p:nvSpPr>
          <p:spPr>
            <a:xfrm>
              <a:off x="746667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90" name="pl490"/>
            <p:cNvSpPr/>
            <p:nvPr/>
          </p:nvSpPr>
          <p:spPr>
            <a:xfrm>
              <a:off x="7466670" y="196128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91" name="pl491"/>
            <p:cNvSpPr/>
            <p:nvPr/>
          </p:nvSpPr>
          <p:spPr>
            <a:xfrm>
              <a:off x="7466670" y="1680683"/>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92" name="pl492"/>
            <p:cNvSpPr/>
            <p:nvPr/>
          </p:nvSpPr>
          <p:spPr>
            <a:xfrm>
              <a:off x="7466670" y="140008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93" name="pl493"/>
            <p:cNvSpPr/>
            <p:nvPr/>
          </p:nvSpPr>
          <p:spPr>
            <a:xfrm>
              <a:off x="753974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4" name="pl494"/>
            <p:cNvSpPr/>
            <p:nvPr/>
          </p:nvSpPr>
          <p:spPr>
            <a:xfrm>
              <a:off x="774854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5" name="pl495"/>
            <p:cNvSpPr/>
            <p:nvPr/>
          </p:nvSpPr>
          <p:spPr>
            <a:xfrm>
              <a:off x="795734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6" name="pl496"/>
            <p:cNvSpPr/>
            <p:nvPr/>
          </p:nvSpPr>
          <p:spPr>
            <a:xfrm>
              <a:off x="816614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7" name="pl497"/>
            <p:cNvSpPr/>
            <p:nvPr/>
          </p:nvSpPr>
          <p:spPr>
            <a:xfrm>
              <a:off x="837493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8" name="pl498"/>
            <p:cNvSpPr/>
            <p:nvPr/>
          </p:nvSpPr>
          <p:spPr>
            <a:xfrm>
              <a:off x="858373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9" name="pl499"/>
            <p:cNvSpPr/>
            <p:nvPr/>
          </p:nvSpPr>
          <p:spPr>
            <a:xfrm>
              <a:off x="879253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00" name="pl500"/>
            <p:cNvSpPr/>
            <p:nvPr/>
          </p:nvSpPr>
          <p:spPr>
            <a:xfrm>
              <a:off x="900133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01" name="pl501"/>
            <p:cNvSpPr/>
            <p:nvPr/>
          </p:nvSpPr>
          <p:spPr>
            <a:xfrm>
              <a:off x="7539749" y="1590892"/>
              <a:ext cx="1461582" cy="44895"/>
            </a:xfrm>
            <a:custGeom>
              <a:avLst/>
              <a:pathLst>
                <a:path w="1461582" h="44895">
                  <a:moveTo>
                    <a:pt x="0" y="11223"/>
                  </a:moveTo>
                  <a:lnTo>
                    <a:pt x="208797" y="0"/>
                  </a:lnTo>
                  <a:lnTo>
                    <a:pt x="417595" y="11223"/>
                  </a:lnTo>
                  <a:lnTo>
                    <a:pt x="626392" y="44895"/>
                  </a:lnTo>
                  <a:lnTo>
                    <a:pt x="835190" y="22447"/>
                  </a:lnTo>
                  <a:lnTo>
                    <a:pt x="1043987" y="0"/>
                  </a:lnTo>
                  <a:lnTo>
                    <a:pt x="1252785" y="0"/>
                  </a:lnTo>
                  <a:lnTo>
                    <a:pt x="1461582" y="0"/>
                  </a:lnTo>
                </a:path>
              </a:pathLst>
            </a:custGeom>
            <a:ln w="20325" cap="flat">
              <a:solidFill>
                <a:srgbClr val="BEBEBE">
                  <a:alpha val="69803"/>
                </a:srgbClr>
              </a:solidFill>
              <a:prstDash val="solid"/>
              <a:round/>
            </a:ln>
          </p:spPr>
          <p:txBody>
            <a:bodyPr/>
            <a:lstStyle/>
            <a:p/>
          </p:txBody>
        </p:sp>
        <p:sp>
          <p:nvSpPr>
            <p:cNvPr id="502" name="pl502"/>
            <p:cNvSpPr/>
            <p:nvPr/>
          </p:nvSpPr>
          <p:spPr>
            <a:xfrm>
              <a:off x="7539749" y="1557220"/>
              <a:ext cx="1461582" cy="258149"/>
            </a:xfrm>
            <a:custGeom>
              <a:avLst/>
              <a:pathLst>
                <a:path w="1461582" h="258149">
                  <a:moveTo>
                    <a:pt x="0" y="258149"/>
                  </a:moveTo>
                  <a:lnTo>
                    <a:pt x="208797" y="190806"/>
                  </a:lnTo>
                  <a:lnTo>
                    <a:pt x="417595" y="134686"/>
                  </a:lnTo>
                  <a:lnTo>
                    <a:pt x="626392" y="78567"/>
                  </a:lnTo>
                  <a:lnTo>
                    <a:pt x="835190" y="44895"/>
                  </a:lnTo>
                  <a:lnTo>
                    <a:pt x="1043987" y="22447"/>
                  </a:lnTo>
                  <a:lnTo>
                    <a:pt x="1252785" y="33671"/>
                  </a:lnTo>
                  <a:lnTo>
                    <a:pt x="1461582" y="0"/>
                  </a:lnTo>
                </a:path>
              </a:pathLst>
            </a:custGeom>
            <a:ln w="40651" cap="flat">
              <a:solidFill>
                <a:srgbClr val="BEBEBE">
                  <a:alpha val="69803"/>
                </a:srgbClr>
              </a:solidFill>
              <a:prstDash val="solid"/>
              <a:round/>
            </a:ln>
          </p:spPr>
          <p:txBody>
            <a:bodyPr/>
            <a:lstStyle/>
            <a:p/>
          </p:txBody>
        </p:sp>
        <p:sp>
          <p:nvSpPr>
            <p:cNvPr id="503" name="pl503"/>
            <p:cNvSpPr/>
            <p:nvPr/>
          </p:nvSpPr>
          <p:spPr>
            <a:xfrm>
              <a:off x="7539749" y="1557220"/>
              <a:ext cx="1461582" cy="258149"/>
            </a:xfrm>
            <a:custGeom>
              <a:avLst/>
              <a:pathLst>
                <a:path w="1461582" h="258149">
                  <a:moveTo>
                    <a:pt x="0" y="258149"/>
                  </a:moveTo>
                  <a:lnTo>
                    <a:pt x="208797" y="190806"/>
                  </a:lnTo>
                  <a:lnTo>
                    <a:pt x="417595" y="134686"/>
                  </a:lnTo>
                  <a:lnTo>
                    <a:pt x="626392" y="78567"/>
                  </a:lnTo>
                  <a:lnTo>
                    <a:pt x="835190" y="44895"/>
                  </a:lnTo>
                  <a:lnTo>
                    <a:pt x="1043987" y="22447"/>
                  </a:lnTo>
                  <a:lnTo>
                    <a:pt x="1252785" y="33671"/>
                  </a:lnTo>
                  <a:lnTo>
                    <a:pt x="1461582" y="0"/>
                  </a:lnTo>
                </a:path>
              </a:pathLst>
            </a:custGeom>
            <a:ln w="35231" cap="flat">
              <a:solidFill>
                <a:srgbClr val="BEBEBE">
                  <a:alpha val="69803"/>
                </a:srgbClr>
              </a:solidFill>
              <a:prstDash val="solid"/>
              <a:round/>
            </a:ln>
          </p:spPr>
          <p:txBody>
            <a:bodyPr/>
            <a:lstStyle/>
            <a:p/>
          </p:txBody>
        </p:sp>
        <p:sp>
          <p:nvSpPr>
            <p:cNvPr id="504" name="pl504"/>
            <p:cNvSpPr/>
            <p:nvPr/>
          </p:nvSpPr>
          <p:spPr>
            <a:xfrm>
              <a:off x="7539749" y="1590892"/>
              <a:ext cx="1461582" cy="44895"/>
            </a:xfrm>
            <a:custGeom>
              <a:avLst/>
              <a:pathLst>
                <a:path w="1461582" h="44895">
                  <a:moveTo>
                    <a:pt x="0" y="11223"/>
                  </a:moveTo>
                  <a:lnTo>
                    <a:pt x="208797" y="0"/>
                  </a:lnTo>
                  <a:lnTo>
                    <a:pt x="417595" y="11223"/>
                  </a:lnTo>
                  <a:lnTo>
                    <a:pt x="626392" y="44895"/>
                  </a:lnTo>
                  <a:lnTo>
                    <a:pt x="835190" y="22447"/>
                  </a:lnTo>
                  <a:lnTo>
                    <a:pt x="1043987" y="0"/>
                  </a:lnTo>
                  <a:lnTo>
                    <a:pt x="1252785" y="0"/>
                  </a:lnTo>
                  <a:lnTo>
                    <a:pt x="1461582" y="0"/>
                  </a:lnTo>
                </a:path>
              </a:pathLst>
            </a:custGeom>
            <a:ln w="20325" cap="flat">
              <a:solidFill>
                <a:srgbClr val="6B6B6B">
                  <a:alpha val="100000"/>
                </a:srgbClr>
              </a:solidFill>
              <a:prstDash val="solid"/>
              <a:round/>
            </a:ln>
          </p:spPr>
          <p:txBody>
            <a:bodyPr/>
            <a:lstStyle/>
            <a:p/>
          </p:txBody>
        </p:sp>
        <p:sp>
          <p:nvSpPr>
            <p:cNvPr id="505" name="pl505"/>
            <p:cNvSpPr/>
            <p:nvPr/>
          </p:nvSpPr>
          <p:spPr>
            <a:xfrm>
              <a:off x="7539749" y="1557220"/>
              <a:ext cx="1461582" cy="258149"/>
            </a:xfrm>
            <a:custGeom>
              <a:avLst/>
              <a:pathLst>
                <a:path w="1461582" h="258149">
                  <a:moveTo>
                    <a:pt x="0" y="258149"/>
                  </a:moveTo>
                  <a:lnTo>
                    <a:pt x="208797" y="190806"/>
                  </a:lnTo>
                  <a:lnTo>
                    <a:pt x="417595" y="134686"/>
                  </a:lnTo>
                  <a:lnTo>
                    <a:pt x="626392" y="78567"/>
                  </a:lnTo>
                  <a:lnTo>
                    <a:pt x="835190" y="44895"/>
                  </a:lnTo>
                  <a:lnTo>
                    <a:pt x="1043987" y="22447"/>
                  </a:lnTo>
                  <a:lnTo>
                    <a:pt x="1252785" y="33671"/>
                  </a:lnTo>
                  <a:lnTo>
                    <a:pt x="1461582" y="0"/>
                  </a:lnTo>
                </a:path>
              </a:pathLst>
            </a:custGeom>
            <a:ln w="40651" cap="flat">
              <a:solidFill>
                <a:srgbClr val="000000">
                  <a:alpha val="100000"/>
                </a:srgbClr>
              </a:solidFill>
              <a:prstDash val="solid"/>
              <a:round/>
            </a:ln>
          </p:spPr>
          <p:txBody>
            <a:bodyPr/>
            <a:lstStyle/>
            <a:p/>
          </p:txBody>
        </p:sp>
        <p:sp>
          <p:nvSpPr>
            <p:cNvPr id="506" name="pl506"/>
            <p:cNvSpPr/>
            <p:nvPr/>
          </p:nvSpPr>
          <p:spPr>
            <a:xfrm>
              <a:off x="7539749" y="1557220"/>
              <a:ext cx="1461582" cy="258149"/>
            </a:xfrm>
            <a:custGeom>
              <a:avLst/>
              <a:pathLst>
                <a:path w="1461582" h="258149">
                  <a:moveTo>
                    <a:pt x="0" y="258149"/>
                  </a:moveTo>
                  <a:lnTo>
                    <a:pt x="208797" y="190806"/>
                  </a:lnTo>
                  <a:lnTo>
                    <a:pt x="417595" y="134686"/>
                  </a:lnTo>
                  <a:lnTo>
                    <a:pt x="626392" y="78567"/>
                  </a:lnTo>
                  <a:lnTo>
                    <a:pt x="835190" y="44895"/>
                  </a:lnTo>
                  <a:lnTo>
                    <a:pt x="1043987" y="22447"/>
                  </a:lnTo>
                  <a:lnTo>
                    <a:pt x="1252785" y="33671"/>
                  </a:lnTo>
                  <a:lnTo>
                    <a:pt x="1461582" y="0"/>
                  </a:lnTo>
                </a:path>
              </a:pathLst>
            </a:custGeom>
            <a:ln w="35231" cap="flat">
              <a:solidFill>
                <a:srgbClr val="1CABE2">
                  <a:alpha val="100000"/>
                </a:srgbClr>
              </a:solidFill>
              <a:prstDash val="solid"/>
              <a:round/>
            </a:ln>
          </p:spPr>
          <p:txBody>
            <a:bodyPr/>
            <a:lstStyle/>
            <a:p/>
          </p:txBody>
        </p:sp>
        <p:sp>
          <p:nvSpPr>
            <p:cNvPr id="507" name="tx507"/>
            <p:cNvSpPr/>
            <p:nvPr/>
          </p:nvSpPr>
          <p:spPr>
            <a:xfrm>
              <a:off x="7479490" y="163681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63</a:t>
              </a:r>
            </a:p>
          </p:txBody>
        </p:sp>
        <p:sp>
          <p:nvSpPr>
            <p:cNvPr id="508" name="tx508"/>
            <p:cNvSpPr/>
            <p:nvPr/>
          </p:nvSpPr>
          <p:spPr>
            <a:xfrm>
              <a:off x="7688287" y="15694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69</a:t>
              </a:r>
            </a:p>
          </p:txBody>
        </p:sp>
        <p:sp>
          <p:nvSpPr>
            <p:cNvPr id="509" name="tx509"/>
            <p:cNvSpPr/>
            <p:nvPr/>
          </p:nvSpPr>
          <p:spPr>
            <a:xfrm>
              <a:off x="7897085" y="151335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510" name="tx510"/>
            <p:cNvSpPr/>
            <p:nvPr/>
          </p:nvSpPr>
          <p:spPr>
            <a:xfrm>
              <a:off x="8105882" y="14572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511" name="tx511"/>
            <p:cNvSpPr/>
            <p:nvPr/>
          </p:nvSpPr>
          <p:spPr>
            <a:xfrm>
              <a:off x="8314680" y="142356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512" name="tx512"/>
            <p:cNvSpPr/>
            <p:nvPr/>
          </p:nvSpPr>
          <p:spPr>
            <a:xfrm>
              <a:off x="8523477" y="140111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513" name="tx513"/>
            <p:cNvSpPr/>
            <p:nvPr/>
          </p:nvSpPr>
          <p:spPr>
            <a:xfrm>
              <a:off x="8732275" y="14123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514" name="tx514"/>
            <p:cNvSpPr/>
            <p:nvPr/>
          </p:nvSpPr>
          <p:spPr>
            <a:xfrm>
              <a:off x="8941072" y="13786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515" name="rc515"/>
            <p:cNvSpPr/>
            <p:nvPr/>
          </p:nvSpPr>
          <p:spPr>
            <a:xfrm>
              <a:off x="7466670" y="2358522"/>
              <a:ext cx="1607740" cy="1000048"/>
            </a:xfrm>
            <a:prstGeom prst="rect">
              <a:avLst/>
            </a:prstGeom>
            <a:solidFill>
              <a:srgbClr val="EBEBEB">
                <a:alpha val="100000"/>
              </a:srgbClr>
            </a:solidFill>
          </p:spPr>
          <p:txBody>
            <a:bodyPr/>
            <a:lstStyle/>
            <a:p/>
          </p:txBody>
        </p:sp>
        <p:sp>
          <p:nvSpPr>
            <p:cNvPr id="516" name="pl516"/>
            <p:cNvSpPr/>
            <p:nvPr/>
          </p:nvSpPr>
          <p:spPr>
            <a:xfrm>
              <a:off x="7466670" y="310547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17" name="pl517"/>
            <p:cNvSpPr/>
            <p:nvPr/>
          </p:nvSpPr>
          <p:spPr>
            <a:xfrm>
              <a:off x="7466670" y="282487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18" name="pl518"/>
            <p:cNvSpPr/>
            <p:nvPr/>
          </p:nvSpPr>
          <p:spPr>
            <a:xfrm>
              <a:off x="7466670" y="254427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19" name="pl519"/>
            <p:cNvSpPr/>
            <p:nvPr/>
          </p:nvSpPr>
          <p:spPr>
            <a:xfrm>
              <a:off x="746667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20" name="pl520"/>
            <p:cNvSpPr/>
            <p:nvPr/>
          </p:nvSpPr>
          <p:spPr>
            <a:xfrm>
              <a:off x="7466670" y="324577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21" name="pl521"/>
            <p:cNvSpPr/>
            <p:nvPr/>
          </p:nvSpPr>
          <p:spPr>
            <a:xfrm>
              <a:off x="7466670" y="2965173"/>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22" name="pl522"/>
            <p:cNvSpPr/>
            <p:nvPr/>
          </p:nvSpPr>
          <p:spPr>
            <a:xfrm>
              <a:off x="7466670" y="268457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23" name="pl523"/>
            <p:cNvSpPr/>
            <p:nvPr/>
          </p:nvSpPr>
          <p:spPr>
            <a:xfrm>
              <a:off x="753974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24" name="pl524"/>
            <p:cNvSpPr/>
            <p:nvPr/>
          </p:nvSpPr>
          <p:spPr>
            <a:xfrm>
              <a:off x="774854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25" name="pl525"/>
            <p:cNvSpPr/>
            <p:nvPr/>
          </p:nvSpPr>
          <p:spPr>
            <a:xfrm>
              <a:off x="795734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26" name="pl526"/>
            <p:cNvSpPr/>
            <p:nvPr/>
          </p:nvSpPr>
          <p:spPr>
            <a:xfrm>
              <a:off x="816614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27" name="pl527"/>
            <p:cNvSpPr/>
            <p:nvPr/>
          </p:nvSpPr>
          <p:spPr>
            <a:xfrm>
              <a:off x="837493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28" name="pl528"/>
            <p:cNvSpPr/>
            <p:nvPr/>
          </p:nvSpPr>
          <p:spPr>
            <a:xfrm>
              <a:off x="858373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29" name="pl529"/>
            <p:cNvSpPr/>
            <p:nvPr/>
          </p:nvSpPr>
          <p:spPr>
            <a:xfrm>
              <a:off x="879253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30" name="pl530"/>
            <p:cNvSpPr/>
            <p:nvPr/>
          </p:nvSpPr>
          <p:spPr>
            <a:xfrm>
              <a:off x="900133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31" name="pl531"/>
            <p:cNvSpPr/>
            <p:nvPr/>
          </p:nvSpPr>
          <p:spPr>
            <a:xfrm>
              <a:off x="7539749" y="2875382"/>
              <a:ext cx="1461582" cy="44895"/>
            </a:xfrm>
            <a:custGeom>
              <a:avLst/>
              <a:pathLst>
                <a:path w="1461582" h="44895">
                  <a:moveTo>
                    <a:pt x="0" y="11223"/>
                  </a:moveTo>
                  <a:lnTo>
                    <a:pt x="208797" y="0"/>
                  </a:lnTo>
                  <a:lnTo>
                    <a:pt x="417595" y="11223"/>
                  </a:lnTo>
                  <a:lnTo>
                    <a:pt x="626392" y="44895"/>
                  </a:lnTo>
                  <a:lnTo>
                    <a:pt x="835190" y="22447"/>
                  </a:lnTo>
                  <a:lnTo>
                    <a:pt x="1043987" y="0"/>
                  </a:lnTo>
                  <a:lnTo>
                    <a:pt x="1252785" y="0"/>
                  </a:lnTo>
                  <a:lnTo>
                    <a:pt x="1461582" y="0"/>
                  </a:lnTo>
                </a:path>
              </a:pathLst>
            </a:custGeom>
            <a:ln w="20325" cap="flat">
              <a:solidFill>
                <a:srgbClr val="BEBEBE">
                  <a:alpha val="69803"/>
                </a:srgbClr>
              </a:solidFill>
              <a:prstDash val="solid"/>
              <a:round/>
            </a:ln>
          </p:spPr>
          <p:txBody>
            <a:bodyPr/>
            <a:lstStyle/>
            <a:p/>
          </p:txBody>
        </p:sp>
        <p:sp>
          <p:nvSpPr>
            <p:cNvPr id="532" name="pl532"/>
            <p:cNvSpPr/>
            <p:nvPr/>
          </p:nvSpPr>
          <p:spPr>
            <a:xfrm>
              <a:off x="7539749" y="2695800"/>
              <a:ext cx="1461582" cy="168358"/>
            </a:xfrm>
            <a:custGeom>
              <a:avLst/>
              <a:pathLst>
                <a:path w="1461582" h="168358">
                  <a:moveTo>
                    <a:pt x="0" y="33671"/>
                  </a:moveTo>
                  <a:lnTo>
                    <a:pt x="208797" y="33671"/>
                  </a:lnTo>
                  <a:lnTo>
                    <a:pt x="417595" y="134686"/>
                  </a:lnTo>
                  <a:lnTo>
                    <a:pt x="626392" y="145910"/>
                  </a:lnTo>
                  <a:lnTo>
                    <a:pt x="835190" y="0"/>
                  </a:lnTo>
                  <a:lnTo>
                    <a:pt x="1043987" y="112238"/>
                  </a:lnTo>
                  <a:lnTo>
                    <a:pt x="1252785" y="89791"/>
                  </a:lnTo>
                  <a:lnTo>
                    <a:pt x="1461582" y="168358"/>
                  </a:lnTo>
                </a:path>
              </a:pathLst>
            </a:custGeom>
            <a:ln w="40651" cap="flat">
              <a:solidFill>
                <a:srgbClr val="BEBEBE">
                  <a:alpha val="69803"/>
                </a:srgbClr>
              </a:solidFill>
              <a:prstDash val="solid"/>
              <a:round/>
            </a:ln>
          </p:spPr>
          <p:txBody>
            <a:bodyPr/>
            <a:lstStyle/>
            <a:p/>
          </p:txBody>
        </p:sp>
        <p:sp>
          <p:nvSpPr>
            <p:cNvPr id="533" name="pl533"/>
            <p:cNvSpPr/>
            <p:nvPr/>
          </p:nvSpPr>
          <p:spPr>
            <a:xfrm>
              <a:off x="7539749" y="2695800"/>
              <a:ext cx="1461582" cy="168358"/>
            </a:xfrm>
            <a:custGeom>
              <a:avLst/>
              <a:pathLst>
                <a:path w="1461582" h="168358">
                  <a:moveTo>
                    <a:pt x="0" y="33671"/>
                  </a:moveTo>
                  <a:lnTo>
                    <a:pt x="208797" y="33671"/>
                  </a:lnTo>
                  <a:lnTo>
                    <a:pt x="417595" y="134686"/>
                  </a:lnTo>
                  <a:lnTo>
                    <a:pt x="626392" y="145910"/>
                  </a:lnTo>
                  <a:lnTo>
                    <a:pt x="835190" y="0"/>
                  </a:lnTo>
                  <a:lnTo>
                    <a:pt x="1043987" y="112238"/>
                  </a:lnTo>
                  <a:lnTo>
                    <a:pt x="1252785" y="89791"/>
                  </a:lnTo>
                  <a:lnTo>
                    <a:pt x="1461582" y="168358"/>
                  </a:lnTo>
                </a:path>
              </a:pathLst>
            </a:custGeom>
            <a:ln w="35231" cap="flat">
              <a:solidFill>
                <a:srgbClr val="BEBEBE">
                  <a:alpha val="69803"/>
                </a:srgbClr>
              </a:solidFill>
              <a:prstDash val="solid"/>
              <a:round/>
            </a:ln>
          </p:spPr>
          <p:txBody>
            <a:bodyPr/>
            <a:lstStyle/>
            <a:p/>
          </p:txBody>
        </p:sp>
        <p:sp>
          <p:nvSpPr>
            <p:cNvPr id="534" name="pl534"/>
            <p:cNvSpPr/>
            <p:nvPr/>
          </p:nvSpPr>
          <p:spPr>
            <a:xfrm>
              <a:off x="7539749" y="2875382"/>
              <a:ext cx="1461582" cy="44895"/>
            </a:xfrm>
            <a:custGeom>
              <a:avLst/>
              <a:pathLst>
                <a:path w="1461582" h="44895">
                  <a:moveTo>
                    <a:pt x="0" y="11223"/>
                  </a:moveTo>
                  <a:lnTo>
                    <a:pt x="208797" y="0"/>
                  </a:lnTo>
                  <a:lnTo>
                    <a:pt x="417595" y="11223"/>
                  </a:lnTo>
                  <a:lnTo>
                    <a:pt x="626392" y="44895"/>
                  </a:lnTo>
                  <a:lnTo>
                    <a:pt x="835190" y="22447"/>
                  </a:lnTo>
                  <a:lnTo>
                    <a:pt x="1043987" y="0"/>
                  </a:lnTo>
                  <a:lnTo>
                    <a:pt x="1252785" y="0"/>
                  </a:lnTo>
                  <a:lnTo>
                    <a:pt x="1461582" y="0"/>
                  </a:lnTo>
                </a:path>
              </a:pathLst>
            </a:custGeom>
            <a:ln w="20325" cap="flat">
              <a:solidFill>
                <a:srgbClr val="6B6B6B">
                  <a:alpha val="100000"/>
                </a:srgbClr>
              </a:solidFill>
              <a:prstDash val="solid"/>
              <a:round/>
            </a:ln>
          </p:spPr>
          <p:txBody>
            <a:bodyPr/>
            <a:lstStyle/>
            <a:p/>
          </p:txBody>
        </p:sp>
        <p:sp>
          <p:nvSpPr>
            <p:cNvPr id="535" name="pl535"/>
            <p:cNvSpPr/>
            <p:nvPr/>
          </p:nvSpPr>
          <p:spPr>
            <a:xfrm>
              <a:off x="7539749" y="2695800"/>
              <a:ext cx="1461582" cy="168358"/>
            </a:xfrm>
            <a:custGeom>
              <a:avLst/>
              <a:pathLst>
                <a:path w="1461582" h="168358">
                  <a:moveTo>
                    <a:pt x="0" y="33671"/>
                  </a:moveTo>
                  <a:lnTo>
                    <a:pt x="208797" y="33671"/>
                  </a:lnTo>
                  <a:lnTo>
                    <a:pt x="417595" y="134686"/>
                  </a:lnTo>
                  <a:lnTo>
                    <a:pt x="626392" y="145910"/>
                  </a:lnTo>
                  <a:lnTo>
                    <a:pt x="835190" y="0"/>
                  </a:lnTo>
                  <a:lnTo>
                    <a:pt x="1043987" y="112238"/>
                  </a:lnTo>
                  <a:lnTo>
                    <a:pt x="1252785" y="89791"/>
                  </a:lnTo>
                  <a:lnTo>
                    <a:pt x="1461582" y="168358"/>
                  </a:lnTo>
                </a:path>
              </a:pathLst>
            </a:custGeom>
            <a:ln w="40651" cap="flat">
              <a:solidFill>
                <a:srgbClr val="000000">
                  <a:alpha val="100000"/>
                </a:srgbClr>
              </a:solidFill>
              <a:prstDash val="solid"/>
              <a:round/>
            </a:ln>
          </p:spPr>
          <p:txBody>
            <a:bodyPr/>
            <a:lstStyle/>
            <a:p/>
          </p:txBody>
        </p:sp>
        <p:sp>
          <p:nvSpPr>
            <p:cNvPr id="536" name="pl536"/>
            <p:cNvSpPr/>
            <p:nvPr/>
          </p:nvSpPr>
          <p:spPr>
            <a:xfrm>
              <a:off x="7539749" y="2695800"/>
              <a:ext cx="1461582" cy="168358"/>
            </a:xfrm>
            <a:custGeom>
              <a:avLst/>
              <a:pathLst>
                <a:path w="1461582" h="168358">
                  <a:moveTo>
                    <a:pt x="0" y="33671"/>
                  </a:moveTo>
                  <a:lnTo>
                    <a:pt x="208797" y="33671"/>
                  </a:lnTo>
                  <a:lnTo>
                    <a:pt x="417595" y="134686"/>
                  </a:lnTo>
                  <a:lnTo>
                    <a:pt x="626392" y="145910"/>
                  </a:lnTo>
                  <a:lnTo>
                    <a:pt x="835190" y="0"/>
                  </a:lnTo>
                  <a:lnTo>
                    <a:pt x="1043987" y="112238"/>
                  </a:lnTo>
                  <a:lnTo>
                    <a:pt x="1252785" y="89791"/>
                  </a:lnTo>
                  <a:lnTo>
                    <a:pt x="1461582" y="168358"/>
                  </a:lnTo>
                </a:path>
              </a:pathLst>
            </a:custGeom>
            <a:ln w="35231" cap="flat">
              <a:solidFill>
                <a:srgbClr val="1CABE2">
                  <a:alpha val="100000"/>
                </a:srgbClr>
              </a:solidFill>
              <a:prstDash val="solid"/>
              <a:round/>
            </a:ln>
          </p:spPr>
          <p:txBody>
            <a:bodyPr/>
            <a:lstStyle/>
            <a:p/>
          </p:txBody>
        </p:sp>
        <p:sp>
          <p:nvSpPr>
            <p:cNvPr id="537" name="tx537"/>
            <p:cNvSpPr/>
            <p:nvPr/>
          </p:nvSpPr>
          <p:spPr>
            <a:xfrm>
              <a:off x="7479490" y="255091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538" name="tx538"/>
            <p:cNvSpPr/>
            <p:nvPr/>
          </p:nvSpPr>
          <p:spPr>
            <a:xfrm>
              <a:off x="7688287" y="255091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539" name="tx539"/>
            <p:cNvSpPr/>
            <p:nvPr/>
          </p:nvSpPr>
          <p:spPr>
            <a:xfrm>
              <a:off x="7897085" y="265193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540" name="tx540"/>
            <p:cNvSpPr/>
            <p:nvPr/>
          </p:nvSpPr>
          <p:spPr>
            <a:xfrm>
              <a:off x="8105882" y="26631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541" name="tx541"/>
            <p:cNvSpPr/>
            <p:nvPr/>
          </p:nvSpPr>
          <p:spPr>
            <a:xfrm>
              <a:off x="8314680" y="25172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542" name="tx542"/>
            <p:cNvSpPr/>
            <p:nvPr/>
          </p:nvSpPr>
          <p:spPr>
            <a:xfrm>
              <a:off x="8523477" y="26294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543" name="tx543"/>
            <p:cNvSpPr/>
            <p:nvPr/>
          </p:nvSpPr>
          <p:spPr>
            <a:xfrm>
              <a:off x="8732275" y="260703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544" name="tx544"/>
            <p:cNvSpPr/>
            <p:nvPr/>
          </p:nvSpPr>
          <p:spPr>
            <a:xfrm>
              <a:off x="8941072" y="268560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545" name="rc545"/>
            <p:cNvSpPr/>
            <p:nvPr/>
          </p:nvSpPr>
          <p:spPr>
            <a:xfrm>
              <a:off x="7466670" y="3643012"/>
              <a:ext cx="1607740" cy="1000048"/>
            </a:xfrm>
            <a:prstGeom prst="rect">
              <a:avLst/>
            </a:prstGeom>
            <a:solidFill>
              <a:srgbClr val="EBEBEB">
                <a:alpha val="100000"/>
              </a:srgbClr>
            </a:solidFill>
          </p:spPr>
          <p:txBody>
            <a:bodyPr/>
            <a:lstStyle/>
            <a:p/>
          </p:txBody>
        </p:sp>
        <p:sp>
          <p:nvSpPr>
            <p:cNvPr id="546" name="pl546"/>
            <p:cNvSpPr/>
            <p:nvPr/>
          </p:nvSpPr>
          <p:spPr>
            <a:xfrm>
              <a:off x="7466670" y="438996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47" name="pl547"/>
            <p:cNvSpPr/>
            <p:nvPr/>
          </p:nvSpPr>
          <p:spPr>
            <a:xfrm>
              <a:off x="7466670" y="410936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48" name="pl548"/>
            <p:cNvSpPr/>
            <p:nvPr/>
          </p:nvSpPr>
          <p:spPr>
            <a:xfrm>
              <a:off x="7466670" y="382876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49" name="pl549"/>
            <p:cNvSpPr/>
            <p:nvPr/>
          </p:nvSpPr>
          <p:spPr>
            <a:xfrm>
              <a:off x="746667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50" name="pl550"/>
            <p:cNvSpPr/>
            <p:nvPr/>
          </p:nvSpPr>
          <p:spPr>
            <a:xfrm>
              <a:off x="7466670" y="453026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51" name="pl551"/>
            <p:cNvSpPr/>
            <p:nvPr/>
          </p:nvSpPr>
          <p:spPr>
            <a:xfrm>
              <a:off x="7466670" y="4249663"/>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52" name="pl552"/>
            <p:cNvSpPr/>
            <p:nvPr/>
          </p:nvSpPr>
          <p:spPr>
            <a:xfrm>
              <a:off x="7466670" y="396906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53" name="pl553"/>
            <p:cNvSpPr/>
            <p:nvPr/>
          </p:nvSpPr>
          <p:spPr>
            <a:xfrm>
              <a:off x="753974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54" name="pl554"/>
            <p:cNvSpPr/>
            <p:nvPr/>
          </p:nvSpPr>
          <p:spPr>
            <a:xfrm>
              <a:off x="774854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55" name="pl555"/>
            <p:cNvSpPr/>
            <p:nvPr/>
          </p:nvSpPr>
          <p:spPr>
            <a:xfrm>
              <a:off x="795734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56" name="pl556"/>
            <p:cNvSpPr/>
            <p:nvPr/>
          </p:nvSpPr>
          <p:spPr>
            <a:xfrm>
              <a:off x="816614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57" name="pl557"/>
            <p:cNvSpPr/>
            <p:nvPr/>
          </p:nvSpPr>
          <p:spPr>
            <a:xfrm>
              <a:off x="837493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58" name="pl558"/>
            <p:cNvSpPr/>
            <p:nvPr/>
          </p:nvSpPr>
          <p:spPr>
            <a:xfrm>
              <a:off x="858373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59" name="pl559"/>
            <p:cNvSpPr/>
            <p:nvPr/>
          </p:nvSpPr>
          <p:spPr>
            <a:xfrm>
              <a:off x="879253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60" name="pl560"/>
            <p:cNvSpPr/>
            <p:nvPr/>
          </p:nvSpPr>
          <p:spPr>
            <a:xfrm>
              <a:off x="900133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61" name="pl561"/>
            <p:cNvSpPr/>
            <p:nvPr/>
          </p:nvSpPr>
          <p:spPr>
            <a:xfrm>
              <a:off x="7539749" y="4159872"/>
              <a:ext cx="1461582" cy="44895"/>
            </a:xfrm>
            <a:custGeom>
              <a:avLst/>
              <a:pathLst>
                <a:path w="1461582" h="44895">
                  <a:moveTo>
                    <a:pt x="0" y="11223"/>
                  </a:moveTo>
                  <a:lnTo>
                    <a:pt x="208797" y="0"/>
                  </a:lnTo>
                  <a:lnTo>
                    <a:pt x="417595" y="11223"/>
                  </a:lnTo>
                  <a:lnTo>
                    <a:pt x="626392" y="44895"/>
                  </a:lnTo>
                  <a:lnTo>
                    <a:pt x="835190" y="22447"/>
                  </a:lnTo>
                  <a:lnTo>
                    <a:pt x="1043987" y="0"/>
                  </a:lnTo>
                  <a:lnTo>
                    <a:pt x="1252785" y="0"/>
                  </a:lnTo>
                  <a:lnTo>
                    <a:pt x="1461582" y="0"/>
                  </a:lnTo>
                </a:path>
              </a:pathLst>
            </a:custGeom>
            <a:ln w="20325" cap="flat">
              <a:solidFill>
                <a:srgbClr val="BEBEBE">
                  <a:alpha val="69803"/>
                </a:srgbClr>
              </a:solidFill>
              <a:prstDash val="solid"/>
              <a:round/>
            </a:ln>
          </p:spPr>
          <p:txBody>
            <a:bodyPr/>
            <a:lstStyle/>
            <a:p/>
          </p:txBody>
        </p:sp>
        <p:sp>
          <p:nvSpPr>
            <p:cNvPr id="562" name="pl562"/>
            <p:cNvSpPr/>
            <p:nvPr/>
          </p:nvSpPr>
          <p:spPr>
            <a:xfrm>
              <a:off x="7539749" y="4227215"/>
              <a:ext cx="1461582" cy="145910"/>
            </a:xfrm>
            <a:custGeom>
              <a:avLst/>
              <a:pathLst>
                <a:path w="1461582" h="145910">
                  <a:moveTo>
                    <a:pt x="0" y="0"/>
                  </a:moveTo>
                  <a:lnTo>
                    <a:pt x="208797" y="0"/>
                  </a:lnTo>
                  <a:lnTo>
                    <a:pt x="417595" y="0"/>
                  </a:lnTo>
                  <a:lnTo>
                    <a:pt x="626392" y="145910"/>
                  </a:lnTo>
                  <a:lnTo>
                    <a:pt x="835190" y="123462"/>
                  </a:lnTo>
                  <a:lnTo>
                    <a:pt x="1043987" y="33671"/>
                  </a:lnTo>
                  <a:lnTo>
                    <a:pt x="1252785" y="78567"/>
                  </a:lnTo>
                  <a:lnTo>
                    <a:pt x="1461582" y="33671"/>
                  </a:lnTo>
                </a:path>
              </a:pathLst>
            </a:custGeom>
            <a:ln w="40651" cap="flat">
              <a:solidFill>
                <a:srgbClr val="BEBEBE">
                  <a:alpha val="69803"/>
                </a:srgbClr>
              </a:solidFill>
              <a:prstDash val="solid"/>
              <a:round/>
            </a:ln>
          </p:spPr>
          <p:txBody>
            <a:bodyPr/>
            <a:lstStyle/>
            <a:p/>
          </p:txBody>
        </p:sp>
        <p:sp>
          <p:nvSpPr>
            <p:cNvPr id="563" name="pl563"/>
            <p:cNvSpPr/>
            <p:nvPr/>
          </p:nvSpPr>
          <p:spPr>
            <a:xfrm>
              <a:off x="7539749" y="4227215"/>
              <a:ext cx="1461582" cy="145910"/>
            </a:xfrm>
            <a:custGeom>
              <a:avLst/>
              <a:pathLst>
                <a:path w="1461582" h="145910">
                  <a:moveTo>
                    <a:pt x="0" y="0"/>
                  </a:moveTo>
                  <a:lnTo>
                    <a:pt x="208797" y="0"/>
                  </a:lnTo>
                  <a:lnTo>
                    <a:pt x="417595" y="0"/>
                  </a:lnTo>
                  <a:lnTo>
                    <a:pt x="626392" y="145910"/>
                  </a:lnTo>
                  <a:lnTo>
                    <a:pt x="835190" y="123462"/>
                  </a:lnTo>
                  <a:lnTo>
                    <a:pt x="1043987" y="33671"/>
                  </a:lnTo>
                  <a:lnTo>
                    <a:pt x="1252785" y="78567"/>
                  </a:lnTo>
                  <a:lnTo>
                    <a:pt x="1461582" y="33671"/>
                  </a:lnTo>
                </a:path>
              </a:pathLst>
            </a:custGeom>
            <a:ln w="35231" cap="flat">
              <a:solidFill>
                <a:srgbClr val="BEBEBE">
                  <a:alpha val="69803"/>
                </a:srgbClr>
              </a:solidFill>
              <a:prstDash val="solid"/>
              <a:round/>
            </a:ln>
          </p:spPr>
          <p:txBody>
            <a:bodyPr/>
            <a:lstStyle/>
            <a:p/>
          </p:txBody>
        </p:sp>
        <p:sp>
          <p:nvSpPr>
            <p:cNvPr id="564" name="pl564"/>
            <p:cNvSpPr/>
            <p:nvPr/>
          </p:nvSpPr>
          <p:spPr>
            <a:xfrm>
              <a:off x="7539749" y="4159872"/>
              <a:ext cx="1461582" cy="44895"/>
            </a:xfrm>
            <a:custGeom>
              <a:avLst/>
              <a:pathLst>
                <a:path w="1461582" h="44895">
                  <a:moveTo>
                    <a:pt x="0" y="11223"/>
                  </a:moveTo>
                  <a:lnTo>
                    <a:pt x="208797" y="0"/>
                  </a:lnTo>
                  <a:lnTo>
                    <a:pt x="417595" y="11223"/>
                  </a:lnTo>
                  <a:lnTo>
                    <a:pt x="626392" y="44895"/>
                  </a:lnTo>
                  <a:lnTo>
                    <a:pt x="835190" y="22447"/>
                  </a:lnTo>
                  <a:lnTo>
                    <a:pt x="1043987" y="0"/>
                  </a:lnTo>
                  <a:lnTo>
                    <a:pt x="1252785" y="0"/>
                  </a:lnTo>
                  <a:lnTo>
                    <a:pt x="1461582" y="0"/>
                  </a:lnTo>
                </a:path>
              </a:pathLst>
            </a:custGeom>
            <a:ln w="20325" cap="flat">
              <a:solidFill>
                <a:srgbClr val="6B6B6B">
                  <a:alpha val="100000"/>
                </a:srgbClr>
              </a:solidFill>
              <a:prstDash val="solid"/>
              <a:round/>
            </a:ln>
          </p:spPr>
          <p:txBody>
            <a:bodyPr/>
            <a:lstStyle/>
            <a:p/>
          </p:txBody>
        </p:sp>
        <p:sp>
          <p:nvSpPr>
            <p:cNvPr id="565" name="pl565"/>
            <p:cNvSpPr/>
            <p:nvPr/>
          </p:nvSpPr>
          <p:spPr>
            <a:xfrm>
              <a:off x="7539749" y="4227215"/>
              <a:ext cx="1461582" cy="145910"/>
            </a:xfrm>
            <a:custGeom>
              <a:avLst/>
              <a:pathLst>
                <a:path w="1461582" h="145910">
                  <a:moveTo>
                    <a:pt x="0" y="0"/>
                  </a:moveTo>
                  <a:lnTo>
                    <a:pt x="208797" y="0"/>
                  </a:lnTo>
                  <a:lnTo>
                    <a:pt x="417595" y="0"/>
                  </a:lnTo>
                  <a:lnTo>
                    <a:pt x="626392" y="145910"/>
                  </a:lnTo>
                  <a:lnTo>
                    <a:pt x="835190" y="123462"/>
                  </a:lnTo>
                  <a:lnTo>
                    <a:pt x="1043987" y="33671"/>
                  </a:lnTo>
                  <a:lnTo>
                    <a:pt x="1252785" y="78567"/>
                  </a:lnTo>
                  <a:lnTo>
                    <a:pt x="1461582" y="33671"/>
                  </a:lnTo>
                </a:path>
              </a:pathLst>
            </a:custGeom>
            <a:ln w="40651" cap="flat">
              <a:solidFill>
                <a:srgbClr val="000000">
                  <a:alpha val="100000"/>
                </a:srgbClr>
              </a:solidFill>
              <a:prstDash val="solid"/>
              <a:round/>
            </a:ln>
          </p:spPr>
          <p:txBody>
            <a:bodyPr/>
            <a:lstStyle/>
            <a:p/>
          </p:txBody>
        </p:sp>
        <p:sp>
          <p:nvSpPr>
            <p:cNvPr id="566" name="pl566"/>
            <p:cNvSpPr/>
            <p:nvPr/>
          </p:nvSpPr>
          <p:spPr>
            <a:xfrm>
              <a:off x="7539749" y="4227215"/>
              <a:ext cx="1461582" cy="145910"/>
            </a:xfrm>
            <a:custGeom>
              <a:avLst/>
              <a:pathLst>
                <a:path w="1461582" h="145910">
                  <a:moveTo>
                    <a:pt x="0" y="0"/>
                  </a:moveTo>
                  <a:lnTo>
                    <a:pt x="208797" y="0"/>
                  </a:lnTo>
                  <a:lnTo>
                    <a:pt x="417595" y="0"/>
                  </a:lnTo>
                  <a:lnTo>
                    <a:pt x="626392" y="145910"/>
                  </a:lnTo>
                  <a:lnTo>
                    <a:pt x="835190" y="123462"/>
                  </a:lnTo>
                  <a:lnTo>
                    <a:pt x="1043987" y="33671"/>
                  </a:lnTo>
                  <a:lnTo>
                    <a:pt x="1252785" y="78567"/>
                  </a:lnTo>
                  <a:lnTo>
                    <a:pt x="1461582" y="33671"/>
                  </a:lnTo>
                </a:path>
              </a:pathLst>
            </a:custGeom>
            <a:ln w="35231" cap="flat">
              <a:solidFill>
                <a:srgbClr val="1CABE2">
                  <a:alpha val="100000"/>
                </a:srgbClr>
              </a:solidFill>
              <a:prstDash val="solid"/>
              <a:round/>
            </a:ln>
          </p:spPr>
          <p:txBody>
            <a:bodyPr/>
            <a:lstStyle/>
            <a:p/>
          </p:txBody>
        </p:sp>
        <p:sp>
          <p:nvSpPr>
            <p:cNvPr id="567" name="tx567"/>
            <p:cNvSpPr/>
            <p:nvPr/>
          </p:nvSpPr>
          <p:spPr>
            <a:xfrm>
              <a:off x="7479490" y="404866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568" name="tx568"/>
            <p:cNvSpPr/>
            <p:nvPr/>
          </p:nvSpPr>
          <p:spPr>
            <a:xfrm>
              <a:off x="7688287" y="404866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569" name="tx569"/>
            <p:cNvSpPr/>
            <p:nvPr/>
          </p:nvSpPr>
          <p:spPr>
            <a:xfrm>
              <a:off x="7897085" y="404866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570" name="tx570"/>
            <p:cNvSpPr/>
            <p:nvPr/>
          </p:nvSpPr>
          <p:spPr>
            <a:xfrm>
              <a:off x="8105882" y="41945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64</a:t>
              </a:r>
            </a:p>
          </p:txBody>
        </p:sp>
        <p:sp>
          <p:nvSpPr>
            <p:cNvPr id="571" name="tx571"/>
            <p:cNvSpPr/>
            <p:nvPr/>
          </p:nvSpPr>
          <p:spPr>
            <a:xfrm>
              <a:off x="8314680" y="417212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66</a:t>
              </a:r>
            </a:p>
          </p:txBody>
        </p:sp>
        <p:sp>
          <p:nvSpPr>
            <p:cNvPr id="572" name="tx572"/>
            <p:cNvSpPr/>
            <p:nvPr/>
          </p:nvSpPr>
          <p:spPr>
            <a:xfrm>
              <a:off x="8523477" y="408233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573" name="tx573"/>
            <p:cNvSpPr/>
            <p:nvPr/>
          </p:nvSpPr>
          <p:spPr>
            <a:xfrm>
              <a:off x="8732275" y="412722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574" name="tx574"/>
            <p:cNvSpPr/>
            <p:nvPr/>
          </p:nvSpPr>
          <p:spPr>
            <a:xfrm>
              <a:off x="8941072" y="408233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575" name="rc575"/>
            <p:cNvSpPr/>
            <p:nvPr/>
          </p:nvSpPr>
          <p:spPr>
            <a:xfrm>
              <a:off x="7466670" y="4927502"/>
              <a:ext cx="1607740" cy="1000048"/>
            </a:xfrm>
            <a:prstGeom prst="rect">
              <a:avLst/>
            </a:prstGeom>
            <a:solidFill>
              <a:srgbClr val="EBEBEB">
                <a:alpha val="100000"/>
              </a:srgbClr>
            </a:solidFill>
          </p:spPr>
          <p:txBody>
            <a:bodyPr/>
            <a:lstStyle/>
            <a:p/>
          </p:txBody>
        </p:sp>
        <p:sp>
          <p:nvSpPr>
            <p:cNvPr id="576" name="pl576"/>
            <p:cNvSpPr/>
            <p:nvPr/>
          </p:nvSpPr>
          <p:spPr>
            <a:xfrm>
              <a:off x="7466670" y="567445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77" name="pl577"/>
            <p:cNvSpPr/>
            <p:nvPr/>
          </p:nvSpPr>
          <p:spPr>
            <a:xfrm>
              <a:off x="7466670" y="539385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78" name="pl578"/>
            <p:cNvSpPr/>
            <p:nvPr/>
          </p:nvSpPr>
          <p:spPr>
            <a:xfrm>
              <a:off x="7466670" y="511325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79" name="pl579"/>
            <p:cNvSpPr/>
            <p:nvPr/>
          </p:nvSpPr>
          <p:spPr>
            <a:xfrm>
              <a:off x="746667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80" name="pl580"/>
            <p:cNvSpPr/>
            <p:nvPr/>
          </p:nvSpPr>
          <p:spPr>
            <a:xfrm>
              <a:off x="7466670" y="581475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81" name="pl581"/>
            <p:cNvSpPr/>
            <p:nvPr/>
          </p:nvSpPr>
          <p:spPr>
            <a:xfrm>
              <a:off x="7466670" y="5534153"/>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82" name="pl582"/>
            <p:cNvSpPr/>
            <p:nvPr/>
          </p:nvSpPr>
          <p:spPr>
            <a:xfrm>
              <a:off x="7466670" y="525355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83" name="pl583"/>
            <p:cNvSpPr/>
            <p:nvPr/>
          </p:nvSpPr>
          <p:spPr>
            <a:xfrm>
              <a:off x="753974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84" name="pl584"/>
            <p:cNvSpPr/>
            <p:nvPr/>
          </p:nvSpPr>
          <p:spPr>
            <a:xfrm>
              <a:off x="774854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85" name="pl585"/>
            <p:cNvSpPr/>
            <p:nvPr/>
          </p:nvSpPr>
          <p:spPr>
            <a:xfrm>
              <a:off x="795734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86" name="pl586"/>
            <p:cNvSpPr/>
            <p:nvPr/>
          </p:nvSpPr>
          <p:spPr>
            <a:xfrm>
              <a:off x="816614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87" name="pl587"/>
            <p:cNvSpPr/>
            <p:nvPr/>
          </p:nvSpPr>
          <p:spPr>
            <a:xfrm>
              <a:off x="837493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88" name="pl588"/>
            <p:cNvSpPr/>
            <p:nvPr/>
          </p:nvSpPr>
          <p:spPr>
            <a:xfrm>
              <a:off x="858373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89" name="pl589"/>
            <p:cNvSpPr/>
            <p:nvPr/>
          </p:nvSpPr>
          <p:spPr>
            <a:xfrm>
              <a:off x="879253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90" name="pl590"/>
            <p:cNvSpPr/>
            <p:nvPr/>
          </p:nvSpPr>
          <p:spPr>
            <a:xfrm>
              <a:off x="900133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91" name="pl591"/>
            <p:cNvSpPr/>
            <p:nvPr/>
          </p:nvSpPr>
          <p:spPr>
            <a:xfrm>
              <a:off x="7539749" y="5444362"/>
              <a:ext cx="1461582" cy="44895"/>
            </a:xfrm>
            <a:custGeom>
              <a:avLst/>
              <a:pathLst>
                <a:path w="1461582" h="44895">
                  <a:moveTo>
                    <a:pt x="0" y="11223"/>
                  </a:moveTo>
                  <a:lnTo>
                    <a:pt x="208797" y="0"/>
                  </a:lnTo>
                  <a:lnTo>
                    <a:pt x="417595" y="11223"/>
                  </a:lnTo>
                  <a:lnTo>
                    <a:pt x="626392" y="44895"/>
                  </a:lnTo>
                  <a:lnTo>
                    <a:pt x="835190" y="22447"/>
                  </a:lnTo>
                  <a:lnTo>
                    <a:pt x="1043987" y="0"/>
                  </a:lnTo>
                  <a:lnTo>
                    <a:pt x="1252785" y="0"/>
                  </a:lnTo>
                  <a:lnTo>
                    <a:pt x="1461582" y="0"/>
                  </a:lnTo>
                </a:path>
              </a:pathLst>
            </a:custGeom>
            <a:ln w="20325" cap="flat">
              <a:solidFill>
                <a:srgbClr val="BEBEBE">
                  <a:alpha val="69803"/>
                </a:srgbClr>
              </a:solidFill>
              <a:prstDash val="solid"/>
              <a:round/>
            </a:ln>
          </p:spPr>
          <p:txBody>
            <a:bodyPr/>
            <a:lstStyle/>
            <a:p/>
          </p:txBody>
        </p:sp>
        <p:sp>
          <p:nvSpPr>
            <p:cNvPr id="592" name="pl592"/>
            <p:cNvSpPr/>
            <p:nvPr/>
          </p:nvSpPr>
          <p:spPr>
            <a:xfrm>
              <a:off x="7539749" y="5522929"/>
              <a:ext cx="1461582" cy="101014"/>
            </a:xfrm>
            <a:custGeom>
              <a:avLst/>
              <a:pathLst>
                <a:path w="1461582" h="101014">
                  <a:moveTo>
                    <a:pt x="0" y="101014"/>
                  </a:moveTo>
                  <a:lnTo>
                    <a:pt x="208797" y="89791"/>
                  </a:lnTo>
                  <a:lnTo>
                    <a:pt x="417595" y="56119"/>
                  </a:lnTo>
                  <a:lnTo>
                    <a:pt x="626392" y="33671"/>
                  </a:lnTo>
                  <a:lnTo>
                    <a:pt x="835190" y="0"/>
                  </a:lnTo>
                  <a:lnTo>
                    <a:pt x="1043987" y="0"/>
                  </a:lnTo>
                  <a:lnTo>
                    <a:pt x="1252785" y="0"/>
                  </a:lnTo>
                  <a:lnTo>
                    <a:pt x="1461582" y="0"/>
                  </a:lnTo>
                </a:path>
              </a:pathLst>
            </a:custGeom>
            <a:ln w="40651" cap="flat">
              <a:solidFill>
                <a:srgbClr val="BEBEBE">
                  <a:alpha val="69803"/>
                </a:srgbClr>
              </a:solidFill>
              <a:prstDash val="solid"/>
              <a:round/>
            </a:ln>
          </p:spPr>
          <p:txBody>
            <a:bodyPr/>
            <a:lstStyle/>
            <a:p/>
          </p:txBody>
        </p:sp>
        <p:sp>
          <p:nvSpPr>
            <p:cNvPr id="593" name="pl593"/>
            <p:cNvSpPr/>
            <p:nvPr/>
          </p:nvSpPr>
          <p:spPr>
            <a:xfrm>
              <a:off x="7539749" y="5522929"/>
              <a:ext cx="1461582" cy="101014"/>
            </a:xfrm>
            <a:custGeom>
              <a:avLst/>
              <a:pathLst>
                <a:path w="1461582" h="101014">
                  <a:moveTo>
                    <a:pt x="0" y="101014"/>
                  </a:moveTo>
                  <a:lnTo>
                    <a:pt x="208797" y="89791"/>
                  </a:lnTo>
                  <a:lnTo>
                    <a:pt x="417595" y="56119"/>
                  </a:lnTo>
                  <a:lnTo>
                    <a:pt x="626392" y="33671"/>
                  </a:lnTo>
                  <a:lnTo>
                    <a:pt x="835190" y="0"/>
                  </a:lnTo>
                  <a:lnTo>
                    <a:pt x="1043987" y="0"/>
                  </a:lnTo>
                  <a:lnTo>
                    <a:pt x="1252785" y="0"/>
                  </a:lnTo>
                  <a:lnTo>
                    <a:pt x="1461582" y="0"/>
                  </a:lnTo>
                </a:path>
              </a:pathLst>
            </a:custGeom>
            <a:ln w="35231" cap="flat">
              <a:solidFill>
                <a:srgbClr val="BEBEBE">
                  <a:alpha val="69803"/>
                </a:srgbClr>
              </a:solidFill>
              <a:prstDash val="solid"/>
              <a:round/>
            </a:ln>
          </p:spPr>
          <p:txBody>
            <a:bodyPr/>
            <a:lstStyle/>
            <a:p/>
          </p:txBody>
        </p:sp>
        <p:sp>
          <p:nvSpPr>
            <p:cNvPr id="594" name="pl594"/>
            <p:cNvSpPr/>
            <p:nvPr/>
          </p:nvSpPr>
          <p:spPr>
            <a:xfrm>
              <a:off x="7539749" y="5444362"/>
              <a:ext cx="1461582" cy="44895"/>
            </a:xfrm>
            <a:custGeom>
              <a:avLst/>
              <a:pathLst>
                <a:path w="1461582" h="44895">
                  <a:moveTo>
                    <a:pt x="0" y="11223"/>
                  </a:moveTo>
                  <a:lnTo>
                    <a:pt x="208797" y="0"/>
                  </a:lnTo>
                  <a:lnTo>
                    <a:pt x="417595" y="11223"/>
                  </a:lnTo>
                  <a:lnTo>
                    <a:pt x="626392" y="44895"/>
                  </a:lnTo>
                  <a:lnTo>
                    <a:pt x="835190" y="22447"/>
                  </a:lnTo>
                  <a:lnTo>
                    <a:pt x="1043987" y="0"/>
                  </a:lnTo>
                  <a:lnTo>
                    <a:pt x="1252785" y="0"/>
                  </a:lnTo>
                  <a:lnTo>
                    <a:pt x="1461582" y="0"/>
                  </a:lnTo>
                </a:path>
              </a:pathLst>
            </a:custGeom>
            <a:ln w="20325" cap="flat">
              <a:solidFill>
                <a:srgbClr val="6B6B6B">
                  <a:alpha val="100000"/>
                </a:srgbClr>
              </a:solidFill>
              <a:prstDash val="solid"/>
              <a:round/>
            </a:ln>
          </p:spPr>
          <p:txBody>
            <a:bodyPr/>
            <a:lstStyle/>
            <a:p/>
          </p:txBody>
        </p:sp>
        <p:sp>
          <p:nvSpPr>
            <p:cNvPr id="595" name="pl595"/>
            <p:cNvSpPr/>
            <p:nvPr/>
          </p:nvSpPr>
          <p:spPr>
            <a:xfrm>
              <a:off x="7539749" y="5522929"/>
              <a:ext cx="1461582" cy="101014"/>
            </a:xfrm>
            <a:custGeom>
              <a:avLst/>
              <a:pathLst>
                <a:path w="1461582" h="101014">
                  <a:moveTo>
                    <a:pt x="0" y="101014"/>
                  </a:moveTo>
                  <a:lnTo>
                    <a:pt x="208797" y="89791"/>
                  </a:lnTo>
                  <a:lnTo>
                    <a:pt x="417595" y="56119"/>
                  </a:lnTo>
                  <a:lnTo>
                    <a:pt x="626392" y="33671"/>
                  </a:lnTo>
                  <a:lnTo>
                    <a:pt x="835190" y="0"/>
                  </a:lnTo>
                  <a:lnTo>
                    <a:pt x="1043987" y="0"/>
                  </a:lnTo>
                  <a:lnTo>
                    <a:pt x="1252785" y="0"/>
                  </a:lnTo>
                  <a:lnTo>
                    <a:pt x="1461582" y="0"/>
                  </a:lnTo>
                </a:path>
              </a:pathLst>
            </a:custGeom>
            <a:ln w="40651" cap="flat">
              <a:solidFill>
                <a:srgbClr val="000000">
                  <a:alpha val="100000"/>
                </a:srgbClr>
              </a:solidFill>
              <a:prstDash val="solid"/>
              <a:round/>
            </a:ln>
          </p:spPr>
          <p:txBody>
            <a:bodyPr/>
            <a:lstStyle/>
            <a:p/>
          </p:txBody>
        </p:sp>
        <p:sp>
          <p:nvSpPr>
            <p:cNvPr id="596" name="pl596"/>
            <p:cNvSpPr/>
            <p:nvPr/>
          </p:nvSpPr>
          <p:spPr>
            <a:xfrm>
              <a:off x="7539749" y="5522929"/>
              <a:ext cx="1461582" cy="101014"/>
            </a:xfrm>
            <a:custGeom>
              <a:avLst/>
              <a:pathLst>
                <a:path w="1461582" h="101014">
                  <a:moveTo>
                    <a:pt x="0" y="101014"/>
                  </a:moveTo>
                  <a:lnTo>
                    <a:pt x="208797" y="89791"/>
                  </a:lnTo>
                  <a:lnTo>
                    <a:pt x="417595" y="56119"/>
                  </a:lnTo>
                  <a:lnTo>
                    <a:pt x="626392" y="33671"/>
                  </a:lnTo>
                  <a:lnTo>
                    <a:pt x="835190" y="0"/>
                  </a:lnTo>
                  <a:lnTo>
                    <a:pt x="1043987" y="0"/>
                  </a:lnTo>
                  <a:lnTo>
                    <a:pt x="1252785" y="0"/>
                  </a:lnTo>
                  <a:lnTo>
                    <a:pt x="1461582" y="0"/>
                  </a:lnTo>
                </a:path>
              </a:pathLst>
            </a:custGeom>
            <a:ln w="35231" cap="flat">
              <a:solidFill>
                <a:srgbClr val="1CABE2">
                  <a:alpha val="100000"/>
                </a:srgbClr>
              </a:solidFill>
              <a:prstDash val="solid"/>
              <a:round/>
            </a:ln>
          </p:spPr>
          <p:txBody>
            <a:bodyPr/>
            <a:lstStyle/>
            <a:p/>
          </p:txBody>
        </p:sp>
        <p:sp>
          <p:nvSpPr>
            <p:cNvPr id="597" name="tx597"/>
            <p:cNvSpPr/>
            <p:nvPr/>
          </p:nvSpPr>
          <p:spPr>
            <a:xfrm>
              <a:off x="7479490" y="544538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a:t>
              </a:r>
            </a:p>
          </p:txBody>
        </p:sp>
        <p:sp>
          <p:nvSpPr>
            <p:cNvPr id="598" name="tx598"/>
            <p:cNvSpPr/>
            <p:nvPr/>
          </p:nvSpPr>
          <p:spPr>
            <a:xfrm>
              <a:off x="7688287" y="54341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68</a:t>
              </a:r>
            </a:p>
          </p:txBody>
        </p:sp>
        <p:sp>
          <p:nvSpPr>
            <p:cNvPr id="599" name="tx599"/>
            <p:cNvSpPr/>
            <p:nvPr/>
          </p:nvSpPr>
          <p:spPr>
            <a:xfrm>
              <a:off x="7897085" y="54004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600" name="tx600"/>
            <p:cNvSpPr/>
            <p:nvPr/>
          </p:nvSpPr>
          <p:spPr>
            <a:xfrm>
              <a:off x="8105882" y="537804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a:t>
              </a:r>
            </a:p>
          </p:txBody>
        </p:sp>
        <p:sp>
          <p:nvSpPr>
            <p:cNvPr id="601" name="tx601"/>
            <p:cNvSpPr/>
            <p:nvPr/>
          </p:nvSpPr>
          <p:spPr>
            <a:xfrm>
              <a:off x="8314680" y="534437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76</a:t>
              </a:r>
            </a:p>
          </p:txBody>
        </p:sp>
        <p:sp>
          <p:nvSpPr>
            <p:cNvPr id="602" name="tx602"/>
            <p:cNvSpPr/>
            <p:nvPr/>
          </p:nvSpPr>
          <p:spPr>
            <a:xfrm>
              <a:off x="8523477" y="534437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76</a:t>
              </a:r>
            </a:p>
          </p:txBody>
        </p:sp>
        <p:sp>
          <p:nvSpPr>
            <p:cNvPr id="603" name="tx603"/>
            <p:cNvSpPr/>
            <p:nvPr/>
          </p:nvSpPr>
          <p:spPr>
            <a:xfrm>
              <a:off x="8732275" y="534437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76</a:t>
              </a:r>
            </a:p>
          </p:txBody>
        </p:sp>
        <p:sp>
          <p:nvSpPr>
            <p:cNvPr id="604" name="tx604"/>
            <p:cNvSpPr/>
            <p:nvPr/>
          </p:nvSpPr>
          <p:spPr>
            <a:xfrm>
              <a:off x="8941072" y="534437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76</a:t>
              </a:r>
            </a:p>
          </p:txBody>
        </p:sp>
        <p:sp>
          <p:nvSpPr>
            <p:cNvPr id="605" name="tx605"/>
            <p:cNvSpPr/>
            <p:nvPr/>
          </p:nvSpPr>
          <p:spPr>
            <a:xfrm>
              <a:off x="1356303" y="4780070"/>
              <a:ext cx="4098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Namibia</a:t>
              </a:r>
            </a:p>
          </p:txBody>
        </p:sp>
        <p:sp>
          <p:nvSpPr>
            <p:cNvPr id="606" name="tx606"/>
            <p:cNvSpPr/>
            <p:nvPr/>
          </p:nvSpPr>
          <p:spPr>
            <a:xfrm>
              <a:off x="3061568" y="4780070"/>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Nigeria</a:t>
              </a:r>
            </a:p>
          </p:txBody>
        </p:sp>
        <p:sp>
          <p:nvSpPr>
            <p:cNvPr id="607" name="tx607"/>
            <p:cNvSpPr/>
            <p:nvPr/>
          </p:nvSpPr>
          <p:spPr>
            <a:xfrm>
              <a:off x="4339031" y="4780070"/>
              <a:ext cx="11536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Sao Tome and Principe</a:t>
              </a:r>
            </a:p>
          </p:txBody>
        </p:sp>
        <p:sp>
          <p:nvSpPr>
            <p:cNvPr id="608" name="tx608"/>
            <p:cNvSpPr/>
            <p:nvPr/>
          </p:nvSpPr>
          <p:spPr>
            <a:xfrm>
              <a:off x="6291824" y="4780070"/>
              <a:ext cx="6027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South Africa</a:t>
              </a:r>
            </a:p>
          </p:txBody>
        </p:sp>
        <p:sp>
          <p:nvSpPr>
            <p:cNvPr id="609" name="tx609"/>
            <p:cNvSpPr/>
            <p:nvPr/>
          </p:nvSpPr>
          <p:spPr>
            <a:xfrm>
              <a:off x="7947300" y="4780070"/>
              <a:ext cx="64648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South Sudan</a:t>
              </a:r>
            </a:p>
          </p:txBody>
        </p:sp>
        <p:sp>
          <p:nvSpPr>
            <p:cNvPr id="610" name="tx610"/>
            <p:cNvSpPr/>
            <p:nvPr/>
          </p:nvSpPr>
          <p:spPr>
            <a:xfrm>
              <a:off x="1359275" y="3495580"/>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Ethiopia</a:t>
              </a:r>
            </a:p>
          </p:txBody>
        </p:sp>
        <p:sp>
          <p:nvSpPr>
            <p:cNvPr id="611" name="tx611"/>
            <p:cNvSpPr/>
            <p:nvPr/>
          </p:nvSpPr>
          <p:spPr>
            <a:xfrm>
              <a:off x="3070712" y="3495580"/>
              <a:ext cx="335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Gabon</a:t>
              </a:r>
            </a:p>
          </p:txBody>
        </p:sp>
        <p:sp>
          <p:nvSpPr>
            <p:cNvPr id="612" name="tx612"/>
            <p:cNvSpPr/>
            <p:nvPr/>
          </p:nvSpPr>
          <p:spPr>
            <a:xfrm>
              <a:off x="4720199" y="3495580"/>
              <a:ext cx="3913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Gambia</a:t>
              </a:r>
            </a:p>
          </p:txBody>
        </p:sp>
        <p:sp>
          <p:nvSpPr>
            <p:cNvPr id="613" name="tx613"/>
            <p:cNvSpPr/>
            <p:nvPr/>
          </p:nvSpPr>
          <p:spPr>
            <a:xfrm>
              <a:off x="6412982" y="3495580"/>
              <a:ext cx="36045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Guinea</a:t>
              </a:r>
            </a:p>
          </p:txBody>
        </p:sp>
        <p:sp>
          <p:nvSpPr>
            <p:cNvPr id="614" name="tx614"/>
            <p:cNvSpPr/>
            <p:nvPr/>
          </p:nvSpPr>
          <p:spPr>
            <a:xfrm>
              <a:off x="7962982" y="3495580"/>
              <a:ext cx="6151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Madagascar</a:t>
              </a:r>
            </a:p>
          </p:txBody>
        </p:sp>
        <p:sp>
          <p:nvSpPr>
            <p:cNvPr id="615" name="tx615"/>
            <p:cNvSpPr/>
            <p:nvPr/>
          </p:nvSpPr>
          <p:spPr>
            <a:xfrm>
              <a:off x="1334541" y="2211091"/>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Comoros</a:t>
              </a:r>
            </a:p>
          </p:txBody>
        </p:sp>
        <p:sp>
          <p:nvSpPr>
            <p:cNvPr id="616" name="tx616"/>
            <p:cNvSpPr/>
            <p:nvPr/>
          </p:nvSpPr>
          <p:spPr>
            <a:xfrm>
              <a:off x="2926557" y="2211091"/>
              <a:ext cx="6239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Cote d'Ivoire</a:t>
              </a:r>
            </a:p>
          </p:txBody>
        </p:sp>
        <p:sp>
          <p:nvSpPr>
            <p:cNvPr id="617" name="tx617"/>
            <p:cNvSpPr/>
            <p:nvPr/>
          </p:nvSpPr>
          <p:spPr>
            <a:xfrm>
              <a:off x="4794905" y="2211091"/>
              <a:ext cx="24195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DRC</a:t>
              </a:r>
            </a:p>
          </p:txBody>
        </p:sp>
        <p:sp>
          <p:nvSpPr>
            <p:cNvPr id="618" name="tx618"/>
            <p:cNvSpPr/>
            <p:nvPr/>
          </p:nvSpPr>
          <p:spPr>
            <a:xfrm>
              <a:off x="6145794" y="2211091"/>
              <a:ext cx="894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Equatorial Guinea</a:t>
              </a:r>
            </a:p>
          </p:txBody>
        </p:sp>
        <p:sp>
          <p:nvSpPr>
            <p:cNvPr id="619" name="tx619"/>
            <p:cNvSpPr/>
            <p:nvPr/>
          </p:nvSpPr>
          <p:spPr>
            <a:xfrm>
              <a:off x="8062514" y="2211091"/>
              <a:ext cx="4160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Eswatini</a:t>
              </a:r>
            </a:p>
          </p:txBody>
        </p:sp>
        <p:sp>
          <p:nvSpPr>
            <p:cNvPr id="620" name="tx620"/>
            <p:cNvSpPr/>
            <p:nvPr/>
          </p:nvSpPr>
          <p:spPr>
            <a:xfrm>
              <a:off x="1387210" y="926601"/>
              <a:ext cx="34802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Angola</a:t>
              </a:r>
            </a:p>
          </p:txBody>
        </p:sp>
        <p:sp>
          <p:nvSpPr>
            <p:cNvPr id="621" name="tx621"/>
            <p:cNvSpPr/>
            <p:nvPr/>
          </p:nvSpPr>
          <p:spPr>
            <a:xfrm>
              <a:off x="3095629" y="926601"/>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Benin</a:t>
              </a:r>
            </a:p>
          </p:txBody>
        </p:sp>
        <p:sp>
          <p:nvSpPr>
            <p:cNvPr id="622" name="tx622"/>
            <p:cNvSpPr/>
            <p:nvPr/>
          </p:nvSpPr>
          <p:spPr>
            <a:xfrm>
              <a:off x="4654956" y="926601"/>
              <a:ext cx="5218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Cameroon</a:t>
              </a:r>
            </a:p>
          </p:txBody>
        </p:sp>
        <p:sp>
          <p:nvSpPr>
            <p:cNvPr id="623" name="tx623"/>
            <p:cNvSpPr/>
            <p:nvPr/>
          </p:nvSpPr>
          <p:spPr>
            <a:xfrm>
              <a:off x="6475298" y="926601"/>
              <a:ext cx="2358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CAR</a:t>
              </a:r>
            </a:p>
          </p:txBody>
        </p:sp>
        <p:sp>
          <p:nvSpPr>
            <p:cNvPr id="624" name="tx624"/>
            <p:cNvSpPr/>
            <p:nvPr/>
          </p:nvSpPr>
          <p:spPr>
            <a:xfrm>
              <a:off x="8136946" y="926601"/>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Chad</a:t>
              </a:r>
            </a:p>
          </p:txBody>
        </p:sp>
        <p:sp>
          <p:nvSpPr>
            <p:cNvPr id="625" name="pl625"/>
            <p:cNvSpPr/>
            <p:nvPr/>
          </p:nvSpPr>
          <p:spPr>
            <a:xfrm>
              <a:off x="83042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6" name="pl626"/>
            <p:cNvSpPr/>
            <p:nvPr/>
          </p:nvSpPr>
          <p:spPr>
            <a:xfrm>
              <a:off x="103922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7" name="pl627"/>
            <p:cNvSpPr/>
            <p:nvPr/>
          </p:nvSpPr>
          <p:spPr>
            <a:xfrm>
              <a:off x="124802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8" name="pl628"/>
            <p:cNvSpPr/>
            <p:nvPr/>
          </p:nvSpPr>
          <p:spPr>
            <a:xfrm>
              <a:off x="1456822"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9" name="pl629"/>
            <p:cNvSpPr/>
            <p:nvPr/>
          </p:nvSpPr>
          <p:spPr>
            <a:xfrm>
              <a:off x="166561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0" name="pl630"/>
            <p:cNvSpPr/>
            <p:nvPr/>
          </p:nvSpPr>
          <p:spPr>
            <a:xfrm>
              <a:off x="1874417"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1" name="pl631"/>
            <p:cNvSpPr/>
            <p:nvPr/>
          </p:nvSpPr>
          <p:spPr>
            <a:xfrm>
              <a:off x="208321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2" name="pl632"/>
            <p:cNvSpPr/>
            <p:nvPr/>
          </p:nvSpPr>
          <p:spPr>
            <a:xfrm>
              <a:off x="2292012"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3" name="tx633"/>
            <p:cNvSpPr/>
            <p:nvPr/>
          </p:nvSpPr>
          <p:spPr>
            <a:xfrm rot="-5400000">
              <a:off x="70607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34" name="tx634"/>
            <p:cNvSpPr/>
            <p:nvPr/>
          </p:nvSpPr>
          <p:spPr>
            <a:xfrm rot="-5400000">
              <a:off x="91486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35" name="tx635"/>
            <p:cNvSpPr/>
            <p:nvPr/>
          </p:nvSpPr>
          <p:spPr>
            <a:xfrm rot="-5400000">
              <a:off x="112366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36" name="tx636"/>
            <p:cNvSpPr/>
            <p:nvPr/>
          </p:nvSpPr>
          <p:spPr>
            <a:xfrm rot="-5400000">
              <a:off x="133246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37" name="tx637"/>
            <p:cNvSpPr/>
            <p:nvPr/>
          </p:nvSpPr>
          <p:spPr>
            <a:xfrm rot="-5400000">
              <a:off x="154126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38" name="tx638"/>
            <p:cNvSpPr/>
            <p:nvPr/>
          </p:nvSpPr>
          <p:spPr>
            <a:xfrm rot="-5400000">
              <a:off x="175005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39" name="tx639"/>
            <p:cNvSpPr/>
            <p:nvPr/>
          </p:nvSpPr>
          <p:spPr>
            <a:xfrm rot="-5400000">
              <a:off x="195885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40" name="tx640"/>
            <p:cNvSpPr/>
            <p:nvPr/>
          </p:nvSpPr>
          <p:spPr>
            <a:xfrm rot="-5400000">
              <a:off x="216765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41" name="pl641"/>
            <p:cNvSpPr/>
            <p:nvPr/>
          </p:nvSpPr>
          <p:spPr>
            <a:xfrm>
              <a:off x="250775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2" name="pl642"/>
            <p:cNvSpPr/>
            <p:nvPr/>
          </p:nvSpPr>
          <p:spPr>
            <a:xfrm>
              <a:off x="271655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3" name="pl643"/>
            <p:cNvSpPr/>
            <p:nvPr/>
          </p:nvSpPr>
          <p:spPr>
            <a:xfrm>
              <a:off x="292535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4" name="pl644"/>
            <p:cNvSpPr/>
            <p:nvPr/>
          </p:nvSpPr>
          <p:spPr>
            <a:xfrm>
              <a:off x="313415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5" name="pl645"/>
            <p:cNvSpPr/>
            <p:nvPr/>
          </p:nvSpPr>
          <p:spPr>
            <a:xfrm>
              <a:off x="334294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6" name="pl646"/>
            <p:cNvSpPr/>
            <p:nvPr/>
          </p:nvSpPr>
          <p:spPr>
            <a:xfrm>
              <a:off x="355174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7" name="pl647"/>
            <p:cNvSpPr/>
            <p:nvPr/>
          </p:nvSpPr>
          <p:spPr>
            <a:xfrm>
              <a:off x="376054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8" name="pl648"/>
            <p:cNvSpPr/>
            <p:nvPr/>
          </p:nvSpPr>
          <p:spPr>
            <a:xfrm>
              <a:off x="3969342"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9" name="tx649"/>
            <p:cNvSpPr/>
            <p:nvPr/>
          </p:nvSpPr>
          <p:spPr>
            <a:xfrm rot="-5400000">
              <a:off x="238340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50" name="tx650"/>
            <p:cNvSpPr/>
            <p:nvPr/>
          </p:nvSpPr>
          <p:spPr>
            <a:xfrm rot="-5400000">
              <a:off x="259219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51" name="tx651"/>
            <p:cNvSpPr/>
            <p:nvPr/>
          </p:nvSpPr>
          <p:spPr>
            <a:xfrm rot="-5400000">
              <a:off x="280099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52" name="tx652"/>
            <p:cNvSpPr/>
            <p:nvPr/>
          </p:nvSpPr>
          <p:spPr>
            <a:xfrm rot="-5400000">
              <a:off x="300979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53" name="tx653"/>
            <p:cNvSpPr/>
            <p:nvPr/>
          </p:nvSpPr>
          <p:spPr>
            <a:xfrm rot="-5400000">
              <a:off x="321859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54" name="tx654"/>
            <p:cNvSpPr/>
            <p:nvPr/>
          </p:nvSpPr>
          <p:spPr>
            <a:xfrm rot="-5400000">
              <a:off x="342738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55" name="tx655"/>
            <p:cNvSpPr/>
            <p:nvPr/>
          </p:nvSpPr>
          <p:spPr>
            <a:xfrm rot="-5400000">
              <a:off x="363618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56" name="tx656"/>
            <p:cNvSpPr/>
            <p:nvPr/>
          </p:nvSpPr>
          <p:spPr>
            <a:xfrm rot="-5400000">
              <a:off x="384498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57" name="pl657"/>
            <p:cNvSpPr/>
            <p:nvPr/>
          </p:nvSpPr>
          <p:spPr>
            <a:xfrm>
              <a:off x="418508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8" name="pl658"/>
            <p:cNvSpPr/>
            <p:nvPr/>
          </p:nvSpPr>
          <p:spPr>
            <a:xfrm>
              <a:off x="439388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9" name="pl659"/>
            <p:cNvSpPr/>
            <p:nvPr/>
          </p:nvSpPr>
          <p:spPr>
            <a:xfrm>
              <a:off x="460268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0" name="pl660"/>
            <p:cNvSpPr/>
            <p:nvPr/>
          </p:nvSpPr>
          <p:spPr>
            <a:xfrm>
              <a:off x="481148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1" name="pl661"/>
            <p:cNvSpPr/>
            <p:nvPr/>
          </p:nvSpPr>
          <p:spPr>
            <a:xfrm>
              <a:off x="502027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2" name="pl662"/>
            <p:cNvSpPr/>
            <p:nvPr/>
          </p:nvSpPr>
          <p:spPr>
            <a:xfrm>
              <a:off x="522907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3" name="pl663"/>
            <p:cNvSpPr/>
            <p:nvPr/>
          </p:nvSpPr>
          <p:spPr>
            <a:xfrm>
              <a:off x="543787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4" name="pl664"/>
            <p:cNvSpPr/>
            <p:nvPr/>
          </p:nvSpPr>
          <p:spPr>
            <a:xfrm>
              <a:off x="564667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5" name="tx665"/>
            <p:cNvSpPr/>
            <p:nvPr/>
          </p:nvSpPr>
          <p:spPr>
            <a:xfrm rot="-5400000">
              <a:off x="406073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66" name="tx666"/>
            <p:cNvSpPr/>
            <p:nvPr/>
          </p:nvSpPr>
          <p:spPr>
            <a:xfrm rot="-5400000">
              <a:off x="426952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67" name="tx667"/>
            <p:cNvSpPr/>
            <p:nvPr/>
          </p:nvSpPr>
          <p:spPr>
            <a:xfrm rot="-5400000">
              <a:off x="447832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68" name="tx668"/>
            <p:cNvSpPr/>
            <p:nvPr/>
          </p:nvSpPr>
          <p:spPr>
            <a:xfrm rot="-5400000">
              <a:off x="468712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69" name="tx669"/>
            <p:cNvSpPr/>
            <p:nvPr/>
          </p:nvSpPr>
          <p:spPr>
            <a:xfrm rot="-5400000">
              <a:off x="489592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70" name="tx670"/>
            <p:cNvSpPr/>
            <p:nvPr/>
          </p:nvSpPr>
          <p:spPr>
            <a:xfrm rot="-5400000">
              <a:off x="510471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71" name="tx671"/>
            <p:cNvSpPr/>
            <p:nvPr/>
          </p:nvSpPr>
          <p:spPr>
            <a:xfrm rot="-5400000">
              <a:off x="531351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72" name="tx672"/>
            <p:cNvSpPr/>
            <p:nvPr/>
          </p:nvSpPr>
          <p:spPr>
            <a:xfrm rot="-5400000">
              <a:off x="552231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73" name="pl673"/>
            <p:cNvSpPr/>
            <p:nvPr/>
          </p:nvSpPr>
          <p:spPr>
            <a:xfrm>
              <a:off x="586241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4" name="pl674"/>
            <p:cNvSpPr/>
            <p:nvPr/>
          </p:nvSpPr>
          <p:spPr>
            <a:xfrm>
              <a:off x="607121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5" name="pl675"/>
            <p:cNvSpPr/>
            <p:nvPr/>
          </p:nvSpPr>
          <p:spPr>
            <a:xfrm>
              <a:off x="628001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6" name="pl676"/>
            <p:cNvSpPr/>
            <p:nvPr/>
          </p:nvSpPr>
          <p:spPr>
            <a:xfrm>
              <a:off x="648881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7" name="pl677"/>
            <p:cNvSpPr/>
            <p:nvPr/>
          </p:nvSpPr>
          <p:spPr>
            <a:xfrm>
              <a:off x="669760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8" name="pl678"/>
            <p:cNvSpPr/>
            <p:nvPr/>
          </p:nvSpPr>
          <p:spPr>
            <a:xfrm>
              <a:off x="690640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9" name="pl679"/>
            <p:cNvSpPr/>
            <p:nvPr/>
          </p:nvSpPr>
          <p:spPr>
            <a:xfrm>
              <a:off x="711520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0" name="pl680"/>
            <p:cNvSpPr/>
            <p:nvPr/>
          </p:nvSpPr>
          <p:spPr>
            <a:xfrm>
              <a:off x="732400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1" name="tx681"/>
            <p:cNvSpPr/>
            <p:nvPr/>
          </p:nvSpPr>
          <p:spPr>
            <a:xfrm rot="-5400000">
              <a:off x="573806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82" name="tx682"/>
            <p:cNvSpPr/>
            <p:nvPr/>
          </p:nvSpPr>
          <p:spPr>
            <a:xfrm rot="-5400000">
              <a:off x="594685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83" name="tx683"/>
            <p:cNvSpPr/>
            <p:nvPr/>
          </p:nvSpPr>
          <p:spPr>
            <a:xfrm rot="-5400000">
              <a:off x="615565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84" name="tx684"/>
            <p:cNvSpPr/>
            <p:nvPr/>
          </p:nvSpPr>
          <p:spPr>
            <a:xfrm rot="-5400000">
              <a:off x="636445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85" name="tx685"/>
            <p:cNvSpPr/>
            <p:nvPr/>
          </p:nvSpPr>
          <p:spPr>
            <a:xfrm rot="-5400000">
              <a:off x="657325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86" name="tx686"/>
            <p:cNvSpPr/>
            <p:nvPr/>
          </p:nvSpPr>
          <p:spPr>
            <a:xfrm rot="-5400000">
              <a:off x="678204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87" name="tx687"/>
            <p:cNvSpPr/>
            <p:nvPr/>
          </p:nvSpPr>
          <p:spPr>
            <a:xfrm rot="-5400000">
              <a:off x="699084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88" name="tx688"/>
            <p:cNvSpPr/>
            <p:nvPr/>
          </p:nvSpPr>
          <p:spPr>
            <a:xfrm rot="-5400000">
              <a:off x="719964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89" name="pl689"/>
            <p:cNvSpPr/>
            <p:nvPr/>
          </p:nvSpPr>
          <p:spPr>
            <a:xfrm>
              <a:off x="753974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0" name="pl690"/>
            <p:cNvSpPr/>
            <p:nvPr/>
          </p:nvSpPr>
          <p:spPr>
            <a:xfrm>
              <a:off x="774854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1" name="pl691"/>
            <p:cNvSpPr/>
            <p:nvPr/>
          </p:nvSpPr>
          <p:spPr>
            <a:xfrm>
              <a:off x="795734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2" name="pl692"/>
            <p:cNvSpPr/>
            <p:nvPr/>
          </p:nvSpPr>
          <p:spPr>
            <a:xfrm>
              <a:off x="816614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3" name="pl693"/>
            <p:cNvSpPr/>
            <p:nvPr/>
          </p:nvSpPr>
          <p:spPr>
            <a:xfrm>
              <a:off x="837493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4" name="pl694"/>
            <p:cNvSpPr/>
            <p:nvPr/>
          </p:nvSpPr>
          <p:spPr>
            <a:xfrm>
              <a:off x="858373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5" name="pl695"/>
            <p:cNvSpPr/>
            <p:nvPr/>
          </p:nvSpPr>
          <p:spPr>
            <a:xfrm>
              <a:off x="879253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6" name="pl696"/>
            <p:cNvSpPr/>
            <p:nvPr/>
          </p:nvSpPr>
          <p:spPr>
            <a:xfrm>
              <a:off x="900133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7" name="tx697"/>
            <p:cNvSpPr/>
            <p:nvPr/>
          </p:nvSpPr>
          <p:spPr>
            <a:xfrm rot="-5400000">
              <a:off x="741539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98" name="tx698"/>
            <p:cNvSpPr/>
            <p:nvPr/>
          </p:nvSpPr>
          <p:spPr>
            <a:xfrm rot="-5400000">
              <a:off x="762418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99" name="tx699"/>
            <p:cNvSpPr/>
            <p:nvPr/>
          </p:nvSpPr>
          <p:spPr>
            <a:xfrm rot="-5400000">
              <a:off x="783298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700" name="tx700"/>
            <p:cNvSpPr/>
            <p:nvPr/>
          </p:nvSpPr>
          <p:spPr>
            <a:xfrm rot="-5400000">
              <a:off x="804178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701" name="tx701"/>
            <p:cNvSpPr/>
            <p:nvPr/>
          </p:nvSpPr>
          <p:spPr>
            <a:xfrm rot="-5400000">
              <a:off x="825058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702" name="tx702"/>
            <p:cNvSpPr/>
            <p:nvPr/>
          </p:nvSpPr>
          <p:spPr>
            <a:xfrm rot="-5400000">
              <a:off x="845937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703" name="tx703"/>
            <p:cNvSpPr/>
            <p:nvPr/>
          </p:nvSpPr>
          <p:spPr>
            <a:xfrm rot="-5400000">
              <a:off x="866817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704" name="tx704"/>
            <p:cNvSpPr/>
            <p:nvPr/>
          </p:nvSpPr>
          <p:spPr>
            <a:xfrm rot="-5400000">
              <a:off x="887697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705" name="tx705"/>
            <p:cNvSpPr/>
            <p:nvPr/>
          </p:nvSpPr>
          <p:spPr>
            <a:xfrm>
              <a:off x="570361" y="192127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06" name="tx706"/>
            <p:cNvSpPr/>
            <p:nvPr/>
          </p:nvSpPr>
          <p:spPr>
            <a:xfrm>
              <a:off x="570361" y="164067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707" name="tx707"/>
            <p:cNvSpPr/>
            <p:nvPr/>
          </p:nvSpPr>
          <p:spPr>
            <a:xfrm>
              <a:off x="508182" y="1360081"/>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08" name="pl708"/>
            <p:cNvSpPr/>
            <p:nvPr/>
          </p:nvSpPr>
          <p:spPr>
            <a:xfrm>
              <a:off x="722555" y="196128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9" name="pl709"/>
            <p:cNvSpPr/>
            <p:nvPr/>
          </p:nvSpPr>
          <p:spPr>
            <a:xfrm>
              <a:off x="722555" y="168068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10" name="pl710"/>
            <p:cNvSpPr/>
            <p:nvPr/>
          </p:nvSpPr>
          <p:spPr>
            <a:xfrm>
              <a:off x="722555" y="140008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11" name="tx711"/>
            <p:cNvSpPr/>
            <p:nvPr/>
          </p:nvSpPr>
          <p:spPr>
            <a:xfrm>
              <a:off x="570361" y="320576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12" name="tx712"/>
            <p:cNvSpPr/>
            <p:nvPr/>
          </p:nvSpPr>
          <p:spPr>
            <a:xfrm>
              <a:off x="570361" y="292516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713" name="tx713"/>
            <p:cNvSpPr/>
            <p:nvPr/>
          </p:nvSpPr>
          <p:spPr>
            <a:xfrm>
              <a:off x="508182" y="2644571"/>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14" name="pl714"/>
            <p:cNvSpPr/>
            <p:nvPr/>
          </p:nvSpPr>
          <p:spPr>
            <a:xfrm>
              <a:off x="722555" y="324577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15" name="pl715"/>
            <p:cNvSpPr/>
            <p:nvPr/>
          </p:nvSpPr>
          <p:spPr>
            <a:xfrm>
              <a:off x="722555" y="296517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16" name="pl716"/>
            <p:cNvSpPr/>
            <p:nvPr/>
          </p:nvSpPr>
          <p:spPr>
            <a:xfrm>
              <a:off x="722555" y="268457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17" name="tx717"/>
            <p:cNvSpPr/>
            <p:nvPr/>
          </p:nvSpPr>
          <p:spPr>
            <a:xfrm>
              <a:off x="570361" y="449025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18" name="tx718"/>
            <p:cNvSpPr/>
            <p:nvPr/>
          </p:nvSpPr>
          <p:spPr>
            <a:xfrm>
              <a:off x="570361" y="420965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719" name="tx719"/>
            <p:cNvSpPr/>
            <p:nvPr/>
          </p:nvSpPr>
          <p:spPr>
            <a:xfrm>
              <a:off x="508182" y="3929061"/>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20" name="pl720"/>
            <p:cNvSpPr/>
            <p:nvPr/>
          </p:nvSpPr>
          <p:spPr>
            <a:xfrm>
              <a:off x="722555" y="453026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1" name="pl721"/>
            <p:cNvSpPr/>
            <p:nvPr/>
          </p:nvSpPr>
          <p:spPr>
            <a:xfrm>
              <a:off x="722555" y="424966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2" name="pl722"/>
            <p:cNvSpPr/>
            <p:nvPr/>
          </p:nvSpPr>
          <p:spPr>
            <a:xfrm>
              <a:off x="722555" y="396906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3" name="tx723"/>
            <p:cNvSpPr/>
            <p:nvPr/>
          </p:nvSpPr>
          <p:spPr>
            <a:xfrm>
              <a:off x="570361" y="577474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24" name="tx724"/>
            <p:cNvSpPr/>
            <p:nvPr/>
          </p:nvSpPr>
          <p:spPr>
            <a:xfrm>
              <a:off x="570361" y="549414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725" name="tx725"/>
            <p:cNvSpPr/>
            <p:nvPr/>
          </p:nvSpPr>
          <p:spPr>
            <a:xfrm>
              <a:off x="508182" y="5213551"/>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26" name="pl726"/>
            <p:cNvSpPr/>
            <p:nvPr/>
          </p:nvSpPr>
          <p:spPr>
            <a:xfrm>
              <a:off x="722555" y="581475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7" name="pl727"/>
            <p:cNvSpPr/>
            <p:nvPr/>
          </p:nvSpPr>
          <p:spPr>
            <a:xfrm>
              <a:off x="722555" y="553415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8" name="pl728"/>
            <p:cNvSpPr/>
            <p:nvPr/>
          </p:nvSpPr>
          <p:spPr>
            <a:xfrm>
              <a:off x="722555" y="525355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9" name="tx729"/>
            <p:cNvSpPr/>
            <p:nvPr/>
          </p:nvSpPr>
          <p:spPr>
            <a:xfrm rot="-5400000">
              <a:off x="-37121" y="3450773"/>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730" name="tx730"/>
            <p:cNvSpPr/>
            <p:nvPr/>
          </p:nvSpPr>
          <p:spPr>
            <a:xfrm>
              <a:off x="757350" y="660111"/>
              <a:ext cx="363574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Showing top 20 countries with the lowest coverage in 2025</a:t>
              </a:r>
            </a:p>
          </p:txBody>
        </p:sp>
        <p:sp>
          <p:nvSpPr>
            <p:cNvPr id="731" name="tx731"/>
            <p:cNvSpPr/>
            <p:nvPr/>
          </p:nvSpPr>
          <p:spPr>
            <a:xfrm>
              <a:off x="757350" y="435349"/>
              <a:ext cx="3554089"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Coverage of DTP1, by country, AFR, 2018-2025</a:t>
              </a:r>
            </a:p>
          </p:txBody>
        </p:sp>
        <p:sp>
          <p:nvSpPr>
            <p:cNvPr id="732" name="tx732"/>
            <p:cNvSpPr/>
            <p:nvPr/>
          </p:nvSpPr>
          <p:spPr>
            <a:xfrm>
              <a:off x="4912427" y="64727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733" name="tx733"/>
            <p:cNvSpPr/>
            <p:nvPr/>
          </p:nvSpPr>
          <p:spPr>
            <a:xfrm>
              <a:off x="6067223" y="6593460"/>
              <a:ext cx="300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Dark grey line displays regional coverage for reference</a:t>
              </a:r>
            </a:p>
          </p:txBody>
        </p:sp>
      </p:grpSp>
      <p:sp>
        <p:nvSpPr>
          <p:cNvPr id="73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Among the 20 countries with the lowest DTP1 coverage in 2025, Sao Tome and Principe had the highest coverage (87%), while CAR had the lowest coverage (59%).
DTP1 coverage increased in 12 out of these 20 countries between 2024 and 2025. The largest increase was 9 percentage points in Equatorial Guinea from 75% to 84%.
4 countries saw a decrease in coverage (Angola, Eswatini, Nigeria, and South Africa). The largest decline was 9% points in South Africa from 76% to 67%. Coverage remained constant between 2024 and 2025 in the remaining 4 countries.
In 2025, 0 out of these 20 countries had achieved DTP1 coverage of at least 90%.</a:t>
            </a: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695171" y="874964"/>
              <a:ext cx="1620176" cy="1019640"/>
            </a:xfrm>
            <a:prstGeom prst="rect">
              <a:avLst/>
            </a:prstGeom>
            <a:solidFill>
              <a:srgbClr val="EBEBEB">
                <a:alpha val="100000"/>
              </a:srgbClr>
            </a:solidFill>
          </p:spPr>
          <p:txBody>
            <a:bodyPr/>
            <a:lstStyle/>
            <a:p/>
          </p:txBody>
        </p:sp>
        <p:sp>
          <p:nvSpPr>
            <p:cNvPr id="6" name="pl6"/>
            <p:cNvSpPr/>
            <p:nvPr/>
          </p:nvSpPr>
          <p:spPr>
            <a:xfrm>
              <a:off x="695171" y="1706377"/>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7" name="pl7"/>
            <p:cNvSpPr/>
            <p:nvPr/>
          </p:nvSpPr>
          <p:spPr>
            <a:xfrm>
              <a:off x="695171" y="1233446"/>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8" name="pl8"/>
            <p:cNvSpPr/>
            <p:nvPr/>
          </p:nvSpPr>
          <p:spPr>
            <a:xfrm>
              <a:off x="695171" y="1469912"/>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9" name="pl9"/>
            <p:cNvSpPr/>
            <p:nvPr/>
          </p:nvSpPr>
          <p:spPr>
            <a:xfrm>
              <a:off x="695171" y="996980"/>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10" name="pl10"/>
            <p:cNvSpPr/>
            <p:nvPr/>
          </p:nvSpPr>
          <p:spPr>
            <a:xfrm>
              <a:off x="76881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1" name="pl11"/>
            <p:cNvSpPr/>
            <p:nvPr/>
          </p:nvSpPr>
          <p:spPr>
            <a:xfrm>
              <a:off x="97922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2" name="pl12"/>
            <p:cNvSpPr/>
            <p:nvPr/>
          </p:nvSpPr>
          <p:spPr>
            <a:xfrm>
              <a:off x="1189640"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 name="pl13"/>
            <p:cNvSpPr/>
            <p:nvPr/>
          </p:nvSpPr>
          <p:spPr>
            <a:xfrm>
              <a:off x="140005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4" name="pl14"/>
            <p:cNvSpPr/>
            <p:nvPr/>
          </p:nvSpPr>
          <p:spPr>
            <a:xfrm>
              <a:off x="161046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 name="pl15"/>
            <p:cNvSpPr/>
            <p:nvPr/>
          </p:nvSpPr>
          <p:spPr>
            <a:xfrm>
              <a:off x="182087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 name="pl16"/>
            <p:cNvSpPr/>
            <p:nvPr/>
          </p:nvSpPr>
          <p:spPr>
            <a:xfrm>
              <a:off x="2031290"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7" name="pl17"/>
            <p:cNvSpPr/>
            <p:nvPr/>
          </p:nvSpPr>
          <p:spPr>
            <a:xfrm>
              <a:off x="224170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768815" y="1469912"/>
              <a:ext cx="1472887" cy="75669"/>
            </a:xfrm>
            <a:custGeom>
              <a:avLst/>
              <a:pathLst>
                <a:path w="1472887" h="75669">
                  <a:moveTo>
                    <a:pt x="0" y="18917"/>
                  </a:moveTo>
                  <a:lnTo>
                    <a:pt x="210412" y="0"/>
                  </a:lnTo>
                  <a:lnTo>
                    <a:pt x="420825" y="18917"/>
                  </a:lnTo>
                  <a:lnTo>
                    <a:pt x="631237" y="75669"/>
                  </a:lnTo>
                  <a:lnTo>
                    <a:pt x="841650" y="37834"/>
                  </a:lnTo>
                  <a:lnTo>
                    <a:pt x="1052062" y="0"/>
                  </a:lnTo>
                  <a:lnTo>
                    <a:pt x="1262475" y="0"/>
                  </a:lnTo>
                  <a:lnTo>
                    <a:pt x="1472887" y="0"/>
                  </a:lnTo>
                </a:path>
              </a:pathLst>
            </a:custGeom>
            <a:ln w="20325" cap="flat">
              <a:solidFill>
                <a:srgbClr val="BEBEBE">
                  <a:alpha val="69803"/>
                </a:srgbClr>
              </a:solidFill>
              <a:prstDash val="solid"/>
              <a:round/>
            </a:ln>
          </p:spPr>
          <p:txBody>
            <a:bodyPr/>
            <a:lstStyle/>
            <a:p/>
          </p:txBody>
        </p:sp>
        <p:sp>
          <p:nvSpPr>
            <p:cNvPr id="19" name="pl19"/>
            <p:cNvSpPr/>
            <p:nvPr/>
          </p:nvSpPr>
          <p:spPr>
            <a:xfrm>
              <a:off x="768815" y="1299656"/>
              <a:ext cx="1472887" cy="302676"/>
            </a:xfrm>
            <a:custGeom>
              <a:avLst/>
              <a:pathLst>
                <a:path w="1472887" h="302676">
                  <a:moveTo>
                    <a:pt x="0" y="75669"/>
                  </a:moveTo>
                  <a:lnTo>
                    <a:pt x="210412" y="170255"/>
                  </a:lnTo>
                  <a:lnTo>
                    <a:pt x="420825" y="227007"/>
                  </a:lnTo>
                  <a:lnTo>
                    <a:pt x="631237" y="264841"/>
                  </a:lnTo>
                  <a:lnTo>
                    <a:pt x="841650" y="302676"/>
                  </a:lnTo>
                  <a:lnTo>
                    <a:pt x="1052062" y="0"/>
                  </a:lnTo>
                  <a:lnTo>
                    <a:pt x="1262475" y="170255"/>
                  </a:lnTo>
                  <a:lnTo>
                    <a:pt x="1472887" y="227007"/>
                  </a:lnTo>
                </a:path>
              </a:pathLst>
            </a:custGeom>
            <a:ln w="40651" cap="flat">
              <a:solidFill>
                <a:srgbClr val="BEBEBE">
                  <a:alpha val="69803"/>
                </a:srgbClr>
              </a:solidFill>
              <a:prstDash val="solid"/>
              <a:round/>
            </a:ln>
          </p:spPr>
          <p:txBody>
            <a:bodyPr/>
            <a:lstStyle/>
            <a:p/>
          </p:txBody>
        </p:sp>
        <p:sp>
          <p:nvSpPr>
            <p:cNvPr id="20" name="pl20"/>
            <p:cNvSpPr/>
            <p:nvPr/>
          </p:nvSpPr>
          <p:spPr>
            <a:xfrm>
              <a:off x="768815" y="1299656"/>
              <a:ext cx="1472887" cy="302676"/>
            </a:xfrm>
            <a:custGeom>
              <a:avLst/>
              <a:pathLst>
                <a:path w="1472887" h="302676">
                  <a:moveTo>
                    <a:pt x="0" y="75669"/>
                  </a:moveTo>
                  <a:lnTo>
                    <a:pt x="210412" y="170255"/>
                  </a:lnTo>
                  <a:lnTo>
                    <a:pt x="420825" y="227007"/>
                  </a:lnTo>
                  <a:lnTo>
                    <a:pt x="631237" y="264841"/>
                  </a:lnTo>
                  <a:lnTo>
                    <a:pt x="841650" y="302676"/>
                  </a:lnTo>
                  <a:lnTo>
                    <a:pt x="1052062" y="0"/>
                  </a:lnTo>
                  <a:lnTo>
                    <a:pt x="1262475" y="170255"/>
                  </a:lnTo>
                  <a:lnTo>
                    <a:pt x="1472887" y="227007"/>
                  </a:lnTo>
                </a:path>
              </a:pathLst>
            </a:custGeom>
            <a:ln w="35231" cap="flat">
              <a:solidFill>
                <a:srgbClr val="BEBEBE">
                  <a:alpha val="69803"/>
                </a:srgbClr>
              </a:solidFill>
              <a:prstDash val="solid"/>
              <a:round/>
            </a:ln>
          </p:spPr>
          <p:txBody>
            <a:bodyPr/>
            <a:lstStyle/>
            <a:p/>
          </p:txBody>
        </p:sp>
        <p:sp>
          <p:nvSpPr>
            <p:cNvPr id="21" name="pl21"/>
            <p:cNvSpPr/>
            <p:nvPr/>
          </p:nvSpPr>
          <p:spPr>
            <a:xfrm>
              <a:off x="768815" y="1469912"/>
              <a:ext cx="1472887" cy="75669"/>
            </a:xfrm>
            <a:custGeom>
              <a:avLst/>
              <a:pathLst>
                <a:path w="1472887" h="75669">
                  <a:moveTo>
                    <a:pt x="0" y="18917"/>
                  </a:moveTo>
                  <a:lnTo>
                    <a:pt x="210412" y="0"/>
                  </a:lnTo>
                  <a:lnTo>
                    <a:pt x="420825" y="18917"/>
                  </a:lnTo>
                  <a:lnTo>
                    <a:pt x="631237" y="75669"/>
                  </a:lnTo>
                  <a:lnTo>
                    <a:pt x="841650" y="37834"/>
                  </a:lnTo>
                  <a:lnTo>
                    <a:pt x="1052062" y="0"/>
                  </a:lnTo>
                  <a:lnTo>
                    <a:pt x="1262475" y="0"/>
                  </a:lnTo>
                  <a:lnTo>
                    <a:pt x="1472887" y="0"/>
                  </a:lnTo>
                </a:path>
              </a:pathLst>
            </a:custGeom>
            <a:ln w="20325" cap="flat">
              <a:solidFill>
                <a:srgbClr val="6B6B6B">
                  <a:alpha val="100000"/>
                </a:srgbClr>
              </a:solidFill>
              <a:prstDash val="solid"/>
              <a:round/>
            </a:ln>
          </p:spPr>
          <p:txBody>
            <a:bodyPr/>
            <a:lstStyle/>
            <a:p/>
          </p:txBody>
        </p:sp>
        <p:sp>
          <p:nvSpPr>
            <p:cNvPr id="22" name="pl22"/>
            <p:cNvSpPr/>
            <p:nvPr/>
          </p:nvSpPr>
          <p:spPr>
            <a:xfrm>
              <a:off x="768815" y="1299656"/>
              <a:ext cx="1472887" cy="302676"/>
            </a:xfrm>
            <a:custGeom>
              <a:avLst/>
              <a:pathLst>
                <a:path w="1472887" h="302676">
                  <a:moveTo>
                    <a:pt x="0" y="75669"/>
                  </a:moveTo>
                  <a:lnTo>
                    <a:pt x="210412" y="170255"/>
                  </a:lnTo>
                  <a:lnTo>
                    <a:pt x="420825" y="227007"/>
                  </a:lnTo>
                  <a:lnTo>
                    <a:pt x="631237" y="264841"/>
                  </a:lnTo>
                  <a:lnTo>
                    <a:pt x="841650" y="302676"/>
                  </a:lnTo>
                  <a:lnTo>
                    <a:pt x="1052062" y="0"/>
                  </a:lnTo>
                  <a:lnTo>
                    <a:pt x="1262475" y="170255"/>
                  </a:lnTo>
                  <a:lnTo>
                    <a:pt x="1472887" y="227007"/>
                  </a:lnTo>
                </a:path>
              </a:pathLst>
            </a:custGeom>
            <a:ln w="40651" cap="flat">
              <a:solidFill>
                <a:srgbClr val="000000">
                  <a:alpha val="100000"/>
                </a:srgbClr>
              </a:solidFill>
              <a:prstDash val="solid"/>
              <a:round/>
            </a:ln>
          </p:spPr>
          <p:txBody>
            <a:bodyPr/>
            <a:lstStyle/>
            <a:p/>
          </p:txBody>
        </p:sp>
        <p:sp>
          <p:nvSpPr>
            <p:cNvPr id="23" name="pl23"/>
            <p:cNvSpPr/>
            <p:nvPr/>
          </p:nvSpPr>
          <p:spPr>
            <a:xfrm>
              <a:off x="768815" y="1299656"/>
              <a:ext cx="1472887" cy="302676"/>
            </a:xfrm>
            <a:custGeom>
              <a:avLst/>
              <a:pathLst>
                <a:path w="1472887" h="302676">
                  <a:moveTo>
                    <a:pt x="0" y="75669"/>
                  </a:moveTo>
                  <a:lnTo>
                    <a:pt x="210412" y="170255"/>
                  </a:lnTo>
                  <a:lnTo>
                    <a:pt x="420825" y="227007"/>
                  </a:lnTo>
                  <a:lnTo>
                    <a:pt x="631237" y="264841"/>
                  </a:lnTo>
                  <a:lnTo>
                    <a:pt x="841650" y="302676"/>
                  </a:lnTo>
                  <a:lnTo>
                    <a:pt x="1052062" y="0"/>
                  </a:lnTo>
                  <a:lnTo>
                    <a:pt x="1262475" y="170255"/>
                  </a:lnTo>
                  <a:lnTo>
                    <a:pt x="1472887" y="227007"/>
                  </a:lnTo>
                </a:path>
              </a:pathLst>
            </a:custGeom>
            <a:ln w="35231" cap="flat">
              <a:solidFill>
                <a:srgbClr val="80BD41">
                  <a:alpha val="100000"/>
                </a:srgbClr>
              </a:solidFill>
              <a:prstDash val="solid"/>
              <a:round/>
            </a:ln>
          </p:spPr>
          <p:txBody>
            <a:bodyPr/>
            <a:lstStyle/>
            <a:p/>
          </p:txBody>
        </p:sp>
        <p:sp>
          <p:nvSpPr>
            <p:cNvPr id="24" name="pl24"/>
            <p:cNvSpPr/>
            <p:nvPr/>
          </p:nvSpPr>
          <p:spPr>
            <a:xfrm>
              <a:off x="695171" y="1469912"/>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25" name="tx25"/>
            <p:cNvSpPr/>
            <p:nvPr/>
          </p:nvSpPr>
          <p:spPr>
            <a:xfrm>
              <a:off x="738686" y="119677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6" name="tx26"/>
            <p:cNvSpPr/>
            <p:nvPr/>
          </p:nvSpPr>
          <p:spPr>
            <a:xfrm>
              <a:off x="949098" y="12913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7" name="tx27"/>
            <p:cNvSpPr/>
            <p:nvPr/>
          </p:nvSpPr>
          <p:spPr>
            <a:xfrm>
              <a:off x="1141451" y="134810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8" name="tx28"/>
            <p:cNvSpPr/>
            <p:nvPr/>
          </p:nvSpPr>
          <p:spPr>
            <a:xfrm>
              <a:off x="1351864" y="138594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9" name="tx29"/>
            <p:cNvSpPr/>
            <p:nvPr/>
          </p:nvSpPr>
          <p:spPr>
            <a:xfrm>
              <a:off x="1562276" y="142377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30" name="tx30"/>
            <p:cNvSpPr/>
            <p:nvPr/>
          </p:nvSpPr>
          <p:spPr>
            <a:xfrm>
              <a:off x="1790748" y="112110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1" name="tx31"/>
            <p:cNvSpPr/>
            <p:nvPr/>
          </p:nvSpPr>
          <p:spPr>
            <a:xfrm>
              <a:off x="2001161" y="12913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2" name="tx32"/>
            <p:cNvSpPr/>
            <p:nvPr/>
          </p:nvSpPr>
          <p:spPr>
            <a:xfrm>
              <a:off x="2193514" y="134810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3" name="rc33"/>
            <p:cNvSpPr/>
            <p:nvPr/>
          </p:nvSpPr>
          <p:spPr>
            <a:xfrm>
              <a:off x="695171" y="2179046"/>
              <a:ext cx="1620176" cy="1019640"/>
            </a:xfrm>
            <a:prstGeom prst="rect">
              <a:avLst/>
            </a:prstGeom>
            <a:solidFill>
              <a:srgbClr val="EBEBEB">
                <a:alpha val="100000"/>
              </a:srgbClr>
            </a:solidFill>
          </p:spPr>
          <p:txBody>
            <a:bodyPr/>
            <a:lstStyle/>
            <a:p/>
          </p:txBody>
        </p:sp>
        <p:sp>
          <p:nvSpPr>
            <p:cNvPr id="34" name="pl34"/>
            <p:cNvSpPr/>
            <p:nvPr/>
          </p:nvSpPr>
          <p:spPr>
            <a:xfrm>
              <a:off x="695171" y="3010459"/>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35" name="pl35"/>
            <p:cNvSpPr/>
            <p:nvPr/>
          </p:nvSpPr>
          <p:spPr>
            <a:xfrm>
              <a:off x="695171" y="2537528"/>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36" name="pl36"/>
            <p:cNvSpPr/>
            <p:nvPr/>
          </p:nvSpPr>
          <p:spPr>
            <a:xfrm>
              <a:off x="695171" y="2773993"/>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37" name="pl37"/>
            <p:cNvSpPr/>
            <p:nvPr/>
          </p:nvSpPr>
          <p:spPr>
            <a:xfrm>
              <a:off x="695171" y="2301062"/>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38" name="pl38"/>
            <p:cNvSpPr/>
            <p:nvPr/>
          </p:nvSpPr>
          <p:spPr>
            <a:xfrm>
              <a:off x="76881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 name="pl39"/>
            <p:cNvSpPr/>
            <p:nvPr/>
          </p:nvSpPr>
          <p:spPr>
            <a:xfrm>
              <a:off x="97922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 name="pl40"/>
            <p:cNvSpPr/>
            <p:nvPr/>
          </p:nvSpPr>
          <p:spPr>
            <a:xfrm>
              <a:off x="1189640"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1" name="pl41"/>
            <p:cNvSpPr/>
            <p:nvPr/>
          </p:nvSpPr>
          <p:spPr>
            <a:xfrm>
              <a:off x="140005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 name="pl42"/>
            <p:cNvSpPr/>
            <p:nvPr/>
          </p:nvSpPr>
          <p:spPr>
            <a:xfrm>
              <a:off x="161046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 name="pl43"/>
            <p:cNvSpPr/>
            <p:nvPr/>
          </p:nvSpPr>
          <p:spPr>
            <a:xfrm>
              <a:off x="182087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4" name="pl44"/>
            <p:cNvSpPr/>
            <p:nvPr/>
          </p:nvSpPr>
          <p:spPr>
            <a:xfrm>
              <a:off x="2031290"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 name="pl45"/>
            <p:cNvSpPr/>
            <p:nvPr/>
          </p:nvSpPr>
          <p:spPr>
            <a:xfrm>
              <a:off x="224170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 name="pl46"/>
            <p:cNvSpPr/>
            <p:nvPr/>
          </p:nvSpPr>
          <p:spPr>
            <a:xfrm>
              <a:off x="768815" y="2773993"/>
              <a:ext cx="1472887" cy="75669"/>
            </a:xfrm>
            <a:custGeom>
              <a:avLst/>
              <a:pathLst>
                <a:path w="1472887" h="75669">
                  <a:moveTo>
                    <a:pt x="0" y="18917"/>
                  </a:moveTo>
                  <a:lnTo>
                    <a:pt x="210412" y="0"/>
                  </a:lnTo>
                  <a:lnTo>
                    <a:pt x="420825" y="18917"/>
                  </a:lnTo>
                  <a:lnTo>
                    <a:pt x="631237" y="75669"/>
                  </a:lnTo>
                  <a:lnTo>
                    <a:pt x="841650" y="37834"/>
                  </a:lnTo>
                  <a:lnTo>
                    <a:pt x="1052062" y="0"/>
                  </a:lnTo>
                  <a:lnTo>
                    <a:pt x="1262475" y="0"/>
                  </a:lnTo>
                  <a:lnTo>
                    <a:pt x="1472887" y="0"/>
                  </a:lnTo>
                </a:path>
              </a:pathLst>
            </a:custGeom>
            <a:ln w="20325" cap="flat">
              <a:solidFill>
                <a:srgbClr val="BEBEBE">
                  <a:alpha val="69803"/>
                </a:srgbClr>
              </a:solidFill>
              <a:prstDash val="solid"/>
              <a:round/>
            </a:ln>
          </p:spPr>
          <p:txBody>
            <a:bodyPr/>
            <a:lstStyle/>
            <a:p/>
          </p:txBody>
        </p:sp>
        <p:sp>
          <p:nvSpPr>
            <p:cNvPr id="47" name="pl47"/>
            <p:cNvSpPr/>
            <p:nvPr/>
          </p:nvSpPr>
          <p:spPr>
            <a:xfrm>
              <a:off x="768815" y="2773993"/>
              <a:ext cx="1472887" cy="75669"/>
            </a:xfrm>
            <a:custGeom>
              <a:avLst/>
              <a:pathLst>
                <a:path w="1472887" h="75669">
                  <a:moveTo>
                    <a:pt x="0" y="37834"/>
                  </a:moveTo>
                  <a:lnTo>
                    <a:pt x="210412" y="0"/>
                  </a:lnTo>
                  <a:lnTo>
                    <a:pt x="420825" y="18917"/>
                  </a:lnTo>
                  <a:lnTo>
                    <a:pt x="631237" y="56751"/>
                  </a:lnTo>
                  <a:lnTo>
                    <a:pt x="841650" y="56751"/>
                  </a:lnTo>
                  <a:lnTo>
                    <a:pt x="1052062" y="75669"/>
                  </a:lnTo>
                  <a:lnTo>
                    <a:pt x="1262475" y="37834"/>
                  </a:lnTo>
                  <a:lnTo>
                    <a:pt x="1472887" y="37834"/>
                  </a:lnTo>
                </a:path>
              </a:pathLst>
            </a:custGeom>
            <a:ln w="40651" cap="flat">
              <a:solidFill>
                <a:srgbClr val="BEBEBE">
                  <a:alpha val="69803"/>
                </a:srgbClr>
              </a:solidFill>
              <a:prstDash val="solid"/>
              <a:round/>
            </a:ln>
          </p:spPr>
          <p:txBody>
            <a:bodyPr/>
            <a:lstStyle/>
            <a:p/>
          </p:txBody>
        </p:sp>
        <p:sp>
          <p:nvSpPr>
            <p:cNvPr id="48" name="pl48"/>
            <p:cNvSpPr/>
            <p:nvPr/>
          </p:nvSpPr>
          <p:spPr>
            <a:xfrm>
              <a:off x="768815" y="2773993"/>
              <a:ext cx="1472887" cy="75669"/>
            </a:xfrm>
            <a:custGeom>
              <a:avLst/>
              <a:pathLst>
                <a:path w="1472887" h="75669">
                  <a:moveTo>
                    <a:pt x="0" y="37834"/>
                  </a:moveTo>
                  <a:lnTo>
                    <a:pt x="210412" y="0"/>
                  </a:lnTo>
                  <a:lnTo>
                    <a:pt x="420825" y="18917"/>
                  </a:lnTo>
                  <a:lnTo>
                    <a:pt x="631237" y="56751"/>
                  </a:lnTo>
                  <a:lnTo>
                    <a:pt x="841650" y="56751"/>
                  </a:lnTo>
                  <a:lnTo>
                    <a:pt x="1052062" y="75669"/>
                  </a:lnTo>
                  <a:lnTo>
                    <a:pt x="1262475" y="37834"/>
                  </a:lnTo>
                  <a:lnTo>
                    <a:pt x="1472887" y="37834"/>
                  </a:lnTo>
                </a:path>
              </a:pathLst>
            </a:custGeom>
            <a:ln w="35231" cap="flat">
              <a:solidFill>
                <a:srgbClr val="BEBEBE">
                  <a:alpha val="69803"/>
                </a:srgbClr>
              </a:solidFill>
              <a:prstDash val="solid"/>
              <a:round/>
            </a:ln>
          </p:spPr>
          <p:txBody>
            <a:bodyPr/>
            <a:lstStyle/>
            <a:p/>
          </p:txBody>
        </p:sp>
        <p:sp>
          <p:nvSpPr>
            <p:cNvPr id="49" name="pl49"/>
            <p:cNvSpPr/>
            <p:nvPr/>
          </p:nvSpPr>
          <p:spPr>
            <a:xfrm>
              <a:off x="768815" y="2773993"/>
              <a:ext cx="1472887" cy="75669"/>
            </a:xfrm>
            <a:custGeom>
              <a:avLst/>
              <a:pathLst>
                <a:path w="1472887" h="75669">
                  <a:moveTo>
                    <a:pt x="0" y="18917"/>
                  </a:moveTo>
                  <a:lnTo>
                    <a:pt x="210412" y="0"/>
                  </a:lnTo>
                  <a:lnTo>
                    <a:pt x="420825" y="18917"/>
                  </a:lnTo>
                  <a:lnTo>
                    <a:pt x="631237" y="75669"/>
                  </a:lnTo>
                  <a:lnTo>
                    <a:pt x="841650" y="37834"/>
                  </a:lnTo>
                  <a:lnTo>
                    <a:pt x="1052062" y="0"/>
                  </a:lnTo>
                  <a:lnTo>
                    <a:pt x="1262475" y="0"/>
                  </a:lnTo>
                  <a:lnTo>
                    <a:pt x="1472887" y="0"/>
                  </a:lnTo>
                </a:path>
              </a:pathLst>
            </a:custGeom>
            <a:ln w="20325" cap="flat">
              <a:solidFill>
                <a:srgbClr val="6B6B6B">
                  <a:alpha val="100000"/>
                </a:srgbClr>
              </a:solidFill>
              <a:prstDash val="solid"/>
              <a:round/>
            </a:ln>
          </p:spPr>
          <p:txBody>
            <a:bodyPr/>
            <a:lstStyle/>
            <a:p/>
          </p:txBody>
        </p:sp>
        <p:sp>
          <p:nvSpPr>
            <p:cNvPr id="50" name="pl50"/>
            <p:cNvSpPr/>
            <p:nvPr/>
          </p:nvSpPr>
          <p:spPr>
            <a:xfrm>
              <a:off x="768815" y="2773993"/>
              <a:ext cx="1472887" cy="75669"/>
            </a:xfrm>
            <a:custGeom>
              <a:avLst/>
              <a:pathLst>
                <a:path w="1472887" h="75669">
                  <a:moveTo>
                    <a:pt x="0" y="37834"/>
                  </a:moveTo>
                  <a:lnTo>
                    <a:pt x="210412" y="0"/>
                  </a:lnTo>
                  <a:lnTo>
                    <a:pt x="420825" y="18917"/>
                  </a:lnTo>
                  <a:lnTo>
                    <a:pt x="631237" y="56751"/>
                  </a:lnTo>
                  <a:lnTo>
                    <a:pt x="841650" y="56751"/>
                  </a:lnTo>
                  <a:lnTo>
                    <a:pt x="1052062" y="75669"/>
                  </a:lnTo>
                  <a:lnTo>
                    <a:pt x="1262475" y="37834"/>
                  </a:lnTo>
                  <a:lnTo>
                    <a:pt x="1472887" y="37834"/>
                  </a:lnTo>
                </a:path>
              </a:pathLst>
            </a:custGeom>
            <a:ln w="40651" cap="flat">
              <a:solidFill>
                <a:srgbClr val="000000">
                  <a:alpha val="100000"/>
                </a:srgbClr>
              </a:solidFill>
              <a:prstDash val="solid"/>
              <a:round/>
            </a:ln>
          </p:spPr>
          <p:txBody>
            <a:bodyPr/>
            <a:lstStyle/>
            <a:p/>
          </p:txBody>
        </p:sp>
        <p:sp>
          <p:nvSpPr>
            <p:cNvPr id="51" name="pl51"/>
            <p:cNvSpPr/>
            <p:nvPr/>
          </p:nvSpPr>
          <p:spPr>
            <a:xfrm>
              <a:off x="768815" y="2773993"/>
              <a:ext cx="1472887" cy="75669"/>
            </a:xfrm>
            <a:custGeom>
              <a:avLst/>
              <a:pathLst>
                <a:path w="1472887" h="75669">
                  <a:moveTo>
                    <a:pt x="0" y="37834"/>
                  </a:moveTo>
                  <a:lnTo>
                    <a:pt x="210412" y="0"/>
                  </a:lnTo>
                  <a:lnTo>
                    <a:pt x="420825" y="18917"/>
                  </a:lnTo>
                  <a:lnTo>
                    <a:pt x="631237" y="56751"/>
                  </a:lnTo>
                  <a:lnTo>
                    <a:pt x="841650" y="56751"/>
                  </a:lnTo>
                  <a:lnTo>
                    <a:pt x="1052062" y="75669"/>
                  </a:lnTo>
                  <a:lnTo>
                    <a:pt x="1262475" y="37834"/>
                  </a:lnTo>
                  <a:lnTo>
                    <a:pt x="1472887" y="37834"/>
                  </a:lnTo>
                </a:path>
              </a:pathLst>
            </a:custGeom>
            <a:ln w="35231" cap="flat">
              <a:solidFill>
                <a:srgbClr val="80BD41">
                  <a:alpha val="100000"/>
                </a:srgbClr>
              </a:solidFill>
              <a:prstDash val="solid"/>
              <a:round/>
            </a:ln>
          </p:spPr>
          <p:txBody>
            <a:bodyPr/>
            <a:lstStyle/>
            <a:p/>
          </p:txBody>
        </p:sp>
        <p:sp>
          <p:nvSpPr>
            <p:cNvPr id="52" name="pl52"/>
            <p:cNvSpPr/>
            <p:nvPr/>
          </p:nvSpPr>
          <p:spPr>
            <a:xfrm>
              <a:off x="695171" y="2773993"/>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53" name="tx53"/>
            <p:cNvSpPr/>
            <p:nvPr/>
          </p:nvSpPr>
          <p:spPr>
            <a:xfrm>
              <a:off x="720626" y="263327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4" name="tx54"/>
            <p:cNvSpPr/>
            <p:nvPr/>
          </p:nvSpPr>
          <p:spPr>
            <a:xfrm>
              <a:off x="949098" y="25954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5" name="tx55"/>
            <p:cNvSpPr/>
            <p:nvPr/>
          </p:nvSpPr>
          <p:spPr>
            <a:xfrm>
              <a:off x="1141451" y="261435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6" name="tx56"/>
            <p:cNvSpPr/>
            <p:nvPr/>
          </p:nvSpPr>
          <p:spPr>
            <a:xfrm>
              <a:off x="1351864" y="265219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7" name="tx57"/>
            <p:cNvSpPr/>
            <p:nvPr/>
          </p:nvSpPr>
          <p:spPr>
            <a:xfrm>
              <a:off x="1562276" y="265219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8" name="tx58"/>
            <p:cNvSpPr/>
            <p:nvPr/>
          </p:nvSpPr>
          <p:spPr>
            <a:xfrm>
              <a:off x="1772689" y="267110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9" name="tx59"/>
            <p:cNvSpPr/>
            <p:nvPr/>
          </p:nvSpPr>
          <p:spPr>
            <a:xfrm>
              <a:off x="1983102" y="263327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0" name="tx60"/>
            <p:cNvSpPr/>
            <p:nvPr/>
          </p:nvSpPr>
          <p:spPr>
            <a:xfrm>
              <a:off x="2193514" y="263327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1" name="rc61"/>
            <p:cNvSpPr/>
            <p:nvPr/>
          </p:nvSpPr>
          <p:spPr>
            <a:xfrm>
              <a:off x="695171" y="3483127"/>
              <a:ext cx="1620176" cy="1019640"/>
            </a:xfrm>
            <a:prstGeom prst="rect">
              <a:avLst/>
            </a:prstGeom>
            <a:solidFill>
              <a:srgbClr val="EBEBEB">
                <a:alpha val="100000"/>
              </a:srgbClr>
            </a:solidFill>
          </p:spPr>
          <p:txBody>
            <a:bodyPr/>
            <a:lstStyle/>
            <a:p/>
          </p:txBody>
        </p:sp>
        <p:sp>
          <p:nvSpPr>
            <p:cNvPr id="62" name="pl62"/>
            <p:cNvSpPr/>
            <p:nvPr/>
          </p:nvSpPr>
          <p:spPr>
            <a:xfrm>
              <a:off x="695171" y="4314541"/>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63" name="pl63"/>
            <p:cNvSpPr/>
            <p:nvPr/>
          </p:nvSpPr>
          <p:spPr>
            <a:xfrm>
              <a:off x="695171" y="3841609"/>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64" name="pl64"/>
            <p:cNvSpPr/>
            <p:nvPr/>
          </p:nvSpPr>
          <p:spPr>
            <a:xfrm>
              <a:off x="695171" y="4078075"/>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65" name="pl65"/>
            <p:cNvSpPr/>
            <p:nvPr/>
          </p:nvSpPr>
          <p:spPr>
            <a:xfrm>
              <a:off x="695171" y="3605144"/>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66" name="pl66"/>
            <p:cNvSpPr/>
            <p:nvPr/>
          </p:nvSpPr>
          <p:spPr>
            <a:xfrm>
              <a:off x="76881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67" name="pl67"/>
            <p:cNvSpPr/>
            <p:nvPr/>
          </p:nvSpPr>
          <p:spPr>
            <a:xfrm>
              <a:off x="97922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68" name="pl68"/>
            <p:cNvSpPr/>
            <p:nvPr/>
          </p:nvSpPr>
          <p:spPr>
            <a:xfrm>
              <a:off x="1189640"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69" name="pl69"/>
            <p:cNvSpPr/>
            <p:nvPr/>
          </p:nvSpPr>
          <p:spPr>
            <a:xfrm>
              <a:off x="140005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0" name="pl70"/>
            <p:cNvSpPr/>
            <p:nvPr/>
          </p:nvSpPr>
          <p:spPr>
            <a:xfrm>
              <a:off x="161046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1" name="pl71"/>
            <p:cNvSpPr/>
            <p:nvPr/>
          </p:nvSpPr>
          <p:spPr>
            <a:xfrm>
              <a:off x="182087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2" name="pl72"/>
            <p:cNvSpPr/>
            <p:nvPr/>
          </p:nvSpPr>
          <p:spPr>
            <a:xfrm>
              <a:off x="2031290"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3" name="pl73"/>
            <p:cNvSpPr/>
            <p:nvPr/>
          </p:nvSpPr>
          <p:spPr>
            <a:xfrm>
              <a:off x="224170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4" name="pl74"/>
            <p:cNvSpPr/>
            <p:nvPr/>
          </p:nvSpPr>
          <p:spPr>
            <a:xfrm>
              <a:off x="768815" y="4078075"/>
              <a:ext cx="1472887" cy="75669"/>
            </a:xfrm>
            <a:custGeom>
              <a:avLst/>
              <a:pathLst>
                <a:path w="1472887" h="75669">
                  <a:moveTo>
                    <a:pt x="0" y="18917"/>
                  </a:moveTo>
                  <a:lnTo>
                    <a:pt x="210412" y="0"/>
                  </a:lnTo>
                  <a:lnTo>
                    <a:pt x="420825" y="18917"/>
                  </a:lnTo>
                  <a:lnTo>
                    <a:pt x="631237" y="75669"/>
                  </a:lnTo>
                  <a:lnTo>
                    <a:pt x="841650" y="37834"/>
                  </a:lnTo>
                  <a:lnTo>
                    <a:pt x="1052062" y="0"/>
                  </a:lnTo>
                  <a:lnTo>
                    <a:pt x="1262475" y="0"/>
                  </a:lnTo>
                  <a:lnTo>
                    <a:pt x="1472887" y="0"/>
                  </a:lnTo>
                </a:path>
              </a:pathLst>
            </a:custGeom>
            <a:ln w="20325" cap="flat">
              <a:solidFill>
                <a:srgbClr val="BEBEBE">
                  <a:alpha val="69803"/>
                </a:srgbClr>
              </a:solidFill>
              <a:prstDash val="solid"/>
              <a:round/>
            </a:ln>
          </p:spPr>
          <p:txBody>
            <a:bodyPr/>
            <a:lstStyle/>
            <a:p/>
          </p:txBody>
        </p:sp>
        <p:sp>
          <p:nvSpPr>
            <p:cNvPr id="75" name="pl75"/>
            <p:cNvSpPr/>
            <p:nvPr/>
          </p:nvSpPr>
          <p:spPr>
            <a:xfrm>
              <a:off x="768815" y="4021323"/>
              <a:ext cx="1472887" cy="151338"/>
            </a:xfrm>
            <a:custGeom>
              <a:avLst/>
              <a:pathLst>
                <a:path w="1472887" h="151338">
                  <a:moveTo>
                    <a:pt x="0" y="113503"/>
                  </a:moveTo>
                  <a:lnTo>
                    <a:pt x="210412" y="56751"/>
                  </a:lnTo>
                  <a:lnTo>
                    <a:pt x="420825" y="37834"/>
                  </a:lnTo>
                  <a:lnTo>
                    <a:pt x="631237" y="0"/>
                  </a:lnTo>
                  <a:lnTo>
                    <a:pt x="841650" y="0"/>
                  </a:lnTo>
                  <a:lnTo>
                    <a:pt x="1052062" y="37834"/>
                  </a:lnTo>
                  <a:lnTo>
                    <a:pt x="1262475" y="113503"/>
                  </a:lnTo>
                  <a:lnTo>
                    <a:pt x="1472887" y="151338"/>
                  </a:lnTo>
                </a:path>
              </a:pathLst>
            </a:custGeom>
            <a:ln w="40651" cap="flat">
              <a:solidFill>
                <a:srgbClr val="BEBEBE">
                  <a:alpha val="69803"/>
                </a:srgbClr>
              </a:solidFill>
              <a:prstDash val="solid"/>
              <a:round/>
            </a:ln>
          </p:spPr>
          <p:txBody>
            <a:bodyPr/>
            <a:lstStyle/>
            <a:p/>
          </p:txBody>
        </p:sp>
        <p:sp>
          <p:nvSpPr>
            <p:cNvPr id="76" name="pl76"/>
            <p:cNvSpPr/>
            <p:nvPr/>
          </p:nvSpPr>
          <p:spPr>
            <a:xfrm>
              <a:off x="768815" y="4021323"/>
              <a:ext cx="1472887" cy="151338"/>
            </a:xfrm>
            <a:custGeom>
              <a:avLst/>
              <a:pathLst>
                <a:path w="1472887" h="151338">
                  <a:moveTo>
                    <a:pt x="0" y="113503"/>
                  </a:moveTo>
                  <a:lnTo>
                    <a:pt x="210412" y="56751"/>
                  </a:lnTo>
                  <a:lnTo>
                    <a:pt x="420825" y="37834"/>
                  </a:lnTo>
                  <a:lnTo>
                    <a:pt x="631237" y="0"/>
                  </a:lnTo>
                  <a:lnTo>
                    <a:pt x="841650" y="0"/>
                  </a:lnTo>
                  <a:lnTo>
                    <a:pt x="1052062" y="37834"/>
                  </a:lnTo>
                  <a:lnTo>
                    <a:pt x="1262475" y="113503"/>
                  </a:lnTo>
                  <a:lnTo>
                    <a:pt x="1472887" y="151338"/>
                  </a:lnTo>
                </a:path>
              </a:pathLst>
            </a:custGeom>
            <a:ln w="35231" cap="flat">
              <a:solidFill>
                <a:srgbClr val="BEBEBE">
                  <a:alpha val="69803"/>
                </a:srgbClr>
              </a:solidFill>
              <a:prstDash val="solid"/>
              <a:round/>
            </a:ln>
          </p:spPr>
          <p:txBody>
            <a:bodyPr/>
            <a:lstStyle/>
            <a:p/>
          </p:txBody>
        </p:sp>
        <p:sp>
          <p:nvSpPr>
            <p:cNvPr id="77" name="pl77"/>
            <p:cNvSpPr/>
            <p:nvPr/>
          </p:nvSpPr>
          <p:spPr>
            <a:xfrm>
              <a:off x="768815" y="4078075"/>
              <a:ext cx="1472887" cy="75669"/>
            </a:xfrm>
            <a:custGeom>
              <a:avLst/>
              <a:pathLst>
                <a:path w="1472887" h="75669">
                  <a:moveTo>
                    <a:pt x="0" y="18917"/>
                  </a:moveTo>
                  <a:lnTo>
                    <a:pt x="210412" y="0"/>
                  </a:lnTo>
                  <a:lnTo>
                    <a:pt x="420825" y="18917"/>
                  </a:lnTo>
                  <a:lnTo>
                    <a:pt x="631237" y="75669"/>
                  </a:lnTo>
                  <a:lnTo>
                    <a:pt x="841650" y="37834"/>
                  </a:lnTo>
                  <a:lnTo>
                    <a:pt x="1052062" y="0"/>
                  </a:lnTo>
                  <a:lnTo>
                    <a:pt x="1262475" y="0"/>
                  </a:lnTo>
                  <a:lnTo>
                    <a:pt x="1472887" y="0"/>
                  </a:lnTo>
                </a:path>
              </a:pathLst>
            </a:custGeom>
            <a:ln w="20325" cap="flat">
              <a:solidFill>
                <a:srgbClr val="6B6B6B">
                  <a:alpha val="100000"/>
                </a:srgbClr>
              </a:solidFill>
              <a:prstDash val="solid"/>
              <a:round/>
            </a:ln>
          </p:spPr>
          <p:txBody>
            <a:bodyPr/>
            <a:lstStyle/>
            <a:p/>
          </p:txBody>
        </p:sp>
        <p:sp>
          <p:nvSpPr>
            <p:cNvPr id="78" name="pl78"/>
            <p:cNvSpPr/>
            <p:nvPr/>
          </p:nvSpPr>
          <p:spPr>
            <a:xfrm>
              <a:off x="768815" y="4021323"/>
              <a:ext cx="1472887" cy="151338"/>
            </a:xfrm>
            <a:custGeom>
              <a:avLst/>
              <a:pathLst>
                <a:path w="1472887" h="151338">
                  <a:moveTo>
                    <a:pt x="0" y="113503"/>
                  </a:moveTo>
                  <a:lnTo>
                    <a:pt x="210412" y="56751"/>
                  </a:lnTo>
                  <a:lnTo>
                    <a:pt x="420825" y="37834"/>
                  </a:lnTo>
                  <a:lnTo>
                    <a:pt x="631237" y="0"/>
                  </a:lnTo>
                  <a:lnTo>
                    <a:pt x="841650" y="0"/>
                  </a:lnTo>
                  <a:lnTo>
                    <a:pt x="1052062" y="37834"/>
                  </a:lnTo>
                  <a:lnTo>
                    <a:pt x="1262475" y="113503"/>
                  </a:lnTo>
                  <a:lnTo>
                    <a:pt x="1472887" y="151338"/>
                  </a:lnTo>
                </a:path>
              </a:pathLst>
            </a:custGeom>
            <a:ln w="40651" cap="flat">
              <a:solidFill>
                <a:srgbClr val="000000">
                  <a:alpha val="100000"/>
                </a:srgbClr>
              </a:solidFill>
              <a:prstDash val="solid"/>
              <a:round/>
            </a:ln>
          </p:spPr>
          <p:txBody>
            <a:bodyPr/>
            <a:lstStyle/>
            <a:p/>
          </p:txBody>
        </p:sp>
        <p:sp>
          <p:nvSpPr>
            <p:cNvPr id="79" name="pl79"/>
            <p:cNvSpPr/>
            <p:nvPr/>
          </p:nvSpPr>
          <p:spPr>
            <a:xfrm>
              <a:off x="768815" y="4021323"/>
              <a:ext cx="1472887" cy="151338"/>
            </a:xfrm>
            <a:custGeom>
              <a:avLst/>
              <a:pathLst>
                <a:path w="1472887" h="151338">
                  <a:moveTo>
                    <a:pt x="0" y="113503"/>
                  </a:moveTo>
                  <a:lnTo>
                    <a:pt x="210412" y="56751"/>
                  </a:lnTo>
                  <a:lnTo>
                    <a:pt x="420825" y="37834"/>
                  </a:lnTo>
                  <a:lnTo>
                    <a:pt x="631237" y="0"/>
                  </a:lnTo>
                  <a:lnTo>
                    <a:pt x="841650" y="0"/>
                  </a:lnTo>
                  <a:lnTo>
                    <a:pt x="1052062" y="37834"/>
                  </a:lnTo>
                  <a:lnTo>
                    <a:pt x="1262475" y="113503"/>
                  </a:lnTo>
                  <a:lnTo>
                    <a:pt x="1472887" y="151338"/>
                  </a:lnTo>
                </a:path>
              </a:pathLst>
            </a:custGeom>
            <a:ln w="35231" cap="flat">
              <a:solidFill>
                <a:srgbClr val="80BD41">
                  <a:alpha val="100000"/>
                </a:srgbClr>
              </a:solidFill>
              <a:prstDash val="solid"/>
              <a:round/>
            </a:ln>
          </p:spPr>
          <p:txBody>
            <a:bodyPr/>
            <a:lstStyle/>
            <a:p/>
          </p:txBody>
        </p:sp>
        <p:sp>
          <p:nvSpPr>
            <p:cNvPr id="80" name="pl80"/>
            <p:cNvSpPr/>
            <p:nvPr/>
          </p:nvSpPr>
          <p:spPr>
            <a:xfrm>
              <a:off x="695171" y="4078075"/>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81" name="tx81"/>
            <p:cNvSpPr/>
            <p:nvPr/>
          </p:nvSpPr>
          <p:spPr>
            <a:xfrm>
              <a:off x="720626" y="395627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2" name="tx82"/>
            <p:cNvSpPr/>
            <p:nvPr/>
          </p:nvSpPr>
          <p:spPr>
            <a:xfrm>
              <a:off x="949098" y="389952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3" name="tx83"/>
            <p:cNvSpPr/>
            <p:nvPr/>
          </p:nvSpPr>
          <p:spPr>
            <a:xfrm>
              <a:off x="1159511" y="38806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4" name="tx84"/>
            <p:cNvSpPr/>
            <p:nvPr/>
          </p:nvSpPr>
          <p:spPr>
            <a:xfrm>
              <a:off x="1369923" y="384276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5" name="tx85"/>
            <p:cNvSpPr/>
            <p:nvPr/>
          </p:nvSpPr>
          <p:spPr>
            <a:xfrm>
              <a:off x="1580336" y="384276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6" name="tx86"/>
            <p:cNvSpPr/>
            <p:nvPr/>
          </p:nvSpPr>
          <p:spPr>
            <a:xfrm>
              <a:off x="1790748" y="38806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7" name="tx87"/>
            <p:cNvSpPr/>
            <p:nvPr/>
          </p:nvSpPr>
          <p:spPr>
            <a:xfrm>
              <a:off x="1983102" y="395627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8" name="tx88"/>
            <p:cNvSpPr/>
            <p:nvPr/>
          </p:nvSpPr>
          <p:spPr>
            <a:xfrm>
              <a:off x="2193514" y="399410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89" name="rc89"/>
            <p:cNvSpPr/>
            <p:nvPr/>
          </p:nvSpPr>
          <p:spPr>
            <a:xfrm>
              <a:off x="695171" y="4787209"/>
              <a:ext cx="1620176" cy="1019640"/>
            </a:xfrm>
            <a:prstGeom prst="rect">
              <a:avLst/>
            </a:prstGeom>
            <a:solidFill>
              <a:srgbClr val="EBEBEB">
                <a:alpha val="100000"/>
              </a:srgbClr>
            </a:solidFill>
          </p:spPr>
          <p:txBody>
            <a:bodyPr/>
            <a:lstStyle/>
            <a:p/>
          </p:txBody>
        </p:sp>
        <p:sp>
          <p:nvSpPr>
            <p:cNvPr id="90" name="pl90"/>
            <p:cNvSpPr/>
            <p:nvPr/>
          </p:nvSpPr>
          <p:spPr>
            <a:xfrm>
              <a:off x="695171" y="5618623"/>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91" name="pl91"/>
            <p:cNvSpPr/>
            <p:nvPr/>
          </p:nvSpPr>
          <p:spPr>
            <a:xfrm>
              <a:off x="695171" y="5145691"/>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92" name="pl92"/>
            <p:cNvSpPr/>
            <p:nvPr/>
          </p:nvSpPr>
          <p:spPr>
            <a:xfrm>
              <a:off x="695171" y="5382157"/>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93" name="pl93"/>
            <p:cNvSpPr/>
            <p:nvPr/>
          </p:nvSpPr>
          <p:spPr>
            <a:xfrm>
              <a:off x="695171" y="4909225"/>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94" name="pl94"/>
            <p:cNvSpPr/>
            <p:nvPr/>
          </p:nvSpPr>
          <p:spPr>
            <a:xfrm>
              <a:off x="76881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95" name="pl95"/>
            <p:cNvSpPr/>
            <p:nvPr/>
          </p:nvSpPr>
          <p:spPr>
            <a:xfrm>
              <a:off x="97922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96" name="pl96"/>
            <p:cNvSpPr/>
            <p:nvPr/>
          </p:nvSpPr>
          <p:spPr>
            <a:xfrm>
              <a:off x="1189640"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97" name="pl97"/>
            <p:cNvSpPr/>
            <p:nvPr/>
          </p:nvSpPr>
          <p:spPr>
            <a:xfrm>
              <a:off x="140005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98" name="pl98"/>
            <p:cNvSpPr/>
            <p:nvPr/>
          </p:nvSpPr>
          <p:spPr>
            <a:xfrm>
              <a:off x="161046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99" name="pl99"/>
            <p:cNvSpPr/>
            <p:nvPr/>
          </p:nvSpPr>
          <p:spPr>
            <a:xfrm>
              <a:off x="182087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0" name="pl100"/>
            <p:cNvSpPr/>
            <p:nvPr/>
          </p:nvSpPr>
          <p:spPr>
            <a:xfrm>
              <a:off x="2031290"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1" name="pl101"/>
            <p:cNvSpPr/>
            <p:nvPr/>
          </p:nvSpPr>
          <p:spPr>
            <a:xfrm>
              <a:off x="224170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2" name="pl102"/>
            <p:cNvSpPr/>
            <p:nvPr/>
          </p:nvSpPr>
          <p:spPr>
            <a:xfrm>
              <a:off x="768815" y="5382157"/>
              <a:ext cx="1472887" cy="75669"/>
            </a:xfrm>
            <a:custGeom>
              <a:avLst/>
              <a:pathLst>
                <a:path w="1472887" h="75669">
                  <a:moveTo>
                    <a:pt x="0" y="18917"/>
                  </a:moveTo>
                  <a:lnTo>
                    <a:pt x="210412" y="0"/>
                  </a:lnTo>
                  <a:lnTo>
                    <a:pt x="420825" y="18917"/>
                  </a:lnTo>
                  <a:lnTo>
                    <a:pt x="631237" y="75669"/>
                  </a:lnTo>
                  <a:lnTo>
                    <a:pt x="841650" y="37834"/>
                  </a:lnTo>
                  <a:lnTo>
                    <a:pt x="1052062" y="0"/>
                  </a:lnTo>
                  <a:lnTo>
                    <a:pt x="1262475" y="0"/>
                  </a:lnTo>
                  <a:lnTo>
                    <a:pt x="1472887" y="0"/>
                  </a:lnTo>
                </a:path>
              </a:pathLst>
            </a:custGeom>
            <a:ln w="20325" cap="flat">
              <a:solidFill>
                <a:srgbClr val="BEBEBE">
                  <a:alpha val="69803"/>
                </a:srgbClr>
              </a:solidFill>
              <a:prstDash val="solid"/>
              <a:round/>
            </a:ln>
          </p:spPr>
          <p:txBody>
            <a:bodyPr/>
            <a:lstStyle/>
            <a:p/>
          </p:txBody>
        </p:sp>
        <p:sp>
          <p:nvSpPr>
            <p:cNvPr id="103" name="pl103"/>
            <p:cNvSpPr/>
            <p:nvPr/>
          </p:nvSpPr>
          <p:spPr>
            <a:xfrm>
              <a:off x="768815" y="5382157"/>
              <a:ext cx="1472887" cy="283758"/>
            </a:xfrm>
            <a:custGeom>
              <a:avLst/>
              <a:pathLst>
                <a:path w="1472887" h="283758">
                  <a:moveTo>
                    <a:pt x="0" y="56751"/>
                  </a:moveTo>
                  <a:lnTo>
                    <a:pt x="210412" y="0"/>
                  </a:lnTo>
                  <a:lnTo>
                    <a:pt x="420825" y="37834"/>
                  </a:lnTo>
                  <a:lnTo>
                    <a:pt x="631237" y="283758"/>
                  </a:lnTo>
                  <a:lnTo>
                    <a:pt x="841650" y="170255"/>
                  </a:lnTo>
                  <a:lnTo>
                    <a:pt x="1052062" y="18917"/>
                  </a:lnTo>
                  <a:lnTo>
                    <a:pt x="1262475" y="18917"/>
                  </a:lnTo>
                  <a:lnTo>
                    <a:pt x="1472887" y="37834"/>
                  </a:lnTo>
                </a:path>
              </a:pathLst>
            </a:custGeom>
            <a:ln w="40651" cap="flat">
              <a:solidFill>
                <a:srgbClr val="BEBEBE">
                  <a:alpha val="69803"/>
                </a:srgbClr>
              </a:solidFill>
              <a:prstDash val="solid"/>
              <a:round/>
            </a:ln>
          </p:spPr>
          <p:txBody>
            <a:bodyPr/>
            <a:lstStyle/>
            <a:p/>
          </p:txBody>
        </p:sp>
        <p:sp>
          <p:nvSpPr>
            <p:cNvPr id="104" name="pl104"/>
            <p:cNvSpPr/>
            <p:nvPr/>
          </p:nvSpPr>
          <p:spPr>
            <a:xfrm>
              <a:off x="768815" y="5382157"/>
              <a:ext cx="1472887" cy="283758"/>
            </a:xfrm>
            <a:custGeom>
              <a:avLst/>
              <a:pathLst>
                <a:path w="1472887" h="283758">
                  <a:moveTo>
                    <a:pt x="0" y="56751"/>
                  </a:moveTo>
                  <a:lnTo>
                    <a:pt x="210412" y="0"/>
                  </a:lnTo>
                  <a:lnTo>
                    <a:pt x="420825" y="37834"/>
                  </a:lnTo>
                  <a:lnTo>
                    <a:pt x="631237" y="283758"/>
                  </a:lnTo>
                  <a:lnTo>
                    <a:pt x="841650" y="170255"/>
                  </a:lnTo>
                  <a:lnTo>
                    <a:pt x="1052062" y="18917"/>
                  </a:lnTo>
                  <a:lnTo>
                    <a:pt x="1262475" y="18917"/>
                  </a:lnTo>
                  <a:lnTo>
                    <a:pt x="1472887" y="37834"/>
                  </a:lnTo>
                </a:path>
              </a:pathLst>
            </a:custGeom>
            <a:ln w="35231" cap="flat">
              <a:solidFill>
                <a:srgbClr val="BEBEBE">
                  <a:alpha val="69803"/>
                </a:srgbClr>
              </a:solidFill>
              <a:prstDash val="solid"/>
              <a:round/>
            </a:ln>
          </p:spPr>
          <p:txBody>
            <a:bodyPr/>
            <a:lstStyle/>
            <a:p/>
          </p:txBody>
        </p:sp>
        <p:sp>
          <p:nvSpPr>
            <p:cNvPr id="105" name="pl105"/>
            <p:cNvSpPr/>
            <p:nvPr/>
          </p:nvSpPr>
          <p:spPr>
            <a:xfrm>
              <a:off x="768815" y="5382157"/>
              <a:ext cx="1472887" cy="75669"/>
            </a:xfrm>
            <a:custGeom>
              <a:avLst/>
              <a:pathLst>
                <a:path w="1472887" h="75669">
                  <a:moveTo>
                    <a:pt x="0" y="18917"/>
                  </a:moveTo>
                  <a:lnTo>
                    <a:pt x="210412" y="0"/>
                  </a:lnTo>
                  <a:lnTo>
                    <a:pt x="420825" y="18917"/>
                  </a:lnTo>
                  <a:lnTo>
                    <a:pt x="631237" y="75669"/>
                  </a:lnTo>
                  <a:lnTo>
                    <a:pt x="841650" y="37834"/>
                  </a:lnTo>
                  <a:lnTo>
                    <a:pt x="1052062" y="0"/>
                  </a:lnTo>
                  <a:lnTo>
                    <a:pt x="1262475" y="0"/>
                  </a:lnTo>
                  <a:lnTo>
                    <a:pt x="1472887" y="0"/>
                  </a:lnTo>
                </a:path>
              </a:pathLst>
            </a:custGeom>
            <a:ln w="20325" cap="flat">
              <a:solidFill>
                <a:srgbClr val="6B6B6B">
                  <a:alpha val="100000"/>
                </a:srgbClr>
              </a:solidFill>
              <a:prstDash val="solid"/>
              <a:round/>
            </a:ln>
          </p:spPr>
          <p:txBody>
            <a:bodyPr/>
            <a:lstStyle/>
            <a:p/>
          </p:txBody>
        </p:sp>
        <p:sp>
          <p:nvSpPr>
            <p:cNvPr id="106" name="pl106"/>
            <p:cNvSpPr/>
            <p:nvPr/>
          </p:nvSpPr>
          <p:spPr>
            <a:xfrm>
              <a:off x="768815" y="5382157"/>
              <a:ext cx="1472887" cy="283758"/>
            </a:xfrm>
            <a:custGeom>
              <a:avLst/>
              <a:pathLst>
                <a:path w="1472887" h="283758">
                  <a:moveTo>
                    <a:pt x="0" y="56751"/>
                  </a:moveTo>
                  <a:lnTo>
                    <a:pt x="210412" y="0"/>
                  </a:lnTo>
                  <a:lnTo>
                    <a:pt x="420825" y="37834"/>
                  </a:lnTo>
                  <a:lnTo>
                    <a:pt x="631237" y="283758"/>
                  </a:lnTo>
                  <a:lnTo>
                    <a:pt x="841650" y="170255"/>
                  </a:lnTo>
                  <a:lnTo>
                    <a:pt x="1052062" y="18917"/>
                  </a:lnTo>
                  <a:lnTo>
                    <a:pt x="1262475" y="18917"/>
                  </a:lnTo>
                  <a:lnTo>
                    <a:pt x="1472887" y="37834"/>
                  </a:lnTo>
                </a:path>
              </a:pathLst>
            </a:custGeom>
            <a:ln w="40651" cap="flat">
              <a:solidFill>
                <a:srgbClr val="000000">
                  <a:alpha val="100000"/>
                </a:srgbClr>
              </a:solidFill>
              <a:prstDash val="solid"/>
              <a:round/>
            </a:ln>
          </p:spPr>
          <p:txBody>
            <a:bodyPr/>
            <a:lstStyle/>
            <a:p/>
          </p:txBody>
        </p:sp>
        <p:sp>
          <p:nvSpPr>
            <p:cNvPr id="107" name="pl107"/>
            <p:cNvSpPr/>
            <p:nvPr/>
          </p:nvSpPr>
          <p:spPr>
            <a:xfrm>
              <a:off x="768815" y="5382157"/>
              <a:ext cx="1472887" cy="283758"/>
            </a:xfrm>
            <a:custGeom>
              <a:avLst/>
              <a:pathLst>
                <a:path w="1472887" h="283758">
                  <a:moveTo>
                    <a:pt x="0" y="56751"/>
                  </a:moveTo>
                  <a:lnTo>
                    <a:pt x="210412" y="0"/>
                  </a:lnTo>
                  <a:lnTo>
                    <a:pt x="420825" y="37834"/>
                  </a:lnTo>
                  <a:lnTo>
                    <a:pt x="631237" y="283758"/>
                  </a:lnTo>
                  <a:lnTo>
                    <a:pt x="841650" y="170255"/>
                  </a:lnTo>
                  <a:lnTo>
                    <a:pt x="1052062" y="18917"/>
                  </a:lnTo>
                  <a:lnTo>
                    <a:pt x="1262475" y="18917"/>
                  </a:lnTo>
                  <a:lnTo>
                    <a:pt x="1472887" y="37834"/>
                  </a:lnTo>
                </a:path>
              </a:pathLst>
            </a:custGeom>
            <a:ln w="35231" cap="flat">
              <a:solidFill>
                <a:srgbClr val="80BD41">
                  <a:alpha val="100000"/>
                </a:srgbClr>
              </a:solidFill>
              <a:prstDash val="solid"/>
              <a:round/>
            </a:ln>
          </p:spPr>
          <p:txBody>
            <a:bodyPr/>
            <a:lstStyle/>
            <a:p/>
          </p:txBody>
        </p:sp>
        <p:sp>
          <p:nvSpPr>
            <p:cNvPr id="108" name="pl108"/>
            <p:cNvSpPr/>
            <p:nvPr/>
          </p:nvSpPr>
          <p:spPr>
            <a:xfrm>
              <a:off x="695171" y="5382157"/>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109" name="tx109"/>
            <p:cNvSpPr/>
            <p:nvPr/>
          </p:nvSpPr>
          <p:spPr>
            <a:xfrm>
              <a:off x="720626" y="526035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10" name="tx110"/>
            <p:cNvSpPr/>
            <p:nvPr/>
          </p:nvSpPr>
          <p:spPr>
            <a:xfrm>
              <a:off x="949098" y="520360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1" name="tx111"/>
            <p:cNvSpPr/>
            <p:nvPr/>
          </p:nvSpPr>
          <p:spPr>
            <a:xfrm>
              <a:off x="1141451" y="524143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12" name="tx112"/>
            <p:cNvSpPr/>
            <p:nvPr/>
          </p:nvSpPr>
          <p:spPr>
            <a:xfrm>
              <a:off x="1321734" y="5487361"/>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13" name="tx113"/>
            <p:cNvSpPr/>
            <p:nvPr/>
          </p:nvSpPr>
          <p:spPr>
            <a:xfrm>
              <a:off x="1562276" y="537385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14" name="tx114"/>
            <p:cNvSpPr/>
            <p:nvPr/>
          </p:nvSpPr>
          <p:spPr>
            <a:xfrm>
              <a:off x="1772689" y="522251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15" name="tx115"/>
            <p:cNvSpPr/>
            <p:nvPr/>
          </p:nvSpPr>
          <p:spPr>
            <a:xfrm>
              <a:off x="1983102" y="522251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16" name="tx116"/>
            <p:cNvSpPr/>
            <p:nvPr/>
          </p:nvSpPr>
          <p:spPr>
            <a:xfrm>
              <a:off x="2193514" y="524143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17" name="rc117"/>
            <p:cNvSpPr/>
            <p:nvPr/>
          </p:nvSpPr>
          <p:spPr>
            <a:xfrm>
              <a:off x="2384936" y="874964"/>
              <a:ext cx="1620176" cy="1019640"/>
            </a:xfrm>
            <a:prstGeom prst="rect">
              <a:avLst/>
            </a:prstGeom>
            <a:solidFill>
              <a:srgbClr val="EBEBEB">
                <a:alpha val="100000"/>
              </a:srgbClr>
            </a:solidFill>
          </p:spPr>
          <p:txBody>
            <a:bodyPr/>
            <a:lstStyle/>
            <a:p/>
          </p:txBody>
        </p:sp>
        <p:sp>
          <p:nvSpPr>
            <p:cNvPr id="118" name="pl118"/>
            <p:cNvSpPr/>
            <p:nvPr/>
          </p:nvSpPr>
          <p:spPr>
            <a:xfrm>
              <a:off x="2384936" y="1706377"/>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119" name="pl119"/>
            <p:cNvSpPr/>
            <p:nvPr/>
          </p:nvSpPr>
          <p:spPr>
            <a:xfrm>
              <a:off x="2384936" y="1233446"/>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120" name="pl120"/>
            <p:cNvSpPr/>
            <p:nvPr/>
          </p:nvSpPr>
          <p:spPr>
            <a:xfrm>
              <a:off x="2384936" y="1469912"/>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121" name="pl121"/>
            <p:cNvSpPr/>
            <p:nvPr/>
          </p:nvSpPr>
          <p:spPr>
            <a:xfrm>
              <a:off x="2384936" y="996980"/>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122" name="pl122"/>
            <p:cNvSpPr/>
            <p:nvPr/>
          </p:nvSpPr>
          <p:spPr>
            <a:xfrm>
              <a:off x="245858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23" name="pl123"/>
            <p:cNvSpPr/>
            <p:nvPr/>
          </p:nvSpPr>
          <p:spPr>
            <a:xfrm>
              <a:off x="266899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24" name="pl124"/>
            <p:cNvSpPr/>
            <p:nvPr/>
          </p:nvSpPr>
          <p:spPr>
            <a:xfrm>
              <a:off x="287940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25" name="pl125"/>
            <p:cNvSpPr/>
            <p:nvPr/>
          </p:nvSpPr>
          <p:spPr>
            <a:xfrm>
              <a:off x="308981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26" name="pl126"/>
            <p:cNvSpPr/>
            <p:nvPr/>
          </p:nvSpPr>
          <p:spPr>
            <a:xfrm>
              <a:off x="330023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27" name="pl127"/>
            <p:cNvSpPr/>
            <p:nvPr/>
          </p:nvSpPr>
          <p:spPr>
            <a:xfrm>
              <a:off x="351064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28" name="pl128"/>
            <p:cNvSpPr/>
            <p:nvPr/>
          </p:nvSpPr>
          <p:spPr>
            <a:xfrm>
              <a:off x="372105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29" name="pl129"/>
            <p:cNvSpPr/>
            <p:nvPr/>
          </p:nvSpPr>
          <p:spPr>
            <a:xfrm>
              <a:off x="393146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0" name="pl130"/>
            <p:cNvSpPr/>
            <p:nvPr/>
          </p:nvSpPr>
          <p:spPr>
            <a:xfrm>
              <a:off x="2458581" y="1469912"/>
              <a:ext cx="1472887" cy="75669"/>
            </a:xfrm>
            <a:custGeom>
              <a:avLst/>
              <a:pathLst>
                <a:path w="1472887" h="75669">
                  <a:moveTo>
                    <a:pt x="0" y="18917"/>
                  </a:moveTo>
                  <a:lnTo>
                    <a:pt x="210412" y="0"/>
                  </a:lnTo>
                  <a:lnTo>
                    <a:pt x="420825" y="18917"/>
                  </a:lnTo>
                  <a:lnTo>
                    <a:pt x="631237" y="75669"/>
                  </a:lnTo>
                  <a:lnTo>
                    <a:pt x="841650" y="37834"/>
                  </a:lnTo>
                  <a:lnTo>
                    <a:pt x="1052062" y="0"/>
                  </a:lnTo>
                  <a:lnTo>
                    <a:pt x="1262475" y="0"/>
                  </a:lnTo>
                  <a:lnTo>
                    <a:pt x="1472887" y="0"/>
                  </a:lnTo>
                </a:path>
              </a:pathLst>
            </a:custGeom>
            <a:ln w="20325" cap="flat">
              <a:solidFill>
                <a:srgbClr val="BEBEBE">
                  <a:alpha val="69803"/>
                </a:srgbClr>
              </a:solidFill>
              <a:prstDash val="solid"/>
              <a:round/>
            </a:ln>
          </p:spPr>
          <p:txBody>
            <a:bodyPr/>
            <a:lstStyle/>
            <a:p/>
          </p:txBody>
        </p:sp>
        <p:sp>
          <p:nvSpPr>
            <p:cNvPr id="131" name="pl131"/>
            <p:cNvSpPr/>
            <p:nvPr/>
          </p:nvSpPr>
          <p:spPr>
            <a:xfrm>
              <a:off x="2458581" y="1450994"/>
              <a:ext cx="1472887" cy="170255"/>
            </a:xfrm>
            <a:custGeom>
              <a:avLst/>
              <a:pathLst>
                <a:path w="1472887" h="170255">
                  <a:moveTo>
                    <a:pt x="0" y="75669"/>
                  </a:moveTo>
                  <a:lnTo>
                    <a:pt x="210412" y="18917"/>
                  </a:lnTo>
                  <a:lnTo>
                    <a:pt x="420825" y="0"/>
                  </a:lnTo>
                  <a:lnTo>
                    <a:pt x="631237" y="37834"/>
                  </a:lnTo>
                  <a:lnTo>
                    <a:pt x="841650" y="94586"/>
                  </a:lnTo>
                  <a:lnTo>
                    <a:pt x="1052062" y="170255"/>
                  </a:lnTo>
                  <a:lnTo>
                    <a:pt x="1262475" y="170255"/>
                  </a:lnTo>
                  <a:lnTo>
                    <a:pt x="1472887" y="170255"/>
                  </a:lnTo>
                </a:path>
              </a:pathLst>
            </a:custGeom>
            <a:ln w="40651" cap="flat">
              <a:solidFill>
                <a:srgbClr val="BEBEBE">
                  <a:alpha val="69803"/>
                </a:srgbClr>
              </a:solidFill>
              <a:prstDash val="solid"/>
              <a:round/>
            </a:ln>
          </p:spPr>
          <p:txBody>
            <a:bodyPr/>
            <a:lstStyle/>
            <a:p/>
          </p:txBody>
        </p:sp>
        <p:sp>
          <p:nvSpPr>
            <p:cNvPr id="132" name="pl132"/>
            <p:cNvSpPr/>
            <p:nvPr/>
          </p:nvSpPr>
          <p:spPr>
            <a:xfrm>
              <a:off x="2458581" y="1450994"/>
              <a:ext cx="1472887" cy="170255"/>
            </a:xfrm>
            <a:custGeom>
              <a:avLst/>
              <a:pathLst>
                <a:path w="1472887" h="170255">
                  <a:moveTo>
                    <a:pt x="0" y="75669"/>
                  </a:moveTo>
                  <a:lnTo>
                    <a:pt x="210412" y="18917"/>
                  </a:lnTo>
                  <a:lnTo>
                    <a:pt x="420825" y="0"/>
                  </a:lnTo>
                  <a:lnTo>
                    <a:pt x="631237" y="37834"/>
                  </a:lnTo>
                  <a:lnTo>
                    <a:pt x="841650" y="94586"/>
                  </a:lnTo>
                  <a:lnTo>
                    <a:pt x="1052062" y="170255"/>
                  </a:lnTo>
                  <a:lnTo>
                    <a:pt x="1262475" y="170255"/>
                  </a:lnTo>
                  <a:lnTo>
                    <a:pt x="1472887" y="170255"/>
                  </a:lnTo>
                </a:path>
              </a:pathLst>
            </a:custGeom>
            <a:ln w="35231" cap="flat">
              <a:solidFill>
                <a:srgbClr val="BEBEBE">
                  <a:alpha val="69803"/>
                </a:srgbClr>
              </a:solidFill>
              <a:prstDash val="solid"/>
              <a:round/>
            </a:ln>
          </p:spPr>
          <p:txBody>
            <a:bodyPr/>
            <a:lstStyle/>
            <a:p/>
          </p:txBody>
        </p:sp>
        <p:sp>
          <p:nvSpPr>
            <p:cNvPr id="133" name="pl133"/>
            <p:cNvSpPr/>
            <p:nvPr/>
          </p:nvSpPr>
          <p:spPr>
            <a:xfrm>
              <a:off x="2458581" y="1469912"/>
              <a:ext cx="1472887" cy="75669"/>
            </a:xfrm>
            <a:custGeom>
              <a:avLst/>
              <a:pathLst>
                <a:path w="1472887" h="75669">
                  <a:moveTo>
                    <a:pt x="0" y="18917"/>
                  </a:moveTo>
                  <a:lnTo>
                    <a:pt x="210412" y="0"/>
                  </a:lnTo>
                  <a:lnTo>
                    <a:pt x="420825" y="18917"/>
                  </a:lnTo>
                  <a:lnTo>
                    <a:pt x="631237" y="75669"/>
                  </a:lnTo>
                  <a:lnTo>
                    <a:pt x="841650" y="37834"/>
                  </a:lnTo>
                  <a:lnTo>
                    <a:pt x="1052062" y="0"/>
                  </a:lnTo>
                  <a:lnTo>
                    <a:pt x="1262475" y="0"/>
                  </a:lnTo>
                  <a:lnTo>
                    <a:pt x="1472887" y="0"/>
                  </a:lnTo>
                </a:path>
              </a:pathLst>
            </a:custGeom>
            <a:ln w="20325" cap="flat">
              <a:solidFill>
                <a:srgbClr val="6B6B6B">
                  <a:alpha val="100000"/>
                </a:srgbClr>
              </a:solidFill>
              <a:prstDash val="solid"/>
              <a:round/>
            </a:ln>
          </p:spPr>
          <p:txBody>
            <a:bodyPr/>
            <a:lstStyle/>
            <a:p/>
          </p:txBody>
        </p:sp>
        <p:sp>
          <p:nvSpPr>
            <p:cNvPr id="134" name="pl134"/>
            <p:cNvSpPr/>
            <p:nvPr/>
          </p:nvSpPr>
          <p:spPr>
            <a:xfrm>
              <a:off x="2458581" y="1450994"/>
              <a:ext cx="1472887" cy="170255"/>
            </a:xfrm>
            <a:custGeom>
              <a:avLst/>
              <a:pathLst>
                <a:path w="1472887" h="170255">
                  <a:moveTo>
                    <a:pt x="0" y="75669"/>
                  </a:moveTo>
                  <a:lnTo>
                    <a:pt x="210412" y="18917"/>
                  </a:lnTo>
                  <a:lnTo>
                    <a:pt x="420825" y="0"/>
                  </a:lnTo>
                  <a:lnTo>
                    <a:pt x="631237" y="37834"/>
                  </a:lnTo>
                  <a:lnTo>
                    <a:pt x="841650" y="94586"/>
                  </a:lnTo>
                  <a:lnTo>
                    <a:pt x="1052062" y="170255"/>
                  </a:lnTo>
                  <a:lnTo>
                    <a:pt x="1262475" y="170255"/>
                  </a:lnTo>
                  <a:lnTo>
                    <a:pt x="1472887" y="170255"/>
                  </a:lnTo>
                </a:path>
              </a:pathLst>
            </a:custGeom>
            <a:ln w="40651" cap="flat">
              <a:solidFill>
                <a:srgbClr val="000000">
                  <a:alpha val="100000"/>
                </a:srgbClr>
              </a:solidFill>
              <a:prstDash val="solid"/>
              <a:round/>
            </a:ln>
          </p:spPr>
          <p:txBody>
            <a:bodyPr/>
            <a:lstStyle/>
            <a:p/>
          </p:txBody>
        </p:sp>
        <p:sp>
          <p:nvSpPr>
            <p:cNvPr id="135" name="pl135"/>
            <p:cNvSpPr/>
            <p:nvPr/>
          </p:nvSpPr>
          <p:spPr>
            <a:xfrm>
              <a:off x="2458581" y="1450994"/>
              <a:ext cx="1472887" cy="170255"/>
            </a:xfrm>
            <a:custGeom>
              <a:avLst/>
              <a:pathLst>
                <a:path w="1472887" h="170255">
                  <a:moveTo>
                    <a:pt x="0" y="75669"/>
                  </a:moveTo>
                  <a:lnTo>
                    <a:pt x="210412" y="18917"/>
                  </a:lnTo>
                  <a:lnTo>
                    <a:pt x="420825" y="0"/>
                  </a:lnTo>
                  <a:lnTo>
                    <a:pt x="631237" y="37834"/>
                  </a:lnTo>
                  <a:lnTo>
                    <a:pt x="841650" y="94586"/>
                  </a:lnTo>
                  <a:lnTo>
                    <a:pt x="1052062" y="170255"/>
                  </a:lnTo>
                  <a:lnTo>
                    <a:pt x="1262475" y="170255"/>
                  </a:lnTo>
                  <a:lnTo>
                    <a:pt x="1472887" y="170255"/>
                  </a:lnTo>
                </a:path>
              </a:pathLst>
            </a:custGeom>
            <a:ln w="35231" cap="flat">
              <a:solidFill>
                <a:srgbClr val="80BD41">
                  <a:alpha val="100000"/>
                </a:srgbClr>
              </a:solidFill>
              <a:prstDash val="solid"/>
              <a:round/>
            </a:ln>
          </p:spPr>
          <p:txBody>
            <a:bodyPr/>
            <a:lstStyle/>
            <a:p/>
          </p:txBody>
        </p:sp>
        <p:sp>
          <p:nvSpPr>
            <p:cNvPr id="136" name="pl136"/>
            <p:cNvSpPr/>
            <p:nvPr/>
          </p:nvSpPr>
          <p:spPr>
            <a:xfrm>
              <a:off x="2384936" y="1469912"/>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137" name="tx137"/>
            <p:cNvSpPr/>
            <p:nvPr/>
          </p:nvSpPr>
          <p:spPr>
            <a:xfrm>
              <a:off x="2410392" y="134810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38" name="tx138"/>
            <p:cNvSpPr/>
            <p:nvPr/>
          </p:nvSpPr>
          <p:spPr>
            <a:xfrm>
              <a:off x="2638864" y="12913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9" name="tx139"/>
            <p:cNvSpPr/>
            <p:nvPr/>
          </p:nvSpPr>
          <p:spPr>
            <a:xfrm>
              <a:off x="2849276" y="127243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40" name="tx140"/>
            <p:cNvSpPr/>
            <p:nvPr/>
          </p:nvSpPr>
          <p:spPr>
            <a:xfrm>
              <a:off x="3041630" y="131027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41" name="tx141"/>
            <p:cNvSpPr/>
            <p:nvPr/>
          </p:nvSpPr>
          <p:spPr>
            <a:xfrm>
              <a:off x="3252042" y="136702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42" name="tx142"/>
            <p:cNvSpPr/>
            <p:nvPr/>
          </p:nvSpPr>
          <p:spPr>
            <a:xfrm>
              <a:off x="3462455" y="144269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43" name="tx143"/>
            <p:cNvSpPr/>
            <p:nvPr/>
          </p:nvSpPr>
          <p:spPr>
            <a:xfrm>
              <a:off x="3672867" y="144269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44" name="tx144"/>
            <p:cNvSpPr/>
            <p:nvPr/>
          </p:nvSpPr>
          <p:spPr>
            <a:xfrm>
              <a:off x="3883280" y="144269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45" name="rc145"/>
            <p:cNvSpPr/>
            <p:nvPr/>
          </p:nvSpPr>
          <p:spPr>
            <a:xfrm>
              <a:off x="2384936" y="2179046"/>
              <a:ext cx="1620176" cy="1019640"/>
            </a:xfrm>
            <a:prstGeom prst="rect">
              <a:avLst/>
            </a:prstGeom>
            <a:solidFill>
              <a:srgbClr val="EBEBEB">
                <a:alpha val="100000"/>
              </a:srgbClr>
            </a:solidFill>
          </p:spPr>
          <p:txBody>
            <a:bodyPr/>
            <a:lstStyle/>
            <a:p/>
          </p:txBody>
        </p:sp>
        <p:sp>
          <p:nvSpPr>
            <p:cNvPr id="146" name="pl146"/>
            <p:cNvSpPr/>
            <p:nvPr/>
          </p:nvSpPr>
          <p:spPr>
            <a:xfrm>
              <a:off x="2384936" y="3010459"/>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147" name="pl147"/>
            <p:cNvSpPr/>
            <p:nvPr/>
          </p:nvSpPr>
          <p:spPr>
            <a:xfrm>
              <a:off x="2384936" y="2537528"/>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148" name="pl148"/>
            <p:cNvSpPr/>
            <p:nvPr/>
          </p:nvSpPr>
          <p:spPr>
            <a:xfrm>
              <a:off x="2384936" y="2773993"/>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149" name="pl149"/>
            <p:cNvSpPr/>
            <p:nvPr/>
          </p:nvSpPr>
          <p:spPr>
            <a:xfrm>
              <a:off x="2384936" y="2301062"/>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150" name="pl150"/>
            <p:cNvSpPr/>
            <p:nvPr/>
          </p:nvSpPr>
          <p:spPr>
            <a:xfrm>
              <a:off x="245858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1" name="pl151"/>
            <p:cNvSpPr/>
            <p:nvPr/>
          </p:nvSpPr>
          <p:spPr>
            <a:xfrm>
              <a:off x="266899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2" name="pl152"/>
            <p:cNvSpPr/>
            <p:nvPr/>
          </p:nvSpPr>
          <p:spPr>
            <a:xfrm>
              <a:off x="287940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3" name="pl153"/>
            <p:cNvSpPr/>
            <p:nvPr/>
          </p:nvSpPr>
          <p:spPr>
            <a:xfrm>
              <a:off x="308981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4" name="pl154"/>
            <p:cNvSpPr/>
            <p:nvPr/>
          </p:nvSpPr>
          <p:spPr>
            <a:xfrm>
              <a:off x="330023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5" name="pl155"/>
            <p:cNvSpPr/>
            <p:nvPr/>
          </p:nvSpPr>
          <p:spPr>
            <a:xfrm>
              <a:off x="351064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6" name="pl156"/>
            <p:cNvSpPr/>
            <p:nvPr/>
          </p:nvSpPr>
          <p:spPr>
            <a:xfrm>
              <a:off x="372105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7" name="pl157"/>
            <p:cNvSpPr/>
            <p:nvPr/>
          </p:nvSpPr>
          <p:spPr>
            <a:xfrm>
              <a:off x="393146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8" name="pl158"/>
            <p:cNvSpPr/>
            <p:nvPr/>
          </p:nvSpPr>
          <p:spPr>
            <a:xfrm>
              <a:off x="2458581" y="2773993"/>
              <a:ext cx="1472887" cy="75669"/>
            </a:xfrm>
            <a:custGeom>
              <a:avLst/>
              <a:pathLst>
                <a:path w="1472887" h="75669">
                  <a:moveTo>
                    <a:pt x="0" y="18917"/>
                  </a:moveTo>
                  <a:lnTo>
                    <a:pt x="210412" y="0"/>
                  </a:lnTo>
                  <a:lnTo>
                    <a:pt x="420825" y="18917"/>
                  </a:lnTo>
                  <a:lnTo>
                    <a:pt x="631237" y="75669"/>
                  </a:lnTo>
                  <a:lnTo>
                    <a:pt x="841650" y="37834"/>
                  </a:lnTo>
                  <a:lnTo>
                    <a:pt x="1052062" y="0"/>
                  </a:lnTo>
                  <a:lnTo>
                    <a:pt x="1262475" y="0"/>
                  </a:lnTo>
                  <a:lnTo>
                    <a:pt x="1472887" y="0"/>
                  </a:lnTo>
                </a:path>
              </a:pathLst>
            </a:custGeom>
            <a:ln w="20325" cap="flat">
              <a:solidFill>
                <a:srgbClr val="BEBEBE">
                  <a:alpha val="69803"/>
                </a:srgbClr>
              </a:solidFill>
              <a:prstDash val="solid"/>
              <a:round/>
            </a:ln>
          </p:spPr>
          <p:txBody>
            <a:bodyPr/>
            <a:lstStyle/>
            <a:p/>
          </p:txBody>
        </p:sp>
        <p:sp>
          <p:nvSpPr>
            <p:cNvPr id="159" name="pl159"/>
            <p:cNvSpPr/>
            <p:nvPr/>
          </p:nvSpPr>
          <p:spPr>
            <a:xfrm>
              <a:off x="2458581" y="2717242"/>
              <a:ext cx="1472887" cy="283758"/>
            </a:xfrm>
            <a:custGeom>
              <a:avLst/>
              <a:pathLst>
                <a:path w="1472887" h="283758">
                  <a:moveTo>
                    <a:pt x="0" y="56751"/>
                  </a:moveTo>
                  <a:lnTo>
                    <a:pt x="210412" y="56751"/>
                  </a:lnTo>
                  <a:lnTo>
                    <a:pt x="420825" y="227007"/>
                  </a:lnTo>
                  <a:lnTo>
                    <a:pt x="631237" y="245924"/>
                  </a:lnTo>
                  <a:lnTo>
                    <a:pt x="841650" y="0"/>
                  </a:lnTo>
                  <a:lnTo>
                    <a:pt x="1052062" y="189172"/>
                  </a:lnTo>
                  <a:lnTo>
                    <a:pt x="1262475" y="151338"/>
                  </a:lnTo>
                  <a:lnTo>
                    <a:pt x="1472887" y="283758"/>
                  </a:lnTo>
                </a:path>
              </a:pathLst>
            </a:custGeom>
            <a:ln w="40651" cap="flat">
              <a:solidFill>
                <a:srgbClr val="BEBEBE">
                  <a:alpha val="69803"/>
                </a:srgbClr>
              </a:solidFill>
              <a:prstDash val="solid"/>
              <a:round/>
            </a:ln>
          </p:spPr>
          <p:txBody>
            <a:bodyPr/>
            <a:lstStyle/>
            <a:p/>
          </p:txBody>
        </p:sp>
        <p:sp>
          <p:nvSpPr>
            <p:cNvPr id="160" name="pl160"/>
            <p:cNvSpPr/>
            <p:nvPr/>
          </p:nvSpPr>
          <p:spPr>
            <a:xfrm>
              <a:off x="2458581" y="2717242"/>
              <a:ext cx="1472887" cy="283758"/>
            </a:xfrm>
            <a:custGeom>
              <a:avLst/>
              <a:pathLst>
                <a:path w="1472887" h="283758">
                  <a:moveTo>
                    <a:pt x="0" y="56751"/>
                  </a:moveTo>
                  <a:lnTo>
                    <a:pt x="210412" y="56751"/>
                  </a:lnTo>
                  <a:lnTo>
                    <a:pt x="420825" y="227007"/>
                  </a:lnTo>
                  <a:lnTo>
                    <a:pt x="631237" y="245924"/>
                  </a:lnTo>
                  <a:lnTo>
                    <a:pt x="841650" y="0"/>
                  </a:lnTo>
                  <a:lnTo>
                    <a:pt x="1052062" y="189172"/>
                  </a:lnTo>
                  <a:lnTo>
                    <a:pt x="1262475" y="151338"/>
                  </a:lnTo>
                  <a:lnTo>
                    <a:pt x="1472887" y="283758"/>
                  </a:lnTo>
                </a:path>
              </a:pathLst>
            </a:custGeom>
            <a:ln w="35231" cap="flat">
              <a:solidFill>
                <a:srgbClr val="BEBEBE">
                  <a:alpha val="69803"/>
                </a:srgbClr>
              </a:solidFill>
              <a:prstDash val="solid"/>
              <a:round/>
            </a:ln>
          </p:spPr>
          <p:txBody>
            <a:bodyPr/>
            <a:lstStyle/>
            <a:p/>
          </p:txBody>
        </p:sp>
        <p:sp>
          <p:nvSpPr>
            <p:cNvPr id="161" name="pl161"/>
            <p:cNvSpPr/>
            <p:nvPr/>
          </p:nvSpPr>
          <p:spPr>
            <a:xfrm>
              <a:off x="2458581" y="2773993"/>
              <a:ext cx="1472887" cy="75669"/>
            </a:xfrm>
            <a:custGeom>
              <a:avLst/>
              <a:pathLst>
                <a:path w="1472887" h="75669">
                  <a:moveTo>
                    <a:pt x="0" y="18917"/>
                  </a:moveTo>
                  <a:lnTo>
                    <a:pt x="210412" y="0"/>
                  </a:lnTo>
                  <a:lnTo>
                    <a:pt x="420825" y="18917"/>
                  </a:lnTo>
                  <a:lnTo>
                    <a:pt x="631237" y="75669"/>
                  </a:lnTo>
                  <a:lnTo>
                    <a:pt x="841650" y="37834"/>
                  </a:lnTo>
                  <a:lnTo>
                    <a:pt x="1052062" y="0"/>
                  </a:lnTo>
                  <a:lnTo>
                    <a:pt x="1262475" y="0"/>
                  </a:lnTo>
                  <a:lnTo>
                    <a:pt x="1472887" y="0"/>
                  </a:lnTo>
                </a:path>
              </a:pathLst>
            </a:custGeom>
            <a:ln w="20325" cap="flat">
              <a:solidFill>
                <a:srgbClr val="6B6B6B">
                  <a:alpha val="100000"/>
                </a:srgbClr>
              </a:solidFill>
              <a:prstDash val="solid"/>
              <a:round/>
            </a:ln>
          </p:spPr>
          <p:txBody>
            <a:bodyPr/>
            <a:lstStyle/>
            <a:p/>
          </p:txBody>
        </p:sp>
        <p:sp>
          <p:nvSpPr>
            <p:cNvPr id="162" name="pl162"/>
            <p:cNvSpPr/>
            <p:nvPr/>
          </p:nvSpPr>
          <p:spPr>
            <a:xfrm>
              <a:off x="2458581" y="2717242"/>
              <a:ext cx="1472887" cy="283758"/>
            </a:xfrm>
            <a:custGeom>
              <a:avLst/>
              <a:pathLst>
                <a:path w="1472887" h="283758">
                  <a:moveTo>
                    <a:pt x="0" y="56751"/>
                  </a:moveTo>
                  <a:lnTo>
                    <a:pt x="210412" y="56751"/>
                  </a:lnTo>
                  <a:lnTo>
                    <a:pt x="420825" y="227007"/>
                  </a:lnTo>
                  <a:lnTo>
                    <a:pt x="631237" y="245924"/>
                  </a:lnTo>
                  <a:lnTo>
                    <a:pt x="841650" y="0"/>
                  </a:lnTo>
                  <a:lnTo>
                    <a:pt x="1052062" y="189172"/>
                  </a:lnTo>
                  <a:lnTo>
                    <a:pt x="1262475" y="151338"/>
                  </a:lnTo>
                  <a:lnTo>
                    <a:pt x="1472887" y="283758"/>
                  </a:lnTo>
                </a:path>
              </a:pathLst>
            </a:custGeom>
            <a:ln w="40651" cap="flat">
              <a:solidFill>
                <a:srgbClr val="000000">
                  <a:alpha val="100000"/>
                </a:srgbClr>
              </a:solidFill>
              <a:prstDash val="solid"/>
              <a:round/>
            </a:ln>
          </p:spPr>
          <p:txBody>
            <a:bodyPr/>
            <a:lstStyle/>
            <a:p/>
          </p:txBody>
        </p:sp>
        <p:sp>
          <p:nvSpPr>
            <p:cNvPr id="163" name="pl163"/>
            <p:cNvSpPr/>
            <p:nvPr/>
          </p:nvSpPr>
          <p:spPr>
            <a:xfrm>
              <a:off x="2458581" y="2717242"/>
              <a:ext cx="1472887" cy="283758"/>
            </a:xfrm>
            <a:custGeom>
              <a:avLst/>
              <a:pathLst>
                <a:path w="1472887" h="283758">
                  <a:moveTo>
                    <a:pt x="0" y="56751"/>
                  </a:moveTo>
                  <a:lnTo>
                    <a:pt x="210412" y="56751"/>
                  </a:lnTo>
                  <a:lnTo>
                    <a:pt x="420825" y="227007"/>
                  </a:lnTo>
                  <a:lnTo>
                    <a:pt x="631237" y="245924"/>
                  </a:lnTo>
                  <a:lnTo>
                    <a:pt x="841650" y="0"/>
                  </a:lnTo>
                  <a:lnTo>
                    <a:pt x="1052062" y="189172"/>
                  </a:lnTo>
                  <a:lnTo>
                    <a:pt x="1262475" y="151338"/>
                  </a:lnTo>
                  <a:lnTo>
                    <a:pt x="1472887" y="283758"/>
                  </a:lnTo>
                </a:path>
              </a:pathLst>
            </a:custGeom>
            <a:ln w="35231" cap="flat">
              <a:solidFill>
                <a:srgbClr val="80BD41">
                  <a:alpha val="100000"/>
                </a:srgbClr>
              </a:solidFill>
              <a:prstDash val="solid"/>
              <a:round/>
            </a:ln>
          </p:spPr>
          <p:txBody>
            <a:bodyPr/>
            <a:lstStyle/>
            <a:p/>
          </p:txBody>
        </p:sp>
        <p:sp>
          <p:nvSpPr>
            <p:cNvPr id="164" name="pl164"/>
            <p:cNvSpPr/>
            <p:nvPr/>
          </p:nvSpPr>
          <p:spPr>
            <a:xfrm>
              <a:off x="2384936" y="2773993"/>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165" name="tx165"/>
            <p:cNvSpPr/>
            <p:nvPr/>
          </p:nvSpPr>
          <p:spPr>
            <a:xfrm>
              <a:off x="2428451" y="25954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66" name="tx166"/>
            <p:cNvSpPr/>
            <p:nvPr/>
          </p:nvSpPr>
          <p:spPr>
            <a:xfrm>
              <a:off x="2638864" y="25954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67" name="tx167"/>
            <p:cNvSpPr/>
            <p:nvPr/>
          </p:nvSpPr>
          <p:spPr>
            <a:xfrm>
              <a:off x="2831217" y="276569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68" name="tx168"/>
            <p:cNvSpPr/>
            <p:nvPr/>
          </p:nvSpPr>
          <p:spPr>
            <a:xfrm>
              <a:off x="3011500" y="2784611"/>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69" name="tx169"/>
            <p:cNvSpPr/>
            <p:nvPr/>
          </p:nvSpPr>
          <p:spPr>
            <a:xfrm>
              <a:off x="3270102" y="253868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70" name="tx170"/>
            <p:cNvSpPr/>
            <p:nvPr/>
          </p:nvSpPr>
          <p:spPr>
            <a:xfrm>
              <a:off x="3462455" y="272785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71" name="tx171"/>
            <p:cNvSpPr/>
            <p:nvPr/>
          </p:nvSpPr>
          <p:spPr>
            <a:xfrm>
              <a:off x="3672867" y="269002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72" name="tx172"/>
            <p:cNvSpPr/>
            <p:nvPr/>
          </p:nvSpPr>
          <p:spPr>
            <a:xfrm>
              <a:off x="3853150" y="2822446"/>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73" name="rc173"/>
            <p:cNvSpPr/>
            <p:nvPr/>
          </p:nvSpPr>
          <p:spPr>
            <a:xfrm>
              <a:off x="2384936" y="3483127"/>
              <a:ext cx="1620176" cy="1019640"/>
            </a:xfrm>
            <a:prstGeom prst="rect">
              <a:avLst/>
            </a:prstGeom>
            <a:solidFill>
              <a:srgbClr val="EBEBEB">
                <a:alpha val="100000"/>
              </a:srgbClr>
            </a:solidFill>
          </p:spPr>
          <p:txBody>
            <a:bodyPr/>
            <a:lstStyle/>
            <a:p/>
          </p:txBody>
        </p:sp>
        <p:sp>
          <p:nvSpPr>
            <p:cNvPr id="174" name="pl174"/>
            <p:cNvSpPr/>
            <p:nvPr/>
          </p:nvSpPr>
          <p:spPr>
            <a:xfrm>
              <a:off x="2384936" y="4314541"/>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175" name="pl175"/>
            <p:cNvSpPr/>
            <p:nvPr/>
          </p:nvSpPr>
          <p:spPr>
            <a:xfrm>
              <a:off x="2384936" y="3841609"/>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176" name="pl176"/>
            <p:cNvSpPr/>
            <p:nvPr/>
          </p:nvSpPr>
          <p:spPr>
            <a:xfrm>
              <a:off x="2384936" y="4078075"/>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177" name="pl177"/>
            <p:cNvSpPr/>
            <p:nvPr/>
          </p:nvSpPr>
          <p:spPr>
            <a:xfrm>
              <a:off x="2384936" y="3605144"/>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178" name="pl178"/>
            <p:cNvSpPr/>
            <p:nvPr/>
          </p:nvSpPr>
          <p:spPr>
            <a:xfrm>
              <a:off x="245858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79" name="pl179"/>
            <p:cNvSpPr/>
            <p:nvPr/>
          </p:nvSpPr>
          <p:spPr>
            <a:xfrm>
              <a:off x="266899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0" name="pl180"/>
            <p:cNvSpPr/>
            <p:nvPr/>
          </p:nvSpPr>
          <p:spPr>
            <a:xfrm>
              <a:off x="287940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1" name="pl181"/>
            <p:cNvSpPr/>
            <p:nvPr/>
          </p:nvSpPr>
          <p:spPr>
            <a:xfrm>
              <a:off x="308981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2" name="pl182"/>
            <p:cNvSpPr/>
            <p:nvPr/>
          </p:nvSpPr>
          <p:spPr>
            <a:xfrm>
              <a:off x="330023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3" name="pl183"/>
            <p:cNvSpPr/>
            <p:nvPr/>
          </p:nvSpPr>
          <p:spPr>
            <a:xfrm>
              <a:off x="351064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4" name="pl184"/>
            <p:cNvSpPr/>
            <p:nvPr/>
          </p:nvSpPr>
          <p:spPr>
            <a:xfrm>
              <a:off x="372105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5" name="pl185"/>
            <p:cNvSpPr/>
            <p:nvPr/>
          </p:nvSpPr>
          <p:spPr>
            <a:xfrm>
              <a:off x="393146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6" name="pl186"/>
            <p:cNvSpPr/>
            <p:nvPr/>
          </p:nvSpPr>
          <p:spPr>
            <a:xfrm>
              <a:off x="2458581" y="4078075"/>
              <a:ext cx="1472887" cy="75669"/>
            </a:xfrm>
            <a:custGeom>
              <a:avLst/>
              <a:pathLst>
                <a:path w="1472887" h="75669">
                  <a:moveTo>
                    <a:pt x="0" y="18917"/>
                  </a:moveTo>
                  <a:lnTo>
                    <a:pt x="210412" y="0"/>
                  </a:lnTo>
                  <a:lnTo>
                    <a:pt x="420825" y="18917"/>
                  </a:lnTo>
                  <a:lnTo>
                    <a:pt x="631237" y="75669"/>
                  </a:lnTo>
                  <a:lnTo>
                    <a:pt x="841650" y="37834"/>
                  </a:lnTo>
                  <a:lnTo>
                    <a:pt x="1052062" y="0"/>
                  </a:lnTo>
                  <a:lnTo>
                    <a:pt x="1262475" y="0"/>
                  </a:lnTo>
                  <a:lnTo>
                    <a:pt x="1472887" y="0"/>
                  </a:lnTo>
                </a:path>
              </a:pathLst>
            </a:custGeom>
            <a:ln w="20325" cap="flat">
              <a:solidFill>
                <a:srgbClr val="BEBEBE">
                  <a:alpha val="69803"/>
                </a:srgbClr>
              </a:solidFill>
              <a:prstDash val="solid"/>
              <a:round/>
            </a:ln>
          </p:spPr>
          <p:txBody>
            <a:bodyPr/>
            <a:lstStyle/>
            <a:p/>
          </p:txBody>
        </p:sp>
        <p:sp>
          <p:nvSpPr>
            <p:cNvPr id="187" name="pl187"/>
            <p:cNvSpPr/>
            <p:nvPr/>
          </p:nvSpPr>
          <p:spPr>
            <a:xfrm>
              <a:off x="2458581" y="4021323"/>
              <a:ext cx="1472887" cy="170255"/>
            </a:xfrm>
            <a:custGeom>
              <a:avLst/>
              <a:pathLst>
                <a:path w="1472887" h="170255">
                  <a:moveTo>
                    <a:pt x="0" y="37834"/>
                  </a:moveTo>
                  <a:lnTo>
                    <a:pt x="210412" y="56751"/>
                  </a:lnTo>
                  <a:lnTo>
                    <a:pt x="420825" y="37834"/>
                  </a:lnTo>
                  <a:lnTo>
                    <a:pt x="631237" y="0"/>
                  </a:lnTo>
                  <a:lnTo>
                    <a:pt x="841650" y="18917"/>
                  </a:lnTo>
                  <a:lnTo>
                    <a:pt x="1052062" y="94586"/>
                  </a:lnTo>
                  <a:lnTo>
                    <a:pt x="1262475" y="170255"/>
                  </a:lnTo>
                  <a:lnTo>
                    <a:pt x="1472887" y="132420"/>
                  </a:lnTo>
                </a:path>
              </a:pathLst>
            </a:custGeom>
            <a:ln w="40651" cap="flat">
              <a:solidFill>
                <a:srgbClr val="BEBEBE">
                  <a:alpha val="69803"/>
                </a:srgbClr>
              </a:solidFill>
              <a:prstDash val="solid"/>
              <a:round/>
            </a:ln>
          </p:spPr>
          <p:txBody>
            <a:bodyPr/>
            <a:lstStyle/>
            <a:p/>
          </p:txBody>
        </p:sp>
        <p:sp>
          <p:nvSpPr>
            <p:cNvPr id="188" name="pl188"/>
            <p:cNvSpPr/>
            <p:nvPr/>
          </p:nvSpPr>
          <p:spPr>
            <a:xfrm>
              <a:off x="2458581" y="4021323"/>
              <a:ext cx="1472887" cy="170255"/>
            </a:xfrm>
            <a:custGeom>
              <a:avLst/>
              <a:pathLst>
                <a:path w="1472887" h="170255">
                  <a:moveTo>
                    <a:pt x="0" y="37834"/>
                  </a:moveTo>
                  <a:lnTo>
                    <a:pt x="210412" y="56751"/>
                  </a:lnTo>
                  <a:lnTo>
                    <a:pt x="420825" y="37834"/>
                  </a:lnTo>
                  <a:lnTo>
                    <a:pt x="631237" y="0"/>
                  </a:lnTo>
                  <a:lnTo>
                    <a:pt x="841650" y="18917"/>
                  </a:lnTo>
                  <a:lnTo>
                    <a:pt x="1052062" y="94586"/>
                  </a:lnTo>
                  <a:lnTo>
                    <a:pt x="1262475" y="170255"/>
                  </a:lnTo>
                  <a:lnTo>
                    <a:pt x="1472887" y="132420"/>
                  </a:lnTo>
                </a:path>
              </a:pathLst>
            </a:custGeom>
            <a:ln w="35231" cap="flat">
              <a:solidFill>
                <a:srgbClr val="BEBEBE">
                  <a:alpha val="69803"/>
                </a:srgbClr>
              </a:solidFill>
              <a:prstDash val="solid"/>
              <a:round/>
            </a:ln>
          </p:spPr>
          <p:txBody>
            <a:bodyPr/>
            <a:lstStyle/>
            <a:p/>
          </p:txBody>
        </p:sp>
        <p:sp>
          <p:nvSpPr>
            <p:cNvPr id="189" name="pl189"/>
            <p:cNvSpPr/>
            <p:nvPr/>
          </p:nvSpPr>
          <p:spPr>
            <a:xfrm>
              <a:off x="2458581" y="4078075"/>
              <a:ext cx="1472887" cy="75669"/>
            </a:xfrm>
            <a:custGeom>
              <a:avLst/>
              <a:pathLst>
                <a:path w="1472887" h="75669">
                  <a:moveTo>
                    <a:pt x="0" y="18917"/>
                  </a:moveTo>
                  <a:lnTo>
                    <a:pt x="210412" y="0"/>
                  </a:lnTo>
                  <a:lnTo>
                    <a:pt x="420825" y="18917"/>
                  </a:lnTo>
                  <a:lnTo>
                    <a:pt x="631237" y="75669"/>
                  </a:lnTo>
                  <a:lnTo>
                    <a:pt x="841650" y="37834"/>
                  </a:lnTo>
                  <a:lnTo>
                    <a:pt x="1052062" y="0"/>
                  </a:lnTo>
                  <a:lnTo>
                    <a:pt x="1262475" y="0"/>
                  </a:lnTo>
                  <a:lnTo>
                    <a:pt x="1472887" y="0"/>
                  </a:lnTo>
                </a:path>
              </a:pathLst>
            </a:custGeom>
            <a:ln w="20325" cap="flat">
              <a:solidFill>
                <a:srgbClr val="6B6B6B">
                  <a:alpha val="100000"/>
                </a:srgbClr>
              </a:solidFill>
              <a:prstDash val="solid"/>
              <a:round/>
            </a:ln>
          </p:spPr>
          <p:txBody>
            <a:bodyPr/>
            <a:lstStyle/>
            <a:p/>
          </p:txBody>
        </p:sp>
        <p:sp>
          <p:nvSpPr>
            <p:cNvPr id="190" name="pl190"/>
            <p:cNvSpPr/>
            <p:nvPr/>
          </p:nvSpPr>
          <p:spPr>
            <a:xfrm>
              <a:off x="2458581" y="4021323"/>
              <a:ext cx="1472887" cy="170255"/>
            </a:xfrm>
            <a:custGeom>
              <a:avLst/>
              <a:pathLst>
                <a:path w="1472887" h="170255">
                  <a:moveTo>
                    <a:pt x="0" y="37834"/>
                  </a:moveTo>
                  <a:lnTo>
                    <a:pt x="210412" y="56751"/>
                  </a:lnTo>
                  <a:lnTo>
                    <a:pt x="420825" y="37834"/>
                  </a:lnTo>
                  <a:lnTo>
                    <a:pt x="631237" y="0"/>
                  </a:lnTo>
                  <a:lnTo>
                    <a:pt x="841650" y="18917"/>
                  </a:lnTo>
                  <a:lnTo>
                    <a:pt x="1052062" y="94586"/>
                  </a:lnTo>
                  <a:lnTo>
                    <a:pt x="1262475" y="170255"/>
                  </a:lnTo>
                  <a:lnTo>
                    <a:pt x="1472887" y="132420"/>
                  </a:lnTo>
                </a:path>
              </a:pathLst>
            </a:custGeom>
            <a:ln w="40651" cap="flat">
              <a:solidFill>
                <a:srgbClr val="000000">
                  <a:alpha val="100000"/>
                </a:srgbClr>
              </a:solidFill>
              <a:prstDash val="solid"/>
              <a:round/>
            </a:ln>
          </p:spPr>
          <p:txBody>
            <a:bodyPr/>
            <a:lstStyle/>
            <a:p/>
          </p:txBody>
        </p:sp>
        <p:sp>
          <p:nvSpPr>
            <p:cNvPr id="191" name="pl191"/>
            <p:cNvSpPr/>
            <p:nvPr/>
          </p:nvSpPr>
          <p:spPr>
            <a:xfrm>
              <a:off x="2458581" y="4021323"/>
              <a:ext cx="1472887" cy="170255"/>
            </a:xfrm>
            <a:custGeom>
              <a:avLst/>
              <a:pathLst>
                <a:path w="1472887" h="170255">
                  <a:moveTo>
                    <a:pt x="0" y="37834"/>
                  </a:moveTo>
                  <a:lnTo>
                    <a:pt x="210412" y="56751"/>
                  </a:lnTo>
                  <a:lnTo>
                    <a:pt x="420825" y="37834"/>
                  </a:lnTo>
                  <a:lnTo>
                    <a:pt x="631237" y="0"/>
                  </a:lnTo>
                  <a:lnTo>
                    <a:pt x="841650" y="18917"/>
                  </a:lnTo>
                  <a:lnTo>
                    <a:pt x="1052062" y="94586"/>
                  </a:lnTo>
                  <a:lnTo>
                    <a:pt x="1262475" y="170255"/>
                  </a:lnTo>
                  <a:lnTo>
                    <a:pt x="1472887" y="132420"/>
                  </a:lnTo>
                </a:path>
              </a:pathLst>
            </a:custGeom>
            <a:ln w="35231" cap="flat">
              <a:solidFill>
                <a:srgbClr val="80BD41">
                  <a:alpha val="100000"/>
                </a:srgbClr>
              </a:solidFill>
              <a:prstDash val="solid"/>
              <a:round/>
            </a:ln>
          </p:spPr>
          <p:txBody>
            <a:bodyPr/>
            <a:lstStyle/>
            <a:p/>
          </p:txBody>
        </p:sp>
        <p:sp>
          <p:nvSpPr>
            <p:cNvPr id="192" name="pl192"/>
            <p:cNvSpPr/>
            <p:nvPr/>
          </p:nvSpPr>
          <p:spPr>
            <a:xfrm>
              <a:off x="2384936" y="4078075"/>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193" name="tx193"/>
            <p:cNvSpPr/>
            <p:nvPr/>
          </p:nvSpPr>
          <p:spPr>
            <a:xfrm>
              <a:off x="2428451" y="38806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94" name="tx194"/>
            <p:cNvSpPr/>
            <p:nvPr/>
          </p:nvSpPr>
          <p:spPr>
            <a:xfrm>
              <a:off x="2638864" y="389952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95" name="tx195"/>
            <p:cNvSpPr/>
            <p:nvPr/>
          </p:nvSpPr>
          <p:spPr>
            <a:xfrm>
              <a:off x="2849276" y="38806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96" name="tx196"/>
            <p:cNvSpPr/>
            <p:nvPr/>
          </p:nvSpPr>
          <p:spPr>
            <a:xfrm>
              <a:off x="3059689" y="384276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97" name="tx197"/>
            <p:cNvSpPr/>
            <p:nvPr/>
          </p:nvSpPr>
          <p:spPr>
            <a:xfrm>
              <a:off x="3270102" y="386168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98" name="tx198"/>
            <p:cNvSpPr/>
            <p:nvPr/>
          </p:nvSpPr>
          <p:spPr>
            <a:xfrm>
              <a:off x="3462455" y="393735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99" name="tx199"/>
            <p:cNvSpPr/>
            <p:nvPr/>
          </p:nvSpPr>
          <p:spPr>
            <a:xfrm>
              <a:off x="3672867" y="401302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200" name="tx200"/>
            <p:cNvSpPr/>
            <p:nvPr/>
          </p:nvSpPr>
          <p:spPr>
            <a:xfrm>
              <a:off x="3883280" y="397518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01" name="rc201"/>
            <p:cNvSpPr/>
            <p:nvPr/>
          </p:nvSpPr>
          <p:spPr>
            <a:xfrm>
              <a:off x="2384936" y="4787209"/>
              <a:ext cx="1620176" cy="1019640"/>
            </a:xfrm>
            <a:prstGeom prst="rect">
              <a:avLst/>
            </a:prstGeom>
            <a:solidFill>
              <a:srgbClr val="EBEBEB">
                <a:alpha val="100000"/>
              </a:srgbClr>
            </a:solidFill>
          </p:spPr>
          <p:txBody>
            <a:bodyPr/>
            <a:lstStyle/>
            <a:p/>
          </p:txBody>
        </p:sp>
        <p:sp>
          <p:nvSpPr>
            <p:cNvPr id="202" name="pl202"/>
            <p:cNvSpPr/>
            <p:nvPr/>
          </p:nvSpPr>
          <p:spPr>
            <a:xfrm>
              <a:off x="2384936" y="5618623"/>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203" name="pl203"/>
            <p:cNvSpPr/>
            <p:nvPr/>
          </p:nvSpPr>
          <p:spPr>
            <a:xfrm>
              <a:off x="2384936" y="5145691"/>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204" name="pl204"/>
            <p:cNvSpPr/>
            <p:nvPr/>
          </p:nvSpPr>
          <p:spPr>
            <a:xfrm>
              <a:off x="2384936" y="5382157"/>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205" name="pl205"/>
            <p:cNvSpPr/>
            <p:nvPr/>
          </p:nvSpPr>
          <p:spPr>
            <a:xfrm>
              <a:off x="2384936" y="4909225"/>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206" name="pl206"/>
            <p:cNvSpPr/>
            <p:nvPr/>
          </p:nvSpPr>
          <p:spPr>
            <a:xfrm>
              <a:off x="245858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07" name="pl207"/>
            <p:cNvSpPr/>
            <p:nvPr/>
          </p:nvSpPr>
          <p:spPr>
            <a:xfrm>
              <a:off x="266899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08" name="pl208"/>
            <p:cNvSpPr/>
            <p:nvPr/>
          </p:nvSpPr>
          <p:spPr>
            <a:xfrm>
              <a:off x="287940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09" name="pl209"/>
            <p:cNvSpPr/>
            <p:nvPr/>
          </p:nvSpPr>
          <p:spPr>
            <a:xfrm>
              <a:off x="308981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10" name="pl210"/>
            <p:cNvSpPr/>
            <p:nvPr/>
          </p:nvSpPr>
          <p:spPr>
            <a:xfrm>
              <a:off x="330023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11" name="pl211"/>
            <p:cNvSpPr/>
            <p:nvPr/>
          </p:nvSpPr>
          <p:spPr>
            <a:xfrm>
              <a:off x="351064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12" name="pl212"/>
            <p:cNvSpPr/>
            <p:nvPr/>
          </p:nvSpPr>
          <p:spPr>
            <a:xfrm>
              <a:off x="372105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13" name="pl213"/>
            <p:cNvSpPr/>
            <p:nvPr/>
          </p:nvSpPr>
          <p:spPr>
            <a:xfrm>
              <a:off x="393146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14" name="pl214"/>
            <p:cNvSpPr/>
            <p:nvPr/>
          </p:nvSpPr>
          <p:spPr>
            <a:xfrm>
              <a:off x="2458581" y="5382157"/>
              <a:ext cx="1472887" cy="75669"/>
            </a:xfrm>
            <a:custGeom>
              <a:avLst/>
              <a:pathLst>
                <a:path w="1472887" h="75669">
                  <a:moveTo>
                    <a:pt x="0" y="18917"/>
                  </a:moveTo>
                  <a:lnTo>
                    <a:pt x="210412" y="0"/>
                  </a:lnTo>
                  <a:lnTo>
                    <a:pt x="420825" y="18917"/>
                  </a:lnTo>
                  <a:lnTo>
                    <a:pt x="631237" y="75669"/>
                  </a:lnTo>
                  <a:lnTo>
                    <a:pt x="841650" y="37834"/>
                  </a:lnTo>
                  <a:lnTo>
                    <a:pt x="1052062" y="0"/>
                  </a:lnTo>
                  <a:lnTo>
                    <a:pt x="1262475" y="0"/>
                  </a:lnTo>
                  <a:lnTo>
                    <a:pt x="1472887" y="0"/>
                  </a:lnTo>
                </a:path>
              </a:pathLst>
            </a:custGeom>
            <a:ln w="20325" cap="flat">
              <a:solidFill>
                <a:srgbClr val="BEBEBE">
                  <a:alpha val="69803"/>
                </a:srgbClr>
              </a:solidFill>
              <a:prstDash val="solid"/>
              <a:round/>
            </a:ln>
          </p:spPr>
          <p:txBody>
            <a:bodyPr/>
            <a:lstStyle/>
            <a:p/>
          </p:txBody>
        </p:sp>
        <p:sp>
          <p:nvSpPr>
            <p:cNvPr id="215" name="pl215"/>
            <p:cNvSpPr/>
            <p:nvPr/>
          </p:nvSpPr>
          <p:spPr>
            <a:xfrm>
              <a:off x="2458581" y="5382157"/>
              <a:ext cx="1472887" cy="189172"/>
            </a:xfrm>
            <a:custGeom>
              <a:avLst/>
              <a:pathLst>
                <a:path w="1472887" h="189172">
                  <a:moveTo>
                    <a:pt x="0" y="0"/>
                  </a:moveTo>
                  <a:lnTo>
                    <a:pt x="210412" y="0"/>
                  </a:lnTo>
                  <a:lnTo>
                    <a:pt x="420825" y="0"/>
                  </a:lnTo>
                  <a:lnTo>
                    <a:pt x="631237" y="0"/>
                  </a:lnTo>
                  <a:lnTo>
                    <a:pt x="841650" y="94586"/>
                  </a:lnTo>
                  <a:lnTo>
                    <a:pt x="1052062" y="189172"/>
                  </a:lnTo>
                  <a:lnTo>
                    <a:pt x="1262475" y="189172"/>
                  </a:lnTo>
                  <a:lnTo>
                    <a:pt x="1472887" y="189172"/>
                  </a:lnTo>
                </a:path>
              </a:pathLst>
            </a:custGeom>
            <a:ln w="40651" cap="flat">
              <a:solidFill>
                <a:srgbClr val="BEBEBE">
                  <a:alpha val="69803"/>
                </a:srgbClr>
              </a:solidFill>
              <a:prstDash val="solid"/>
              <a:round/>
            </a:ln>
          </p:spPr>
          <p:txBody>
            <a:bodyPr/>
            <a:lstStyle/>
            <a:p/>
          </p:txBody>
        </p:sp>
        <p:sp>
          <p:nvSpPr>
            <p:cNvPr id="216" name="pl216"/>
            <p:cNvSpPr/>
            <p:nvPr/>
          </p:nvSpPr>
          <p:spPr>
            <a:xfrm>
              <a:off x="2458581" y="5382157"/>
              <a:ext cx="1472887" cy="189172"/>
            </a:xfrm>
            <a:custGeom>
              <a:avLst/>
              <a:pathLst>
                <a:path w="1472887" h="189172">
                  <a:moveTo>
                    <a:pt x="0" y="0"/>
                  </a:moveTo>
                  <a:lnTo>
                    <a:pt x="210412" y="0"/>
                  </a:lnTo>
                  <a:lnTo>
                    <a:pt x="420825" y="0"/>
                  </a:lnTo>
                  <a:lnTo>
                    <a:pt x="631237" y="0"/>
                  </a:lnTo>
                  <a:lnTo>
                    <a:pt x="841650" y="94586"/>
                  </a:lnTo>
                  <a:lnTo>
                    <a:pt x="1052062" y="189172"/>
                  </a:lnTo>
                  <a:lnTo>
                    <a:pt x="1262475" y="189172"/>
                  </a:lnTo>
                  <a:lnTo>
                    <a:pt x="1472887" y="189172"/>
                  </a:lnTo>
                </a:path>
              </a:pathLst>
            </a:custGeom>
            <a:ln w="35231" cap="flat">
              <a:solidFill>
                <a:srgbClr val="BEBEBE">
                  <a:alpha val="69803"/>
                </a:srgbClr>
              </a:solidFill>
              <a:prstDash val="solid"/>
              <a:round/>
            </a:ln>
          </p:spPr>
          <p:txBody>
            <a:bodyPr/>
            <a:lstStyle/>
            <a:p/>
          </p:txBody>
        </p:sp>
        <p:sp>
          <p:nvSpPr>
            <p:cNvPr id="217" name="pl217"/>
            <p:cNvSpPr/>
            <p:nvPr/>
          </p:nvSpPr>
          <p:spPr>
            <a:xfrm>
              <a:off x="2458581" y="5382157"/>
              <a:ext cx="1472887" cy="75669"/>
            </a:xfrm>
            <a:custGeom>
              <a:avLst/>
              <a:pathLst>
                <a:path w="1472887" h="75669">
                  <a:moveTo>
                    <a:pt x="0" y="18917"/>
                  </a:moveTo>
                  <a:lnTo>
                    <a:pt x="210412" y="0"/>
                  </a:lnTo>
                  <a:lnTo>
                    <a:pt x="420825" y="18917"/>
                  </a:lnTo>
                  <a:lnTo>
                    <a:pt x="631237" y="75669"/>
                  </a:lnTo>
                  <a:lnTo>
                    <a:pt x="841650" y="37834"/>
                  </a:lnTo>
                  <a:lnTo>
                    <a:pt x="1052062" y="0"/>
                  </a:lnTo>
                  <a:lnTo>
                    <a:pt x="1262475" y="0"/>
                  </a:lnTo>
                  <a:lnTo>
                    <a:pt x="1472887" y="0"/>
                  </a:lnTo>
                </a:path>
              </a:pathLst>
            </a:custGeom>
            <a:ln w="20325" cap="flat">
              <a:solidFill>
                <a:srgbClr val="6B6B6B">
                  <a:alpha val="100000"/>
                </a:srgbClr>
              </a:solidFill>
              <a:prstDash val="solid"/>
              <a:round/>
            </a:ln>
          </p:spPr>
          <p:txBody>
            <a:bodyPr/>
            <a:lstStyle/>
            <a:p/>
          </p:txBody>
        </p:sp>
        <p:sp>
          <p:nvSpPr>
            <p:cNvPr id="218" name="pl218"/>
            <p:cNvSpPr/>
            <p:nvPr/>
          </p:nvSpPr>
          <p:spPr>
            <a:xfrm>
              <a:off x="2458581" y="5382157"/>
              <a:ext cx="1472887" cy="189172"/>
            </a:xfrm>
            <a:custGeom>
              <a:avLst/>
              <a:pathLst>
                <a:path w="1472887" h="189172">
                  <a:moveTo>
                    <a:pt x="0" y="0"/>
                  </a:moveTo>
                  <a:lnTo>
                    <a:pt x="210412" y="0"/>
                  </a:lnTo>
                  <a:lnTo>
                    <a:pt x="420825" y="0"/>
                  </a:lnTo>
                  <a:lnTo>
                    <a:pt x="631237" y="0"/>
                  </a:lnTo>
                  <a:lnTo>
                    <a:pt x="841650" y="94586"/>
                  </a:lnTo>
                  <a:lnTo>
                    <a:pt x="1052062" y="189172"/>
                  </a:lnTo>
                  <a:lnTo>
                    <a:pt x="1262475" y="189172"/>
                  </a:lnTo>
                  <a:lnTo>
                    <a:pt x="1472887" y="189172"/>
                  </a:lnTo>
                </a:path>
              </a:pathLst>
            </a:custGeom>
            <a:ln w="40651" cap="flat">
              <a:solidFill>
                <a:srgbClr val="000000">
                  <a:alpha val="100000"/>
                </a:srgbClr>
              </a:solidFill>
              <a:prstDash val="solid"/>
              <a:round/>
            </a:ln>
          </p:spPr>
          <p:txBody>
            <a:bodyPr/>
            <a:lstStyle/>
            <a:p/>
          </p:txBody>
        </p:sp>
        <p:sp>
          <p:nvSpPr>
            <p:cNvPr id="219" name="pl219"/>
            <p:cNvSpPr/>
            <p:nvPr/>
          </p:nvSpPr>
          <p:spPr>
            <a:xfrm>
              <a:off x="2458581" y="5382157"/>
              <a:ext cx="1472887" cy="189172"/>
            </a:xfrm>
            <a:custGeom>
              <a:avLst/>
              <a:pathLst>
                <a:path w="1472887" h="189172">
                  <a:moveTo>
                    <a:pt x="0" y="0"/>
                  </a:moveTo>
                  <a:lnTo>
                    <a:pt x="210412" y="0"/>
                  </a:lnTo>
                  <a:lnTo>
                    <a:pt x="420825" y="0"/>
                  </a:lnTo>
                  <a:lnTo>
                    <a:pt x="631237" y="0"/>
                  </a:lnTo>
                  <a:lnTo>
                    <a:pt x="841650" y="94586"/>
                  </a:lnTo>
                  <a:lnTo>
                    <a:pt x="1052062" y="189172"/>
                  </a:lnTo>
                  <a:lnTo>
                    <a:pt x="1262475" y="189172"/>
                  </a:lnTo>
                  <a:lnTo>
                    <a:pt x="1472887" y="189172"/>
                  </a:lnTo>
                </a:path>
              </a:pathLst>
            </a:custGeom>
            <a:ln w="35231" cap="flat">
              <a:solidFill>
                <a:srgbClr val="80BD41">
                  <a:alpha val="100000"/>
                </a:srgbClr>
              </a:solidFill>
              <a:prstDash val="solid"/>
              <a:round/>
            </a:ln>
          </p:spPr>
          <p:txBody>
            <a:bodyPr/>
            <a:lstStyle/>
            <a:p/>
          </p:txBody>
        </p:sp>
        <p:sp>
          <p:nvSpPr>
            <p:cNvPr id="220" name="pl220"/>
            <p:cNvSpPr/>
            <p:nvPr/>
          </p:nvSpPr>
          <p:spPr>
            <a:xfrm>
              <a:off x="2384936" y="5382157"/>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221" name="tx221"/>
            <p:cNvSpPr/>
            <p:nvPr/>
          </p:nvSpPr>
          <p:spPr>
            <a:xfrm>
              <a:off x="2428451" y="520360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22" name="tx222"/>
            <p:cNvSpPr/>
            <p:nvPr/>
          </p:nvSpPr>
          <p:spPr>
            <a:xfrm>
              <a:off x="2638864" y="520360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23" name="tx223"/>
            <p:cNvSpPr/>
            <p:nvPr/>
          </p:nvSpPr>
          <p:spPr>
            <a:xfrm>
              <a:off x="2849276" y="520360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24" name="tx224"/>
            <p:cNvSpPr/>
            <p:nvPr/>
          </p:nvSpPr>
          <p:spPr>
            <a:xfrm>
              <a:off x="3059689" y="520360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25" name="tx225"/>
            <p:cNvSpPr/>
            <p:nvPr/>
          </p:nvSpPr>
          <p:spPr>
            <a:xfrm>
              <a:off x="3252042" y="529818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26" name="tx226"/>
            <p:cNvSpPr/>
            <p:nvPr/>
          </p:nvSpPr>
          <p:spPr>
            <a:xfrm>
              <a:off x="3432325" y="5392774"/>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227" name="tx227"/>
            <p:cNvSpPr/>
            <p:nvPr/>
          </p:nvSpPr>
          <p:spPr>
            <a:xfrm>
              <a:off x="3642738" y="5392774"/>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228" name="tx228"/>
            <p:cNvSpPr/>
            <p:nvPr/>
          </p:nvSpPr>
          <p:spPr>
            <a:xfrm>
              <a:off x="3853150" y="5392774"/>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229" name="rc229"/>
            <p:cNvSpPr/>
            <p:nvPr/>
          </p:nvSpPr>
          <p:spPr>
            <a:xfrm>
              <a:off x="4074702" y="874964"/>
              <a:ext cx="1620176" cy="1019640"/>
            </a:xfrm>
            <a:prstGeom prst="rect">
              <a:avLst/>
            </a:prstGeom>
            <a:solidFill>
              <a:srgbClr val="EBEBEB">
                <a:alpha val="100000"/>
              </a:srgbClr>
            </a:solidFill>
          </p:spPr>
          <p:txBody>
            <a:bodyPr/>
            <a:lstStyle/>
            <a:p/>
          </p:txBody>
        </p:sp>
        <p:sp>
          <p:nvSpPr>
            <p:cNvPr id="230" name="pl230"/>
            <p:cNvSpPr/>
            <p:nvPr/>
          </p:nvSpPr>
          <p:spPr>
            <a:xfrm>
              <a:off x="4074702" y="1706377"/>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231" name="pl231"/>
            <p:cNvSpPr/>
            <p:nvPr/>
          </p:nvSpPr>
          <p:spPr>
            <a:xfrm>
              <a:off x="4074702" y="1233446"/>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232" name="pl232"/>
            <p:cNvSpPr/>
            <p:nvPr/>
          </p:nvSpPr>
          <p:spPr>
            <a:xfrm>
              <a:off x="4074702" y="1469912"/>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233" name="pl233"/>
            <p:cNvSpPr/>
            <p:nvPr/>
          </p:nvSpPr>
          <p:spPr>
            <a:xfrm>
              <a:off x="4074702" y="996980"/>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234" name="pl234"/>
            <p:cNvSpPr/>
            <p:nvPr/>
          </p:nvSpPr>
          <p:spPr>
            <a:xfrm>
              <a:off x="414834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35" name="pl235"/>
            <p:cNvSpPr/>
            <p:nvPr/>
          </p:nvSpPr>
          <p:spPr>
            <a:xfrm>
              <a:off x="435875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36" name="pl236"/>
            <p:cNvSpPr/>
            <p:nvPr/>
          </p:nvSpPr>
          <p:spPr>
            <a:xfrm>
              <a:off x="456917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37" name="pl237"/>
            <p:cNvSpPr/>
            <p:nvPr/>
          </p:nvSpPr>
          <p:spPr>
            <a:xfrm>
              <a:off x="477958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38" name="pl238"/>
            <p:cNvSpPr/>
            <p:nvPr/>
          </p:nvSpPr>
          <p:spPr>
            <a:xfrm>
              <a:off x="498999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39" name="pl239"/>
            <p:cNvSpPr/>
            <p:nvPr/>
          </p:nvSpPr>
          <p:spPr>
            <a:xfrm>
              <a:off x="520040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40" name="pl240"/>
            <p:cNvSpPr/>
            <p:nvPr/>
          </p:nvSpPr>
          <p:spPr>
            <a:xfrm>
              <a:off x="541082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41" name="pl241"/>
            <p:cNvSpPr/>
            <p:nvPr/>
          </p:nvSpPr>
          <p:spPr>
            <a:xfrm>
              <a:off x="562123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42" name="pl242"/>
            <p:cNvSpPr/>
            <p:nvPr/>
          </p:nvSpPr>
          <p:spPr>
            <a:xfrm>
              <a:off x="4148347" y="1469912"/>
              <a:ext cx="1472887" cy="75669"/>
            </a:xfrm>
            <a:custGeom>
              <a:avLst/>
              <a:pathLst>
                <a:path w="1472887" h="75669">
                  <a:moveTo>
                    <a:pt x="0" y="18917"/>
                  </a:moveTo>
                  <a:lnTo>
                    <a:pt x="210412" y="0"/>
                  </a:lnTo>
                  <a:lnTo>
                    <a:pt x="420825" y="18917"/>
                  </a:lnTo>
                  <a:lnTo>
                    <a:pt x="631237" y="75669"/>
                  </a:lnTo>
                  <a:lnTo>
                    <a:pt x="841650" y="37834"/>
                  </a:lnTo>
                  <a:lnTo>
                    <a:pt x="1052062" y="0"/>
                  </a:lnTo>
                  <a:lnTo>
                    <a:pt x="1262475" y="0"/>
                  </a:lnTo>
                  <a:lnTo>
                    <a:pt x="1472887" y="0"/>
                  </a:lnTo>
                </a:path>
              </a:pathLst>
            </a:custGeom>
            <a:ln w="20325" cap="flat">
              <a:solidFill>
                <a:srgbClr val="BEBEBE">
                  <a:alpha val="69803"/>
                </a:srgbClr>
              </a:solidFill>
              <a:prstDash val="solid"/>
              <a:round/>
            </a:ln>
          </p:spPr>
          <p:txBody>
            <a:bodyPr/>
            <a:lstStyle/>
            <a:p/>
          </p:txBody>
        </p:sp>
        <p:sp>
          <p:nvSpPr>
            <p:cNvPr id="243" name="pl243"/>
            <p:cNvSpPr/>
            <p:nvPr/>
          </p:nvSpPr>
          <p:spPr>
            <a:xfrm>
              <a:off x="4148347" y="1413160"/>
              <a:ext cx="1472887" cy="113503"/>
            </a:xfrm>
            <a:custGeom>
              <a:avLst/>
              <a:pathLst>
                <a:path w="1472887" h="113503">
                  <a:moveTo>
                    <a:pt x="0" y="0"/>
                  </a:moveTo>
                  <a:lnTo>
                    <a:pt x="210412" y="56751"/>
                  </a:lnTo>
                  <a:lnTo>
                    <a:pt x="420825" y="113503"/>
                  </a:lnTo>
                  <a:lnTo>
                    <a:pt x="631237" y="113503"/>
                  </a:lnTo>
                  <a:lnTo>
                    <a:pt x="841650" y="113503"/>
                  </a:lnTo>
                  <a:lnTo>
                    <a:pt x="1052062" y="113503"/>
                  </a:lnTo>
                  <a:lnTo>
                    <a:pt x="1262475" y="113503"/>
                  </a:lnTo>
                  <a:lnTo>
                    <a:pt x="1472887" y="113503"/>
                  </a:lnTo>
                </a:path>
              </a:pathLst>
            </a:custGeom>
            <a:ln w="40651" cap="flat">
              <a:solidFill>
                <a:srgbClr val="BEBEBE">
                  <a:alpha val="69803"/>
                </a:srgbClr>
              </a:solidFill>
              <a:prstDash val="solid"/>
              <a:round/>
            </a:ln>
          </p:spPr>
          <p:txBody>
            <a:bodyPr/>
            <a:lstStyle/>
            <a:p/>
          </p:txBody>
        </p:sp>
        <p:sp>
          <p:nvSpPr>
            <p:cNvPr id="244" name="pl244"/>
            <p:cNvSpPr/>
            <p:nvPr/>
          </p:nvSpPr>
          <p:spPr>
            <a:xfrm>
              <a:off x="4148347" y="1413160"/>
              <a:ext cx="1472887" cy="113503"/>
            </a:xfrm>
            <a:custGeom>
              <a:avLst/>
              <a:pathLst>
                <a:path w="1472887" h="113503">
                  <a:moveTo>
                    <a:pt x="0" y="0"/>
                  </a:moveTo>
                  <a:lnTo>
                    <a:pt x="210412" y="56751"/>
                  </a:lnTo>
                  <a:lnTo>
                    <a:pt x="420825" y="113503"/>
                  </a:lnTo>
                  <a:lnTo>
                    <a:pt x="631237" y="113503"/>
                  </a:lnTo>
                  <a:lnTo>
                    <a:pt x="841650" y="113503"/>
                  </a:lnTo>
                  <a:lnTo>
                    <a:pt x="1052062" y="113503"/>
                  </a:lnTo>
                  <a:lnTo>
                    <a:pt x="1262475" y="113503"/>
                  </a:lnTo>
                  <a:lnTo>
                    <a:pt x="1472887" y="113503"/>
                  </a:lnTo>
                </a:path>
              </a:pathLst>
            </a:custGeom>
            <a:ln w="35231" cap="flat">
              <a:solidFill>
                <a:srgbClr val="BEBEBE">
                  <a:alpha val="69803"/>
                </a:srgbClr>
              </a:solidFill>
              <a:prstDash val="solid"/>
              <a:round/>
            </a:ln>
          </p:spPr>
          <p:txBody>
            <a:bodyPr/>
            <a:lstStyle/>
            <a:p/>
          </p:txBody>
        </p:sp>
        <p:sp>
          <p:nvSpPr>
            <p:cNvPr id="245" name="pl245"/>
            <p:cNvSpPr/>
            <p:nvPr/>
          </p:nvSpPr>
          <p:spPr>
            <a:xfrm>
              <a:off x="4148347" y="1469912"/>
              <a:ext cx="1472887" cy="75669"/>
            </a:xfrm>
            <a:custGeom>
              <a:avLst/>
              <a:pathLst>
                <a:path w="1472887" h="75669">
                  <a:moveTo>
                    <a:pt x="0" y="18917"/>
                  </a:moveTo>
                  <a:lnTo>
                    <a:pt x="210412" y="0"/>
                  </a:lnTo>
                  <a:lnTo>
                    <a:pt x="420825" y="18917"/>
                  </a:lnTo>
                  <a:lnTo>
                    <a:pt x="631237" y="75669"/>
                  </a:lnTo>
                  <a:lnTo>
                    <a:pt x="841650" y="37834"/>
                  </a:lnTo>
                  <a:lnTo>
                    <a:pt x="1052062" y="0"/>
                  </a:lnTo>
                  <a:lnTo>
                    <a:pt x="1262475" y="0"/>
                  </a:lnTo>
                  <a:lnTo>
                    <a:pt x="1472887" y="0"/>
                  </a:lnTo>
                </a:path>
              </a:pathLst>
            </a:custGeom>
            <a:ln w="20325" cap="flat">
              <a:solidFill>
                <a:srgbClr val="6B6B6B">
                  <a:alpha val="100000"/>
                </a:srgbClr>
              </a:solidFill>
              <a:prstDash val="solid"/>
              <a:round/>
            </a:ln>
          </p:spPr>
          <p:txBody>
            <a:bodyPr/>
            <a:lstStyle/>
            <a:p/>
          </p:txBody>
        </p:sp>
        <p:sp>
          <p:nvSpPr>
            <p:cNvPr id="246" name="pl246"/>
            <p:cNvSpPr/>
            <p:nvPr/>
          </p:nvSpPr>
          <p:spPr>
            <a:xfrm>
              <a:off x="4148347" y="1413160"/>
              <a:ext cx="1472887" cy="113503"/>
            </a:xfrm>
            <a:custGeom>
              <a:avLst/>
              <a:pathLst>
                <a:path w="1472887" h="113503">
                  <a:moveTo>
                    <a:pt x="0" y="0"/>
                  </a:moveTo>
                  <a:lnTo>
                    <a:pt x="210412" y="56751"/>
                  </a:lnTo>
                  <a:lnTo>
                    <a:pt x="420825" y="113503"/>
                  </a:lnTo>
                  <a:lnTo>
                    <a:pt x="631237" y="113503"/>
                  </a:lnTo>
                  <a:lnTo>
                    <a:pt x="841650" y="113503"/>
                  </a:lnTo>
                  <a:lnTo>
                    <a:pt x="1052062" y="113503"/>
                  </a:lnTo>
                  <a:lnTo>
                    <a:pt x="1262475" y="113503"/>
                  </a:lnTo>
                  <a:lnTo>
                    <a:pt x="1472887" y="113503"/>
                  </a:lnTo>
                </a:path>
              </a:pathLst>
            </a:custGeom>
            <a:ln w="40651" cap="flat">
              <a:solidFill>
                <a:srgbClr val="000000">
                  <a:alpha val="100000"/>
                </a:srgbClr>
              </a:solidFill>
              <a:prstDash val="solid"/>
              <a:round/>
            </a:ln>
          </p:spPr>
          <p:txBody>
            <a:bodyPr/>
            <a:lstStyle/>
            <a:p/>
          </p:txBody>
        </p:sp>
        <p:sp>
          <p:nvSpPr>
            <p:cNvPr id="247" name="pl247"/>
            <p:cNvSpPr/>
            <p:nvPr/>
          </p:nvSpPr>
          <p:spPr>
            <a:xfrm>
              <a:off x="4148347" y="1413160"/>
              <a:ext cx="1472887" cy="113503"/>
            </a:xfrm>
            <a:custGeom>
              <a:avLst/>
              <a:pathLst>
                <a:path w="1472887" h="113503">
                  <a:moveTo>
                    <a:pt x="0" y="0"/>
                  </a:moveTo>
                  <a:lnTo>
                    <a:pt x="210412" y="56751"/>
                  </a:lnTo>
                  <a:lnTo>
                    <a:pt x="420825" y="113503"/>
                  </a:lnTo>
                  <a:lnTo>
                    <a:pt x="631237" y="113503"/>
                  </a:lnTo>
                  <a:lnTo>
                    <a:pt x="841650" y="113503"/>
                  </a:lnTo>
                  <a:lnTo>
                    <a:pt x="1052062" y="113503"/>
                  </a:lnTo>
                  <a:lnTo>
                    <a:pt x="1262475" y="113503"/>
                  </a:lnTo>
                  <a:lnTo>
                    <a:pt x="1472887" y="113503"/>
                  </a:lnTo>
                </a:path>
              </a:pathLst>
            </a:custGeom>
            <a:ln w="35231" cap="flat">
              <a:solidFill>
                <a:srgbClr val="80BD41">
                  <a:alpha val="100000"/>
                </a:srgbClr>
              </a:solidFill>
              <a:prstDash val="solid"/>
              <a:round/>
            </a:ln>
          </p:spPr>
          <p:txBody>
            <a:bodyPr/>
            <a:lstStyle/>
            <a:p/>
          </p:txBody>
        </p:sp>
        <p:sp>
          <p:nvSpPr>
            <p:cNvPr id="248" name="pl248"/>
            <p:cNvSpPr/>
            <p:nvPr/>
          </p:nvSpPr>
          <p:spPr>
            <a:xfrm>
              <a:off x="4074702" y="1469912"/>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249" name="tx249"/>
            <p:cNvSpPr/>
            <p:nvPr/>
          </p:nvSpPr>
          <p:spPr>
            <a:xfrm>
              <a:off x="4118217" y="123460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50" name="tx250"/>
            <p:cNvSpPr/>
            <p:nvPr/>
          </p:nvSpPr>
          <p:spPr>
            <a:xfrm>
              <a:off x="4328630" y="12913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51" name="tx251"/>
            <p:cNvSpPr/>
            <p:nvPr/>
          </p:nvSpPr>
          <p:spPr>
            <a:xfrm>
              <a:off x="4520983" y="134810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52" name="tx252"/>
            <p:cNvSpPr/>
            <p:nvPr/>
          </p:nvSpPr>
          <p:spPr>
            <a:xfrm>
              <a:off x="4731395" y="134810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53" name="tx253"/>
            <p:cNvSpPr/>
            <p:nvPr/>
          </p:nvSpPr>
          <p:spPr>
            <a:xfrm>
              <a:off x="4941808" y="134810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54" name="tx254"/>
            <p:cNvSpPr/>
            <p:nvPr/>
          </p:nvSpPr>
          <p:spPr>
            <a:xfrm>
              <a:off x="5152221" y="134810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55" name="tx255"/>
            <p:cNvSpPr/>
            <p:nvPr/>
          </p:nvSpPr>
          <p:spPr>
            <a:xfrm>
              <a:off x="5362633" y="134810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56" name="tx256"/>
            <p:cNvSpPr/>
            <p:nvPr/>
          </p:nvSpPr>
          <p:spPr>
            <a:xfrm>
              <a:off x="5573046" y="134810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57" name="rc257"/>
            <p:cNvSpPr/>
            <p:nvPr/>
          </p:nvSpPr>
          <p:spPr>
            <a:xfrm>
              <a:off x="4074702" y="2179046"/>
              <a:ext cx="1620176" cy="1019640"/>
            </a:xfrm>
            <a:prstGeom prst="rect">
              <a:avLst/>
            </a:prstGeom>
            <a:solidFill>
              <a:srgbClr val="EBEBEB">
                <a:alpha val="100000"/>
              </a:srgbClr>
            </a:solidFill>
          </p:spPr>
          <p:txBody>
            <a:bodyPr/>
            <a:lstStyle/>
            <a:p/>
          </p:txBody>
        </p:sp>
        <p:sp>
          <p:nvSpPr>
            <p:cNvPr id="258" name="pl258"/>
            <p:cNvSpPr/>
            <p:nvPr/>
          </p:nvSpPr>
          <p:spPr>
            <a:xfrm>
              <a:off x="4074702" y="3010459"/>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259" name="pl259"/>
            <p:cNvSpPr/>
            <p:nvPr/>
          </p:nvSpPr>
          <p:spPr>
            <a:xfrm>
              <a:off x="4074702" y="2537528"/>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260" name="pl260"/>
            <p:cNvSpPr/>
            <p:nvPr/>
          </p:nvSpPr>
          <p:spPr>
            <a:xfrm>
              <a:off x="4074702" y="2773993"/>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261" name="pl261"/>
            <p:cNvSpPr/>
            <p:nvPr/>
          </p:nvSpPr>
          <p:spPr>
            <a:xfrm>
              <a:off x="4074702" y="2301062"/>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262" name="pl262"/>
            <p:cNvSpPr/>
            <p:nvPr/>
          </p:nvSpPr>
          <p:spPr>
            <a:xfrm>
              <a:off x="414834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63" name="pl263"/>
            <p:cNvSpPr/>
            <p:nvPr/>
          </p:nvSpPr>
          <p:spPr>
            <a:xfrm>
              <a:off x="435875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64" name="pl264"/>
            <p:cNvSpPr/>
            <p:nvPr/>
          </p:nvSpPr>
          <p:spPr>
            <a:xfrm>
              <a:off x="456917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65" name="pl265"/>
            <p:cNvSpPr/>
            <p:nvPr/>
          </p:nvSpPr>
          <p:spPr>
            <a:xfrm>
              <a:off x="477958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66" name="pl266"/>
            <p:cNvSpPr/>
            <p:nvPr/>
          </p:nvSpPr>
          <p:spPr>
            <a:xfrm>
              <a:off x="498999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67" name="pl267"/>
            <p:cNvSpPr/>
            <p:nvPr/>
          </p:nvSpPr>
          <p:spPr>
            <a:xfrm>
              <a:off x="520040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68" name="pl268"/>
            <p:cNvSpPr/>
            <p:nvPr/>
          </p:nvSpPr>
          <p:spPr>
            <a:xfrm>
              <a:off x="541082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69" name="pl269"/>
            <p:cNvSpPr/>
            <p:nvPr/>
          </p:nvSpPr>
          <p:spPr>
            <a:xfrm>
              <a:off x="562123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70" name="pl270"/>
            <p:cNvSpPr/>
            <p:nvPr/>
          </p:nvSpPr>
          <p:spPr>
            <a:xfrm>
              <a:off x="4148347" y="2773993"/>
              <a:ext cx="1472887" cy="75669"/>
            </a:xfrm>
            <a:custGeom>
              <a:avLst/>
              <a:pathLst>
                <a:path w="1472887" h="75669">
                  <a:moveTo>
                    <a:pt x="0" y="18917"/>
                  </a:moveTo>
                  <a:lnTo>
                    <a:pt x="210412" y="0"/>
                  </a:lnTo>
                  <a:lnTo>
                    <a:pt x="420825" y="18917"/>
                  </a:lnTo>
                  <a:lnTo>
                    <a:pt x="631237" y="75669"/>
                  </a:lnTo>
                  <a:lnTo>
                    <a:pt x="841650" y="37834"/>
                  </a:lnTo>
                  <a:lnTo>
                    <a:pt x="1052062" y="0"/>
                  </a:lnTo>
                  <a:lnTo>
                    <a:pt x="1262475" y="0"/>
                  </a:lnTo>
                  <a:lnTo>
                    <a:pt x="1472887" y="0"/>
                  </a:lnTo>
                </a:path>
              </a:pathLst>
            </a:custGeom>
            <a:ln w="20325" cap="flat">
              <a:solidFill>
                <a:srgbClr val="BEBEBE">
                  <a:alpha val="69803"/>
                </a:srgbClr>
              </a:solidFill>
              <a:prstDash val="solid"/>
              <a:round/>
            </a:ln>
          </p:spPr>
          <p:txBody>
            <a:bodyPr/>
            <a:lstStyle/>
            <a:p/>
          </p:txBody>
        </p:sp>
        <p:sp>
          <p:nvSpPr>
            <p:cNvPr id="271" name="pl271"/>
            <p:cNvSpPr/>
            <p:nvPr/>
          </p:nvSpPr>
          <p:spPr>
            <a:xfrm>
              <a:off x="4148347" y="2755076"/>
              <a:ext cx="1472887" cy="302676"/>
            </a:xfrm>
            <a:custGeom>
              <a:avLst/>
              <a:pathLst>
                <a:path w="1472887" h="302676">
                  <a:moveTo>
                    <a:pt x="0" y="0"/>
                  </a:moveTo>
                  <a:lnTo>
                    <a:pt x="210412" y="18917"/>
                  </a:lnTo>
                  <a:lnTo>
                    <a:pt x="420825" y="170255"/>
                  </a:lnTo>
                  <a:lnTo>
                    <a:pt x="631237" y="37834"/>
                  </a:lnTo>
                  <a:lnTo>
                    <a:pt x="841650" y="245924"/>
                  </a:lnTo>
                  <a:lnTo>
                    <a:pt x="1052062" y="94586"/>
                  </a:lnTo>
                  <a:lnTo>
                    <a:pt x="1262475" y="302676"/>
                  </a:lnTo>
                  <a:lnTo>
                    <a:pt x="1472887" y="245924"/>
                  </a:lnTo>
                </a:path>
              </a:pathLst>
            </a:custGeom>
            <a:ln w="40651" cap="flat">
              <a:solidFill>
                <a:srgbClr val="BEBEBE">
                  <a:alpha val="69803"/>
                </a:srgbClr>
              </a:solidFill>
              <a:prstDash val="solid"/>
              <a:round/>
            </a:ln>
          </p:spPr>
          <p:txBody>
            <a:bodyPr/>
            <a:lstStyle/>
            <a:p/>
          </p:txBody>
        </p:sp>
        <p:sp>
          <p:nvSpPr>
            <p:cNvPr id="272" name="pl272"/>
            <p:cNvSpPr/>
            <p:nvPr/>
          </p:nvSpPr>
          <p:spPr>
            <a:xfrm>
              <a:off x="4148347" y="2755076"/>
              <a:ext cx="1472887" cy="302676"/>
            </a:xfrm>
            <a:custGeom>
              <a:avLst/>
              <a:pathLst>
                <a:path w="1472887" h="302676">
                  <a:moveTo>
                    <a:pt x="0" y="0"/>
                  </a:moveTo>
                  <a:lnTo>
                    <a:pt x="210412" y="18917"/>
                  </a:lnTo>
                  <a:lnTo>
                    <a:pt x="420825" y="170255"/>
                  </a:lnTo>
                  <a:lnTo>
                    <a:pt x="631237" y="37834"/>
                  </a:lnTo>
                  <a:lnTo>
                    <a:pt x="841650" y="245924"/>
                  </a:lnTo>
                  <a:lnTo>
                    <a:pt x="1052062" y="94586"/>
                  </a:lnTo>
                  <a:lnTo>
                    <a:pt x="1262475" y="302676"/>
                  </a:lnTo>
                  <a:lnTo>
                    <a:pt x="1472887" y="245924"/>
                  </a:lnTo>
                </a:path>
              </a:pathLst>
            </a:custGeom>
            <a:ln w="35231" cap="flat">
              <a:solidFill>
                <a:srgbClr val="BEBEBE">
                  <a:alpha val="69803"/>
                </a:srgbClr>
              </a:solidFill>
              <a:prstDash val="solid"/>
              <a:round/>
            </a:ln>
          </p:spPr>
          <p:txBody>
            <a:bodyPr/>
            <a:lstStyle/>
            <a:p/>
          </p:txBody>
        </p:sp>
        <p:sp>
          <p:nvSpPr>
            <p:cNvPr id="273" name="pl273"/>
            <p:cNvSpPr/>
            <p:nvPr/>
          </p:nvSpPr>
          <p:spPr>
            <a:xfrm>
              <a:off x="4148347" y="2773993"/>
              <a:ext cx="1472887" cy="75669"/>
            </a:xfrm>
            <a:custGeom>
              <a:avLst/>
              <a:pathLst>
                <a:path w="1472887" h="75669">
                  <a:moveTo>
                    <a:pt x="0" y="18917"/>
                  </a:moveTo>
                  <a:lnTo>
                    <a:pt x="210412" y="0"/>
                  </a:lnTo>
                  <a:lnTo>
                    <a:pt x="420825" y="18917"/>
                  </a:lnTo>
                  <a:lnTo>
                    <a:pt x="631237" y="75669"/>
                  </a:lnTo>
                  <a:lnTo>
                    <a:pt x="841650" y="37834"/>
                  </a:lnTo>
                  <a:lnTo>
                    <a:pt x="1052062" y="0"/>
                  </a:lnTo>
                  <a:lnTo>
                    <a:pt x="1262475" y="0"/>
                  </a:lnTo>
                  <a:lnTo>
                    <a:pt x="1472887" y="0"/>
                  </a:lnTo>
                </a:path>
              </a:pathLst>
            </a:custGeom>
            <a:ln w="20325" cap="flat">
              <a:solidFill>
                <a:srgbClr val="6B6B6B">
                  <a:alpha val="100000"/>
                </a:srgbClr>
              </a:solidFill>
              <a:prstDash val="solid"/>
              <a:round/>
            </a:ln>
          </p:spPr>
          <p:txBody>
            <a:bodyPr/>
            <a:lstStyle/>
            <a:p/>
          </p:txBody>
        </p:sp>
        <p:sp>
          <p:nvSpPr>
            <p:cNvPr id="274" name="pl274"/>
            <p:cNvSpPr/>
            <p:nvPr/>
          </p:nvSpPr>
          <p:spPr>
            <a:xfrm>
              <a:off x="4148347" y="2755076"/>
              <a:ext cx="1472887" cy="302676"/>
            </a:xfrm>
            <a:custGeom>
              <a:avLst/>
              <a:pathLst>
                <a:path w="1472887" h="302676">
                  <a:moveTo>
                    <a:pt x="0" y="0"/>
                  </a:moveTo>
                  <a:lnTo>
                    <a:pt x="210412" y="18917"/>
                  </a:lnTo>
                  <a:lnTo>
                    <a:pt x="420825" y="170255"/>
                  </a:lnTo>
                  <a:lnTo>
                    <a:pt x="631237" y="37834"/>
                  </a:lnTo>
                  <a:lnTo>
                    <a:pt x="841650" y="245924"/>
                  </a:lnTo>
                  <a:lnTo>
                    <a:pt x="1052062" y="94586"/>
                  </a:lnTo>
                  <a:lnTo>
                    <a:pt x="1262475" y="302676"/>
                  </a:lnTo>
                  <a:lnTo>
                    <a:pt x="1472887" y="245924"/>
                  </a:lnTo>
                </a:path>
              </a:pathLst>
            </a:custGeom>
            <a:ln w="40651" cap="flat">
              <a:solidFill>
                <a:srgbClr val="000000">
                  <a:alpha val="100000"/>
                </a:srgbClr>
              </a:solidFill>
              <a:prstDash val="solid"/>
              <a:round/>
            </a:ln>
          </p:spPr>
          <p:txBody>
            <a:bodyPr/>
            <a:lstStyle/>
            <a:p/>
          </p:txBody>
        </p:sp>
        <p:sp>
          <p:nvSpPr>
            <p:cNvPr id="275" name="pl275"/>
            <p:cNvSpPr/>
            <p:nvPr/>
          </p:nvSpPr>
          <p:spPr>
            <a:xfrm>
              <a:off x="4148347" y="2755076"/>
              <a:ext cx="1472887" cy="302676"/>
            </a:xfrm>
            <a:custGeom>
              <a:avLst/>
              <a:pathLst>
                <a:path w="1472887" h="302676">
                  <a:moveTo>
                    <a:pt x="0" y="0"/>
                  </a:moveTo>
                  <a:lnTo>
                    <a:pt x="210412" y="18917"/>
                  </a:lnTo>
                  <a:lnTo>
                    <a:pt x="420825" y="170255"/>
                  </a:lnTo>
                  <a:lnTo>
                    <a:pt x="631237" y="37834"/>
                  </a:lnTo>
                  <a:lnTo>
                    <a:pt x="841650" y="245924"/>
                  </a:lnTo>
                  <a:lnTo>
                    <a:pt x="1052062" y="94586"/>
                  </a:lnTo>
                  <a:lnTo>
                    <a:pt x="1262475" y="302676"/>
                  </a:lnTo>
                  <a:lnTo>
                    <a:pt x="1472887" y="245924"/>
                  </a:lnTo>
                </a:path>
              </a:pathLst>
            </a:custGeom>
            <a:ln w="35231" cap="flat">
              <a:solidFill>
                <a:srgbClr val="80BD41">
                  <a:alpha val="100000"/>
                </a:srgbClr>
              </a:solidFill>
              <a:prstDash val="solid"/>
              <a:round/>
            </a:ln>
          </p:spPr>
          <p:txBody>
            <a:bodyPr/>
            <a:lstStyle/>
            <a:p/>
          </p:txBody>
        </p:sp>
        <p:sp>
          <p:nvSpPr>
            <p:cNvPr id="276" name="pl276"/>
            <p:cNvSpPr/>
            <p:nvPr/>
          </p:nvSpPr>
          <p:spPr>
            <a:xfrm>
              <a:off x="4074702" y="2773993"/>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277" name="tx277"/>
            <p:cNvSpPr/>
            <p:nvPr/>
          </p:nvSpPr>
          <p:spPr>
            <a:xfrm>
              <a:off x="4118217" y="25765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78" name="tx278"/>
            <p:cNvSpPr/>
            <p:nvPr/>
          </p:nvSpPr>
          <p:spPr>
            <a:xfrm>
              <a:off x="4328630" y="25954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79" name="tx279"/>
            <p:cNvSpPr/>
            <p:nvPr/>
          </p:nvSpPr>
          <p:spPr>
            <a:xfrm>
              <a:off x="4520983" y="274677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280" name="tx280"/>
            <p:cNvSpPr/>
            <p:nvPr/>
          </p:nvSpPr>
          <p:spPr>
            <a:xfrm>
              <a:off x="4731395" y="261435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81" name="tx281"/>
            <p:cNvSpPr/>
            <p:nvPr/>
          </p:nvSpPr>
          <p:spPr>
            <a:xfrm>
              <a:off x="4911678" y="2822446"/>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282" name="tx282"/>
            <p:cNvSpPr/>
            <p:nvPr/>
          </p:nvSpPr>
          <p:spPr>
            <a:xfrm>
              <a:off x="5152221" y="267110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83" name="tx283"/>
            <p:cNvSpPr/>
            <p:nvPr/>
          </p:nvSpPr>
          <p:spPr>
            <a:xfrm>
              <a:off x="5332504" y="2879197"/>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284" name="tx284"/>
            <p:cNvSpPr/>
            <p:nvPr/>
          </p:nvSpPr>
          <p:spPr>
            <a:xfrm>
              <a:off x="5542916" y="2822446"/>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285" name="rc285"/>
            <p:cNvSpPr/>
            <p:nvPr/>
          </p:nvSpPr>
          <p:spPr>
            <a:xfrm>
              <a:off x="4074702" y="3483127"/>
              <a:ext cx="1620176" cy="1019640"/>
            </a:xfrm>
            <a:prstGeom prst="rect">
              <a:avLst/>
            </a:prstGeom>
            <a:solidFill>
              <a:srgbClr val="EBEBEB">
                <a:alpha val="100000"/>
              </a:srgbClr>
            </a:solidFill>
          </p:spPr>
          <p:txBody>
            <a:bodyPr/>
            <a:lstStyle/>
            <a:p/>
          </p:txBody>
        </p:sp>
        <p:sp>
          <p:nvSpPr>
            <p:cNvPr id="286" name="pl286"/>
            <p:cNvSpPr/>
            <p:nvPr/>
          </p:nvSpPr>
          <p:spPr>
            <a:xfrm>
              <a:off x="4074702" y="4314541"/>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287" name="pl287"/>
            <p:cNvSpPr/>
            <p:nvPr/>
          </p:nvSpPr>
          <p:spPr>
            <a:xfrm>
              <a:off x="4074702" y="3841609"/>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288" name="pl288"/>
            <p:cNvSpPr/>
            <p:nvPr/>
          </p:nvSpPr>
          <p:spPr>
            <a:xfrm>
              <a:off x="4074702" y="4078075"/>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289" name="pl289"/>
            <p:cNvSpPr/>
            <p:nvPr/>
          </p:nvSpPr>
          <p:spPr>
            <a:xfrm>
              <a:off x="4074702" y="3605144"/>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290" name="pl290"/>
            <p:cNvSpPr/>
            <p:nvPr/>
          </p:nvSpPr>
          <p:spPr>
            <a:xfrm>
              <a:off x="414834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91" name="pl291"/>
            <p:cNvSpPr/>
            <p:nvPr/>
          </p:nvSpPr>
          <p:spPr>
            <a:xfrm>
              <a:off x="435875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92" name="pl292"/>
            <p:cNvSpPr/>
            <p:nvPr/>
          </p:nvSpPr>
          <p:spPr>
            <a:xfrm>
              <a:off x="456917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93" name="pl293"/>
            <p:cNvSpPr/>
            <p:nvPr/>
          </p:nvSpPr>
          <p:spPr>
            <a:xfrm>
              <a:off x="477958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94" name="pl294"/>
            <p:cNvSpPr/>
            <p:nvPr/>
          </p:nvSpPr>
          <p:spPr>
            <a:xfrm>
              <a:off x="498999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95" name="pl295"/>
            <p:cNvSpPr/>
            <p:nvPr/>
          </p:nvSpPr>
          <p:spPr>
            <a:xfrm>
              <a:off x="520040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96" name="pl296"/>
            <p:cNvSpPr/>
            <p:nvPr/>
          </p:nvSpPr>
          <p:spPr>
            <a:xfrm>
              <a:off x="541082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97" name="pl297"/>
            <p:cNvSpPr/>
            <p:nvPr/>
          </p:nvSpPr>
          <p:spPr>
            <a:xfrm>
              <a:off x="562123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98" name="pl298"/>
            <p:cNvSpPr/>
            <p:nvPr/>
          </p:nvSpPr>
          <p:spPr>
            <a:xfrm>
              <a:off x="4148347" y="4078075"/>
              <a:ext cx="1472887" cy="75669"/>
            </a:xfrm>
            <a:custGeom>
              <a:avLst/>
              <a:pathLst>
                <a:path w="1472887" h="75669">
                  <a:moveTo>
                    <a:pt x="0" y="18917"/>
                  </a:moveTo>
                  <a:lnTo>
                    <a:pt x="210412" y="0"/>
                  </a:lnTo>
                  <a:lnTo>
                    <a:pt x="420825" y="18917"/>
                  </a:lnTo>
                  <a:lnTo>
                    <a:pt x="631237" y="75669"/>
                  </a:lnTo>
                  <a:lnTo>
                    <a:pt x="841650" y="37834"/>
                  </a:lnTo>
                  <a:lnTo>
                    <a:pt x="1052062" y="0"/>
                  </a:lnTo>
                  <a:lnTo>
                    <a:pt x="1262475" y="0"/>
                  </a:lnTo>
                  <a:lnTo>
                    <a:pt x="1472887" y="0"/>
                  </a:lnTo>
                </a:path>
              </a:pathLst>
            </a:custGeom>
            <a:ln w="20325" cap="flat">
              <a:solidFill>
                <a:srgbClr val="BEBEBE">
                  <a:alpha val="69803"/>
                </a:srgbClr>
              </a:solidFill>
              <a:prstDash val="solid"/>
              <a:round/>
            </a:ln>
          </p:spPr>
          <p:txBody>
            <a:bodyPr/>
            <a:lstStyle/>
            <a:p/>
          </p:txBody>
        </p:sp>
        <p:sp>
          <p:nvSpPr>
            <p:cNvPr id="299" name="pl299"/>
            <p:cNvSpPr/>
            <p:nvPr/>
          </p:nvSpPr>
          <p:spPr>
            <a:xfrm>
              <a:off x="4148347" y="4078075"/>
              <a:ext cx="1472887" cy="245924"/>
            </a:xfrm>
            <a:custGeom>
              <a:avLst/>
              <a:pathLst>
                <a:path w="1472887" h="245924">
                  <a:moveTo>
                    <a:pt x="0" y="0"/>
                  </a:moveTo>
                  <a:lnTo>
                    <a:pt x="210412" y="0"/>
                  </a:lnTo>
                  <a:lnTo>
                    <a:pt x="420825" y="0"/>
                  </a:lnTo>
                  <a:lnTo>
                    <a:pt x="631237" y="245924"/>
                  </a:lnTo>
                  <a:lnTo>
                    <a:pt x="841650" y="208089"/>
                  </a:lnTo>
                  <a:lnTo>
                    <a:pt x="1052062" y="56751"/>
                  </a:lnTo>
                  <a:lnTo>
                    <a:pt x="1262475" y="132420"/>
                  </a:lnTo>
                  <a:lnTo>
                    <a:pt x="1472887" y="56751"/>
                  </a:lnTo>
                </a:path>
              </a:pathLst>
            </a:custGeom>
            <a:ln w="40651" cap="flat">
              <a:solidFill>
                <a:srgbClr val="BEBEBE">
                  <a:alpha val="69803"/>
                </a:srgbClr>
              </a:solidFill>
              <a:prstDash val="solid"/>
              <a:round/>
            </a:ln>
          </p:spPr>
          <p:txBody>
            <a:bodyPr/>
            <a:lstStyle/>
            <a:p/>
          </p:txBody>
        </p:sp>
        <p:sp>
          <p:nvSpPr>
            <p:cNvPr id="300" name="pl300"/>
            <p:cNvSpPr/>
            <p:nvPr/>
          </p:nvSpPr>
          <p:spPr>
            <a:xfrm>
              <a:off x="4148347" y="4078075"/>
              <a:ext cx="1472887" cy="245924"/>
            </a:xfrm>
            <a:custGeom>
              <a:avLst/>
              <a:pathLst>
                <a:path w="1472887" h="245924">
                  <a:moveTo>
                    <a:pt x="0" y="0"/>
                  </a:moveTo>
                  <a:lnTo>
                    <a:pt x="210412" y="0"/>
                  </a:lnTo>
                  <a:lnTo>
                    <a:pt x="420825" y="0"/>
                  </a:lnTo>
                  <a:lnTo>
                    <a:pt x="631237" y="245924"/>
                  </a:lnTo>
                  <a:lnTo>
                    <a:pt x="841650" y="208089"/>
                  </a:lnTo>
                  <a:lnTo>
                    <a:pt x="1052062" y="56751"/>
                  </a:lnTo>
                  <a:lnTo>
                    <a:pt x="1262475" y="132420"/>
                  </a:lnTo>
                  <a:lnTo>
                    <a:pt x="1472887" y="56751"/>
                  </a:lnTo>
                </a:path>
              </a:pathLst>
            </a:custGeom>
            <a:ln w="35231" cap="flat">
              <a:solidFill>
                <a:srgbClr val="BEBEBE">
                  <a:alpha val="69803"/>
                </a:srgbClr>
              </a:solidFill>
              <a:prstDash val="solid"/>
              <a:round/>
            </a:ln>
          </p:spPr>
          <p:txBody>
            <a:bodyPr/>
            <a:lstStyle/>
            <a:p/>
          </p:txBody>
        </p:sp>
        <p:sp>
          <p:nvSpPr>
            <p:cNvPr id="301" name="pl301"/>
            <p:cNvSpPr/>
            <p:nvPr/>
          </p:nvSpPr>
          <p:spPr>
            <a:xfrm>
              <a:off x="4148347" y="4078075"/>
              <a:ext cx="1472887" cy="75669"/>
            </a:xfrm>
            <a:custGeom>
              <a:avLst/>
              <a:pathLst>
                <a:path w="1472887" h="75669">
                  <a:moveTo>
                    <a:pt x="0" y="18917"/>
                  </a:moveTo>
                  <a:lnTo>
                    <a:pt x="210412" y="0"/>
                  </a:lnTo>
                  <a:lnTo>
                    <a:pt x="420825" y="18917"/>
                  </a:lnTo>
                  <a:lnTo>
                    <a:pt x="631237" y="75669"/>
                  </a:lnTo>
                  <a:lnTo>
                    <a:pt x="841650" y="37834"/>
                  </a:lnTo>
                  <a:lnTo>
                    <a:pt x="1052062" y="0"/>
                  </a:lnTo>
                  <a:lnTo>
                    <a:pt x="1262475" y="0"/>
                  </a:lnTo>
                  <a:lnTo>
                    <a:pt x="1472887" y="0"/>
                  </a:lnTo>
                </a:path>
              </a:pathLst>
            </a:custGeom>
            <a:ln w="20325" cap="flat">
              <a:solidFill>
                <a:srgbClr val="6B6B6B">
                  <a:alpha val="100000"/>
                </a:srgbClr>
              </a:solidFill>
              <a:prstDash val="solid"/>
              <a:round/>
            </a:ln>
          </p:spPr>
          <p:txBody>
            <a:bodyPr/>
            <a:lstStyle/>
            <a:p/>
          </p:txBody>
        </p:sp>
        <p:sp>
          <p:nvSpPr>
            <p:cNvPr id="302" name="pl302"/>
            <p:cNvSpPr/>
            <p:nvPr/>
          </p:nvSpPr>
          <p:spPr>
            <a:xfrm>
              <a:off x="4148347" y="4078075"/>
              <a:ext cx="1472887" cy="245924"/>
            </a:xfrm>
            <a:custGeom>
              <a:avLst/>
              <a:pathLst>
                <a:path w="1472887" h="245924">
                  <a:moveTo>
                    <a:pt x="0" y="0"/>
                  </a:moveTo>
                  <a:lnTo>
                    <a:pt x="210412" y="0"/>
                  </a:lnTo>
                  <a:lnTo>
                    <a:pt x="420825" y="0"/>
                  </a:lnTo>
                  <a:lnTo>
                    <a:pt x="631237" y="245924"/>
                  </a:lnTo>
                  <a:lnTo>
                    <a:pt x="841650" y="208089"/>
                  </a:lnTo>
                  <a:lnTo>
                    <a:pt x="1052062" y="56751"/>
                  </a:lnTo>
                  <a:lnTo>
                    <a:pt x="1262475" y="132420"/>
                  </a:lnTo>
                  <a:lnTo>
                    <a:pt x="1472887" y="56751"/>
                  </a:lnTo>
                </a:path>
              </a:pathLst>
            </a:custGeom>
            <a:ln w="40651" cap="flat">
              <a:solidFill>
                <a:srgbClr val="000000">
                  <a:alpha val="100000"/>
                </a:srgbClr>
              </a:solidFill>
              <a:prstDash val="solid"/>
              <a:round/>
            </a:ln>
          </p:spPr>
          <p:txBody>
            <a:bodyPr/>
            <a:lstStyle/>
            <a:p/>
          </p:txBody>
        </p:sp>
        <p:sp>
          <p:nvSpPr>
            <p:cNvPr id="303" name="pl303"/>
            <p:cNvSpPr/>
            <p:nvPr/>
          </p:nvSpPr>
          <p:spPr>
            <a:xfrm>
              <a:off x="4148347" y="4078075"/>
              <a:ext cx="1472887" cy="245924"/>
            </a:xfrm>
            <a:custGeom>
              <a:avLst/>
              <a:pathLst>
                <a:path w="1472887" h="245924">
                  <a:moveTo>
                    <a:pt x="0" y="0"/>
                  </a:moveTo>
                  <a:lnTo>
                    <a:pt x="210412" y="0"/>
                  </a:lnTo>
                  <a:lnTo>
                    <a:pt x="420825" y="0"/>
                  </a:lnTo>
                  <a:lnTo>
                    <a:pt x="631237" y="245924"/>
                  </a:lnTo>
                  <a:lnTo>
                    <a:pt x="841650" y="208089"/>
                  </a:lnTo>
                  <a:lnTo>
                    <a:pt x="1052062" y="56751"/>
                  </a:lnTo>
                  <a:lnTo>
                    <a:pt x="1262475" y="132420"/>
                  </a:lnTo>
                  <a:lnTo>
                    <a:pt x="1472887" y="56751"/>
                  </a:lnTo>
                </a:path>
              </a:pathLst>
            </a:custGeom>
            <a:ln w="35231" cap="flat">
              <a:solidFill>
                <a:srgbClr val="80BD41">
                  <a:alpha val="100000"/>
                </a:srgbClr>
              </a:solidFill>
              <a:prstDash val="solid"/>
              <a:round/>
            </a:ln>
          </p:spPr>
          <p:txBody>
            <a:bodyPr/>
            <a:lstStyle/>
            <a:p/>
          </p:txBody>
        </p:sp>
        <p:sp>
          <p:nvSpPr>
            <p:cNvPr id="304" name="pl304"/>
            <p:cNvSpPr/>
            <p:nvPr/>
          </p:nvSpPr>
          <p:spPr>
            <a:xfrm>
              <a:off x="4074702" y="4078075"/>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305" name="tx305"/>
            <p:cNvSpPr/>
            <p:nvPr/>
          </p:nvSpPr>
          <p:spPr>
            <a:xfrm>
              <a:off x="4118217" y="389952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06" name="tx306"/>
            <p:cNvSpPr/>
            <p:nvPr/>
          </p:nvSpPr>
          <p:spPr>
            <a:xfrm>
              <a:off x="4328630" y="389952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07" name="tx307"/>
            <p:cNvSpPr/>
            <p:nvPr/>
          </p:nvSpPr>
          <p:spPr>
            <a:xfrm>
              <a:off x="4539042" y="389952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08" name="tx308"/>
            <p:cNvSpPr/>
            <p:nvPr/>
          </p:nvSpPr>
          <p:spPr>
            <a:xfrm>
              <a:off x="4701266" y="4145445"/>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309" name="tx309"/>
            <p:cNvSpPr/>
            <p:nvPr/>
          </p:nvSpPr>
          <p:spPr>
            <a:xfrm>
              <a:off x="4915702" y="4107610"/>
              <a:ext cx="14859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310" name="tx310"/>
            <p:cNvSpPr/>
            <p:nvPr/>
          </p:nvSpPr>
          <p:spPr>
            <a:xfrm>
              <a:off x="5152221" y="395627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11" name="tx311"/>
            <p:cNvSpPr/>
            <p:nvPr/>
          </p:nvSpPr>
          <p:spPr>
            <a:xfrm>
              <a:off x="5362633" y="403194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312" name="tx312"/>
            <p:cNvSpPr/>
            <p:nvPr/>
          </p:nvSpPr>
          <p:spPr>
            <a:xfrm>
              <a:off x="5573046" y="395627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13" name="rc313"/>
            <p:cNvSpPr/>
            <p:nvPr/>
          </p:nvSpPr>
          <p:spPr>
            <a:xfrm>
              <a:off x="4074702" y="4787209"/>
              <a:ext cx="1620176" cy="1019640"/>
            </a:xfrm>
            <a:prstGeom prst="rect">
              <a:avLst/>
            </a:prstGeom>
            <a:solidFill>
              <a:srgbClr val="EBEBEB">
                <a:alpha val="100000"/>
              </a:srgbClr>
            </a:solidFill>
          </p:spPr>
          <p:txBody>
            <a:bodyPr/>
            <a:lstStyle/>
            <a:p/>
          </p:txBody>
        </p:sp>
        <p:sp>
          <p:nvSpPr>
            <p:cNvPr id="314" name="pl314"/>
            <p:cNvSpPr/>
            <p:nvPr/>
          </p:nvSpPr>
          <p:spPr>
            <a:xfrm>
              <a:off x="4074702" y="5618623"/>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315" name="pl315"/>
            <p:cNvSpPr/>
            <p:nvPr/>
          </p:nvSpPr>
          <p:spPr>
            <a:xfrm>
              <a:off x="4074702" y="5145691"/>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316" name="pl316"/>
            <p:cNvSpPr/>
            <p:nvPr/>
          </p:nvSpPr>
          <p:spPr>
            <a:xfrm>
              <a:off x="4074702" y="5382157"/>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317" name="pl317"/>
            <p:cNvSpPr/>
            <p:nvPr/>
          </p:nvSpPr>
          <p:spPr>
            <a:xfrm>
              <a:off x="4074702" y="4909225"/>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318" name="pl318"/>
            <p:cNvSpPr/>
            <p:nvPr/>
          </p:nvSpPr>
          <p:spPr>
            <a:xfrm>
              <a:off x="414834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19" name="pl319"/>
            <p:cNvSpPr/>
            <p:nvPr/>
          </p:nvSpPr>
          <p:spPr>
            <a:xfrm>
              <a:off x="435875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20" name="pl320"/>
            <p:cNvSpPr/>
            <p:nvPr/>
          </p:nvSpPr>
          <p:spPr>
            <a:xfrm>
              <a:off x="456917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21" name="pl321"/>
            <p:cNvSpPr/>
            <p:nvPr/>
          </p:nvSpPr>
          <p:spPr>
            <a:xfrm>
              <a:off x="477958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22" name="pl322"/>
            <p:cNvSpPr/>
            <p:nvPr/>
          </p:nvSpPr>
          <p:spPr>
            <a:xfrm>
              <a:off x="498999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23" name="pl323"/>
            <p:cNvSpPr/>
            <p:nvPr/>
          </p:nvSpPr>
          <p:spPr>
            <a:xfrm>
              <a:off x="520040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24" name="pl324"/>
            <p:cNvSpPr/>
            <p:nvPr/>
          </p:nvSpPr>
          <p:spPr>
            <a:xfrm>
              <a:off x="541082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25" name="pl325"/>
            <p:cNvSpPr/>
            <p:nvPr/>
          </p:nvSpPr>
          <p:spPr>
            <a:xfrm>
              <a:off x="562123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26" name="pl326"/>
            <p:cNvSpPr/>
            <p:nvPr/>
          </p:nvSpPr>
          <p:spPr>
            <a:xfrm>
              <a:off x="4148347" y="5382157"/>
              <a:ext cx="1472887" cy="75669"/>
            </a:xfrm>
            <a:custGeom>
              <a:avLst/>
              <a:pathLst>
                <a:path w="1472887" h="75669">
                  <a:moveTo>
                    <a:pt x="0" y="18917"/>
                  </a:moveTo>
                  <a:lnTo>
                    <a:pt x="210412" y="0"/>
                  </a:lnTo>
                  <a:lnTo>
                    <a:pt x="420825" y="18917"/>
                  </a:lnTo>
                  <a:lnTo>
                    <a:pt x="631237" y="75669"/>
                  </a:lnTo>
                  <a:lnTo>
                    <a:pt x="841650" y="37834"/>
                  </a:lnTo>
                  <a:lnTo>
                    <a:pt x="1052062" y="0"/>
                  </a:lnTo>
                  <a:lnTo>
                    <a:pt x="1262475" y="0"/>
                  </a:lnTo>
                  <a:lnTo>
                    <a:pt x="1472887" y="0"/>
                  </a:lnTo>
                </a:path>
              </a:pathLst>
            </a:custGeom>
            <a:ln w="20325" cap="flat">
              <a:solidFill>
                <a:srgbClr val="BEBEBE">
                  <a:alpha val="69803"/>
                </a:srgbClr>
              </a:solidFill>
              <a:prstDash val="solid"/>
              <a:round/>
            </a:ln>
          </p:spPr>
          <p:txBody>
            <a:bodyPr/>
            <a:lstStyle/>
            <a:p/>
          </p:txBody>
        </p:sp>
        <p:sp>
          <p:nvSpPr>
            <p:cNvPr id="327" name="pl327"/>
            <p:cNvSpPr/>
            <p:nvPr/>
          </p:nvSpPr>
          <p:spPr>
            <a:xfrm>
              <a:off x="4148347" y="5344322"/>
              <a:ext cx="1472887" cy="94586"/>
            </a:xfrm>
            <a:custGeom>
              <a:avLst/>
              <a:pathLst>
                <a:path w="1472887" h="94586">
                  <a:moveTo>
                    <a:pt x="0" y="0"/>
                  </a:moveTo>
                  <a:lnTo>
                    <a:pt x="210412" y="37834"/>
                  </a:lnTo>
                  <a:lnTo>
                    <a:pt x="420825" y="75669"/>
                  </a:lnTo>
                  <a:lnTo>
                    <a:pt x="631237" y="56751"/>
                  </a:lnTo>
                  <a:lnTo>
                    <a:pt x="841650" y="94586"/>
                  </a:lnTo>
                  <a:lnTo>
                    <a:pt x="1052062" y="94586"/>
                  </a:lnTo>
                  <a:lnTo>
                    <a:pt x="1262475" y="94586"/>
                  </a:lnTo>
                  <a:lnTo>
                    <a:pt x="1472887" y="94586"/>
                  </a:lnTo>
                </a:path>
              </a:pathLst>
            </a:custGeom>
            <a:ln w="40651" cap="flat">
              <a:solidFill>
                <a:srgbClr val="BEBEBE">
                  <a:alpha val="69803"/>
                </a:srgbClr>
              </a:solidFill>
              <a:prstDash val="solid"/>
              <a:round/>
            </a:ln>
          </p:spPr>
          <p:txBody>
            <a:bodyPr/>
            <a:lstStyle/>
            <a:p/>
          </p:txBody>
        </p:sp>
        <p:sp>
          <p:nvSpPr>
            <p:cNvPr id="328" name="pl328"/>
            <p:cNvSpPr/>
            <p:nvPr/>
          </p:nvSpPr>
          <p:spPr>
            <a:xfrm>
              <a:off x="4148347" y="5344322"/>
              <a:ext cx="1472887" cy="94586"/>
            </a:xfrm>
            <a:custGeom>
              <a:avLst/>
              <a:pathLst>
                <a:path w="1472887" h="94586">
                  <a:moveTo>
                    <a:pt x="0" y="0"/>
                  </a:moveTo>
                  <a:lnTo>
                    <a:pt x="210412" y="37834"/>
                  </a:lnTo>
                  <a:lnTo>
                    <a:pt x="420825" y="75669"/>
                  </a:lnTo>
                  <a:lnTo>
                    <a:pt x="631237" y="56751"/>
                  </a:lnTo>
                  <a:lnTo>
                    <a:pt x="841650" y="94586"/>
                  </a:lnTo>
                  <a:lnTo>
                    <a:pt x="1052062" y="94586"/>
                  </a:lnTo>
                  <a:lnTo>
                    <a:pt x="1262475" y="94586"/>
                  </a:lnTo>
                  <a:lnTo>
                    <a:pt x="1472887" y="94586"/>
                  </a:lnTo>
                </a:path>
              </a:pathLst>
            </a:custGeom>
            <a:ln w="35231" cap="flat">
              <a:solidFill>
                <a:srgbClr val="BEBEBE">
                  <a:alpha val="69803"/>
                </a:srgbClr>
              </a:solidFill>
              <a:prstDash val="solid"/>
              <a:round/>
            </a:ln>
          </p:spPr>
          <p:txBody>
            <a:bodyPr/>
            <a:lstStyle/>
            <a:p/>
          </p:txBody>
        </p:sp>
        <p:sp>
          <p:nvSpPr>
            <p:cNvPr id="329" name="pl329"/>
            <p:cNvSpPr/>
            <p:nvPr/>
          </p:nvSpPr>
          <p:spPr>
            <a:xfrm>
              <a:off x="4148347" y="5382157"/>
              <a:ext cx="1472887" cy="75669"/>
            </a:xfrm>
            <a:custGeom>
              <a:avLst/>
              <a:pathLst>
                <a:path w="1472887" h="75669">
                  <a:moveTo>
                    <a:pt x="0" y="18917"/>
                  </a:moveTo>
                  <a:lnTo>
                    <a:pt x="210412" y="0"/>
                  </a:lnTo>
                  <a:lnTo>
                    <a:pt x="420825" y="18917"/>
                  </a:lnTo>
                  <a:lnTo>
                    <a:pt x="631237" y="75669"/>
                  </a:lnTo>
                  <a:lnTo>
                    <a:pt x="841650" y="37834"/>
                  </a:lnTo>
                  <a:lnTo>
                    <a:pt x="1052062" y="0"/>
                  </a:lnTo>
                  <a:lnTo>
                    <a:pt x="1262475" y="0"/>
                  </a:lnTo>
                  <a:lnTo>
                    <a:pt x="1472887" y="0"/>
                  </a:lnTo>
                </a:path>
              </a:pathLst>
            </a:custGeom>
            <a:ln w="20325" cap="flat">
              <a:solidFill>
                <a:srgbClr val="6B6B6B">
                  <a:alpha val="100000"/>
                </a:srgbClr>
              </a:solidFill>
              <a:prstDash val="solid"/>
              <a:round/>
            </a:ln>
          </p:spPr>
          <p:txBody>
            <a:bodyPr/>
            <a:lstStyle/>
            <a:p/>
          </p:txBody>
        </p:sp>
        <p:sp>
          <p:nvSpPr>
            <p:cNvPr id="330" name="pl330"/>
            <p:cNvSpPr/>
            <p:nvPr/>
          </p:nvSpPr>
          <p:spPr>
            <a:xfrm>
              <a:off x="4148347" y="5344322"/>
              <a:ext cx="1472887" cy="94586"/>
            </a:xfrm>
            <a:custGeom>
              <a:avLst/>
              <a:pathLst>
                <a:path w="1472887" h="94586">
                  <a:moveTo>
                    <a:pt x="0" y="0"/>
                  </a:moveTo>
                  <a:lnTo>
                    <a:pt x="210412" y="37834"/>
                  </a:lnTo>
                  <a:lnTo>
                    <a:pt x="420825" y="75669"/>
                  </a:lnTo>
                  <a:lnTo>
                    <a:pt x="631237" y="56751"/>
                  </a:lnTo>
                  <a:lnTo>
                    <a:pt x="841650" y="94586"/>
                  </a:lnTo>
                  <a:lnTo>
                    <a:pt x="1052062" y="94586"/>
                  </a:lnTo>
                  <a:lnTo>
                    <a:pt x="1262475" y="94586"/>
                  </a:lnTo>
                  <a:lnTo>
                    <a:pt x="1472887" y="94586"/>
                  </a:lnTo>
                </a:path>
              </a:pathLst>
            </a:custGeom>
            <a:ln w="40651" cap="flat">
              <a:solidFill>
                <a:srgbClr val="000000">
                  <a:alpha val="100000"/>
                </a:srgbClr>
              </a:solidFill>
              <a:prstDash val="solid"/>
              <a:round/>
            </a:ln>
          </p:spPr>
          <p:txBody>
            <a:bodyPr/>
            <a:lstStyle/>
            <a:p/>
          </p:txBody>
        </p:sp>
        <p:sp>
          <p:nvSpPr>
            <p:cNvPr id="331" name="pl331"/>
            <p:cNvSpPr/>
            <p:nvPr/>
          </p:nvSpPr>
          <p:spPr>
            <a:xfrm>
              <a:off x="4148347" y="5344322"/>
              <a:ext cx="1472887" cy="94586"/>
            </a:xfrm>
            <a:custGeom>
              <a:avLst/>
              <a:pathLst>
                <a:path w="1472887" h="94586">
                  <a:moveTo>
                    <a:pt x="0" y="0"/>
                  </a:moveTo>
                  <a:lnTo>
                    <a:pt x="210412" y="37834"/>
                  </a:lnTo>
                  <a:lnTo>
                    <a:pt x="420825" y="75669"/>
                  </a:lnTo>
                  <a:lnTo>
                    <a:pt x="631237" y="56751"/>
                  </a:lnTo>
                  <a:lnTo>
                    <a:pt x="841650" y="94586"/>
                  </a:lnTo>
                  <a:lnTo>
                    <a:pt x="1052062" y="94586"/>
                  </a:lnTo>
                  <a:lnTo>
                    <a:pt x="1262475" y="94586"/>
                  </a:lnTo>
                  <a:lnTo>
                    <a:pt x="1472887" y="94586"/>
                  </a:lnTo>
                </a:path>
              </a:pathLst>
            </a:custGeom>
            <a:ln w="35231" cap="flat">
              <a:solidFill>
                <a:srgbClr val="80BD41">
                  <a:alpha val="100000"/>
                </a:srgbClr>
              </a:solidFill>
              <a:prstDash val="solid"/>
              <a:round/>
            </a:ln>
          </p:spPr>
          <p:txBody>
            <a:bodyPr/>
            <a:lstStyle/>
            <a:p/>
          </p:txBody>
        </p:sp>
        <p:sp>
          <p:nvSpPr>
            <p:cNvPr id="332" name="pl332"/>
            <p:cNvSpPr/>
            <p:nvPr/>
          </p:nvSpPr>
          <p:spPr>
            <a:xfrm>
              <a:off x="4074702" y="5382157"/>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333" name="tx333"/>
            <p:cNvSpPr/>
            <p:nvPr/>
          </p:nvSpPr>
          <p:spPr>
            <a:xfrm>
              <a:off x="4118217" y="51657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34" name="tx334"/>
            <p:cNvSpPr/>
            <p:nvPr/>
          </p:nvSpPr>
          <p:spPr>
            <a:xfrm>
              <a:off x="4328630" y="520360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35" name="tx335"/>
            <p:cNvSpPr/>
            <p:nvPr/>
          </p:nvSpPr>
          <p:spPr>
            <a:xfrm>
              <a:off x="4520983" y="524143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36" name="tx336"/>
            <p:cNvSpPr/>
            <p:nvPr/>
          </p:nvSpPr>
          <p:spPr>
            <a:xfrm>
              <a:off x="4731395" y="522251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37" name="tx337"/>
            <p:cNvSpPr/>
            <p:nvPr/>
          </p:nvSpPr>
          <p:spPr>
            <a:xfrm>
              <a:off x="4941808" y="526035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38" name="tx338"/>
            <p:cNvSpPr/>
            <p:nvPr/>
          </p:nvSpPr>
          <p:spPr>
            <a:xfrm>
              <a:off x="5152221" y="526035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39" name="tx339"/>
            <p:cNvSpPr/>
            <p:nvPr/>
          </p:nvSpPr>
          <p:spPr>
            <a:xfrm>
              <a:off x="5362633" y="526035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40" name="tx340"/>
            <p:cNvSpPr/>
            <p:nvPr/>
          </p:nvSpPr>
          <p:spPr>
            <a:xfrm>
              <a:off x="5573046" y="526035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41" name="rc341"/>
            <p:cNvSpPr/>
            <p:nvPr/>
          </p:nvSpPr>
          <p:spPr>
            <a:xfrm>
              <a:off x="5764468" y="874964"/>
              <a:ext cx="1620176" cy="1019640"/>
            </a:xfrm>
            <a:prstGeom prst="rect">
              <a:avLst/>
            </a:prstGeom>
            <a:solidFill>
              <a:srgbClr val="EBEBEB">
                <a:alpha val="100000"/>
              </a:srgbClr>
            </a:solidFill>
          </p:spPr>
          <p:txBody>
            <a:bodyPr/>
            <a:lstStyle/>
            <a:p/>
          </p:txBody>
        </p:sp>
        <p:sp>
          <p:nvSpPr>
            <p:cNvPr id="342" name="pl342"/>
            <p:cNvSpPr/>
            <p:nvPr/>
          </p:nvSpPr>
          <p:spPr>
            <a:xfrm>
              <a:off x="5764468" y="1706377"/>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343" name="pl343"/>
            <p:cNvSpPr/>
            <p:nvPr/>
          </p:nvSpPr>
          <p:spPr>
            <a:xfrm>
              <a:off x="5764468" y="1233446"/>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344" name="pl344"/>
            <p:cNvSpPr/>
            <p:nvPr/>
          </p:nvSpPr>
          <p:spPr>
            <a:xfrm>
              <a:off x="5764468" y="1469912"/>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345" name="pl345"/>
            <p:cNvSpPr/>
            <p:nvPr/>
          </p:nvSpPr>
          <p:spPr>
            <a:xfrm>
              <a:off x="5764468" y="996980"/>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346" name="pl346"/>
            <p:cNvSpPr/>
            <p:nvPr/>
          </p:nvSpPr>
          <p:spPr>
            <a:xfrm>
              <a:off x="583811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47" name="pl347"/>
            <p:cNvSpPr/>
            <p:nvPr/>
          </p:nvSpPr>
          <p:spPr>
            <a:xfrm>
              <a:off x="604852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48" name="pl348"/>
            <p:cNvSpPr/>
            <p:nvPr/>
          </p:nvSpPr>
          <p:spPr>
            <a:xfrm>
              <a:off x="625893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49" name="pl349"/>
            <p:cNvSpPr/>
            <p:nvPr/>
          </p:nvSpPr>
          <p:spPr>
            <a:xfrm>
              <a:off x="6469350"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50" name="pl350"/>
            <p:cNvSpPr/>
            <p:nvPr/>
          </p:nvSpPr>
          <p:spPr>
            <a:xfrm>
              <a:off x="667976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51" name="pl351"/>
            <p:cNvSpPr/>
            <p:nvPr/>
          </p:nvSpPr>
          <p:spPr>
            <a:xfrm>
              <a:off x="689017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52" name="pl352"/>
            <p:cNvSpPr/>
            <p:nvPr/>
          </p:nvSpPr>
          <p:spPr>
            <a:xfrm>
              <a:off x="710058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53" name="pl353"/>
            <p:cNvSpPr/>
            <p:nvPr/>
          </p:nvSpPr>
          <p:spPr>
            <a:xfrm>
              <a:off x="7311000"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54" name="pl354"/>
            <p:cNvSpPr/>
            <p:nvPr/>
          </p:nvSpPr>
          <p:spPr>
            <a:xfrm>
              <a:off x="5838112" y="1469912"/>
              <a:ext cx="1472887" cy="75669"/>
            </a:xfrm>
            <a:custGeom>
              <a:avLst/>
              <a:pathLst>
                <a:path w="1472887" h="75669">
                  <a:moveTo>
                    <a:pt x="0" y="18917"/>
                  </a:moveTo>
                  <a:lnTo>
                    <a:pt x="210412" y="0"/>
                  </a:lnTo>
                  <a:lnTo>
                    <a:pt x="420825" y="18917"/>
                  </a:lnTo>
                  <a:lnTo>
                    <a:pt x="631237" y="75669"/>
                  </a:lnTo>
                  <a:lnTo>
                    <a:pt x="841650" y="37834"/>
                  </a:lnTo>
                  <a:lnTo>
                    <a:pt x="1052062" y="0"/>
                  </a:lnTo>
                  <a:lnTo>
                    <a:pt x="1262475" y="0"/>
                  </a:lnTo>
                  <a:lnTo>
                    <a:pt x="1472887" y="0"/>
                  </a:lnTo>
                </a:path>
              </a:pathLst>
            </a:custGeom>
            <a:ln w="20325" cap="flat">
              <a:solidFill>
                <a:srgbClr val="BEBEBE">
                  <a:alpha val="69803"/>
                </a:srgbClr>
              </a:solidFill>
              <a:prstDash val="solid"/>
              <a:round/>
            </a:ln>
          </p:spPr>
          <p:txBody>
            <a:bodyPr/>
            <a:lstStyle/>
            <a:p/>
          </p:txBody>
        </p:sp>
        <p:sp>
          <p:nvSpPr>
            <p:cNvPr id="355" name="pl355"/>
            <p:cNvSpPr/>
            <p:nvPr/>
          </p:nvSpPr>
          <p:spPr>
            <a:xfrm>
              <a:off x="5838112" y="1394243"/>
              <a:ext cx="1472887" cy="132420"/>
            </a:xfrm>
            <a:custGeom>
              <a:avLst/>
              <a:pathLst>
                <a:path w="1472887" h="132420">
                  <a:moveTo>
                    <a:pt x="0" y="94586"/>
                  </a:moveTo>
                  <a:lnTo>
                    <a:pt x="210412" y="75669"/>
                  </a:lnTo>
                  <a:lnTo>
                    <a:pt x="420825" y="132420"/>
                  </a:lnTo>
                  <a:lnTo>
                    <a:pt x="631237" y="94586"/>
                  </a:lnTo>
                  <a:lnTo>
                    <a:pt x="841650" y="0"/>
                  </a:lnTo>
                  <a:lnTo>
                    <a:pt x="1052062" y="94586"/>
                  </a:lnTo>
                  <a:lnTo>
                    <a:pt x="1262475" y="94586"/>
                  </a:lnTo>
                  <a:lnTo>
                    <a:pt x="1472887" y="94586"/>
                  </a:lnTo>
                </a:path>
              </a:pathLst>
            </a:custGeom>
            <a:ln w="40651" cap="flat">
              <a:solidFill>
                <a:srgbClr val="BEBEBE">
                  <a:alpha val="69803"/>
                </a:srgbClr>
              </a:solidFill>
              <a:prstDash val="solid"/>
              <a:round/>
            </a:ln>
          </p:spPr>
          <p:txBody>
            <a:bodyPr/>
            <a:lstStyle/>
            <a:p/>
          </p:txBody>
        </p:sp>
        <p:sp>
          <p:nvSpPr>
            <p:cNvPr id="356" name="pl356"/>
            <p:cNvSpPr/>
            <p:nvPr/>
          </p:nvSpPr>
          <p:spPr>
            <a:xfrm>
              <a:off x="5838112" y="1394243"/>
              <a:ext cx="1472887" cy="132420"/>
            </a:xfrm>
            <a:custGeom>
              <a:avLst/>
              <a:pathLst>
                <a:path w="1472887" h="132420">
                  <a:moveTo>
                    <a:pt x="0" y="94586"/>
                  </a:moveTo>
                  <a:lnTo>
                    <a:pt x="210412" y="75669"/>
                  </a:lnTo>
                  <a:lnTo>
                    <a:pt x="420825" y="132420"/>
                  </a:lnTo>
                  <a:lnTo>
                    <a:pt x="631237" y="94586"/>
                  </a:lnTo>
                  <a:lnTo>
                    <a:pt x="841650" y="0"/>
                  </a:lnTo>
                  <a:lnTo>
                    <a:pt x="1052062" y="94586"/>
                  </a:lnTo>
                  <a:lnTo>
                    <a:pt x="1262475" y="94586"/>
                  </a:lnTo>
                  <a:lnTo>
                    <a:pt x="1472887" y="94586"/>
                  </a:lnTo>
                </a:path>
              </a:pathLst>
            </a:custGeom>
            <a:ln w="35231" cap="flat">
              <a:solidFill>
                <a:srgbClr val="BEBEBE">
                  <a:alpha val="69803"/>
                </a:srgbClr>
              </a:solidFill>
              <a:prstDash val="solid"/>
              <a:round/>
            </a:ln>
          </p:spPr>
          <p:txBody>
            <a:bodyPr/>
            <a:lstStyle/>
            <a:p/>
          </p:txBody>
        </p:sp>
        <p:sp>
          <p:nvSpPr>
            <p:cNvPr id="357" name="pl357"/>
            <p:cNvSpPr/>
            <p:nvPr/>
          </p:nvSpPr>
          <p:spPr>
            <a:xfrm>
              <a:off x="5838112" y="1469912"/>
              <a:ext cx="1472887" cy="75669"/>
            </a:xfrm>
            <a:custGeom>
              <a:avLst/>
              <a:pathLst>
                <a:path w="1472887" h="75669">
                  <a:moveTo>
                    <a:pt x="0" y="18917"/>
                  </a:moveTo>
                  <a:lnTo>
                    <a:pt x="210412" y="0"/>
                  </a:lnTo>
                  <a:lnTo>
                    <a:pt x="420825" y="18917"/>
                  </a:lnTo>
                  <a:lnTo>
                    <a:pt x="631237" y="75669"/>
                  </a:lnTo>
                  <a:lnTo>
                    <a:pt x="841650" y="37834"/>
                  </a:lnTo>
                  <a:lnTo>
                    <a:pt x="1052062" y="0"/>
                  </a:lnTo>
                  <a:lnTo>
                    <a:pt x="1262475" y="0"/>
                  </a:lnTo>
                  <a:lnTo>
                    <a:pt x="1472887" y="0"/>
                  </a:lnTo>
                </a:path>
              </a:pathLst>
            </a:custGeom>
            <a:ln w="20325" cap="flat">
              <a:solidFill>
                <a:srgbClr val="6B6B6B">
                  <a:alpha val="100000"/>
                </a:srgbClr>
              </a:solidFill>
              <a:prstDash val="solid"/>
              <a:round/>
            </a:ln>
          </p:spPr>
          <p:txBody>
            <a:bodyPr/>
            <a:lstStyle/>
            <a:p/>
          </p:txBody>
        </p:sp>
        <p:sp>
          <p:nvSpPr>
            <p:cNvPr id="358" name="pl358"/>
            <p:cNvSpPr/>
            <p:nvPr/>
          </p:nvSpPr>
          <p:spPr>
            <a:xfrm>
              <a:off x="5838112" y="1394243"/>
              <a:ext cx="1472887" cy="132420"/>
            </a:xfrm>
            <a:custGeom>
              <a:avLst/>
              <a:pathLst>
                <a:path w="1472887" h="132420">
                  <a:moveTo>
                    <a:pt x="0" y="94586"/>
                  </a:moveTo>
                  <a:lnTo>
                    <a:pt x="210412" y="75669"/>
                  </a:lnTo>
                  <a:lnTo>
                    <a:pt x="420825" y="132420"/>
                  </a:lnTo>
                  <a:lnTo>
                    <a:pt x="631237" y="94586"/>
                  </a:lnTo>
                  <a:lnTo>
                    <a:pt x="841650" y="0"/>
                  </a:lnTo>
                  <a:lnTo>
                    <a:pt x="1052062" y="94586"/>
                  </a:lnTo>
                  <a:lnTo>
                    <a:pt x="1262475" y="94586"/>
                  </a:lnTo>
                  <a:lnTo>
                    <a:pt x="1472887" y="94586"/>
                  </a:lnTo>
                </a:path>
              </a:pathLst>
            </a:custGeom>
            <a:ln w="40651" cap="flat">
              <a:solidFill>
                <a:srgbClr val="000000">
                  <a:alpha val="100000"/>
                </a:srgbClr>
              </a:solidFill>
              <a:prstDash val="solid"/>
              <a:round/>
            </a:ln>
          </p:spPr>
          <p:txBody>
            <a:bodyPr/>
            <a:lstStyle/>
            <a:p/>
          </p:txBody>
        </p:sp>
        <p:sp>
          <p:nvSpPr>
            <p:cNvPr id="359" name="pl359"/>
            <p:cNvSpPr/>
            <p:nvPr/>
          </p:nvSpPr>
          <p:spPr>
            <a:xfrm>
              <a:off x="5838112" y="1394243"/>
              <a:ext cx="1472887" cy="132420"/>
            </a:xfrm>
            <a:custGeom>
              <a:avLst/>
              <a:pathLst>
                <a:path w="1472887" h="132420">
                  <a:moveTo>
                    <a:pt x="0" y="94586"/>
                  </a:moveTo>
                  <a:lnTo>
                    <a:pt x="210412" y="75669"/>
                  </a:lnTo>
                  <a:lnTo>
                    <a:pt x="420825" y="132420"/>
                  </a:lnTo>
                  <a:lnTo>
                    <a:pt x="631237" y="94586"/>
                  </a:lnTo>
                  <a:lnTo>
                    <a:pt x="841650" y="0"/>
                  </a:lnTo>
                  <a:lnTo>
                    <a:pt x="1052062" y="94586"/>
                  </a:lnTo>
                  <a:lnTo>
                    <a:pt x="1262475" y="94586"/>
                  </a:lnTo>
                  <a:lnTo>
                    <a:pt x="1472887" y="94586"/>
                  </a:lnTo>
                </a:path>
              </a:pathLst>
            </a:custGeom>
            <a:ln w="35231" cap="flat">
              <a:solidFill>
                <a:srgbClr val="80BD41">
                  <a:alpha val="100000"/>
                </a:srgbClr>
              </a:solidFill>
              <a:prstDash val="solid"/>
              <a:round/>
            </a:ln>
          </p:spPr>
          <p:txBody>
            <a:bodyPr/>
            <a:lstStyle/>
            <a:p/>
          </p:txBody>
        </p:sp>
        <p:sp>
          <p:nvSpPr>
            <p:cNvPr id="360" name="pl360"/>
            <p:cNvSpPr/>
            <p:nvPr/>
          </p:nvSpPr>
          <p:spPr>
            <a:xfrm>
              <a:off x="5764468" y="1469912"/>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361" name="tx361"/>
            <p:cNvSpPr/>
            <p:nvPr/>
          </p:nvSpPr>
          <p:spPr>
            <a:xfrm>
              <a:off x="5789923" y="131027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62" name="tx362"/>
            <p:cNvSpPr/>
            <p:nvPr/>
          </p:nvSpPr>
          <p:spPr>
            <a:xfrm>
              <a:off x="6018395" y="12913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63" name="tx363"/>
            <p:cNvSpPr/>
            <p:nvPr/>
          </p:nvSpPr>
          <p:spPr>
            <a:xfrm>
              <a:off x="6210749" y="134810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64" name="tx364"/>
            <p:cNvSpPr/>
            <p:nvPr/>
          </p:nvSpPr>
          <p:spPr>
            <a:xfrm>
              <a:off x="6421161" y="131027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65" name="tx365"/>
            <p:cNvSpPr/>
            <p:nvPr/>
          </p:nvSpPr>
          <p:spPr>
            <a:xfrm>
              <a:off x="6649633" y="12156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66" name="tx366"/>
            <p:cNvSpPr/>
            <p:nvPr/>
          </p:nvSpPr>
          <p:spPr>
            <a:xfrm>
              <a:off x="6841986" y="131027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67" name="tx367"/>
            <p:cNvSpPr/>
            <p:nvPr/>
          </p:nvSpPr>
          <p:spPr>
            <a:xfrm>
              <a:off x="7052399" y="131027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68" name="tx368"/>
            <p:cNvSpPr/>
            <p:nvPr/>
          </p:nvSpPr>
          <p:spPr>
            <a:xfrm>
              <a:off x="7262811" y="131027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69" name="rc369"/>
            <p:cNvSpPr/>
            <p:nvPr/>
          </p:nvSpPr>
          <p:spPr>
            <a:xfrm>
              <a:off x="5764468" y="2179046"/>
              <a:ext cx="1620176" cy="1019640"/>
            </a:xfrm>
            <a:prstGeom prst="rect">
              <a:avLst/>
            </a:prstGeom>
            <a:solidFill>
              <a:srgbClr val="EBEBEB">
                <a:alpha val="100000"/>
              </a:srgbClr>
            </a:solidFill>
          </p:spPr>
          <p:txBody>
            <a:bodyPr/>
            <a:lstStyle/>
            <a:p/>
          </p:txBody>
        </p:sp>
        <p:sp>
          <p:nvSpPr>
            <p:cNvPr id="370" name="pl370"/>
            <p:cNvSpPr/>
            <p:nvPr/>
          </p:nvSpPr>
          <p:spPr>
            <a:xfrm>
              <a:off x="5764468" y="3010459"/>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371" name="pl371"/>
            <p:cNvSpPr/>
            <p:nvPr/>
          </p:nvSpPr>
          <p:spPr>
            <a:xfrm>
              <a:off x="5764468" y="2537528"/>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372" name="pl372"/>
            <p:cNvSpPr/>
            <p:nvPr/>
          </p:nvSpPr>
          <p:spPr>
            <a:xfrm>
              <a:off x="5764468" y="2773993"/>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373" name="pl373"/>
            <p:cNvSpPr/>
            <p:nvPr/>
          </p:nvSpPr>
          <p:spPr>
            <a:xfrm>
              <a:off x="5764468" y="2301062"/>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374" name="pl374"/>
            <p:cNvSpPr/>
            <p:nvPr/>
          </p:nvSpPr>
          <p:spPr>
            <a:xfrm>
              <a:off x="583811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75" name="pl375"/>
            <p:cNvSpPr/>
            <p:nvPr/>
          </p:nvSpPr>
          <p:spPr>
            <a:xfrm>
              <a:off x="604852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76" name="pl376"/>
            <p:cNvSpPr/>
            <p:nvPr/>
          </p:nvSpPr>
          <p:spPr>
            <a:xfrm>
              <a:off x="625893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77" name="pl377"/>
            <p:cNvSpPr/>
            <p:nvPr/>
          </p:nvSpPr>
          <p:spPr>
            <a:xfrm>
              <a:off x="6469350"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78" name="pl378"/>
            <p:cNvSpPr/>
            <p:nvPr/>
          </p:nvSpPr>
          <p:spPr>
            <a:xfrm>
              <a:off x="667976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79" name="pl379"/>
            <p:cNvSpPr/>
            <p:nvPr/>
          </p:nvSpPr>
          <p:spPr>
            <a:xfrm>
              <a:off x="689017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80" name="pl380"/>
            <p:cNvSpPr/>
            <p:nvPr/>
          </p:nvSpPr>
          <p:spPr>
            <a:xfrm>
              <a:off x="710058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81" name="pl381"/>
            <p:cNvSpPr/>
            <p:nvPr/>
          </p:nvSpPr>
          <p:spPr>
            <a:xfrm>
              <a:off x="7311000"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82" name="pl382"/>
            <p:cNvSpPr/>
            <p:nvPr/>
          </p:nvSpPr>
          <p:spPr>
            <a:xfrm>
              <a:off x="5838112" y="2773993"/>
              <a:ext cx="1472887" cy="75669"/>
            </a:xfrm>
            <a:custGeom>
              <a:avLst/>
              <a:pathLst>
                <a:path w="1472887" h="75669">
                  <a:moveTo>
                    <a:pt x="0" y="18917"/>
                  </a:moveTo>
                  <a:lnTo>
                    <a:pt x="210412" y="0"/>
                  </a:lnTo>
                  <a:lnTo>
                    <a:pt x="420825" y="18917"/>
                  </a:lnTo>
                  <a:lnTo>
                    <a:pt x="631237" y="75669"/>
                  </a:lnTo>
                  <a:lnTo>
                    <a:pt x="841650" y="37834"/>
                  </a:lnTo>
                  <a:lnTo>
                    <a:pt x="1052062" y="0"/>
                  </a:lnTo>
                  <a:lnTo>
                    <a:pt x="1262475" y="0"/>
                  </a:lnTo>
                  <a:lnTo>
                    <a:pt x="1472887" y="0"/>
                  </a:lnTo>
                </a:path>
              </a:pathLst>
            </a:custGeom>
            <a:ln w="20325" cap="flat">
              <a:solidFill>
                <a:srgbClr val="BEBEBE">
                  <a:alpha val="69803"/>
                </a:srgbClr>
              </a:solidFill>
              <a:prstDash val="solid"/>
              <a:round/>
            </a:ln>
          </p:spPr>
          <p:txBody>
            <a:bodyPr/>
            <a:lstStyle/>
            <a:p/>
          </p:txBody>
        </p:sp>
        <p:sp>
          <p:nvSpPr>
            <p:cNvPr id="383" name="pl383"/>
            <p:cNvSpPr/>
            <p:nvPr/>
          </p:nvSpPr>
          <p:spPr>
            <a:xfrm>
              <a:off x="5838112" y="2755076"/>
              <a:ext cx="1472887" cy="227007"/>
            </a:xfrm>
            <a:custGeom>
              <a:avLst/>
              <a:pathLst>
                <a:path w="1472887" h="227007">
                  <a:moveTo>
                    <a:pt x="0" y="0"/>
                  </a:moveTo>
                  <a:lnTo>
                    <a:pt x="210412" y="18917"/>
                  </a:lnTo>
                  <a:lnTo>
                    <a:pt x="420825" y="113503"/>
                  </a:lnTo>
                  <a:lnTo>
                    <a:pt x="631237" y="227007"/>
                  </a:lnTo>
                  <a:lnTo>
                    <a:pt x="841650" y="170255"/>
                  </a:lnTo>
                  <a:lnTo>
                    <a:pt x="1052062" y="189172"/>
                  </a:lnTo>
                  <a:lnTo>
                    <a:pt x="1262475" y="227007"/>
                  </a:lnTo>
                  <a:lnTo>
                    <a:pt x="1472887" y="189172"/>
                  </a:lnTo>
                </a:path>
              </a:pathLst>
            </a:custGeom>
            <a:ln w="40651" cap="flat">
              <a:solidFill>
                <a:srgbClr val="BEBEBE">
                  <a:alpha val="69803"/>
                </a:srgbClr>
              </a:solidFill>
              <a:prstDash val="solid"/>
              <a:round/>
            </a:ln>
          </p:spPr>
          <p:txBody>
            <a:bodyPr/>
            <a:lstStyle/>
            <a:p/>
          </p:txBody>
        </p:sp>
        <p:sp>
          <p:nvSpPr>
            <p:cNvPr id="384" name="pl384"/>
            <p:cNvSpPr/>
            <p:nvPr/>
          </p:nvSpPr>
          <p:spPr>
            <a:xfrm>
              <a:off x="5838112" y="2755076"/>
              <a:ext cx="1472887" cy="227007"/>
            </a:xfrm>
            <a:custGeom>
              <a:avLst/>
              <a:pathLst>
                <a:path w="1472887" h="227007">
                  <a:moveTo>
                    <a:pt x="0" y="0"/>
                  </a:moveTo>
                  <a:lnTo>
                    <a:pt x="210412" y="18917"/>
                  </a:lnTo>
                  <a:lnTo>
                    <a:pt x="420825" y="113503"/>
                  </a:lnTo>
                  <a:lnTo>
                    <a:pt x="631237" y="227007"/>
                  </a:lnTo>
                  <a:lnTo>
                    <a:pt x="841650" y="170255"/>
                  </a:lnTo>
                  <a:lnTo>
                    <a:pt x="1052062" y="189172"/>
                  </a:lnTo>
                  <a:lnTo>
                    <a:pt x="1262475" y="227007"/>
                  </a:lnTo>
                  <a:lnTo>
                    <a:pt x="1472887" y="189172"/>
                  </a:lnTo>
                </a:path>
              </a:pathLst>
            </a:custGeom>
            <a:ln w="35231" cap="flat">
              <a:solidFill>
                <a:srgbClr val="BEBEBE">
                  <a:alpha val="69803"/>
                </a:srgbClr>
              </a:solidFill>
              <a:prstDash val="solid"/>
              <a:round/>
            </a:ln>
          </p:spPr>
          <p:txBody>
            <a:bodyPr/>
            <a:lstStyle/>
            <a:p/>
          </p:txBody>
        </p:sp>
        <p:sp>
          <p:nvSpPr>
            <p:cNvPr id="385" name="pl385"/>
            <p:cNvSpPr/>
            <p:nvPr/>
          </p:nvSpPr>
          <p:spPr>
            <a:xfrm>
              <a:off x="5838112" y="2773993"/>
              <a:ext cx="1472887" cy="75669"/>
            </a:xfrm>
            <a:custGeom>
              <a:avLst/>
              <a:pathLst>
                <a:path w="1472887" h="75669">
                  <a:moveTo>
                    <a:pt x="0" y="18917"/>
                  </a:moveTo>
                  <a:lnTo>
                    <a:pt x="210412" y="0"/>
                  </a:lnTo>
                  <a:lnTo>
                    <a:pt x="420825" y="18917"/>
                  </a:lnTo>
                  <a:lnTo>
                    <a:pt x="631237" y="75669"/>
                  </a:lnTo>
                  <a:lnTo>
                    <a:pt x="841650" y="37834"/>
                  </a:lnTo>
                  <a:lnTo>
                    <a:pt x="1052062" y="0"/>
                  </a:lnTo>
                  <a:lnTo>
                    <a:pt x="1262475" y="0"/>
                  </a:lnTo>
                  <a:lnTo>
                    <a:pt x="1472887" y="0"/>
                  </a:lnTo>
                </a:path>
              </a:pathLst>
            </a:custGeom>
            <a:ln w="20325" cap="flat">
              <a:solidFill>
                <a:srgbClr val="6B6B6B">
                  <a:alpha val="100000"/>
                </a:srgbClr>
              </a:solidFill>
              <a:prstDash val="solid"/>
              <a:round/>
            </a:ln>
          </p:spPr>
          <p:txBody>
            <a:bodyPr/>
            <a:lstStyle/>
            <a:p/>
          </p:txBody>
        </p:sp>
        <p:sp>
          <p:nvSpPr>
            <p:cNvPr id="386" name="pl386"/>
            <p:cNvSpPr/>
            <p:nvPr/>
          </p:nvSpPr>
          <p:spPr>
            <a:xfrm>
              <a:off x="5838112" y="2755076"/>
              <a:ext cx="1472887" cy="227007"/>
            </a:xfrm>
            <a:custGeom>
              <a:avLst/>
              <a:pathLst>
                <a:path w="1472887" h="227007">
                  <a:moveTo>
                    <a:pt x="0" y="0"/>
                  </a:moveTo>
                  <a:lnTo>
                    <a:pt x="210412" y="18917"/>
                  </a:lnTo>
                  <a:lnTo>
                    <a:pt x="420825" y="113503"/>
                  </a:lnTo>
                  <a:lnTo>
                    <a:pt x="631237" y="227007"/>
                  </a:lnTo>
                  <a:lnTo>
                    <a:pt x="841650" y="170255"/>
                  </a:lnTo>
                  <a:lnTo>
                    <a:pt x="1052062" y="189172"/>
                  </a:lnTo>
                  <a:lnTo>
                    <a:pt x="1262475" y="227007"/>
                  </a:lnTo>
                  <a:lnTo>
                    <a:pt x="1472887" y="189172"/>
                  </a:lnTo>
                </a:path>
              </a:pathLst>
            </a:custGeom>
            <a:ln w="40651" cap="flat">
              <a:solidFill>
                <a:srgbClr val="000000">
                  <a:alpha val="100000"/>
                </a:srgbClr>
              </a:solidFill>
              <a:prstDash val="solid"/>
              <a:round/>
            </a:ln>
          </p:spPr>
          <p:txBody>
            <a:bodyPr/>
            <a:lstStyle/>
            <a:p/>
          </p:txBody>
        </p:sp>
        <p:sp>
          <p:nvSpPr>
            <p:cNvPr id="387" name="pl387"/>
            <p:cNvSpPr/>
            <p:nvPr/>
          </p:nvSpPr>
          <p:spPr>
            <a:xfrm>
              <a:off x="5838112" y="2755076"/>
              <a:ext cx="1472887" cy="227007"/>
            </a:xfrm>
            <a:custGeom>
              <a:avLst/>
              <a:pathLst>
                <a:path w="1472887" h="227007">
                  <a:moveTo>
                    <a:pt x="0" y="0"/>
                  </a:moveTo>
                  <a:lnTo>
                    <a:pt x="210412" y="18917"/>
                  </a:lnTo>
                  <a:lnTo>
                    <a:pt x="420825" y="113503"/>
                  </a:lnTo>
                  <a:lnTo>
                    <a:pt x="631237" y="227007"/>
                  </a:lnTo>
                  <a:lnTo>
                    <a:pt x="841650" y="170255"/>
                  </a:lnTo>
                  <a:lnTo>
                    <a:pt x="1052062" y="189172"/>
                  </a:lnTo>
                  <a:lnTo>
                    <a:pt x="1262475" y="227007"/>
                  </a:lnTo>
                  <a:lnTo>
                    <a:pt x="1472887" y="189172"/>
                  </a:lnTo>
                </a:path>
              </a:pathLst>
            </a:custGeom>
            <a:ln w="35231" cap="flat">
              <a:solidFill>
                <a:srgbClr val="80BD41">
                  <a:alpha val="100000"/>
                </a:srgbClr>
              </a:solidFill>
              <a:prstDash val="solid"/>
              <a:round/>
            </a:ln>
          </p:spPr>
          <p:txBody>
            <a:bodyPr/>
            <a:lstStyle/>
            <a:p/>
          </p:txBody>
        </p:sp>
        <p:sp>
          <p:nvSpPr>
            <p:cNvPr id="388" name="pl388"/>
            <p:cNvSpPr/>
            <p:nvPr/>
          </p:nvSpPr>
          <p:spPr>
            <a:xfrm>
              <a:off x="5764468" y="2773993"/>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389" name="tx389"/>
            <p:cNvSpPr/>
            <p:nvPr/>
          </p:nvSpPr>
          <p:spPr>
            <a:xfrm>
              <a:off x="5807983" y="25765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90" name="tx390"/>
            <p:cNvSpPr/>
            <p:nvPr/>
          </p:nvSpPr>
          <p:spPr>
            <a:xfrm>
              <a:off x="6018395" y="25954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91" name="tx391"/>
            <p:cNvSpPr/>
            <p:nvPr/>
          </p:nvSpPr>
          <p:spPr>
            <a:xfrm>
              <a:off x="6210749" y="269002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392" name="tx392"/>
            <p:cNvSpPr/>
            <p:nvPr/>
          </p:nvSpPr>
          <p:spPr>
            <a:xfrm>
              <a:off x="6395055" y="2803528"/>
              <a:ext cx="14859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393" name="tx393"/>
            <p:cNvSpPr/>
            <p:nvPr/>
          </p:nvSpPr>
          <p:spPr>
            <a:xfrm>
              <a:off x="6631574" y="274677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394" name="tx394"/>
            <p:cNvSpPr/>
            <p:nvPr/>
          </p:nvSpPr>
          <p:spPr>
            <a:xfrm>
              <a:off x="6841986" y="276569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95" name="tx395"/>
            <p:cNvSpPr/>
            <p:nvPr/>
          </p:nvSpPr>
          <p:spPr>
            <a:xfrm>
              <a:off x="7026293" y="2803528"/>
              <a:ext cx="14859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396" name="tx396"/>
            <p:cNvSpPr/>
            <p:nvPr/>
          </p:nvSpPr>
          <p:spPr>
            <a:xfrm>
              <a:off x="7262811" y="276569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97" name="rc397"/>
            <p:cNvSpPr/>
            <p:nvPr/>
          </p:nvSpPr>
          <p:spPr>
            <a:xfrm>
              <a:off x="5764468" y="3483127"/>
              <a:ext cx="1620176" cy="1019640"/>
            </a:xfrm>
            <a:prstGeom prst="rect">
              <a:avLst/>
            </a:prstGeom>
            <a:solidFill>
              <a:srgbClr val="EBEBEB">
                <a:alpha val="100000"/>
              </a:srgbClr>
            </a:solidFill>
          </p:spPr>
          <p:txBody>
            <a:bodyPr/>
            <a:lstStyle/>
            <a:p/>
          </p:txBody>
        </p:sp>
        <p:sp>
          <p:nvSpPr>
            <p:cNvPr id="398" name="pl398"/>
            <p:cNvSpPr/>
            <p:nvPr/>
          </p:nvSpPr>
          <p:spPr>
            <a:xfrm>
              <a:off x="5764468" y="4314541"/>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399" name="pl399"/>
            <p:cNvSpPr/>
            <p:nvPr/>
          </p:nvSpPr>
          <p:spPr>
            <a:xfrm>
              <a:off x="5764468" y="3841609"/>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400" name="pl400"/>
            <p:cNvSpPr/>
            <p:nvPr/>
          </p:nvSpPr>
          <p:spPr>
            <a:xfrm>
              <a:off x="5764468" y="4078075"/>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401" name="pl401"/>
            <p:cNvSpPr/>
            <p:nvPr/>
          </p:nvSpPr>
          <p:spPr>
            <a:xfrm>
              <a:off x="5764468" y="3605144"/>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402" name="pl402"/>
            <p:cNvSpPr/>
            <p:nvPr/>
          </p:nvSpPr>
          <p:spPr>
            <a:xfrm>
              <a:off x="583811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3" name="pl403"/>
            <p:cNvSpPr/>
            <p:nvPr/>
          </p:nvSpPr>
          <p:spPr>
            <a:xfrm>
              <a:off x="604852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4" name="pl404"/>
            <p:cNvSpPr/>
            <p:nvPr/>
          </p:nvSpPr>
          <p:spPr>
            <a:xfrm>
              <a:off x="625893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5" name="pl405"/>
            <p:cNvSpPr/>
            <p:nvPr/>
          </p:nvSpPr>
          <p:spPr>
            <a:xfrm>
              <a:off x="6469350"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6" name="pl406"/>
            <p:cNvSpPr/>
            <p:nvPr/>
          </p:nvSpPr>
          <p:spPr>
            <a:xfrm>
              <a:off x="667976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7" name="pl407"/>
            <p:cNvSpPr/>
            <p:nvPr/>
          </p:nvSpPr>
          <p:spPr>
            <a:xfrm>
              <a:off x="689017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8" name="pl408"/>
            <p:cNvSpPr/>
            <p:nvPr/>
          </p:nvSpPr>
          <p:spPr>
            <a:xfrm>
              <a:off x="710058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9" name="pl409"/>
            <p:cNvSpPr/>
            <p:nvPr/>
          </p:nvSpPr>
          <p:spPr>
            <a:xfrm>
              <a:off x="7311000"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10" name="pl410"/>
            <p:cNvSpPr/>
            <p:nvPr/>
          </p:nvSpPr>
          <p:spPr>
            <a:xfrm>
              <a:off x="5838112" y="4078075"/>
              <a:ext cx="1472887" cy="75669"/>
            </a:xfrm>
            <a:custGeom>
              <a:avLst/>
              <a:pathLst>
                <a:path w="1472887" h="75669">
                  <a:moveTo>
                    <a:pt x="0" y="18917"/>
                  </a:moveTo>
                  <a:lnTo>
                    <a:pt x="210412" y="0"/>
                  </a:lnTo>
                  <a:lnTo>
                    <a:pt x="420825" y="18917"/>
                  </a:lnTo>
                  <a:lnTo>
                    <a:pt x="631237" y="75669"/>
                  </a:lnTo>
                  <a:lnTo>
                    <a:pt x="841650" y="37834"/>
                  </a:lnTo>
                  <a:lnTo>
                    <a:pt x="1052062" y="0"/>
                  </a:lnTo>
                  <a:lnTo>
                    <a:pt x="1262475" y="0"/>
                  </a:lnTo>
                  <a:lnTo>
                    <a:pt x="1472887" y="0"/>
                  </a:lnTo>
                </a:path>
              </a:pathLst>
            </a:custGeom>
            <a:ln w="20325" cap="flat">
              <a:solidFill>
                <a:srgbClr val="BEBEBE">
                  <a:alpha val="69803"/>
                </a:srgbClr>
              </a:solidFill>
              <a:prstDash val="solid"/>
              <a:round/>
            </a:ln>
          </p:spPr>
          <p:txBody>
            <a:bodyPr/>
            <a:lstStyle/>
            <a:p/>
          </p:txBody>
        </p:sp>
        <p:sp>
          <p:nvSpPr>
            <p:cNvPr id="411" name="pl411"/>
            <p:cNvSpPr/>
            <p:nvPr/>
          </p:nvSpPr>
          <p:spPr>
            <a:xfrm>
              <a:off x="5838112" y="4078075"/>
              <a:ext cx="1472887" cy="151338"/>
            </a:xfrm>
            <a:custGeom>
              <a:avLst/>
              <a:pathLst>
                <a:path w="1472887" h="151338">
                  <a:moveTo>
                    <a:pt x="0" y="18917"/>
                  </a:moveTo>
                  <a:lnTo>
                    <a:pt x="210412" y="0"/>
                  </a:lnTo>
                  <a:lnTo>
                    <a:pt x="420825" y="37834"/>
                  </a:lnTo>
                  <a:lnTo>
                    <a:pt x="631237" y="37834"/>
                  </a:lnTo>
                  <a:lnTo>
                    <a:pt x="841650" y="151338"/>
                  </a:lnTo>
                  <a:lnTo>
                    <a:pt x="1052062" y="37834"/>
                  </a:lnTo>
                  <a:lnTo>
                    <a:pt x="1262475" y="56751"/>
                  </a:lnTo>
                  <a:lnTo>
                    <a:pt x="1472887" y="56751"/>
                  </a:lnTo>
                </a:path>
              </a:pathLst>
            </a:custGeom>
            <a:ln w="40651" cap="flat">
              <a:solidFill>
                <a:srgbClr val="BEBEBE">
                  <a:alpha val="69803"/>
                </a:srgbClr>
              </a:solidFill>
              <a:prstDash val="solid"/>
              <a:round/>
            </a:ln>
          </p:spPr>
          <p:txBody>
            <a:bodyPr/>
            <a:lstStyle/>
            <a:p/>
          </p:txBody>
        </p:sp>
        <p:sp>
          <p:nvSpPr>
            <p:cNvPr id="412" name="pl412"/>
            <p:cNvSpPr/>
            <p:nvPr/>
          </p:nvSpPr>
          <p:spPr>
            <a:xfrm>
              <a:off x="5838112" y="4078075"/>
              <a:ext cx="1472887" cy="151338"/>
            </a:xfrm>
            <a:custGeom>
              <a:avLst/>
              <a:pathLst>
                <a:path w="1472887" h="151338">
                  <a:moveTo>
                    <a:pt x="0" y="18917"/>
                  </a:moveTo>
                  <a:lnTo>
                    <a:pt x="210412" y="0"/>
                  </a:lnTo>
                  <a:lnTo>
                    <a:pt x="420825" y="37834"/>
                  </a:lnTo>
                  <a:lnTo>
                    <a:pt x="631237" y="37834"/>
                  </a:lnTo>
                  <a:lnTo>
                    <a:pt x="841650" y="151338"/>
                  </a:lnTo>
                  <a:lnTo>
                    <a:pt x="1052062" y="37834"/>
                  </a:lnTo>
                  <a:lnTo>
                    <a:pt x="1262475" y="56751"/>
                  </a:lnTo>
                  <a:lnTo>
                    <a:pt x="1472887" y="56751"/>
                  </a:lnTo>
                </a:path>
              </a:pathLst>
            </a:custGeom>
            <a:ln w="35231" cap="flat">
              <a:solidFill>
                <a:srgbClr val="BEBEBE">
                  <a:alpha val="69803"/>
                </a:srgbClr>
              </a:solidFill>
              <a:prstDash val="solid"/>
              <a:round/>
            </a:ln>
          </p:spPr>
          <p:txBody>
            <a:bodyPr/>
            <a:lstStyle/>
            <a:p/>
          </p:txBody>
        </p:sp>
        <p:sp>
          <p:nvSpPr>
            <p:cNvPr id="413" name="pl413"/>
            <p:cNvSpPr/>
            <p:nvPr/>
          </p:nvSpPr>
          <p:spPr>
            <a:xfrm>
              <a:off x="5838112" y="4078075"/>
              <a:ext cx="1472887" cy="75669"/>
            </a:xfrm>
            <a:custGeom>
              <a:avLst/>
              <a:pathLst>
                <a:path w="1472887" h="75669">
                  <a:moveTo>
                    <a:pt x="0" y="18917"/>
                  </a:moveTo>
                  <a:lnTo>
                    <a:pt x="210412" y="0"/>
                  </a:lnTo>
                  <a:lnTo>
                    <a:pt x="420825" y="18917"/>
                  </a:lnTo>
                  <a:lnTo>
                    <a:pt x="631237" y="75669"/>
                  </a:lnTo>
                  <a:lnTo>
                    <a:pt x="841650" y="37834"/>
                  </a:lnTo>
                  <a:lnTo>
                    <a:pt x="1052062" y="0"/>
                  </a:lnTo>
                  <a:lnTo>
                    <a:pt x="1262475" y="0"/>
                  </a:lnTo>
                  <a:lnTo>
                    <a:pt x="1472887" y="0"/>
                  </a:lnTo>
                </a:path>
              </a:pathLst>
            </a:custGeom>
            <a:ln w="20325" cap="flat">
              <a:solidFill>
                <a:srgbClr val="6B6B6B">
                  <a:alpha val="100000"/>
                </a:srgbClr>
              </a:solidFill>
              <a:prstDash val="solid"/>
              <a:round/>
            </a:ln>
          </p:spPr>
          <p:txBody>
            <a:bodyPr/>
            <a:lstStyle/>
            <a:p/>
          </p:txBody>
        </p:sp>
        <p:sp>
          <p:nvSpPr>
            <p:cNvPr id="414" name="pl414"/>
            <p:cNvSpPr/>
            <p:nvPr/>
          </p:nvSpPr>
          <p:spPr>
            <a:xfrm>
              <a:off x="5838112" y="4078075"/>
              <a:ext cx="1472887" cy="151338"/>
            </a:xfrm>
            <a:custGeom>
              <a:avLst/>
              <a:pathLst>
                <a:path w="1472887" h="151338">
                  <a:moveTo>
                    <a:pt x="0" y="18917"/>
                  </a:moveTo>
                  <a:lnTo>
                    <a:pt x="210412" y="0"/>
                  </a:lnTo>
                  <a:lnTo>
                    <a:pt x="420825" y="37834"/>
                  </a:lnTo>
                  <a:lnTo>
                    <a:pt x="631237" y="37834"/>
                  </a:lnTo>
                  <a:lnTo>
                    <a:pt x="841650" y="151338"/>
                  </a:lnTo>
                  <a:lnTo>
                    <a:pt x="1052062" y="37834"/>
                  </a:lnTo>
                  <a:lnTo>
                    <a:pt x="1262475" y="56751"/>
                  </a:lnTo>
                  <a:lnTo>
                    <a:pt x="1472887" y="56751"/>
                  </a:lnTo>
                </a:path>
              </a:pathLst>
            </a:custGeom>
            <a:ln w="40651" cap="flat">
              <a:solidFill>
                <a:srgbClr val="000000">
                  <a:alpha val="100000"/>
                </a:srgbClr>
              </a:solidFill>
              <a:prstDash val="solid"/>
              <a:round/>
            </a:ln>
          </p:spPr>
          <p:txBody>
            <a:bodyPr/>
            <a:lstStyle/>
            <a:p/>
          </p:txBody>
        </p:sp>
        <p:sp>
          <p:nvSpPr>
            <p:cNvPr id="415" name="pl415"/>
            <p:cNvSpPr/>
            <p:nvPr/>
          </p:nvSpPr>
          <p:spPr>
            <a:xfrm>
              <a:off x="5838112" y="4078075"/>
              <a:ext cx="1472887" cy="151338"/>
            </a:xfrm>
            <a:custGeom>
              <a:avLst/>
              <a:pathLst>
                <a:path w="1472887" h="151338">
                  <a:moveTo>
                    <a:pt x="0" y="18917"/>
                  </a:moveTo>
                  <a:lnTo>
                    <a:pt x="210412" y="0"/>
                  </a:lnTo>
                  <a:lnTo>
                    <a:pt x="420825" y="37834"/>
                  </a:lnTo>
                  <a:lnTo>
                    <a:pt x="631237" y="37834"/>
                  </a:lnTo>
                  <a:lnTo>
                    <a:pt x="841650" y="151338"/>
                  </a:lnTo>
                  <a:lnTo>
                    <a:pt x="1052062" y="37834"/>
                  </a:lnTo>
                  <a:lnTo>
                    <a:pt x="1262475" y="56751"/>
                  </a:lnTo>
                  <a:lnTo>
                    <a:pt x="1472887" y="56751"/>
                  </a:lnTo>
                </a:path>
              </a:pathLst>
            </a:custGeom>
            <a:ln w="35231" cap="flat">
              <a:solidFill>
                <a:srgbClr val="80BD41">
                  <a:alpha val="100000"/>
                </a:srgbClr>
              </a:solidFill>
              <a:prstDash val="solid"/>
              <a:round/>
            </a:ln>
          </p:spPr>
          <p:txBody>
            <a:bodyPr/>
            <a:lstStyle/>
            <a:p/>
          </p:txBody>
        </p:sp>
        <p:sp>
          <p:nvSpPr>
            <p:cNvPr id="416" name="pl416"/>
            <p:cNvSpPr/>
            <p:nvPr/>
          </p:nvSpPr>
          <p:spPr>
            <a:xfrm>
              <a:off x="5764468" y="4078075"/>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417" name="tx417"/>
            <p:cNvSpPr/>
            <p:nvPr/>
          </p:nvSpPr>
          <p:spPr>
            <a:xfrm>
              <a:off x="5789923" y="391843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18" name="tx418"/>
            <p:cNvSpPr/>
            <p:nvPr/>
          </p:nvSpPr>
          <p:spPr>
            <a:xfrm>
              <a:off x="6018395" y="389952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19" name="tx419"/>
            <p:cNvSpPr/>
            <p:nvPr/>
          </p:nvSpPr>
          <p:spPr>
            <a:xfrm>
              <a:off x="6210749" y="393735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20" name="tx420"/>
            <p:cNvSpPr/>
            <p:nvPr/>
          </p:nvSpPr>
          <p:spPr>
            <a:xfrm>
              <a:off x="6421161" y="393735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21" name="tx421"/>
            <p:cNvSpPr/>
            <p:nvPr/>
          </p:nvSpPr>
          <p:spPr>
            <a:xfrm>
              <a:off x="6631574" y="405085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422" name="tx422"/>
            <p:cNvSpPr/>
            <p:nvPr/>
          </p:nvSpPr>
          <p:spPr>
            <a:xfrm>
              <a:off x="6841986" y="393735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23" name="tx423"/>
            <p:cNvSpPr/>
            <p:nvPr/>
          </p:nvSpPr>
          <p:spPr>
            <a:xfrm>
              <a:off x="7052399" y="395627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24" name="tx424"/>
            <p:cNvSpPr/>
            <p:nvPr/>
          </p:nvSpPr>
          <p:spPr>
            <a:xfrm>
              <a:off x="7262811" y="395627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25" name="rc425"/>
            <p:cNvSpPr/>
            <p:nvPr/>
          </p:nvSpPr>
          <p:spPr>
            <a:xfrm>
              <a:off x="5764468" y="4787209"/>
              <a:ext cx="1620176" cy="1019640"/>
            </a:xfrm>
            <a:prstGeom prst="rect">
              <a:avLst/>
            </a:prstGeom>
            <a:solidFill>
              <a:srgbClr val="EBEBEB">
                <a:alpha val="100000"/>
              </a:srgbClr>
            </a:solidFill>
          </p:spPr>
          <p:txBody>
            <a:bodyPr/>
            <a:lstStyle/>
            <a:p/>
          </p:txBody>
        </p:sp>
        <p:sp>
          <p:nvSpPr>
            <p:cNvPr id="426" name="pl426"/>
            <p:cNvSpPr/>
            <p:nvPr/>
          </p:nvSpPr>
          <p:spPr>
            <a:xfrm>
              <a:off x="5764468" y="5618623"/>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427" name="pl427"/>
            <p:cNvSpPr/>
            <p:nvPr/>
          </p:nvSpPr>
          <p:spPr>
            <a:xfrm>
              <a:off x="5764468" y="5145691"/>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428" name="pl428"/>
            <p:cNvSpPr/>
            <p:nvPr/>
          </p:nvSpPr>
          <p:spPr>
            <a:xfrm>
              <a:off x="5764468" y="5382157"/>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429" name="pl429"/>
            <p:cNvSpPr/>
            <p:nvPr/>
          </p:nvSpPr>
          <p:spPr>
            <a:xfrm>
              <a:off x="5764468" y="4909225"/>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430" name="pl430"/>
            <p:cNvSpPr/>
            <p:nvPr/>
          </p:nvSpPr>
          <p:spPr>
            <a:xfrm>
              <a:off x="583811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1" name="pl431"/>
            <p:cNvSpPr/>
            <p:nvPr/>
          </p:nvSpPr>
          <p:spPr>
            <a:xfrm>
              <a:off x="604852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2" name="pl432"/>
            <p:cNvSpPr/>
            <p:nvPr/>
          </p:nvSpPr>
          <p:spPr>
            <a:xfrm>
              <a:off x="625893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3" name="pl433"/>
            <p:cNvSpPr/>
            <p:nvPr/>
          </p:nvSpPr>
          <p:spPr>
            <a:xfrm>
              <a:off x="6469350"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4" name="pl434"/>
            <p:cNvSpPr/>
            <p:nvPr/>
          </p:nvSpPr>
          <p:spPr>
            <a:xfrm>
              <a:off x="667976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5" name="pl435"/>
            <p:cNvSpPr/>
            <p:nvPr/>
          </p:nvSpPr>
          <p:spPr>
            <a:xfrm>
              <a:off x="689017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6" name="pl436"/>
            <p:cNvSpPr/>
            <p:nvPr/>
          </p:nvSpPr>
          <p:spPr>
            <a:xfrm>
              <a:off x="710058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7" name="pl437"/>
            <p:cNvSpPr/>
            <p:nvPr/>
          </p:nvSpPr>
          <p:spPr>
            <a:xfrm>
              <a:off x="7311000"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8" name="pl438"/>
            <p:cNvSpPr/>
            <p:nvPr/>
          </p:nvSpPr>
          <p:spPr>
            <a:xfrm>
              <a:off x="5838112" y="5382157"/>
              <a:ext cx="1472887" cy="75669"/>
            </a:xfrm>
            <a:custGeom>
              <a:avLst/>
              <a:pathLst>
                <a:path w="1472887" h="75669">
                  <a:moveTo>
                    <a:pt x="0" y="18917"/>
                  </a:moveTo>
                  <a:lnTo>
                    <a:pt x="210412" y="0"/>
                  </a:lnTo>
                  <a:lnTo>
                    <a:pt x="420825" y="18917"/>
                  </a:lnTo>
                  <a:lnTo>
                    <a:pt x="631237" y="75669"/>
                  </a:lnTo>
                  <a:lnTo>
                    <a:pt x="841650" y="37834"/>
                  </a:lnTo>
                  <a:lnTo>
                    <a:pt x="1052062" y="0"/>
                  </a:lnTo>
                  <a:lnTo>
                    <a:pt x="1262475" y="0"/>
                  </a:lnTo>
                  <a:lnTo>
                    <a:pt x="1472887" y="0"/>
                  </a:lnTo>
                </a:path>
              </a:pathLst>
            </a:custGeom>
            <a:ln w="20325" cap="flat">
              <a:solidFill>
                <a:srgbClr val="BEBEBE">
                  <a:alpha val="69803"/>
                </a:srgbClr>
              </a:solidFill>
              <a:prstDash val="solid"/>
              <a:round/>
            </a:ln>
          </p:spPr>
          <p:txBody>
            <a:bodyPr/>
            <a:lstStyle/>
            <a:p/>
          </p:txBody>
        </p:sp>
        <p:sp>
          <p:nvSpPr>
            <p:cNvPr id="439" name="pl439"/>
            <p:cNvSpPr/>
            <p:nvPr/>
          </p:nvSpPr>
          <p:spPr>
            <a:xfrm>
              <a:off x="5838112" y="5306488"/>
              <a:ext cx="1472887" cy="454014"/>
            </a:xfrm>
            <a:custGeom>
              <a:avLst/>
              <a:pathLst>
                <a:path w="1472887" h="454014">
                  <a:moveTo>
                    <a:pt x="0" y="132420"/>
                  </a:moveTo>
                  <a:lnTo>
                    <a:pt x="210412" y="75669"/>
                  </a:lnTo>
                  <a:lnTo>
                    <a:pt x="420825" y="56751"/>
                  </a:lnTo>
                  <a:lnTo>
                    <a:pt x="631237" y="0"/>
                  </a:lnTo>
                  <a:lnTo>
                    <a:pt x="841650" y="75669"/>
                  </a:lnTo>
                  <a:lnTo>
                    <a:pt x="1052062" y="189172"/>
                  </a:lnTo>
                  <a:lnTo>
                    <a:pt x="1262475" y="283758"/>
                  </a:lnTo>
                  <a:lnTo>
                    <a:pt x="1472887" y="454014"/>
                  </a:lnTo>
                </a:path>
              </a:pathLst>
            </a:custGeom>
            <a:ln w="40651" cap="flat">
              <a:solidFill>
                <a:srgbClr val="BEBEBE">
                  <a:alpha val="69803"/>
                </a:srgbClr>
              </a:solidFill>
              <a:prstDash val="solid"/>
              <a:round/>
            </a:ln>
          </p:spPr>
          <p:txBody>
            <a:bodyPr/>
            <a:lstStyle/>
            <a:p/>
          </p:txBody>
        </p:sp>
        <p:sp>
          <p:nvSpPr>
            <p:cNvPr id="440" name="pl440"/>
            <p:cNvSpPr/>
            <p:nvPr/>
          </p:nvSpPr>
          <p:spPr>
            <a:xfrm>
              <a:off x="5838112" y="5306488"/>
              <a:ext cx="1472887" cy="454014"/>
            </a:xfrm>
            <a:custGeom>
              <a:avLst/>
              <a:pathLst>
                <a:path w="1472887" h="454014">
                  <a:moveTo>
                    <a:pt x="0" y="132420"/>
                  </a:moveTo>
                  <a:lnTo>
                    <a:pt x="210412" y="75669"/>
                  </a:lnTo>
                  <a:lnTo>
                    <a:pt x="420825" y="56751"/>
                  </a:lnTo>
                  <a:lnTo>
                    <a:pt x="631237" y="0"/>
                  </a:lnTo>
                  <a:lnTo>
                    <a:pt x="841650" y="75669"/>
                  </a:lnTo>
                  <a:lnTo>
                    <a:pt x="1052062" y="189172"/>
                  </a:lnTo>
                  <a:lnTo>
                    <a:pt x="1262475" y="283758"/>
                  </a:lnTo>
                  <a:lnTo>
                    <a:pt x="1472887" y="454014"/>
                  </a:lnTo>
                </a:path>
              </a:pathLst>
            </a:custGeom>
            <a:ln w="35231" cap="flat">
              <a:solidFill>
                <a:srgbClr val="BEBEBE">
                  <a:alpha val="69803"/>
                </a:srgbClr>
              </a:solidFill>
              <a:prstDash val="solid"/>
              <a:round/>
            </a:ln>
          </p:spPr>
          <p:txBody>
            <a:bodyPr/>
            <a:lstStyle/>
            <a:p/>
          </p:txBody>
        </p:sp>
        <p:sp>
          <p:nvSpPr>
            <p:cNvPr id="441" name="pl441"/>
            <p:cNvSpPr/>
            <p:nvPr/>
          </p:nvSpPr>
          <p:spPr>
            <a:xfrm>
              <a:off x="5838112" y="5382157"/>
              <a:ext cx="1472887" cy="75669"/>
            </a:xfrm>
            <a:custGeom>
              <a:avLst/>
              <a:pathLst>
                <a:path w="1472887" h="75669">
                  <a:moveTo>
                    <a:pt x="0" y="18917"/>
                  </a:moveTo>
                  <a:lnTo>
                    <a:pt x="210412" y="0"/>
                  </a:lnTo>
                  <a:lnTo>
                    <a:pt x="420825" y="18917"/>
                  </a:lnTo>
                  <a:lnTo>
                    <a:pt x="631237" y="75669"/>
                  </a:lnTo>
                  <a:lnTo>
                    <a:pt x="841650" y="37834"/>
                  </a:lnTo>
                  <a:lnTo>
                    <a:pt x="1052062" y="0"/>
                  </a:lnTo>
                  <a:lnTo>
                    <a:pt x="1262475" y="0"/>
                  </a:lnTo>
                  <a:lnTo>
                    <a:pt x="1472887" y="0"/>
                  </a:lnTo>
                </a:path>
              </a:pathLst>
            </a:custGeom>
            <a:ln w="20325" cap="flat">
              <a:solidFill>
                <a:srgbClr val="6B6B6B">
                  <a:alpha val="100000"/>
                </a:srgbClr>
              </a:solidFill>
              <a:prstDash val="solid"/>
              <a:round/>
            </a:ln>
          </p:spPr>
          <p:txBody>
            <a:bodyPr/>
            <a:lstStyle/>
            <a:p/>
          </p:txBody>
        </p:sp>
        <p:sp>
          <p:nvSpPr>
            <p:cNvPr id="442" name="pl442"/>
            <p:cNvSpPr/>
            <p:nvPr/>
          </p:nvSpPr>
          <p:spPr>
            <a:xfrm>
              <a:off x="5838112" y="5306488"/>
              <a:ext cx="1472887" cy="454014"/>
            </a:xfrm>
            <a:custGeom>
              <a:avLst/>
              <a:pathLst>
                <a:path w="1472887" h="454014">
                  <a:moveTo>
                    <a:pt x="0" y="132420"/>
                  </a:moveTo>
                  <a:lnTo>
                    <a:pt x="210412" y="75669"/>
                  </a:lnTo>
                  <a:lnTo>
                    <a:pt x="420825" y="56751"/>
                  </a:lnTo>
                  <a:lnTo>
                    <a:pt x="631237" y="0"/>
                  </a:lnTo>
                  <a:lnTo>
                    <a:pt x="841650" y="75669"/>
                  </a:lnTo>
                  <a:lnTo>
                    <a:pt x="1052062" y="189172"/>
                  </a:lnTo>
                  <a:lnTo>
                    <a:pt x="1262475" y="283758"/>
                  </a:lnTo>
                  <a:lnTo>
                    <a:pt x="1472887" y="454014"/>
                  </a:lnTo>
                </a:path>
              </a:pathLst>
            </a:custGeom>
            <a:ln w="40651" cap="flat">
              <a:solidFill>
                <a:srgbClr val="000000">
                  <a:alpha val="100000"/>
                </a:srgbClr>
              </a:solidFill>
              <a:prstDash val="solid"/>
              <a:round/>
            </a:ln>
          </p:spPr>
          <p:txBody>
            <a:bodyPr/>
            <a:lstStyle/>
            <a:p/>
          </p:txBody>
        </p:sp>
        <p:sp>
          <p:nvSpPr>
            <p:cNvPr id="443" name="pl443"/>
            <p:cNvSpPr/>
            <p:nvPr/>
          </p:nvSpPr>
          <p:spPr>
            <a:xfrm>
              <a:off x="5838112" y="5306488"/>
              <a:ext cx="1472887" cy="454014"/>
            </a:xfrm>
            <a:custGeom>
              <a:avLst/>
              <a:pathLst>
                <a:path w="1472887" h="454014">
                  <a:moveTo>
                    <a:pt x="0" y="132420"/>
                  </a:moveTo>
                  <a:lnTo>
                    <a:pt x="210412" y="75669"/>
                  </a:lnTo>
                  <a:lnTo>
                    <a:pt x="420825" y="56751"/>
                  </a:lnTo>
                  <a:lnTo>
                    <a:pt x="631237" y="0"/>
                  </a:lnTo>
                  <a:lnTo>
                    <a:pt x="841650" y="75669"/>
                  </a:lnTo>
                  <a:lnTo>
                    <a:pt x="1052062" y="189172"/>
                  </a:lnTo>
                  <a:lnTo>
                    <a:pt x="1262475" y="283758"/>
                  </a:lnTo>
                  <a:lnTo>
                    <a:pt x="1472887" y="454014"/>
                  </a:lnTo>
                </a:path>
              </a:pathLst>
            </a:custGeom>
            <a:ln w="35231" cap="flat">
              <a:solidFill>
                <a:srgbClr val="80BD41">
                  <a:alpha val="100000"/>
                </a:srgbClr>
              </a:solidFill>
              <a:prstDash val="solid"/>
              <a:round/>
            </a:ln>
          </p:spPr>
          <p:txBody>
            <a:bodyPr/>
            <a:lstStyle/>
            <a:p/>
          </p:txBody>
        </p:sp>
        <p:sp>
          <p:nvSpPr>
            <p:cNvPr id="444" name="pl444"/>
            <p:cNvSpPr/>
            <p:nvPr/>
          </p:nvSpPr>
          <p:spPr>
            <a:xfrm>
              <a:off x="5764468" y="5382157"/>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445" name="tx445"/>
            <p:cNvSpPr/>
            <p:nvPr/>
          </p:nvSpPr>
          <p:spPr>
            <a:xfrm>
              <a:off x="5789923" y="526035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46" name="tx446"/>
            <p:cNvSpPr/>
            <p:nvPr/>
          </p:nvSpPr>
          <p:spPr>
            <a:xfrm>
              <a:off x="6018395" y="520360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47" name="tx447"/>
            <p:cNvSpPr/>
            <p:nvPr/>
          </p:nvSpPr>
          <p:spPr>
            <a:xfrm>
              <a:off x="6228808" y="518468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48" name="tx448"/>
            <p:cNvSpPr/>
            <p:nvPr/>
          </p:nvSpPr>
          <p:spPr>
            <a:xfrm>
              <a:off x="6439221" y="512793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49" name="tx449"/>
            <p:cNvSpPr/>
            <p:nvPr/>
          </p:nvSpPr>
          <p:spPr>
            <a:xfrm>
              <a:off x="6649633" y="520360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50" name="tx450"/>
            <p:cNvSpPr/>
            <p:nvPr/>
          </p:nvSpPr>
          <p:spPr>
            <a:xfrm>
              <a:off x="6841986" y="531710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451" name="tx451"/>
            <p:cNvSpPr/>
            <p:nvPr/>
          </p:nvSpPr>
          <p:spPr>
            <a:xfrm>
              <a:off x="7026293" y="5411692"/>
              <a:ext cx="14859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452" name="tx452"/>
            <p:cNvSpPr/>
            <p:nvPr/>
          </p:nvSpPr>
          <p:spPr>
            <a:xfrm>
              <a:off x="7232682" y="5581947"/>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453" name="rc453"/>
            <p:cNvSpPr/>
            <p:nvPr/>
          </p:nvSpPr>
          <p:spPr>
            <a:xfrm>
              <a:off x="7454234" y="874964"/>
              <a:ext cx="1620176" cy="1019640"/>
            </a:xfrm>
            <a:prstGeom prst="rect">
              <a:avLst/>
            </a:prstGeom>
            <a:solidFill>
              <a:srgbClr val="EBEBEB">
                <a:alpha val="100000"/>
              </a:srgbClr>
            </a:solidFill>
          </p:spPr>
          <p:txBody>
            <a:bodyPr/>
            <a:lstStyle/>
            <a:p/>
          </p:txBody>
        </p:sp>
        <p:sp>
          <p:nvSpPr>
            <p:cNvPr id="454" name="pl454"/>
            <p:cNvSpPr/>
            <p:nvPr/>
          </p:nvSpPr>
          <p:spPr>
            <a:xfrm>
              <a:off x="7454234" y="1706377"/>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455" name="pl455"/>
            <p:cNvSpPr/>
            <p:nvPr/>
          </p:nvSpPr>
          <p:spPr>
            <a:xfrm>
              <a:off x="7454234" y="1233446"/>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456" name="pl456"/>
            <p:cNvSpPr/>
            <p:nvPr/>
          </p:nvSpPr>
          <p:spPr>
            <a:xfrm>
              <a:off x="7454234" y="1469912"/>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457" name="pl457"/>
            <p:cNvSpPr/>
            <p:nvPr/>
          </p:nvSpPr>
          <p:spPr>
            <a:xfrm>
              <a:off x="7454234" y="996980"/>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458" name="pl458"/>
            <p:cNvSpPr/>
            <p:nvPr/>
          </p:nvSpPr>
          <p:spPr>
            <a:xfrm>
              <a:off x="752787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9" name="pl459"/>
            <p:cNvSpPr/>
            <p:nvPr/>
          </p:nvSpPr>
          <p:spPr>
            <a:xfrm>
              <a:off x="773829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0" name="pl460"/>
            <p:cNvSpPr/>
            <p:nvPr/>
          </p:nvSpPr>
          <p:spPr>
            <a:xfrm>
              <a:off x="794870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1" name="pl461"/>
            <p:cNvSpPr/>
            <p:nvPr/>
          </p:nvSpPr>
          <p:spPr>
            <a:xfrm>
              <a:off x="815911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2" name="pl462"/>
            <p:cNvSpPr/>
            <p:nvPr/>
          </p:nvSpPr>
          <p:spPr>
            <a:xfrm>
              <a:off x="836952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3" name="pl463"/>
            <p:cNvSpPr/>
            <p:nvPr/>
          </p:nvSpPr>
          <p:spPr>
            <a:xfrm>
              <a:off x="857994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4" name="pl464"/>
            <p:cNvSpPr/>
            <p:nvPr/>
          </p:nvSpPr>
          <p:spPr>
            <a:xfrm>
              <a:off x="879035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5" name="pl465"/>
            <p:cNvSpPr/>
            <p:nvPr/>
          </p:nvSpPr>
          <p:spPr>
            <a:xfrm>
              <a:off x="900076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6" name="pl466"/>
            <p:cNvSpPr/>
            <p:nvPr/>
          </p:nvSpPr>
          <p:spPr>
            <a:xfrm>
              <a:off x="7527878" y="1469912"/>
              <a:ext cx="1472887" cy="75669"/>
            </a:xfrm>
            <a:custGeom>
              <a:avLst/>
              <a:pathLst>
                <a:path w="1472887" h="75669">
                  <a:moveTo>
                    <a:pt x="0" y="18917"/>
                  </a:moveTo>
                  <a:lnTo>
                    <a:pt x="210412" y="0"/>
                  </a:lnTo>
                  <a:lnTo>
                    <a:pt x="420825" y="18917"/>
                  </a:lnTo>
                  <a:lnTo>
                    <a:pt x="631237" y="75669"/>
                  </a:lnTo>
                  <a:lnTo>
                    <a:pt x="841650" y="37834"/>
                  </a:lnTo>
                  <a:lnTo>
                    <a:pt x="1052062" y="0"/>
                  </a:lnTo>
                  <a:lnTo>
                    <a:pt x="1262475" y="0"/>
                  </a:lnTo>
                  <a:lnTo>
                    <a:pt x="1472887" y="0"/>
                  </a:lnTo>
                </a:path>
              </a:pathLst>
            </a:custGeom>
            <a:ln w="20325" cap="flat">
              <a:solidFill>
                <a:srgbClr val="BEBEBE">
                  <a:alpha val="69803"/>
                </a:srgbClr>
              </a:solidFill>
              <a:prstDash val="solid"/>
              <a:round/>
            </a:ln>
          </p:spPr>
          <p:txBody>
            <a:bodyPr/>
            <a:lstStyle/>
            <a:p/>
          </p:txBody>
        </p:sp>
        <p:sp>
          <p:nvSpPr>
            <p:cNvPr id="467" name="pl467"/>
            <p:cNvSpPr/>
            <p:nvPr/>
          </p:nvSpPr>
          <p:spPr>
            <a:xfrm>
              <a:off x="7527878" y="1432077"/>
              <a:ext cx="1472887" cy="283758"/>
            </a:xfrm>
            <a:custGeom>
              <a:avLst/>
              <a:pathLst>
                <a:path w="1472887" h="283758">
                  <a:moveTo>
                    <a:pt x="0" y="0"/>
                  </a:moveTo>
                  <a:lnTo>
                    <a:pt x="210412" y="37834"/>
                  </a:lnTo>
                  <a:lnTo>
                    <a:pt x="420825" y="170255"/>
                  </a:lnTo>
                  <a:lnTo>
                    <a:pt x="631237" y="208089"/>
                  </a:lnTo>
                  <a:lnTo>
                    <a:pt x="841650" y="245924"/>
                  </a:lnTo>
                  <a:lnTo>
                    <a:pt x="1052062" y="264841"/>
                  </a:lnTo>
                  <a:lnTo>
                    <a:pt x="1262475" y="283758"/>
                  </a:lnTo>
                  <a:lnTo>
                    <a:pt x="1472887" y="227007"/>
                  </a:lnTo>
                </a:path>
              </a:pathLst>
            </a:custGeom>
            <a:ln w="40651" cap="flat">
              <a:solidFill>
                <a:srgbClr val="BEBEBE">
                  <a:alpha val="69803"/>
                </a:srgbClr>
              </a:solidFill>
              <a:prstDash val="solid"/>
              <a:round/>
            </a:ln>
          </p:spPr>
          <p:txBody>
            <a:bodyPr/>
            <a:lstStyle/>
            <a:p/>
          </p:txBody>
        </p:sp>
        <p:sp>
          <p:nvSpPr>
            <p:cNvPr id="468" name="pl468"/>
            <p:cNvSpPr/>
            <p:nvPr/>
          </p:nvSpPr>
          <p:spPr>
            <a:xfrm>
              <a:off x="7527878" y="1432077"/>
              <a:ext cx="1472887" cy="283758"/>
            </a:xfrm>
            <a:custGeom>
              <a:avLst/>
              <a:pathLst>
                <a:path w="1472887" h="283758">
                  <a:moveTo>
                    <a:pt x="0" y="0"/>
                  </a:moveTo>
                  <a:lnTo>
                    <a:pt x="210412" y="37834"/>
                  </a:lnTo>
                  <a:lnTo>
                    <a:pt x="420825" y="170255"/>
                  </a:lnTo>
                  <a:lnTo>
                    <a:pt x="631237" y="208089"/>
                  </a:lnTo>
                  <a:lnTo>
                    <a:pt x="841650" y="245924"/>
                  </a:lnTo>
                  <a:lnTo>
                    <a:pt x="1052062" y="264841"/>
                  </a:lnTo>
                  <a:lnTo>
                    <a:pt x="1262475" y="283758"/>
                  </a:lnTo>
                  <a:lnTo>
                    <a:pt x="1472887" y="227007"/>
                  </a:lnTo>
                </a:path>
              </a:pathLst>
            </a:custGeom>
            <a:ln w="35231" cap="flat">
              <a:solidFill>
                <a:srgbClr val="BEBEBE">
                  <a:alpha val="69803"/>
                </a:srgbClr>
              </a:solidFill>
              <a:prstDash val="solid"/>
              <a:round/>
            </a:ln>
          </p:spPr>
          <p:txBody>
            <a:bodyPr/>
            <a:lstStyle/>
            <a:p/>
          </p:txBody>
        </p:sp>
        <p:sp>
          <p:nvSpPr>
            <p:cNvPr id="469" name="pl469"/>
            <p:cNvSpPr/>
            <p:nvPr/>
          </p:nvSpPr>
          <p:spPr>
            <a:xfrm>
              <a:off x="7527878" y="1469912"/>
              <a:ext cx="1472887" cy="75669"/>
            </a:xfrm>
            <a:custGeom>
              <a:avLst/>
              <a:pathLst>
                <a:path w="1472887" h="75669">
                  <a:moveTo>
                    <a:pt x="0" y="18917"/>
                  </a:moveTo>
                  <a:lnTo>
                    <a:pt x="210412" y="0"/>
                  </a:lnTo>
                  <a:lnTo>
                    <a:pt x="420825" y="18917"/>
                  </a:lnTo>
                  <a:lnTo>
                    <a:pt x="631237" y="75669"/>
                  </a:lnTo>
                  <a:lnTo>
                    <a:pt x="841650" y="37834"/>
                  </a:lnTo>
                  <a:lnTo>
                    <a:pt x="1052062" y="0"/>
                  </a:lnTo>
                  <a:lnTo>
                    <a:pt x="1262475" y="0"/>
                  </a:lnTo>
                  <a:lnTo>
                    <a:pt x="1472887" y="0"/>
                  </a:lnTo>
                </a:path>
              </a:pathLst>
            </a:custGeom>
            <a:ln w="20325" cap="flat">
              <a:solidFill>
                <a:srgbClr val="6B6B6B">
                  <a:alpha val="100000"/>
                </a:srgbClr>
              </a:solidFill>
              <a:prstDash val="solid"/>
              <a:round/>
            </a:ln>
          </p:spPr>
          <p:txBody>
            <a:bodyPr/>
            <a:lstStyle/>
            <a:p/>
          </p:txBody>
        </p:sp>
        <p:sp>
          <p:nvSpPr>
            <p:cNvPr id="470" name="pl470"/>
            <p:cNvSpPr/>
            <p:nvPr/>
          </p:nvSpPr>
          <p:spPr>
            <a:xfrm>
              <a:off x="7527878" y="1432077"/>
              <a:ext cx="1472887" cy="283758"/>
            </a:xfrm>
            <a:custGeom>
              <a:avLst/>
              <a:pathLst>
                <a:path w="1472887" h="283758">
                  <a:moveTo>
                    <a:pt x="0" y="0"/>
                  </a:moveTo>
                  <a:lnTo>
                    <a:pt x="210412" y="37834"/>
                  </a:lnTo>
                  <a:lnTo>
                    <a:pt x="420825" y="170255"/>
                  </a:lnTo>
                  <a:lnTo>
                    <a:pt x="631237" y="208089"/>
                  </a:lnTo>
                  <a:lnTo>
                    <a:pt x="841650" y="245924"/>
                  </a:lnTo>
                  <a:lnTo>
                    <a:pt x="1052062" y="264841"/>
                  </a:lnTo>
                  <a:lnTo>
                    <a:pt x="1262475" y="283758"/>
                  </a:lnTo>
                  <a:lnTo>
                    <a:pt x="1472887" y="227007"/>
                  </a:lnTo>
                </a:path>
              </a:pathLst>
            </a:custGeom>
            <a:ln w="40651" cap="flat">
              <a:solidFill>
                <a:srgbClr val="000000">
                  <a:alpha val="100000"/>
                </a:srgbClr>
              </a:solidFill>
              <a:prstDash val="solid"/>
              <a:round/>
            </a:ln>
          </p:spPr>
          <p:txBody>
            <a:bodyPr/>
            <a:lstStyle/>
            <a:p/>
          </p:txBody>
        </p:sp>
        <p:sp>
          <p:nvSpPr>
            <p:cNvPr id="471" name="pl471"/>
            <p:cNvSpPr/>
            <p:nvPr/>
          </p:nvSpPr>
          <p:spPr>
            <a:xfrm>
              <a:off x="7527878" y="1432077"/>
              <a:ext cx="1472887" cy="283758"/>
            </a:xfrm>
            <a:custGeom>
              <a:avLst/>
              <a:pathLst>
                <a:path w="1472887" h="283758">
                  <a:moveTo>
                    <a:pt x="0" y="0"/>
                  </a:moveTo>
                  <a:lnTo>
                    <a:pt x="210412" y="37834"/>
                  </a:lnTo>
                  <a:lnTo>
                    <a:pt x="420825" y="170255"/>
                  </a:lnTo>
                  <a:lnTo>
                    <a:pt x="631237" y="208089"/>
                  </a:lnTo>
                  <a:lnTo>
                    <a:pt x="841650" y="245924"/>
                  </a:lnTo>
                  <a:lnTo>
                    <a:pt x="1052062" y="264841"/>
                  </a:lnTo>
                  <a:lnTo>
                    <a:pt x="1262475" y="283758"/>
                  </a:lnTo>
                  <a:lnTo>
                    <a:pt x="1472887" y="227007"/>
                  </a:lnTo>
                </a:path>
              </a:pathLst>
            </a:custGeom>
            <a:ln w="35231" cap="flat">
              <a:solidFill>
                <a:srgbClr val="80BD41">
                  <a:alpha val="100000"/>
                </a:srgbClr>
              </a:solidFill>
              <a:prstDash val="solid"/>
              <a:round/>
            </a:ln>
          </p:spPr>
          <p:txBody>
            <a:bodyPr/>
            <a:lstStyle/>
            <a:p/>
          </p:txBody>
        </p:sp>
        <p:sp>
          <p:nvSpPr>
            <p:cNvPr id="472" name="pl472"/>
            <p:cNvSpPr/>
            <p:nvPr/>
          </p:nvSpPr>
          <p:spPr>
            <a:xfrm>
              <a:off x="7454234" y="1469912"/>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473" name="tx473"/>
            <p:cNvSpPr/>
            <p:nvPr/>
          </p:nvSpPr>
          <p:spPr>
            <a:xfrm>
              <a:off x="7497749" y="125352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74" name="tx474"/>
            <p:cNvSpPr/>
            <p:nvPr/>
          </p:nvSpPr>
          <p:spPr>
            <a:xfrm>
              <a:off x="7708161" y="12913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75" name="tx475"/>
            <p:cNvSpPr/>
            <p:nvPr/>
          </p:nvSpPr>
          <p:spPr>
            <a:xfrm>
              <a:off x="7900514" y="142377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476" name="tx476"/>
            <p:cNvSpPr/>
            <p:nvPr/>
          </p:nvSpPr>
          <p:spPr>
            <a:xfrm>
              <a:off x="8110927" y="146161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477" name="tx477"/>
            <p:cNvSpPr/>
            <p:nvPr/>
          </p:nvSpPr>
          <p:spPr>
            <a:xfrm>
              <a:off x="8295233" y="1499446"/>
              <a:ext cx="14859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478" name="tx478"/>
            <p:cNvSpPr/>
            <p:nvPr/>
          </p:nvSpPr>
          <p:spPr>
            <a:xfrm>
              <a:off x="8501623" y="1518364"/>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479" name="tx479"/>
            <p:cNvSpPr/>
            <p:nvPr/>
          </p:nvSpPr>
          <p:spPr>
            <a:xfrm>
              <a:off x="8712035" y="1537281"/>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480" name="tx480"/>
            <p:cNvSpPr/>
            <p:nvPr/>
          </p:nvSpPr>
          <p:spPr>
            <a:xfrm>
              <a:off x="8922448" y="148052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481" name="rc481"/>
            <p:cNvSpPr/>
            <p:nvPr/>
          </p:nvSpPr>
          <p:spPr>
            <a:xfrm>
              <a:off x="7454234" y="2179046"/>
              <a:ext cx="1620176" cy="1019640"/>
            </a:xfrm>
            <a:prstGeom prst="rect">
              <a:avLst/>
            </a:prstGeom>
            <a:solidFill>
              <a:srgbClr val="EBEBEB">
                <a:alpha val="100000"/>
              </a:srgbClr>
            </a:solidFill>
          </p:spPr>
          <p:txBody>
            <a:bodyPr/>
            <a:lstStyle/>
            <a:p/>
          </p:txBody>
        </p:sp>
        <p:sp>
          <p:nvSpPr>
            <p:cNvPr id="482" name="pl482"/>
            <p:cNvSpPr/>
            <p:nvPr/>
          </p:nvSpPr>
          <p:spPr>
            <a:xfrm>
              <a:off x="7454234" y="3010459"/>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483" name="pl483"/>
            <p:cNvSpPr/>
            <p:nvPr/>
          </p:nvSpPr>
          <p:spPr>
            <a:xfrm>
              <a:off x="7454234" y="2537528"/>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484" name="pl484"/>
            <p:cNvSpPr/>
            <p:nvPr/>
          </p:nvSpPr>
          <p:spPr>
            <a:xfrm>
              <a:off x="7454234" y="2773993"/>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485" name="pl485"/>
            <p:cNvSpPr/>
            <p:nvPr/>
          </p:nvSpPr>
          <p:spPr>
            <a:xfrm>
              <a:off x="7454234" y="2301062"/>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486" name="pl486"/>
            <p:cNvSpPr/>
            <p:nvPr/>
          </p:nvSpPr>
          <p:spPr>
            <a:xfrm>
              <a:off x="752787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7" name="pl487"/>
            <p:cNvSpPr/>
            <p:nvPr/>
          </p:nvSpPr>
          <p:spPr>
            <a:xfrm>
              <a:off x="773829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8" name="pl488"/>
            <p:cNvSpPr/>
            <p:nvPr/>
          </p:nvSpPr>
          <p:spPr>
            <a:xfrm>
              <a:off x="794870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9" name="pl489"/>
            <p:cNvSpPr/>
            <p:nvPr/>
          </p:nvSpPr>
          <p:spPr>
            <a:xfrm>
              <a:off x="815911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90" name="pl490"/>
            <p:cNvSpPr/>
            <p:nvPr/>
          </p:nvSpPr>
          <p:spPr>
            <a:xfrm>
              <a:off x="836952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91" name="pl491"/>
            <p:cNvSpPr/>
            <p:nvPr/>
          </p:nvSpPr>
          <p:spPr>
            <a:xfrm>
              <a:off x="857994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92" name="pl492"/>
            <p:cNvSpPr/>
            <p:nvPr/>
          </p:nvSpPr>
          <p:spPr>
            <a:xfrm>
              <a:off x="879035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93" name="pl493"/>
            <p:cNvSpPr/>
            <p:nvPr/>
          </p:nvSpPr>
          <p:spPr>
            <a:xfrm>
              <a:off x="900076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94" name="pl494"/>
            <p:cNvSpPr/>
            <p:nvPr/>
          </p:nvSpPr>
          <p:spPr>
            <a:xfrm>
              <a:off x="7527878" y="2773993"/>
              <a:ext cx="1472887" cy="75669"/>
            </a:xfrm>
            <a:custGeom>
              <a:avLst/>
              <a:pathLst>
                <a:path w="1472887" h="75669">
                  <a:moveTo>
                    <a:pt x="0" y="18917"/>
                  </a:moveTo>
                  <a:lnTo>
                    <a:pt x="210412" y="0"/>
                  </a:lnTo>
                  <a:lnTo>
                    <a:pt x="420825" y="18917"/>
                  </a:lnTo>
                  <a:lnTo>
                    <a:pt x="631237" y="75669"/>
                  </a:lnTo>
                  <a:lnTo>
                    <a:pt x="841650" y="37834"/>
                  </a:lnTo>
                  <a:lnTo>
                    <a:pt x="1052062" y="0"/>
                  </a:lnTo>
                  <a:lnTo>
                    <a:pt x="1262475" y="0"/>
                  </a:lnTo>
                  <a:lnTo>
                    <a:pt x="1472887" y="0"/>
                  </a:lnTo>
                </a:path>
              </a:pathLst>
            </a:custGeom>
            <a:ln w="20325" cap="flat">
              <a:solidFill>
                <a:srgbClr val="BEBEBE">
                  <a:alpha val="69803"/>
                </a:srgbClr>
              </a:solidFill>
              <a:prstDash val="solid"/>
              <a:round/>
            </a:ln>
          </p:spPr>
          <p:txBody>
            <a:bodyPr/>
            <a:lstStyle/>
            <a:p/>
          </p:txBody>
        </p:sp>
        <p:sp>
          <p:nvSpPr>
            <p:cNvPr id="495" name="pl495"/>
            <p:cNvSpPr/>
            <p:nvPr/>
          </p:nvSpPr>
          <p:spPr>
            <a:xfrm>
              <a:off x="7527878" y="2698324"/>
              <a:ext cx="1472887" cy="113503"/>
            </a:xfrm>
            <a:custGeom>
              <a:avLst/>
              <a:pathLst>
                <a:path w="1472887" h="113503">
                  <a:moveTo>
                    <a:pt x="0" y="0"/>
                  </a:moveTo>
                  <a:lnTo>
                    <a:pt x="210412" y="75669"/>
                  </a:lnTo>
                  <a:lnTo>
                    <a:pt x="420825" y="18917"/>
                  </a:lnTo>
                  <a:lnTo>
                    <a:pt x="631237" y="75669"/>
                  </a:lnTo>
                  <a:lnTo>
                    <a:pt x="841650" y="37834"/>
                  </a:lnTo>
                  <a:lnTo>
                    <a:pt x="1052062" y="0"/>
                  </a:lnTo>
                  <a:lnTo>
                    <a:pt x="1262475" y="113503"/>
                  </a:lnTo>
                  <a:lnTo>
                    <a:pt x="1472887" y="94586"/>
                  </a:lnTo>
                </a:path>
              </a:pathLst>
            </a:custGeom>
            <a:ln w="40651" cap="flat">
              <a:solidFill>
                <a:srgbClr val="BEBEBE">
                  <a:alpha val="69803"/>
                </a:srgbClr>
              </a:solidFill>
              <a:prstDash val="solid"/>
              <a:round/>
            </a:ln>
          </p:spPr>
          <p:txBody>
            <a:bodyPr/>
            <a:lstStyle/>
            <a:p/>
          </p:txBody>
        </p:sp>
        <p:sp>
          <p:nvSpPr>
            <p:cNvPr id="496" name="pl496"/>
            <p:cNvSpPr/>
            <p:nvPr/>
          </p:nvSpPr>
          <p:spPr>
            <a:xfrm>
              <a:off x="7527878" y="2698324"/>
              <a:ext cx="1472887" cy="113503"/>
            </a:xfrm>
            <a:custGeom>
              <a:avLst/>
              <a:pathLst>
                <a:path w="1472887" h="113503">
                  <a:moveTo>
                    <a:pt x="0" y="0"/>
                  </a:moveTo>
                  <a:lnTo>
                    <a:pt x="210412" y="75669"/>
                  </a:lnTo>
                  <a:lnTo>
                    <a:pt x="420825" y="18917"/>
                  </a:lnTo>
                  <a:lnTo>
                    <a:pt x="631237" y="75669"/>
                  </a:lnTo>
                  <a:lnTo>
                    <a:pt x="841650" y="37834"/>
                  </a:lnTo>
                  <a:lnTo>
                    <a:pt x="1052062" y="0"/>
                  </a:lnTo>
                  <a:lnTo>
                    <a:pt x="1262475" y="113503"/>
                  </a:lnTo>
                  <a:lnTo>
                    <a:pt x="1472887" y="94586"/>
                  </a:lnTo>
                </a:path>
              </a:pathLst>
            </a:custGeom>
            <a:ln w="35231" cap="flat">
              <a:solidFill>
                <a:srgbClr val="BEBEBE">
                  <a:alpha val="69803"/>
                </a:srgbClr>
              </a:solidFill>
              <a:prstDash val="solid"/>
              <a:round/>
            </a:ln>
          </p:spPr>
          <p:txBody>
            <a:bodyPr/>
            <a:lstStyle/>
            <a:p/>
          </p:txBody>
        </p:sp>
        <p:sp>
          <p:nvSpPr>
            <p:cNvPr id="497" name="pl497"/>
            <p:cNvSpPr/>
            <p:nvPr/>
          </p:nvSpPr>
          <p:spPr>
            <a:xfrm>
              <a:off x="7527878" y="2773993"/>
              <a:ext cx="1472887" cy="75669"/>
            </a:xfrm>
            <a:custGeom>
              <a:avLst/>
              <a:pathLst>
                <a:path w="1472887" h="75669">
                  <a:moveTo>
                    <a:pt x="0" y="18917"/>
                  </a:moveTo>
                  <a:lnTo>
                    <a:pt x="210412" y="0"/>
                  </a:lnTo>
                  <a:lnTo>
                    <a:pt x="420825" y="18917"/>
                  </a:lnTo>
                  <a:lnTo>
                    <a:pt x="631237" y="75669"/>
                  </a:lnTo>
                  <a:lnTo>
                    <a:pt x="841650" y="37834"/>
                  </a:lnTo>
                  <a:lnTo>
                    <a:pt x="1052062" y="0"/>
                  </a:lnTo>
                  <a:lnTo>
                    <a:pt x="1262475" y="0"/>
                  </a:lnTo>
                  <a:lnTo>
                    <a:pt x="1472887" y="0"/>
                  </a:lnTo>
                </a:path>
              </a:pathLst>
            </a:custGeom>
            <a:ln w="20325" cap="flat">
              <a:solidFill>
                <a:srgbClr val="6B6B6B">
                  <a:alpha val="100000"/>
                </a:srgbClr>
              </a:solidFill>
              <a:prstDash val="solid"/>
              <a:round/>
            </a:ln>
          </p:spPr>
          <p:txBody>
            <a:bodyPr/>
            <a:lstStyle/>
            <a:p/>
          </p:txBody>
        </p:sp>
        <p:sp>
          <p:nvSpPr>
            <p:cNvPr id="498" name="pl498"/>
            <p:cNvSpPr/>
            <p:nvPr/>
          </p:nvSpPr>
          <p:spPr>
            <a:xfrm>
              <a:off x="7527878" y="2698324"/>
              <a:ext cx="1472887" cy="113503"/>
            </a:xfrm>
            <a:custGeom>
              <a:avLst/>
              <a:pathLst>
                <a:path w="1472887" h="113503">
                  <a:moveTo>
                    <a:pt x="0" y="0"/>
                  </a:moveTo>
                  <a:lnTo>
                    <a:pt x="210412" y="75669"/>
                  </a:lnTo>
                  <a:lnTo>
                    <a:pt x="420825" y="18917"/>
                  </a:lnTo>
                  <a:lnTo>
                    <a:pt x="631237" y="75669"/>
                  </a:lnTo>
                  <a:lnTo>
                    <a:pt x="841650" y="37834"/>
                  </a:lnTo>
                  <a:lnTo>
                    <a:pt x="1052062" y="0"/>
                  </a:lnTo>
                  <a:lnTo>
                    <a:pt x="1262475" y="113503"/>
                  </a:lnTo>
                  <a:lnTo>
                    <a:pt x="1472887" y="94586"/>
                  </a:lnTo>
                </a:path>
              </a:pathLst>
            </a:custGeom>
            <a:ln w="40651" cap="flat">
              <a:solidFill>
                <a:srgbClr val="000000">
                  <a:alpha val="100000"/>
                </a:srgbClr>
              </a:solidFill>
              <a:prstDash val="solid"/>
              <a:round/>
            </a:ln>
          </p:spPr>
          <p:txBody>
            <a:bodyPr/>
            <a:lstStyle/>
            <a:p/>
          </p:txBody>
        </p:sp>
        <p:sp>
          <p:nvSpPr>
            <p:cNvPr id="499" name="pl499"/>
            <p:cNvSpPr/>
            <p:nvPr/>
          </p:nvSpPr>
          <p:spPr>
            <a:xfrm>
              <a:off x="7527878" y="2698324"/>
              <a:ext cx="1472887" cy="113503"/>
            </a:xfrm>
            <a:custGeom>
              <a:avLst/>
              <a:pathLst>
                <a:path w="1472887" h="113503">
                  <a:moveTo>
                    <a:pt x="0" y="0"/>
                  </a:moveTo>
                  <a:lnTo>
                    <a:pt x="210412" y="75669"/>
                  </a:lnTo>
                  <a:lnTo>
                    <a:pt x="420825" y="18917"/>
                  </a:lnTo>
                  <a:lnTo>
                    <a:pt x="631237" y="75669"/>
                  </a:lnTo>
                  <a:lnTo>
                    <a:pt x="841650" y="37834"/>
                  </a:lnTo>
                  <a:lnTo>
                    <a:pt x="1052062" y="0"/>
                  </a:lnTo>
                  <a:lnTo>
                    <a:pt x="1262475" y="113503"/>
                  </a:lnTo>
                  <a:lnTo>
                    <a:pt x="1472887" y="94586"/>
                  </a:lnTo>
                </a:path>
              </a:pathLst>
            </a:custGeom>
            <a:ln w="35231" cap="flat">
              <a:solidFill>
                <a:srgbClr val="80BD41">
                  <a:alpha val="100000"/>
                </a:srgbClr>
              </a:solidFill>
              <a:prstDash val="solid"/>
              <a:round/>
            </a:ln>
          </p:spPr>
          <p:txBody>
            <a:bodyPr/>
            <a:lstStyle/>
            <a:p/>
          </p:txBody>
        </p:sp>
        <p:sp>
          <p:nvSpPr>
            <p:cNvPr id="500" name="pl500"/>
            <p:cNvSpPr/>
            <p:nvPr/>
          </p:nvSpPr>
          <p:spPr>
            <a:xfrm>
              <a:off x="7454234" y="2773993"/>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501" name="tx501"/>
            <p:cNvSpPr/>
            <p:nvPr/>
          </p:nvSpPr>
          <p:spPr>
            <a:xfrm>
              <a:off x="7497749" y="25197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02" name="tx502"/>
            <p:cNvSpPr/>
            <p:nvPr/>
          </p:nvSpPr>
          <p:spPr>
            <a:xfrm>
              <a:off x="7708161" y="25954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03" name="tx503"/>
            <p:cNvSpPr/>
            <p:nvPr/>
          </p:nvSpPr>
          <p:spPr>
            <a:xfrm>
              <a:off x="7918574" y="253868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04" name="tx504"/>
            <p:cNvSpPr/>
            <p:nvPr/>
          </p:nvSpPr>
          <p:spPr>
            <a:xfrm>
              <a:off x="8128986" y="25954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05" name="tx505"/>
            <p:cNvSpPr/>
            <p:nvPr/>
          </p:nvSpPr>
          <p:spPr>
            <a:xfrm>
              <a:off x="8339399" y="25576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06" name="tx506"/>
            <p:cNvSpPr/>
            <p:nvPr/>
          </p:nvSpPr>
          <p:spPr>
            <a:xfrm>
              <a:off x="8549811" y="25197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07" name="tx507"/>
            <p:cNvSpPr/>
            <p:nvPr/>
          </p:nvSpPr>
          <p:spPr>
            <a:xfrm>
              <a:off x="8742165" y="263327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08" name="tx508"/>
            <p:cNvSpPr/>
            <p:nvPr/>
          </p:nvSpPr>
          <p:spPr>
            <a:xfrm>
              <a:off x="8952577" y="261435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09" name="rc509"/>
            <p:cNvSpPr/>
            <p:nvPr/>
          </p:nvSpPr>
          <p:spPr>
            <a:xfrm>
              <a:off x="7454234" y="3483127"/>
              <a:ext cx="1620176" cy="1019640"/>
            </a:xfrm>
            <a:prstGeom prst="rect">
              <a:avLst/>
            </a:prstGeom>
            <a:solidFill>
              <a:srgbClr val="EBEBEB">
                <a:alpha val="100000"/>
              </a:srgbClr>
            </a:solidFill>
          </p:spPr>
          <p:txBody>
            <a:bodyPr/>
            <a:lstStyle/>
            <a:p/>
          </p:txBody>
        </p:sp>
        <p:sp>
          <p:nvSpPr>
            <p:cNvPr id="510" name="pl510"/>
            <p:cNvSpPr/>
            <p:nvPr/>
          </p:nvSpPr>
          <p:spPr>
            <a:xfrm>
              <a:off x="7454234" y="4314541"/>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511" name="pl511"/>
            <p:cNvSpPr/>
            <p:nvPr/>
          </p:nvSpPr>
          <p:spPr>
            <a:xfrm>
              <a:off x="7454234" y="3841609"/>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512" name="pl512"/>
            <p:cNvSpPr/>
            <p:nvPr/>
          </p:nvSpPr>
          <p:spPr>
            <a:xfrm>
              <a:off x="7454234" y="4078075"/>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513" name="pl513"/>
            <p:cNvSpPr/>
            <p:nvPr/>
          </p:nvSpPr>
          <p:spPr>
            <a:xfrm>
              <a:off x="7454234" y="3605144"/>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514" name="pl514"/>
            <p:cNvSpPr/>
            <p:nvPr/>
          </p:nvSpPr>
          <p:spPr>
            <a:xfrm>
              <a:off x="752787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5" name="pl515"/>
            <p:cNvSpPr/>
            <p:nvPr/>
          </p:nvSpPr>
          <p:spPr>
            <a:xfrm>
              <a:off x="773829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6" name="pl516"/>
            <p:cNvSpPr/>
            <p:nvPr/>
          </p:nvSpPr>
          <p:spPr>
            <a:xfrm>
              <a:off x="794870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7" name="pl517"/>
            <p:cNvSpPr/>
            <p:nvPr/>
          </p:nvSpPr>
          <p:spPr>
            <a:xfrm>
              <a:off x="815911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8" name="pl518"/>
            <p:cNvSpPr/>
            <p:nvPr/>
          </p:nvSpPr>
          <p:spPr>
            <a:xfrm>
              <a:off x="836952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9" name="pl519"/>
            <p:cNvSpPr/>
            <p:nvPr/>
          </p:nvSpPr>
          <p:spPr>
            <a:xfrm>
              <a:off x="857994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20" name="pl520"/>
            <p:cNvSpPr/>
            <p:nvPr/>
          </p:nvSpPr>
          <p:spPr>
            <a:xfrm>
              <a:off x="879035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21" name="pl521"/>
            <p:cNvSpPr/>
            <p:nvPr/>
          </p:nvSpPr>
          <p:spPr>
            <a:xfrm>
              <a:off x="900076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22" name="pl522"/>
            <p:cNvSpPr/>
            <p:nvPr/>
          </p:nvSpPr>
          <p:spPr>
            <a:xfrm>
              <a:off x="7527878" y="4078075"/>
              <a:ext cx="1472887" cy="75669"/>
            </a:xfrm>
            <a:custGeom>
              <a:avLst/>
              <a:pathLst>
                <a:path w="1472887" h="75669">
                  <a:moveTo>
                    <a:pt x="0" y="18917"/>
                  </a:moveTo>
                  <a:lnTo>
                    <a:pt x="210412" y="0"/>
                  </a:lnTo>
                  <a:lnTo>
                    <a:pt x="420825" y="18917"/>
                  </a:lnTo>
                  <a:lnTo>
                    <a:pt x="631237" y="75669"/>
                  </a:lnTo>
                  <a:lnTo>
                    <a:pt x="841650" y="37834"/>
                  </a:lnTo>
                  <a:lnTo>
                    <a:pt x="1052062" y="0"/>
                  </a:lnTo>
                  <a:lnTo>
                    <a:pt x="1262475" y="0"/>
                  </a:lnTo>
                  <a:lnTo>
                    <a:pt x="1472887" y="0"/>
                  </a:lnTo>
                </a:path>
              </a:pathLst>
            </a:custGeom>
            <a:ln w="20325" cap="flat">
              <a:solidFill>
                <a:srgbClr val="BEBEBE">
                  <a:alpha val="69803"/>
                </a:srgbClr>
              </a:solidFill>
              <a:prstDash val="solid"/>
              <a:round/>
            </a:ln>
          </p:spPr>
          <p:txBody>
            <a:bodyPr/>
            <a:lstStyle/>
            <a:p/>
          </p:txBody>
        </p:sp>
        <p:sp>
          <p:nvSpPr>
            <p:cNvPr id="523" name="pl523"/>
            <p:cNvSpPr/>
            <p:nvPr/>
          </p:nvSpPr>
          <p:spPr>
            <a:xfrm>
              <a:off x="7527878" y="4040241"/>
              <a:ext cx="1472887" cy="283758"/>
            </a:xfrm>
            <a:custGeom>
              <a:avLst/>
              <a:pathLst>
                <a:path w="1472887" h="283758">
                  <a:moveTo>
                    <a:pt x="0" y="0"/>
                  </a:moveTo>
                  <a:lnTo>
                    <a:pt x="210412" y="37834"/>
                  </a:lnTo>
                  <a:lnTo>
                    <a:pt x="420825" y="18917"/>
                  </a:lnTo>
                  <a:lnTo>
                    <a:pt x="631237" y="0"/>
                  </a:lnTo>
                  <a:lnTo>
                    <a:pt x="841650" y="75669"/>
                  </a:lnTo>
                  <a:lnTo>
                    <a:pt x="1052062" y="113503"/>
                  </a:lnTo>
                  <a:lnTo>
                    <a:pt x="1262475" y="283758"/>
                  </a:lnTo>
                  <a:lnTo>
                    <a:pt x="1472887" y="151338"/>
                  </a:lnTo>
                </a:path>
              </a:pathLst>
            </a:custGeom>
            <a:ln w="40651" cap="flat">
              <a:solidFill>
                <a:srgbClr val="BEBEBE">
                  <a:alpha val="69803"/>
                </a:srgbClr>
              </a:solidFill>
              <a:prstDash val="solid"/>
              <a:round/>
            </a:ln>
          </p:spPr>
          <p:txBody>
            <a:bodyPr/>
            <a:lstStyle/>
            <a:p/>
          </p:txBody>
        </p:sp>
        <p:sp>
          <p:nvSpPr>
            <p:cNvPr id="524" name="pl524"/>
            <p:cNvSpPr/>
            <p:nvPr/>
          </p:nvSpPr>
          <p:spPr>
            <a:xfrm>
              <a:off x="7527878" y="4040241"/>
              <a:ext cx="1472887" cy="283758"/>
            </a:xfrm>
            <a:custGeom>
              <a:avLst/>
              <a:pathLst>
                <a:path w="1472887" h="283758">
                  <a:moveTo>
                    <a:pt x="0" y="0"/>
                  </a:moveTo>
                  <a:lnTo>
                    <a:pt x="210412" y="37834"/>
                  </a:lnTo>
                  <a:lnTo>
                    <a:pt x="420825" y="18917"/>
                  </a:lnTo>
                  <a:lnTo>
                    <a:pt x="631237" y="0"/>
                  </a:lnTo>
                  <a:lnTo>
                    <a:pt x="841650" y="75669"/>
                  </a:lnTo>
                  <a:lnTo>
                    <a:pt x="1052062" y="113503"/>
                  </a:lnTo>
                  <a:lnTo>
                    <a:pt x="1262475" y="283758"/>
                  </a:lnTo>
                  <a:lnTo>
                    <a:pt x="1472887" y="151338"/>
                  </a:lnTo>
                </a:path>
              </a:pathLst>
            </a:custGeom>
            <a:ln w="35231" cap="flat">
              <a:solidFill>
                <a:srgbClr val="BEBEBE">
                  <a:alpha val="69803"/>
                </a:srgbClr>
              </a:solidFill>
              <a:prstDash val="solid"/>
              <a:round/>
            </a:ln>
          </p:spPr>
          <p:txBody>
            <a:bodyPr/>
            <a:lstStyle/>
            <a:p/>
          </p:txBody>
        </p:sp>
        <p:sp>
          <p:nvSpPr>
            <p:cNvPr id="525" name="pl525"/>
            <p:cNvSpPr/>
            <p:nvPr/>
          </p:nvSpPr>
          <p:spPr>
            <a:xfrm>
              <a:off x="7527878" y="4078075"/>
              <a:ext cx="1472887" cy="75669"/>
            </a:xfrm>
            <a:custGeom>
              <a:avLst/>
              <a:pathLst>
                <a:path w="1472887" h="75669">
                  <a:moveTo>
                    <a:pt x="0" y="18917"/>
                  </a:moveTo>
                  <a:lnTo>
                    <a:pt x="210412" y="0"/>
                  </a:lnTo>
                  <a:lnTo>
                    <a:pt x="420825" y="18917"/>
                  </a:lnTo>
                  <a:lnTo>
                    <a:pt x="631237" y="75669"/>
                  </a:lnTo>
                  <a:lnTo>
                    <a:pt x="841650" y="37834"/>
                  </a:lnTo>
                  <a:lnTo>
                    <a:pt x="1052062" y="0"/>
                  </a:lnTo>
                  <a:lnTo>
                    <a:pt x="1262475" y="0"/>
                  </a:lnTo>
                  <a:lnTo>
                    <a:pt x="1472887" y="0"/>
                  </a:lnTo>
                </a:path>
              </a:pathLst>
            </a:custGeom>
            <a:ln w="20325" cap="flat">
              <a:solidFill>
                <a:srgbClr val="6B6B6B">
                  <a:alpha val="100000"/>
                </a:srgbClr>
              </a:solidFill>
              <a:prstDash val="solid"/>
              <a:round/>
            </a:ln>
          </p:spPr>
          <p:txBody>
            <a:bodyPr/>
            <a:lstStyle/>
            <a:p/>
          </p:txBody>
        </p:sp>
        <p:sp>
          <p:nvSpPr>
            <p:cNvPr id="526" name="pl526"/>
            <p:cNvSpPr/>
            <p:nvPr/>
          </p:nvSpPr>
          <p:spPr>
            <a:xfrm>
              <a:off x="7527878" y="4040241"/>
              <a:ext cx="1472887" cy="283758"/>
            </a:xfrm>
            <a:custGeom>
              <a:avLst/>
              <a:pathLst>
                <a:path w="1472887" h="283758">
                  <a:moveTo>
                    <a:pt x="0" y="0"/>
                  </a:moveTo>
                  <a:lnTo>
                    <a:pt x="210412" y="37834"/>
                  </a:lnTo>
                  <a:lnTo>
                    <a:pt x="420825" y="18917"/>
                  </a:lnTo>
                  <a:lnTo>
                    <a:pt x="631237" y="0"/>
                  </a:lnTo>
                  <a:lnTo>
                    <a:pt x="841650" y="75669"/>
                  </a:lnTo>
                  <a:lnTo>
                    <a:pt x="1052062" y="113503"/>
                  </a:lnTo>
                  <a:lnTo>
                    <a:pt x="1262475" y="283758"/>
                  </a:lnTo>
                  <a:lnTo>
                    <a:pt x="1472887" y="151338"/>
                  </a:lnTo>
                </a:path>
              </a:pathLst>
            </a:custGeom>
            <a:ln w="40651" cap="flat">
              <a:solidFill>
                <a:srgbClr val="000000">
                  <a:alpha val="100000"/>
                </a:srgbClr>
              </a:solidFill>
              <a:prstDash val="solid"/>
              <a:round/>
            </a:ln>
          </p:spPr>
          <p:txBody>
            <a:bodyPr/>
            <a:lstStyle/>
            <a:p/>
          </p:txBody>
        </p:sp>
        <p:sp>
          <p:nvSpPr>
            <p:cNvPr id="527" name="pl527"/>
            <p:cNvSpPr/>
            <p:nvPr/>
          </p:nvSpPr>
          <p:spPr>
            <a:xfrm>
              <a:off x="7527878" y="4040241"/>
              <a:ext cx="1472887" cy="283758"/>
            </a:xfrm>
            <a:custGeom>
              <a:avLst/>
              <a:pathLst>
                <a:path w="1472887" h="283758">
                  <a:moveTo>
                    <a:pt x="0" y="0"/>
                  </a:moveTo>
                  <a:lnTo>
                    <a:pt x="210412" y="37834"/>
                  </a:lnTo>
                  <a:lnTo>
                    <a:pt x="420825" y="18917"/>
                  </a:lnTo>
                  <a:lnTo>
                    <a:pt x="631237" y="0"/>
                  </a:lnTo>
                  <a:lnTo>
                    <a:pt x="841650" y="75669"/>
                  </a:lnTo>
                  <a:lnTo>
                    <a:pt x="1052062" y="113503"/>
                  </a:lnTo>
                  <a:lnTo>
                    <a:pt x="1262475" y="283758"/>
                  </a:lnTo>
                  <a:lnTo>
                    <a:pt x="1472887" y="151338"/>
                  </a:lnTo>
                </a:path>
              </a:pathLst>
            </a:custGeom>
            <a:ln w="35231" cap="flat">
              <a:solidFill>
                <a:srgbClr val="80BD41">
                  <a:alpha val="100000"/>
                </a:srgbClr>
              </a:solidFill>
              <a:prstDash val="solid"/>
              <a:round/>
            </a:ln>
          </p:spPr>
          <p:txBody>
            <a:bodyPr/>
            <a:lstStyle/>
            <a:p/>
          </p:txBody>
        </p:sp>
        <p:sp>
          <p:nvSpPr>
            <p:cNvPr id="528" name="pl528"/>
            <p:cNvSpPr/>
            <p:nvPr/>
          </p:nvSpPr>
          <p:spPr>
            <a:xfrm>
              <a:off x="7454234" y="4078075"/>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529" name="tx529"/>
            <p:cNvSpPr/>
            <p:nvPr/>
          </p:nvSpPr>
          <p:spPr>
            <a:xfrm>
              <a:off x="7497749" y="386168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30" name="tx530"/>
            <p:cNvSpPr/>
            <p:nvPr/>
          </p:nvSpPr>
          <p:spPr>
            <a:xfrm>
              <a:off x="7708161" y="389952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31" name="tx531"/>
            <p:cNvSpPr/>
            <p:nvPr/>
          </p:nvSpPr>
          <p:spPr>
            <a:xfrm>
              <a:off x="7918574" y="38806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32" name="tx532"/>
            <p:cNvSpPr/>
            <p:nvPr/>
          </p:nvSpPr>
          <p:spPr>
            <a:xfrm>
              <a:off x="8128986" y="386168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33" name="tx533"/>
            <p:cNvSpPr/>
            <p:nvPr/>
          </p:nvSpPr>
          <p:spPr>
            <a:xfrm>
              <a:off x="8321339" y="393735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34" name="tx534"/>
            <p:cNvSpPr/>
            <p:nvPr/>
          </p:nvSpPr>
          <p:spPr>
            <a:xfrm>
              <a:off x="8531752" y="397518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35" name="tx535"/>
            <p:cNvSpPr/>
            <p:nvPr/>
          </p:nvSpPr>
          <p:spPr>
            <a:xfrm>
              <a:off x="8712035" y="4145445"/>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536" name="tx536"/>
            <p:cNvSpPr/>
            <p:nvPr/>
          </p:nvSpPr>
          <p:spPr>
            <a:xfrm>
              <a:off x="8952577" y="401302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537" name="rc537"/>
            <p:cNvSpPr/>
            <p:nvPr/>
          </p:nvSpPr>
          <p:spPr>
            <a:xfrm>
              <a:off x="7454234" y="4787209"/>
              <a:ext cx="1620176" cy="1019640"/>
            </a:xfrm>
            <a:prstGeom prst="rect">
              <a:avLst/>
            </a:prstGeom>
            <a:solidFill>
              <a:srgbClr val="EBEBEB">
                <a:alpha val="100000"/>
              </a:srgbClr>
            </a:solidFill>
          </p:spPr>
          <p:txBody>
            <a:bodyPr/>
            <a:lstStyle/>
            <a:p/>
          </p:txBody>
        </p:sp>
        <p:sp>
          <p:nvSpPr>
            <p:cNvPr id="538" name="pl538"/>
            <p:cNvSpPr/>
            <p:nvPr/>
          </p:nvSpPr>
          <p:spPr>
            <a:xfrm>
              <a:off x="7454234" y="5618623"/>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539" name="pl539"/>
            <p:cNvSpPr/>
            <p:nvPr/>
          </p:nvSpPr>
          <p:spPr>
            <a:xfrm>
              <a:off x="7454234" y="5145691"/>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540" name="pl540"/>
            <p:cNvSpPr/>
            <p:nvPr/>
          </p:nvSpPr>
          <p:spPr>
            <a:xfrm>
              <a:off x="7454234" y="5382157"/>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541" name="pl541"/>
            <p:cNvSpPr/>
            <p:nvPr/>
          </p:nvSpPr>
          <p:spPr>
            <a:xfrm>
              <a:off x="7454234" y="4909225"/>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542" name="pl542"/>
            <p:cNvSpPr/>
            <p:nvPr/>
          </p:nvSpPr>
          <p:spPr>
            <a:xfrm>
              <a:off x="752787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3" name="pl543"/>
            <p:cNvSpPr/>
            <p:nvPr/>
          </p:nvSpPr>
          <p:spPr>
            <a:xfrm>
              <a:off x="773829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4" name="pl544"/>
            <p:cNvSpPr/>
            <p:nvPr/>
          </p:nvSpPr>
          <p:spPr>
            <a:xfrm>
              <a:off x="794870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5" name="pl545"/>
            <p:cNvSpPr/>
            <p:nvPr/>
          </p:nvSpPr>
          <p:spPr>
            <a:xfrm>
              <a:off x="815911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6" name="pl546"/>
            <p:cNvSpPr/>
            <p:nvPr/>
          </p:nvSpPr>
          <p:spPr>
            <a:xfrm>
              <a:off x="836952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7" name="pl547"/>
            <p:cNvSpPr/>
            <p:nvPr/>
          </p:nvSpPr>
          <p:spPr>
            <a:xfrm>
              <a:off x="857994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8" name="pl548"/>
            <p:cNvSpPr/>
            <p:nvPr/>
          </p:nvSpPr>
          <p:spPr>
            <a:xfrm>
              <a:off x="879035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9" name="pl549"/>
            <p:cNvSpPr/>
            <p:nvPr/>
          </p:nvSpPr>
          <p:spPr>
            <a:xfrm>
              <a:off x="900076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50" name="pl550"/>
            <p:cNvSpPr/>
            <p:nvPr/>
          </p:nvSpPr>
          <p:spPr>
            <a:xfrm>
              <a:off x="7527878" y="5382157"/>
              <a:ext cx="1472887" cy="75669"/>
            </a:xfrm>
            <a:custGeom>
              <a:avLst/>
              <a:pathLst>
                <a:path w="1472887" h="75669">
                  <a:moveTo>
                    <a:pt x="0" y="18917"/>
                  </a:moveTo>
                  <a:lnTo>
                    <a:pt x="210412" y="0"/>
                  </a:lnTo>
                  <a:lnTo>
                    <a:pt x="420825" y="18917"/>
                  </a:lnTo>
                  <a:lnTo>
                    <a:pt x="631237" y="75669"/>
                  </a:lnTo>
                  <a:lnTo>
                    <a:pt x="841650" y="37834"/>
                  </a:lnTo>
                  <a:lnTo>
                    <a:pt x="1052062" y="0"/>
                  </a:lnTo>
                  <a:lnTo>
                    <a:pt x="1262475" y="0"/>
                  </a:lnTo>
                  <a:lnTo>
                    <a:pt x="1472887" y="0"/>
                  </a:lnTo>
                </a:path>
              </a:pathLst>
            </a:custGeom>
            <a:ln w="20325" cap="flat">
              <a:solidFill>
                <a:srgbClr val="BEBEBE">
                  <a:alpha val="69803"/>
                </a:srgbClr>
              </a:solidFill>
              <a:prstDash val="solid"/>
              <a:round/>
            </a:ln>
          </p:spPr>
          <p:txBody>
            <a:bodyPr/>
            <a:lstStyle/>
            <a:p/>
          </p:txBody>
        </p:sp>
        <p:sp>
          <p:nvSpPr>
            <p:cNvPr id="551" name="pl551"/>
            <p:cNvSpPr/>
            <p:nvPr/>
          </p:nvSpPr>
          <p:spPr>
            <a:xfrm>
              <a:off x="7527878" y="5382157"/>
              <a:ext cx="1472887" cy="151338"/>
            </a:xfrm>
            <a:custGeom>
              <a:avLst/>
              <a:pathLst>
                <a:path w="1472887" h="151338">
                  <a:moveTo>
                    <a:pt x="0" y="75669"/>
                  </a:moveTo>
                  <a:lnTo>
                    <a:pt x="210412" y="0"/>
                  </a:lnTo>
                  <a:lnTo>
                    <a:pt x="420825" y="0"/>
                  </a:lnTo>
                  <a:lnTo>
                    <a:pt x="631237" y="94586"/>
                  </a:lnTo>
                  <a:lnTo>
                    <a:pt x="841650" y="75669"/>
                  </a:lnTo>
                  <a:lnTo>
                    <a:pt x="1052062" y="151338"/>
                  </a:lnTo>
                  <a:lnTo>
                    <a:pt x="1262475" y="151338"/>
                  </a:lnTo>
                  <a:lnTo>
                    <a:pt x="1472887" y="151338"/>
                  </a:lnTo>
                </a:path>
              </a:pathLst>
            </a:custGeom>
            <a:ln w="40651" cap="flat">
              <a:solidFill>
                <a:srgbClr val="BEBEBE">
                  <a:alpha val="69803"/>
                </a:srgbClr>
              </a:solidFill>
              <a:prstDash val="solid"/>
              <a:round/>
            </a:ln>
          </p:spPr>
          <p:txBody>
            <a:bodyPr/>
            <a:lstStyle/>
            <a:p/>
          </p:txBody>
        </p:sp>
        <p:sp>
          <p:nvSpPr>
            <p:cNvPr id="552" name="pl552"/>
            <p:cNvSpPr/>
            <p:nvPr/>
          </p:nvSpPr>
          <p:spPr>
            <a:xfrm>
              <a:off x="7527878" y="5382157"/>
              <a:ext cx="1472887" cy="151338"/>
            </a:xfrm>
            <a:custGeom>
              <a:avLst/>
              <a:pathLst>
                <a:path w="1472887" h="151338">
                  <a:moveTo>
                    <a:pt x="0" y="75669"/>
                  </a:moveTo>
                  <a:lnTo>
                    <a:pt x="210412" y="0"/>
                  </a:lnTo>
                  <a:lnTo>
                    <a:pt x="420825" y="0"/>
                  </a:lnTo>
                  <a:lnTo>
                    <a:pt x="631237" y="94586"/>
                  </a:lnTo>
                  <a:lnTo>
                    <a:pt x="841650" y="75669"/>
                  </a:lnTo>
                  <a:lnTo>
                    <a:pt x="1052062" y="151338"/>
                  </a:lnTo>
                  <a:lnTo>
                    <a:pt x="1262475" y="151338"/>
                  </a:lnTo>
                  <a:lnTo>
                    <a:pt x="1472887" y="151338"/>
                  </a:lnTo>
                </a:path>
              </a:pathLst>
            </a:custGeom>
            <a:ln w="35231" cap="flat">
              <a:solidFill>
                <a:srgbClr val="BEBEBE">
                  <a:alpha val="69803"/>
                </a:srgbClr>
              </a:solidFill>
              <a:prstDash val="solid"/>
              <a:round/>
            </a:ln>
          </p:spPr>
          <p:txBody>
            <a:bodyPr/>
            <a:lstStyle/>
            <a:p/>
          </p:txBody>
        </p:sp>
        <p:sp>
          <p:nvSpPr>
            <p:cNvPr id="553" name="pl553"/>
            <p:cNvSpPr/>
            <p:nvPr/>
          </p:nvSpPr>
          <p:spPr>
            <a:xfrm>
              <a:off x="7527878" y="5382157"/>
              <a:ext cx="1472887" cy="75669"/>
            </a:xfrm>
            <a:custGeom>
              <a:avLst/>
              <a:pathLst>
                <a:path w="1472887" h="75669">
                  <a:moveTo>
                    <a:pt x="0" y="18917"/>
                  </a:moveTo>
                  <a:lnTo>
                    <a:pt x="210412" y="0"/>
                  </a:lnTo>
                  <a:lnTo>
                    <a:pt x="420825" y="18917"/>
                  </a:lnTo>
                  <a:lnTo>
                    <a:pt x="631237" y="75669"/>
                  </a:lnTo>
                  <a:lnTo>
                    <a:pt x="841650" y="37834"/>
                  </a:lnTo>
                  <a:lnTo>
                    <a:pt x="1052062" y="0"/>
                  </a:lnTo>
                  <a:lnTo>
                    <a:pt x="1262475" y="0"/>
                  </a:lnTo>
                  <a:lnTo>
                    <a:pt x="1472887" y="0"/>
                  </a:lnTo>
                </a:path>
              </a:pathLst>
            </a:custGeom>
            <a:ln w="20325" cap="flat">
              <a:solidFill>
                <a:srgbClr val="6B6B6B">
                  <a:alpha val="100000"/>
                </a:srgbClr>
              </a:solidFill>
              <a:prstDash val="solid"/>
              <a:round/>
            </a:ln>
          </p:spPr>
          <p:txBody>
            <a:bodyPr/>
            <a:lstStyle/>
            <a:p/>
          </p:txBody>
        </p:sp>
        <p:sp>
          <p:nvSpPr>
            <p:cNvPr id="554" name="pl554"/>
            <p:cNvSpPr/>
            <p:nvPr/>
          </p:nvSpPr>
          <p:spPr>
            <a:xfrm>
              <a:off x="7527878" y="5382157"/>
              <a:ext cx="1472887" cy="151338"/>
            </a:xfrm>
            <a:custGeom>
              <a:avLst/>
              <a:pathLst>
                <a:path w="1472887" h="151338">
                  <a:moveTo>
                    <a:pt x="0" y="75669"/>
                  </a:moveTo>
                  <a:lnTo>
                    <a:pt x="210412" y="0"/>
                  </a:lnTo>
                  <a:lnTo>
                    <a:pt x="420825" y="0"/>
                  </a:lnTo>
                  <a:lnTo>
                    <a:pt x="631237" y="94586"/>
                  </a:lnTo>
                  <a:lnTo>
                    <a:pt x="841650" y="75669"/>
                  </a:lnTo>
                  <a:lnTo>
                    <a:pt x="1052062" y="151338"/>
                  </a:lnTo>
                  <a:lnTo>
                    <a:pt x="1262475" y="151338"/>
                  </a:lnTo>
                  <a:lnTo>
                    <a:pt x="1472887" y="151338"/>
                  </a:lnTo>
                </a:path>
              </a:pathLst>
            </a:custGeom>
            <a:ln w="40651" cap="flat">
              <a:solidFill>
                <a:srgbClr val="000000">
                  <a:alpha val="100000"/>
                </a:srgbClr>
              </a:solidFill>
              <a:prstDash val="solid"/>
              <a:round/>
            </a:ln>
          </p:spPr>
          <p:txBody>
            <a:bodyPr/>
            <a:lstStyle/>
            <a:p/>
          </p:txBody>
        </p:sp>
        <p:sp>
          <p:nvSpPr>
            <p:cNvPr id="555" name="pl555"/>
            <p:cNvSpPr/>
            <p:nvPr/>
          </p:nvSpPr>
          <p:spPr>
            <a:xfrm>
              <a:off x="7527878" y="5382157"/>
              <a:ext cx="1472887" cy="151338"/>
            </a:xfrm>
            <a:custGeom>
              <a:avLst/>
              <a:pathLst>
                <a:path w="1472887" h="151338">
                  <a:moveTo>
                    <a:pt x="0" y="75669"/>
                  </a:moveTo>
                  <a:lnTo>
                    <a:pt x="210412" y="0"/>
                  </a:lnTo>
                  <a:lnTo>
                    <a:pt x="420825" y="0"/>
                  </a:lnTo>
                  <a:lnTo>
                    <a:pt x="631237" y="94586"/>
                  </a:lnTo>
                  <a:lnTo>
                    <a:pt x="841650" y="75669"/>
                  </a:lnTo>
                  <a:lnTo>
                    <a:pt x="1052062" y="151338"/>
                  </a:lnTo>
                  <a:lnTo>
                    <a:pt x="1262475" y="151338"/>
                  </a:lnTo>
                  <a:lnTo>
                    <a:pt x="1472887" y="151338"/>
                  </a:lnTo>
                </a:path>
              </a:pathLst>
            </a:custGeom>
            <a:ln w="35231" cap="flat">
              <a:solidFill>
                <a:srgbClr val="80BD41">
                  <a:alpha val="100000"/>
                </a:srgbClr>
              </a:solidFill>
              <a:prstDash val="solid"/>
              <a:round/>
            </a:ln>
          </p:spPr>
          <p:txBody>
            <a:bodyPr/>
            <a:lstStyle/>
            <a:p/>
          </p:txBody>
        </p:sp>
        <p:sp>
          <p:nvSpPr>
            <p:cNvPr id="556" name="pl556"/>
            <p:cNvSpPr/>
            <p:nvPr/>
          </p:nvSpPr>
          <p:spPr>
            <a:xfrm>
              <a:off x="7454234" y="5382157"/>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557" name="tx557"/>
            <p:cNvSpPr/>
            <p:nvPr/>
          </p:nvSpPr>
          <p:spPr>
            <a:xfrm>
              <a:off x="7479689" y="527927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58" name="tx558"/>
            <p:cNvSpPr/>
            <p:nvPr/>
          </p:nvSpPr>
          <p:spPr>
            <a:xfrm>
              <a:off x="7708161" y="520360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59" name="tx559"/>
            <p:cNvSpPr/>
            <p:nvPr/>
          </p:nvSpPr>
          <p:spPr>
            <a:xfrm>
              <a:off x="7918574" y="520360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60" name="tx560"/>
            <p:cNvSpPr/>
            <p:nvPr/>
          </p:nvSpPr>
          <p:spPr>
            <a:xfrm>
              <a:off x="8110927" y="529818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561" name="tx561"/>
            <p:cNvSpPr/>
            <p:nvPr/>
          </p:nvSpPr>
          <p:spPr>
            <a:xfrm>
              <a:off x="8321339" y="527927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62" name="tx562"/>
            <p:cNvSpPr/>
            <p:nvPr/>
          </p:nvSpPr>
          <p:spPr>
            <a:xfrm>
              <a:off x="8531752" y="535494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563" name="tx563"/>
            <p:cNvSpPr/>
            <p:nvPr/>
          </p:nvSpPr>
          <p:spPr>
            <a:xfrm>
              <a:off x="8742165" y="535494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564" name="tx564"/>
            <p:cNvSpPr/>
            <p:nvPr/>
          </p:nvSpPr>
          <p:spPr>
            <a:xfrm>
              <a:off x="8952577" y="535494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565" name="tx565"/>
            <p:cNvSpPr/>
            <p:nvPr/>
          </p:nvSpPr>
          <p:spPr>
            <a:xfrm>
              <a:off x="1328277" y="4639778"/>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Nigeria</a:t>
              </a:r>
            </a:p>
          </p:txBody>
        </p:sp>
        <p:sp>
          <p:nvSpPr>
            <p:cNvPr id="566" name="tx566"/>
            <p:cNvSpPr/>
            <p:nvPr/>
          </p:nvSpPr>
          <p:spPr>
            <a:xfrm>
              <a:off x="2618176" y="4639778"/>
              <a:ext cx="11536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Sao Tome and Principe</a:t>
              </a:r>
            </a:p>
          </p:txBody>
        </p:sp>
        <p:sp>
          <p:nvSpPr>
            <p:cNvPr id="567" name="tx567"/>
            <p:cNvSpPr/>
            <p:nvPr/>
          </p:nvSpPr>
          <p:spPr>
            <a:xfrm>
              <a:off x="4564751" y="4639778"/>
              <a:ext cx="64008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Sierra Leone</a:t>
              </a:r>
            </a:p>
          </p:txBody>
        </p:sp>
        <p:sp>
          <p:nvSpPr>
            <p:cNvPr id="568" name="tx568"/>
            <p:cNvSpPr/>
            <p:nvPr/>
          </p:nvSpPr>
          <p:spPr>
            <a:xfrm>
              <a:off x="6273170" y="4639778"/>
              <a:ext cx="6027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South Africa</a:t>
              </a:r>
            </a:p>
          </p:txBody>
        </p:sp>
        <p:sp>
          <p:nvSpPr>
            <p:cNvPr id="569" name="tx569"/>
            <p:cNvSpPr/>
            <p:nvPr/>
          </p:nvSpPr>
          <p:spPr>
            <a:xfrm>
              <a:off x="8040614" y="4639778"/>
              <a:ext cx="4474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Tanzania</a:t>
              </a:r>
            </a:p>
          </p:txBody>
        </p:sp>
        <p:sp>
          <p:nvSpPr>
            <p:cNvPr id="570" name="tx570"/>
            <p:cNvSpPr/>
            <p:nvPr/>
          </p:nvSpPr>
          <p:spPr>
            <a:xfrm>
              <a:off x="1346793" y="3335696"/>
              <a:ext cx="3169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Kenya</a:t>
              </a:r>
            </a:p>
          </p:txBody>
        </p:sp>
        <p:sp>
          <p:nvSpPr>
            <p:cNvPr id="571" name="tx571"/>
            <p:cNvSpPr/>
            <p:nvPr/>
          </p:nvSpPr>
          <p:spPr>
            <a:xfrm>
              <a:off x="2996097" y="3335696"/>
              <a:ext cx="3978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Lesotho</a:t>
              </a:r>
            </a:p>
          </p:txBody>
        </p:sp>
        <p:sp>
          <p:nvSpPr>
            <p:cNvPr id="572" name="tx572"/>
            <p:cNvSpPr/>
            <p:nvPr/>
          </p:nvSpPr>
          <p:spPr>
            <a:xfrm>
              <a:off x="4577232" y="3335696"/>
              <a:ext cx="6151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Madagascar</a:t>
              </a:r>
            </a:p>
          </p:txBody>
        </p:sp>
        <p:sp>
          <p:nvSpPr>
            <p:cNvPr id="573" name="tx573"/>
            <p:cNvSpPr/>
            <p:nvPr/>
          </p:nvSpPr>
          <p:spPr>
            <a:xfrm>
              <a:off x="6400729" y="3335696"/>
              <a:ext cx="34765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Malawi</a:t>
              </a:r>
            </a:p>
          </p:txBody>
        </p:sp>
        <p:sp>
          <p:nvSpPr>
            <p:cNvPr id="574" name="tx574"/>
            <p:cNvSpPr/>
            <p:nvPr/>
          </p:nvSpPr>
          <p:spPr>
            <a:xfrm>
              <a:off x="8059405" y="3335696"/>
              <a:ext cx="4098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Namibia</a:t>
              </a:r>
            </a:p>
          </p:txBody>
        </p:sp>
        <p:sp>
          <p:nvSpPr>
            <p:cNvPr id="575" name="tx575"/>
            <p:cNvSpPr/>
            <p:nvPr/>
          </p:nvSpPr>
          <p:spPr>
            <a:xfrm>
              <a:off x="1384284" y="2031614"/>
              <a:ext cx="24195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DRC</a:t>
              </a:r>
            </a:p>
          </p:txBody>
        </p:sp>
        <p:sp>
          <p:nvSpPr>
            <p:cNvPr id="576" name="tx576"/>
            <p:cNvSpPr/>
            <p:nvPr/>
          </p:nvSpPr>
          <p:spPr>
            <a:xfrm>
              <a:off x="2986999" y="2031614"/>
              <a:ext cx="4160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Eswatini</a:t>
              </a:r>
            </a:p>
          </p:txBody>
        </p:sp>
        <p:sp>
          <p:nvSpPr>
            <p:cNvPr id="577" name="tx577"/>
            <p:cNvSpPr/>
            <p:nvPr/>
          </p:nvSpPr>
          <p:spPr>
            <a:xfrm>
              <a:off x="4716952" y="2031614"/>
              <a:ext cx="335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Gabon</a:t>
              </a:r>
            </a:p>
          </p:txBody>
        </p:sp>
        <p:sp>
          <p:nvSpPr>
            <p:cNvPr id="578" name="tx578"/>
            <p:cNvSpPr/>
            <p:nvPr/>
          </p:nvSpPr>
          <p:spPr>
            <a:xfrm>
              <a:off x="6378875" y="2031614"/>
              <a:ext cx="3913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Gambia</a:t>
              </a:r>
            </a:p>
          </p:txBody>
        </p:sp>
        <p:sp>
          <p:nvSpPr>
            <p:cNvPr id="579" name="tx579"/>
            <p:cNvSpPr/>
            <p:nvPr/>
          </p:nvSpPr>
          <p:spPr>
            <a:xfrm>
              <a:off x="7897785" y="2031614"/>
              <a:ext cx="7330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Guinea-Bissau</a:t>
              </a:r>
            </a:p>
          </p:txBody>
        </p:sp>
        <p:sp>
          <p:nvSpPr>
            <p:cNvPr id="580" name="tx580"/>
            <p:cNvSpPr/>
            <p:nvPr/>
          </p:nvSpPr>
          <p:spPr>
            <a:xfrm>
              <a:off x="1331249" y="727533"/>
              <a:ext cx="34802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Angola</a:t>
              </a:r>
            </a:p>
          </p:txBody>
        </p:sp>
        <p:sp>
          <p:nvSpPr>
            <p:cNvPr id="581" name="tx581"/>
            <p:cNvSpPr/>
            <p:nvPr/>
          </p:nvSpPr>
          <p:spPr>
            <a:xfrm>
              <a:off x="3002406" y="727533"/>
              <a:ext cx="3852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Burundi</a:t>
              </a:r>
            </a:p>
          </p:txBody>
        </p:sp>
        <p:sp>
          <p:nvSpPr>
            <p:cNvPr id="582" name="tx582"/>
            <p:cNvSpPr/>
            <p:nvPr/>
          </p:nvSpPr>
          <p:spPr>
            <a:xfrm>
              <a:off x="4589577" y="727533"/>
              <a:ext cx="5904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Cabo Verde</a:t>
              </a:r>
            </a:p>
          </p:txBody>
        </p:sp>
        <p:sp>
          <p:nvSpPr>
            <p:cNvPr id="583" name="tx583"/>
            <p:cNvSpPr/>
            <p:nvPr/>
          </p:nvSpPr>
          <p:spPr>
            <a:xfrm>
              <a:off x="6347877" y="727533"/>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Comoros</a:t>
              </a:r>
            </a:p>
          </p:txBody>
        </p:sp>
        <p:sp>
          <p:nvSpPr>
            <p:cNvPr id="584" name="tx584"/>
            <p:cNvSpPr/>
            <p:nvPr/>
          </p:nvSpPr>
          <p:spPr>
            <a:xfrm>
              <a:off x="7952329" y="727533"/>
              <a:ext cx="6239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Cote d'Ivoire</a:t>
              </a:r>
            </a:p>
          </p:txBody>
        </p:sp>
        <p:sp>
          <p:nvSpPr>
            <p:cNvPr id="585" name="pl585"/>
            <p:cNvSpPr/>
            <p:nvPr/>
          </p:nvSpPr>
          <p:spPr>
            <a:xfrm>
              <a:off x="76881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6" name="pl586"/>
            <p:cNvSpPr/>
            <p:nvPr/>
          </p:nvSpPr>
          <p:spPr>
            <a:xfrm>
              <a:off x="97922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7" name="pl587"/>
            <p:cNvSpPr/>
            <p:nvPr/>
          </p:nvSpPr>
          <p:spPr>
            <a:xfrm>
              <a:off x="118964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8" name="pl588"/>
            <p:cNvSpPr/>
            <p:nvPr/>
          </p:nvSpPr>
          <p:spPr>
            <a:xfrm>
              <a:off x="140005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9" name="pl589"/>
            <p:cNvSpPr/>
            <p:nvPr/>
          </p:nvSpPr>
          <p:spPr>
            <a:xfrm>
              <a:off x="161046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90" name="pl590"/>
            <p:cNvSpPr/>
            <p:nvPr/>
          </p:nvSpPr>
          <p:spPr>
            <a:xfrm>
              <a:off x="182087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91" name="pl591"/>
            <p:cNvSpPr/>
            <p:nvPr/>
          </p:nvSpPr>
          <p:spPr>
            <a:xfrm>
              <a:off x="203129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92" name="pl592"/>
            <p:cNvSpPr/>
            <p:nvPr/>
          </p:nvSpPr>
          <p:spPr>
            <a:xfrm>
              <a:off x="224170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93" name="tx593"/>
            <p:cNvSpPr/>
            <p:nvPr/>
          </p:nvSpPr>
          <p:spPr>
            <a:xfrm rot="-5400000">
              <a:off x="64445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594" name="tx594"/>
            <p:cNvSpPr/>
            <p:nvPr/>
          </p:nvSpPr>
          <p:spPr>
            <a:xfrm rot="-5400000">
              <a:off x="85486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595" name="tx595"/>
            <p:cNvSpPr/>
            <p:nvPr/>
          </p:nvSpPr>
          <p:spPr>
            <a:xfrm rot="-5400000">
              <a:off x="106528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596" name="tx596"/>
            <p:cNvSpPr/>
            <p:nvPr/>
          </p:nvSpPr>
          <p:spPr>
            <a:xfrm rot="-5400000">
              <a:off x="127569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597" name="tx597"/>
            <p:cNvSpPr/>
            <p:nvPr/>
          </p:nvSpPr>
          <p:spPr>
            <a:xfrm rot="-5400000">
              <a:off x="148610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598" name="tx598"/>
            <p:cNvSpPr/>
            <p:nvPr/>
          </p:nvSpPr>
          <p:spPr>
            <a:xfrm rot="-5400000">
              <a:off x="169651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599" name="tx599"/>
            <p:cNvSpPr/>
            <p:nvPr/>
          </p:nvSpPr>
          <p:spPr>
            <a:xfrm rot="-5400000">
              <a:off x="190693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00" name="tx600"/>
            <p:cNvSpPr/>
            <p:nvPr/>
          </p:nvSpPr>
          <p:spPr>
            <a:xfrm rot="-5400000">
              <a:off x="211734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01" name="pl601"/>
            <p:cNvSpPr/>
            <p:nvPr/>
          </p:nvSpPr>
          <p:spPr>
            <a:xfrm>
              <a:off x="245858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2" name="pl602"/>
            <p:cNvSpPr/>
            <p:nvPr/>
          </p:nvSpPr>
          <p:spPr>
            <a:xfrm>
              <a:off x="266899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3" name="pl603"/>
            <p:cNvSpPr/>
            <p:nvPr/>
          </p:nvSpPr>
          <p:spPr>
            <a:xfrm>
              <a:off x="287940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4" name="pl604"/>
            <p:cNvSpPr/>
            <p:nvPr/>
          </p:nvSpPr>
          <p:spPr>
            <a:xfrm>
              <a:off x="308981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5" name="pl605"/>
            <p:cNvSpPr/>
            <p:nvPr/>
          </p:nvSpPr>
          <p:spPr>
            <a:xfrm>
              <a:off x="330023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6" name="pl606"/>
            <p:cNvSpPr/>
            <p:nvPr/>
          </p:nvSpPr>
          <p:spPr>
            <a:xfrm>
              <a:off x="351064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7" name="pl607"/>
            <p:cNvSpPr/>
            <p:nvPr/>
          </p:nvSpPr>
          <p:spPr>
            <a:xfrm>
              <a:off x="372105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8" name="pl608"/>
            <p:cNvSpPr/>
            <p:nvPr/>
          </p:nvSpPr>
          <p:spPr>
            <a:xfrm>
              <a:off x="393146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9" name="tx609"/>
            <p:cNvSpPr/>
            <p:nvPr/>
          </p:nvSpPr>
          <p:spPr>
            <a:xfrm rot="-5400000">
              <a:off x="233422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10" name="tx610"/>
            <p:cNvSpPr/>
            <p:nvPr/>
          </p:nvSpPr>
          <p:spPr>
            <a:xfrm rot="-5400000">
              <a:off x="254463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11" name="tx611"/>
            <p:cNvSpPr/>
            <p:nvPr/>
          </p:nvSpPr>
          <p:spPr>
            <a:xfrm rot="-5400000">
              <a:off x="275504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12" name="tx612"/>
            <p:cNvSpPr/>
            <p:nvPr/>
          </p:nvSpPr>
          <p:spPr>
            <a:xfrm rot="-5400000">
              <a:off x="296546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13" name="tx613"/>
            <p:cNvSpPr/>
            <p:nvPr/>
          </p:nvSpPr>
          <p:spPr>
            <a:xfrm rot="-5400000">
              <a:off x="317587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14" name="tx614"/>
            <p:cNvSpPr/>
            <p:nvPr/>
          </p:nvSpPr>
          <p:spPr>
            <a:xfrm rot="-5400000">
              <a:off x="338628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15" name="tx615"/>
            <p:cNvSpPr/>
            <p:nvPr/>
          </p:nvSpPr>
          <p:spPr>
            <a:xfrm rot="-5400000">
              <a:off x="359669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16" name="tx616"/>
            <p:cNvSpPr/>
            <p:nvPr/>
          </p:nvSpPr>
          <p:spPr>
            <a:xfrm rot="-5400000">
              <a:off x="380711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17" name="pl617"/>
            <p:cNvSpPr/>
            <p:nvPr/>
          </p:nvSpPr>
          <p:spPr>
            <a:xfrm>
              <a:off x="414834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8" name="pl618"/>
            <p:cNvSpPr/>
            <p:nvPr/>
          </p:nvSpPr>
          <p:spPr>
            <a:xfrm>
              <a:off x="435875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9" name="pl619"/>
            <p:cNvSpPr/>
            <p:nvPr/>
          </p:nvSpPr>
          <p:spPr>
            <a:xfrm>
              <a:off x="456917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0" name="pl620"/>
            <p:cNvSpPr/>
            <p:nvPr/>
          </p:nvSpPr>
          <p:spPr>
            <a:xfrm>
              <a:off x="477958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1" name="pl621"/>
            <p:cNvSpPr/>
            <p:nvPr/>
          </p:nvSpPr>
          <p:spPr>
            <a:xfrm>
              <a:off x="498999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2" name="pl622"/>
            <p:cNvSpPr/>
            <p:nvPr/>
          </p:nvSpPr>
          <p:spPr>
            <a:xfrm>
              <a:off x="520040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3" name="pl623"/>
            <p:cNvSpPr/>
            <p:nvPr/>
          </p:nvSpPr>
          <p:spPr>
            <a:xfrm>
              <a:off x="541082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4" name="pl624"/>
            <p:cNvSpPr/>
            <p:nvPr/>
          </p:nvSpPr>
          <p:spPr>
            <a:xfrm>
              <a:off x="562123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5" name="tx625"/>
            <p:cNvSpPr/>
            <p:nvPr/>
          </p:nvSpPr>
          <p:spPr>
            <a:xfrm rot="-5400000">
              <a:off x="402398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26" name="tx626"/>
            <p:cNvSpPr/>
            <p:nvPr/>
          </p:nvSpPr>
          <p:spPr>
            <a:xfrm rot="-5400000">
              <a:off x="423440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27" name="tx627"/>
            <p:cNvSpPr/>
            <p:nvPr/>
          </p:nvSpPr>
          <p:spPr>
            <a:xfrm rot="-5400000">
              <a:off x="444481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28" name="tx628"/>
            <p:cNvSpPr/>
            <p:nvPr/>
          </p:nvSpPr>
          <p:spPr>
            <a:xfrm rot="-5400000">
              <a:off x="465522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29" name="tx629"/>
            <p:cNvSpPr/>
            <p:nvPr/>
          </p:nvSpPr>
          <p:spPr>
            <a:xfrm rot="-5400000">
              <a:off x="486563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30" name="tx630"/>
            <p:cNvSpPr/>
            <p:nvPr/>
          </p:nvSpPr>
          <p:spPr>
            <a:xfrm rot="-5400000">
              <a:off x="507605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31" name="tx631"/>
            <p:cNvSpPr/>
            <p:nvPr/>
          </p:nvSpPr>
          <p:spPr>
            <a:xfrm rot="-5400000">
              <a:off x="528646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32" name="tx632"/>
            <p:cNvSpPr/>
            <p:nvPr/>
          </p:nvSpPr>
          <p:spPr>
            <a:xfrm rot="-5400000">
              <a:off x="549687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33" name="pl633"/>
            <p:cNvSpPr/>
            <p:nvPr/>
          </p:nvSpPr>
          <p:spPr>
            <a:xfrm>
              <a:off x="583811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4" name="pl634"/>
            <p:cNvSpPr/>
            <p:nvPr/>
          </p:nvSpPr>
          <p:spPr>
            <a:xfrm>
              <a:off x="604852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5" name="pl635"/>
            <p:cNvSpPr/>
            <p:nvPr/>
          </p:nvSpPr>
          <p:spPr>
            <a:xfrm>
              <a:off x="625893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6" name="pl636"/>
            <p:cNvSpPr/>
            <p:nvPr/>
          </p:nvSpPr>
          <p:spPr>
            <a:xfrm>
              <a:off x="646935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7" name="pl637"/>
            <p:cNvSpPr/>
            <p:nvPr/>
          </p:nvSpPr>
          <p:spPr>
            <a:xfrm>
              <a:off x="667976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8" name="pl638"/>
            <p:cNvSpPr/>
            <p:nvPr/>
          </p:nvSpPr>
          <p:spPr>
            <a:xfrm>
              <a:off x="689017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9" name="pl639"/>
            <p:cNvSpPr/>
            <p:nvPr/>
          </p:nvSpPr>
          <p:spPr>
            <a:xfrm>
              <a:off x="710058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0" name="pl640"/>
            <p:cNvSpPr/>
            <p:nvPr/>
          </p:nvSpPr>
          <p:spPr>
            <a:xfrm>
              <a:off x="731100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1" name="tx641"/>
            <p:cNvSpPr/>
            <p:nvPr/>
          </p:nvSpPr>
          <p:spPr>
            <a:xfrm rot="-5400000">
              <a:off x="571375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42" name="tx642"/>
            <p:cNvSpPr/>
            <p:nvPr/>
          </p:nvSpPr>
          <p:spPr>
            <a:xfrm rot="-5400000">
              <a:off x="592416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43" name="tx643"/>
            <p:cNvSpPr/>
            <p:nvPr/>
          </p:nvSpPr>
          <p:spPr>
            <a:xfrm rot="-5400000">
              <a:off x="613457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44" name="tx644"/>
            <p:cNvSpPr/>
            <p:nvPr/>
          </p:nvSpPr>
          <p:spPr>
            <a:xfrm rot="-5400000">
              <a:off x="634499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45" name="tx645"/>
            <p:cNvSpPr/>
            <p:nvPr/>
          </p:nvSpPr>
          <p:spPr>
            <a:xfrm rot="-5400000">
              <a:off x="655540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46" name="tx646"/>
            <p:cNvSpPr/>
            <p:nvPr/>
          </p:nvSpPr>
          <p:spPr>
            <a:xfrm rot="-5400000">
              <a:off x="676581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47" name="tx647"/>
            <p:cNvSpPr/>
            <p:nvPr/>
          </p:nvSpPr>
          <p:spPr>
            <a:xfrm rot="-5400000">
              <a:off x="697622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48" name="tx648"/>
            <p:cNvSpPr/>
            <p:nvPr/>
          </p:nvSpPr>
          <p:spPr>
            <a:xfrm rot="-5400000">
              <a:off x="718664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49" name="pl649"/>
            <p:cNvSpPr/>
            <p:nvPr/>
          </p:nvSpPr>
          <p:spPr>
            <a:xfrm>
              <a:off x="752787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0" name="pl650"/>
            <p:cNvSpPr/>
            <p:nvPr/>
          </p:nvSpPr>
          <p:spPr>
            <a:xfrm>
              <a:off x="773829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1" name="pl651"/>
            <p:cNvSpPr/>
            <p:nvPr/>
          </p:nvSpPr>
          <p:spPr>
            <a:xfrm>
              <a:off x="794870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2" name="pl652"/>
            <p:cNvSpPr/>
            <p:nvPr/>
          </p:nvSpPr>
          <p:spPr>
            <a:xfrm>
              <a:off x="815911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3" name="pl653"/>
            <p:cNvSpPr/>
            <p:nvPr/>
          </p:nvSpPr>
          <p:spPr>
            <a:xfrm>
              <a:off x="836952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4" name="pl654"/>
            <p:cNvSpPr/>
            <p:nvPr/>
          </p:nvSpPr>
          <p:spPr>
            <a:xfrm>
              <a:off x="857994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5" name="pl655"/>
            <p:cNvSpPr/>
            <p:nvPr/>
          </p:nvSpPr>
          <p:spPr>
            <a:xfrm>
              <a:off x="879035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6" name="pl656"/>
            <p:cNvSpPr/>
            <p:nvPr/>
          </p:nvSpPr>
          <p:spPr>
            <a:xfrm>
              <a:off x="900076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7" name="tx657"/>
            <p:cNvSpPr/>
            <p:nvPr/>
          </p:nvSpPr>
          <p:spPr>
            <a:xfrm rot="-5400000">
              <a:off x="740352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58" name="tx658"/>
            <p:cNvSpPr/>
            <p:nvPr/>
          </p:nvSpPr>
          <p:spPr>
            <a:xfrm rot="-5400000">
              <a:off x="761393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59" name="tx659"/>
            <p:cNvSpPr/>
            <p:nvPr/>
          </p:nvSpPr>
          <p:spPr>
            <a:xfrm rot="-5400000">
              <a:off x="782434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60" name="tx660"/>
            <p:cNvSpPr/>
            <p:nvPr/>
          </p:nvSpPr>
          <p:spPr>
            <a:xfrm rot="-5400000">
              <a:off x="803475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61" name="tx661"/>
            <p:cNvSpPr/>
            <p:nvPr/>
          </p:nvSpPr>
          <p:spPr>
            <a:xfrm rot="-5400000">
              <a:off x="824517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62" name="tx662"/>
            <p:cNvSpPr/>
            <p:nvPr/>
          </p:nvSpPr>
          <p:spPr>
            <a:xfrm rot="-5400000">
              <a:off x="845558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63" name="tx663"/>
            <p:cNvSpPr/>
            <p:nvPr/>
          </p:nvSpPr>
          <p:spPr>
            <a:xfrm rot="-5400000">
              <a:off x="866599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64" name="tx664"/>
            <p:cNvSpPr/>
            <p:nvPr/>
          </p:nvSpPr>
          <p:spPr>
            <a:xfrm rot="-5400000">
              <a:off x="887640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65" name="tx665"/>
            <p:cNvSpPr/>
            <p:nvPr/>
          </p:nvSpPr>
          <p:spPr>
            <a:xfrm>
              <a:off x="570361" y="1429907"/>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666" name="tx666"/>
            <p:cNvSpPr/>
            <p:nvPr/>
          </p:nvSpPr>
          <p:spPr>
            <a:xfrm>
              <a:off x="508182" y="95697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667" name="pl667"/>
            <p:cNvSpPr/>
            <p:nvPr/>
          </p:nvSpPr>
          <p:spPr>
            <a:xfrm>
              <a:off x="660376" y="146991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68" name="pl668"/>
            <p:cNvSpPr/>
            <p:nvPr/>
          </p:nvSpPr>
          <p:spPr>
            <a:xfrm>
              <a:off x="660376" y="99698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69" name="tx669"/>
            <p:cNvSpPr/>
            <p:nvPr/>
          </p:nvSpPr>
          <p:spPr>
            <a:xfrm>
              <a:off x="570361" y="2733988"/>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670" name="tx670"/>
            <p:cNvSpPr/>
            <p:nvPr/>
          </p:nvSpPr>
          <p:spPr>
            <a:xfrm>
              <a:off x="508182" y="226105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671" name="pl671"/>
            <p:cNvSpPr/>
            <p:nvPr/>
          </p:nvSpPr>
          <p:spPr>
            <a:xfrm>
              <a:off x="660376" y="277399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72" name="pl672"/>
            <p:cNvSpPr/>
            <p:nvPr/>
          </p:nvSpPr>
          <p:spPr>
            <a:xfrm>
              <a:off x="660376" y="230106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73" name="tx673"/>
            <p:cNvSpPr/>
            <p:nvPr/>
          </p:nvSpPr>
          <p:spPr>
            <a:xfrm>
              <a:off x="570361" y="4038070"/>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674" name="tx674"/>
            <p:cNvSpPr/>
            <p:nvPr/>
          </p:nvSpPr>
          <p:spPr>
            <a:xfrm>
              <a:off x="508182" y="356513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675" name="pl675"/>
            <p:cNvSpPr/>
            <p:nvPr/>
          </p:nvSpPr>
          <p:spPr>
            <a:xfrm>
              <a:off x="660376" y="407807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76" name="pl676"/>
            <p:cNvSpPr/>
            <p:nvPr/>
          </p:nvSpPr>
          <p:spPr>
            <a:xfrm>
              <a:off x="660376" y="360514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77" name="tx677"/>
            <p:cNvSpPr/>
            <p:nvPr/>
          </p:nvSpPr>
          <p:spPr>
            <a:xfrm>
              <a:off x="570361" y="5342152"/>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678" name="tx678"/>
            <p:cNvSpPr/>
            <p:nvPr/>
          </p:nvSpPr>
          <p:spPr>
            <a:xfrm>
              <a:off x="508182" y="486922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679" name="pl679"/>
            <p:cNvSpPr/>
            <p:nvPr/>
          </p:nvSpPr>
          <p:spPr>
            <a:xfrm>
              <a:off x="660376" y="538215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80" name="pl680"/>
            <p:cNvSpPr/>
            <p:nvPr/>
          </p:nvSpPr>
          <p:spPr>
            <a:xfrm>
              <a:off x="660376" y="490922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81" name="tx681"/>
            <p:cNvSpPr/>
            <p:nvPr/>
          </p:nvSpPr>
          <p:spPr>
            <a:xfrm rot="-5400000">
              <a:off x="-257217" y="3290889"/>
              <a:ext cx="130228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Difference (% points)</a:t>
              </a:r>
            </a:p>
          </p:txBody>
        </p:sp>
        <p:sp>
          <p:nvSpPr>
            <p:cNvPr id="682" name="tx682"/>
            <p:cNvSpPr/>
            <p:nvPr/>
          </p:nvSpPr>
          <p:spPr>
            <a:xfrm>
              <a:off x="695171" y="435349"/>
              <a:ext cx="550688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DTP1 coverage difference compared to 2019, by country, AFR, 2018-2025</a:t>
              </a:r>
            </a:p>
          </p:txBody>
        </p:sp>
        <p:sp>
          <p:nvSpPr>
            <p:cNvPr id="683" name="tx683"/>
            <p:cNvSpPr/>
            <p:nvPr/>
          </p:nvSpPr>
          <p:spPr>
            <a:xfrm>
              <a:off x="4912427" y="63520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684" name="tx684"/>
            <p:cNvSpPr/>
            <p:nvPr/>
          </p:nvSpPr>
          <p:spPr>
            <a:xfrm>
              <a:off x="5516114" y="6472760"/>
              <a:ext cx="35582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Dark grey line displays regional coverage difference for reference </a:t>
              </a:r>
            </a:p>
          </p:txBody>
        </p:sp>
        <p:sp>
          <p:nvSpPr>
            <p:cNvPr id="685" name="tx685"/>
            <p:cNvSpPr/>
            <p:nvPr/>
          </p:nvSpPr>
          <p:spPr>
            <a:xfrm>
              <a:off x="-1557134" y="6593460"/>
              <a:ext cx="1063154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When looking at coverage difference compared to 2019, values above zero indicate coverage n percentage points higher than in 2019 and values below zero indicate coverage n percentage points lower than in 2019</a:t>
              </a:r>
            </a:p>
          </p:txBody>
        </p:sp>
      </p:grpSp>
      <p:sp>
        <p:nvSpPr>
          <p:cNvPr id="68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difference in DTP1 coverage compared to 2019, for the 20 countries with the largest declines in coverage between 2019 and 2025. Among the 20 countries with the largest declines in DTP1 coverage between 2019 and 2025, Coverage was not higher in 2025 compared to 2019 in any of these 20 countries. Coverage was lower than in 2019 in 20 of these 20 countries (Angola, Burundi, Cabo Verde, Comoros, Cote d'Ivoire, DRC, Eswatini, Gabon, Gambia, Guinea-Bissau, Kenya, Lesotho, Madagascar, Malawi, Namibia, Nigeria, Sao Tome and Principe, Sierra Leone, South Africa, and Tanzania). The largest decline in coverage was 20% points in South Africa from 87% in 2019 to 67% in 2025.</a:t>
            </a: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7086600" y="969264"/>
            <a:ext cx="4919472" cy="3017520"/>
          </a:xfrm>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AFRO</a:t>
            </a:r>
          </a:p>
        </p:txBody>
      </p:sp>
      <p:sp>
        <p:nvSpPr>
          <p:cNvPr id="3" name="body"/>
          <p:cNvSpPr>
            <a:spLocks noGrp="1"/>
          </p:cNvSpPr>
          <p:nvPr>
            <p:ph/>
          </p:nvPr>
        </p:nvSpPr>
        <p:spPr>
          <a:xfrm>
            <a:off x="6492240" y="4114800"/>
            <a:ext cx="5943600" cy="457200"/>
          </a:xfrm>
        </p:spPr>
        <p:txBody>
          <a:bodyPr/>
          <a:lstStyle/>
          <a:p>
            <a:pPr algn="ctr" marL="0" marR="0">
              <a:lnSpc>
                <a:spcPct val="100000"/>
              </a:lnSpc>
              <a:spcBef>
                <a:spcPts val="0"/>
              </a:spcBef>
              <a:spcAft>
                <a:spcPts val="0"/>
              </a:spcAft>
              <a:buNone/>
            </a:pPr>
            <a:r>
              <a:rPr cap="none" sz="2800" i="0" b="0" u="none" strike="noStrike">
                <a:solidFill>
                  <a:srgbClr val="FFFFFF">
                    <a:alpha val="100000"/>
                  </a:srgbClr>
                </a:solidFill>
                <a:latin typeface="Arial"/>
                <a:cs typeface="Arial"/>
                <a:ea typeface="Arial"/>
                <a:sym typeface="Arial"/>
              </a:rPr>
              <a:t>WUENIC 2025 revision,
Published 15 July 2026</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2787428"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5" name="pl5"/>
            <p:cNvSpPr/>
            <p:nvPr/>
          </p:nvSpPr>
          <p:spPr>
            <a:xfrm>
              <a:off x="4266040"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6" name="pl6"/>
            <p:cNvSpPr/>
            <p:nvPr/>
          </p:nvSpPr>
          <p:spPr>
            <a:xfrm>
              <a:off x="5744652"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7" name="pl7"/>
            <p:cNvSpPr/>
            <p:nvPr/>
          </p:nvSpPr>
          <p:spPr>
            <a:xfrm>
              <a:off x="7223264"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8" name="pl8"/>
            <p:cNvSpPr/>
            <p:nvPr/>
          </p:nvSpPr>
          <p:spPr>
            <a:xfrm>
              <a:off x="1752400" y="5765619"/>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9" name="pl9"/>
            <p:cNvSpPr/>
            <p:nvPr/>
          </p:nvSpPr>
          <p:spPr>
            <a:xfrm>
              <a:off x="1752400" y="5656059"/>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10" name="pl10"/>
            <p:cNvSpPr/>
            <p:nvPr/>
          </p:nvSpPr>
          <p:spPr>
            <a:xfrm>
              <a:off x="1752400" y="5546499"/>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11" name="pl11"/>
            <p:cNvSpPr/>
            <p:nvPr/>
          </p:nvSpPr>
          <p:spPr>
            <a:xfrm>
              <a:off x="1752400" y="5436938"/>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12" name="pl12"/>
            <p:cNvSpPr/>
            <p:nvPr/>
          </p:nvSpPr>
          <p:spPr>
            <a:xfrm>
              <a:off x="1752400" y="5327378"/>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13" name="pl13"/>
            <p:cNvSpPr/>
            <p:nvPr/>
          </p:nvSpPr>
          <p:spPr>
            <a:xfrm>
              <a:off x="1752400" y="5217818"/>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14" name="pl14"/>
            <p:cNvSpPr/>
            <p:nvPr/>
          </p:nvSpPr>
          <p:spPr>
            <a:xfrm>
              <a:off x="1752400" y="5108257"/>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15" name="pl15"/>
            <p:cNvSpPr/>
            <p:nvPr/>
          </p:nvSpPr>
          <p:spPr>
            <a:xfrm>
              <a:off x="1752400" y="4998697"/>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16" name="pl16"/>
            <p:cNvSpPr/>
            <p:nvPr/>
          </p:nvSpPr>
          <p:spPr>
            <a:xfrm>
              <a:off x="1752400" y="4889137"/>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17" name="pl17"/>
            <p:cNvSpPr/>
            <p:nvPr/>
          </p:nvSpPr>
          <p:spPr>
            <a:xfrm>
              <a:off x="1752400" y="4779577"/>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18" name="pl18"/>
            <p:cNvSpPr/>
            <p:nvPr/>
          </p:nvSpPr>
          <p:spPr>
            <a:xfrm>
              <a:off x="1752400" y="4670016"/>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19" name="pl19"/>
            <p:cNvSpPr/>
            <p:nvPr/>
          </p:nvSpPr>
          <p:spPr>
            <a:xfrm>
              <a:off x="1752400" y="4560456"/>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20" name="pl20"/>
            <p:cNvSpPr/>
            <p:nvPr/>
          </p:nvSpPr>
          <p:spPr>
            <a:xfrm>
              <a:off x="1752400" y="4450896"/>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21" name="pl21"/>
            <p:cNvSpPr/>
            <p:nvPr/>
          </p:nvSpPr>
          <p:spPr>
            <a:xfrm>
              <a:off x="1752400" y="4341336"/>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22" name="pl22"/>
            <p:cNvSpPr/>
            <p:nvPr/>
          </p:nvSpPr>
          <p:spPr>
            <a:xfrm>
              <a:off x="1752400" y="4231775"/>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23" name="pl23"/>
            <p:cNvSpPr/>
            <p:nvPr/>
          </p:nvSpPr>
          <p:spPr>
            <a:xfrm>
              <a:off x="1752400" y="4122215"/>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24" name="pl24"/>
            <p:cNvSpPr/>
            <p:nvPr/>
          </p:nvSpPr>
          <p:spPr>
            <a:xfrm>
              <a:off x="1752400" y="4012655"/>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25" name="pl25"/>
            <p:cNvSpPr/>
            <p:nvPr/>
          </p:nvSpPr>
          <p:spPr>
            <a:xfrm>
              <a:off x="1752400" y="3903095"/>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26" name="pl26"/>
            <p:cNvSpPr/>
            <p:nvPr/>
          </p:nvSpPr>
          <p:spPr>
            <a:xfrm>
              <a:off x="1752400" y="3793534"/>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27" name="pl27"/>
            <p:cNvSpPr/>
            <p:nvPr/>
          </p:nvSpPr>
          <p:spPr>
            <a:xfrm>
              <a:off x="1752400" y="3683974"/>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28" name="pl28"/>
            <p:cNvSpPr/>
            <p:nvPr/>
          </p:nvSpPr>
          <p:spPr>
            <a:xfrm>
              <a:off x="1752400" y="3574414"/>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29" name="pl29"/>
            <p:cNvSpPr/>
            <p:nvPr/>
          </p:nvSpPr>
          <p:spPr>
            <a:xfrm>
              <a:off x="1752400" y="3464854"/>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30" name="pl30"/>
            <p:cNvSpPr/>
            <p:nvPr/>
          </p:nvSpPr>
          <p:spPr>
            <a:xfrm>
              <a:off x="1752400" y="3355293"/>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31" name="pl31"/>
            <p:cNvSpPr/>
            <p:nvPr/>
          </p:nvSpPr>
          <p:spPr>
            <a:xfrm>
              <a:off x="1752400" y="3245733"/>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32" name="pl32"/>
            <p:cNvSpPr/>
            <p:nvPr/>
          </p:nvSpPr>
          <p:spPr>
            <a:xfrm>
              <a:off x="1752400" y="3136173"/>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33" name="pl33"/>
            <p:cNvSpPr/>
            <p:nvPr/>
          </p:nvSpPr>
          <p:spPr>
            <a:xfrm>
              <a:off x="1752400" y="3026613"/>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34" name="pl34"/>
            <p:cNvSpPr/>
            <p:nvPr/>
          </p:nvSpPr>
          <p:spPr>
            <a:xfrm>
              <a:off x="1752400" y="2917052"/>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35" name="pl35"/>
            <p:cNvSpPr/>
            <p:nvPr/>
          </p:nvSpPr>
          <p:spPr>
            <a:xfrm>
              <a:off x="1752400" y="2807492"/>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36" name="pl36"/>
            <p:cNvSpPr/>
            <p:nvPr/>
          </p:nvSpPr>
          <p:spPr>
            <a:xfrm>
              <a:off x="1752400" y="2697932"/>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37" name="pl37"/>
            <p:cNvSpPr/>
            <p:nvPr/>
          </p:nvSpPr>
          <p:spPr>
            <a:xfrm>
              <a:off x="1752400" y="2588372"/>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38" name="pl38"/>
            <p:cNvSpPr/>
            <p:nvPr/>
          </p:nvSpPr>
          <p:spPr>
            <a:xfrm>
              <a:off x="1752400" y="2478811"/>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39" name="pl39"/>
            <p:cNvSpPr/>
            <p:nvPr/>
          </p:nvSpPr>
          <p:spPr>
            <a:xfrm>
              <a:off x="1752400" y="2369251"/>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40" name="pl40"/>
            <p:cNvSpPr/>
            <p:nvPr/>
          </p:nvSpPr>
          <p:spPr>
            <a:xfrm>
              <a:off x="1752400" y="2259691"/>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41" name="pl41"/>
            <p:cNvSpPr/>
            <p:nvPr/>
          </p:nvSpPr>
          <p:spPr>
            <a:xfrm>
              <a:off x="1752400" y="2150131"/>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42" name="pl42"/>
            <p:cNvSpPr/>
            <p:nvPr/>
          </p:nvSpPr>
          <p:spPr>
            <a:xfrm>
              <a:off x="1752400" y="2040570"/>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43" name="pl43"/>
            <p:cNvSpPr/>
            <p:nvPr/>
          </p:nvSpPr>
          <p:spPr>
            <a:xfrm>
              <a:off x="1752400" y="1931010"/>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44" name="pl44"/>
            <p:cNvSpPr/>
            <p:nvPr/>
          </p:nvSpPr>
          <p:spPr>
            <a:xfrm>
              <a:off x="1752400" y="1821450"/>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45" name="pl45"/>
            <p:cNvSpPr/>
            <p:nvPr/>
          </p:nvSpPr>
          <p:spPr>
            <a:xfrm>
              <a:off x="1752400" y="1711890"/>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46" name="pl46"/>
            <p:cNvSpPr/>
            <p:nvPr/>
          </p:nvSpPr>
          <p:spPr>
            <a:xfrm>
              <a:off x="1752400" y="1602329"/>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47" name="pl47"/>
            <p:cNvSpPr/>
            <p:nvPr/>
          </p:nvSpPr>
          <p:spPr>
            <a:xfrm>
              <a:off x="1752400" y="1492769"/>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48" name="pl48"/>
            <p:cNvSpPr/>
            <p:nvPr/>
          </p:nvSpPr>
          <p:spPr>
            <a:xfrm>
              <a:off x="1752400" y="1383209"/>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49" name="pl49"/>
            <p:cNvSpPr/>
            <p:nvPr/>
          </p:nvSpPr>
          <p:spPr>
            <a:xfrm>
              <a:off x="1752400" y="1273649"/>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50" name="pl50"/>
            <p:cNvSpPr/>
            <p:nvPr/>
          </p:nvSpPr>
          <p:spPr>
            <a:xfrm>
              <a:off x="1752400" y="1164088"/>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51" name="pl51"/>
            <p:cNvSpPr/>
            <p:nvPr/>
          </p:nvSpPr>
          <p:spPr>
            <a:xfrm>
              <a:off x="1752400" y="1054528"/>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52" name="pl52"/>
            <p:cNvSpPr/>
            <p:nvPr/>
          </p:nvSpPr>
          <p:spPr>
            <a:xfrm>
              <a:off x="1752400" y="944968"/>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53" name="pl53"/>
            <p:cNvSpPr/>
            <p:nvPr/>
          </p:nvSpPr>
          <p:spPr>
            <a:xfrm>
              <a:off x="1752400" y="835408"/>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54" name="pl54"/>
            <p:cNvSpPr/>
            <p:nvPr/>
          </p:nvSpPr>
          <p:spPr>
            <a:xfrm>
              <a:off x="1752400" y="725847"/>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55" name="pl55"/>
            <p:cNvSpPr/>
            <p:nvPr/>
          </p:nvSpPr>
          <p:spPr>
            <a:xfrm>
              <a:off x="2048122"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56" name="pl56"/>
            <p:cNvSpPr/>
            <p:nvPr/>
          </p:nvSpPr>
          <p:spPr>
            <a:xfrm>
              <a:off x="3526734"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57" name="pl57"/>
            <p:cNvSpPr/>
            <p:nvPr/>
          </p:nvSpPr>
          <p:spPr>
            <a:xfrm>
              <a:off x="5005346"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58" name="pl58"/>
            <p:cNvSpPr/>
            <p:nvPr/>
          </p:nvSpPr>
          <p:spPr>
            <a:xfrm>
              <a:off x="6483958"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59" name="pl59"/>
            <p:cNvSpPr/>
            <p:nvPr/>
          </p:nvSpPr>
          <p:spPr>
            <a:xfrm>
              <a:off x="7962570"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60" name="pl60"/>
            <p:cNvSpPr/>
            <p:nvPr/>
          </p:nvSpPr>
          <p:spPr>
            <a:xfrm>
              <a:off x="7430270" y="725847"/>
              <a:ext cx="473155" cy="0"/>
            </a:xfrm>
            <a:custGeom>
              <a:avLst/>
              <a:pathLst>
                <a:path w="473155" h="0">
                  <a:moveTo>
                    <a:pt x="0" y="0"/>
                  </a:moveTo>
                  <a:lnTo>
                    <a:pt x="59144" y="0"/>
                  </a:lnTo>
                  <a:lnTo>
                    <a:pt x="177433" y="0"/>
                  </a:lnTo>
                  <a:lnTo>
                    <a:pt x="236577" y="0"/>
                  </a:lnTo>
                  <a:lnTo>
                    <a:pt x="414011" y="0"/>
                  </a:lnTo>
                  <a:lnTo>
                    <a:pt x="414011" y="0"/>
                  </a:lnTo>
                  <a:lnTo>
                    <a:pt x="473155" y="0"/>
                  </a:lnTo>
                </a:path>
              </a:pathLst>
            </a:custGeom>
            <a:ln w="81303" cap="flat">
              <a:solidFill>
                <a:srgbClr val="E8E8E8">
                  <a:alpha val="100000"/>
                </a:srgbClr>
              </a:solidFill>
              <a:prstDash val="solid"/>
              <a:round/>
            </a:ln>
          </p:spPr>
          <p:txBody>
            <a:bodyPr/>
            <a:lstStyle/>
            <a:p/>
          </p:txBody>
        </p:sp>
        <p:sp>
          <p:nvSpPr>
            <p:cNvPr id="61" name="pl61"/>
            <p:cNvSpPr/>
            <p:nvPr/>
          </p:nvSpPr>
          <p:spPr>
            <a:xfrm>
              <a:off x="7607703" y="835408"/>
              <a:ext cx="295722" cy="0"/>
            </a:xfrm>
            <a:custGeom>
              <a:avLst/>
              <a:pathLst>
                <a:path w="295722" h="0">
                  <a:moveTo>
                    <a:pt x="0" y="0"/>
                  </a:moveTo>
                  <a:lnTo>
                    <a:pt x="177433" y="0"/>
                  </a:lnTo>
                  <a:lnTo>
                    <a:pt x="295722" y="0"/>
                  </a:lnTo>
                  <a:lnTo>
                    <a:pt x="295722" y="0"/>
                  </a:lnTo>
                  <a:lnTo>
                    <a:pt x="295722" y="0"/>
                  </a:lnTo>
                  <a:lnTo>
                    <a:pt x="295722" y="0"/>
                  </a:lnTo>
                  <a:lnTo>
                    <a:pt x="295722" y="0"/>
                  </a:lnTo>
                </a:path>
              </a:pathLst>
            </a:custGeom>
            <a:ln w="81303" cap="flat">
              <a:solidFill>
                <a:srgbClr val="E8E8E8">
                  <a:alpha val="100000"/>
                </a:srgbClr>
              </a:solidFill>
              <a:prstDash val="solid"/>
              <a:round/>
            </a:ln>
          </p:spPr>
          <p:txBody>
            <a:bodyPr/>
            <a:lstStyle/>
            <a:p/>
          </p:txBody>
        </p:sp>
        <p:sp>
          <p:nvSpPr>
            <p:cNvPr id="62" name="pl62"/>
            <p:cNvSpPr/>
            <p:nvPr/>
          </p:nvSpPr>
          <p:spPr>
            <a:xfrm>
              <a:off x="7844281" y="944968"/>
              <a:ext cx="59144" cy="0"/>
            </a:xfrm>
            <a:custGeom>
              <a:avLst/>
              <a:pathLst>
                <a:path w="59144" h="0">
                  <a:moveTo>
                    <a:pt x="0" y="0"/>
                  </a:moveTo>
                  <a:lnTo>
                    <a:pt x="0" y="0"/>
                  </a:lnTo>
                  <a:lnTo>
                    <a:pt x="59144" y="0"/>
                  </a:lnTo>
                  <a:lnTo>
                    <a:pt x="59144" y="0"/>
                  </a:lnTo>
                  <a:lnTo>
                    <a:pt x="59144" y="0"/>
                  </a:lnTo>
                  <a:lnTo>
                    <a:pt x="59144" y="0"/>
                  </a:lnTo>
                  <a:lnTo>
                    <a:pt x="59144" y="0"/>
                  </a:lnTo>
                </a:path>
              </a:pathLst>
            </a:custGeom>
            <a:ln w="81303" cap="flat">
              <a:solidFill>
                <a:srgbClr val="E8E8E8">
                  <a:alpha val="100000"/>
                </a:srgbClr>
              </a:solidFill>
              <a:prstDash val="solid"/>
              <a:round/>
            </a:ln>
          </p:spPr>
          <p:txBody>
            <a:bodyPr/>
            <a:lstStyle/>
            <a:p/>
          </p:txBody>
        </p:sp>
        <p:sp>
          <p:nvSpPr>
            <p:cNvPr id="63" name="pl63"/>
            <p:cNvSpPr/>
            <p:nvPr/>
          </p:nvSpPr>
          <p:spPr>
            <a:xfrm>
              <a:off x="7844281" y="1054528"/>
              <a:ext cx="0" cy="0"/>
            </a:xfrm>
            <a:custGeom>
              <a:avLst/>
              <a:pathLst>
                <a:path w="0" h="0">
                  <a:moveTo>
                    <a:pt x="0" y="0"/>
                  </a:moveTo>
                  <a:lnTo>
                    <a:pt x="0" y="0"/>
                  </a:lnTo>
                  <a:lnTo>
                    <a:pt x="0" y="0"/>
                  </a:lnTo>
                  <a:lnTo>
                    <a:pt x="0" y="0"/>
                  </a:lnTo>
                  <a:lnTo>
                    <a:pt x="0" y="0"/>
                  </a:lnTo>
                  <a:lnTo>
                    <a:pt x="0" y="0"/>
                  </a:lnTo>
                  <a:lnTo>
                    <a:pt x="0" y="0"/>
                  </a:lnTo>
                </a:path>
              </a:pathLst>
            </a:custGeom>
            <a:ln w="81303" cap="flat">
              <a:solidFill>
                <a:srgbClr val="E8E8E8">
                  <a:alpha val="100000"/>
                </a:srgbClr>
              </a:solidFill>
              <a:prstDash val="solid"/>
              <a:round/>
            </a:ln>
          </p:spPr>
          <p:txBody>
            <a:bodyPr/>
            <a:lstStyle/>
            <a:p/>
          </p:txBody>
        </p:sp>
        <p:sp>
          <p:nvSpPr>
            <p:cNvPr id="64" name="pl64"/>
            <p:cNvSpPr/>
            <p:nvPr/>
          </p:nvSpPr>
          <p:spPr>
            <a:xfrm>
              <a:off x="7785137" y="1164088"/>
              <a:ext cx="59144" cy="0"/>
            </a:xfrm>
            <a:custGeom>
              <a:avLst/>
              <a:pathLst>
                <a:path w="59144" h="0">
                  <a:moveTo>
                    <a:pt x="0" y="0"/>
                  </a:moveTo>
                  <a:lnTo>
                    <a:pt x="0" y="0"/>
                  </a:lnTo>
                  <a:lnTo>
                    <a:pt x="0" y="0"/>
                  </a:lnTo>
                  <a:lnTo>
                    <a:pt x="0" y="0"/>
                  </a:lnTo>
                  <a:lnTo>
                    <a:pt x="0" y="0"/>
                  </a:lnTo>
                  <a:lnTo>
                    <a:pt x="0" y="0"/>
                  </a:lnTo>
                  <a:lnTo>
                    <a:pt x="59144" y="0"/>
                  </a:lnTo>
                </a:path>
              </a:pathLst>
            </a:custGeom>
            <a:ln w="81303" cap="flat">
              <a:solidFill>
                <a:srgbClr val="E8E8E8">
                  <a:alpha val="100000"/>
                </a:srgbClr>
              </a:solidFill>
              <a:prstDash val="solid"/>
              <a:round/>
            </a:ln>
          </p:spPr>
          <p:txBody>
            <a:bodyPr/>
            <a:lstStyle/>
            <a:p/>
          </p:txBody>
        </p:sp>
        <p:sp>
          <p:nvSpPr>
            <p:cNvPr id="65" name="pl65"/>
            <p:cNvSpPr/>
            <p:nvPr/>
          </p:nvSpPr>
          <p:spPr>
            <a:xfrm>
              <a:off x="7607703" y="1273649"/>
              <a:ext cx="295722" cy="0"/>
            </a:xfrm>
            <a:custGeom>
              <a:avLst/>
              <a:pathLst>
                <a:path w="295722" h="0">
                  <a:moveTo>
                    <a:pt x="0" y="0"/>
                  </a:moveTo>
                  <a:lnTo>
                    <a:pt x="0" y="0"/>
                  </a:lnTo>
                  <a:lnTo>
                    <a:pt x="0" y="0"/>
                  </a:lnTo>
                  <a:lnTo>
                    <a:pt x="236577" y="0"/>
                  </a:lnTo>
                  <a:lnTo>
                    <a:pt x="236577" y="0"/>
                  </a:lnTo>
                  <a:lnTo>
                    <a:pt x="295722" y="0"/>
                  </a:lnTo>
                  <a:lnTo>
                    <a:pt x="295722" y="0"/>
                  </a:lnTo>
                </a:path>
              </a:pathLst>
            </a:custGeom>
            <a:ln w="81303" cap="flat">
              <a:solidFill>
                <a:srgbClr val="E8E8E8">
                  <a:alpha val="100000"/>
                </a:srgbClr>
              </a:solidFill>
              <a:prstDash val="solid"/>
              <a:round/>
            </a:ln>
          </p:spPr>
          <p:txBody>
            <a:bodyPr/>
            <a:lstStyle/>
            <a:p/>
          </p:txBody>
        </p:sp>
        <p:sp>
          <p:nvSpPr>
            <p:cNvPr id="66" name="pl66"/>
            <p:cNvSpPr/>
            <p:nvPr/>
          </p:nvSpPr>
          <p:spPr>
            <a:xfrm>
              <a:off x="7607703" y="1383209"/>
              <a:ext cx="236577" cy="0"/>
            </a:xfrm>
            <a:custGeom>
              <a:avLst/>
              <a:pathLst>
                <a:path w="236577" h="0">
                  <a:moveTo>
                    <a:pt x="0" y="0"/>
                  </a:moveTo>
                  <a:lnTo>
                    <a:pt x="0" y="0"/>
                  </a:lnTo>
                  <a:lnTo>
                    <a:pt x="59144" y="0"/>
                  </a:lnTo>
                  <a:lnTo>
                    <a:pt x="118288" y="0"/>
                  </a:lnTo>
                  <a:lnTo>
                    <a:pt x="177433" y="0"/>
                  </a:lnTo>
                  <a:lnTo>
                    <a:pt x="177433" y="0"/>
                  </a:lnTo>
                  <a:lnTo>
                    <a:pt x="236577" y="0"/>
                  </a:lnTo>
                </a:path>
              </a:pathLst>
            </a:custGeom>
            <a:ln w="81303" cap="flat">
              <a:solidFill>
                <a:srgbClr val="E8E8E8">
                  <a:alpha val="100000"/>
                </a:srgbClr>
              </a:solidFill>
              <a:prstDash val="solid"/>
              <a:round/>
            </a:ln>
          </p:spPr>
          <p:txBody>
            <a:bodyPr/>
            <a:lstStyle/>
            <a:p/>
          </p:txBody>
        </p:sp>
        <p:sp>
          <p:nvSpPr>
            <p:cNvPr id="67" name="pl67"/>
            <p:cNvSpPr/>
            <p:nvPr/>
          </p:nvSpPr>
          <p:spPr>
            <a:xfrm>
              <a:off x="7666848" y="1492769"/>
              <a:ext cx="118288" cy="0"/>
            </a:xfrm>
            <a:custGeom>
              <a:avLst/>
              <a:pathLst>
                <a:path w="118288" h="0">
                  <a:moveTo>
                    <a:pt x="0" y="0"/>
                  </a:moveTo>
                  <a:lnTo>
                    <a:pt x="59144" y="0"/>
                  </a:lnTo>
                  <a:lnTo>
                    <a:pt x="59144" y="0"/>
                  </a:lnTo>
                  <a:lnTo>
                    <a:pt x="118288" y="0"/>
                  </a:lnTo>
                  <a:lnTo>
                    <a:pt x="118288" y="0"/>
                  </a:lnTo>
                  <a:lnTo>
                    <a:pt x="118288" y="0"/>
                  </a:lnTo>
                  <a:lnTo>
                    <a:pt x="118288" y="0"/>
                  </a:lnTo>
                </a:path>
              </a:pathLst>
            </a:custGeom>
            <a:ln w="81303" cap="flat">
              <a:solidFill>
                <a:srgbClr val="E8E8E8">
                  <a:alpha val="100000"/>
                </a:srgbClr>
              </a:solidFill>
              <a:prstDash val="solid"/>
              <a:round/>
            </a:ln>
          </p:spPr>
          <p:txBody>
            <a:bodyPr/>
            <a:lstStyle/>
            <a:p/>
          </p:txBody>
        </p:sp>
        <p:sp>
          <p:nvSpPr>
            <p:cNvPr id="68" name="pl68"/>
            <p:cNvSpPr/>
            <p:nvPr/>
          </p:nvSpPr>
          <p:spPr>
            <a:xfrm>
              <a:off x="7252836" y="1602329"/>
              <a:ext cx="591444" cy="0"/>
            </a:xfrm>
            <a:custGeom>
              <a:avLst/>
              <a:pathLst>
                <a:path w="591444" h="0">
                  <a:moveTo>
                    <a:pt x="0" y="0"/>
                  </a:moveTo>
                  <a:lnTo>
                    <a:pt x="354866" y="0"/>
                  </a:lnTo>
                  <a:lnTo>
                    <a:pt x="354866" y="0"/>
                  </a:lnTo>
                  <a:lnTo>
                    <a:pt x="354866" y="0"/>
                  </a:lnTo>
                  <a:lnTo>
                    <a:pt x="354866" y="0"/>
                  </a:lnTo>
                  <a:lnTo>
                    <a:pt x="473155" y="0"/>
                  </a:lnTo>
                  <a:lnTo>
                    <a:pt x="591444" y="0"/>
                  </a:lnTo>
                </a:path>
              </a:pathLst>
            </a:custGeom>
            <a:ln w="81303" cap="flat">
              <a:solidFill>
                <a:srgbClr val="E8E8E8">
                  <a:alpha val="100000"/>
                </a:srgbClr>
              </a:solidFill>
              <a:prstDash val="solid"/>
              <a:round/>
            </a:ln>
          </p:spPr>
          <p:txBody>
            <a:bodyPr/>
            <a:lstStyle/>
            <a:p/>
          </p:txBody>
        </p:sp>
        <p:sp>
          <p:nvSpPr>
            <p:cNvPr id="69" name="pl69"/>
            <p:cNvSpPr/>
            <p:nvPr/>
          </p:nvSpPr>
          <p:spPr>
            <a:xfrm>
              <a:off x="7666848" y="1711890"/>
              <a:ext cx="0" cy="0"/>
            </a:xfrm>
            <a:custGeom>
              <a:avLst/>
              <a:pathLst>
                <a:path w="0" h="0">
                  <a:moveTo>
                    <a:pt x="0" y="0"/>
                  </a:moveTo>
                  <a:lnTo>
                    <a:pt x="0" y="0"/>
                  </a:lnTo>
                  <a:lnTo>
                    <a:pt x="0" y="0"/>
                  </a:lnTo>
                  <a:lnTo>
                    <a:pt x="0" y="0"/>
                  </a:lnTo>
                  <a:lnTo>
                    <a:pt x="0" y="0"/>
                  </a:lnTo>
                  <a:lnTo>
                    <a:pt x="0" y="0"/>
                  </a:lnTo>
                  <a:lnTo>
                    <a:pt x="0" y="0"/>
                  </a:lnTo>
                </a:path>
              </a:pathLst>
            </a:custGeom>
            <a:ln w="81303" cap="flat">
              <a:solidFill>
                <a:srgbClr val="E8E8E8">
                  <a:alpha val="100000"/>
                </a:srgbClr>
              </a:solidFill>
              <a:prstDash val="solid"/>
              <a:round/>
            </a:ln>
          </p:spPr>
          <p:txBody>
            <a:bodyPr/>
            <a:lstStyle/>
            <a:p/>
          </p:txBody>
        </p:sp>
        <p:sp>
          <p:nvSpPr>
            <p:cNvPr id="70" name="pl70"/>
            <p:cNvSpPr/>
            <p:nvPr/>
          </p:nvSpPr>
          <p:spPr>
            <a:xfrm>
              <a:off x="7193692" y="1821450"/>
              <a:ext cx="532300" cy="0"/>
            </a:xfrm>
            <a:custGeom>
              <a:avLst/>
              <a:pathLst>
                <a:path w="532300" h="0">
                  <a:moveTo>
                    <a:pt x="0" y="0"/>
                  </a:moveTo>
                  <a:lnTo>
                    <a:pt x="59144" y="0"/>
                  </a:lnTo>
                  <a:lnTo>
                    <a:pt x="295722" y="0"/>
                  </a:lnTo>
                  <a:lnTo>
                    <a:pt x="473155" y="0"/>
                  </a:lnTo>
                  <a:lnTo>
                    <a:pt x="473155" y="0"/>
                  </a:lnTo>
                  <a:lnTo>
                    <a:pt x="532300" y="0"/>
                  </a:lnTo>
                  <a:lnTo>
                    <a:pt x="532300" y="0"/>
                  </a:lnTo>
                </a:path>
              </a:pathLst>
            </a:custGeom>
            <a:ln w="81303" cap="flat">
              <a:solidFill>
                <a:srgbClr val="E8E8E8">
                  <a:alpha val="100000"/>
                </a:srgbClr>
              </a:solidFill>
              <a:prstDash val="solid"/>
              <a:round/>
            </a:ln>
          </p:spPr>
          <p:txBody>
            <a:bodyPr/>
            <a:lstStyle/>
            <a:p/>
          </p:txBody>
        </p:sp>
        <p:sp>
          <p:nvSpPr>
            <p:cNvPr id="71" name="pl71"/>
            <p:cNvSpPr/>
            <p:nvPr/>
          </p:nvSpPr>
          <p:spPr>
            <a:xfrm>
              <a:off x="7489414" y="1931010"/>
              <a:ext cx="236577" cy="0"/>
            </a:xfrm>
            <a:custGeom>
              <a:avLst/>
              <a:pathLst>
                <a:path w="236577" h="0">
                  <a:moveTo>
                    <a:pt x="0" y="0"/>
                  </a:moveTo>
                  <a:lnTo>
                    <a:pt x="59144" y="0"/>
                  </a:lnTo>
                  <a:lnTo>
                    <a:pt x="118288" y="0"/>
                  </a:lnTo>
                  <a:lnTo>
                    <a:pt x="118288" y="0"/>
                  </a:lnTo>
                  <a:lnTo>
                    <a:pt x="177433" y="0"/>
                  </a:lnTo>
                  <a:lnTo>
                    <a:pt x="177433" y="0"/>
                  </a:lnTo>
                  <a:lnTo>
                    <a:pt x="236577" y="0"/>
                  </a:lnTo>
                </a:path>
              </a:pathLst>
            </a:custGeom>
            <a:ln w="81303" cap="flat">
              <a:solidFill>
                <a:srgbClr val="E8E8E8">
                  <a:alpha val="100000"/>
                </a:srgbClr>
              </a:solidFill>
              <a:prstDash val="solid"/>
              <a:round/>
            </a:ln>
          </p:spPr>
          <p:txBody>
            <a:bodyPr/>
            <a:lstStyle/>
            <a:p/>
          </p:txBody>
        </p:sp>
        <p:sp>
          <p:nvSpPr>
            <p:cNvPr id="72" name="pl72"/>
            <p:cNvSpPr/>
            <p:nvPr/>
          </p:nvSpPr>
          <p:spPr>
            <a:xfrm>
              <a:off x="7489414" y="2040570"/>
              <a:ext cx="177433" cy="0"/>
            </a:xfrm>
            <a:custGeom>
              <a:avLst/>
              <a:pathLst>
                <a:path w="177433" h="0">
                  <a:moveTo>
                    <a:pt x="0" y="0"/>
                  </a:moveTo>
                  <a:lnTo>
                    <a:pt x="59144" y="0"/>
                  </a:lnTo>
                  <a:lnTo>
                    <a:pt x="118288" y="0"/>
                  </a:lnTo>
                  <a:lnTo>
                    <a:pt x="177433" y="0"/>
                  </a:lnTo>
                  <a:lnTo>
                    <a:pt x="177433" y="0"/>
                  </a:lnTo>
                  <a:lnTo>
                    <a:pt x="177433" y="0"/>
                  </a:lnTo>
                  <a:lnTo>
                    <a:pt x="177433" y="0"/>
                  </a:lnTo>
                </a:path>
              </a:pathLst>
            </a:custGeom>
            <a:ln w="81303" cap="flat">
              <a:solidFill>
                <a:srgbClr val="E8E8E8">
                  <a:alpha val="100000"/>
                </a:srgbClr>
              </a:solidFill>
              <a:prstDash val="solid"/>
              <a:round/>
            </a:ln>
          </p:spPr>
          <p:txBody>
            <a:bodyPr/>
            <a:lstStyle/>
            <a:p/>
          </p:txBody>
        </p:sp>
        <p:sp>
          <p:nvSpPr>
            <p:cNvPr id="73" name="pl73"/>
            <p:cNvSpPr/>
            <p:nvPr/>
          </p:nvSpPr>
          <p:spPr>
            <a:xfrm>
              <a:off x="7311981" y="2150131"/>
              <a:ext cx="473155" cy="0"/>
            </a:xfrm>
            <a:custGeom>
              <a:avLst/>
              <a:pathLst>
                <a:path w="473155" h="0">
                  <a:moveTo>
                    <a:pt x="0" y="0"/>
                  </a:moveTo>
                  <a:lnTo>
                    <a:pt x="295722" y="0"/>
                  </a:lnTo>
                  <a:lnTo>
                    <a:pt x="295722" y="0"/>
                  </a:lnTo>
                  <a:lnTo>
                    <a:pt x="354866" y="0"/>
                  </a:lnTo>
                  <a:lnTo>
                    <a:pt x="354866" y="0"/>
                  </a:lnTo>
                  <a:lnTo>
                    <a:pt x="354866" y="0"/>
                  </a:lnTo>
                  <a:lnTo>
                    <a:pt x="473155" y="0"/>
                  </a:lnTo>
                </a:path>
              </a:pathLst>
            </a:custGeom>
            <a:ln w="81303" cap="flat">
              <a:solidFill>
                <a:srgbClr val="E8E8E8">
                  <a:alpha val="100000"/>
                </a:srgbClr>
              </a:solidFill>
              <a:prstDash val="solid"/>
              <a:round/>
            </a:ln>
          </p:spPr>
          <p:txBody>
            <a:bodyPr/>
            <a:lstStyle/>
            <a:p/>
          </p:txBody>
        </p:sp>
        <p:sp>
          <p:nvSpPr>
            <p:cNvPr id="74" name="pl74"/>
            <p:cNvSpPr/>
            <p:nvPr/>
          </p:nvSpPr>
          <p:spPr>
            <a:xfrm>
              <a:off x="7311981" y="2259691"/>
              <a:ext cx="414011" cy="0"/>
            </a:xfrm>
            <a:custGeom>
              <a:avLst/>
              <a:pathLst>
                <a:path w="414011" h="0">
                  <a:moveTo>
                    <a:pt x="0" y="0"/>
                  </a:moveTo>
                  <a:lnTo>
                    <a:pt x="118288" y="0"/>
                  </a:lnTo>
                  <a:lnTo>
                    <a:pt x="177433" y="0"/>
                  </a:lnTo>
                  <a:lnTo>
                    <a:pt x="236577" y="0"/>
                  </a:lnTo>
                  <a:lnTo>
                    <a:pt x="236577" y="0"/>
                  </a:lnTo>
                  <a:lnTo>
                    <a:pt x="295722" y="0"/>
                  </a:lnTo>
                  <a:lnTo>
                    <a:pt x="414011" y="0"/>
                  </a:lnTo>
                </a:path>
              </a:pathLst>
            </a:custGeom>
            <a:ln w="81303" cap="flat">
              <a:solidFill>
                <a:srgbClr val="E8E8E8">
                  <a:alpha val="100000"/>
                </a:srgbClr>
              </a:solidFill>
              <a:prstDash val="solid"/>
              <a:round/>
            </a:ln>
          </p:spPr>
          <p:txBody>
            <a:bodyPr/>
            <a:lstStyle/>
            <a:p/>
          </p:txBody>
        </p:sp>
        <p:sp>
          <p:nvSpPr>
            <p:cNvPr id="75" name="pl75"/>
            <p:cNvSpPr/>
            <p:nvPr/>
          </p:nvSpPr>
          <p:spPr>
            <a:xfrm>
              <a:off x="7548559" y="2369251"/>
              <a:ext cx="177433" cy="0"/>
            </a:xfrm>
            <a:custGeom>
              <a:avLst/>
              <a:pathLst>
                <a:path w="177433" h="0">
                  <a:moveTo>
                    <a:pt x="0" y="0"/>
                  </a:moveTo>
                  <a:lnTo>
                    <a:pt x="0" y="0"/>
                  </a:lnTo>
                  <a:lnTo>
                    <a:pt x="0" y="0"/>
                  </a:lnTo>
                  <a:lnTo>
                    <a:pt x="0" y="0"/>
                  </a:lnTo>
                  <a:lnTo>
                    <a:pt x="0" y="0"/>
                  </a:lnTo>
                  <a:lnTo>
                    <a:pt x="0" y="0"/>
                  </a:lnTo>
                  <a:lnTo>
                    <a:pt x="177433" y="0"/>
                  </a:lnTo>
                </a:path>
              </a:pathLst>
            </a:custGeom>
            <a:ln w="81303" cap="flat">
              <a:solidFill>
                <a:srgbClr val="E8E8E8">
                  <a:alpha val="100000"/>
                </a:srgbClr>
              </a:solidFill>
              <a:prstDash val="solid"/>
              <a:round/>
            </a:ln>
          </p:spPr>
          <p:txBody>
            <a:bodyPr/>
            <a:lstStyle/>
            <a:p/>
          </p:txBody>
        </p:sp>
        <p:sp>
          <p:nvSpPr>
            <p:cNvPr id="76" name="pl76"/>
            <p:cNvSpPr/>
            <p:nvPr/>
          </p:nvSpPr>
          <p:spPr>
            <a:xfrm>
              <a:off x="6602247" y="2478811"/>
              <a:ext cx="946311" cy="0"/>
            </a:xfrm>
            <a:custGeom>
              <a:avLst/>
              <a:pathLst>
                <a:path w="946311" h="0">
                  <a:moveTo>
                    <a:pt x="0" y="0"/>
                  </a:moveTo>
                  <a:lnTo>
                    <a:pt x="236577" y="0"/>
                  </a:lnTo>
                  <a:lnTo>
                    <a:pt x="295722" y="0"/>
                  </a:lnTo>
                  <a:lnTo>
                    <a:pt x="295722" y="0"/>
                  </a:lnTo>
                  <a:lnTo>
                    <a:pt x="295722" y="0"/>
                  </a:lnTo>
                  <a:lnTo>
                    <a:pt x="768878" y="0"/>
                  </a:lnTo>
                  <a:lnTo>
                    <a:pt x="946311" y="0"/>
                  </a:lnTo>
                </a:path>
              </a:pathLst>
            </a:custGeom>
            <a:ln w="81303" cap="flat">
              <a:solidFill>
                <a:srgbClr val="E8E8E8">
                  <a:alpha val="100000"/>
                </a:srgbClr>
              </a:solidFill>
              <a:prstDash val="solid"/>
              <a:round/>
            </a:ln>
          </p:spPr>
          <p:txBody>
            <a:bodyPr/>
            <a:lstStyle/>
            <a:p/>
          </p:txBody>
        </p:sp>
        <p:sp>
          <p:nvSpPr>
            <p:cNvPr id="77" name="pl77"/>
            <p:cNvSpPr/>
            <p:nvPr/>
          </p:nvSpPr>
          <p:spPr>
            <a:xfrm>
              <a:off x="7548559" y="2588372"/>
              <a:ext cx="59144" cy="0"/>
            </a:xfrm>
            <a:custGeom>
              <a:avLst/>
              <a:pathLst>
                <a:path w="59144" h="0">
                  <a:moveTo>
                    <a:pt x="0" y="0"/>
                  </a:moveTo>
                  <a:lnTo>
                    <a:pt x="0" y="0"/>
                  </a:lnTo>
                  <a:lnTo>
                    <a:pt x="0" y="0"/>
                  </a:lnTo>
                  <a:lnTo>
                    <a:pt x="0" y="0"/>
                  </a:lnTo>
                  <a:lnTo>
                    <a:pt x="0" y="0"/>
                  </a:lnTo>
                  <a:lnTo>
                    <a:pt x="0" y="0"/>
                  </a:lnTo>
                  <a:lnTo>
                    <a:pt x="59144" y="0"/>
                  </a:lnTo>
                </a:path>
              </a:pathLst>
            </a:custGeom>
            <a:ln w="81303" cap="flat">
              <a:solidFill>
                <a:srgbClr val="E8E8E8">
                  <a:alpha val="100000"/>
                </a:srgbClr>
              </a:solidFill>
              <a:prstDash val="solid"/>
              <a:round/>
            </a:ln>
          </p:spPr>
          <p:txBody>
            <a:bodyPr/>
            <a:lstStyle/>
            <a:p/>
          </p:txBody>
        </p:sp>
        <p:sp>
          <p:nvSpPr>
            <p:cNvPr id="78" name="pl78"/>
            <p:cNvSpPr/>
            <p:nvPr/>
          </p:nvSpPr>
          <p:spPr>
            <a:xfrm>
              <a:off x="7489414" y="2697932"/>
              <a:ext cx="177433" cy="0"/>
            </a:xfrm>
            <a:custGeom>
              <a:avLst/>
              <a:pathLst>
                <a:path w="177433" h="0">
                  <a:moveTo>
                    <a:pt x="0" y="0"/>
                  </a:moveTo>
                  <a:lnTo>
                    <a:pt x="0" y="0"/>
                  </a:lnTo>
                  <a:lnTo>
                    <a:pt x="0" y="0"/>
                  </a:lnTo>
                  <a:lnTo>
                    <a:pt x="0" y="0"/>
                  </a:lnTo>
                  <a:lnTo>
                    <a:pt x="59144" y="0"/>
                  </a:lnTo>
                  <a:lnTo>
                    <a:pt x="118288" y="0"/>
                  </a:lnTo>
                  <a:lnTo>
                    <a:pt x="177433" y="0"/>
                  </a:lnTo>
                </a:path>
              </a:pathLst>
            </a:custGeom>
            <a:ln w="81303" cap="flat">
              <a:solidFill>
                <a:srgbClr val="E8E8E8">
                  <a:alpha val="100000"/>
                </a:srgbClr>
              </a:solidFill>
              <a:prstDash val="solid"/>
              <a:round/>
            </a:ln>
          </p:spPr>
          <p:txBody>
            <a:bodyPr/>
            <a:lstStyle/>
            <a:p/>
          </p:txBody>
        </p:sp>
        <p:sp>
          <p:nvSpPr>
            <p:cNvPr id="79" name="pl79"/>
            <p:cNvSpPr/>
            <p:nvPr/>
          </p:nvSpPr>
          <p:spPr>
            <a:xfrm>
              <a:off x="7430270" y="2807492"/>
              <a:ext cx="473155" cy="0"/>
            </a:xfrm>
            <a:custGeom>
              <a:avLst/>
              <a:pathLst>
                <a:path w="473155" h="0">
                  <a:moveTo>
                    <a:pt x="0" y="0"/>
                  </a:moveTo>
                  <a:lnTo>
                    <a:pt x="118288" y="0"/>
                  </a:lnTo>
                  <a:lnTo>
                    <a:pt x="295722" y="0"/>
                  </a:lnTo>
                  <a:lnTo>
                    <a:pt x="354866" y="0"/>
                  </a:lnTo>
                  <a:lnTo>
                    <a:pt x="354866" y="0"/>
                  </a:lnTo>
                  <a:lnTo>
                    <a:pt x="473155" y="0"/>
                  </a:lnTo>
                  <a:lnTo>
                    <a:pt x="473155" y="0"/>
                  </a:lnTo>
                </a:path>
              </a:pathLst>
            </a:custGeom>
            <a:ln w="81303" cap="flat">
              <a:solidFill>
                <a:srgbClr val="E8E8E8">
                  <a:alpha val="100000"/>
                </a:srgbClr>
              </a:solidFill>
              <a:prstDash val="solid"/>
              <a:round/>
            </a:ln>
          </p:spPr>
          <p:txBody>
            <a:bodyPr/>
            <a:lstStyle/>
            <a:p/>
          </p:txBody>
        </p:sp>
        <p:sp>
          <p:nvSpPr>
            <p:cNvPr id="80" name="pl80"/>
            <p:cNvSpPr/>
            <p:nvPr/>
          </p:nvSpPr>
          <p:spPr>
            <a:xfrm>
              <a:off x="6838825" y="2917052"/>
              <a:ext cx="709733" cy="0"/>
            </a:xfrm>
            <a:custGeom>
              <a:avLst/>
              <a:pathLst>
                <a:path w="709733" h="0">
                  <a:moveTo>
                    <a:pt x="0" y="0"/>
                  </a:moveTo>
                  <a:lnTo>
                    <a:pt x="59144" y="0"/>
                  </a:lnTo>
                  <a:lnTo>
                    <a:pt x="295722" y="0"/>
                  </a:lnTo>
                  <a:lnTo>
                    <a:pt x="591444" y="0"/>
                  </a:lnTo>
                  <a:lnTo>
                    <a:pt x="591444" y="0"/>
                  </a:lnTo>
                  <a:lnTo>
                    <a:pt x="591444" y="0"/>
                  </a:lnTo>
                  <a:lnTo>
                    <a:pt x="709733" y="0"/>
                  </a:lnTo>
                </a:path>
              </a:pathLst>
            </a:custGeom>
            <a:ln w="81303" cap="flat">
              <a:solidFill>
                <a:srgbClr val="E8E8E8">
                  <a:alpha val="100000"/>
                </a:srgbClr>
              </a:solidFill>
              <a:prstDash val="solid"/>
              <a:round/>
            </a:ln>
          </p:spPr>
          <p:txBody>
            <a:bodyPr/>
            <a:lstStyle/>
            <a:p/>
          </p:txBody>
        </p:sp>
        <p:sp>
          <p:nvSpPr>
            <p:cNvPr id="81" name="pl81"/>
            <p:cNvSpPr/>
            <p:nvPr/>
          </p:nvSpPr>
          <p:spPr>
            <a:xfrm>
              <a:off x="7311981" y="3026613"/>
              <a:ext cx="354866" cy="0"/>
            </a:xfrm>
            <a:custGeom>
              <a:avLst/>
              <a:pathLst>
                <a:path w="354866" h="0">
                  <a:moveTo>
                    <a:pt x="0" y="0"/>
                  </a:moveTo>
                  <a:lnTo>
                    <a:pt x="59144" y="0"/>
                  </a:lnTo>
                  <a:lnTo>
                    <a:pt x="118288" y="0"/>
                  </a:lnTo>
                  <a:lnTo>
                    <a:pt x="118288" y="0"/>
                  </a:lnTo>
                  <a:lnTo>
                    <a:pt x="236577" y="0"/>
                  </a:lnTo>
                  <a:lnTo>
                    <a:pt x="295722" y="0"/>
                  </a:lnTo>
                  <a:lnTo>
                    <a:pt x="354866" y="0"/>
                  </a:lnTo>
                </a:path>
              </a:pathLst>
            </a:custGeom>
            <a:ln w="81303" cap="flat">
              <a:solidFill>
                <a:srgbClr val="E8E8E8">
                  <a:alpha val="100000"/>
                </a:srgbClr>
              </a:solidFill>
              <a:prstDash val="solid"/>
              <a:round/>
            </a:ln>
          </p:spPr>
          <p:txBody>
            <a:bodyPr/>
            <a:lstStyle/>
            <a:p/>
          </p:txBody>
        </p:sp>
        <p:sp>
          <p:nvSpPr>
            <p:cNvPr id="82" name="pl82"/>
            <p:cNvSpPr/>
            <p:nvPr/>
          </p:nvSpPr>
          <p:spPr>
            <a:xfrm>
              <a:off x="6483958" y="3136173"/>
              <a:ext cx="946311" cy="0"/>
            </a:xfrm>
            <a:custGeom>
              <a:avLst/>
              <a:pathLst>
                <a:path w="946311" h="0">
                  <a:moveTo>
                    <a:pt x="0" y="0"/>
                  </a:moveTo>
                  <a:lnTo>
                    <a:pt x="354866" y="0"/>
                  </a:lnTo>
                  <a:lnTo>
                    <a:pt x="414011" y="0"/>
                  </a:lnTo>
                  <a:lnTo>
                    <a:pt x="532300" y="0"/>
                  </a:lnTo>
                  <a:lnTo>
                    <a:pt x="591444" y="0"/>
                  </a:lnTo>
                  <a:lnTo>
                    <a:pt x="887167" y="0"/>
                  </a:lnTo>
                  <a:lnTo>
                    <a:pt x="946311" y="0"/>
                  </a:lnTo>
                </a:path>
              </a:pathLst>
            </a:custGeom>
            <a:ln w="81303" cap="flat">
              <a:solidFill>
                <a:srgbClr val="E8E8E8">
                  <a:alpha val="100000"/>
                </a:srgbClr>
              </a:solidFill>
              <a:prstDash val="solid"/>
              <a:round/>
            </a:ln>
          </p:spPr>
          <p:txBody>
            <a:bodyPr/>
            <a:lstStyle/>
            <a:p/>
          </p:txBody>
        </p:sp>
        <p:sp>
          <p:nvSpPr>
            <p:cNvPr id="83" name="pl83"/>
            <p:cNvSpPr/>
            <p:nvPr/>
          </p:nvSpPr>
          <p:spPr>
            <a:xfrm>
              <a:off x="6543103" y="3245733"/>
              <a:ext cx="828022" cy="0"/>
            </a:xfrm>
            <a:custGeom>
              <a:avLst/>
              <a:pathLst>
                <a:path w="828022" h="0">
                  <a:moveTo>
                    <a:pt x="0" y="0"/>
                  </a:moveTo>
                  <a:lnTo>
                    <a:pt x="295722" y="0"/>
                  </a:lnTo>
                  <a:lnTo>
                    <a:pt x="414011" y="0"/>
                  </a:lnTo>
                  <a:lnTo>
                    <a:pt x="828022" y="0"/>
                  </a:lnTo>
                  <a:lnTo>
                    <a:pt x="828022" y="0"/>
                  </a:lnTo>
                  <a:lnTo>
                    <a:pt x="828022" y="0"/>
                  </a:lnTo>
                  <a:lnTo>
                    <a:pt x="828022" y="0"/>
                  </a:lnTo>
                </a:path>
              </a:pathLst>
            </a:custGeom>
            <a:ln w="81303" cap="flat">
              <a:solidFill>
                <a:srgbClr val="E8E8E8">
                  <a:alpha val="100000"/>
                </a:srgbClr>
              </a:solidFill>
              <a:prstDash val="solid"/>
              <a:round/>
            </a:ln>
          </p:spPr>
          <p:txBody>
            <a:bodyPr/>
            <a:lstStyle/>
            <a:p/>
          </p:txBody>
        </p:sp>
        <p:sp>
          <p:nvSpPr>
            <p:cNvPr id="84" name="pl84"/>
            <p:cNvSpPr/>
            <p:nvPr/>
          </p:nvSpPr>
          <p:spPr>
            <a:xfrm>
              <a:off x="7311981" y="3355293"/>
              <a:ext cx="532300" cy="0"/>
            </a:xfrm>
            <a:custGeom>
              <a:avLst/>
              <a:pathLst>
                <a:path w="532300" h="0">
                  <a:moveTo>
                    <a:pt x="0" y="0"/>
                  </a:moveTo>
                  <a:lnTo>
                    <a:pt x="0" y="0"/>
                  </a:lnTo>
                  <a:lnTo>
                    <a:pt x="0" y="0"/>
                  </a:lnTo>
                  <a:lnTo>
                    <a:pt x="236577" y="0"/>
                  </a:lnTo>
                  <a:lnTo>
                    <a:pt x="414011" y="0"/>
                  </a:lnTo>
                  <a:lnTo>
                    <a:pt x="473155" y="0"/>
                  </a:lnTo>
                  <a:lnTo>
                    <a:pt x="532300" y="0"/>
                  </a:lnTo>
                </a:path>
              </a:pathLst>
            </a:custGeom>
            <a:ln w="81303" cap="flat">
              <a:solidFill>
                <a:srgbClr val="E8E8E8">
                  <a:alpha val="100000"/>
                </a:srgbClr>
              </a:solidFill>
              <a:prstDash val="solid"/>
              <a:round/>
            </a:ln>
          </p:spPr>
          <p:txBody>
            <a:bodyPr/>
            <a:lstStyle/>
            <a:p/>
          </p:txBody>
        </p:sp>
        <p:sp>
          <p:nvSpPr>
            <p:cNvPr id="85" name="pl85"/>
            <p:cNvSpPr/>
            <p:nvPr/>
          </p:nvSpPr>
          <p:spPr>
            <a:xfrm>
              <a:off x="7134547" y="3464854"/>
              <a:ext cx="532300" cy="0"/>
            </a:xfrm>
            <a:custGeom>
              <a:avLst/>
              <a:pathLst>
                <a:path w="532300" h="0">
                  <a:moveTo>
                    <a:pt x="0" y="0"/>
                  </a:moveTo>
                  <a:lnTo>
                    <a:pt x="118288" y="0"/>
                  </a:lnTo>
                  <a:lnTo>
                    <a:pt x="236577" y="0"/>
                  </a:lnTo>
                  <a:lnTo>
                    <a:pt x="354866" y="0"/>
                  </a:lnTo>
                  <a:lnTo>
                    <a:pt x="414011" y="0"/>
                  </a:lnTo>
                  <a:lnTo>
                    <a:pt x="473155" y="0"/>
                  </a:lnTo>
                  <a:lnTo>
                    <a:pt x="532300" y="0"/>
                  </a:lnTo>
                </a:path>
              </a:pathLst>
            </a:custGeom>
            <a:ln w="81303" cap="flat">
              <a:solidFill>
                <a:srgbClr val="E8E8E8">
                  <a:alpha val="100000"/>
                </a:srgbClr>
              </a:solidFill>
              <a:prstDash val="solid"/>
              <a:round/>
            </a:ln>
          </p:spPr>
          <p:txBody>
            <a:bodyPr/>
            <a:lstStyle/>
            <a:p/>
          </p:txBody>
        </p:sp>
        <p:sp>
          <p:nvSpPr>
            <p:cNvPr id="86" name="pl86"/>
            <p:cNvSpPr/>
            <p:nvPr/>
          </p:nvSpPr>
          <p:spPr>
            <a:xfrm>
              <a:off x="7193692" y="3574414"/>
              <a:ext cx="591444" cy="0"/>
            </a:xfrm>
            <a:custGeom>
              <a:avLst/>
              <a:pathLst>
                <a:path w="591444" h="0">
                  <a:moveTo>
                    <a:pt x="0" y="0"/>
                  </a:moveTo>
                  <a:lnTo>
                    <a:pt x="0" y="0"/>
                  </a:lnTo>
                  <a:lnTo>
                    <a:pt x="0" y="0"/>
                  </a:lnTo>
                  <a:lnTo>
                    <a:pt x="295722" y="0"/>
                  </a:lnTo>
                  <a:lnTo>
                    <a:pt x="591444" y="0"/>
                  </a:lnTo>
                  <a:lnTo>
                    <a:pt x="591444" y="0"/>
                  </a:lnTo>
                  <a:lnTo>
                    <a:pt x="591444" y="0"/>
                  </a:lnTo>
                </a:path>
              </a:pathLst>
            </a:custGeom>
            <a:ln w="81303" cap="flat">
              <a:solidFill>
                <a:srgbClr val="E8E8E8">
                  <a:alpha val="100000"/>
                </a:srgbClr>
              </a:solidFill>
              <a:prstDash val="solid"/>
              <a:round/>
            </a:ln>
          </p:spPr>
          <p:txBody>
            <a:bodyPr/>
            <a:lstStyle/>
            <a:p/>
          </p:txBody>
        </p:sp>
        <p:sp>
          <p:nvSpPr>
            <p:cNvPr id="87" name="pl87"/>
            <p:cNvSpPr/>
            <p:nvPr/>
          </p:nvSpPr>
          <p:spPr>
            <a:xfrm>
              <a:off x="7193692" y="3683974"/>
              <a:ext cx="473155" cy="0"/>
            </a:xfrm>
            <a:custGeom>
              <a:avLst/>
              <a:pathLst>
                <a:path w="473155" h="0">
                  <a:moveTo>
                    <a:pt x="0" y="0"/>
                  </a:moveTo>
                  <a:lnTo>
                    <a:pt x="0" y="0"/>
                  </a:lnTo>
                  <a:lnTo>
                    <a:pt x="0" y="0"/>
                  </a:lnTo>
                  <a:lnTo>
                    <a:pt x="177433" y="0"/>
                  </a:lnTo>
                  <a:lnTo>
                    <a:pt x="236577" y="0"/>
                  </a:lnTo>
                  <a:lnTo>
                    <a:pt x="473155" y="0"/>
                  </a:lnTo>
                  <a:lnTo>
                    <a:pt x="473155" y="0"/>
                  </a:lnTo>
                </a:path>
              </a:pathLst>
            </a:custGeom>
            <a:ln w="81303" cap="flat">
              <a:solidFill>
                <a:srgbClr val="E8E8E8">
                  <a:alpha val="100000"/>
                </a:srgbClr>
              </a:solidFill>
              <a:prstDash val="solid"/>
              <a:round/>
            </a:ln>
          </p:spPr>
          <p:txBody>
            <a:bodyPr/>
            <a:lstStyle/>
            <a:p/>
          </p:txBody>
        </p:sp>
        <p:sp>
          <p:nvSpPr>
            <p:cNvPr id="88" name="pl88"/>
            <p:cNvSpPr/>
            <p:nvPr/>
          </p:nvSpPr>
          <p:spPr>
            <a:xfrm>
              <a:off x="6306525" y="3793534"/>
              <a:ext cx="828022" cy="0"/>
            </a:xfrm>
            <a:custGeom>
              <a:avLst/>
              <a:pathLst>
                <a:path w="828022" h="0">
                  <a:moveTo>
                    <a:pt x="0" y="0"/>
                  </a:moveTo>
                  <a:lnTo>
                    <a:pt x="118288" y="0"/>
                  </a:lnTo>
                  <a:lnTo>
                    <a:pt x="236577" y="0"/>
                  </a:lnTo>
                  <a:lnTo>
                    <a:pt x="236577" y="0"/>
                  </a:lnTo>
                  <a:lnTo>
                    <a:pt x="532300" y="0"/>
                  </a:lnTo>
                  <a:lnTo>
                    <a:pt x="591444" y="0"/>
                  </a:lnTo>
                  <a:lnTo>
                    <a:pt x="828022" y="0"/>
                  </a:lnTo>
                </a:path>
              </a:pathLst>
            </a:custGeom>
            <a:ln w="81303" cap="flat">
              <a:solidFill>
                <a:srgbClr val="E8E8E8">
                  <a:alpha val="100000"/>
                </a:srgbClr>
              </a:solidFill>
              <a:prstDash val="solid"/>
              <a:round/>
            </a:ln>
          </p:spPr>
          <p:txBody>
            <a:bodyPr/>
            <a:lstStyle/>
            <a:p/>
          </p:txBody>
        </p:sp>
        <p:sp>
          <p:nvSpPr>
            <p:cNvPr id="89" name="pl89"/>
            <p:cNvSpPr/>
            <p:nvPr/>
          </p:nvSpPr>
          <p:spPr>
            <a:xfrm>
              <a:off x="6129091" y="3903095"/>
              <a:ext cx="1005456" cy="0"/>
            </a:xfrm>
            <a:custGeom>
              <a:avLst/>
              <a:pathLst>
                <a:path w="1005456" h="0">
                  <a:moveTo>
                    <a:pt x="0" y="0"/>
                  </a:moveTo>
                  <a:lnTo>
                    <a:pt x="295722" y="0"/>
                  </a:lnTo>
                  <a:lnTo>
                    <a:pt x="591444" y="0"/>
                  </a:lnTo>
                  <a:lnTo>
                    <a:pt x="768878" y="0"/>
                  </a:lnTo>
                  <a:lnTo>
                    <a:pt x="828022" y="0"/>
                  </a:lnTo>
                  <a:lnTo>
                    <a:pt x="887167" y="0"/>
                  </a:lnTo>
                  <a:lnTo>
                    <a:pt x="1005456" y="0"/>
                  </a:lnTo>
                </a:path>
              </a:pathLst>
            </a:custGeom>
            <a:ln w="81303" cap="flat">
              <a:solidFill>
                <a:srgbClr val="E8E8E8">
                  <a:alpha val="100000"/>
                </a:srgbClr>
              </a:solidFill>
              <a:prstDash val="solid"/>
              <a:round/>
            </a:ln>
          </p:spPr>
          <p:txBody>
            <a:bodyPr/>
            <a:lstStyle/>
            <a:p/>
          </p:txBody>
        </p:sp>
        <p:sp>
          <p:nvSpPr>
            <p:cNvPr id="90" name="pl90"/>
            <p:cNvSpPr/>
            <p:nvPr/>
          </p:nvSpPr>
          <p:spPr>
            <a:xfrm>
              <a:off x="6720536" y="4012655"/>
              <a:ext cx="887167" cy="0"/>
            </a:xfrm>
            <a:custGeom>
              <a:avLst/>
              <a:pathLst>
                <a:path w="887167" h="0">
                  <a:moveTo>
                    <a:pt x="0" y="0"/>
                  </a:moveTo>
                  <a:lnTo>
                    <a:pt x="414011" y="0"/>
                  </a:lnTo>
                  <a:lnTo>
                    <a:pt x="532300" y="0"/>
                  </a:lnTo>
                  <a:lnTo>
                    <a:pt x="650589" y="0"/>
                  </a:lnTo>
                  <a:lnTo>
                    <a:pt x="768878" y="0"/>
                  </a:lnTo>
                  <a:lnTo>
                    <a:pt x="828022" y="0"/>
                  </a:lnTo>
                  <a:lnTo>
                    <a:pt x="887167" y="0"/>
                  </a:lnTo>
                </a:path>
              </a:pathLst>
            </a:custGeom>
            <a:ln w="81303" cap="flat">
              <a:solidFill>
                <a:srgbClr val="E8E8E8">
                  <a:alpha val="100000"/>
                </a:srgbClr>
              </a:solidFill>
              <a:prstDash val="solid"/>
              <a:round/>
            </a:ln>
          </p:spPr>
          <p:txBody>
            <a:bodyPr/>
            <a:lstStyle/>
            <a:p/>
          </p:txBody>
        </p:sp>
        <p:sp>
          <p:nvSpPr>
            <p:cNvPr id="91" name="pl91"/>
            <p:cNvSpPr/>
            <p:nvPr/>
          </p:nvSpPr>
          <p:spPr>
            <a:xfrm>
              <a:off x="6838825" y="4122215"/>
              <a:ext cx="768878" cy="0"/>
            </a:xfrm>
            <a:custGeom>
              <a:avLst/>
              <a:pathLst>
                <a:path w="768878" h="0">
                  <a:moveTo>
                    <a:pt x="0" y="0"/>
                  </a:moveTo>
                  <a:lnTo>
                    <a:pt x="59144" y="0"/>
                  </a:lnTo>
                  <a:lnTo>
                    <a:pt x="118288" y="0"/>
                  </a:lnTo>
                  <a:lnTo>
                    <a:pt x="177433" y="0"/>
                  </a:lnTo>
                  <a:lnTo>
                    <a:pt x="236577" y="0"/>
                  </a:lnTo>
                  <a:lnTo>
                    <a:pt x="354866" y="0"/>
                  </a:lnTo>
                  <a:lnTo>
                    <a:pt x="768878" y="0"/>
                  </a:lnTo>
                </a:path>
              </a:pathLst>
            </a:custGeom>
            <a:ln w="81303" cap="flat">
              <a:solidFill>
                <a:srgbClr val="E8E8E8">
                  <a:alpha val="100000"/>
                </a:srgbClr>
              </a:solidFill>
              <a:prstDash val="solid"/>
              <a:round/>
            </a:ln>
          </p:spPr>
          <p:txBody>
            <a:bodyPr/>
            <a:lstStyle/>
            <a:p/>
          </p:txBody>
        </p:sp>
        <p:sp>
          <p:nvSpPr>
            <p:cNvPr id="92" name="pl92"/>
            <p:cNvSpPr/>
            <p:nvPr/>
          </p:nvSpPr>
          <p:spPr>
            <a:xfrm>
              <a:off x="6483958" y="4231775"/>
              <a:ext cx="532300" cy="0"/>
            </a:xfrm>
            <a:custGeom>
              <a:avLst/>
              <a:pathLst>
                <a:path w="532300" h="0">
                  <a:moveTo>
                    <a:pt x="0" y="0"/>
                  </a:moveTo>
                  <a:lnTo>
                    <a:pt x="59144" y="0"/>
                  </a:lnTo>
                  <a:lnTo>
                    <a:pt x="59144" y="0"/>
                  </a:lnTo>
                  <a:lnTo>
                    <a:pt x="59144" y="0"/>
                  </a:lnTo>
                  <a:lnTo>
                    <a:pt x="118288" y="0"/>
                  </a:lnTo>
                  <a:lnTo>
                    <a:pt x="295722" y="0"/>
                  </a:lnTo>
                  <a:lnTo>
                    <a:pt x="532300" y="0"/>
                  </a:lnTo>
                </a:path>
              </a:pathLst>
            </a:custGeom>
            <a:ln w="81303" cap="flat">
              <a:solidFill>
                <a:srgbClr val="E8E8E8">
                  <a:alpha val="100000"/>
                </a:srgbClr>
              </a:solidFill>
              <a:prstDash val="solid"/>
              <a:round/>
            </a:ln>
          </p:spPr>
          <p:txBody>
            <a:bodyPr/>
            <a:lstStyle/>
            <a:p/>
          </p:txBody>
        </p:sp>
        <p:sp>
          <p:nvSpPr>
            <p:cNvPr id="93" name="pl93"/>
            <p:cNvSpPr/>
            <p:nvPr/>
          </p:nvSpPr>
          <p:spPr>
            <a:xfrm>
              <a:off x="7016258" y="4341336"/>
              <a:ext cx="887167" cy="0"/>
            </a:xfrm>
            <a:custGeom>
              <a:avLst/>
              <a:pathLst>
                <a:path w="887167" h="0">
                  <a:moveTo>
                    <a:pt x="0" y="0"/>
                  </a:moveTo>
                  <a:lnTo>
                    <a:pt x="118288" y="0"/>
                  </a:lnTo>
                  <a:lnTo>
                    <a:pt x="177433" y="0"/>
                  </a:lnTo>
                  <a:lnTo>
                    <a:pt x="295722" y="0"/>
                  </a:lnTo>
                  <a:lnTo>
                    <a:pt x="414011" y="0"/>
                  </a:lnTo>
                  <a:lnTo>
                    <a:pt x="709733" y="0"/>
                  </a:lnTo>
                  <a:lnTo>
                    <a:pt x="887167" y="0"/>
                  </a:lnTo>
                </a:path>
              </a:pathLst>
            </a:custGeom>
            <a:ln w="81303" cap="flat">
              <a:solidFill>
                <a:srgbClr val="E8E8E8">
                  <a:alpha val="100000"/>
                </a:srgbClr>
              </a:solidFill>
              <a:prstDash val="solid"/>
              <a:round/>
            </a:ln>
          </p:spPr>
          <p:txBody>
            <a:bodyPr/>
            <a:lstStyle/>
            <a:p/>
          </p:txBody>
        </p:sp>
        <p:sp>
          <p:nvSpPr>
            <p:cNvPr id="94" name="pl94"/>
            <p:cNvSpPr/>
            <p:nvPr/>
          </p:nvSpPr>
          <p:spPr>
            <a:xfrm>
              <a:off x="6424814" y="4450896"/>
              <a:ext cx="591444" cy="0"/>
            </a:xfrm>
            <a:custGeom>
              <a:avLst/>
              <a:pathLst>
                <a:path w="591444" h="0">
                  <a:moveTo>
                    <a:pt x="0" y="0"/>
                  </a:moveTo>
                  <a:lnTo>
                    <a:pt x="59144" y="0"/>
                  </a:lnTo>
                  <a:lnTo>
                    <a:pt x="59144" y="0"/>
                  </a:lnTo>
                  <a:lnTo>
                    <a:pt x="118288" y="0"/>
                  </a:lnTo>
                  <a:lnTo>
                    <a:pt x="295722" y="0"/>
                  </a:lnTo>
                  <a:lnTo>
                    <a:pt x="295722" y="0"/>
                  </a:lnTo>
                  <a:lnTo>
                    <a:pt x="591444" y="0"/>
                  </a:lnTo>
                </a:path>
              </a:pathLst>
            </a:custGeom>
            <a:ln w="81303" cap="flat">
              <a:solidFill>
                <a:srgbClr val="E8E8E8">
                  <a:alpha val="100000"/>
                </a:srgbClr>
              </a:solidFill>
              <a:prstDash val="solid"/>
              <a:round/>
            </a:ln>
          </p:spPr>
          <p:txBody>
            <a:bodyPr/>
            <a:lstStyle/>
            <a:p/>
          </p:txBody>
        </p:sp>
        <p:sp>
          <p:nvSpPr>
            <p:cNvPr id="95" name="pl95"/>
            <p:cNvSpPr/>
            <p:nvPr/>
          </p:nvSpPr>
          <p:spPr>
            <a:xfrm>
              <a:off x="6897969" y="4560456"/>
              <a:ext cx="650589" cy="0"/>
            </a:xfrm>
            <a:custGeom>
              <a:avLst/>
              <a:pathLst>
                <a:path w="650589" h="0">
                  <a:moveTo>
                    <a:pt x="0" y="0"/>
                  </a:moveTo>
                  <a:lnTo>
                    <a:pt x="0" y="0"/>
                  </a:lnTo>
                  <a:lnTo>
                    <a:pt x="118288" y="0"/>
                  </a:lnTo>
                  <a:lnTo>
                    <a:pt x="118288" y="0"/>
                  </a:lnTo>
                  <a:lnTo>
                    <a:pt x="177433" y="0"/>
                  </a:lnTo>
                  <a:lnTo>
                    <a:pt x="354866" y="0"/>
                  </a:lnTo>
                  <a:lnTo>
                    <a:pt x="650589" y="0"/>
                  </a:lnTo>
                </a:path>
              </a:pathLst>
            </a:custGeom>
            <a:ln w="81303" cap="flat">
              <a:solidFill>
                <a:srgbClr val="E8E8E8">
                  <a:alpha val="100000"/>
                </a:srgbClr>
              </a:solidFill>
              <a:prstDash val="solid"/>
              <a:round/>
            </a:ln>
          </p:spPr>
          <p:txBody>
            <a:bodyPr/>
            <a:lstStyle/>
            <a:p/>
          </p:txBody>
        </p:sp>
        <p:sp>
          <p:nvSpPr>
            <p:cNvPr id="96" name="pl96"/>
            <p:cNvSpPr/>
            <p:nvPr/>
          </p:nvSpPr>
          <p:spPr>
            <a:xfrm>
              <a:off x="6720536" y="4670016"/>
              <a:ext cx="177433" cy="0"/>
            </a:xfrm>
            <a:custGeom>
              <a:avLst/>
              <a:pathLst>
                <a:path w="177433" h="0">
                  <a:moveTo>
                    <a:pt x="0" y="0"/>
                  </a:moveTo>
                  <a:lnTo>
                    <a:pt x="0" y="0"/>
                  </a:lnTo>
                  <a:lnTo>
                    <a:pt x="59144" y="0"/>
                  </a:lnTo>
                  <a:lnTo>
                    <a:pt x="59144" y="0"/>
                  </a:lnTo>
                  <a:lnTo>
                    <a:pt x="118288" y="0"/>
                  </a:lnTo>
                  <a:lnTo>
                    <a:pt x="118288" y="0"/>
                  </a:lnTo>
                  <a:lnTo>
                    <a:pt x="177433" y="0"/>
                  </a:lnTo>
                </a:path>
              </a:pathLst>
            </a:custGeom>
            <a:ln w="81303" cap="flat">
              <a:solidFill>
                <a:srgbClr val="E8E8E8">
                  <a:alpha val="100000"/>
                </a:srgbClr>
              </a:solidFill>
              <a:prstDash val="solid"/>
              <a:round/>
            </a:ln>
          </p:spPr>
          <p:txBody>
            <a:bodyPr/>
            <a:lstStyle/>
            <a:p/>
          </p:txBody>
        </p:sp>
        <p:sp>
          <p:nvSpPr>
            <p:cNvPr id="97" name="pl97"/>
            <p:cNvSpPr/>
            <p:nvPr/>
          </p:nvSpPr>
          <p:spPr>
            <a:xfrm>
              <a:off x="6779681" y="4779577"/>
              <a:ext cx="236577" cy="0"/>
            </a:xfrm>
            <a:custGeom>
              <a:avLst/>
              <a:pathLst>
                <a:path w="236577" h="0">
                  <a:moveTo>
                    <a:pt x="0" y="0"/>
                  </a:moveTo>
                  <a:lnTo>
                    <a:pt x="59144" y="0"/>
                  </a:lnTo>
                  <a:lnTo>
                    <a:pt x="59144" y="0"/>
                  </a:lnTo>
                  <a:lnTo>
                    <a:pt x="118288" y="0"/>
                  </a:lnTo>
                  <a:lnTo>
                    <a:pt x="118288" y="0"/>
                  </a:lnTo>
                  <a:lnTo>
                    <a:pt x="177433" y="0"/>
                  </a:lnTo>
                  <a:lnTo>
                    <a:pt x="236577" y="0"/>
                  </a:lnTo>
                </a:path>
              </a:pathLst>
            </a:custGeom>
            <a:ln w="81303" cap="flat">
              <a:solidFill>
                <a:srgbClr val="E8E8E8">
                  <a:alpha val="100000"/>
                </a:srgbClr>
              </a:solidFill>
              <a:prstDash val="solid"/>
              <a:round/>
            </a:ln>
          </p:spPr>
          <p:txBody>
            <a:bodyPr/>
            <a:lstStyle/>
            <a:p/>
          </p:txBody>
        </p:sp>
        <p:sp>
          <p:nvSpPr>
            <p:cNvPr id="98" name="pl98"/>
            <p:cNvSpPr/>
            <p:nvPr/>
          </p:nvSpPr>
          <p:spPr>
            <a:xfrm>
              <a:off x="6661392" y="4889137"/>
              <a:ext cx="414011" cy="0"/>
            </a:xfrm>
            <a:custGeom>
              <a:avLst/>
              <a:pathLst>
                <a:path w="414011" h="0">
                  <a:moveTo>
                    <a:pt x="0" y="0"/>
                  </a:moveTo>
                  <a:lnTo>
                    <a:pt x="118288" y="0"/>
                  </a:lnTo>
                  <a:lnTo>
                    <a:pt x="118288" y="0"/>
                  </a:lnTo>
                  <a:lnTo>
                    <a:pt x="118288" y="0"/>
                  </a:lnTo>
                  <a:lnTo>
                    <a:pt x="118288" y="0"/>
                  </a:lnTo>
                  <a:lnTo>
                    <a:pt x="177433" y="0"/>
                  </a:lnTo>
                  <a:lnTo>
                    <a:pt x="414011" y="0"/>
                  </a:lnTo>
                </a:path>
              </a:pathLst>
            </a:custGeom>
            <a:ln w="81303" cap="flat">
              <a:solidFill>
                <a:srgbClr val="E8E8E8">
                  <a:alpha val="100000"/>
                </a:srgbClr>
              </a:solidFill>
              <a:prstDash val="solid"/>
              <a:round/>
            </a:ln>
          </p:spPr>
          <p:txBody>
            <a:bodyPr/>
            <a:lstStyle/>
            <a:p/>
          </p:txBody>
        </p:sp>
        <p:sp>
          <p:nvSpPr>
            <p:cNvPr id="99" name="pl99"/>
            <p:cNvSpPr/>
            <p:nvPr/>
          </p:nvSpPr>
          <p:spPr>
            <a:xfrm>
              <a:off x="6010802" y="4998697"/>
              <a:ext cx="650589" cy="0"/>
            </a:xfrm>
            <a:custGeom>
              <a:avLst/>
              <a:pathLst>
                <a:path w="650589" h="0">
                  <a:moveTo>
                    <a:pt x="0" y="0"/>
                  </a:moveTo>
                  <a:lnTo>
                    <a:pt x="59144" y="0"/>
                  </a:lnTo>
                  <a:lnTo>
                    <a:pt x="177433" y="0"/>
                  </a:lnTo>
                  <a:lnTo>
                    <a:pt x="236577" y="0"/>
                  </a:lnTo>
                  <a:lnTo>
                    <a:pt x="354866" y="0"/>
                  </a:lnTo>
                  <a:lnTo>
                    <a:pt x="591444" y="0"/>
                  </a:lnTo>
                  <a:lnTo>
                    <a:pt x="650589" y="0"/>
                  </a:lnTo>
                </a:path>
              </a:pathLst>
            </a:custGeom>
            <a:ln w="81303" cap="flat">
              <a:solidFill>
                <a:srgbClr val="E8E8E8">
                  <a:alpha val="100000"/>
                </a:srgbClr>
              </a:solidFill>
              <a:prstDash val="solid"/>
              <a:round/>
            </a:ln>
          </p:spPr>
          <p:txBody>
            <a:bodyPr/>
            <a:lstStyle/>
            <a:p/>
          </p:txBody>
        </p:sp>
        <p:sp>
          <p:nvSpPr>
            <p:cNvPr id="100" name="pl100"/>
            <p:cNvSpPr/>
            <p:nvPr/>
          </p:nvSpPr>
          <p:spPr>
            <a:xfrm>
              <a:off x="6069947" y="5108257"/>
              <a:ext cx="473155" cy="0"/>
            </a:xfrm>
            <a:custGeom>
              <a:avLst/>
              <a:pathLst>
                <a:path w="473155" h="0">
                  <a:moveTo>
                    <a:pt x="0" y="0"/>
                  </a:moveTo>
                  <a:lnTo>
                    <a:pt x="177433" y="0"/>
                  </a:lnTo>
                  <a:lnTo>
                    <a:pt x="295722" y="0"/>
                  </a:lnTo>
                  <a:lnTo>
                    <a:pt x="473155" y="0"/>
                  </a:lnTo>
                  <a:lnTo>
                    <a:pt x="473155" y="0"/>
                  </a:lnTo>
                  <a:lnTo>
                    <a:pt x="473155" y="0"/>
                  </a:lnTo>
                  <a:lnTo>
                    <a:pt x="473155" y="0"/>
                  </a:lnTo>
                </a:path>
              </a:pathLst>
            </a:custGeom>
            <a:ln w="81303" cap="flat">
              <a:solidFill>
                <a:srgbClr val="E8E8E8">
                  <a:alpha val="100000"/>
                </a:srgbClr>
              </a:solidFill>
              <a:prstDash val="solid"/>
              <a:round/>
            </a:ln>
          </p:spPr>
          <p:txBody>
            <a:bodyPr/>
            <a:lstStyle/>
            <a:p/>
          </p:txBody>
        </p:sp>
        <p:sp>
          <p:nvSpPr>
            <p:cNvPr id="101" name="pl101"/>
            <p:cNvSpPr/>
            <p:nvPr/>
          </p:nvSpPr>
          <p:spPr>
            <a:xfrm>
              <a:off x="5833369" y="5217818"/>
              <a:ext cx="768878" cy="0"/>
            </a:xfrm>
            <a:custGeom>
              <a:avLst/>
              <a:pathLst>
                <a:path w="768878" h="0">
                  <a:moveTo>
                    <a:pt x="0" y="0"/>
                  </a:moveTo>
                  <a:lnTo>
                    <a:pt x="118288" y="0"/>
                  </a:lnTo>
                  <a:lnTo>
                    <a:pt x="354866" y="0"/>
                  </a:lnTo>
                  <a:lnTo>
                    <a:pt x="591444" y="0"/>
                  </a:lnTo>
                  <a:lnTo>
                    <a:pt x="591444" y="0"/>
                  </a:lnTo>
                  <a:lnTo>
                    <a:pt x="768878" y="0"/>
                  </a:lnTo>
                  <a:lnTo>
                    <a:pt x="768878" y="0"/>
                  </a:lnTo>
                </a:path>
              </a:pathLst>
            </a:custGeom>
            <a:ln w="81303" cap="flat">
              <a:solidFill>
                <a:srgbClr val="E8E8E8">
                  <a:alpha val="100000"/>
                </a:srgbClr>
              </a:solidFill>
              <a:prstDash val="solid"/>
              <a:round/>
            </a:ln>
          </p:spPr>
          <p:txBody>
            <a:bodyPr/>
            <a:lstStyle/>
            <a:p/>
          </p:txBody>
        </p:sp>
        <p:sp>
          <p:nvSpPr>
            <p:cNvPr id="102" name="pl102"/>
            <p:cNvSpPr/>
            <p:nvPr/>
          </p:nvSpPr>
          <p:spPr>
            <a:xfrm>
              <a:off x="5419358" y="5327378"/>
              <a:ext cx="887167" cy="0"/>
            </a:xfrm>
            <a:custGeom>
              <a:avLst/>
              <a:pathLst>
                <a:path w="887167" h="0">
                  <a:moveTo>
                    <a:pt x="0" y="0"/>
                  </a:moveTo>
                  <a:lnTo>
                    <a:pt x="354866" y="0"/>
                  </a:lnTo>
                  <a:lnTo>
                    <a:pt x="768878" y="0"/>
                  </a:lnTo>
                  <a:lnTo>
                    <a:pt x="768878" y="0"/>
                  </a:lnTo>
                  <a:lnTo>
                    <a:pt x="828022" y="0"/>
                  </a:lnTo>
                  <a:lnTo>
                    <a:pt x="828022" y="0"/>
                  </a:lnTo>
                  <a:lnTo>
                    <a:pt x="887167" y="0"/>
                  </a:lnTo>
                </a:path>
              </a:pathLst>
            </a:custGeom>
            <a:ln w="81303" cap="flat">
              <a:solidFill>
                <a:srgbClr val="E8E8E8">
                  <a:alpha val="100000"/>
                </a:srgbClr>
              </a:solidFill>
              <a:prstDash val="solid"/>
              <a:round/>
            </a:ln>
          </p:spPr>
          <p:txBody>
            <a:bodyPr/>
            <a:lstStyle/>
            <a:p/>
          </p:txBody>
        </p:sp>
        <p:sp>
          <p:nvSpPr>
            <p:cNvPr id="103" name="pl103"/>
            <p:cNvSpPr/>
            <p:nvPr/>
          </p:nvSpPr>
          <p:spPr>
            <a:xfrm>
              <a:off x="5774224" y="5436938"/>
              <a:ext cx="946311" cy="0"/>
            </a:xfrm>
            <a:custGeom>
              <a:avLst/>
              <a:pathLst>
                <a:path w="946311" h="0">
                  <a:moveTo>
                    <a:pt x="0" y="0"/>
                  </a:moveTo>
                  <a:lnTo>
                    <a:pt x="118288" y="0"/>
                  </a:lnTo>
                  <a:lnTo>
                    <a:pt x="236577" y="0"/>
                  </a:lnTo>
                  <a:lnTo>
                    <a:pt x="236577" y="0"/>
                  </a:lnTo>
                  <a:lnTo>
                    <a:pt x="414011" y="0"/>
                  </a:lnTo>
                  <a:lnTo>
                    <a:pt x="414011" y="0"/>
                  </a:lnTo>
                  <a:lnTo>
                    <a:pt x="946311" y="0"/>
                  </a:lnTo>
                </a:path>
              </a:pathLst>
            </a:custGeom>
            <a:ln w="81303" cap="flat">
              <a:solidFill>
                <a:srgbClr val="E8E8E8">
                  <a:alpha val="100000"/>
                </a:srgbClr>
              </a:solidFill>
              <a:prstDash val="solid"/>
              <a:round/>
            </a:ln>
          </p:spPr>
          <p:txBody>
            <a:bodyPr/>
            <a:lstStyle/>
            <a:p/>
          </p:txBody>
        </p:sp>
        <p:sp>
          <p:nvSpPr>
            <p:cNvPr id="104" name="pl104"/>
            <p:cNvSpPr/>
            <p:nvPr/>
          </p:nvSpPr>
          <p:spPr>
            <a:xfrm>
              <a:off x="6010802" y="5546499"/>
              <a:ext cx="1419467" cy="0"/>
            </a:xfrm>
            <a:custGeom>
              <a:avLst/>
              <a:pathLst>
                <a:path w="1419467" h="0">
                  <a:moveTo>
                    <a:pt x="0" y="0"/>
                  </a:moveTo>
                  <a:lnTo>
                    <a:pt x="532300" y="0"/>
                  </a:lnTo>
                  <a:lnTo>
                    <a:pt x="828022" y="0"/>
                  </a:lnTo>
                  <a:lnTo>
                    <a:pt x="1182889" y="0"/>
                  </a:lnTo>
                  <a:lnTo>
                    <a:pt x="1182889" y="0"/>
                  </a:lnTo>
                  <a:lnTo>
                    <a:pt x="1242034" y="0"/>
                  </a:lnTo>
                  <a:lnTo>
                    <a:pt x="1419467" y="0"/>
                  </a:lnTo>
                </a:path>
              </a:pathLst>
            </a:custGeom>
            <a:ln w="81303" cap="flat">
              <a:solidFill>
                <a:srgbClr val="E8E8E8">
                  <a:alpha val="100000"/>
                </a:srgbClr>
              </a:solidFill>
              <a:prstDash val="solid"/>
              <a:round/>
            </a:ln>
          </p:spPr>
          <p:txBody>
            <a:bodyPr/>
            <a:lstStyle/>
            <a:p/>
          </p:txBody>
        </p:sp>
        <p:sp>
          <p:nvSpPr>
            <p:cNvPr id="105" name="pl105"/>
            <p:cNvSpPr/>
            <p:nvPr/>
          </p:nvSpPr>
          <p:spPr>
            <a:xfrm>
              <a:off x="5715080" y="5656059"/>
              <a:ext cx="887167" cy="0"/>
            </a:xfrm>
            <a:custGeom>
              <a:avLst/>
              <a:pathLst>
                <a:path w="887167" h="0">
                  <a:moveTo>
                    <a:pt x="0" y="0"/>
                  </a:moveTo>
                  <a:lnTo>
                    <a:pt x="177433" y="0"/>
                  </a:lnTo>
                  <a:lnTo>
                    <a:pt x="177433" y="0"/>
                  </a:lnTo>
                  <a:lnTo>
                    <a:pt x="414011" y="0"/>
                  </a:lnTo>
                  <a:lnTo>
                    <a:pt x="650589" y="0"/>
                  </a:lnTo>
                  <a:lnTo>
                    <a:pt x="828022" y="0"/>
                  </a:lnTo>
                  <a:lnTo>
                    <a:pt x="887167" y="0"/>
                  </a:lnTo>
                </a:path>
              </a:pathLst>
            </a:custGeom>
            <a:ln w="81303" cap="flat">
              <a:solidFill>
                <a:srgbClr val="E8E8E8">
                  <a:alpha val="100000"/>
                </a:srgbClr>
              </a:solidFill>
              <a:prstDash val="solid"/>
              <a:round/>
            </a:ln>
          </p:spPr>
          <p:txBody>
            <a:bodyPr/>
            <a:lstStyle/>
            <a:p/>
          </p:txBody>
        </p:sp>
        <p:sp>
          <p:nvSpPr>
            <p:cNvPr id="106" name="pl106"/>
            <p:cNvSpPr/>
            <p:nvPr/>
          </p:nvSpPr>
          <p:spPr>
            <a:xfrm>
              <a:off x="4650479" y="5765619"/>
              <a:ext cx="887167" cy="0"/>
            </a:xfrm>
            <a:custGeom>
              <a:avLst/>
              <a:pathLst>
                <a:path w="887167" h="0">
                  <a:moveTo>
                    <a:pt x="0" y="0"/>
                  </a:moveTo>
                  <a:lnTo>
                    <a:pt x="118288" y="0"/>
                  </a:lnTo>
                  <a:lnTo>
                    <a:pt x="236577" y="0"/>
                  </a:lnTo>
                  <a:lnTo>
                    <a:pt x="295722" y="0"/>
                  </a:lnTo>
                  <a:lnTo>
                    <a:pt x="354866" y="0"/>
                  </a:lnTo>
                  <a:lnTo>
                    <a:pt x="473155" y="0"/>
                  </a:lnTo>
                  <a:lnTo>
                    <a:pt x="887167" y="0"/>
                  </a:lnTo>
                </a:path>
              </a:pathLst>
            </a:custGeom>
            <a:ln w="81303" cap="flat">
              <a:solidFill>
                <a:srgbClr val="E8E8E8">
                  <a:alpha val="100000"/>
                </a:srgbClr>
              </a:solidFill>
              <a:prstDash val="solid"/>
              <a:round/>
            </a:ln>
          </p:spPr>
          <p:txBody>
            <a:bodyPr/>
            <a:lstStyle/>
            <a:p/>
          </p:txBody>
        </p:sp>
        <p:sp>
          <p:nvSpPr>
            <p:cNvPr id="107" name="pt107"/>
            <p:cNvSpPr/>
            <p:nvPr/>
          </p:nvSpPr>
          <p:spPr>
            <a:xfrm>
              <a:off x="7662348" y="721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8" name="pt108"/>
            <p:cNvSpPr/>
            <p:nvPr/>
          </p:nvSpPr>
          <p:spPr>
            <a:xfrm>
              <a:off x="7603203" y="721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9" name="pt109"/>
            <p:cNvSpPr/>
            <p:nvPr/>
          </p:nvSpPr>
          <p:spPr>
            <a:xfrm>
              <a:off x="7484914" y="721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0" name="pt110"/>
            <p:cNvSpPr/>
            <p:nvPr/>
          </p:nvSpPr>
          <p:spPr>
            <a:xfrm>
              <a:off x="7425770" y="721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1" name="pt111"/>
            <p:cNvSpPr/>
            <p:nvPr/>
          </p:nvSpPr>
          <p:spPr>
            <a:xfrm>
              <a:off x="7839781" y="721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2" name="pt112"/>
            <p:cNvSpPr/>
            <p:nvPr/>
          </p:nvSpPr>
          <p:spPr>
            <a:xfrm>
              <a:off x="7839781" y="721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3" name="pt113"/>
            <p:cNvSpPr/>
            <p:nvPr/>
          </p:nvSpPr>
          <p:spPr>
            <a:xfrm>
              <a:off x="7898926" y="721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4" name="pt114"/>
            <p:cNvSpPr/>
            <p:nvPr/>
          </p:nvSpPr>
          <p:spPr>
            <a:xfrm>
              <a:off x="6183736" y="54324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5" name="pt115"/>
            <p:cNvSpPr/>
            <p:nvPr/>
          </p:nvSpPr>
          <p:spPr>
            <a:xfrm>
              <a:off x="6006302" y="54324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6" name="pt116"/>
            <p:cNvSpPr/>
            <p:nvPr/>
          </p:nvSpPr>
          <p:spPr>
            <a:xfrm>
              <a:off x="5888013" y="54324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7" name="pt117"/>
            <p:cNvSpPr/>
            <p:nvPr/>
          </p:nvSpPr>
          <p:spPr>
            <a:xfrm>
              <a:off x="5769724" y="54324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8" name="pt118"/>
            <p:cNvSpPr/>
            <p:nvPr/>
          </p:nvSpPr>
          <p:spPr>
            <a:xfrm>
              <a:off x="6716036" y="54324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9" name="pt119"/>
            <p:cNvSpPr/>
            <p:nvPr/>
          </p:nvSpPr>
          <p:spPr>
            <a:xfrm>
              <a:off x="6183736" y="54324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0" name="pt120"/>
            <p:cNvSpPr/>
            <p:nvPr/>
          </p:nvSpPr>
          <p:spPr>
            <a:xfrm>
              <a:off x="6006302" y="54324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1" name="pt121"/>
            <p:cNvSpPr/>
            <p:nvPr/>
          </p:nvSpPr>
          <p:spPr>
            <a:xfrm>
              <a:off x="6834325" y="4665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2" name="pt122"/>
            <p:cNvSpPr/>
            <p:nvPr/>
          </p:nvSpPr>
          <p:spPr>
            <a:xfrm>
              <a:off x="6775181" y="4665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3" name="pt123"/>
            <p:cNvSpPr/>
            <p:nvPr/>
          </p:nvSpPr>
          <p:spPr>
            <a:xfrm>
              <a:off x="6775181" y="4665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4" name="pt124"/>
            <p:cNvSpPr/>
            <p:nvPr/>
          </p:nvSpPr>
          <p:spPr>
            <a:xfrm>
              <a:off x="6716036" y="4665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5" name="pt125"/>
            <p:cNvSpPr/>
            <p:nvPr/>
          </p:nvSpPr>
          <p:spPr>
            <a:xfrm>
              <a:off x="6716036" y="4665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6" name="pt126"/>
            <p:cNvSpPr/>
            <p:nvPr/>
          </p:nvSpPr>
          <p:spPr>
            <a:xfrm>
              <a:off x="6834325" y="4665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7" name="pt127"/>
            <p:cNvSpPr/>
            <p:nvPr/>
          </p:nvSpPr>
          <p:spPr>
            <a:xfrm>
              <a:off x="6893469" y="4665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8" name="pt128"/>
            <p:cNvSpPr/>
            <p:nvPr/>
          </p:nvSpPr>
          <p:spPr>
            <a:xfrm>
              <a:off x="7839781" y="10500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9" name="pt129"/>
            <p:cNvSpPr/>
            <p:nvPr/>
          </p:nvSpPr>
          <p:spPr>
            <a:xfrm>
              <a:off x="7839781" y="10500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0" name="pt130"/>
            <p:cNvSpPr/>
            <p:nvPr/>
          </p:nvSpPr>
          <p:spPr>
            <a:xfrm>
              <a:off x="7839781" y="10500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1" name="pt131"/>
            <p:cNvSpPr/>
            <p:nvPr/>
          </p:nvSpPr>
          <p:spPr>
            <a:xfrm>
              <a:off x="7839781" y="10500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2" name="pt132"/>
            <p:cNvSpPr/>
            <p:nvPr/>
          </p:nvSpPr>
          <p:spPr>
            <a:xfrm>
              <a:off x="7839781" y="10500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3" name="pt133"/>
            <p:cNvSpPr/>
            <p:nvPr/>
          </p:nvSpPr>
          <p:spPr>
            <a:xfrm>
              <a:off x="7839781" y="10500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4" name="pt134"/>
            <p:cNvSpPr/>
            <p:nvPr/>
          </p:nvSpPr>
          <p:spPr>
            <a:xfrm>
              <a:off x="7839781" y="10500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5" name="pt135"/>
            <p:cNvSpPr/>
            <p:nvPr/>
          </p:nvSpPr>
          <p:spPr>
            <a:xfrm>
              <a:off x="7662348" y="1707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6" name="pt136"/>
            <p:cNvSpPr/>
            <p:nvPr/>
          </p:nvSpPr>
          <p:spPr>
            <a:xfrm>
              <a:off x="7662348" y="1707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7" name="pt137"/>
            <p:cNvSpPr/>
            <p:nvPr/>
          </p:nvSpPr>
          <p:spPr>
            <a:xfrm>
              <a:off x="7662348" y="1707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8" name="pt138"/>
            <p:cNvSpPr/>
            <p:nvPr/>
          </p:nvSpPr>
          <p:spPr>
            <a:xfrm>
              <a:off x="7662348" y="1707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9" name="pt139"/>
            <p:cNvSpPr/>
            <p:nvPr/>
          </p:nvSpPr>
          <p:spPr>
            <a:xfrm>
              <a:off x="7662348" y="1707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0" name="pt140"/>
            <p:cNvSpPr/>
            <p:nvPr/>
          </p:nvSpPr>
          <p:spPr>
            <a:xfrm>
              <a:off x="7662348" y="1707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1" name="pt141"/>
            <p:cNvSpPr/>
            <p:nvPr/>
          </p:nvSpPr>
          <p:spPr>
            <a:xfrm>
              <a:off x="7662348" y="1707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2" name="pt142"/>
            <p:cNvSpPr/>
            <p:nvPr/>
          </p:nvSpPr>
          <p:spPr>
            <a:xfrm>
              <a:off x="7780637" y="33507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3" name="pt143"/>
            <p:cNvSpPr/>
            <p:nvPr/>
          </p:nvSpPr>
          <p:spPr>
            <a:xfrm>
              <a:off x="7839781" y="33507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4" name="pt144"/>
            <p:cNvSpPr/>
            <p:nvPr/>
          </p:nvSpPr>
          <p:spPr>
            <a:xfrm>
              <a:off x="7721492" y="33507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5" name="pt145"/>
            <p:cNvSpPr/>
            <p:nvPr/>
          </p:nvSpPr>
          <p:spPr>
            <a:xfrm>
              <a:off x="7544059" y="33507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6" name="pt146"/>
            <p:cNvSpPr/>
            <p:nvPr/>
          </p:nvSpPr>
          <p:spPr>
            <a:xfrm>
              <a:off x="7307481" y="33507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7" name="pt147"/>
            <p:cNvSpPr/>
            <p:nvPr/>
          </p:nvSpPr>
          <p:spPr>
            <a:xfrm>
              <a:off x="7307481" y="33507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8" name="pt148"/>
            <p:cNvSpPr/>
            <p:nvPr/>
          </p:nvSpPr>
          <p:spPr>
            <a:xfrm>
              <a:off x="7307481" y="33507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9" name="pt149"/>
            <p:cNvSpPr/>
            <p:nvPr/>
          </p:nvSpPr>
          <p:spPr>
            <a:xfrm>
              <a:off x="7721492" y="23647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0" name="pt150"/>
            <p:cNvSpPr/>
            <p:nvPr/>
          </p:nvSpPr>
          <p:spPr>
            <a:xfrm>
              <a:off x="7544059" y="23647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1" name="pt151"/>
            <p:cNvSpPr/>
            <p:nvPr/>
          </p:nvSpPr>
          <p:spPr>
            <a:xfrm>
              <a:off x="7544059" y="23647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2" name="pt152"/>
            <p:cNvSpPr/>
            <p:nvPr/>
          </p:nvSpPr>
          <p:spPr>
            <a:xfrm>
              <a:off x="7544059" y="23647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3" name="pt153"/>
            <p:cNvSpPr/>
            <p:nvPr/>
          </p:nvSpPr>
          <p:spPr>
            <a:xfrm>
              <a:off x="7544059" y="23647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4" name="pt154"/>
            <p:cNvSpPr/>
            <p:nvPr/>
          </p:nvSpPr>
          <p:spPr>
            <a:xfrm>
              <a:off x="7544059" y="23647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5" name="pt155"/>
            <p:cNvSpPr/>
            <p:nvPr/>
          </p:nvSpPr>
          <p:spPr>
            <a:xfrm>
              <a:off x="7544059" y="23647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6" name="pt156"/>
            <p:cNvSpPr/>
            <p:nvPr/>
          </p:nvSpPr>
          <p:spPr>
            <a:xfrm>
              <a:off x="6302025" y="37890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7" name="pt157"/>
            <p:cNvSpPr/>
            <p:nvPr/>
          </p:nvSpPr>
          <p:spPr>
            <a:xfrm>
              <a:off x="6420314" y="37890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8" name="pt158"/>
            <p:cNvSpPr/>
            <p:nvPr/>
          </p:nvSpPr>
          <p:spPr>
            <a:xfrm>
              <a:off x="6538603" y="37890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9" name="pt159"/>
            <p:cNvSpPr/>
            <p:nvPr/>
          </p:nvSpPr>
          <p:spPr>
            <a:xfrm>
              <a:off x="6538603" y="37890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0" name="pt160"/>
            <p:cNvSpPr/>
            <p:nvPr/>
          </p:nvSpPr>
          <p:spPr>
            <a:xfrm>
              <a:off x="6834325" y="37890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1" name="pt161"/>
            <p:cNvSpPr/>
            <p:nvPr/>
          </p:nvSpPr>
          <p:spPr>
            <a:xfrm>
              <a:off x="6893469" y="37890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2" name="pt162"/>
            <p:cNvSpPr/>
            <p:nvPr/>
          </p:nvSpPr>
          <p:spPr>
            <a:xfrm>
              <a:off x="7130047" y="37890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3" name="pt163"/>
            <p:cNvSpPr/>
            <p:nvPr/>
          </p:nvSpPr>
          <p:spPr>
            <a:xfrm>
              <a:off x="5000846" y="57611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4" name="pt164"/>
            <p:cNvSpPr/>
            <p:nvPr/>
          </p:nvSpPr>
          <p:spPr>
            <a:xfrm>
              <a:off x="4882557" y="57611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5" name="pt165"/>
            <p:cNvSpPr/>
            <p:nvPr/>
          </p:nvSpPr>
          <p:spPr>
            <a:xfrm>
              <a:off x="4764268" y="57611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6" name="pt166"/>
            <p:cNvSpPr/>
            <p:nvPr/>
          </p:nvSpPr>
          <p:spPr>
            <a:xfrm>
              <a:off x="4645979" y="57611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7" name="pt167"/>
            <p:cNvSpPr/>
            <p:nvPr/>
          </p:nvSpPr>
          <p:spPr>
            <a:xfrm>
              <a:off x="4941702" y="57611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8" name="pt168"/>
            <p:cNvSpPr/>
            <p:nvPr/>
          </p:nvSpPr>
          <p:spPr>
            <a:xfrm>
              <a:off x="5119135" y="57611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9" name="pt169"/>
            <p:cNvSpPr/>
            <p:nvPr/>
          </p:nvSpPr>
          <p:spPr>
            <a:xfrm>
              <a:off x="5533146" y="57611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0" name="pt170"/>
            <p:cNvSpPr/>
            <p:nvPr/>
          </p:nvSpPr>
          <p:spPr>
            <a:xfrm>
              <a:off x="6124591" y="38985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1" name="pt171"/>
            <p:cNvSpPr/>
            <p:nvPr/>
          </p:nvSpPr>
          <p:spPr>
            <a:xfrm>
              <a:off x="6420314" y="38985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2" name="pt172"/>
            <p:cNvSpPr/>
            <p:nvPr/>
          </p:nvSpPr>
          <p:spPr>
            <a:xfrm>
              <a:off x="6716036" y="38985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3" name="pt173"/>
            <p:cNvSpPr/>
            <p:nvPr/>
          </p:nvSpPr>
          <p:spPr>
            <a:xfrm>
              <a:off x="6893469" y="38985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4" name="pt174"/>
            <p:cNvSpPr/>
            <p:nvPr/>
          </p:nvSpPr>
          <p:spPr>
            <a:xfrm>
              <a:off x="7011758" y="38985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5" name="pt175"/>
            <p:cNvSpPr/>
            <p:nvPr/>
          </p:nvSpPr>
          <p:spPr>
            <a:xfrm>
              <a:off x="6952614" y="38985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6" name="pt176"/>
            <p:cNvSpPr/>
            <p:nvPr/>
          </p:nvSpPr>
          <p:spPr>
            <a:xfrm>
              <a:off x="7130047" y="38985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7" name="pt177"/>
            <p:cNvSpPr/>
            <p:nvPr/>
          </p:nvSpPr>
          <p:spPr>
            <a:xfrm>
              <a:off x="6834325" y="48846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8" name="pt178"/>
            <p:cNvSpPr/>
            <p:nvPr/>
          </p:nvSpPr>
          <p:spPr>
            <a:xfrm>
              <a:off x="6656892" y="48846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9" name="pt179"/>
            <p:cNvSpPr/>
            <p:nvPr/>
          </p:nvSpPr>
          <p:spPr>
            <a:xfrm>
              <a:off x="6775181" y="48846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0" name="pt180"/>
            <p:cNvSpPr/>
            <p:nvPr/>
          </p:nvSpPr>
          <p:spPr>
            <a:xfrm>
              <a:off x="7070903" y="48846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1" name="pt181"/>
            <p:cNvSpPr/>
            <p:nvPr/>
          </p:nvSpPr>
          <p:spPr>
            <a:xfrm>
              <a:off x="6775181" y="48846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2" name="pt182"/>
            <p:cNvSpPr/>
            <p:nvPr/>
          </p:nvSpPr>
          <p:spPr>
            <a:xfrm>
              <a:off x="6775181" y="48846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3" name="pt183"/>
            <p:cNvSpPr/>
            <p:nvPr/>
          </p:nvSpPr>
          <p:spPr>
            <a:xfrm>
              <a:off x="6775181" y="48846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4" name="pt184"/>
            <p:cNvSpPr/>
            <p:nvPr/>
          </p:nvSpPr>
          <p:spPr>
            <a:xfrm>
              <a:off x="6893469" y="24743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5" name="pt185"/>
            <p:cNvSpPr/>
            <p:nvPr/>
          </p:nvSpPr>
          <p:spPr>
            <a:xfrm>
              <a:off x="6597747" y="24743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6" name="pt186"/>
            <p:cNvSpPr/>
            <p:nvPr/>
          </p:nvSpPr>
          <p:spPr>
            <a:xfrm>
              <a:off x="6834325" y="24743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7" name="pt187"/>
            <p:cNvSpPr/>
            <p:nvPr/>
          </p:nvSpPr>
          <p:spPr>
            <a:xfrm>
              <a:off x="6893469" y="24743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6893469" y="24743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7366625" y="24743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0" name="pt190"/>
            <p:cNvSpPr/>
            <p:nvPr/>
          </p:nvSpPr>
          <p:spPr>
            <a:xfrm>
              <a:off x="7544059" y="24743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7603203" y="41177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7189192" y="41177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7070903" y="41177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6952614" y="41177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6893469" y="41177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6834325" y="41177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7011758" y="41177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7011758" y="47750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6952614" y="47750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6834325" y="47750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1" name="pt201"/>
            <p:cNvSpPr/>
            <p:nvPr/>
          </p:nvSpPr>
          <p:spPr>
            <a:xfrm>
              <a:off x="6834325" y="47750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2" name="pt202"/>
            <p:cNvSpPr/>
            <p:nvPr/>
          </p:nvSpPr>
          <p:spPr>
            <a:xfrm>
              <a:off x="6775181" y="47750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3" name="pt203"/>
            <p:cNvSpPr/>
            <p:nvPr/>
          </p:nvSpPr>
          <p:spPr>
            <a:xfrm>
              <a:off x="6893469" y="47750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4" name="pt204"/>
            <p:cNvSpPr/>
            <p:nvPr/>
          </p:nvSpPr>
          <p:spPr>
            <a:xfrm>
              <a:off x="6893469" y="47750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5" name="pt205"/>
            <p:cNvSpPr/>
            <p:nvPr/>
          </p:nvSpPr>
          <p:spPr>
            <a:xfrm>
              <a:off x="6597747" y="4227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6" name="pt206"/>
            <p:cNvSpPr/>
            <p:nvPr/>
          </p:nvSpPr>
          <p:spPr>
            <a:xfrm>
              <a:off x="6538603" y="4227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7" name="pt207"/>
            <p:cNvSpPr/>
            <p:nvPr/>
          </p:nvSpPr>
          <p:spPr>
            <a:xfrm>
              <a:off x="6538603" y="4227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8" name="pt208"/>
            <p:cNvSpPr/>
            <p:nvPr/>
          </p:nvSpPr>
          <p:spPr>
            <a:xfrm>
              <a:off x="6538603" y="4227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9" name="pt209"/>
            <p:cNvSpPr/>
            <p:nvPr/>
          </p:nvSpPr>
          <p:spPr>
            <a:xfrm>
              <a:off x="6775181" y="4227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0" name="pt210"/>
            <p:cNvSpPr/>
            <p:nvPr/>
          </p:nvSpPr>
          <p:spPr>
            <a:xfrm>
              <a:off x="6479458" y="4227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1" name="pt211"/>
            <p:cNvSpPr/>
            <p:nvPr/>
          </p:nvSpPr>
          <p:spPr>
            <a:xfrm>
              <a:off x="7011758" y="4227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2" name="pt212"/>
            <p:cNvSpPr/>
            <p:nvPr/>
          </p:nvSpPr>
          <p:spPr>
            <a:xfrm>
              <a:off x="7780637" y="1159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3" name="pt213"/>
            <p:cNvSpPr/>
            <p:nvPr/>
          </p:nvSpPr>
          <p:spPr>
            <a:xfrm>
              <a:off x="7780637" y="1159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4" name="pt214"/>
            <p:cNvSpPr/>
            <p:nvPr/>
          </p:nvSpPr>
          <p:spPr>
            <a:xfrm>
              <a:off x="7780637" y="1159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5" name="pt215"/>
            <p:cNvSpPr/>
            <p:nvPr/>
          </p:nvSpPr>
          <p:spPr>
            <a:xfrm>
              <a:off x="7780637" y="1159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6" name="pt216"/>
            <p:cNvSpPr/>
            <p:nvPr/>
          </p:nvSpPr>
          <p:spPr>
            <a:xfrm>
              <a:off x="7780637" y="1159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7" name="pt217"/>
            <p:cNvSpPr/>
            <p:nvPr/>
          </p:nvSpPr>
          <p:spPr>
            <a:xfrm>
              <a:off x="7780637" y="1159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8" name="pt218"/>
            <p:cNvSpPr/>
            <p:nvPr/>
          </p:nvSpPr>
          <p:spPr>
            <a:xfrm>
              <a:off x="7839781" y="1159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9" name="pt219"/>
            <p:cNvSpPr/>
            <p:nvPr/>
          </p:nvSpPr>
          <p:spPr>
            <a:xfrm>
              <a:off x="7721492" y="4336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0" name="pt220"/>
            <p:cNvSpPr/>
            <p:nvPr/>
          </p:nvSpPr>
          <p:spPr>
            <a:xfrm>
              <a:off x="7189192" y="4336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1" name="pt221"/>
            <p:cNvSpPr/>
            <p:nvPr/>
          </p:nvSpPr>
          <p:spPr>
            <a:xfrm>
              <a:off x="7130047" y="4336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2" name="pt222"/>
            <p:cNvSpPr/>
            <p:nvPr/>
          </p:nvSpPr>
          <p:spPr>
            <a:xfrm>
              <a:off x="7898926" y="4336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3" name="pt223"/>
            <p:cNvSpPr/>
            <p:nvPr/>
          </p:nvSpPr>
          <p:spPr>
            <a:xfrm>
              <a:off x="7307481" y="4336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4" name="pt224"/>
            <p:cNvSpPr/>
            <p:nvPr/>
          </p:nvSpPr>
          <p:spPr>
            <a:xfrm>
              <a:off x="7425770" y="4336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5" name="pt225"/>
            <p:cNvSpPr/>
            <p:nvPr/>
          </p:nvSpPr>
          <p:spPr>
            <a:xfrm>
              <a:off x="7011758" y="4336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6" name="pt226"/>
            <p:cNvSpPr/>
            <p:nvPr/>
          </p:nvSpPr>
          <p:spPr>
            <a:xfrm>
              <a:off x="6479458" y="44463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7" name="pt227"/>
            <p:cNvSpPr/>
            <p:nvPr/>
          </p:nvSpPr>
          <p:spPr>
            <a:xfrm>
              <a:off x="6479458" y="44463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8" name="pt228"/>
            <p:cNvSpPr/>
            <p:nvPr/>
          </p:nvSpPr>
          <p:spPr>
            <a:xfrm>
              <a:off x="6420314" y="44463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9" name="pt229"/>
            <p:cNvSpPr/>
            <p:nvPr/>
          </p:nvSpPr>
          <p:spPr>
            <a:xfrm>
              <a:off x="6538603" y="44463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0" name="pt230"/>
            <p:cNvSpPr/>
            <p:nvPr/>
          </p:nvSpPr>
          <p:spPr>
            <a:xfrm>
              <a:off x="6716036" y="44463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1" name="pt231"/>
            <p:cNvSpPr/>
            <p:nvPr/>
          </p:nvSpPr>
          <p:spPr>
            <a:xfrm>
              <a:off x="6716036" y="44463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2" name="pt232"/>
            <p:cNvSpPr/>
            <p:nvPr/>
          </p:nvSpPr>
          <p:spPr>
            <a:xfrm>
              <a:off x="7011758" y="44463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3" name="pt233"/>
            <p:cNvSpPr/>
            <p:nvPr/>
          </p:nvSpPr>
          <p:spPr>
            <a:xfrm>
              <a:off x="6597747" y="56515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4" name="pt234"/>
            <p:cNvSpPr/>
            <p:nvPr/>
          </p:nvSpPr>
          <p:spPr>
            <a:xfrm>
              <a:off x="6124591" y="56515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5" name="pt235"/>
            <p:cNvSpPr/>
            <p:nvPr/>
          </p:nvSpPr>
          <p:spPr>
            <a:xfrm>
              <a:off x="6538603" y="56515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6" name="pt236"/>
            <p:cNvSpPr/>
            <p:nvPr/>
          </p:nvSpPr>
          <p:spPr>
            <a:xfrm>
              <a:off x="5888013" y="56515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7" name="pt237"/>
            <p:cNvSpPr/>
            <p:nvPr/>
          </p:nvSpPr>
          <p:spPr>
            <a:xfrm>
              <a:off x="6361169" y="56515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8" name="pt238"/>
            <p:cNvSpPr/>
            <p:nvPr/>
          </p:nvSpPr>
          <p:spPr>
            <a:xfrm>
              <a:off x="5710580" y="56515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9" name="pt239"/>
            <p:cNvSpPr/>
            <p:nvPr/>
          </p:nvSpPr>
          <p:spPr>
            <a:xfrm>
              <a:off x="5888013" y="56515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0" name="pt240"/>
            <p:cNvSpPr/>
            <p:nvPr/>
          </p:nvSpPr>
          <p:spPr>
            <a:xfrm>
              <a:off x="7544059" y="45559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1" name="pt241"/>
            <p:cNvSpPr/>
            <p:nvPr/>
          </p:nvSpPr>
          <p:spPr>
            <a:xfrm>
              <a:off x="7248336" y="45559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2" name="pt242"/>
            <p:cNvSpPr/>
            <p:nvPr/>
          </p:nvSpPr>
          <p:spPr>
            <a:xfrm>
              <a:off x="6893469" y="45559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3" name="pt243"/>
            <p:cNvSpPr/>
            <p:nvPr/>
          </p:nvSpPr>
          <p:spPr>
            <a:xfrm>
              <a:off x="7070903" y="45559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4" name="pt244"/>
            <p:cNvSpPr/>
            <p:nvPr/>
          </p:nvSpPr>
          <p:spPr>
            <a:xfrm>
              <a:off x="7011758" y="45559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5" name="pt245"/>
            <p:cNvSpPr/>
            <p:nvPr/>
          </p:nvSpPr>
          <p:spPr>
            <a:xfrm>
              <a:off x="6893469" y="45559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6" name="pt246"/>
            <p:cNvSpPr/>
            <p:nvPr/>
          </p:nvSpPr>
          <p:spPr>
            <a:xfrm>
              <a:off x="7011758" y="45559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7" name="pt247"/>
            <p:cNvSpPr/>
            <p:nvPr/>
          </p:nvSpPr>
          <p:spPr>
            <a:xfrm>
              <a:off x="7780637" y="8309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8" name="pt248"/>
            <p:cNvSpPr/>
            <p:nvPr/>
          </p:nvSpPr>
          <p:spPr>
            <a:xfrm>
              <a:off x="7603203" y="8309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9" name="pt249"/>
            <p:cNvSpPr/>
            <p:nvPr/>
          </p:nvSpPr>
          <p:spPr>
            <a:xfrm>
              <a:off x="7898926" y="8309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0" name="pt250"/>
            <p:cNvSpPr/>
            <p:nvPr/>
          </p:nvSpPr>
          <p:spPr>
            <a:xfrm>
              <a:off x="7898926" y="8309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1" name="pt251"/>
            <p:cNvSpPr/>
            <p:nvPr/>
          </p:nvSpPr>
          <p:spPr>
            <a:xfrm>
              <a:off x="7898926" y="8309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2" name="pt252"/>
            <p:cNvSpPr/>
            <p:nvPr/>
          </p:nvSpPr>
          <p:spPr>
            <a:xfrm>
              <a:off x="7898926" y="8309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3" name="pt253"/>
            <p:cNvSpPr/>
            <p:nvPr/>
          </p:nvSpPr>
          <p:spPr>
            <a:xfrm>
              <a:off x="7898926" y="8309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4" name="pt254"/>
            <p:cNvSpPr/>
            <p:nvPr/>
          </p:nvSpPr>
          <p:spPr>
            <a:xfrm>
              <a:off x="6006302" y="49941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5" name="pt255"/>
            <p:cNvSpPr/>
            <p:nvPr/>
          </p:nvSpPr>
          <p:spPr>
            <a:xfrm>
              <a:off x="6065447" y="49941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6" name="pt256"/>
            <p:cNvSpPr/>
            <p:nvPr/>
          </p:nvSpPr>
          <p:spPr>
            <a:xfrm>
              <a:off x="6183736" y="49941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7" name="pt257"/>
            <p:cNvSpPr/>
            <p:nvPr/>
          </p:nvSpPr>
          <p:spPr>
            <a:xfrm>
              <a:off x="6242880" y="49941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8" name="pt258"/>
            <p:cNvSpPr/>
            <p:nvPr/>
          </p:nvSpPr>
          <p:spPr>
            <a:xfrm>
              <a:off x="6361169" y="49941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9" name="pt259"/>
            <p:cNvSpPr/>
            <p:nvPr/>
          </p:nvSpPr>
          <p:spPr>
            <a:xfrm>
              <a:off x="6597747" y="49941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0" name="pt260"/>
            <p:cNvSpPr/>
            <p:nvPr/>
          </p:nvSpPr>
          <p:spPr>
            <a:xfrm>
              <a:off x="6656892" y="49941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1" name="pt261"/>
            <p:cNvSpPr/>
            <p:nvPr/>
          </p:nvSpPr>
          <p:spPr>
            <a:xfrm>
              <a:off x="7425770" y="3022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2" name="pt262"/>
            <p:cNvSpPr/>
            <p:nvPr/>
          </p:nvSpPr>
          <p:spPr>
            <a:xfrm>
              <a:off x="7603203" y="3022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3" name="pt263"/>
            <p:cNvSpPr/>
            <p:nvPr/>
          </p:nvSpPr>
          <p:spPr>
            <a:xfrm>
              <a:off x="7425770" y="3022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4" name="pt264"/>
            <p:cNvSpPr/>
            <p:nvPr/>
          </p:nvSpPr>
          <p:spPr>
            <a:xfrm>
              <a:off x="7544059" y="3022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5" name="pt265"/>
            <p:cNvSpPr/>
            <p:nvPr/>
          </p:nvSpPr>
          <p:spPr>
            <a:xfrm>
              <a:off x="7662348" y="3022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6" name="pt266"/>
            <p:cNvSpPr/>
            <p:nvPr/>
          </p:nvSpPr>
          <p:spPr>
            <a:xfrm>
              <a:off x="7307481" y="3022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7" name="pt267"/>
            <p:cNvSpPr/>
            <p:nvPr/>
          </p:nvSpPr>
          <p:spPr>
            <a:xfrm>
              <a:off x="7366625" y="3022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8" name="pt268"/>
            <p:cNvSpPr/>
            <p:nvPr/>
          </p:nvSpPr>
          <p:spPr>
            <a:xfrm>
              <a:off x="7721492" y="28029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9" name="pt269"/>
            <p:cNvSpPr/>
            <p:nvPr/>
          </p:nvSpPr>
          <p:spPr>
            <a:xfrm>
              <a:off x="7780637" y="28029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0" name="pt270"/>
            <p:cNvSpPr/>
            <p:nvPr/>
          </p:nvSpPr>
          <p:spPr>
            <a:xfrm>
              <a:off x="7898926" y="28029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1" name="pt271"/>
            <p:cNvSpPr/>
            <p:nvPr/>
          </p:nvSpPr>
          <p:spPr>
            <a:xfrm>
              <a:off x="7898926" y="28029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2" name="pt272"/>
            <p:cNvSpPr/>
            <p:nvPr/>
          </p:nvSpPr>
          <p:spPr>
            <a:xfrm>
              <a:off x="7780637" y="28029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3" name="pt273"/>
            <p:cNvSpPr/>
            <p:nvPr/>
          </p:nvSpPr>
          <p:spPr>
            <a:xfrm>
              <a:off x="7544059" y="28029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4" name="pt274"/>
            <p:cNvSpPr/>
            <p:nvPr/>
          </p:nvSpPr>
          <p:spPr>
            <a:xfrm>
              <a:off x="7425770" y="28029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5" name="pt275"/>
            <p:cNvSpPr/>
            <p:nvPr/>
          </p:nvSpPr>
          <p:spPr>
            <a:xfrm>
              <a:off x="7484914" y="34603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6" name="pt276"/>
            <p:cNvSpPr/>
            <p:nvPr/>
          </p:nvSpPr>
          <p:spPr>
            <a:xfrm>
              <a:off x="7544059" y="34603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7" name="pt277"/>
            <p:cNvSpPr/>
            <p:nvPr/>
          </p:nvSpPr>
          <p:spPr>
            <a:xfrm>
              <a:off x="7662348" y="34603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8" name="pt278"/>
            <p:cNvSpPr/>
            <p:nvPr/>
          </p:nvSpPr>
          <p:spPr>
            <a:xfrm>
              <a:off x="7603203" y="34603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9" name="pt279"/>
            <p:cNvSpPr/>
            <p:nvPr/>
          </p:nvSpPr>
          <p:spPr>
            <a:xfrm>
              <a:off x="7366625" y="34603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0" name="pt280"/>
            <p:cNvSpPr/>
            <p:nvPr/>
          </p:nvSpPr>
          <p:spPr>
            <a:xfrm>
              <a:off x="7130047" y="34603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1" name="pt281"/>
            <p:cNvSpPr/>
            <p:nvPr/>
          </p:nvSpPr>
          <p:spPr>
            <a:xfrm>
              <a:off x="7248336" y="34603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2" name="pt282"/>
            <p:cNvSpPr/>
            <p:nvPr/>
          </p:nvSpPr>
          <p:spPr>
            <a:xfrm>
              <a:off x="7130047" y="29125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3" name="pt283"/>
            <p:cNvSpPr/>
            <p:nvPr/>
          </p:nvSpPr>
          <p:spPr>
            <a:xfrm>
              <a:off x="6893469" y="29125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4" name="pt284"/>
            <p:cNvSpPr/>
            <p:nvPr/>
          </p:nvSpPr>
          <p:spPr>
            <a:xfrm>
              <a:off x="6834325" y="29125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5" name="pt285"/>
            <p:cNvSpPr/>
            <p:nvPr/>
          </p:nvSpPr>
          <p:spPr>
            <a:xfrm>
              <a:off x="7544059" y="29125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6" name="pt286"/>
            <p:cNvSpPr/>
            <p:nvPr/>
          </p:nvSpPr>
          <p:spPr>
            <a:xfrm>
              <a:off x="7425770" y="29125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7" name="pt287"/>
            <p:cNvSpPr/>
            <p:nvPr/>
          </p:nvSpPr>
          <p:spPr>
            <a:xfrm>
              <a:off x="7425770" y="29125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8" name="pt288"/>
            <p:cNvSpPr/>
            <p:nvPr/>
          </p:nvSpPr>
          <p:spPr>
            <a:xfrm>
              <a:off x="7425770" y="29125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9" name="pt289"/>
            <p:cNvSpPr/>
            <p:nvPr/>
          </p:nvSpPr>
          <p:spPr>
            <a:xfrm>
              <a:off x="6597747" y="52133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0" name="pt290"/>
            <p:cNvSpPr/>
            <p:nvPr/>
          </p:nvSpPr>
          <p:spPr>
            <a:xfrm>
              <a:off x="6597747" y="52133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1" name="pt291"/>
            <p:cNvSpPr/>
            <p:nvPr/>
          </p:nvSpPr>
          <p:spPr>
            <a:xfrm>
              <a:off x="5828869" y="52133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2" name="pt292"/>
            <p:cNvSpPr/>
            <p:nvPr/>
          </p:nvSpPr>
          <p:spPr>
            <a:xfrm>
              <a:off x="5947158" y="52133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3" name="pt293"/>
            <p:cNvSpPr/>
            <p:nvPr/>
          </p:nvSpPr>
          <p:spPr>
            <a:xfrm>
              <a:off x="6420314" y="52133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4" name="pt294"/>
            <p:cNvSpPr/>
            <p:nvPr/>
          </p:nvSpPr>
          <p:spPr>
            <a:xfrm>
              <a:off x="6183736" y="52133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5" name="pt295"/>
            <p:cNvSpPr/>
            <p:nvPr/>
          </p:nvSpPr>
          <p:spPr>
            <a:xfrm>
              <a:off x="6420314" y="52133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6" name="pt296"/>
            <p:cNvSpPr/>
            <p:nvPr/>
          </p:nvSpPr>
          <p:spPr>
            <a:xfrm>
              <a:off x="7780637" y="21456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7" name="pt297"/>
            <p:cNvSpPr/>
            <p:nvPr/>
          </p:nvSpPr>
          <p:spPr>
            <a:xfrm>
              <a:off x="7662348" y="21456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8" name="pt298"/>
            <p:cNvSpPr/>
            <p:nvPr/>
          </p:nvSpPr>
          <p:spPr>
            <a:xfrm>
              <a:off x="7662348" y="21456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9" name="pt299"/>
            <p:cNvSpPr/>
            <p:nvPr/>
          </p:nvSpPr>
          <p:spPr>
            <a:xfrm>
              <a:off x="7307481" y="21456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0" name="pt300"/>
            <p:cNvSpPr/>
            <p:nvPr/>
          </p:nvSpPr>
          <p:spPr>
            <a:xfrm>
              <a:off x="7662348" y="21456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1" name="pt301"/>
            <p:cNvSpPr/>
            <p:nvPr/>
          </p:nvSpPr>
          <p:spPr>
            <a:xfrm>
              <a:off x="7603203" y="21456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2" name="pt302"/>
            <p:cNvSpPr/>
            <p:nvPr/>
          </p:nvSpPr>
          <p:spPr>
            <a:xfrm>
              <a:off x="7603203" y="21456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3" name="pt303"/>
            <p:cNvSpPr/>
            <p:nvPr/>
          </p:nvSpPr>
          <p:spPr>
            <a:xfrm>
              <a:off x="6893469" y="31316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4" name="pt304"/>
            <p:cNvSpPr/>
            <p:nvPr/>
          </p:nvSpPr>
          <p:spPr>
            <a:xfrm>
              <a:off x="6479458" y="31316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5" name="pt305"/>
            <p:cNvSpPr/>
            <p:nvPr/>
          </p:nvSpPr>
          <p:spPr>
            <a:xfrm>
              <a:off x="6834325" y="31316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6" name="pt306"/>
            <p:cNvSpPr/>
            <p:nvPr/>
          </p:nvSpPr>
          <p:spPr>
            <a:xfrm>
              <a:off x="7011758" y="31316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7" name="pt307"/>
            <p:cNvSpPr/>
            <p:nvPr/>
          </p:nvSpPr>
          <p:spPr>
            <a:xfrm>
              <a:off x="7070903" y="31316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8" name="pt308"/>
            <p:cNvSpPr/>
            <p:nvPr/>
          </p:nvSpPr>
          <p:spPr>
            <a:xfrm>
              <a:off x="7425770" y="31316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9" name="pt309"/>
            <p:cNvSpPr/>
            <p:nvPr/>
          </p:nvSpPr>
          <p:spPr>
            <a:xfrm>
              <a:off x="7366625" y="31316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0" name="pt310"/>
            <p:cNvSpPr/>
            <p:nvPr/>
          </p:nvSpPr>
          <p:spPr>
            <a:xfrm>
              <a:off x="7248336" y="18169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1" name="pt311"/>
            <p:cNvSpPr/>
            <p:nvPr/>
          </p:nvSpPr>
          <p:spPr>
            <a:xfrm>
              <a:off x="7484914" y="18169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2" name="pt312"/>
            <p:cNvSpPr/>
            <p:nvPr/>
          </p:nvSpPr>
          <p:spPr>
            <a:xfrm>
              <a:off x="7189192" y="18169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3" name="pt313"/>
            <p:cNvSpPr/>
            <p:nvPr/>
          </p:nvSpPr>
          <p:spPr>
            <a:xfrm>
              <a:off x="7721492" y="18169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4" name="pt314"/>
            <p:cNvSpPr/>
            <p:nvPr/>
          </p:nvSpPr>
          <p:spPr>
            <a:xfrm>
              <a:off x="7721492" y="18169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5" name="pt315"/>
            <p:cNvSpPr/>
            <p:nvPr/>
          </p:nvSpPr>
          <p:spPr>
            <a:xfrm>
              <a:off x="7662348" y="18169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6" name="pt316"/>
            <p:cNvSpPr/>
            <p:nvPr/>
          </p:nvSpPr>
          <p:spPr>
            <a:xfrm>
              <a:off x="7662348" y="18169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7" name="pt317"/>
            <p:cNvSpPr/>
            <p:nvPr/>
          </p:nvSpPr>
          <p:spPr>
            <a:xfrm>
              <a:off x="7780637" y="14882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8" name="pt318"/>
            <p:cNvSpPr/>
            <p:nvPr/>
          </p:nvSpPr>
          <p:spPr>
            <a:xfrm>
              <a:off x="7721492" y="14882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9" name="pt319"/>
            <p:cNvSpPr/>
            <p:nvPr/>
          </p:nvSpPr>
          <p:spPr>
            <a:xfrm>
              <a:off x="7662348" y="14882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0" name="pt320"/>
            <p:cNvSpPr/>
            <p:nvPr/>
          </p:nvSpPr>
          <p:spPr>
            <a:xfrm>
              <a:off x="7721492" y="14882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1" name="pt321"/>
            <p:cNvSpPr/>
            <p:nvPr/>
          </p:nvSpPr>
          <p:spPr>
            <a:xfrm>
              <a:off x="7780637" y="14882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2" name="pt322"/>
            <p:cNvSpPr/>
            <p:nvPr/>
          </p:nvSpPr>
          <p:spPr>
            <a:xfrm>
              <a:off x="7780637" y="14882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3" name="pt323"/>
            <p:cNvSpPr/>
            <p:nvPr/>
          </p:nvSpPr>
          <p:spPr>
            <a:xfrm>
              <a:off x="7780637" y="14882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4" name="pt324"/>
            <p:cNvSpPr/>
            <p:nvPr/>
          </p:nvSpPr>
          <p:spPr>
            <a:xfrm>
              <a:off x="7366625"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5" name="pt325"/>
            <p:cNvSpPr/>
            <p:nvPr/>
          </p:nvSpPr>
          <p:spPr>
            <a:xfrm>
              <a:off x="6952614"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6" name="pt326"/>
            <p:cNvSpPr/>
            <p:nvPr/>
          </p:nvSpPr>
          <p:spPr>
            <a:xfrm>
              <a:off x="6538603"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7" name="pt327"/>
            <p:cNvSpPr/>
            <p:nvPr/>
          </p:nvSpPr>
          <p:spPr>
            <a:xfrm>
              <a:off x="6834325"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8" name="pt328"/>
            <p:cNvSpPr/>
            <p:nvPr/>
          </p:nvSpPr>
          <p:spPr>
            <a:xfrm>
              <a:off x="7366625"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9" name="pt329"/>
            <p:cNvSpPr/>
            <p:nvPr/>
          </p:nvSpPr>
          <p:spPr>
            <a:xfrm>
              <a:off x="7366625"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0" name="pt330"/>
            <p:cNvSpPr/>
            <p:nvPr/>
          </p:nvSpPr>
          <p:spPr>
            <a:xfrm>
              <a:off x="7366625"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1" name="pt331"/>
            <p:cNvSpPr/>
            <p:nvPr/>
          </p:nvSpPr>
          <p:spPr>
            <a:xfrm>
              <a:off x="7484914" y="40081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2" name="pt332"/>
            <p:cNvSpPr/>
            <p:nvPr/>
          </p:nvSpPr>
          <p:spPr>
            <a:xfrm>
              <a:off x="7544059" y="40081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3" name="pt333"/>
            <p:cNvSpPr/>
            <p:nvPr/>
          </p:nvSpPr>
          <p:spPr>
            <a:xfrm>
              <a:off x="7603203" y="40081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4" name="pt334"/>
            <p:cNvSpPr/>
            <p:nvPr/>
          </p:nvSpPr>
          <p:spPr>
            <a:xfrm>
              <a:off x="7366625" y="40081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5" name="pt335"/>
            <p:cNvSpPr/>
            <p:nvPr/>
          </p:nvSpPr>
          <p:spPr>
            <a:xfrm>
              <a:off x="7248336" y="40081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6" name="pt336"/>
            <p:cNvSpPr/>
            <p:nvPr/>
          </p:nvSpPr>
          <p:spPr>
            <a:xfrm>
              <a:off x="6716036" y="40081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7" name="pt337"/>
            <p:cNvSpPr/>
            <p:nvPr/>
          </p:nvSpPr>
          <p:spPr>
            <a:xfrm>
              <a:off x="7130047" y="40081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8" name="pt338"/>
            <p:cNvSpPr/>
            <p:nvPr/>
          </p:nvSpPr>
          <p:spPr>
            <a:xfrm>
              <a:off x="7484914" y="19265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9" name="pt339"/>
            <p:cNvSpPr/>
            <p:nvPr/>
          </p:nvSpPr>
          <p:spPr>
            <a:xfrm>
              <a:off x="7544059" y="19265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0" name="pt340"/>
            <p:cNvSpPr/>
            <p:nvPr/>
          </p:nvSpPr>
          <p:spPr>
            <a:xfrm>
              <a:off x="7603203" y="19265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1" name="pt341"/>
            <p:cNvSpPr/>
            <p:nvPr/>
          </p:nvSpPr>
          <p:spPr>
            <a:xfrm>
              <a:off x="7721492" y="19265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2" name="pt342"/>
            <p:cNvSpPr/>
            <p:nvPr/>
          </p:nvSpPr>
          <p:spPr>
            <a:xfrm>
              <a:off x="7603203" y="19265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3" name="pt343"/>
            <p:cNvSpPr/>
            <p:nvPr/>
          </p:nvSpPr>
          <p:spPr>
            <a:xfrm>
              <a:off x="7662348" y="19265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4" name="pt344"/>
            <p:cNvSpPr/>
            <p:nvPr/>
          </p:nvSpPr>
          <p:spPr>
            <a:xfrm>
              <a:off x="7662348" y="19265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5" name="pt345"/>
            <p:cNvSpPr/>
            <p:nvPr/>
          </p:nvSpPr>
          <p:spPr>
            <a:xfrm>
              <a:off x="6302025" y="5322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6" name="pt346"/>
            <p:cNvSpPr/>
            <p:nvPr/>
          </p:nvSpPr>
          <p:spPr>
            <a:xfrm>
              <a:off x="6183736" y="5322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7" name="pt347"/>
            <p:cNvSpPr/>
            <p:nvPr/>
          </p:nvSpPr>
          <p:spPr>
            <a:xfrm>
              <a:off x="5414858" y="5322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8" name="pt348"/>
            <p:cNvSpPr/>
            <p:nvPr/>
          </p:nvSpPr>
          <p:spPr>
            <a:xfrm>
              <a:off x="5769724" y="5322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9" name="pt349"/>
            <p:cNvSpPr/>
            <p:nvPr/>
          </p:nvSpPr>
          <p:spPr>
            <a:xfrm>
              <a:off x="6242880" y="5322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0" name="pt350"/>
            <p:cNvSpPr/>
            <p:nvPr/>
          </p:nvSpPr>
          <p:spPr>
            <a:xfrm>
              <a:off x="6242880" y="5322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1" name="pt351"/>
            <p:cNvSpPr/>
            <p:nvPr/>
          </p:nvSpPr>
          <p:spPr>
            <a:xfrm>
              <a:off x="6183736" y="5322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2" name="pt352"/>
            <p:cNvSpPr/>
            <p:nvPr/>
          </p:nvSpPr>
          <p:spPr>
            <a:xfrm>
              <a:off x="7898926" y="12691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3" name="pt353"/>
            <p:cNvSpPr/>
            <p:nvPr/>
          </p:nvSpPr>
          <p:spPr>
            <a:xfrm>
              <a:off x="7603203" y="12691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4" name="pt354"/>
            <p:cNvSpPr/>
            <p:nvPr/>
          </p:nvSpPr>
          <p:spPr>
            <a:xfrm>
              <a:off x="7603203" y="12691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5" name="pt355"/>
            <p:cNvSpPr/>
            <p:nvPr/>
          </p:nvSpPr>
          <p:spPr>
            <a:xfrm>
              <a:off x="7839781" y="12691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6" name="pt356"/>
            <p:cNvSpPr/>
            <p:nvPr/>
          </p:nvSpPr>
          <p:spPr>
            <a:xfrm>
              <a:off x="7603203" y="12691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7" name="pt357"/>
            <p:cNvSpPr/>
            <p:nvPr/>
          </p:nvSpPr>
          <p:spPr>
            <a:xfrm>
              <a:off x="7898926" y="12691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8" name="pt358"/>
            <p:cNvSpPr/>
            <p:nvPr/>
          </p:nvSpPr>
          <p:spPr>
            <a:xfrm>
              <a:off x="7839781" y="12691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9" name="pt359"/>
            <p:cNvSpPr/>
            <p:nvPr/>
          </p:nvSpPr>
          <p:spPr>
            <a:xfrm>
              <a:off x="7544059" y="2255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0" name="pt360"/>
            <p:cNvSpPr/>
            <p:nvPr/>
          </p:nvSpPr>
          <p:spPr>
            <a:xfrm>
              <a:off x="7307481" y="2255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1" name="pt361"/>
            <p:cNvSpPr/>
            <p:nvPr/>
          </p:nvSpPr>
          <p:spPr>
            <a:xfrm>
              <a:off x="7425770" y="2255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2" name="pt362"/>
            <p:cNvSpPr/>
            <p:nvPr/>
          </p:nvSpPr>
          <p:spPr>
            <a:xfrm>
              <a:off x="7544059" y="2255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3" name="pt363"/>
            <p:cNvSpPr/>
            <p:nvPr/>
          </p:nvSpPr>
          <p:spPr>
            <a:xfrm>
              <a:off x="7484914" y="2255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4" name="pt364"/>
            <p:cNvSpPr/>
            <p:nvPr/>
          </p:nvSpPr>
          <p:spPr>
            <a:xfrm>
              <a:off x="7721492" y="2255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5" name="pt365"/>
            <p:cNvSpPr/>
            <p:nvPr/>
          </p:nvSpPr>
          <p:spPr>
            <a:xfrm>
              <a:off x="7603203" y="2255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6" name="pt366"/>
            <p:cNvSpPr/>
            <p:nvPr/>
          </p:nvSpPr>
          <p:spPr>
            <a:xfrm>
              <a:off x="7898926" y="940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7" name="pt367"/>
            <p:cNvSpPr/>
            <p:nvPr/>
          </p:nvSpPr>
          <p:spPr>
            <a:xfrm>
              <a:off x="7898926" y="940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8" name="pt368"/>
            <p:cNvSpPr/>
            <p:nvPr/>
          </p:nvSpPr>
          <p:spPr>
            <a:xfrm>
              <a:off x="7898926" y="940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9" name="pt369"/>
            <p:cNvSpPr/>
            <p:nvPr/>
          </p:nvSpPr>
          <p:spPr>
            <a:xfrm>
              <a:off x="7898926" y="940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0" name="pt370"/>
            <p:cNvSpPr/>
            <p:nvPr/>
          </p:nvSpPr>
          <p:spPr>
            <a:xfrm>
              <a:off x="7839781" y="940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1" name="pt371"/>
            <p:cNvSpPr/>
            <p:nvPr/>
          </p:nvSpPr>
          <p:spPr>
            <a:xfrm>
              <a:off x="7839781" y="940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2" name="pt372"/>
            <p:cNvSpPr/>
            <p:nvPr/>
          </p:nvSpPr>
          <p:spPr>
            <a:xfrm>
              <a:off x="7898926" y="940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3" name="pt373"/>
            <p:cNvSpPr/>
            <p:nvPr/>
          </p:nvSpPr>
          <p:spPr>
            <a:xfrm>
              <a:off x="7662348" y="26934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4" name="pt374"/>
            <p:cNvSpPr/>
            <p:nvPr/>
          </p:nvSpPr>
          <p:spPr>
            <a:xfrm>
              <a:off x="7544059" y="26934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5" name="pt375"/>
            <p:cNvSpPr/>
            <p:nvPr/>
          </p:nvSpPr>
          <p:spPr>
            <a:xfrm>
              <a:off x="7603203" y="26934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6" name="pt376"/>
            <p:cNvSpPr/>
            <p:nvPr/>
          </p:nvSpPr>
          <p:spPr>
            <a:xfrm>
              <a:off x="7484914" y="26934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7" name="pt377"/>
            <p:cNvSpPr/>
            <p:nvPr/>
          </p:nvSpPr>
          <p:spPr>
            <a:xfrm>
              <a:off x="7484914" y="26934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8" name="pt378"/>
            <p:cNvSpPr/>
            <p:nvPr/>
          </p:nvSpPr>
          <p:spPr>
            <a:xfrm>
              <a:off x="7484914" y="26934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9" name="pt379"/>
            <p:cNvSpPr/>
            <p:nvPr/>
          </p:nvSpPr>
          <p:spPr>
            <a:xfrm>
              <a:off x="7484914" y="26934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0" name="pt380"/>
            <p:cNvSpPr/>
            <p:nvPr/>
          </p:nvSpPr>
          <p:spPr>
            <a:xfrm>
              <a:off x="7189192" y="5541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1" name="pt381"/>
            <p:cNvSpPr/>
            <p:nvPr/>
          </p:nvSpPr>
          <p:spPr>
            <a:xfrm>
              <a:off x="7248336" y="5541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2" name="pt382"/>
            <p:cNvSpPr/>
            <p:nvPr/>
          </p:nvSpPr>
          <p:spPr>
            <a:xfrm>
              <a:off x="7425770" y="5541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3" name="pt383"/>
            <p:cNvSpPr/>
            <p:nvPr/>
          </p:nvSpPr>
          <p:spPr>
            <a:xfrm>
              <a:off x="7189192" y="5541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4" name="pt384"/>
            <p:cNvSpPr/>
            <p:nvPr/>
          </p:nvSpPr>
          <p:spPr>
            <a:xfrm>
              <a:off x="6834325" y="5541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5" name="pt385"/>
            <p:cNvSpPr/>
            <p:nvPr/>
          </p:nvSpPr>
          <p:spPr>
            <a:xfrm>
              <a:off x="6538603" y="5541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6" name="pt386"/>
            <p:cNvSpPr/>
            <p:nvPr/>
          </p:nvSpPr>
          <p:spPr>
            <a:xfrm>
              <a:off x="6006302" y="5541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7" name="pt387"/>
            <p:cNvSpPr/>
            <p:nvPr/>
          </p:nvSpPr>
          <p:spPr>
            <a:xfrm>
              <a:off x="6065447" y="5103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8" name="pt388"/>
            <p:cNvSpPr/>
            <p:nvPr/>
          </p:nvSpPr>
          <p:spPr>
            <a:xfrm>
              <a:off x="6242880" y="5103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9" name="pt389"/>
            <p:cNvSpPr/>
            <p:nvPr/>
          </p:nvSpPr>
          <p:spPr>
            <a:xfrm>
              <a:off x="6361169" y="5103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0" name="pt390"/>
            <p:cNvSpPr/>
            <p:nvPr/>
          </p:nvSpPr>
          <p:spPr>
            <a:xfrm>
              <a:off x="6538603" y="5103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1" name="pt391"/>
            <p:cNvSpPr/>
            <p:nvPr/>
          </p:nvSpPr>
          <p:spPr>
            <a:xfrm>
              <a:off x="6538603" y="5103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2" name="pt392"/>
            <p:cNvSpPr/>
            <p:nvPr/>
          </p:nvSpPr>
          <p:spPr>
            <a:xfrm>
              <a:off x="6538603" y="5103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3" name="pt393"/>
            <p:cNvSpPr/>
            <p:nvPr/>
          </p:nvSpPr>
          <p:spPr>
            <a:xfrm>
              <a:off x="6538603" y="5103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4" name="pt394"/>
            <p:cNvSpPr/>
            <p:nvPr/>
          </p:nvSpPr>
          <p:spPr>
            <a:xfrm>
              <a:off x="7780637" y="35699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5" name="pt395"/>
            <p:cNvSpPr/>
            <p:nvPr/>
          </p:nvSpPr>
          <p:spPr>
            <a:xfrm>
              <a:off x="7780637" y="35699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6" name="pt396"/>
            <p:cNvSpPr/>
            <p:nvPr/>
          </p:nvSpPr>
          <p:spPr>
            <a:xfrm>
              <a:off x="7780637" y="35699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7" name="pt397"/>
            <p:cNvSpPr/>
            <p:nvPr/>
          </p:nvSpPr>
          <p:spPr>
            <a:xfrm>
              <a:off x="7484914" y="35699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8" name="pt398"/>
            <p:cNvSpPr/>
            <p:nvPr/>
          </p:nvSpPr>
          <p:spPr>
            <a:xfrm>
              <a:off x="7189192" y="35699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9" name="pt399"/>
            <p:cNvSpPr/>
            <p:nvPr/>
          </p:nvSpPr>
          <p:spPr>
            <a:xfrm>
              <a:off x="7189192" y="35699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0" name="pt400"/>
            <p:cNvSpPr/>
            <p:nvPr/>
          </p:nvSpPr>
          <p:spPr>
            <a:xfrm>
              <a:off x="7189192" y="35699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1" name="pt401"/>
            <p:cNvSpPr/>
            <p:nvPr/>
          </p:nvSpPr>
          <p:spPr>
            <a:xfrm>
              <a:off x="7544059" y="2036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2" name="pt402"/>
            <p:cNvSpPr/>
            <p:nvPr/>
          </p:nvSpPr>
          <p:spPr>
            <a:xfrm>
              <a:off x="7484914" y="2036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3" name="pt403"/>
            <p:cNvSpPr/>
            <p:nvPr/>
          </p:nvSpPr>
          <p:spPr>
            <a:xfrm>
              <a:off x="7603203" y="2036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4" name="pt404"/>
            <p:cNvSpPr/>
            <p:nvPr/>
          </p:nvSpPr>
          <p:spPr>
            <a:xfrm>
              <a:off x="7662348" y="2036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5" name="pt405"/>
            <p:cNvSpPr/>
            <p:nvPr/>
          </p:nvSpPr>
          <p:spPr>
            <a:xfrm>
              <a:off x="7662348" y="2036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6" name="pt406"/>
            <p:cNvSpPr/>
            <p:nvPr/>
          </p:nvSpPr>
          <p:spPr>
            <a:xfrm>
              <a:off x="7662348" y="2036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7" name="pt407"/>
            <p:cNvSpPr/>
            <p:nvPr/>
          </p:nvSpPr>
          <p:spPr>
            <a:xfrm>
              <a:off x="7662348" y="2036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8" name="pt408"/>
            <p:cNvSpPr/>
            <p:nvPr/>
          </p:nvSpPr>
          <p:spPr>
            <a:xfrm>
              <a:off x="7721492" y="1378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9" name="pt409"/>
            <p:cNvSpPr/>
            <p:nvPr/>
          </p:nvSpPr>
          <p:spPr>
            <a:xfrm>
              <a:off x="7603203" y="1378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0" name="pt410"/>
            <p:cNvSpPr/>
            <p:nvPr/>
          </p:nvSpPr>
          <p:spPr>
            <a:xfrm>
              <a:off x="7780637" y="1378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1" name="pt411"/>
            <p:cNvSpPr/>
            <p:nvPr/>
          </p:nvSpPr>
          <p:spPr>
            <a:xfrm>
              <a:off x="7603203" y="1378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2" name="pt412"/>
            <p:cNvSpPr/>
            <p:nvPr/>
          </p:nvSpPr>
          <p:spPr>
            <a:xfrm>
              <a:off x="7662348" y="1378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3" name="pt413"/>
            <p:cNvSpPr/>
            <p:nvPr/>
          </p:nvSpPr>
          <p:spPr>
            <a:xfrm>
              <a:off x="7780637" y="1378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4" name="pt414"/>
            <p:cNvSpPr/>
            <p:nvPr/>
          </p:nvSpPr>
          <p:spPr>
            <a:xfrm>
              <a:off x="7839781" y="1378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5" name="pt415"/>
            <p:cNvSpPr/>
            <p:nvPr/>
          </p:nvSpPr>
          <p:spPr>
            <a:xfrm>
              <a:off x="7662348" y="3679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6" name="pt416"/>
            <p:cNvSpPr/>
            <p:nvPr/>
          </p:nvSpPr>
          <p:spPr>
            <a:xfrm>
              <a:off x="7662348" y="3679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7" name="pt417"/>
            <p:cNvSpPr/>
            <p:nvPr/>
          </p:nvSpPr>
          <p:spPr>
            <a:xfrm>
              <a:off x="7366625" y="3679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8" name="pt418"/>
            <p:cNvSpPr/>
            <p:nvPr/>
          </p:nvSpPr>
          <p:spPr>
            <a:xfrm>
              <a:off x="7425770" y="3679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9" name="pt419"/>
            <p:cNvSpPr/>
            <p:nvPr/>
          </p:nvSpPr>
          <p:spPr>
            <a:xfrm>
              <a:off x="7189192" y="3679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0" name="pt420"/>
            <p:cNvSpPr/>
            <p:nvPr/>
          </p:nvSpPr>
          <p:spPr>
            <a:xfrm>
              <a:off x="7189192" y="3679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1" name="pt421"/>
            <p:cNvSpPr/>
            <p:nvPr/>
          </p:nvSpPr>
          <p:spPr>
            <a:xfrm>
              <a:off x="7189192" y="3679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2" name="pt422"/>
            <p:cNvSpPr/>
            <p:nvPr/>
          </p:nvSpPr>
          <p:spPr>
            <a:xfrm>
              <a:off x="7603203" y="1597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3" name="pt423"/>
            <p:cNvSpPr/>
            <p:nvPr/>
          </p:nvSpPr>
          <p:spPr>
            <a:xfrm>
              <a:off x="7248336" y="1597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4" name="pt424"/>
            <p:cNvSpPr/>
            <p:nvPr/>
          </p:nvSpPr>
          <p:spPr>
            <a:xfrm>
              <a:off x="7603203" y="1597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5" name="pt425"/>
            <p:cNvSpPr/>
            <p:nvPr/>
          </p:nvSpPr>
          <p:spPr>
            <a:xfrm>
              <a:off x="7839781" y="1597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6" name="pt426"/>
            <p:cNvSpPr/>
            <p:nvPr/>
          </p:nvSpPr>
          <p:spPr>
            <a:xfrm>
              <a:off x="7603203" y="1597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7" name="pt427"/>
            <p:cNvSpPr/>
            <p:nvPr/>
          </p:nvSpPr>
          <p:spPr>
            <a:xfrm>
              <a:off x="7603203" y="1597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8" name="pt428"/>
            <p:cNvSpPr/>
            <p:nvPr/>
          </p:nvSpPr>
          <p:spPr>
            <a:xfrm>
              <a:off x="7721492" y="1597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9" name="pt429"/>
            <p:cNvSpPr/>
            <p:nvPr/>
          </p:nvSpPr>
          <p:spPr>
            <a:xfrm>
              <a:off x="7603203" y="25838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0" name="pt430"/>
            <p:cNvSpPr/>
            <p:nvPr/>
          </p:nvSpPr>
          <p:spPr>
            <a:xfrm>
              <a:off x="7544059" y="25838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1" name="pt431"/>
            <p:cNvSpPr/>
            <p:nvPr/>
          </p:nvSpPr>
          <p:spPr>
            <a:xfrm>
              <a:off x="7544059" y="25838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2" name="pt432"/>
            <p:cNvSpPr/>
            <p:nvPr/>
          </p:nvSpPr>
          <p:spPr>
            <a:xfrm>
              <a:off x="7544059" y="25838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3" name="pt433"/>
            <p:cNvSpPr/>
            <p:nvPr/>
          </p:nvSpPr>
          <p:spPr>
            <a:xfrm>
              <a:off x="7544059" y="25838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4" name="pt434"/>
            <p:cNvSpPr/>
            <p:nvPr/>
          </p:nvSpPr>
          <p:spPr>
            <a:xfrm>
              <a:off x="7544059" y="25838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5" name="pt435"/>
            <p:cNvSpPr/>
            <p:nvPr/>
          </p:nvSpPr>
          <p:spPr>
            <a:xfrm>
              <a:off x="7544059" y="25838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6" name="pt436"/>
            <p:cNvSpPr/>
            <p:nvPr/>
          </p:nvSpPr>
          <p:spPr>
            <a:xfrm>
              <a:off x="7621696" y="68069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7" name="pt437"/>
            <p:cNvSpPr/>
            <p:nvPr/>
          </p:nvSpPr>
          <p:spPr>
            <a:xfrm>
              <a:off x="7799129" y="68069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38" name="pt438"/>
            <p:cNvSpPr/>
            <p:nvPr/>
          </p:nvSpPr>
          <p:spPr>
            <a:xfrm>
              <a:off x="7858274" y="68069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9" name="pt439"/>
            <p:cNvSpPr/>
            <p:nvPr/>
          </p:nvSpPr>
          <p:spPr>
            <a:xfrm>
              <a:off x="6143084" y="539178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0" name="pt440"/>
            <p:cNvSpPr/>
            <p:nvPr/>
          </p:nvSpPr>
          <p:spPr>
            <a:xfrm>
              <a:off x="6143084" y="539178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1" name="pt441"/>
            <p:cNvSpPr/>
            <p:nvPr/>
          </p:nvSpPr>
          <p:spPr>
            <a:xfrm>
              <a:off x="5965650" y="539178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2" name="pt442"/>
            <p:cNvSpPr/>
            <p:nvPr/>
          </p:nvSpPr>
          <p:spPr>
            <a:xfrm>
              <a:off x="6793673" y="462486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3" name="pt443"/>
            <p:cNvSpPr/>
            <p:nvPr/>
          </p:nvSpPr>
          <p:spPr>
            <a:xfrm>
              <a:off x="6793673" y="462486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4" name="pt444"/>
            <p:cNvSpPr/>
            <p:nvPr/>
          </p:nvSpPr>
          <p:spPr>
            <a:xfrm>
              <a:off x="6852818" y="462486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5" name="pt445"/>
            <p:cNvSpPr/>
            <p:nvPr/>
          </p:nvSpPr>
          <p:spPr>
            <a:xfrm>
              <a:off x="7799129" y="100937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6" name="pt446"/>
            <p:cNvSpPr/>
            <p:nvPr/>
          </p:nvSpPr>
          <p:spPr>
            <a:xfrm>
              <a:off x="7799129" y="100937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7" name="pt447"/>
            <p:cNvSpPr/>
            <p:nvPr/>
          </p:nvSpPr>
          <p:spPr>
            <a:xfrm>
              <a:off x="7799129" y="100937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8" name="pt448"/>
            <p:cNvSpPr/>
            <p:nvPr/>
          </p:nvSpPr>
          <p:spPr>
            <a:xfrm>
              <a:off x="7621696" y="166673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9" name="pt449"/>
            <p:cNvSpPr/>
            <p:nvPr/>
          </p:nvSpPr>
          <p:spPr>
            <a:xfrm>
              <a:off x="7621696" y="166673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0" name="pt450"/>
            <p:cNvSpPr/>
            <p:nvPr/>
          </p:nvSpPr>
          <p:spPr>
            <a:xfrm>
              <a:off x="7621696" y="166673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1" name="pt451"/>
            <p:cNvSpPr/>
            <p:nvPr/>
          </p:nvSpPr>
          <p:spPr>
            <a:xfrm>
              <a:off x="7739985" y="331014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2" name="pt452"/>
            <p:cNvSpPr/>
            <p:nvPr/>
          </p:nvSpPr>
          <p:spPr>
            <a:xfrm>
              <a:off x="7266829" y="331014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3" name="pt453"/>
            <p:cNvSpPr/>
            <p:nvPr/>
          </p:nvSpPr>
          <p:spPr>
            <a:xfrm>
              <a:off x="7266829" y="331014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4" name="pt454"/>
            <p:cNvSpPr/>
            <p:nvPr/>
          </p:nvSpPr>
          <p:spPr>
            <a:xfrm>
              <a:off x="7680840" y="232409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5" name="pt455"/>
            <p:cNvSpPr/>
            <p:nvPr/>
          </p:nvSpPr>
          <p:spPr>
            <a:xfrm>
              <a:off x="7503407" y="232409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6" name="pt456"/>
            <p:cNvSpPr/>
            <p:nvPr/>
          </p:nvSpPr>
          <p:spPr>
            <a:xfrm>
              <a:off x="7503407" y="232409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7" name="pt457"/>
            <p:cNvSpPr/>
            <p:nvPr/>
          </p:nvSpPr>
          <p:spPr>
            <a:xfrm>
              <a:off x="6261373" y="374838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8" name="pt458"/>
            <p:cNvSpPr/>
            <p:nvPr/>
          </p:nvSpPr>
          <p:spPr>
            <a:xfrm>
              <a:off x="6852818" y="374838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9" name="pt459"/>
            <p:cNvSpPr/>
            <p:nvPr/>
          </p:nvSpPr>
          <p:spPr>
            <a:xfrm>
              <a:off x="7089396" y="374838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0" name="pt460"/>
            <p:cNvSpPr/>
            <p:nvPr/>
          </p:nvSpPr>
          <p:spPr>
            <a:xfrm>
              <a:off x="4960194" y="572046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1" name="pt461"/>
            <p:cNvSpPr/>
            <p:nvPr/>
          </p:nvSpPr>
          <p:spPr>
            <a:xfrm>
              <a:off x="5078483" y="572046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2" name="pt462"/>
            <p:cNvSpPr/>
            <p:nvPr/>
          </p:nvSpPr>
          <p:spPr>
            <a:xfrm>
              <a:off x="5492495" y="572046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3" name="pt463"/>
            <p:cNvSpPr/>
            <p:nvPr/>
          </p:nvSpPr>
          <p:spPr>
            <a:xfrm>
              <a:off x="6083939" y="385794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4" name="pt464"/>
            <p:cNvSpPr/>
            <p:nvPr/>
          </p:nvSpPr>
          <p:spPr>
            <a:xfrm>
              <a:off x="6911962" y="385794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5" name="pt465"/>
            <p:cNvSpPr/>
            <p:nvPr/>
          </p:nvSpPr>
          <p:spPr>
            <a:xfrm>
              <a:off x="7089396" y="385794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6" name="pt466"/>
            <p:cNvSpPr/>
            <p:nvPr/>
          </p:nvSpPr>
          <p:spPr>
            <a:xfrm>
              <a:off x="6793673" y="484398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7" name="pt467"/>
            <p:cNvSpPr/>
            <p:nvPr/>
          </p:nvSpPr>
          <p:spPr>
            <a:xfrm>
              <a:off x="6734529" y="484398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8" name="pt468"/>
            <p:cNvSpPr/>
            <p:nvPr/>
          </p:nvSpPr>
          <p:spPr>
            <a:xfrm>
              <a:off x="6734529" y="484398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9" name="pt469"/>
            <p:cNvSpPr/>
            <p:nvPr/>
          </p:nvSpPr>
          <p:spPr>
            <a:xfrm>
              <a:off x="6852818" y="243366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0" name="pt470"/>
            <p:cNvSpPr/>
            <p:nvPr/>
          </p:nvSpPr>
          <p:spPr>
            <a:xfrm>
              <a:off x="7325973" y="243366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1" name="pt471"/>
            <p:cNvSpPr/>
            <p:nvPr/>
          </p:nvSpPr>
          <p:spPr>
            <a:xfrm>
              <a:off x="7503407" y="243366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2" name="pt472"/>
            <p:cNvSpPr/>
            <p:nvPr/>
          </p:nvSpPr>
          <p:spPr>
            <a:xfrm>
              <a:off x="7562551" y="407706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3" name="pt473"/>
            <p:cNvSpPr/>
            <p:nvPr/>
          </p:nvSpPr>
          <p:spPr>
            <a:xfrm>
              <a:off x="6793673" y="407706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4" name="pt474"/>
            <p:cNvSpPr/>
            <p:nvPr/>
          </p:nvSpPr>
          <p:spPr>
            <a:xfrm>
              <a:off x="6971107" y="407706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5" name="pt475"/>
            <p:cNvSpPr/>
            <p:nvPr/>
          </p:nvSpPr>
          <p:spPr>
            <a:xfrm>
              <a:off x="6971107" y="473442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6" name="pt476"/>
            <p:cNvSpPr/>
            <p:nvPr/>
          </p:nvSpPr>
          <p:spPr>
            <a:xfrm>
              <a:off x="6852818" y="473442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7" name="pt477"/>
            <p:cNvSpPr/>
            <p:nvPr/>
          </p:nvSpPr>
          <p:spPr>
            <a:xfrm>
              <a:off x="6852818" y="473442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8" name="pt478"/>
            <p:cNvSpPr/>
            <p:nvPr/>
          </p:nvSpPr>
          <p:spPr>
            <a:xfrm>
              <a:off x="6557095" y="418662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9" name="pt479"/>
            <p:cNvSpPr/>
            <p:nvPr/>
          </p:nvSpPr>
          <p:spPr>
            <a:xfrm>
              <a:off x="6438806" y="418662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0" name="pt480"/>
            <p:cNvSpPr/>
            <p:nvPr/>
          </p:nvSpPr>
          <p:spPr>
            <a:xfrm>
              <a:off x="6971107" y="418662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1" name="pt481"/>
            <p:cNvSpPr/>
            <p:nvPr/>
          </p:nvSpPr>
          <p:spPr>
            <a:xfrm>
              <a:off x="7739985" y="111893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2" name="pt482"/>
            <p:cNvSpPr/>
            <p:nvPr/>
          </p:nvSpPr>
          <p:spPr>
            <a:xfrm>
              <a:off x="7739985" y="111893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3" name="pt483"/>
            <p:cNvSpPr/>
            <p:nvPr/>
          </p:nvSpPr>
          <p:spPr>
            <a:xfrm>
              <a:off x="7799129" y="111893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4" name="pt484"/>
            <p:cNvSpPr/>
            <p:nvPr/>
          </p:nvSpPr>
          <p:spPr>
            <a:xfrm>
              <a:off x="7680840" y="429618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5" name="pt485"/>
            <p:cNvSpPr/>
            <p:nvPr/>
          </p:nvSpPr>
          <p:spPr>
            <a:xfrm>
              <a:off x="7385118" y="429618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6" name="pt486"/>
            <p:cNvSpPr/>
            <p:nvPr/>
          </p:nvSpPr>
          <p:spPr>
            <a:xfrm>
              <a:off x="6971107" y="429618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7" name="pt487"/>
            <p:cNvSpPr/>
            <p:nvPr/>
          </p:nvSpPr>
          <p:spPr>
            <a:xfrm>
              <a:off x="6438806" y="440574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8" name="pt488"/>
            <p:cNvSpPr/>
            <p:nvPr/>
          </p:nvSpPr>
          <p:spPr>
            <a:xfrm>
              <a:off x="6675384" y="440574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9" name="pt489"/>
            <p:cNvSpPr/>
            <p:nvPr/>
          </p:nvSpPr>
          <p:spPr>
            <a:xfrm>
              <a:off x="6971107" y="440574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0" name="pt490"/>
            <p:cNvSpPr/>
            <p:nvPr/>
          </p:nvSpPr>
          <p:spPr>
            <a:xfrm>
              <a:off x="6557095" y="561090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1" name="pt491"/>
            <p:cNvSpPr/>
            <p:nvPr/>
          </p:nvSpPr>
          <p:spPr>
            <a:xfrm>
              <a:off x="5669928" y="561090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2" name="pt492"/>
            <p:cNvSpPr/>
            <p:nvPr/>
          </p:nvSpPr>
          <p:spPr>
            <a:xfrm>
              <a:off x="5847361" y="561090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3" name="pt493"/>
            <p:cNvSpPr/>
            <p:nvPr/>
          </p:nvSpPr>
          <p:spPr>
            <a:xfrm>
              <a:off x="7503407" y="451530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4" name="pt494"/>
            <p:cNvSpPr/>
            <p:nvPr/>
          </p:nvSpPr>
          <p:spPr>
            <a:xfrm>
              <a:off x="6852818" y="451530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5" name="pt495"/>
            <p:cNvSpPr/>
            <p:nvPr/>
          </p:nvSpPr>
          <p:spPr>
            <a:xfrm>
              <a:off x="6971107" y="451530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6" name="pt496"/>
            <p:cNvSpPr/>
            <p:nvPr/>
          </p:nvSpPr>
          <p:spPr>
            <a:xfrm>
              <a:off x="7739985" y="79025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7" name="pt497"/>
            <p:cNvSpPr/>
            <p:nvPr/>
          </p:nvSpPr>
          <p:spPr>
            <a:xfrm>
              <a:off x="7858274" y="79025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8" name="pt498"/>
            <p:cNvSpPr/>
            <p:nvPr/>
          </p:nvSpPr>
          <p:spPr>
            <a:xfrm>
              <a:off x="7858274" y="79025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9" name="pt499"/>
            <p:cNvSpPr/>
            <p:nvPr/>
          </p:nvSpPr>
          <p:spPr>
            <a:xfrm>
              <a:off x="5965650" y="495354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0" name="pt500"/>
            <p:cNvSpPr/>
            <p:nvPr/>
          </p:nvSpPr>
          <p:spPr>
            <a:xfrm>
              <a:off x="6557095" y="495354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1" name="pt501"/>
            <p:cNvSpPr/>
            <p:nvPr/>
          </p:nvSpPr>
          <p:spPr>
            <a:xfrm>
              <a:off x="6616240" y="495354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2" name="pt502"/>
            <p:cNvSpPr/>
            <p:nvPr/>
          </p:nvSpPr>
          <p:spPr>
            <a:xfrm>
              <a:off x="7385118" y="298146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3" name="pt503"/>
            <p:cNvSpPr/>
            <p:nvPr/>
          </p:nvSpPr>
          <p:spPr>
            <a:xfrm>
              <a:off x="7266829" y="298146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4" name="pt504"/>
            <p:cNvSpPr/>
            <p:nvPr/>
          </p:nvSpPr>
          <p:spPr>
            <a:xfrm>
              <a:off x="7325973" y="298146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5" name="pt505"/>
            <p:cNvSpPr/>
            <p:nvPr/>
          </p:nvSpPr>
          <p:spPr>
            <a:xfrm>
              <a:off x="7680840" y="276234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6" name="pt506"/>
            <p:cNvSpPr/>
            <p:nvPr/>
          </p:nvSpPr>
          <p:spPr>
            <a:xfrm>
              <a:off x="7503407" y="276234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7" name="pt507"/>
            <p:cNvSpPr/>
            <p:nvPr/>
          </p:nvSpPr>
          <p:spPr>
            <a:xfrm>
              <a:off x="7385118" y="276234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8" name="pt508"/>
            <p:cNvSpPr/>
            <p:nvPr/>
          </p:nvSpPr>
          <p:spPr>
            <a:xfrm>
              <a:off x="7444262" y="341970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9" name="pt509"/>
            <p:cNvSpPr/>
            <p:nvPr/>
          </p:nvSpPr>
          <p:spPr>
            <a:xfrm>
              <a:off x="7089396" y="341970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0" name="pt510"/>
            <p:cNvSpPr/>
            <p:nvPr/>
          </p:nvSpPr>
          <p:spPr>
            <a:xfrm>
              <a:off x="7207684" y="341970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1" name="pt511"/>
            <p:cNvSpPr/>
            <p:nvPr/>
          </p:nvSpPr>
          <p:spPr>
            <a:xfrm>
              <a:off x="7089396" y="287190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2" name="pt512"/>
            <p:cNvSpPr/>
            <p:nvPr/>
          </p:nvSpPr>
          <p:spPr>
            <a:xfrm>
              <a:off x="7385118" y="287190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3" name="pt513"/>
            <p:cNvSpPr/>
            <p:nvPr/>
          </p:nvSpPr>
          <p:spPr>
            <a:xfrm>
              <a:off x="7385118" y="287190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4" name="pt514"/>
            <p:cNvSpPr/>
            <p:nvPr/>
          </p:nvSpPr>
          <p:spPr>
            <a:xfrm>
              <a:off x="6557095" y="517266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5" name="pt515"/>
            <p:cNvSpPr/>
            <p:nvPr/>
          </p:nvSpPr>
          <p:spPr>
            <a:xfrm>
              <a:off x="6143084" y="517266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6" name="pt516"/>
            <p:cNvSpPr/>
            <p:nvPr/>
          </p:nvSpPr>
          <p:spPr>
            <a:xfrm>
              <a:off x="6379662" y="517266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7" name="pt517"/>
            <p:cNvSpPr/>
            <p:nvPr/>
          </p:nvSpPr>
          <p:spPr>
            <a:xfrm>
              <a:off x="7739985" y="210497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8" name="pt518"/>
            <p:cNvSpPr/>
            <p:nvPr/>
          </p:nvSpPr>
          <p:spPr>
            <a:xfrm>
              <a:off x="7562551" y="210497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9" name="pt519"/>
            <p:cNvSpPr/>
            <p:nvPr/>
          </p:nvSpPr>
          <p:spPr>
            <a:xfrm>
              <a:off x="7562551" y="210497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0" name="pt520"/>
            <p:cNvSpPr/>
            <p:nvPr/>
          </p:nvSpPr>
          <p:spPr>
            <a:xfrm>
              <a:off x="6852818" y="309102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1" name="pt521"/>
            <p:cNvSpPr/>
            <p:nvPr/>
          </p:nvSpPr>
          <p:spPr>
            <a:xfrm>
              <a:off x="7385118" y="309102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2" name="pt522"/>
            <p:cNvSpPr/>
            <p:nvPr/>
          </p:nvSpPr>
          <p:spPr>
            <a:xfrm>
              <a:off x="7325973" y="309102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3" name="pt523"/>
            <p:cNvSpPr/>
            <p:nvPr/>
          </p:nvSpPr>
          <p:spPr>
            <a:xfrm>
              <a:off x="7207684" y="177629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4" name="pt524"/>
            <p:cNvSpPr/>
            <p:nvPr/>
          </p:nvSpPr>
          <p:spPr>
            <a:xfrm>
              <a:off x="7621696" y="177629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5" name="pt525"/>
            <p:cNvSpPr/>
            <p:nvPr/>
          </p:nvSpPr>
          <p:spPr>
            <a:xfrm>
              <a:off x="7621696" y="177629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6" name="pt526"/>
            <p:cNvSpPr/>
            <p:nvPr/>
          </p:nvSpPr>
          <p:spPr>
            <a:xfrm>
              <a:off x="7739985" y="144761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7" name="pt527"/>
            <p:cNvSpPr/>
            <p:nvPr/>
          </p:nvSpPr>
          <p:spPr>
            <a:xfrm>
              <a:off x="7739985" y="144761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8" name="pt528"/>
            <p:cNvSpPr/>
            <p:nvPr/>
          </p:nvSpPr>
          <p:spPr>
            <a:xfrm>
              <a:off x="7739985" y="144761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9" name="pt529"/>
            <p:cNvSpPr/>
            <p:nvPr/>
          </p:nvSpPr>
          <p:spPr>
            <a:xfrm>
              <a:off x="7325973" y="320058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0" name="pt530"/>
            <p:cNvSpPr/>
            <p:nvPr/>
          </p:nvSpPr>
          <p:spPr>
            <a:xfrm>
              <a:off x="7325973" y="320058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1" name="pt531"/>
            <p:cNvSpPr/>
            <p:nvPr/>
          </p:nvSpPr>
          <p:spPr>
            <a:xfrm>
              <a:off x="7325973" y="320058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2" name="pt532"/>
            <p:cNvSpPr/>
            <p:nvPr/>
          </p:nvSpPr>
          <p:spPr>
            <a:xfrm>
              <a:off x="7444262" y="396750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3" name="pt533"/>
            <p:cNvSpPr/>
            <p:nvPr/>
          </p:nvSpPr>
          <p:spPr>
            <a:xfrm>
              <a:off x="6675384" y="396750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4" name="pt534"/>
            <p:cNvSpPr/>
            <p:nvPr/>
          </p:nvSpPr>
          <p:spPr>
            <a:xfrm>
              <a:off x="7089396" y="396750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5" name="pt535"/>
            <p:cNvSpPr/>
            <p:nvPr/>
          </p:nvSpPr>
          <p:spPr>
            <a:xfrm>
              <a:off x="7444262" y="188585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6" name="pt536"/>
            <p:cNvSpPr/>
            <p:nvPr/>
          </p:nvSpPr>
          <p:spPr>
            <a:xfrm>
              <a:off x="7621696" y="188585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7" name="pt537"/>
            <p:cNvSpPr/>
            <p:nvPr/>
          </p:nvSpPr>
          <p:spPr>
            <a:xfrm>
              <a:off x="7621696" y="188585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8" name="pt538"/>
            <p:cNvSpPr/>
            <p:nvPr/>
          </p:nvSpPr>
          <p:spPr>
            <a:xfrm>
              <a:off x="6261373" y="528222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9" name="pt539"/>
            <p:cNvSpPr/>
            <p:nvPr/>
          </p:nvSpPr>
          <p:spPr>
            <a:xfrm>
              <a:off x="6202228" y="528222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0" name="pt540"/>
            <p:cNvSpPr/>
            <p:nvPr/>
          </p:nvSpPr>
          <p:spPr>
            <a:xfrm>
              <a:off x="6143084" y="528222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1" name="pt541"/>
            <p:cNvSpPr/>
            <p:nvPr/>
          </p:nvSpPr>
          <p:spPr>
            <a:xfrm>
              <a:off x="7858274" y="122849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2" name="pt542"/>
            <p:cNvSpPr/>
            <p:nvPr/>
          </p:nvSpPr>
          <p:spPr>
            <a:xfrm>
              <a:off x="7858274" y="122849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3" name="pt543"/>
            <p:cNvSpPr/>
            <p:nvPr/>
          </p:nvSpPr>
          <p:spPr>
            <a:xfrm>
              <a:off x="7799129" y="122849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4" name="pt544"/>
            <p:cNvSpPr/>
            <p:nvPr/>
          </p:nvSpPr>
          <p:spPr>
            <a:xfrm>
              <a:off x="7503407" y="221453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5" name="pt545"/>
            <p:cNvSpPr/>
            <p:nvPr/>
          </p:nvSpPr>
          <p:spPr>
            <a:xfrm>
              <a:off x="7680840" y="221453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6" name="pt546"/>
            <p:cNvSpPr/>
            <p:nvPr/>
          </p:nvSpPr>
          <p:spPr>
            <a:xfrm>
              <a:off x="7562551" y="221453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7" name="pt547"/>
            <p:cNvSpPr/>
            <p:nvPr/>
          </p:nvSpPr>
          <p:spPr>
            <a:xfrm>
              <a:off x="7858274" y="89981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8" name="pt548"/>
            <p:cNvSpPr/>
            <p:nvPr/>
          </p:nvSpPr>
          <p:spPr>
            <a:xfrm>
              <a:off x="7799129" y="89981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9" name="pt549"/>
            <p:cNvSpPr/>
            <p:nvPr/>
          </p:nvSpPr>
          <p:spPr>
            <a:xfrm>
              <a:off x="7858274" y="89981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0" name="pt550"/>
            <p:cNvSpPr/>
            <p:nvPr/>
          </p:nvSpPr>
          <p:spPr>
            <a:xfrm>
              <a:off x="7621696" y="265278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1" name="pt551"/>
            <p:cNvSpPr/>
            <p:nvPr/>
          </p:nvSpPr>
          <p:spPr>
            <a:xfrm>
              <a:off x="7444262" y="265278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2" name="pt552"/>
            <p:cNvSpPr/>
            <p:nvPr/>
          </p:nvSpPr>
          <p:spPr>
            <a:xfrm>
              <a:off x="7444262" y="265278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3" name="pt553"/>
            <p:cNvSpPr/>
            <p:nvPr/>
          </p:nvSpPr>
          <p:spPr>
            <a:xfrm>
              <a:off x="7148540" y="550134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4" name="pt554"/>
            <p:cNvSpPr/>
            <p:nvPr/>
          </p:nvSpPr>
          <p:spPr>
            <a:xfrm>
              <a:off x="6497951" y="550134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5" name="pt555"/>
            <p:cNvSpPr/>
            <p:nvPr/>
          </p:nvSpPr>
          <p:spPr>
            <a:xfrm>
              <a:off x="5965650" y="550134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6" name="pt556"/>
            <p:cNvSpPr/>
            <p:nvPr/>
          </p:nvSpPr>
          <p:spPr>
            <a:xfrm>
              <a:off x="6024795" y="506310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7" name="pt557"/>
            <p:cNvSpPr/>
            <p:nvPr/>
          </p:nvSpPr>
          <p:spPr>
            <a:xfrm>
              <a:off x="6497951" y="506310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8" name="pt558"/>
            <p:cNvSpPr/>
            <p:nvPr/>
          </p:nvSpPr>
          <p:spPr>
            <a:xfrm>
              <a:off x="6497951" y="506310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9" name="pt559"/>
            <p:cNvSpPr/>
            <p:nvPr/>
          </p:nvSpPr>
          <p:spPr>
            <a:xfrm>
              <a:off x="7739985" y="352926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0" name="pt560"/>
            <p:cNvSpPr/>
            <p:nvPr/>
          </p:nvSpPr>
          <p:spPr>
            <a:xfrm>
              <a:off x="7148540" y="352926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1" name="pt561"/>
            <p:cNvSpPr/>
            <p:nvPr/>
          </p:nvSpPr>
          <p:spPr>
            <a:xfrm>
              <a:off x="7148540" y="352926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2" name="pt562"/>
            <p:cNvSpPr/>
            <p:nvPr/>
          </p:nvSpPr>
          <p:spPr>
            <a:xfrm>
              <a:off x="7503407" y="199541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3" name="pt563"/>
            <p:cNvSpPr/>
            <p:nvPr/>
          </p:nvSpPr>
          <p:spPr>
            <a:xfrm>
              <a:off x="7621696" y="199541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4" name="pt564"/>
            <p:cNvSpPr/>
            <p:nvPr/>
          </p:nvSpPr>
          <p:spPr>
            <a:xfrm>
              <a:off x="7621696" y="199541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5" name="pt565"/>
            <p:cNvSpPr/>
            <p:nvPr/>
          </p:nvSpPr>
          <p:spPr>
            <a:xfrm>
              <a:off x="7680840" y="133805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6" name="pt566"/>
            <p:cNvSpPr/>
            <p:nvPr/>
          </p:nvSpPr>
          <p:spPr>
            <a:xfrm>
              <a:off x="7739985" y="133805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7" name="pt567"/>
            <p:cNvSpPr/>
            <p:nvPr/>
          </p:nvSpPr>
          <p:spPr>
            <a:xfrm>
              <a:off x="7799129" y="133805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8" name="pt568"/>
            <p:cNvSpPr/>
            <p:nvPr/>
          </p:nvSpPr>
          <p:spPr>
            <a:xfrm>
              <a:off x="7621696" y="363882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9" name="pt569"/>
            <p:cNvSpPr/>
            <p:nvPr/>
          </p:nvSpPr>
          <p:spPr>
            <a:xfrm>
              <a:off x="7148540" y="363882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0" name="pt570"/>
            <p:cNvSpPr/>
            <p:nvPr/>
          </p:nvSpPr>
          <p:spPr>
            <a:xfrm>
              <a:off x="7148540" y="363882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1" name="pt571"/>
            <p:cNvSpPr/>
            <p:nvPr/>
          </p:nvSpPr>
          <p:spPr>
            <a:xfrm>
              <a:off x="7562551" y="155717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2" name="pt572"/>
            <p:cNvSpPr/>
            <p:nvPr/>
          </p:nvSpPr>
          <p:spPr>
            <a:xfrm>
              <a:off x="7562551" y="155717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3" name="pt573"/>
            <p:cNvSpPr/>
            <p:nvPr/>
          </p:nvSpPr>
          <p:spPr>
            <a:xfrm>
              <a:off x="7680840" y="155717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4" name="pt574"/>
            <p:cNvSpPr/>
            <p:nvPr/>
          </p:nvSpPr>
          <p:spPr>
            <a:xfrm>
              <a:off x="7562551" y="254322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5" name="pt575"/>
            <p:cNvSpPr/>
            <p:nvPr/>
          </p:nvSpPr>
          <p:spPr>
            <a:xfrm>
              <a:off x="7503407" y="254322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6" name="pt576"/>
            <p:cNvSpPr/>
            <p:nvPr/>
          </p:nvSpPr>
          <p:spPr>
            <a:xfrm>
              <a:off x="7503407" y="254322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7" name="tx577"/>
            <p:cNvSpPr/>
            <p:nvPr/>
          </p:nvSpPr>
          <p:spPr>
            <a:xfrm>
              <a:off x="1403928" y="5712721"/>
              <a:ext cx="28584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CAR*</a:t>
              </a:r>
            </a:p>
          </p:txBody>
        </p:sp>
        <p:sp>
          <p:nvSpPr>
            <p:cNvPr id="578" name="tx578"/>
            <p:cNvSpPr/>
            <p:nvPr/>
          </p:nvSpPr>
          <p:spPr>
            <a:xfrm>
              <a:off x="1346687" y="5603161"/>
              <a:ext cx="34308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Gabon</a:t>
              </a:r>
            </a:p>
          </p:txBody>
        </p:sp>
        <p:sp>
          <p:nvSpPr>
            <p:cNvPr id="579" name="tx579"/>
            <p:cNvSpPr/>
            <p:nvPr/>
          </p:nvSpPr>
          <p:spPr>
            <a:xfrm>
              <a:off x="1067246" y="5493600"/>
              <a:ext cx="29864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South</a:t>
              </a:r>
            </a:p>
          </p:txBody>
        </p:sp>
        <p:sp>
          <p:nvSpPr>
            <p:cNvPr id="580" name="tx580"/>
            <p:cNvSpPr/>
            <p:nvPr/>
          </p:nvSpPr>
          <p:spPr>
            <a:xfrm>
              <a:off x="1397619" y="5493600"/>
              <a:ext cx="29215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Africa</a:t>
              </a:r>
            </a:p>
          </p:txBody>
        </p:sp>
        <p:sp>
          <p:nvSpPr>
            <p:cNvPr id="581" name="tx581"/>
            <p:cNvSpPr/>
            <p:nvPr/>
          </p:nvSpPr>
          <p:spPr>
            <a:xfrm>
              <a:off x="1333885" y="5384040"/>
              <a:ext cx="35588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Angola</a:t>
              </a:r>
            </a:p>
          </p:txBody>
        </p:sp>
        <p:sp>
          <p:nvSpPr>
            <p:cNvPr id="582" name="tx582"/>
            <p:cNvSpPr/>
            <p:nvPr/>
          </p:nvSpPr>
          <p:spPr>
            <a:xfrm>
              <a:off x="1283228" y="5274480"/>
              <a:ext cx="40654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Nigeria*</a:t>
              </a:r>
            </a:p>
          </p:txBody>
        </p:sp>
        <p:sp>
          <p:nvSpPr>
            <p:cNvPr id="583" name="tx583"/>
            <p:cNvSpPr/>
            <p:nvPr/>
          </p:nvSpPr>
          <p:spPr>
            <a:xfrm>
              <a:off x="1016497" y="5164920"/>
              <a:ext cx="67327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Madagascar*</a:t>
              </a:r>
            </a:p>
          </p:txBody>
        </p:sp>
        <p:sp>
          <p:nvSpPr>
            <p:cNvPr id="584" name="tx584"/>
            <p:cNvSpPr/>
            <p:nvPr/>
          </p:nvSpPr>
          <p:spPr>
            <a:xfrm>
              <a:off x="984493" y="5055359"/>
              <a:ext cx="29864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South</a:t>
              </a:r>
            </a:p>
          </p:txBody>
        </p:sp>
        <p:sp>
          <p:nvSpPr>
            <p:cNvPr id="585" name="tx585"/>
            <p:cNvSpPr/>
            <p:nvPr/>
          </p:nvSpPr>
          <p:spPr>
            <a:xfrm>
              <a:off x="1314866" y="5055359"/>
              <a:ext cx="3749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Sudan*</a:t>
              </a:r>
            </a:p>
          </p:txBody>
        </p:sp>
        <p:sp>
          <p:nvSpPr>
            <p:cNvPr id="586" name="tx586"/>
            <p:cNvSpPr/>
            <p:nvPr/>
          </p:nvSpPr>
          <p:spPr>
            <a:xfrm>
              <a:off x="1276827" y="4945799"/>
              <a:ext cx="41294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Guinea*</a:t>
              </a:r>
            </a:p>
          </p:txBody>
        </p:sp>
        <p:sp>
          <p:nvSpPr>
            <p:cNvPr id="587" name="tx587"/>
            <p:cNvSpPr/>
            <p:nvPr/>
          </p:nvSpPr>
          <p:spPr>
            <a:xfrm>
              <a:off x="1181729" y="4836239"/>
              <a:ext cx="50804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Comoros*</a:t>
              </a:r>
            </a:p>
          </p:txBody>
        </p:sp>
        <p:sp>
          <p:nvSpPr>
            <p:cNvPr id="588" name="tx588"/>
            <p:cNvSpPr/>
            <p:nvPr/>
          </p:nvSpPr>
          <p:spPr>
            <a:xfrm>
              <a:off x="1397619" y="4726679"/>
              <a:ext cx="29215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DRC*</a:t>
              </a:r>
            </a:p>
          </p:txBody>
        </p:sp>
        <p:sp>
          <p:nvSpPr>
            <p:cNvPr id="589" name="tx589"/>
            <p:cNvSpPr/>
            <p:nvPr/>
          </p:nvSpPr>
          <p:spPr>
            <a:xfrm>
              <a:off x="1352996" y="4617118"/>
              <a:ext cx="33677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Benin*</a:t>
              </a:r>
            </a:p>
          </p:txBody>
        </p:sp>
        <p:sp>
          <p:nvSpPr>
            <p:cNvPr id="590" name="tx590"/>
            <p:cNvSpPr/>
            <p:nvPr/>
          </p:nvSpPr>
          <p:spPr>
            <a:xfrm>
              <a:off x="1245189" y="4507558"/>
              <a:ext cx="44458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Gambia*</a:t>
              </a:r>
            </a:p>
          </p:txBody>
        </p:sp>
        <p:sp>
          <p:nvSpPr>
            <p:cNvPr id="591" name="tx591"/>
            <p:cNvSpPr/>
            <p:nvPr/>
          </p:nvSpPr>
          <p:spPr>
            <a:xfrm>
              <a:off x="1232295" y="4397998"/>
              <a:ext cx="45747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Ethiopia*</a:t>
              </a:r>
            </a:p>
          </p:txBody>
        </p:sp>
        <p:sp>
          <p:nvSpPr>
            <p:cNvPr id="592" name="tx592"/>
            <p:cNvSpPr/>
            <p:nvPr/>
          </p:nvSpPr>
          <p:spPr>
            <a:xfrm>
              <a:off x="1264117" y="4288438"/>
              <a:ext cx="4256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Eswatini</a:t>
              </a:r>
            </a:p>
          </p:txBody>
        </p:sp>
        <p:sp>
          <p:nvSpPr>
            <p:cNvPr id="593" name="tx593"/>
            <p:cNvSpPr/>
            <p:nvPr/>
          </p:nvSpPr>
          <p:spPr>
            <a:xfrm>
              <a:off x="774913" y="4178877"/>
              <a:ext cx="51462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Equatorial</a:t>
              </a:r>
            </a:p>
          </p:txBody>
        </p:sp>
        <p:sp>
          <p:nvSpPr>
            <p:cNvPr id="594" name="tx594"/>
            <p:cNvSpPr/>
            <p:nvPr/>
          </p:nvSpPr>
          <p:spPr>
            <a:xfrm>
              <a:off x="1321267" y="4178877"/>
              <a:ext cx="3685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Guinea</a:t>
              </a:r>
            </a:p>
          </p:txBody>
        </p:sp>
        <p:sp>
          <p:nvSpPr>
            <p:cNvPr id="595" name="tx595"/>
            <p:cNvSpPr/>
            <p:nvPr/>
          </p:nvSpPr>
          <p:spPr>
            <a:xfrm>
              <a:off x="1003787" y="4069317"/>
              <a:ext cx="2414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Cote</a:t>
              </a:r>
            </a:p>
          </p:txBody>
        </p:sp>
        <p:sp>
          <p:nvSpPr>
            <p:cNvPr id="596" name="tx596"/>
            <p:cNvSpPr/>
            <p:nvPr/>
          </p:nvSpPr>
          <p:spPr>
            <a:xfrm>
              <a:off x="1276918" y="4069317"/>
              <a:ext cx="41285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d’Ivoire*</a:t>
              </a:r>
            </a:p>
          </p:txBody>
        </p:sp>
        <p:sp>
          <p:nvSpPr>
            <p:cNvPr id="597" name="tx597"/>
            <p:cNvSpPr/>
            <p:nvPr/>
          </p:nvSpPr>
          <p:spPr>
            <a:xfrm>
              <a:off x="1270517" y="3959757"/>
              <a:ext cx="4192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Namibia</a:t>
              </a:r>
            </a:p>
          </p:txBody>
        </p:sp>
        <p:sp>
          <p:nvSpPr>
            <p:cNvPr id="598" name="tx598"/>
            <p:cNvSpPr/>
            <p:nvPr/>
          </p:nvSpPr>
          <p:spPr>
            <a:xfrm>
              <a:off x="1372107" y="3850197"/>
              <a:ext cx="31766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Chad*</a:t>
              </a:r>
            </a:p>
          </p:txBody>
        </p:sp>
        <p:sp>
          <p:nvSpPr>
            <p:cNvPr id="599" name="tx599"/>
            <p:cNvSpPr/>
            <p:nvPr/>
          </p:nvSpPr>
          <p:spPr>
            <a:xfrm>
              <a:off x="1111778" y="3740636"/>
              <a:ext cx="57799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Cameroon*</a:t>
              </a:r>
            </a:p>
          </p:txBody>
        </p:sp>
        <p:sp>
          <p:nvSpPr>
            <p:cNvPr id="600" name="tx600"/>
            <p:cNvSpPr/>
            <p:nvPr/>
          </p:nvSpPr>
          <p:spPr>
            <a:xfrm>
              <a:off x="1187856" y="3631076"/>
              <a:ext cx="50191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Tanzania*</a:t>
              </a:r>
            </a:p>
          </p:txBody>
        </p:sp>
        <p:sp>
          <p:nvSpPr>
            <p:cNvPr id="601" name="tx601"/>
            <p:cNvSpPr/>
            <p:nvPr/>
          </p:nvSpPr>
          <p:spPr>
            <a:xfrm>
              <a:off x="508182" y="3521516"/>
              <a:ext cx="20336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Sao</a:t>
              </a:r>
            </a:p>
          </p:txBody>
        </p:sp>
        <p:sp>
          <p:nvSpPr>
            <p:cNvPr id="602" name="tx602"/>
            <p:cNvSpPr/>
            <p:nvPr/>
          </p:nvSpPr>
          <p:spPr>
            <a:xfrm>
              <a:off x="743274" y="3521516"/>
              <a:ext cx="27944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Tome</a:t>
              </a:r>
            </a:p>
          </p:txBody>
        </p:sp>
        <p:sp>
          <p:nvSpPr>
            <p:cNvPr id="603" name="tx603"/>
            <p:cNvSpPr/>
            <p:nvPr/>
          </p:nvSpPr>
          <p:spPr>
            <a:xfrm>
              <a:off x="1054445" y="3521516"/>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and</a:t>
              </a:r>
            </a:p>
          </p:txBody>
        </p:sp>
        <p:sp>
          <p:nvSpPr>
            <p:cNvPr id="604" name="tx604"/>
            <p:cNvSpPr/>
            <p:nvPr/>
          </p:nvSpPr>
          <p:spPr>
            <a:xfrm>
              <a:off x="1276827" y="3521516"/>
              <a:ext cx="41294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Principe</a:t>
              </a:r>
            </a:p>
          </p:txBody>
        </p:sp>
        <p:sp>
          <p:nvSpPr>
            <p:cNvPr id="605" name="tx605"/>
            <p:cNvSpPr/>
            <p:nvPr/>
          </p:nvSpPr>
          <p:spPr>
            <a:xfrm>
              <a:off x="1283136" y="3411956"/>
              <a:ext cx="40663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Lesotho</a:t>
              </a:r>
            </a:p>
          </p:txBody>
        </p:sp>
        <p:sp>
          <p:nvSpPr>
            <p:cNvPr id="606" name="tx606"/>
            <p:cNvSpPr/>
            <p:nvPr/>
          </p:nvSpPr>
          <p:spPr>
            <a:xfrm>
              <a:off x="1251406" y="3302395"/>
              <a:ext cx="43836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Burundi*</a:t>
              </a:r>
            </a:p>
          </p:txBody>
        </p:sp>
        <p:sp>
          <p:nvSpPr>
            <p:cNvPr id="607" name="tx607"/>
            <p:cNvSpPr/>
            <p:nvPr/>
          </p:nvSpPr>
          <p:spPr>
            <a:xfrm>
              <a:off x="991077" y="3192835"/>
              <a:ext cx="69869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Mozambique*</a:t>
              </a:r>
            </a:p>
          </p:txBody>
        </p:sp>
        <p:sp>
          <p:nvSpPr>
            <p:cNvPr id="608" name="tx608"/>
            <p:cNvSpPr/>
            <p:nvPr/>
          </p:nvSpPr>
          <p:spPr>
            <a:xfrm>
              <a:off x="1435749" y="3083275"/>
              <a:ext cx="25402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Mali*</a:t>
              </a:r>
            </a:p>
          </p:txBody>
        </p:sp>
        <p:sp>
          <p:nvSpPr>
            <p:cNvPr id="609" name="tx609"/>
            <p:cNvSpPr/>
            <p:nvPr/>
          </p:nvSpPr>
          <p:spPr>
            <a:xfrm>
              <a:off x="895705" y="2973715"/>
              <a:ext cx="79406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Guinea-Bissau*</a:t>
              </a:r>
            </a:p>
          </p:txBody>
        </p:sp>
        <p:sp>
          <p:nvSpPr>
            <p:cNvPr id="610" name="tx610"/>
            <p:cNvSpPr/>
            <p:nvPr/>
          </p:nvSpPr>
          <p:spPr>
            <a:xfrm>
              <a:off x="1346687" y="2864154"/>
              <a:ext cx="34308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Liberia</a:t>
              </a:r>
            </a:p>
          </p:txBody>
        </p:sp>
        <p:sp>
          <p:nvSpPr>
            <p:cNvPr id="611" name="tx611"/>
            <p:cNvSpPr/>
            <p:nvPr/>
          </p:nvSpPr>
          <p:spPr>
            <a:xfrm>
              <a:off x="1321267" y="2754594"/>
              <a:ext cx="3685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Kenya*</a:t>
              </a:r>
            </a:p>
          </p:txBody>
        </p:sp>
        <p:sp>
          <p:nvSpPr>
            <p:cNvPr id="612" name="tx612"/>
            <p:cNvSpPr/>
            <p:nvPr/>
          </p:nvSpPr>
          <p:spPr>
            <a:xfrm>
              <a:off x="1035425" y="2645034"/>
              <a:ext cx="30486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Sierra</a:t>
              </a:r>
            </a:p>
          </p:txBody>
        </p:sp>
        <p:sp>
          <p:nvSpPr>
            <p:cNvPr id="613" name="tx613"/>
            <p:cNvSpPr/>
            <p:nvPr/>
          </p:nvSpPr>
          <p:spPr>
            <a:xfrm>
              <a:off x="1372016" y="2645034"/>
              <a:ext cx="31775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Leone</a:t>
              </a:r>
            </a:p>
          </p:txBody>
        </p:sp>
        <p:sp>
          <p:nvSpPr>
            <p:cNvPr id="614" name="tx614"/>
            <p:cNvSpPr/>
            <p:nvPr/>
          </p:nvSpPr>
          <p:spPr>
            <a:xfrm>
              <a:off x="1162527" y="2535474"/>
              <a:ext cx="52724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Zimbabwe</a:t>
              </a:r>
            </a:p>
          </p:txBody>
        </p:sp>
        <p:sp>
          <p:nvSpPr>
            <p:cNvPr id="615" name="tx615"/>
            <p:cNvSpPr/>
            <p:nvPr/>
          </p:nvSpPr>
          <p:spPr>
            <a:xfrm>
              <a:off x="1352996" y="2425913"/>
              <a:ext cx="33677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Congo</a:t>
              </a:r>
            </a:p>
          </p:txBody>
        </p:sp>
        <p:sp>
          <p:nvSpPr>
            <p:cNvPr id="616" name="tx616"/>
            <p:cNvSpPr/>
            <p:nvPr/>
          </p:nvSpPr>
          <p:spPr>
            <a:xfrm>
              <a:off x="1086174" y="2316353"/>
              <a:ext cx="27322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Cabo</a:t>
              </a:r>
            </a:p>
          </p:txBody>
        </p:sp>
        <p:sp>
          <p:nvSpPr>
            <p:cNvPr id="617" name="tx617"/>
            <p:cNvSpPr/>
            <p:nvPr/>
          </p:nvSpPr>
          <p:spPr>
            <a:xfrm>
              <a:off x="1391127" y="2316353"/>
              <a:ext cx="29864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Verde</a:t>
              </a:r>
            </a:p>
          </p:txBody>
        </p:sp>
        <p:sp>
          <p:nvSpPr>
            <p:cNvPr id="618" name="tx618"/>
            <p:cNvSpPr/>
            <p:nvPr/>
          </p:nvSpPr>
          <p:spPr>
            <a:xfrm>
              <a:off x="1270335" y="2206793"/>
              <a:ext cx="419435"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Senegal</a:t>
              </a:r>
            </a:p>
          </p:txBody>
        </p:sp>
        <p:sp>
          <p:nvSpPr>
            <p:cNvPr id="619" name="tx619"/>
            <p:cNvSpPr/>
            <p:nvPr/>
          </p:nvSpPr>
          <p:spPr>
            <a:xfrm>
              <a:off x="1334068" y="2097233"/>
              <a:ext cx="3557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Malawi</a:t>
              </a:r>
            </a:p>
          </p:txBody>
        </p:sp>
        <p:sp>
          <p:nvSpPr>
            <p:cNvPr id="620" name="tx620"/>
            <p:cNvSpPr/>
            <p:nvPr/>
          </p:nvSpPr>
          <p:spPr>
            <a:xfrm>
              <a:off x="1397528" y="1987672"/>
              <a:ext cx="29224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Togo*</a:t>
              </a:r>
            </a:p>
          </p:txBody>
        </p:sp>
        <p:sp>
          <p:nvSpPr>
            <p:cNvPr id="621" name="tx621"/>
            <p:cNvSpPr/>
            <p:nvPr/>
          </p:nvSpPr>
          <p:spPr>
            <a:xfrm>
              <a:off x="1372199" y="1878112"/>
              <a:ext cx="31757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Niger*</a:t>
              </a:r>
            </a:p>
          </p:txBody>
        </p:sp>
        <p:sp>
          <p:nvSpPr>
            <p:cNvPr id="622" name="tx622"/>
            <p:cNvSpPr/>
            <p:nvPr/>
          </p:nvSpPr>
          <p:spPr>
            <a:xfrm>
              <a:off x="1111778" y="1768552"/>
              <a:ext cx="57799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Mauritania*</a:t>
              </a:r>
            </a:p>
          </p:txBody>
        </p:sp>
        <p:sp>
          <p:nvSpPr>
            <p:cNvPr id="623" name="tx623"/>
            <p:cNvSpPr/>
            <p:nvPr/>
          </p:nvSpPr>
          <p:spPr>
            <a:xfrm>
              <a:off x="971966" y="1658992"/>
              <a:ext cx="38752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Burkina</a:t>
              </a:r>
            </a:p>
          </p:txBody>
        </p:sp>
        <p:sp>
          <p:nvSpPr>
            <p:cNvPr id="624" name="tx624"/>
            <p:cNvSpPr/>
            <p:nvPr/>
          </p:nvSpPr>
          <p:spPr>
            <a:xfrm>
              <a:off x="1391218" y="1658992"/>
              <a:ext cx="29855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Faso*</a:t>
              </a:r>
            </a:p>
          </p:txBody>
        </p:sp>
        <p:sp>
          <p:nvSpPr>
            <p:cNvPr id="625" name="tx625"/>
            <p:cNvSpPr/>
            <p:nvPr/>
          </p:nvSpPr>
          <p:spPr>
            <a:xfrm>
              <a:off x="1264208" y="1549431"/>
              <a:ext cx="42556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Zambia*</a:t>
              </a:r>
            </a:p>
          </p:txBody>
        </p:sp>
        <p:sp>
          <p:nvSpPr>
            <p:cNvPr id="626" name="tx626"/>
            <p:cNvSpPr/>
            <p:nvPr/>
          </p:nvSpPr>
          <p:spPr>
            <a:xfrm>
              <a:off x="1226169" y="1439871"/>
              <a:ext cx="46360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Mauritius</a:t>
              </a:r>
            </a:p>
          </p:txBody>
        </p:sp>
        <p:sp>
          <p:nvSpPr>
            <p:cNvPr id="627" name="tx627"/>
            <p:cNvSpPr/>
            <p:nvPr/>
          </p:nvSpPr>
          <p:spPr>
            <a:xfrm>
              <a:off x="1289445" y="1330311"/>
              <a:ext cx="40032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Uganda</a:t>
              </a:r>
            </a:p>
          </p:txBody>
        </p:sp>
        <p:sp>
          <p:nvSpPr>
            <p:cNvPr id="628" name="tx628"/>
            <p:cNvSpPr/>
            <p:nvPr/>
          </p:nvSpPr>
          <p:spPr>
            <a:xfrm>
              <a:off x="1270426" y="1220751"/>
              <a:ext cx="41934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Rwanda</a:t>
              </a:r>
            </a:p>
          </p:txBody>
        </p:sp>
        <p:sp>
          <p:nvSpPr>
            <p:cNvPr id="629" name="tx629"/>
            <p:cNvSpPr/>
            <p:nvPr/>
          </p:nvSpPr>
          <p:spPr>
            <a:xfrm>
              <a:off x="1353179" y="1111190"/>
              <a:ext cx="3365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Eritrea</a:t>
              </a:r>
            </a:p>
          </p:txBody>
        </p:sp>
        <p:sp>
          <p:nvSpPr>
            <p:cNvPr id="630" name="tx630"/>
            <p:cNvSpPr/>
            <p:nvPr/>
          </p:nvSpPr>
          <p:spPr>
            <a:xfrm>
              <a:off x="1187856" y="1001630"/>
              <a:ext cx="50191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Botswana</a:t>
              </a:r>
            </a:p>
          </p:txBody>
        </p:sp>
        <p:sp>
          <p:nvSpPr>
            <p:cNvPr id="631" name="tx631"/>
            <p:cNvSpPr/>
            <p:nvPr/>
          </p:nvSpPr>
          <p:spPr>
            <a:xfrm>
              <a:off x="1137015" y="892070"/>
              <a:ext cx="55275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Seychelles</a:t>
              </a:r>
            </a:p>
          </p:txBody>
        </p:sp>
        <p:sp>
          <p:nvSpPr>
            <p:cNvPr id="632" name="tx632"/>
            <p:cNvSpPr/>
            <p:nvPr/>
          </p:nvSpPr>
          <p:spPr>
            <a:xfrm>
              <a:off x="1346687" y="782510"/>
              <a:ext cx="34308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Ghana</a:t>
              </a:r>
            </a:p>
          </p:txBody>
        </p:sp>
        <p:sp>
          <p:nvSpPr>
            <p:cNvPr id="633" name="tx633"/>
            <p:cNvSpPr/>
            <p:nvPr/>
          </p:nvSpPr>
          <p:spPr>
            <a:xfrm>
              <a:off x="1333977" y="672949"/>
              <a:ext cx="35579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Algeria</a:t>
              </a:r>
            </a:p>
          </p:txBody>
        </p:sp>
        <p:sp>
          <p:nvSpPr>
            <p:cNvPr id="634" name="tx634"/>
            <p:cNvSpPr/>
            <p:nvPr/>
          </p:nvSpPr>
          <p:spPr>
            <a:xfrm>
              <a:off x="2017033" y="5893985"/>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635" name="tx635"/>
            <p:cNvSpPr/>
            <p:nvPr/>
          </p:nvSpPr>
          <p:spPr>
            <a:xfrm>
              <a:off x="3464555"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636" name="tx636"/>
            <p:cNvSpPr/>
            <p:nvPr/>
          </p:nvSpPr>
          <p:spPr>
            <a:xfrm>
              <a:off x="4943167"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637" name="tx637"/>
            <p:cNvSpPr/>
            <p:nvPr/>
          </p:nvSpPr>
          <p:spPr>
            <a:xfrm>
              <a:off x="6421779"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638" name="tx638"/>
            <p:cNvSpPr/>
            <p:nvPr/>
          </p:nvSpPr>
          <p:spPr>
            <a:xfrm>
              <a:off x="7869301" y="5893985"/>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639" name="tx639"/>
            <p:cNvSpPr/>
            <p:nvPr/>
          </p:nvSpPr>
          <p:spPr>
            <a:xfrm>
              <a:off x="4574298" y="6032290"/>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640" name="pt640"/>
            <p:cNvSpPr/>
            <p:nvPr/>
          </p:nvSpPr>
          <p:spPr>
            <a:xfrm>
              <a:off x="8531636" y="2981125"/>
              <a:ext cx="90303" cy="90303"/>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641" name="pt641"/>
            <p:cNvSpPr/>
            <p:nvPr/>
          </p:nvSpPr>
          <p:spPr>
            <a:xfrm>
              <a:off x="8531636" y="3200581"/>
              <a:ext cx="90303" cy="90303"/>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642" name="pt642"/>
            <p:cNvSpPr/>
            <p:nvPr/>
          </p:nvSpPr>
          <p:spPr>
            <a:xfrm>
              <a:off x="8531636" y="3420037"/>
              <a:ext cx="90303" cy="90303"/>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643" name="tx643"/>
            <p:cNvSpPr/>
            <p:nvPr/>
          </p:nvSpPr>
          <p:spPr>
            <a:xfrm>
              <a:off x="8756105" y="298627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2019</a:t>
              </a:r>
            </a:p>
          </p:txBody>
        </p:sp>
        <p:sp>
          <p:nvSpPr>
            <p:cNvPr id="644" name="tx644"/>
            <p:cNvSpPr/>
            <p:nvPr/>
          </p:nvSpPr>
          <p:spPr>
            <a:xfrm>
              <a:off x="8756105" y="3205728"/>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2024</a:t>
              </a:r>
            </a:p>
          </p:txBody>
        </p:sp>
        <p:sp>
          <p:nvSpPr>
            <p:cNvPr id="645" name="tx645"/>
            <p:cNvSpPr/>
            <p:nvPr/>
          </p:nvSpPr>
          <p:spPr>
            <a:xfrm>
              <a:off x="8756105" y="342518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646" name="tx646"/>
            <p:cNvSpPr/>
            <p:nvPr/>
          </p:nvSpPr>
          <p:spPr>
            <a:xfrm>
              <a:off x="1752400" y="435349"/>
              <a:ext cx="3330610"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DTP1 coverage, by country, AFR, 2019-2025</a:t>
              </a:r>
            </a:p>
          </p:txBody>
        </p:sp>
        <p:sp>
          <p:nvSpPr>
            <p:cNvPr id="647" name="tx647"/>
            <p:cNvSpPr/>
            <p:nvPr/>
          </p:nvSpPr>
          <p:spPr>
            <a:xfrm>
              <a:off x="4096309" y="62313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648" name="tx648"/>
            <p:cNvSpPr/>
            <p:nvPr/>
          </p:nvSpPr>
          <p:spPr>
            <a:xfrm>
              <a:off x="2226544" y="6352059"/>
              <a:ext cx="60317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 grey bar spans vaccine coverage across all years 2019-2025 and the dots represent coverage in specific years.</a:t>
              </a:r>
            </a:p>
          </p:txBody>
        </p:sp>
        <p:sp>
          <p:nvSpPr>
            <p:cNvPr id="649" name="tx649"/>
            <p:cNvSpPr/>
            <p:nvPr/>
          </p:nvSpPr>
          <p:spPr>
            <a:xfrm>
              <a:off x="552461" y="6472760"/>
              <a:ext cx="7705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Countries are arranged by high to low coverage in 2025 and coloured based on if coverage is lower (red), the same as (blue) or higher (green) than in 2019.</a:t>
              </a:r>
            </a:p>
          </p:txBody>
        </p:sp>
        <p:sp>
          <p:nvSpPr>
            <p:cNvPr id="650" name="tx650"/>
            <p:cNvSpPr/>
            <p:nvPr/>
          </p:nvSpPr>
          <p:spPr>
            <a:xfrm>
              <a:off x="468702" y="6593460"/>
              <a:ext cx="77895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An asterisk (*) indicates countries aiming to catch-up children missed since 2019 through a Big Catch-up Plan, supported by financing from The Gavi Alliance.</a:t>
              </a:r>
            </a:p>
          </p:txBody>
        </p:sp>
      </p:grpSp>
      <p:sp>
        <p:nvSpPr>
          <p:cNvPr id="65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range of DTP1 coverage across years 2019 to 2025 (grey bars), and coverage in specific years (dots), by country. The chart can be used for assessing recovery to pre-pandemic levels and progress beyond 2019.
In 2024, 22 (out of 47) countries had lower coverage than in 2019.
In 2025, 8 countries had lower DTP1 coverage than in 2024.
In 2025, 22 countries had lower coverage than in 2019.</a:t>
            </a: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1743716" y="5472233"/>
              <a:ext cx="1824851" cy="0"/>
            </a:xfrm>
            <a:custGeom>
              <a:avLst/>
              <a:pathLst>
                <a:path w="1824851" h="0">
                  <a:moveTo>
                    <a:pt x="0" y="0"/>
                  </a:moveTo>
                  <a:lnTo>
                    <a:pt x="1824851" y="0"/>
                  </a:lnTo>
                  <a:lnTo>
                    <a:pt x="1824851" y="0"/>
                  </a:lnTo>
                </a:path>
              </a:pathLst>
            </a:custGeom>
            <a:ln w="13550" cap="flat">
              <a:solidFill>
                <a:srgbClr val="EBEBEB">
                  <a:alpha val="100000"/>
                </a:srgbClr>
              </a:solidFill>
              <a:prstDash val="solid"/>
              <a:round/>
            </a:ln>
          </p:spPr>
          <p:txBody>
            <a:bodyPr/>
            <a:lstStyle/>
            <a:p/>
          </p:txBody>
        </p:sp>
        <p:sp>
          <p:nvSpPr>
            <p:cNvPr id="5" name="pl5"/>
            <p:cNvSpPr/>
            <p:nvPr/>
          </p:nvSpPr>
          <p:spPr>
            <a:xfrm>
              <a:off x="1743716" y="5302577"/>
              <a:ext cx="1824851" cy="0"/>
            </a:xfrm>
            <a:custGeom>
              <a:avLst/>
              <a:pathLst>
                <a:path w="1824851" h="0">
                  <a:moveTo>
                    <a:pt x="0" y="0"/>
                  </a:moveTo>
                  <a:lnTo>
                    <a:pt x="1824851" y="0"/>
                  </a:lnTo>
                  <a:lnTo>
                    <a:pt x="1824851" y="0"/>
                  </a:lnTo>
                </a:path>
              </a:pathLst>
            </a:custGeom>
            <a:ln w="13550" cap="flat">
              <a:solidFill>
                <a:srgbClr val="EBEBEB">
                  <a:alpha val="100000"/>
                </a:srgbClr>
              </a:solidFill>
              <a:prstDash val="solid"/>
              <a:round/>
            </a:ln>
          </p:spPr>
          <p:txBody>
            <a:bodyPr/>
            <a:lstStyle/>
            <a:p/>
          </p:txBody>
        </p:sp>
        <p:sp>
          <p:nvSpPr>
            <p:cNvPr id="6" name="pl6"/>
            <p:cNvSpPr/>
            <p:nvPr/>
          </p:nvSpPr>
          <p:spPr>
            <a:xfrm>
              <a:off x="1743716" y="5132920"/>
              <a:ext cx="1824851" cy="0"/>
            </a:xfrm>
            <a:custGeom>
              <a:avLst/>
              <a:pathLst>
                <a:path w="1824851" h="0">
                  <a:moveTo>
                    <a:pt x="0" y="0"/>
                  </a:moveTo>
                  <a:lnTo>
                    <a:pt x="1824851" y="0"/>
                  </a:lnTo>
                  <a:lnTo>
                    <a:pt x="1824851" y="0"/>
                  </a:lnTo>
                </a:path>
              </a:pathLst>
            </a:custGeom>
            <a:ln w="13550" cap="flat">
              <a:solidFill>
                <a:srgbClr val="EBEBEB">
                  <a:alpha val="100000"/>
                </a:srgbClr>
              </a:solidFill>
              <a:prstDash val="solid"/>
              <a:round/>
            </a:ln>
          </p:spPr>
          <p:txBody>
            <a:bodyPr/>
            <a:lstStyle/>
            <a:p/>
          </p:txBody>
        </p:sp>
        <p:sp>
          <p:nvSpPr>
            <p:cNvPr id="7" name="pl7"/>
            <p:cNvSpPr/>
            <p:nvPr/>
          </p:nvSpPr>
          <p:spPr>
            <a:xfrm>
              <a:off x="1743716" y="4963264"/>
              <a:ext cx="1824851" cy="0"/>
            </a:xfrm>
            <a:custGeom>
              <a:avLst/>
              <a:pathLst>
                <a:path w="1824851" h="0">
                  <a:moveTo>
                    <a:pt x="0" y="0"/>
                  </a:moveTo>
                  <a:lnTo>
                    <a:pt x="1824851" y="0"/>
                  </a:lnTo>
                  <a:lnTo>
                    <a:pt x="1824851" y="0"/>
                  </a:lnTo>
                </a:path>
              </a:pathLst>
            </a:custGeom>
            <a:ln w="13550" cap="flat">
              <a:solidFill>
                <a:srgbClr val="EBEBEB">
                  <a:alpha val="100000"/>
                </a:srgbClr>
              </a:solidFill>
              <a:prstDash val="solid"/>
              <a:round/>
            </a:ln>
          </p:spPr>
          <p:txBody>
            <a:bodyPr/>
            <a:lstStyle/>
            <a:p/>
          </p:txBody>
        </p:sp>
        <p:sp>
          <p:nvSpPr>
            <p:cNvPr id="8" name="pl8"/>
            <p:cNvSpPr/>
            <p:nvPr/>
          </p:nvSpPr>
          <p:spPr>
            <a:xfrm>
              <a:off x="1743716" y="4793607"/>
              <a:ext cx="1824851" cy="0"/>
            </a:xfrm>
            <a:custGeom>
              <a:avLst/>
              <a:pathLst>
                <a:path w="1824851" h="0">
                  <a:moveTo>
                    <a:pt x="0" y="0"/>
                  </a:moveTo>
                  <a:lnTo>
                    <a:pt x="1824851" y="0"/>
                  </a:lnTo>
                  <a:lnTo>
                    <a:pt x="1824851" y="0"/>
                  </a:lnTo>
                </a:path>
              </a:pathLst>
            </a:custGeom>
            <a:ln w="13550" cap="flat">
              <a:solidFill>
                <a:srgbClr val="EBEBEB">
                  <a:alpha val="100000"/>
                </a:srgbClr>
              </a:solidFill>
              <a:prstDash val="solid"/>
              <a:round/>
            </a:ln>
          </p:spPr>
          <p:txBody>
            <a:bodyPr/>
            <a:lstStyle/>
            <a:p/>
          </p:txBody>
        </p:sp>
        <p:sp>
          <p:nvSpPr>
            <p:cNvPr id="9" name="pl9"/>
            <p:cNvSpPr/>
            <p:nvPr/>
          </p:nvSpPr>
          <p:spPr>
            <a:xfrm>
              <a:off x="1743716" y="4623950"/>
              <a:ext cx="1824851" cy="0"/>
            </a:xfrm>
            <a:custGeom>
              <a:avLst/>
              <a:pathLst>
                <a:path w="1824851" h="0">
                  <a:moveTo>
                    <a:pt x="0" y="0"/>
                  </a:moveTo>
                  <a:lnTo>
                    <a:pt x="1824851" y="0"/>
                  </a:lnTo>
                  <a:lnTo>
                    <a:pt x="1824851" y="0"/>
                  </a:lnTo>
                </a:path>
              </a:pathLst>
            </a:custGeom>
            <a:ln w="13550" cap="flat">
              <a:solidFill>
                <a:srgbClr val="EBEBEB">
                  <a:alpha val="100000"/>
                </a:srgbClr>
              </a:solidFill>
              <a:prstDash val="solid"/>
              <a:round/>
            </a:ln>
          </p:spPr>
          <p:txBody>
            <a:bodyPr/>
            <a:lstStyle/>
            <a:p/>
          </p:txBody>
        </p:sp>
        <p:sp>
          <p:nvSpPr>
            <p:cNvPr id="10" name="pl10"/>
            <p:cNvSpPr/>
            <p:nvPr/>
          </p:nvSpPr>
          <p:spPr>
            <a:xfrm>
              <a:off x="1743716" y="4454294"/>
              <a:ext cx="1824851" cy="0"/>
            </a:xfrm>
            <a:custGeom>
              <a:avLst/>
              <a:pathLst>
                <a:path w="1824851" h="0">
                  <a:moveTo>
                    <a:pt x="0" y="0"/>
                  </a:moveTo>
                  <a:lnTo>
                    <a:pt x="1824851" y="0"/>
                  </a:lnTo>
                  <a:lnTo>
                    <a:pt x="1824851" y="0"/>
                  </a:lnTo>
                </a:path>
              </a:pathLst>
            </a:custGeom>
            <a:ln w="13550" cap="flat">
              <a:solidFill>
                <a:srgbClr val="EBEBEB">
                  <a:alpha val="100000"/>
                </a:srgbClr>
              </a:solidFill>
              <a:prstDash val="solid"/>
              <a:round/>
            </a:ln>
          </p:spPr>
          <p:txBody>
            <a:bodyPr/>
            <a:lstStyle/>
            <a:p/>
          </p:txBody>
        </p:sp>
        <p:sp>
          <p:nvSpPr>
            <p:cNvPr id="11" name="pl11"/>
            <p:cNvSpPr/>
            <p:nvPr/>
          </p:nvSpPr>
          <p:spPr>
            <a:xfrm>
              <a:off x="1743716" y="4284637"/>
              <a:ext cx="1824851" cy="0"/>
            </a:xfrm>
            <a:custGeom>
              <a:avLst/>
              <a:pathLst>
                <a:path w="1824851" h="0">
                  <a:moveTo>
                    <a:pt x="0" y="0"/>
                  </a:moveTo>
                  <a:lnTo>
                    <a:pt x="1824851" y="0"/>
                  </a:lnTo>
                  <a:lnTo>
                    <a:pt x="1824851" y="0"/>
                  </a:lnTo>
                </a:path>
              </a:pathLst>
            </a:custGeom>
            <a:ln w="13550" cap="flat">
              <a:solidFill>
                <a:srgbClr val="EBEBEB">
                  <a:alpha val="100000"/>
                </a:srgbClr>
              </a:solidFill>
              <a:prstDash val="solid"/>
              <a:round/>
            </a:ln>
          </p:spPr>
          <p:txBody>
            <a:bodyPr/>
            <a:lstStyle/>
            <a:p/>
          </p:txBody>
        </p:sp>
        <p:sp>
          <p:nvSpPr>
            <p:cNvPr id="12" name="pl12"/>
            <p:cNvSpPr/>
            <p:nvPr/>
          </p:nvSpPr>
          <p:spPr>
            <a:xfrm>
              <a:off x="1743716" y="4114981"/>
              <a:ext cx="1824851" cy="0"/>
            </a:xfrm>
            <a:custGeom>
              <a:avLst/>
              <a:pathLst>
                <a:path w="1824851" h="0">
                  <a:moveTo>
                    <a:pt x="0" y="0"/>
                  </a:moveTo>
                  <a:lnTo>
                    <a:pt x="1824851" y="0"/>
                  </a:lnTo>
                  <a:lnTo>
                    <a:pt x="1824851" y="0"/>
                  </a:lnTo>
                </a:path>
              </a:pathLst>
            </a:custGeom>
            <a:ln w="13550" cap="flat">
              <a:solidFill>
                <a:srgbClr val="EBEBEB">
                  <a:alpha val="100000"/>
                </a:srgbClr>
              </a:solidFill>
              <a:prstDash val="solid"/>
              <a:round/>
            </a:ln>
          </p:spPr>
          <p:txBody>
            <a:bodyPr/>
            <a:lstStyle/>
            <a:p/>
          </p:txBody>
        </p:sp>
        <p:sp>
          <p:nvSpPr>
            <p:cNvPr id="13" name="pl13"/>
            <p:cNvSpPr/>
            <p:nvPr/>
          </p:nvSpPr>
          <p:spPr>
            <a:xfrm>
              <a:off x="1743716" y="3945324"/>
              <a:ext cx="1824851" cy="0"/>
            </a:xfrm>
            <a:custGeom>
              <a:avLst/>
              <a:pathLst>
                <a:path w="1824851" h="0">
                  <a:moveTo>
                    <a:pt x="0" y="0"/>
                  </a:moveTo>
                  <a:lnTo>
                    <a:pt x="1824851" y="0"/>
                  </a:lnTo>
                  <a:lnTo>
                    <a:pt x="1824851" y="0"/>
                  </a:lnTo>
                </a:path>
              </a:pathLst>
            </a:custGeom>
            <a:ln w="13550" cap="flat">
              <a:solidFill>
                <a:srgbClr val="EBEBEB">
                  <a:alpha val="100000"/>
                </a:srgbClr>
              </a:solidFill>
              <a:prstDash val="solid"/>
              <a:round/>
            </a:ln>
          </p:spPr>
          <p:txBody>
            <a:bodyPr/>
            <a:lstStyle/>
            <a:p/>
          </p:txBody>
        </p:sp>
        <p:sp>
          <p:nvSpPr>
            <p:cNvPr id="14" name="pl14"/>
            <p:cNvSpPr/>
            <p:nvPr/>
          </p:nvSpPr>
          <p:spPr>
            <a:xfrm>
              <a:off x="1743716" y="3775668"/>
              <a:ext cx="1824851" cy="0"/>
            </a:xfrm>
            <a:custGeom>
              <a:avLst/>
              <a:pathLst>
                <a:path w="1824851" h="0">
                  <a:moveTo>
                    <a:pt x="0" y="0"/>
                  </a:moveTo>
                  <a:lnTo>
                    <a:pt x="1824851" y="0"/>
                  </a:lnTo>
                  <a:lnTo>
                    <a:pt x="1824851" y="0"/>
                  </a:lnTo>
                </a:path>
              </a:pathLst>
            </a:custGeom>
            <a:ln w="13550" cap="flat">
              <a:solidFill>
                <a:srgbClr val="EBEBEB">
                  <a:alpha val="100000"/>
                </a:srgbClr>
              </a:solidFill>
              <a:prstDash val="solid"/>
              <a:round/>
            </a:ln>
          </p:spPr>
          <p:txBody>
            <a:bodyPr/>
            <a:lstStyle/>
            <a:p/>
          </p:txBody>
        </p:sp>
        <p:sp>
          <p:nvSpPr>
            <p:cNvPr id="15" name="pl15"/>
            <p:cNvSpPr/>
            <p:nvPr/>
          </p:nvSpPr>
          <p:spPr>
            <a:xfrm>
              <a:off x="1743716" y="3606011"/>
              <a:ext cx="1824851" cy="0"/>
            </a:xfrm>
            <a:custGeom>
              <a:avLst/>
              <a:pathLst>
                <a:path w="1824851" h="0">
                  <a:moveTo>
                    <a:pt x="0" y="0"/>
                  </a:moveTo>
                  <a:lnTo>
                    <a:pt x="1824851" y="0"/>
                  </a:lnTo>
                  <a:lnTo>
                    <a:pt x="1824851" y="0"/>
                  </a:lnTo>
                </a:path>
              </a:pathLst>
            </a:custGeom>
            <a:ln w="13550" cap="flat">
              <a:solidFill>
                <a:srgbClr val="EBEBEB">
                  <a:alpha val="100000"/>
                </a:srgbClr>
              </a:solidFill>
              <a:prstDash val="solid"/>
              <a:round/>
            </a:ln>
          </p:spPr>
          <p:txBody>
            <a:bodyPr/>
            <a:lstStyle/>
            <a:p/>
          </p:txBody>
        </p:sp>
        <p:sp>
          <p:nvSpPr>
            <p:cNvPr id="16" name="pl16"/>
            <p:cNvSpPr/>
            <p:nvPr/>
          </p:nvSpPr>
          <p:spPr>
            <a:xfrm>
              <a:off x="1743716" y="3436355"/>
              <a:ext cx="1824851" cy="0"/>
            </a:xfrm>
            <a:custGeom>
              <a:avLst/>
              <a:pathLst>
                <a:path w="1824851" h="0">
                  <a:moveTo>
                    <a:pt x="0" y="0"/>
                  </a:moveTo>
                  <a:lnTo>
                    <a:pt x="1824851" y="0"/>
                  </a:lnTo>
                  <a:lnTo>
                    <a:pt x="1824851" y="0"/>
                  </a:lnTo>
                </a:path>
              </a:pathLst>
            </a:custGeom>
            <a:ln w="13550" cap="flat">
              <a:solidFill>
                <a:srgbClr val="EBEBEB">
                  <a:alpha val="100000"/>
                </a:srgbClr>
              </a:solidFill>
              <a:prstDash val="solid"/>
              <a:round/>
            </a:ln>
          </p:spPr>
          <p:txBody>
            <a:bodyPr/>
            <a:lstStyle/>
            <a:p/>
          </p:txBody>
        </p:sp>
        <p:sp>
          <p:nvSpPr>
            <p:cNvPr id="17" name="pl17"/>
            <p:cNvSpPr/>
            <p:nvPr/>
          </p:nvSpPr>
          <p:spPr>
            <a:xfrm>
              <a:off x="1743716" y="3266698"/>
              <a:ext cx="1824851" cy="0"/>
            </a:xfrm>
            <a:custGeom>
              <a:avLst/>
              <a:pathLst>
                <a:path w="1824851" h="0">
                  <a:moveTo>
                    <a:pt x="0" y="0"/>
                  </a:moveTo>
                  <a:lnTo>
                    <a:pt x="1824851" y="0"/>
                  </a:lnTo>
                  <a:lnTo>
                    <a:pt x="1824851" y="0"/>
                  </a:lnTo>
                </a:path>
              </a:pathLst>
            </a:custGeom>
            <a:ln w="13550" cap="flat">
              <a:solidFill>
                <a:srgbClr val="EBEBEB">
                  <a:alpha val="100000"/>
                </a:srgbClr>
              </a:solidFill>
              <a:prstDash val="solid"/>
              <a:round/>
            </a:ln>
          </p:spPr>
          <p:txBody>
            <a:bodyPr/>
            <a:lstStyle/>
            <a:p/>
          </p:txBody>
        </p:sp>
        <p:sp>
          <p:nvSpPr>
            <p:cNvPr id="18" name="pl18"/>
            <p:cNvSpPr/>
            <p:nvPr/>
          </p:nvSpPr>
          <p:spPr>
            <a:xfrm>
              <a:off x="1743716" y="3097042"/>
              <a:ext cx="1824851" cy="0"/>
            </a:xfrm>
            <a:custGeom>
              <a:avLst/>
              <a:pathLst>
                <a:path w="1824851" h="0">
                  <a:moveTo>
                    <a:pt x="0" y="0"/>
                  </a:moveTo>
                  <a:lnTo>
                    <a:pt x="1824851" y="0"/>
                  </a:lnTo>
                  <a:lnTo>
                    <a:pt x="1824851" y="0"/>
                  </a:lnTo>
                </a:path>
              </a:pathLst>
            </a:custGeom>
            <a:ln w="13550" cap="flat">
              <a:solidFill>
                <a:srgbClr val="EBEBEB">
                  <a:alpha val="100000"/>
                </a:srgbClr>
              </a:solidFill>
              <a:prstDash val="solid"/>
              <a:round/>
            </a:ln>
          </p:spPr>
          <p:txBody>
            <a:bodyPr/>
            <a:lstStyle/>
            <a:p/>
          </p:txBody>
        </p:sp>
        <p:sp>
          <p:nvSpPr>
            <p:cNvPr id="19" name="pl19"/>
            <p:cNvSpPr/>
            <p:nvPr/>
          </p:nvSpPr>
          <p:spPr>
            <a:xfrm>
              <a:off x="1743716" y="2927385"/>
              <a:ext cx="1824851" cy="0"/>
            </a:xfrm>
            <a:custGeom>
              <a:avLst/>
              <a:pathLst>
                <a:path w="1824851" h="0">
                  <a:moveTo>
                    <a:pt x="0" y="0"/>
                  </a:moveTo>
                  <a:lnTo>
                    <a:pt x="1824851" y="0"/>
                  </a:lnTo>
                  <a:lnTo>
                    <a:pt x="1824851" y="0"/>
                  </a:lnTo>
                </a:path>
              </a:pathLst>
            </a:custGeom>
            <a:ln w="13550" cap="flat">
              <a:solidFill>
                <a:srgbClr val="EBEBEB">
                  <a:alpha val="100000"/>
                </a:srgbClr>
              </a:solidFill>
              <a:prstDash val="solid"/>
              <a:round/>
            </a:ln>
          </p:spPr>
          <p:txBody>
            <a:bodyPr/>
            <a:lstStyle/>
            <a:p/>
          </p:txBody>
        </p:sp>
        <p:sp>
          <p:nvSpPr>
            <p:cNvPr id="20" name="pl20"/>
            <p:cNvSpPr/>
            <p:nvPr/>
          </p:nvSpPr>
          <p:spPr>
            <a:xfrm>
              <a:off x="1743716" y="2757728"/>
              <a:ext cx="1824851" cy="0"/>
            </a:xfrm>
            <a:custGeom>
              <a:avLst/>
              <a:pathLst>
                <a:path w="1824851" h="0">
                  <a:moveTo>
                    <a:pt x="0" y="0"/>
                  </a:moveTo>
                  <a:lnTo>
                    <a:pt x="1824851" y="0"/>
                  </a:lnTo>
                  <a:lnTo>
                    <a:pt x="1824851" y="0"/>
                  </a:lnTo>
                </a:path>
              </a:pathLst>
            </a:custGeom>
            <a:ln w="13550" cap="flat">
              <a:solidFill>
                <a:srgbClr val="EBEBEB">
                  <a:alpha val="100000"/>
                </a:srgbClr>
              </a:solidFill>
              <a:prstDash val="solid"/>
              <a:round/>
            </a:ln>
          </p:spPr>
          <p:txBody>
            <a:bodyPr/>
            <a:lstStyle/>
            <a:p/>
          </p:txBody>
        </p:sp>
        <p:sp>
          <p:nvSpPr>
            <p:cNvPr id="21" name="pl21"/>
            <p:cNvSpPr/>
            <p:nvPr/>
          </p:nvSpPr>
          <p:spPr>
            <a:xfrm>
              <a:off x="1743716" y="2588072"/>
              <a:ext cx="1824851" cy="0"/>
            </a:xfrm>
            <a:custGeom>
              <a:avLst/>
              <a:pathLst>
                <a:path w="1824851" h="0">
                  <a:moveTo>
                    <a:pt x="0" y="0"/>
                  </a:moveTo>
                  <a:lnTo>
                    <a:pt x="1824851" y="0"/>
                  </a:lnTo>
                  <a:lnTo>
                    <a:pt x="1824851" y="0"/>
                  </a:lnTo>
                </a:path>
              </a:pathLst>
            </a:custGeom>
            <a:ln w="13550" cap="flat">
              <a:solidFill>
                <a:srgbClr val="EBEBEB">
                  <a:alpha val="100000"/>
                </a:srgbClr>
              </a:solidFill>
              <a:prstDash val="solid"/>
              <a:round/>
            </a:ln>
          </p:spPr>
          <p:txBody>
            <a:bodyPr/>
            <a:lstStyle/>
            <a:p/>
          </p:txBody>
        </p:sp>
        <p:sp>
          <p:nvSpPr>
            <p:cNvPr id="22" name="pl22"/>
            <p:cNvSpPr/>
            <p:nvPr/>
          </p:nvSpPr>
          <p:spPr>
            <a:xfrm>
              <a:off x="1743716" y="2418415"/>
              <a:ext cx="1824851" cy="0"/>
            </a:xfrm>
            <a:custGeom>
              <a:avLst/>
              <a:pathLst>
                <a:path w="1824851" h="0">
                  <a:moveTo>
                    <a:pt x="0" y="0"/>
                  </a:moveTo>
                  <a:lnTo>
                    <a:pt x="1824851" y="0"/>
                  </a:lnTo>
                  <a:lnTo>
                    <a:pt x="1824851" y="0"/>
                  </a:lnTo>
                </a:path>
              </a:pathLst>
            </a:custGeom>
            <a:ln w="13550" cap="flat">
              <a:solidFill>
                <a:srgbClr val="EBEBEB">
                  <a:alpha val="100000"/>
                </a:srgbClr>
              </a:solidFill>
              <a:prstDash val="solid"/>
              <a:round/>
            </a:ln>
          </p:spPr>
          <p:txBody>
            <a:bodyPr/>
            <a:lstStyle/>
            <a:p/>
          </p:txBody>
        </p:sp>
        <p:sp>
          <p:nvSpPr>
            <p:cNvPr id="23" name="pl23"/>
            <p:cNvSpPr/>
            <p:nvPr/>
          </p:nvSpPr>
          <p:spPr>
            <a:xfrm>
              <a:off x="1743716" y="2248759"/>
              <a:ext cx="1824851" cy="0"/>
            </a:xfrm>
            <a:custGeom>
              <a:avLst/>
              <a:pathLst>
                <a:path w="1824851" h="0">
                  <a:moveTo>
                    <a:pt x="0" y="0"/>
                  </a:moveTo>
                  <a:lnTo>
                    <a:pt x="1824851" y="0"/>
                  </a:lnTo>
                  <a:lnTo>
                    <a:pt x="1824851" y="0"/>
                  </a:lnTo>
                </a:path>
              </a:pathLst>
            </a:custGeom>
            <a:ln w="13550" cap="flat">
              <a:solidFill>
                <a:srgbClr val="EBEBEB">
                  <a:alpha val="100000"/>
                </a:srgbClr>
              </a:solidFill>
              <a:prstDash val="solid"/>
              <a:round/>
            </a:ln>
          </p:spPr>
          <p:txBody>
            <a:bodyPr/>
            <a:lstStyle/>
            <a:p/>
          </p:txBody>
        </p:sp>
        <p:sp>
          <p:nvSpPr>
            <p:cNvPr id="24" name="pl24"/>
            <p:cNvSpPr/>
            <p:nvPr/>
          </p:nvSpPr>
          <p:spPr>
            <a:xfrm>
              <a:off x="1743716" y="2079102"/>
              <a:ext cx="1824851" cy="0"/>
            </a:xfrm>
            <a:custGeom>
              <a:avLst/>
              <a:pathLst>
                <a:path w="1824851" h="0">
                  <a:moveTo>
                    <a:pt x="0" y="0"/>
                  </a:moveTo>
                  <a:lnTo>
                    <a:pt x="1824851" y="0"/>
                  </a:lnTo>
                  <a:lnTo>
                    <a:pt x="1824851" y="0"/>
                  </a:lnTo>
                </a:path>
              </a:pathLst>
            </a:custGeom>
            <a:ln w="13550" cap="flat">
              <a:solidFill>
                <a:srgbClr val="EBEBEB">
                  <a:alpha val="100000"/>
                </a:srgbClr>
              </a:solidFill>
              <a:prstDash val="solid"/>
              <a:round/>
            </a:ln>
          </p:spPr>
          <p:txBody>
            <a:bodyPr/>
            <a:lstStyle/>
            <a:p/>
          </p:txBody>
        </p:sp>
        <p:sp>
          <p:nvSpPr>
            <p:cNvPr id="25" name="pl25"/>
            <p:cNvSpPr/>
            <p:nvPr/>
          </p:nvSpPr>
          <p:spPr>
            <a:xfrm>
              <a:off x="1743716" y="1909446"/>
              <a:ext cx="1824851" cy="0"/>
            </a:xfrm>
            <a:custGeom>
              <a:avLst/>
              <a:pathLst>
                <a:path w="1824851" h="0">
                  <a:moveTo>
                    <a:pt x="0" y="0"/>
                  </a:moveTo>
                  <a:lnTo>
                    <a:pt x="1824851" y="0"/>
                  </a:lnTo>
                  <a:lnTo>
                    <a:pt x="1824851" y="0"/>
                  </a:lnTo>
                </a:path>
              </a:pathLst>
            </a:custGeom>
            <a:ln w="13550" cap="flat">
              <a:solidFill>
                <a:srgbClr val="EBEBEB">
                  <a:alpha val="100000"/>
                </a:srgbClr>
              </a:solidFill>
              <a:prstDash val="solid"/>
              <a:round/>
            </a:ln>
          </p:spPr>
          <p:txBody>
            <a:bodyPr/>
            <a:lstStyle/>
            <a:p/>
          </p:txBody>
        </p:sp>
        <p:sp>
          <p:nvSpPr>
            <p:cNvPr id="26" name="pl26"/>
            <p:cNvSpPr/>
            <p:nvPr/>
          </p:nvSpPr>
          <p:spPr>
            <a:xfrm>
              <a:off x="1826664"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2103157"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237964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265614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2932634"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3209127"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2752914" y="1909446"/>
              <a:ext cx="276492" cy="0"/>
            </a:xfrm>
            <a:custGeom>
              <a:avLst/>
              <a:pathLst>
                <a:path w="276492" h="0">
                  <a:moveTo>
                    <a:pt x="0" y="0"/>
                  </a:moveTo>
                  <a:lnTo>
                    <a:pt x="276492" y="0"/>
                  </a:lnTo>
                </a:path>
              </a:pathLst>
            </a:custGeom>
            <a:ln w="81303" cap="flat">
              <a:solidFill>
                <a:srgbClr val="E8E8E8">
                  <a:alpha val="100000"/>
                </a:srgbClr>
              </a:solidFill>
              <a:prstDash val="solid"/>
              <a:round/>
            </a:ln>
          </p:spPr>
          <p:txBody>
            <a:bodyPr/>
            <a:lstStyle/>
            <a:p/>
          </p:txBody>
        </p:sp>
        <p:sp>
          <p:nvSpPr>
            <p:cNvPr id="33" name="pl33"/>
            <p:cNvSpPr/>
            <p:nvPr/>
          </p:nvSpPr>
          <p:spPr>
            <a:xfrm>
              <a:off x="2987933" y="2079102"/>
              <a:ext cx="165895" cy="0"/>
            </a:xfrm>
            <a:custGeom>
              <a:avLst/>
              <a:pathLst>
                <a:path w="165895" h="0">
                  <a:moveTo>
                    <a:pt x="0" y="0"/>
                  </a:moveTo>
                  <a:lnTo>
                    <a:pt x="165895" y="0"/>
                  </a:lnTo>
                </a:path>
              </a:pathLst>
            </a:custGeom>
            <a:ln w="81303" cap="flat">
              <a:solidFill>
                <a:srgbClr val="E8E8E8">
                  <a:alpha val="100000"/>
                </a:srgbClr>
              </a:solidFill>
              <a:prstDash val="solid"/>
              <a:round/>
            </a:ln>
          </p:spPr>
          <p:txBody>
            <a:bodyPr/>
            <a:lstStyle/>
            <a:p/>
          </p:txBody>
        </p:sp>
        <p:sp>
          <p:nvSpPr>
            <p:cNvPr id="34" name="pl34"/>
            <p:cNvSpPr/>
            <p:nvPr/>
          </p:nvSpPr>
          <p:spPr>
            <a:xfrm>
              <a:off x="2725265" y="2248759"/>
              <a:ext cx="165895" cy="0"/>
            </a:xfrm>
            <a:custGeom>
              <a:avLst/>
              <a:pathLst>
                <a:path w="165895" h="0">
                  <a:moveTo>
                    <a:pt x="0" y="0"/>
                  </a:moveTo>
                  <a:lnTo>
                    <a:pt x="165895" y="0"/>
                  </a:lnTo>
                </a:path>
              </a:pathLst>
            </a:custGeom>
            <a:ln w="81303" cap="flat">
              <a:solidFill>
                <a:srgbClr val="E8E8E8">
                  <a:alpha val="100000"/>
                </a:srgbClr>
              </a:solidFill>
              <a:prstDash val="solid"/>
              <a:round/>
            </a:ln>
          </p:spPr>
          <p:txBody>
            <a:bodyPr/>
            <a:lstStyle/>
            <a:p/>
          </p:txBody>
        </p:sp>
        <p:sp>
          <p:nvSpPr>
            <p:cNvPr id="35" name="pl35"/>
            <p:cNvSpPr/>
            <p:nvPr/>
          </p:nvSpPr>
          <p:spPr>
            <a:xfrm>
              <a:off x="2987933" y="2418415"/>
              <a:ext cx="138246" cy="0"/>
            </a:xfrm>
            <a:custGeom>
              <a:avLst/>
              <a:pathLst>
                <a:path w="138246" h="0">
                  <a:moveTo>
                    <a:pt x="0" y="0"/>
                  </a:moveTo>
                  <a:lnTo>
                    <a:pt x="138246" y="0"/>
                  </a:lnTo>
                </a:path>
              </a:pathLst>
            </a:custGeom>
            <a:ln w="81303" cap="flat">
              <a:solidFill>
                <a:srgbClr val="E8E8E8">
                  <a:alpha val="100000"/>
                </a:srgbClr>
              </a:solidFill>
              <a:prstDash val="solid"/>
              <a:round/>
            </a:ln>
          </p:spPr>
          <p:txBody>
            <a:bodyPr/>
            <a:lstStyle/>
            <a:p/>
          </p:txBody>
        </p:sp>
        <p:sp>
          <p:nvSpPr>
            <p:cNvPr id="36" name="pl36"/>
            <p:cNvSpPr/>
            <p:nvPr/>
          </p:nvSpPr>
          <p:spPr>
            <a:xfrm>
              <a:off x="3029407" y="2588072"/>
              <a:ext cx="138246" cy="0"/>
            </a:xfrm>
            <a:custGeom>
              <a:avLst/>
              <a:pathLst>
                <a:path w="138246" h="0">
                  <a:moveTo>
                    <a:pt x="0" y="0"/>
                  </a:moveTo>
                  <a:lnTo>
                    <a:pt x="138246" y="0"/>
                  </a:lnTo>
                </a:path>
              </a:pathLst>
            </a:custGeom>
            <a:ln w="81303" cap="flat">
              <a:solidFill>
                <a:srgbClr val="E8E8E8">
                  <a:alpha val="100000"/>
                </a:srgbClr>
              </a:solidFill>
              <a:prstDash val="solid"/>
              <a:round/>
            </a:ln>
          </p:spPr>
          <p:txBody>
            <a:bodyPr/>
            <a:lstStyle/>
            <a:p/>
          </p:txBody>
        </p:sp>
        <p:sp>
          <p:nvSpPr>
            <p:cNvPr id="37" name="pl37"/>
            <p:cNvSpPr/>
            <p:nvPr/>
          </p:nvSpPr>
          <p:spPr>
            <a:xfrm>
              <a:off x="2987933" y="2757728"/>
              <a:ext cx="124421" cy="0"/>
            </a:xfrm>
            <a:custGeom>
              <a:avLst/>
              <a:pathLst>
                <a:path w="124421" h="0">
                  <a:moveTo>
                    <a:pt x="0" y="0"/>
                  </a:moveTo>
                  <a:lnTo>
                    <a:pt x="124421" y="0"/>
                  </a:lnTo>
                </a:path>
              </a:pathLst>
            </a:custGeom>
            <a:ln w="81303" cap="flat">
              <a:solidFill>
                <a:srgbClr val="E8E8E8">
                  <a:alpha val="100000"/>
                </a:srgbClr>
              </a:solidFill>
              <a:prstDash val="solid"/>
              <a:round/>
            </a:ln>
          </p:spPr>
          <p:txBody>
            <a:bodyPr/>
            <a:lstStyle/>
            <a:p/>
          </p:txBody>
        </p:sp>
        <p:sp>
          <p:nvSpPr>
            <p:cNvPr id="38" name="pl38"/>
            <p:cNvSpPr/>
            <p:nvPr/>
          </p:nvSpPr>
          <p:spPr>
            <a:xfrm>
              <a:off x="3057056" y="2927385"/>
              <a:ext cx="110597" cy="0"/>
            </a:xfrm>
            <a:custGeom>
              <a:avLst/>
              <a:pathLst>
                <a:path w="110597" h="0">
                  <a:moveTo>
                    <a:pt x="0" y="0"/>
                  </a:moveTo>
                  <a:lnTo>
                    <a:pt x="110597" y="0"/>
                  </a:lnTo>
                </a:path>
              </a:pathLst>
            </a:custGeom>
            <a:ln w="81303" cap="flat">
              <a:solidFill>
                <a:srgbClr val="E8E8E8">
                  <a:alpha val="100000"/>
                </a:srgbClr>
              </a:solidFill>
              <a:prstDash val="solid"/>
              <a:round/>
            </a:ln>
          </p:spPr>
          <p:txBody>
            <a:bodyPr/>
            <a:lstStyle/>
            <a:p/>
          </p:txBody>
        </p:sp>
        <p:sp>
          <p:nvSpPr>
            <p:cNvPr id="39" name="pl39"/>
            <p:cNvSpPr/>
            <p:nvPr/>
          </p:nvSpPr>
          <p:spPr>
            <a:xfrm>
              <a:off x="3029407" y="3097042"/>
              <a:ext cx="110597" cy="0"/>
            </a:xfrm>
            <a:custGeom>
              <a:avLst/>
              <a:pathLst>
                <a:path w="110597" h="0">
                  <a:moveTo>
                    <a:pt x="0" y="0"/>
                  </a:moveTo>
                  <a:lnTo>
                    <a:pt x="110597" y="0"/>
                  </a:lnTo>
                </a:path>
              </a:pathLst>
            </a:custGeom>
            <a:ln w="81303" cap="flat">
              <a:solidFill>
                <a:srgbClr val="E8E8E8">
                  <a:alpha val="100000"/>
                </a:srgbClr>
              </a:solidFill>
              <a:prstDash val="solid"/>
              <a:round/>
            </a:ln>
          </p:spPr>
          <p:txBody>
            <a:bodyPr/>
            <a:lstStyle/>
            <a:p/>
          </p:txBody>
        </p:sp>
        <p:sp>
          <p:nvSpPr>
            <p:cNvPr id="40" name="pl40"/>
            <p:cNvSpPr/>
            <p:nvPr/>
          </p:nvSpPr>
          <p:spPr>
            <a:xfrm>
              <a:off x="3015582" y="3266698"/>
              <a:ext cx="82947" cy="0"/>
            </a:xfrm>
            <a:custGeom>
              <a:avLst/>
              <a:pathLst>
                <a:path w="82947" h="0">
                  <a:moveTo>
                    <a:pt x="0" y="0"/>
                  </a:moveTo>
                  <a:lnTo>
                    <a:pt x="82947" y="0"/>
                  </a:lnTo>
                </a:path>
              </a:pathLst>
            </a:custGeom>
            <a:ln w="81303" cap="flat">
              <a:solidFill>
                <a:srgbClr val="E8E8E8">
                  <a:alpha val="100000"/>
                </a:srgbClr>
              </a:solidFill>
              <a:prstDash val="solid"/>
              <a:round/>
            </a:ln>
          </p:spPr>
          <p:txBody>
            <a:bodyPr/>
            <a:lstStyle/>
            <a:p/>
          </p:txBody>
        </p:sp>
        <p:sp>
          <p:nvSpPr>
            <p:cNvPr id="41" name="pl41"/>
            <p:cNvSpPr/>
            <p:nvPr/>
          </p:nvSpPr>
          <p:spPr>
            <a:xfrm>
              <a:off x="3084705" y="3436355"/>
              <a:ext cx="69123" cy="0"/>
            </a:xfrm>
            <a:custGeom>
              <a:avLst/>
              <a:pathLst>
                <a:path w="69123" h="0">
                  <a:moveTo>
                    <a:pt x="0" y="0"/>
                  </a:moveTo>
                  <a:lnTo>
                    <a:pt x="69123" y="0"/>
                  </a:lnTo>
                </a:path>
              </a:pathLst>
            </a:custGeom>
            <a:ln w="81303" cap="flat">
              <a:solidFill>
                <a:srgbClr val="E8E8E8">
                  <a:alpha val="100000"/>
                </a:srgbClr>
              </a:solidFill>
              <a:prstDash val="solid"/>
              <a:round/>
            </a:ln>
          </p:spPr>
          <p:txBody>
            <a:bodyPr/>
            <a:lstStyle/>
            <a:p/>
          </p:txBody>
        </p:sp>
        <p:sp>
          <p:nvSpPr>
            <p:cNvPr id="42" name="pl42"/>
            <p:cNvSpPr/>
            <p:nvPr/>
          </p:nvSpPr>
          <p:spPr>
            <a:xfrm>
              <a:off x="3043231" y="3606011"/>
              <a:ext cx="55298" cy="0"/>
            </a:xfrm>
            <a:custGeom>
              <a:avLst/>
              <a:pathLst>
                <a:path w="55298" h="0">
                  <a:moveTo>
                    <a:pt x="0" y="0"/>
                  </a:moveTo>
                  <a:lnTo>
                    <a:pt x="55298" y="0"/>
                  </a:lnTo>
                </a:path>
              </a:pathLst>
            </a:custGeom>
            <a:ln w="81303" cap="flat">
              <a:solidFill>
                <a:srgbClr val="E8E8E8">
                  <a:alpha val="100000"/>
                </a:srgbClr>
              </a:solidFill>
              <a:prstDash val="solid"/>
              <a:round/>
            </a:ln>
          </p:spPr>
          <p:txBody>
            <a:bodyPr/>
            <a:lstStyle/>
            <a:p/>
          </p:txBody>
        </p:sp>
        <p:sp>
          <p:nvSpPr>
            <p:cNvPr id="43" name="pl43"/>
            <p:cNvSpPr/>
            <p:nvPr/>
          </p:nvSpPr>
          <p:spPr>
            <a:xfrm>
              <a:off x="2752914" y="3775668"/>
              <a:ext cx="41473" cy="0"/>
            </a:xfrm>
            <a:custGeom>
              <a:avLst/>
              <a:pathLst>
                <a:path w="41473" h="0">
                  <a:moveTo>
                    <a:pt x="0" y="0"/>
                  </a:moveTo>
                  <a:lnTo>
                    <a:pt x="41473" y="0"/>
                  </a:lnTo>
                </a:path>
              </a:pathLst>
            </a:custGeom>
            <a:ln w="81303" cap="flat">
              <a:solidFill>
                <a:srgbClr val="E8E8E8">
                  <a:alpha val="100000"/>
                </a:srgbClr>
              </a:solidFill>
              <a:prstDash val="solid"/>
              <a:round/>
            </a:ln>
          </p:spPr>
          <p:txBody>
            <a:bodyPr/>
            <a:lstStyle/>
            <a:p/>
          </p:txBody>
        </p:sp>
        <p:sp>
          <p:nvSpPr>
            <p:cNvPr id="44" name="pl44"/>
            <p:cNvSpPr/>
            <p:nvPr/>
          </p:nvSpPr>
          <p:spPr>
            <a:xfrm>
              <a:off x="3112355" y="3945324"/>
              <a:ext cx="41473" cy="0"/>
            </a:xfrm>
            <a:custGeom>
              <a:avLst/>
              <a:pathLst>
                <a:path w="41473" h="0">
                  <a:moveTo>
                    <a:pt x="0" y="0"/>
                  </a:moveTo>
                  <a:lnTo>
                    <a:pt x="41473" y="0"/>
                  </a:lnTo>
                </a:path>
              </a:pathLst>
            </a:custGeom>
            <a:ln w="81303" cap="flat">
              <a:solidFill>
                <a:srgbClr val="E8E8E8">
                  <a:alpha val="100000"/>
                </a:srgbClr>
              </a:solidFill>
              <a:prstDash val="solid"/>
              <a:round/>
            </a:ln>
          </p:spPr>
          <p:txBody>
            <a:bodyPr/>
            <a:lstStyle/>
            <a:p/>
          </p:txBody>
        </p:sp>
        <p:sp>
          <p:nvSpPr>
            <p:cNvPr id="45" name="pl45"/>
            <p:cNvSpPr/>
            <p:nvPr/>
          </p:nvSpPr>
          <p:spPr>
            <a:xfrm>
              <a:off x="2849687" y="4114981"/>
              <a:ext cx="41473" cy="0"/>
            </a:xfrm>
            <a:custGeom>
              <a:avLst/>
              <a:pathLst>
                <a:path w="41473" h="0">
                  <a:moveTo>
                    <a:pt x="0" y="0"/>
                  </a:moveTo>
                  <a:lnTo>
                    <a:pt x="41473" y="0"/>
                  </a:lnTo>
                </a:path>
              </a:pathLst>
            </a:custGeom>
            <a:ln w="81303" cap="flat">
              <a:solidFill>
                <a:srgbClr val="E8E8E8">
                  <a:alpha val="100000"/>
                </a:srgbClr>
              </a:solidFill>
              <a:prstDash val="solid"/>
              <a:round/>
            </a:ln>
          </p:spPr>
          <p:txBody>
            <a:bodyPr/>
            <a:lstStyle/>
            <a:p/>
          </p:txBody>
        </p:sp>
        <p:sp>
          <p:nvSpPr>
            <p:cNvPr id="46" name="pl46"/>
            <p:cNvSpPr/>
            <p:nvPr/>
          </p:nvSpPr>
          <p:spPr>
            <a:xfrm>
              <a:off x="3126179" y="4284637"/>
              <a:ext cx="41473" cy="0"/>
            </a:xfrm>
            <a:custGeom>
              <a:avLst/>
              <a:pathLst>
                <a:path w="41473" h="0">
                  <a:moveTo>
                    <a:pt x="0" y="0"/>
                  </a:moveTo>
                  <a:lnTo>
                    <a:pt x="41473" y="0"/>
                  </a:lnTo>
                </a:path>
              </a:pathLst>
            </a:custGeom>
            <a:ln w="81303" cap="flat">
              <a:solidFill>
                <a:srgbClr val="E8E8E8">
                  <a:alpha val="100000"/>
                </a:srgbClr>
              </a:solidFill>
              <a:prstDash val="solid"/>
              <a:round/>
            </a:ln>
          </p:spPr>
          <p:txBody>
            <a:bodyPr/>
            <a:lstStyle/>
            <a:p/>
          </p:txBody>
        </p:sp>
        <p:sp>
          <p:nvSpPr>
            <p:cNvPr id="47" name="pl47"/>
            <p:cNvSpPr/>
            <p:nvPr/>
          </p:nvSpPr>
          <p:spPr>
            <a:xfrm>
              <a:off x="3098530" y="4454294"/>
              <a:ext cx="41473" cy="0"/>
            </a:xfrm>
            <a:custGeom>
              <a:avLst/>
              <a:pathLst>
                <a:path w="41473" h="0">
                  <a:moveTo>
                    <a:pt x="0" y="0"/>
                  </a:moveTo>
                  <a:lnTo>
                    <a:pt x="41473" y="0"/>
                  </a:lnTo>
                </a:path>
              </a:pathLst>
            </a:custGeom>
            <a:ln w="81303" cap="flat">
              <a:solidFill>
                <a:srgbClr val="E8E8E8">
                  <a:alpha val="100000"/>
                </a:srgbClr>
              </a:solidFill>
              <a:prstDash val="solid"/>
              <a:round/>
            </a:ln>
          </p:spPr>
          <p:txBody>
            <a:bodyPr/>
            <a:lstStyle/>
            <a:p/>
          </p:txBody>
        </p:sp>
        <p:sp>
          <p:nvSpPr>
            <p:cNvPr id="48" name="pl48"/>
            <p:cNvSpPr/>
            <p:nvPr/>
          </p:nvSpPr>
          <p:spPr>
            <a:xfrm>
              <a:off x="2960284" y="4623950"/>
              <a:ext cx="27649" cy="0"/>
            </a:xfrm>
            <a:custGeom>
              <a:avLst/>
              <a:pathLst>
                <a:path w="27649" h="0">
                  <a:moveTo>
                    <a:pt x="0" y="0"/>
                  </a:moveTo>
                  <a:lnTo>
                    <a:pt x="27649" y="0"/>
                  </a:lnTo>
                </a:path>
              </a:pathLst>
            </a:custGeom>
            <a:ln w="81303" cap="flat">
              <a:solidFill>
                <a:srgbClr val="E8E8E8">
                  <a:alpha val="100000"/>
                </a:srgbClr>
              </a:solidFill>
              <a:prstDash val="solid"/>
              <a:round/>
            </a:ln>
          </p:spPr>
          <p:txBody>
            <a:bodyPr/>
            <a:lstStyle/>
            <a:p/>
          </p:txBody>
        </p:sp>
        <p:sp>
          <p:nvSpPr>
            <p:cNvPr id="49" name="pl49"/>
            <p:cNvSpPr/>
            <p:nvPr/>
          </p:nvSpPr>
          <p:spPr>
            <a:xfrm>
              <a:off x="2794388" y="4793607"/>
              <a:ext cx="27649" cy="0"/>
            </a:xfrm>
            <a:custGeom>
              <a:avLst/>
              <a:pathLst>
                <a:path w="27649" h="0">
                  <a:moveTo>
                    <a:pt x="0" y="0"/>
                  </a:moveTo>
                  <a:lnTo>
                    <a:pt x="27649" y="0"/>
                  </a:lnTo>
                </a:path>
              </a:pathLst>
            </a:custGeom>
            <a:ln w="81303" cap="flat">
              <a:solidFill>
                <a:srgbClr val="E8E8E8">
                  <a:alpha val="100000"/>
                </a:srgbClr>
              </a:solidFill>
              <a:prstDash val="solid"/>
              <a:round/>
            </a:ln>
          </p:spPr>
          <p:txBody>
            <a:bodyPr/>
            <a:lstStyle/>
            <a:p/>
          </p:txBody>
        </p:sp>
        <p:sp>
          <p:nvSpPr>
            <p:cNvPr id="50" name="pl50"/>
            <p:cNvSpPr/>
            <p:nvPr/>
          </p:nvSpPr>
          <p:spPr>
            <a:xfrm>
              <a:off x="2932634" y="4963264"/>
              <a:ext cx="13824" cy="0"/>
            </a:xfrm>
            <a:custGeom>
              <a:avLst/>
              <a:pathLst>
                <a:path w="13824" h="0">
                  <a:moveTo>
                    <a:pt x="0" y="0"/>
                  </a:moveTo>
                  <a:lnTo>
                    <a:pt x="13824" y="0"/>
                  </a:lnTo>
                </a:path>
              </a:pathLst>
            </a:custGeom>
            <a:ln w="81303" cap="flat">
              <a:solidFill>
                <a:srgbClr val="E8E8E8">
                  <a:alpha val="100000"/>
                </a:srgbClr>
              </a:solidFill>
              <a:prstDash val="solid"/>
              <a:round/>
            </a:ln>
          </p:spPr>
          <p:txBody>
            <a:bodyPr/>
            <a:lstStyle/>
            <a:p/>
          </p:txBody>
        </p:sp>
        <p:sp>
          <p:nvSpPr>
            <p:cNvPr id="51" name="pl51"/>
            <p:cNvSpPr/>
            <p:nvPr/>
          </p:nvSpPr>
          <p:spPr>
            <a:xfrm>
              <a:off x="3070881" y="5132920"/>
              <a:ext cx="13824" cy="0"/>
            </a:xfrm>
            <a:custGeom>
              <a:avLst/>
              <a:pathLst>
                <a:path w="13824" h="0">
                  <a:moveTo>
                    <a:pt x="0" y="0"/>
                  </a:moveTo>
                  <a:lnTo>
                    <a:pt x="13824" y="0"/>
                  </a:lnTo>
                </a:path>
              </a:pathLst>
            </a:custGeom>
            <a:ln w="81303" cap="flat">
              <a:solidFill>
                <a:srgbClr val="E8E8E8">
                  <a:alpha val="100000"/>
                </a:srgbClr>
              </a:solidFill>
              <a:prstDash val="solid"/>
              <a:round/>
            </a:ln>
          </p:spPr>
          <p:txBody>
            <a:bodyPr/>
            <a:lstStyle/>
            <a:p/>
          </p:txBody>
        </p:sp>
        <p:sp>
          <p:nvSpPr>
            <p:cNvPr id="52" name="pl52"/>
            <p:cNvSpPr/>
            <p:nvPr/>
          </p:nvSpPr>
          <p:spPr>
            <a:xfrm>
              <a:off x="3181478" y="5302577"/>
              <a:ext cx="13824" cy="0"/>
            </a:xfrm>
            <a:custGeom>
              <a:avLst/>
              <a:pathLst>
                <a:path w="13824" h="0">
                  <a:moveTo>
                    <a:pt x="0" y="0"/>
                  </a:moveTo>
                  <a:lnTo>
                    <a:pt x="13824" y="0"/>
                  </a:lnTo>
                </a:path>
              </a:pathLst>
            </a:custGeom>
            <a:ln w="81303" cap="flat">
              <a:solidFill>
                <a:srgbClr val="E8E8E8">
                  <a:alpha val="100000"/>
                </a:srgbClr>
              </a:solidFill>
              <a:prstDash val="solid"/>
              <a:round/>
            </a:ln>
          </p:spPr>
          <p:txBody>
            <a:bodyPr/>
            <a:lstStyle/>
            <a:p/>
          </p:txBody>
        </p:sp>
        <p:sp>
          <p:nvSpPr>
            <p:cNvPr id="53" name="pl53"/>
            <p:cNvSpPr/>
            <p:nvPr/>
          </p:nvSpPr>
          <p:spPr>
            <a:xfrm>
              <a:off x="3112355" y="5472233"/>
              <a:ext cx="13824" cy="0"/>
            </a:xfrm>
            <a:custGeom>
              <a:avLst/>
              <a:pathLst>
                <a:path w="13824" h="0">
                  <a:moveTo>
                    <a:pt x="0" y="0"/>
                  </a:moveTo>
                  <a:lnTo>
                    <a:pt x="13824" y="0"/>
                  </a:lnTo>
                </a:path>
              </a:pathLst>
            </a:custGeom>
            <a:ln w="81303" cap="flat">
              <a:solidFill>
                <a:srgbClr val="E8E8E8">
                  <a:alpha val="100000"/>
                </a:srgbClr>
              </a:solidFill>
              <a:prstDash val="solid"/>
              <a:round/>
            </a:ln>
          </p:spPr>
          <p:txBody>
            <a:bodyPr/>
            <a:lstStyle/>
            <a:p/>
          </p:txBody>
        </p:sp>
        <p:sp>
          <p:nvSpPr>
            <p:cNvPr id="54" name="pt54"/>
            <p:cNvSpPr/>
            <p:nvPr/>
          </p:nvSpPr>
          <p:spPr>
            <a:xfrm>
              <a:off x="2789888" y="37711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5" name="pt55"/>
            <p:cNvSpPr/>
            <p:nvPr/>
          </p:nvSpPr>
          <p:spPr>
            <a:xfrm>
              <a:off x="2748414" y="37711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6" name="pt56"/>
            <p:cNvSpPr/>
            <p:nvPr/>
          </p:nvSpPr>
          <p:spPr>
            <a:xfrm>
              <a:off x="3163153" y="29228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7" name="pt57"/>
            <p:cNvSpPr/>
            <p:nvPr/>
          </p:nvSpPr>
          <p:spPr>
            <a:xfrm>
              <a:off x="3052556" y="29228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8" name="pt58"/>
            <p:cNvSpPr/>
            <p:nvPr/>
          </p:nvSpPr>
          <p:spPr>
            <a:xfrm>
              <a:off x="3149329" y="39408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9" name="pt59"/>
            <p:cNvSpPr/>
            <p:nvPr/>
          </p:nvSpPr>
          <p:spPr>
            <a:xfrm>
              <a:off x="3107855" y="39408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0" name="pt60"/>
            <p:cNvSpPr/>
            <p:nvPr/>
          </p:nvSpPr>
          <p:spPr>
            <a:xfrm>
              <a:off x="2941959" y="49587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1" name="pt61"/>
            <p:cNvSpPr/>
            <p:nvPr/>
          </p:nvSpPr>
          <p:spPr>
            <a:xfrm>
              <a:off x="2928134" y="49587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2" name="pt62"/>
            <p:cNvSpPr/>
            <p:nvPr/>
          </p:nvSpPr>
          <p:spPr>
            <a:xfrm>
              <a:off x="3121679" y="24139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3" name="pt63"/>
            <p:cNvSpPr/>
            <p:nvPr/>
          </p:nvSpPr>
          <p:spPr>
            <a:xfrm>
              <a:off x="2983433" y="24139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4" name="pt64"/>
            <p:cNvSpPr/>
            <p:nvPr/>
          </p:nvSpPr>
          <p:spPr>
            <a:xfrm>
              <a:off x="2983433" y="46194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5" name="pt65"/>
            <p:cNvSpPr/>
            <p:nvPr/>
          </p:nvSpPr>
          <p:spPr>
            <a:xfrm>
              <a:off x="2955784" y="46194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6" name="pt66"/>
            <p:cNvSpPr/>
            <p:nvPr/>
          </p:nvSpPr>
          <p:spPr>
            <a:xfrm>
              <a:off x="3149329" y="20746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7" name="pt67"/>
            <p:cNvSpPr/>
            <p:nvPr/>
          </p:nvSpPr>
          <p:spPr>
            <a:xfrm>
              <a:off x="2983433" y="20746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8" name="pt68"/>
            <p:cNvSpPr/>
            <p:nvPr/>
          </p:nvSpPr>
          <p:spPr>
            <a:xfrm>
              <a:off x="2886661" y="22442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9" name="pt69"/>
            <p:cNvSpPr/>
            <p:nvPr/>
          </p:nvSpPr>
          <p:spPr>
            <a:xfrm>
              <a:off x="2720765" y="22442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0" name="pt70"/>
            <p:cNvSpPr/>
            <p:nvPr/>
          </p:nvSpPr>
          <p:spPr>
            <a:xfrm>
              <a:off x="3107855" y="27532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1" name="pt71"/>
            <p:cNvSpPr/>
            <p:nvPr/>
          </p:nvSpPr>
          <p:spPr>
            <a:xfrm>
              <a:off x="2983433" y="27532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2" name="pt72"/>
            <p:cNvSpPr/>
            <p:nvPr/>
          </p:nvSpPr>
          <p:spPr>
            <a:xfrm>
              <a:off x="3080205" y="51284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3" name="pt73"/>
            <p:cNvSpPr/>
            <p:nvPr/>
          </p:nvSpPr>
          <p:spPr>
            <a:xfrm>
              <a:off x="3066381" y="51284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4" name="pt74"/>
            <p:cNvSpPr/>
            <p:nvPr/>
          </p:nvSpPr>
          <p:spPr>
            <a:xfrm>
              <a:off x="3149329" y="3431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5" name="pt75"/>
            <p:cNvSpPr/>
            <p:nvPr/>
          </p:nvSpPr>
          <p:spPr>
            <a:xfrm>
              <a:off x="3080205" y="3431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6" name="pt76"/>
            <p:cNvSpPr/>
            <p:nvPr/>
          </p:nvSpPr>
          <p:spPr>
            <a:xfrm>
              <a:off x="3094030" y="36015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7" name="pt77"/>
            <p:cNvSpPr/>
            <p:nvPr/>
          </p:nvSpPr>
          <p:spPr>
            <a:xfrm>
              <a:off x="3038731" y="36015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8" name="pt78"/>
            <p:cNvSpPr/>
            <p:nvPr/>
          </p:nvSpPr>
          <p:spPr>
            <a:xfrm>
              <a:off x="2886661" y="41104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9" name="pt79"/>
            <p:cNvSpPr/>
            <p:nvPr/>
          </p:nvSpPr>
          <p:spPr>
            <a:xfrm>
              <a:off x="2845187" y="41104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0" name="pt80"/>
            <p:cNvSpPr/>
            <p:nvPr/>
          </p:nvSpPr>
          <p:spPr>
            <a:xfrm>
              <a:off x="3163153" y="42801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1" name="pt81"/>
            <p:cNvSpPr/>
            <p:nvPr/>
          </p:nvSpPr>
          <p:spPr>
            <a:xfrm>
              <a:off x="3121679" y="42801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2" name="pt82"/>
            <p:cNvSpPr/>
            <p:nvPr/>
          </p:nvSpPr>
          <p:spPr>
            <a:xfrm>
              <a:off x="3094030" y="32621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3" name="pt83"/>
            <p:cNvSpPr/>
            <p:nvPr/>
          </p:nvSpPr>
          <p:spPr>
            <a:xfrm>
              <a:off x="3011082" y="32621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4" name="pt84"/>
            <p:cNvSpPr/>
            <p:nvPr/>
          </p:nvSpPr>
          <p:spPr>
            <a:xfrm>
              <a:off x="2817537" y="47891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5" name="pt85"/>
            <p:cNvSpPr/>
            <p:nvPr/>
          </p:nvSpPr>
          <p:spPr>
            <a:xfrm>
              <a:off x="2789888" y="47891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6" name="pt86"/>
            <p:cNvSpPr/>
            <p:nvPr/>
          </p:nvSpPr>
          <p:spPr>
            <a:xfrm>
              <a:off x="3190802" y="52980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7" name="pt87"/>
            <p:cNvSpPr/>
            <p:nvPr/>
          </p:nvSpPr>
          <p:spPr>
            <a:xfrm>
              <a:off x="3176978" y="52980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8" name="pt88"/>
            <p:cNvSpPr/>
            <p:nvPr/>
          </p:nvSpPr>
          <p:spPr>
            <a:xfrm>
              <a:off x="3135504" y="44497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9" name="pt89"/>
            <p:cNvSpPr/>
            <p:nvPr/>
          </p:nvSpPr>
          <p:spPr>
            <a:xfrm>
              <a:off x="3094030" y="44497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0" name="pt90"/>
            <p:cNvSpPr/>
            <p:nvPr/>
          </p:nvSpPr>
          <p:spPr>
            <a:xfrm>
              <a:off x="3024907" y="19049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1" name="pt91"/>
            <p:cNvSpPr/>
            <p:nvPr/>
          </p:nvSpPr>
          <p:spPr>
            <a:xfrm>
              <a:off x="2748414" y="19049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2" name="pt92"/>
            <p:cNvSpPr/>
            <p:nvPr/>
          </p:nvSpPr>
          <p:spPr>
            <a:xfrm>
              <a:off x="3163153" y="25835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3" name="pt93"/>
            <p:cNvSpPr/>
            <p:nvPr/>
          </p:nvSpPr>
          <p:spPr>
            <a:xfrm>
              <a:off x="3024907" y="25835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4" name="pt94"/>
            <p:cNvSpPr/>
            <p:nvPr/>
          </p:nvSpPr>
          <p:spPr>
            <a:xfrm>
              <a:off x="3135504" y="30925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5" name="pt95"/>
            <p:cNvSpPr/>
            <p:nvPr/>
          </p:nvSpPr>
          <p:spPr>
            <a:xfrm>
              <a:off x="3024907" y="30925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6" name="pt96"/>
            <p:cNvSpPr/>
            <p:nvPr/>
          </p:nvSpPr>
          <p:spPr>
            <a:xfrm>
              <a:off x="3121679" y="54677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7" name="pt97"/>
            <p:cNvSpPr/>
            <p:nvPr/>
          </p:nvSpPr>
          <p:spPr>
            <a:xfrm>
              <a:off x="3107855" y="54677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8" name="pt98"/>
            <p:cNvSpPr/>
            <p:nvPr/>
          </p:nvSpPr>
          <p:spPr>
            <a:xfrm>
              <a:off x="2749236" y="373051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99" name="pt99"/>
            <p:cNvSpPr/>
            <p:nvPr/>
          </p:nvSpPr>
          <p:spPr>
            <a:xfrm>
              <a:off x="2707762" y="373051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0" name="pt100"/>
            <p:cNvSpPr/>
            <p:nvPr/>
          </p:nvSpPr>
          <p:spPr>
            <a:xfrm>
              <a:off x="3122501" y="288223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01" name="pt101"/>
            <p:cNvSpPr/>
            <p:nvPr/>
          </p:nvSpPr>
          <p:spPr>
            <a:xfrm>
              <a:off x="3011904" y="288223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2" name="pt102"/>
            <p:cNvSpPr/>
            <p:nvPr/>
          </p:nvSpPr>
          <p:spPr>
            <a:xfrm>
              <a:off x="3108677" y="390017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03" name="pt103"/>
            <p:cNvSpPr/>
            <p:nvPr/>
          </p:nvSpPr>
          <p:spPr>
            <a:xfrm>
              <a:off x="3067203" y="390017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4" name="pt104"/>
            <p:cNvSpPr/>
            <p:nvPr/>
          </p:nvSpPr>
          <p:spPr>
            <a:xfrm>
              <a:off x="2901307" y="491811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05" name="pt105"/>
            <p:cNvSpPr/>
            <p:nvPr/>
          </p:nvSpPr>
          <p:spPr>
            <a:xfrm>
              <a:off x="2887483" y="491811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6" name="pt106"/>
            <p:cNvSpPr/>
            <p:nvPr/>
          </p:nvSpPr>
          <p:spPr>
            <a:xfrm>
              <a:off x="3081027" y="237326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07" name="pt107"/>
            <p:cNvSpPr/>
            <p:nvPr/>
          </p:nvSpPr>
          <p:spPr>
            <a:xfrm>
              <a:off x="2942781" y="237326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8" name="pt108"/>
            <p:cNvSpPr/>
            <p:nvPr/>
          </p:nvSpPr>
          <p:spPr>
            <a:xfrm>
              <a:off x="2942781" y="457879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09" name="pt109"/>
            <p:cNvSpPr/>
            <p:nvPr/>
          </p:nvSpPr>
          <p:spPr>
            <a:xfrm>
              <a:off x="2915132" y="457879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0" name="pt110"/>
            <p:cNvSpPr/>
            <p:nvPr/>
          </p:nvSpPr>
          <p:spPr>
            <a:xfrm>
              <a:off x="3108677" y="203395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11" name="pt111"/>
            <p:cNvSpPr/>
            <p:nvPr/>
          </p:nvSpPr>
          <p:spPr>
            <a:xfrm>
              <a:off x="2942781" y="203395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2" name="pt112"/>
            <p:cNvSpPr/>
            <p:nvPr/>
          </p:nvSpPr>
          <p:spPr>
            <a:xfrm>
              <a:off x="2846009" y="220360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13" name="pt113"/>
            <p:cNvSpPr/>
            <p:nvPr/>
          </p:nvSpPr>
          <p:spPr>
            <a:xfrm>
              <a:off x="2680113" y="220360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4" name="pt114"/>
            <p:cNvSpPr/>
            <p:nvPr/>
          </p:nvSpPr>
          <p:spPr>
            <a:xfrm>
              <a:off x="3067203" y="271257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15" name="pt115"/>
            <p:cNvSpPr/>
            <p:nvPr/>
          </p:nvSpPr>
          <p:spPr>
            <a:xfrm>
              <a:off x="2942781" y="271257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6" name="pt116"/>
            <p:cNvSpPr/>
            <p:nvPr/>
          </p:nvSpPr>
          <p:spPr>
            <a:xfrm>
              <a:off x="3039553" y="508776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17" name="pt117"/>
            <p:cNvSpPr/>
            <p:nvPr/>
          </p:nvSpPr>
          <p:spPr>
            <a:xfrm>
              <a:off x="3025729" y="508776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8" name="pt118"/>
            <p:cNvSpPr/>
            <p:nvPr/>
          </p:nvSpPr>
          <p:spPr>
            <a:xfrm>
              <a:off x="3108677" y="339120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19" name="pt119"/>
            <p:cNvSpPr/>
            <p:nvPr/>
          </p:nvSpPr>
          <p:spPr>
            <a:xfrm>
              <a:off x="3039553" y="339120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0" name="pt120"/>
            <p:cNvSpPr/>
            <p:nvPr/>
          </p:nvSpPr>
          <p:spPr>
            <a:xfrm>
              <a:off x="3053378" y="356085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21" name="pt121"/>
            <p:cNvSpPr/>
            <p:nvPr/>
          </p:nvSpPr>
          <p:spPr>
            <a:xfrm>
              <a:off x="2998080" y="356085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2" name="pt122"/>
            <p:cNvSpPr/>
            <p:nvPr/>
          </p:nvSpPr>
          <p:spPr>
            <a:xfrm>
              <a:off x="2846009" y="406982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23" name="pt123"/>
            <p:cNvSpPr/>
            <p:nvPr/>
          </p:nvSpPr>
          <p:spPr>
            <a:xfrm>
              <a:off x="2804535" y="406982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4" name="pt124"/>
            <p:cNvSpPr/>
            <p:nvPr/>
          </p:nvSpPr>
          <p:spPr>
            <a:xfrm>
              <a:off x="3122501" y="423948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25" name="pt125"/>
            <p:cNvSpPr/>
            <p:nvPr/>
          </p:nvSpPr>
          <p:spPr>
            <a:xfrm>
              <a:off x="3081027" y="423948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6" name="pt126"/>
            <p:cNvSpPr/>
            <p:nvPr/>
          </p:nvSpPr>
          <p:spPr>
            <a:xfrm>
              <a:off x="3053378" y="322154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27" name="pt127"/>
            <p:cNvSpPr/>
            <p:nvPr/>
          </p:nvSpPr>
          <p:spPr>
            <a:xfrm>
              <a:off x="2970430" y="322154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8" name="pt128"/>
            <p:cNvSpPr/>
            <p:nvPr/>
          </p:nvSpPr>
          <p:spPr>
            <a:xfrm>
              <a:off x="2776885" y="474845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29" name="pt129"/>
            <p:cNvSpPr/>
            <p:nvPr/>
          </p:nvSpPr>
          <p:spPr>
            <a:xfrm>
              <a:off x="2749236" y="474845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0" name="pt130"/>
            <p:cNvSpPr/>
            <p:nvPr/>
          </p:nvSpPr>
          <p:spPr>
            <a:xfrm>
              <a:off x="3150151" y="525742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31" name="pt131"/>
            <p:cNvSpPr/>
            <p:nvPr/>
          </p:nvSpPr>
          <p:spPr>
            <a:xfrm>
              <a:off x="3136326" y="525742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2" name="pt132"/>
            <p:cNvSpPr/>
            <p:nvPr/>
          </p:nvSpPr>
          <p:spPr>
            <a:xfrm>
              <a:off x="3094852" y="440914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33" name="pt133"/>
            <p:cNvSpPr/>
            <p:nvPr/>
          </p:nvSpPr>
          <p:spPr>
            <a:xfrm>
              <a:off x="3053378" y="440914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4" name="pt134"/>
            <p:cNvSpPr/>
            <p:nvPr/>
          </p:nvSpPr>
          <p:spPr>
            <a:xfrm>
              <a:off x="2984255" y="186429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35" name="pt135"/>
            <p:cNvSpPr/>
            <p:nvPr/>
          </p:nvSpPr>
          <p:spPr>
            <a:xfrm>
              <a:off x="2707762" y="186429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6" name="pt136"/>
            <p:cNvSpPr/>
            <p:nvPr/>
          </p:nvSpPr>
          <p:spPr>
            <a:xfrm>
              <a:off x="3122501" y="254292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37" name="pt137"/>
            <p:cNvSpPr/>
            <p:nvPr/>
          </p:nvSpPr>
          <p:spPr>
            <a:xfrm>
              <a:off x="2984255" y="254292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8" name="pt138"/>
            <p:cNvSpPr/>
            <p:nvPr/>
          </p:nvSpPr>
          <p:spPr>
            <a:xfrm>
              <a:off x="3094852" y="305189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39" name="pt139"/>
            <p:cNvSpPr/>
            <p:nvPr/>
          </p:nvSpPr>
          <p:spPr>
            <a:xfrm>
              <a:off x="2984255" y="305189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0" name="pt140"/>
            <p:cNvSpPr/>
            <p:nvPr/>
          </p:nvSpPr>
          <p:spPr>
            <a:xfrm>
              <a:off x="3081027" y="542708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41" name="pt141"/>
            <p:cNvSpPr/>
            <p:nvPr/>
          </p:nvSpPr>
          <p:spPr>
            <a:xfrm>
              <a:off x="3067203" y="542708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2" name="tx142"/>
            <p:cNvSpPr/>
            <p:nvPr/>
          </p:nvSpPr>
          <p:spPr>
            <a:xfrm>
              <a:off x="3313809" y="373433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143" name="tx143"/>
            <p:cNvSpPr/>
            <p:nvPr/>
          </p:nvSpPr>
          <p:spPr>
            <a:xfrm>
              <a:off x="3313809" y="2886054"/>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144" name="tx144"/>
            <p:cNvSpPr/>
            <p:nvPr/>
          </p:nvSpPr>
          <p:spPr>
            <a:xfrm>
              <a:off x="3313809" y="3903993"/>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145" name="tx145"/>
            <p:cNvSpPr/>
            <p:nvPr/>
          </p:nvSpPr>
          <p:spPr>
            <a:xfrm>
              <a:off x="3313809" y="4921933"/>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46" name="tx146"/>
            <p:cNvSpPr/>
            <p:nvPr/>
          </p:nvSpPr>
          <p:spPr>
            <a:xfrm>
              <a:off x="3281714" y="2377084"/>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-10%</a:t>
              </a:r>
            </a:p>
          </p:txBody>
        </p:sp>
        <p:sp>
          <p:nvSpPr>
            <p:cNvPr id="147" name="tx147"/>
            <p:cNvSpPr/>
            <p:nvPr/>
          </p:nvSpPr>
          <p:spPr>
            <a:xfrm>
              <a:off x="3313809" y="458262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148" name="tx148"/>
            <p:cNvSpPr/>
            <p:nvPr/>
          </p:nvSpPr>
          <p:spPr>
            <a:xfrm>
              <a:off x="3281714" y="2037771"/>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-12%</a:t>
              </a:r>
            </a:p>
          </p:txBody>
        </p:sp>
        <p:sp>
          <p:nvSpPr>
            <p:cNvPr id="149" name="tx149"/>
            <p:cNvSpPr/>
            <p:nvPr/>
          </p:nvSpPr>
          <p:spPr>
            <a:xfrm>
              <a:off x="3281714" y="2207428"/>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-12%</a:t>
              </a:r>
            </a:p>
          </p:txBody>
        </p:sp>
        <p:sp>
          <p:nvSpPr>
            <p:cNvPr id="150" name="tx150"/>
            <p:cNvSpPr/>
            <p:nvPr/>
          </p:nvSpPr>
          <p:spPr>
            <a:xfrm>
              <a:off x="3313809" y="2716398"/>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-9%</a:t>
              </a:r>
            </a:p>
          </p:txBody>
        </p:sp>
        <p:sp>
          <p:nvSpPr>
            <p:cNvPr id="151" name="tx151"/>
            <p:cNvSpPr/>
            <p:nvPr/>
          </p:nvSpPr>
          <p:spPr>
            <a:xfrm>
              <a:off x="3313809" y="509158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52" name="tx152"/>
            <p:cNvSpPr/>
            <p:nvPr/>
          </p:nvSpPr>
          <p:spPr>
            <a:xfrm>
              <a:off x="3313809" y="3395024"/>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153" name="tx153"/>
            <p:cNvSpPr/>
            <p:nvPr/>
          </p:nvSpPr>
          <p:spPr>
            <a:xfrm>
              <a:off x="3313809" y="356468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154" name="tx154"/>
            <p:cNvSpPr/>
            <p:nvPr/>
          </p:nvSpPr>
          <p:spPr>
            <a:xfrm>
              <a:off x="3313809" y="407365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155" name="tx155"/>
            <p:cNvSpPr/>
            <p:nvPr/>
          </p:nvSpPr>
          <p:spPr>
            <a:xfrm>
              <a:off x="3313809" y="424330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156" name="tx156"/>
            <p:cNvSpPr/>
            <p:nvPr/>
          </p:nvSpPr>
          <p:spPr>
            <a:xfrm>
              <a:off x="3313809" y="322536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157" name="tx157"/>
            <p:cNvSpPr/>
            <p:nvPr/>
          </p:nvSpPr>
          <p:spPr>
            <a:xfrm>
              <a:off x="3313809" y="475227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158" name="tx158"/>
            <p:cNvSpPr/>
            <p:nvPr/>
          </p:nvSpPr>
          <p:spPr>
            <a:xfrm>
              <a:off x="3313809" y="526124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59" name="tx159"/>
            <p:cNvSpPr/>
            <p:nvPr/>
          </p:nvSpPr>
          <p:spPr>
            <a:xfrm>
              <a:off x="3313809" y="4412963"/>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160" name="tx160"/>
            <p:cNvSpPr/>
            <p:nvPr/>
          </p:nvSpPr>
          <p:spPr>
            <a:xfrm>
              <a:off x="3281714" y="1868115"/>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-20%</a:t>
              </a:r>
            </a:p>
          </p:txBody>
        </p:sp>
        <p:sp>
          <p:nvSpPr>
            <p:cNvPr id="161" name="tx161"/>
            <p:cNvSpPr/>
            <p:nvPr/>
          </p:nvSpPr>
          <p:spPr>
            <a:xfrm>
              <a:off x="3281714" y="2546741"/>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-10%</a:t>
              </a:r>
            </a:p>
          </p:txBody>
        </p:sp>
        <p:sp>
          <p:nvSpPr>
            <p:cNvPr id="162" name="tx162"/>
            <p:cNvSpPr/>
            <p:nvPr/>
          </p:nvSpPr>
          <p:spPr>
            <a:xfrm>
              <a:off x="3313809" y="3055711"/>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163" name="tx163"/>
            <p:cNvSpPr/>
            <p:nvPr/>
          </p:nvSpPr>
          <p:spPr>
            <a:xfrm>
              <a:off x="3313809" y="543090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64" name="rc164"/>
            <p:cNvSpPr/>
            <p:nvPr/>
          </p:nvSpPr>
          <p:spPr>
            <a:xfrm>
              <a:off x="1743716" y="1807652"/>
              <a:ext cx="1824851" cy="3766375"/>
            </a:xfrm>
            <a:prstGeom prst="rect">
              <a:avLst/>
            </a:prstGeom>
            <a:noFill/>
            <a:ln w="13550" cap="rnd">
              <a:solidFill>
                <a:srgbClr val="999999">
                  <a:alpha val="100000"/>
                </a:srgbClr>
              </a:solidFill>
              <a:prstDash val="solid"/>
              <a:round/>
            </a:ln>
          </p:spPr>
          <p:txBody>
            <a:bodyPr/>
            <a:lstStyle/>
            <a:p/>
          </p:txBody>
        </p:sp>
        <p:sp>
          <p:nvSpPr>
            <p:cNvPr id="165" name="pl165"/>
            <p:cNvSpPr/>
            <p:nvPr/>
          </p:nvSpPr>
          <p:spPr>
            <a:xfrm>
              <a:off x="4614824" y="5462155"/>
              <a:ext cx="1824851" cy="0"/>
            </a:xfrm>
            <a:custGeom>
              <a:avLst/>
              <a:pathLst>
                <a:path w="1824851" h="0">
                  <a:moveTo>
                    <a:pt x="0" y="0"/>
                  </a:moveTo>
                  <a:lnTo>
                    <a:pt x="1824851" y="0"/>
                  </a:lnTo>
                  <a:lnTo>
                    <a:pt x="1824851" y="0"/>
                  </a:lnTo>
                </a:path>
              </a:pathLst>
            </a:custGeom>
            <a:ln w="13550" cap="flat">
              <a:solidFill>
                <a:srgbClr val="EBEBEB">
                  <a:alpha val="100000"/>
                </a:srgbClr>
              </a:solidFill>
              <a:prstDash val="solid"/>
              <a:round/>
            </a:ln>
          </p:spPr>
          <p:txBody>
            <a:bodyPr/>
            <a:lstStyle/>
            <a:p/>
          </p:txBody>
        </p:sp>
        <p:sp>
          <p:nvSpPr>
            <p:cNvPr id="166" name="pl166"/>
            <p:cNvSpPr/>
            <p:nvPr/>
          </p:nvSpPr>
          <p:spPr>
            <a:xfrm>
              <a:off x="4614824" y="5275700"/>
              <a:ext cx="1824851" cy="0"/>
            </a:xfrm>
            <a:custGeom>
              <a:avLst/>
              <a:pathLst>
                <a:path w="1824851" h="0">
                  <a:moveTo>
                    <a:pt x="0" y="0"/>
                  </a:moveTo>
                  <a:lnTo>
                    <a:pt x="1824851" y="0"/>
                  </a:lnTo>
                  <a:lnTo>
                    <a:pt x="1824851" y="0"/>
                  </a:lnTo>
                </a:path>
              </a:pathLst>
            </a:custGeom>
            <a:ln w="13550" cap="flat">
              <a:solidFill>
                <a:srgbClr val="EBEBEB">
                  <a:alpha val="100000"/>
                </a:srgbClr>
              </a:solidFill>
              <a:prstDash val="solid"/>
              <a:round/>
            </a:ln>
          </p:spPr>
          <p:txBody>
            <a:bodyPr/>
            <a:lstStyle/>
            <a:p/>
          </p:txBody>
        </p:sp>
        <p:sp>
          <p:nvSpPr>
            <p:cNvPr id="167" name="pl167"/>
            <p:cNvSpPr/>
            <p:nvPr/>
          </p:nvSpPr>
          <p:spPr>
            <a:xfrm>
              <a:off x="4614824" y="5089246"/>
              <a:ext cx="1824851" cy="0"/>
            </a:xfrm>
            <a:custGeom>
              <a:avLst/>
              <a:pathLst>
                <a:path w="1824851" h="0">
                  <a:moveTo>
                    <a:pt x="0" y="0"/>
                  </a:moveTo>
                  <a:lnTo>
                    <a:pt x="1824851" y="0"/>
                  </a:lnTo>
                  <a:lnTo>
                    <a:pt x="1824851" y="0"/>
                  </a:lnTo>
                </a:path>
              </a:pathLst>
            </a:custGeom>
            <a:ln w="13550" cap="flat">
              <a:solidFill>
                <a:srgbClr val="EBEBEB">
                  <a:alpha val="100000"/>
                </a:srgbClr>
              </a:solidFill>
              <a:prstDash val="solid"/>
              <a:round/>
            </a:ln>
          </p:spPr>
          <p:txBody>
            <a:bodyPr/>
            <a:lstStyle/>
            <a:p/>
          </p:txBody>
        </p:sp>
        <p:sp>
          <p:nvSpPr>
            <p:cNvPr id="168" name="pl168"/>
            <p:cNvSpPr/>
            <p:nvPr/>
          </p:nvSpPr>
          <p:spPr>
            <a:xfrm>
              <a:off x="4614824" y="4902792"/>
              <a:ext cx="1824851" cy="0"/>
            </a:xfrm>
            <a:custGeom>
              <a:avLst/>
              <a:pathLst>
                <a:path w="1824851" h="0">
                  <a:moveTo>
                    <a:pt x="0" y="0"/>
                  </a:moveTo>
                  <a:lnTo>
                    <a:pt x="1824851" y="0"/>
                  </a:lnTo>
                  <a:lnTo>
                    <a:pt x="1824851" y="0"/>
                  </a:lnTo>
                </a:path>
              </a:pathLst>
            </a:custGeom>
            <a:ln w="13550" cap="flat">
              <a:solidFill>
                <a:srgbClr val="EBEBEB">
                  <a:alpha val="100000"/>
                </a:srgbClr>
              </a:solidFill>
              <a:prstDash val="solid"/>
              <a:round/>
            </a:ln>
          </p:spPr>
          <p:txBody>
            <a:bodyPr/>
            <a:lstStyle/>
            <a:p/>
          </p:txBody>
        </p:sp>
        <p:sp>
          <p:nvSpPr>
            <p:cNvPr id="169" name="pl169"/>
            <p:cNvSpPr/>
            <p:nvPr/>
          </p:nvSpPr>
          <p:spPr>
            <a:xfrm>
              <a:off x="4614824" y="4716338"/>
              <a:ext cx="1824851" cy="0"/>
            </a:xfrm>
            <a:custGeom>
              <a:avLst/>
              <a:pathLst>
                <a:path w="1824851" h="0">
                  <a:moveTo>
                    <a:pt x="0" y="0"/>
                  </a:moveTo>
                  <a:lnTo>
                    <a:pt x="1824851" y="0"/>
                  </a:lnTo>
                  <a:lnTo>
                    <a:pt x="1824851" y="0"/>
                  </a:lnTo>
                </a:path>
              </a:pathLst>
            </a:custGeom>
            <a:ln w="13550" cap="flat">
              <a:solidFill>
                <a:srgbClr val="EBEBEB">
                  <a:alpha val="100000"/>
                </a:srgbClr>
              </a:solidFill>
              <a:prstDash val="solid"/>
              <a:round/>
            </a:ln>
          </p:spPr>
          <p:txBody>
            <a:bodyPr/>
            <a:lstStyle/>
            <a:p/>
          </p:txBody>
        </p:sp>
        <p:sp>
          <p:nvSpPr>
            <p:cNvPr id="170" name="pl170"/>
            <p:cNvSpPr/>
            <p:nvPr/>
          </p:nvSpPr>
          <p:spPr>
            <a:xfrm>
              <a:off x="4614824" y="4529883"/>
              <a:ext cx="1824851" cy="0"/>
            </a:xfrm>
            <a:custGeom>
              <a:avLst/>
              <a:pathLst>
                <a:path w="1824851" h="0">
                  <a:moveTo>
                    <a:pt x="0" y="0"/>
                  </a:moveTo>
                  <a:lnTo>
                    <a:pt x="1824851" y="0"/>
                  </a:lnTo>
                  <a:lnTo>
                    <a:pt x="1824851" y="0"/>
                  </a:lnTo>
                </a:path>
              </a:pathLst>
            </a:custGeom>
            <a:ln w="13550" cap="flat">
              <a:solidFill>
                <a:srgbClr val="EBEBEB">
                  <a:alpha val="100000"/>
                </a:srgbClr>
              </a:solidFill>
              <a:prstDash val="solid"/>
              <a:round/>
            </a:ln>
          </p:spPr>
          <p:txBody>
            <a:bodyPr/>
            <a:lstStyle/>
            <a:p/>
          </p:txBody>
        </p:sp>
        <p:sp>
          <p:nvSpPr>
            <p:cNvPr id="171" name="pl171"/>
            <p:cNvSpPr/>
            <p:nvPr/>
          </p:nvSpPr>
          <p:spPr>
            <a:xfrm>
              <a:off x="4614824" y="4343429"/>
              <a:ext cx="1824851" cy="0"/>
            </a:xfrm>
            <a:custGeom>
              <a:avLst/>
              <a:pathLst>
                <a:path w="1824851" h="0">
                  <a:moveTo>
                    <a:pt x="0" y="0"/>
                  </a:moveTo>
                  <a:lnTo>
                    <a:pt x="1824851" y="0"/>
                  </a:lnTo>
                  <a:lnTo>
                    <a:pt x="1824851" y="0"/>
                  </a:lnTo>
                </a:path>
              </a:pathLst>
            </a:custGeom>
            <a:ln w="13550" cap="flat">
              <a:solidFill>
                <a:srgbClr val="EBEBEB">
                  <a:alpha val="100000"/>
                </a:srgbClr>
              </a:solidFill>
              <a:prstDash val="solid"/>
              <a:round/>
            </a:ln>
          </p:spPr>
          <p:txBody>
            <a:bodyPr/>
            <a:lstStyle/>
            <a:p/>
          </p:txBody>
        </p:sp>
        <p:sp>
          <p:nvSpPr>
            <p:cNvPr id="172" name="pl172"/>
            <p:cNvSpPr/>
            <p:nvPr/>
          </p:nvSpPr>
          <p:spPr>
            <a:xfrm>
              <a:off x="4614824" y="4156975"/>
              <a:ext cx="1824851" cy="0"/>
            </a:xfrm>
            <a:custGeom>
              <a:avLst/>
              <a:pathLst>
                <a:path w="1824851" h="0">
                  <a:moveTo>
                    <a:pt x="0" y="0"/>
                  </a:moveTo>
                  <a:lnTo>
                    <a:pt x="1824851" y="0"/>
                  </a:lnTo>
                  <a:lnTo>
                    <a:pt x="1824851" y="0"/>
                  </a:lnTo>
                </a:path>
              </a:pathLst>
            </a:custGeom>
            <a:ln w="13550" cap="flat">
              <a:solidFill>
                <a:srgbClr val="EBEBEB">
                  <a:alpha val="100000"/>
                </a:srgbClr>
              </a:solidFill>
              <a:prstDash val="solid"/>
              <a:round/>
            </a:ln>
          </p:spPr>
          <p:txBody>
            <a:bodyPr/>
            <a:lstStyle/>
            <a:p/>
          </p:txBody>
        </p:sp>
        <p:sp>
          <p:nvSpPr>
            <p:cNvPr id="173" name="pl173"/>
            <p:cNvSpPr/>
            <p:nvPr/>
          </p:nvSpPr>
          <p:spPr>
            <a:xfrm>
              <a:off x="4614824" y="3970521"/>
              <a:ext cx="1824851" cy="0"/>
            </a:xfrm>
            <a:custGeom>
              <a:avLst/>
              <a:pathLst>
                <a:path w="1824851" h="0">
                  <a:moveTo>
                    <a:pt x="0" y="0"/>
                  </a:moveTo>
                  <a:lnTo>
                    <a:pt x="1824851" y="0"/>
                  </a:lnTo>
                  <a:lnTo>
                    <a:pt x="1824851" y="0"/>
                  </a:lnTo>
                </a:path>
              </a:pathLst>
            </a:custGeom>
            <a:ln w="13550" cap="flat">
              <a:solidFill>
                <a:srgbClr val="EBEBEB">
                  <a:alpha val="100000"/>
                </a:srgbClr>
              </a:solidFill>
              <a:prstDash val="solid"/>
              <a:round/>
            </a:ln>
          </p:spPr>
          <p:txBody>
            <a:bodyPr/>
            <a:lstStyle/>
            <a:p/>
          </p:txBody>
        </p:sp>
        <p:sp>
          <p:nvSpPr>
            <p:cNvPr id="174" name="pl174"/>
            <p:cNvSpPr/>
            <p:nvPr/>
          </p:nvSpPr>
          <p:spPr>
            <a:xfrm>
              <a:off x="4614824" y="3784067"/>
              <a:ext cx="1824851" cy="0"/>
            </a:xfrm>
            <a:custGeom>
              <a:avLst/>
              <a:pathLst>
                <a:path w="1824851" h="0">
                  <a:moveTo>
                    <a:pt x="0" y="0"/>
                  </a:moveTo>
                  <a:lnTo>
                    <a:pt x="1824851" y="0"/>
                  </a:lnTo>
                  <a:lnTo>
                    <a:pt x="1824851" y="0"/>
                  </a:lnTo>
                </a:path>
              </a:pathLst>
            </a:custGeom>
            <a:ln w="13550" cap="flat">
              <a:solidFill>
                <a:srgbClr val="EBEBEB">
                  <a:alpha val="100000"/>
                </a:srgbClr>
              </a:solidFill>
              <a:prstDash val="solid"/>
              <a:round/>
            </a:ln>
          </p:spPr>
          <p:txBody>
            <a:bodyPr/>
            <a:lstStyle/>
            <a:p/>
          </p:txBody>
        </p:sp>
        <p:sp>
          <p:nvSpPr>
            <p:cNvPr id="175" name="pl175"/>
            <p:cNvSpPr/>
            <p:nvPr/>
          </p:nvSpPr>
          <p:spPr>
            <a:xfrm>
              <a:off x="4614824" y="3597612"/>
              <a:ext cx="1824851" cy="0"/>
            </a:xfrm>
            <a:custGeom>
              <a:avLst/>
              <a:pathLst>
                <a:path w="1824851" h="0">
                  <a:moveTo>
                    <a:pt x="0" y="0"/>
                  </a:moveTo>
                  <a:lnTo>
                    <a:pt x="1824851" y="0"/>
                  </a:lnTo>
                  <a:lnTo>
                    <a:pt x="1824851" y="0"/>
                  </a:lnTo>
                </a:path>
              </a:pathLst>
            </a:custGeom>
            <a:ln w="13550" cap="flat">
              <a:solidFill>
                <a:srgbClr val="EBEBEB">
                  <a:alpha val="100000"/>
                </a:srgbClr>
              </a:solidFill>
              <a:prstDash val="solid"/>
              <a:round/>
            </a:ln>
          </p:spPr>
          <p:txBody>
            <a:bodyPr/>
            <a:lstStyle/>
            <a:p/>
          </p:txBody>
        </p:sp>
        <p:sp>
          <p:nvSpPr>
            <p:cNvPr id="176" name="pl176"/>
            <p:cNvSpPr/>
            <p:nvPr/>
          </p:nvSpPr>
          <p:spPr>
            <a:xfrm>
              <a:off x="4614824" y="3411158"/>
              <a:ext cx="1824851" cy="0"/>
            </a:xfrm>
            <a:custGeom>
              <a:avLst/>
              <a:pathLst>
                <a:path w="1824851" h="0">
                  <a:moveTo>
                    <a:pt x="0" y="0"/>
                  </a:moveTo>
                  <a:lnTo>
                    <a:pt x="1824851" y="0"/>
                  </a:lnTo>
                  <a:lnTo>
                    <a:pt x="1824851" y="0"/>
                  </a:lnTo>
                </a:path>
              </a:pathLst>
            </a:custGeom>
            <a:ln w="13550" cap="flat">
              <a:solidFill>
                <a:srgbClr val="EBEBEB">
                  <a:alpha val="100000"/>
                </a:srgbClr>
              </a:solidFill>
              <a:prstDash val="solid"/>
              <a:round/>
            </a:ln>
          </p:spPr>
          <p:txBody>
            <a:bodyPr/>
            <a:lstStyle/>
            <a:p/>
          </p:txBody>
        </p:sp>
        <p:sp>
          <p:nvSpPr>
            <p:cNvPr id="177" name="pl177"/>
            <p:cNvSpPr/>
            <p:nvPr/>
          </p:nvSpPr>
          <p:spPr>
            <a:xfrm>
              <a:off x="4614824" y="3224704"/>
              <a:ext cx="1824851" cy="0"/>
            </a:xfrm>
            <a:custGeom>
              <a:avLst/>
              <a:pathLst>
                <a:path w="1824851" h="0">
                  <a:moveTo>
                    <a:pt x="0" y="0"/>
                  </a:moveTo>
                  <a:lnTo>
                    <a:pt x="1824851" y="0"/>
                  </a:lnTo>
                  <a:lnTo>
                    <a:pt x="1824851" y="0"/>
                  </a:lnTo>
                </a:path>
              </a:pathLst>
            </a:custGeom>
            <a:ln w="13550" cap="flat">
              <a:solidFill>
                <a:srgbClr val="EBEBEB">
                  <a:alpha val="100000"/>
                </a:srgbClr>
              </a:solidFill>
              <a:prstDash val="solid"/>
              <a:round/>
            </a:ln>
          </p:spPr>
          <p:txBody>
            <a:bodyPr/>
            <a:lstStyle/>
            <a:p/>
          </p:txBody>
        </p:sp>
        <p:sp>
          <p:nvSpPr>
            <p:cNvPr id="178" name="pl178"/>
            <p:cNvSpPr/>
            <p:nvPr/>
          </p:nvSpPr>
          <p:spPr>
            <a:xfrm>
              <a:off x="4614824" y="3038250"/>
              <a:ext cx="1824851" cy="0"/>
            </a:xfrm>
            <a:custGeom>
              <a:avLst/>
              <a:pathLst>
                <a:path w="1824851" h="0">
                  <a:moveTo>
                    <a:pt x="0" y="0"/>
                  </a:moveTo>
                  <a:lnTo>
                    <a:pt x="1824851" y="0"/>
                  </a:lnTo>
                  <a:lnTo>
                    <a:pt x="1824851" y="0"/>
                  </a:lnTo>
                </a:path>
              </a:pathLst>
            </a:custGeom>
            <a:ln w="13550" cap="flat">
              <a:solidFill>
                <a:srgbClr val="EBEBEB">
                  <a:alpha val="100000"/>
                </a:srgbClr>
              </a:solidFill>
              <a:prstDash val="solid"/>
              <a:round/>
            </a:ln>
          </p:spPr>
          <p:txBody>
            <a:bodyPr/>
            <a:lstStyle/>
            <a:p/>
          </p:txBody>
        </p:sp>
        <p:sp>
          <p:nvSpPr>
            <p:cNvPr id="179" name="pl179"/>
            <p:cNvSpPr/>
            <p:nvPr/>
          </p:nvSpPr>
          <p:spPr>
            <a:xfrm>
              <a:off x="4614824" y="2851795"/>
              <a:ext cx="1824851" cy="0"/>
            </a:xfrm>
            <a:custGeom>
              <a:avLst/>
              <a:pathLst>
                <a:path w="1824851" h="0">
                  <a:moveTo>
                    <a:pt x="0" y="0"/>
                  </a:moveTo>
                  <a:lnTo>
                    <a:pt x="1824851" y="0"/>
                  </a:lnTo>
                  <a:lnTo>
                    <a:pt x="1824851" y="0"/>
                  </a:lnTo>
                </a:path>
              </a:pathLst>
            </a:custGeom>
            <a:ln w="13550" cap="flat">
              <a:solidFill>
                <a:srgbClr val="EBEBEB">
                  <a:alpha val="100000"/>
                </a:srgbClr>
              </a:solidFill>
              <a:prstDash val="solid"/>
              <a:round/>
            </a:ln>
          </p:spPr>
          <p:txBody>
            <a:bodyPr/>
            <a:lstStyle/>
            <a:p/>
          </p:txBody>
        </p:sp>
        <p:sp>
          <p:nvSpPr>
            <p:cNvPr id="180" name="pl180"/>
            <p:cNvSpPr/>
            <p:nvPr/>
          </p:nvSpPr>
          <p:spPr>
            <a:xfrm>
              <a:off x="4614824" y="2665341"/>
              <a:ext cx="1824851" cy="0"/>
            </a:xfrm>
            <a:custGeom>
              <a:avLst/>
              <a:pathLst>
                <a:path w="1824851" h="0">
                  <a:moveTo>
                    <a:pt x="0" y="0"/>
                  </a:moveTo>
                  <a:lnTo>
                    <a:pt x="1824851" y="0"/>
                  </a:lnTo>
                  <a:lnTo>
                    <a:pt x="1824851" y="0"/>
                  </a:lnTo>
                </a:path>
              </a:pathLst>
            </a:custGeom>
            <a:ln w="13550" cap="flat">
              <a:solidFill>
                <a:srgbClr val="EBEBEB">
                  <a:alpha val="100000"/>
                </a:srgbClr>
              </a:solidFill>
              <a:prstDash val="solid"/>
              <a:round/>
            </a:ln>
          </p:spPr>
          <p:txBody>
            <a:bodyPr/>
            <a:lstStyle/>
            <a:p/>
          </p:txBody>
        </p:sp>
        <p:sp>
          <p:nvSpPr>
            <p:cNvPr id="181" name="pl181"/>
            <p:cNvSpPr/>
            <p:nvPr/>
          </p:nvSpPr>
          <p:spPr>
            <a:xfrm>
              <a:off x="4614824" y="2478887"/>
              <a:ext cx="1824851" cy="0"/>
            </a:xfrm>
            <a:custGeom>
              <a:avLst/>
              <a:pathLst>
                <a:path w="1824851" h="0">
                  <a:moveTo>
                    <a:pt x="0" y="0"/>
                  </a:moveTo>
                  <a:lnTo>
                    <a:pt x="1824851" y="0"/>
                  </a:lnTo>
                  <a:lnTo>
                    <a:pt x="1824851" y="0"/>
                  </a:lnTo>
                </a:path>
              </a:pathLst>
            </a:custGeom>
            <a:ln w="13550" cap="flat">
              <a:solidFill>
                <a:srgbClr val="EBEBEB">
                  <a:alpha val="100000"/>
                </a:srgbClr>
              </a:solidFill>
              <a:prstDash val="solid"/>
              <a:round/>
            </a:ln>
          </p:spPr>
          <p:txBody>
            <a:bodyPr/>
            <a:lstStyle/>
            <a:p/>
          </p:txBody>
        </p:sp>
        <p:sp>
          <p:nvSpPr>
            <p:cNvPr id="182" name="pl182"/>
            <p:cNvSpPr/>
            <p:nvPr/>
          </p:nvSpPr>
          <p:spPr>
            <a:xfrm>
              <a:off x="4614824" y="2292433"/>
              <a:ext cx="1824851" cy="0"/>
            </a:xfrm>
            <a:custGeom>
              <a:avLst/>
              <a:pathLst>
                <a:path w="1824851" h="0">
                  <a:moveTo>
                    <a:pt x="0" y="0"/>
                  </a:moveTo>
                  <a:lnTo>
                    <a:pt x="1824851" y="0"/>
                  </a:lnTo>
                  <a:lnTo>
                    <a:pt x="1824851" y="0"/>
                  </a:lnTo>
                </a:path>
              </a:pathLst>
            </a:custGeom>
            <a:ln w="13550" cap="flat">
              <a:solidFill>
                <a:srgbClr val="EBEBEB">
                  <a:alpha val="100000"/>
                </a:srgbClr>
              </a:solidFill>
              <a:prstDash val="solid"/>
              <a:round/>
            </a:ln>
          </p:spPr>
          <p:txBody>
            <a:bodyPr/>
            <a:lstStyle/>
            <a:p/>
          </p:txBody>
        </p:sp>
        <p:sp>
          <p:nvSpPr>
            <p:cNvPr id="183" name="pl183"/>
            <p:cNvSpPr/>
            <p:nvPr/>
          </p:nvSpPr>
          <p:spPr>
            <a:xfrm>
              <a:off x="4614824" y="2105979"/>
              <a:ext cx="1824851" cy="0"/>
            </a:xfrm>
            <a:custGeom>
              <a:avLst/>
              <a:pathLst>
                <a:path w="1824851" h="0">
                  <a:moveTo>
                    <a:pt x="0" y="0"/>
                  </a:moveTo>
                  <a:lnTo>
                    <a:pt x="1824851" y="0"/>
                  </a:lnTo>
                  <a:lnTo>
                    <a:pt x="1824851" y="0"/>
                  </a:lnTo>
                </a:path>
              </a:pathLst>
            </a:custGeom>
            <a:ln w="13550" cap="flat">
              <a:solidFill>
                <a:srgbClr val="EBEBEB">
                  <a:alpha val="100000"/>
                </a:srgbClr>
              </a:solidFill>
              <a:prstDash val="solid"/>
              <a:round/>
            </a:ln>
          </p:spPr>
          <p:txBody>
            <a:bodyPr/>
            <a:lstStyle/>
            <a:p/>
          </p:txBody>
        </p:sp>
        <p:sp>
          <p:nvSpPr>
            <p:cNvPr id="184" name="pl184"/>
            <p:cNvSpPr/>
            <p:nvPr/>
          </p:nvSpPr>
          <p:spPr>
            <a:xfrm>
              <a:off x="4614824" y="1919524"/>
              <a:ext cx="1824851" cy="0"/>
            </a:xfrm>
            <a:custGeom>
              <a:avLst/>
              <a:pathLst>
                <a:path w="1824851" h="0">
                  <a:moveTo>
                    <a:pt x="0" y="0"/>
                  </a:moveTo>
                  <a:lnTo>
                    <a:pt x="1824851" y="0"/>
                  </a:lnTo>
                  <a:lnTo>
                    <a:pt x="1824851" y="0"/>
                  </a:lnTo>
                </a:path>
              </a:pathLst>
            </a:custGeom>
            <a:ln w="13550" cap="flat">
              <a:solidFill>
                <a:srgbClr val="EBEBEB">
                  <a:alpha val="100000"/>
                </a:srgbClr>
              </a:solidFill>
              <a:prstDash val="solid"/>
              <a:round/>
            </a:ln>
          </p:spPr>
          <p:txBody>
            <a:bodyPr/>
            <a:lstStyle/>
            <a:p/>
          </p:txBody>
        </p:sp>
        <p:sp>
          <p:nvSpPr>
            <p:cNvPr id="185" name="pl185"/>
            <p:cNvSpPr/>
            <p:nvPr/>
          </p:nvSpPr>
          <p:spPr>
            <a:xfrm>
              <a:off x="469777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86" name="pl186"/>
            <p:cNvSpPr/>
            <p:nvPr/>
          </p:nvSpPr>
          <p:spPr>
            <a:xfrm>
              <a:off x="4974264"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87" name="pl187"/>
            <p:cNvSpPr/>
            <p:nvPr/>
          </p:nvSpPr>
          <p:spPr>
            <a:xfrm>
              <a:off x="5250757"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88" name="pl188"/>
            <p:cNvSpPr/>
            <p:nvPr/>
          </p:nvSpPr>
          <p:spPr>
            <a:xfrm>
              <a:off x="552725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89" name="pl189"/>
            <p:cNvSpPr/>
            <p:nvPr/>
          </p:nvSpPr>
          <p:spPr>
            <a:xfrm>
              <a:off x="580374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90" name="pl190"/>
            <p:cNvSpPr/>
            <p:nvPr/>
          </p:nvSpPr>
          <p:spPr>
            <a:xfrm>
              <a:off x="608023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91" name="pl191"/>
            <p:cNvSpPr/>
            <p:nvPr/>
          </p:nvSpPr>
          <p:spPr>
            <a:xfrm>
              <a:off x="5651671" y="1919524"/>
              <a:ext cx="235018" cy="0"/>
            </a:xfrm>
            <a:custGeom>
              <a:avLst/>
              <a:pathLst>
                <a:path w="235018" h="0">
                  <a:moveTo>
                    <a:pt x="0" y="0"/>
                  </a:moveTo>
                  <a:lnTo>
                    <a:pt x="235018" y="0"/>
                  </a:lnTo>
                </a:path>
              </a:pathLst>
            </a:custGeom>
            <a:ln w="81303" cap="flat">
              <a:solidFill>
                <a:srgbClr val="E8E8E8">
                  <a:alpha val="100000"/>
                </a:srgbClr>
              </a:solidFill>
              <a:prstDash val="solid"/>
              <a:round/>
            </a:ln>
          </p:spPr>
          <p:txBody>
            <a:bodyPr/>
            <a:lstStyle/>
            <a:p/>
          </p:txBody>
        </p:sp>
        <p:sp>
          <p:nvSpPr>
            <p:cNvPr id="192" name="pl192"/>
            <p:cNvSpPr/>
            <p:nvPr/>
          </p:nvSpPr>
          <p:spPr>
            <a:xfrm>
              <a:off x="5693145" y="2105979"/>
              <a:ext cx="193544" cy="0"/>
            </a:xfrm>
            <a:custGeom>
              <a:avLst/>
              <a:pathLst>
                <a:path w="193544" h="0">
                  <a:moveTo>
                    <a:pt x="0" y="0"/>
                  </a:moveTo>
                  <a:lnTo>
                    <a:pt x="193544" y="0"/>
                  </a:lnTo>
                </a:path>
              </a:pathLst>
            </a:custGeom>
            <a:ln w="81303" cap="flat">
              <a:solidFill>
                <a:srgbClr val="E8E8E8">
                  <a:alpha val="100000"/>
                </a:srgbClr>
              </a:solidFill>
              <a:prstDash val="solid"/>
              <a:round/>
            </a:ln>
          </p:spPr>
          <p:txBody>
            <a:bodyPr/>
            <a:lstStyle/>
            <a:p/>
          </p:txBody>
        </p:sp>
        <p:sp>
          <p:nvSpPr>
            <p:cNvPr id="193" name="pl193"/>
            <p:cNvSpPr/>
            <p:nvPr/>
          </p:nvSpPr>
          <p:spPr>
            <a:xfrm>
              <a:off x="5831391" y="2292433"/>
              <a:ext cx="152070" cy="0"/>
            </a:xfrm>
            <a:custGeom>
              <a:avLst/>
              <a:pathLst>
                <a:path w="152070" h="0">
                  <a:moveTo>
                    <a:pt x="0" y="0"/>
                  </a:moveTo>
                  <a:lnTo>
                    <a:pt x="152070" y="0"/>
                  </a:lnTo>
                </a:path>
              </a:pathLst>
            </a:custGeom>
            <a:ln w="81303" cap="flat">
              <a:solidFill>
                <a:srgbClr val="E8E8E8">
                  <a:alpha val="100000"/>
                </a:srgbClr>
              </a:solidFill>
              <a:prstDash val="solid"/>
              <a:round/>
            </a:ln>
          </p:spPr>
          <p:txBody>
            <a:bodyPr/>
            <a:lstStyle/>
            <a:p/>
          </p:txBody>
        </p:sp>
        <p:sp>
          <p:nvSpPr>
            <p:cNvPr id="194" name="pl194"/>
            <p:cNvSpPr/>
            <p:nvPr/>
          </p:nvSpPr>
          <p:spPr>
            <a:xfrm>
              <a:off x="5624022" y="2478887"/>
              <a:ext cx="152070" cy="0"/>
            </a:xfrm>
            <a:custGeom>
              <a:avLst/>
              <a:pathLst>
                <a:path w="152070" h="0">
                  <a:moveTo>
                    <a:pt x="0" y="0"/>
                  </a:moveTo>
                  <a:lnTo>
                    <a:pt x="152070" y="0"/>
                  </a:lnTo>
                </a:path>
              </a:pathLst>
            </a:custGeom>
            <a:ln w="81303" cap="flat">
              <a:solidFill>
                <a:srgbClr val="E8E8E8">
                  <a:alpha val="100000"/>
                </a:srgbClr>
              </a:solidFill>
              <a:prstDash val="solid"/>
              <a:round/>
            </a:ln>
          </p:spPr>
          <p:txBody>
            <a:bodyPr/>
            <a:lstStyle/>
            <a:p/>
          </p:txBody>
        </p:sp>
        <p:sp>
          <p:nvSpPr>
            <p:cNvPr id="195" name="pl195"/>
            <p:cNvSpPr/>
            <p:nvPr/>
          </p:nvSpPr>
          <p:spPr>
            <a:xfrm>
              <a:off x="5389003" y="2665341"/>
              <a:ext cx="124421" cy="0"/>
            </a:xfrm>
            <a:custGeom>
              <a:avLst/>
              <a:pathLst>
                <a:path w="124421" h="0">
                  <a:moveTo>
                    <a:pt x="0" y="0"/>
                  </a:moveTo>
                  <a:lnTo>
                    <a:pt x="124421" y="0"/>
                  </a:lnTo>
                </a:path>
              </a:pathLst>
            </a:custGeom>
            <a:ln w="81303" cap="flat">
              <a:solidFill>
                <a:srgbClr val="E8E8E8">
                  <a:alpha val="100000"/>
                </a:srgbClr>
              </a:solidFill>
              <a:prstDash val="solid"/>
              <a:round/>
            </a:ln>
          </p:spPr>
          <p:txBody>
            <a:bodyPr/>
            <a:lstStyle/>
            <a:p/>
          </p:txBody>
        </p:sp>
        <p:sp>
          <p:nvSpPr>
            <p:cNvPr id="196" name="pl196"/>
            <p:cNvSpPr/>
            <p:nvPr/>
          </p:nvSpPr>
          <p:spPr>
            <a:xfrm>
              <a:off x="5734619" y="2851795"/>
              <a:ext cx="124421" cy="0"/>
            </a:xfrm>
            <a:custGeom>
              <a:avLst/>
              <a:pathLst>
                <a:path w="124421" h="0">
                  <a:moveTo>
                    <a:pt x="0" y="0"/>
                  </a:moveTo>
                  <a:lnTo>
                    <a:pt x="124421" y="0"/>
                  </a:lnTo>
                </a:path>
              </a:pathLst>
            </a:custGeom>
            <a:ln w="81303" cap="flat">
              <a:solidFill>
                <a:srgbClr val="E8E8E8">
                  <a:alpha val="100000"/>
                </a:srgbClr>
              </a:solidFill>
              <a:prstDash val="solid"/>
              <a:round/>
            </a:ln>
          </p:spPr>
          <p:txBody>
            <a:bodyPr/>
            <a:lstStyle/>
            <a:p/>
          </p:txBody>
        </p:sp>
        <p:sp>
          <p:nvSpPr>
            <p:cNvPr id="197" name="pl197"/>
            <p:cNvSpPr/>
            <p:nvPr/>
          </p:nvSpPr>
          <p:spPr>
            <a:xfrm>
              <a:off x="5831391" y="3038250"/>
              <a:ext cx="110597" cy="0"/>
            </a:xfrm>
            <a:custGeom>
              <a:avLst/>
              <a:pathLst>
                <a:path w="110597" h="0">
                  <a:moveTo>
                    <a:pt x="0" y="0"/>
                  </a:moveTo>
                  <a:lnTo>
                    <a:pt x="110597" y="0"/>
                  </a:lnTo>
                </a:path>
              </a:pathLst>
            </a:custGeom>
            <a:ln w="81303" cap="flat">
              <a:solidFill>
                <a:srgbClr val="E8E8E8">
                  <a:alpha val="100000"/>
                </a:srgbClr>
              </a:solidFill>
              <a:prstDash val="solid"/>
              <a:round/>
            </a:ln>
          </p:spPr>
          <p:txBody>
            <a:bodyPr/>
            <a:lstStyle/>
            <a:p/>
          </p:txBody>
        </p:sp>
        <p:sp>
          <p:nvSpPr>
            <p:cNvPr id="198" name="pl198"/>
            <p:cNvSpPr/>
            <p:nvPr/>
          </p:nvSpPr>
          <p:spPr>
            <a:xfrm>
              <a:off x="5637847" y="3224704"/>
              <a:ext cx="110597" cy="0"/>
            </a:xfrm>
            <a:custGeom>
              <a:avLst/>
              <a:pathLst>
                <a:path w="110597" h="0">
                  <a:moveTo>
                    <a:pt x="0" y="0"/>
                  </a:moveTo>
                  <a:lnTo>
                    <a:pt x="110597" y="0"/>
                  </a:lnTo>
                </a:path>
              </a:pathLst>
            </a:custGeom>
            <a:ln w="81303" cap="flat">
              <a:solidFill>
                <a:srgbClr val="E8E8E8">
                  <a:alpha val="100000"/>
                </a:srgbClr>
              </a:solidFill>
              <a:prstDash val="solid"/>
              <a:round/>
            </a:ln>
          </p:spPr>
          <p:txBody>
            <a:bodyPr/>
            <a:lstStyle/>
            <a:p/>
          </p:txBody>
        </p:sp>
        <p:sp>
          <p:nvSpPr>
            <p:cNvPr id="199" name="pl199"/>
            <p:cNvSpPr/>
            <p:nvPr/>
          </p:nvSpPr>
          <p:spPr>
            <a:xfrm>
              <a:off x="5762268" y="3411158"/>
              <a:ext cx="96772" cy="0"/>
            </a:xfrm>
            <a:custGeom>
              <a:avLst/>
              <a:pathLst>
                <a:path w="96772" h="0">
                  <a:moveTo>
                    <a:pt x="0" y="0"/>
                  </a:moveTo>
                  <a:lnTo>
                    <a:pt x="96772" y="0"/>
                  </a:lnTo>
                </a:path>
              </a:pathLst>
            </a:custGeom>
            <a:ln w="81303" cap="flat">
              <a:solidFill>
                <a:srgbClr val="E8E8E8">
                  <a:alpha val="100000"/>
                </a:srgbClr>
              </a:solidFill>
              <a:prstDash val="solid"/>
              <a:round/>
            </a:ln>
          </p:spPr>
          <p:txBody>
            <a:bodyPr/>
            <a:lstStyle/>
            <a:p/>
          </p:txBody>
        </p:sp>
        <p:sp>
          <p:nvSpPr>
            <p:cNvPr id="200" name="pl200"/>
            <p:cNvSpPr/>
            <p:nvPr/>
          </p:nvSpPr>
          <p:spPr>
            <a:xfrm>
              <a:off x="5914339" y="3597612"/>
              <a:ext cx="96772" cy="0"/>
            </a:xfrm>
            <a:custGeom>
              <a:avLst/>
              <a:pathLst>
                <a:path w="96772" h="0">
                  <a:moveTo>
                    <a:pt x="0" y="0"/>
                  </a:moveTo>
                  <a:lnTo>
                    <a:pt x="96772" y="0"/>
                  </a:lnTo>
                </a:path>
              </a:pathLst>
            </a:custGeom>
            <a:ln w="81303" cap="flat">
              <a:solidFill>
                <a:srgbClr val="E8E8E8">
                  <a:alpha val="100000"/>
                </a:srgbClr>
              </a:solidFill>
              <a:prstDash val="solid"/>
              <a:round/>
            </a:ln>
          </p:spPr>
          <p:txBody>
            <a:bodyPr/>
            <a:lstStyle/>
            <a:p/>
          </p:txBody>
        </p:sp>
        <p:sp>
          <p:nvSpPr>
            <p:cNvPr id="201" name="pl201"/>
            <p:cNvSpPr/>
            <p:nvPr/>
          </p:nvSpPr>
          <p:spPr>
            <a:xfrm>
              <a:off x="5886690" y="3784067"/>
              <a:ext cx="69123" cy="0"/>
            </a:xfrm>
            <a:custGeom>
              <a:avLst/>
              <a:pathLst>
                <a:path w="69123" h="0">
                  <a:moveTo>
                    <a:pt x="0" y="0"/>
                  </a:moveTo>
                  <a:lnTo>
                    <a:pt x="69123" y="0"/>
                  </a:lnTo>
                </a:path>
              </a:pathLst>
            </a:custGeom>
            <a:ln w="81303" cap="flat">
              <a:solidFill>
                <a:srgbClr val="E8E8E8">
                  <a:alpha val="100000"/>
                </a:srgbClr>
              </a:solidFill>
              <a:prstDash val="solid"/>
              <a:round/>
            </a:ln>
          </p:spPr>
          <p:txBody>
            <a:bodyPr/>
            <a:lstStyle/>
            <a:p/>
          </p:txBody>
        </p:sp>
        <p:sp>
          <p:nvSpPr>
            <p:cNvPr id="202" name="pl202"/>
            <p:cNvSpPr/>
            <p:nvPr/>
          </p:nvSpPr>
          <p:spPr>
            <a:xfrm>
              <a:off x="6011112" y="3970521"/>
              <a:ext cx="55298" cy="0"/>
            </a:xfrm>
            <a:custGeom>
              <a:avLst/>
              <a:pathLst>
                <a:path w="55298" h="0">
                  <a:moveTo>
                    <a:pt x="0" y="0"/>
                  </a:moveTo>
                  <a:lnTo>
                    <a:pt x="55298" y="0"/>
                  </a:lnTo>
                </a:path>
              </a:pathLst>
            </a:custGeom>
            <a:ln w="81303" cap="flat">
              <a:solidFill>
                <a:srgbClr val="E8E8E8">
                  <a:alpha val="100000"/>
                </a:srgbClr>
              </a:solidFill>
              <a:prstDash val="solid"/>
              <a:round/>
            </a:ln>
          </p:spPr>
          <p:txBody>
            <a:bodyPr/>
            <a:lstStyle/>
            <a:p/>
          </p:txBody>
        </p:sp>
        <p:sp>
          <p:nvSpPr>
            <p:cNvPr id="203" name="pl203"/>
            <p:cNvSpPr/>
            <p:nvPr/>
          </p:nvSpPr>
          <p:spPr>
            <a:xfrm>
              <a:off x="5969638" y="4156975"/>
              <a:ext cx="41473" cy="0"/>
            </a:xfrm>
            <a:custGeom>
              <a:avLst/>
              <a:pathLst>
                <a:path w="41473" h="0">
                  <a:moveTo>
                    <a:pt x="0" y="0"/>
                  </a:moveTo>
                  <a:lnTo>
                    <a:pt x="41473" y="0"/>
                  </a:lnTo>
                </a:path>
              </a:pathLst>
            </a:custGeom>
            <a:ln w="81303" cap="flat">
              <a:solidFill>
                <a:srgbClr val="E8E8E8">
                  <a:alpha val="100000"/>
                </a:srgbClr>
              </a:solidFill>
              <a:prstDash val="solid"/>
              <a:round/>
            </a:ln>
          </p:spPr>
          <p:txBody>
            <a:bodyPr/>
            <a:lstStyle/>
            <a:p/>
          </p:txBody>
        </p:sp>
        <p:sp>
          <p:nvSpPr>
            <p:cNvPr id="204" name="pl204"/>
            <p:cNvSpPr/>
            <p:nvPr/>
          </p:nvSpPr>
          <p:spPr>
            <a:xfrm>
              <a:off x="6038761" y="4343429"/>
              <a:ext cx="27649" cy="0"/>
            </a:xfrm>
            <a:custGeom>
              <a:avLst/>
              <a:pathLst>
                <a:path w="27649" h="0">
                  <a:moveTo>
                    <a:pt x="0" y="0"/>
                  </a:moveTo>
                  <a:lnTo>
                    <a:pt x="27649" y="0"/>
                  </a:lnTo>
                </a:path>
              </a:pathLst>
            </a:custGeom>
            <a:ln w="81303" cap="flat">
              <a:solidFill>
                <a:srgbClr val="E8E8E8">
                  <a:alpha val="100000"/>
                </a:srgbClr>
              </a:solidFill>
              <a:prstDash val="solid"/>
              <a:round/>
            </a:ln>
          </p:spPr>
          <p:txBody>
            <a:bodyPr/>
            <a:lstStyle/>
            <a:p/>
          </p:txBody>
        </p:sp>
        <p:sp>
          <p:nvSpPr>
            <p:cNvPr id="205" name="pl205"/>
            <p:cNvSpPr/>
            <p:nvPr/>
          </p:nvSpPr>
          <p:spPr>
            <a:xfrm>
              <a:off x="5983462" y="4529883"/>
              <a:ext cx="27649" cy="0"/>
            </a:xfrm>
            <a:custGeom>
              <a:avLst/>
              <a:pathLst>
                <a:path w="27649" h="0">
                  <a:moveTo>
                    <a:pt x="0" y="0"/>
                  </a:moveTo>
                  <a:lnTo>
                    <a:pt x="27649" y="0"/>
                  </a:lnTo>
                </a:path>
              </a:pathLst>
            </a:custGeom>
            <a:ln w="81303" cap="flat">
              <a:solidFill>
                <a:srgbClr val="E8E8E8">
                  <a:alpha val="100000"/>
                </a:srgbClr>
              </a:solidFill>
              <a:prstDash val="solid"/>
              <a:round/>
            </a:ln>
          </p:spPr>
          <p:txBody>
            <a:bodyPr/>
            <a:lstStyle/>
            <a:p/>
          </p:txBody>
        </p:sp>
        <p:sp>
          <p:nvSpPr>
            <p:cNvPr id="206" name="pl206"/>
            <p:cNvSpPr/>
            <p:nvPr/>
          </p:nvSpPr>
          <p:spPr>
            <a:xfrm>
              <a:off x="6024936" y="4716338"/>
              <a:ext cx="27649" cy="0"/>
            </a:xfrm>
            <a:custGeom>
              <a:avLst/>
              <a:pathLst>
                <a:path w="27649" h="0">
                  <a:moveTo>
                    <a:pt x="0" y="0"/>
                  </a:moveTo>
                  <a:lnTo>
                    <a:pt x="27649" y="0"/>
                  </a:lnTo>
                </a:path>
              </a:pathLst>
            </a:custGeom>
            <a:ln w="81303" cap="flat">
              <a:solidFill>
                <a:srgbClr val="E8E8E8">
                  <a:alpha val="100000"/>
                </a:srgbClr>
              </a:solidFill>
              <a:prstDash val="solid"/>
              <a:round/>
            </a:ln>
          </p:spPr>
          <p:txBody>
            <a:bodyPr/>
            <a:lstStyle/>
            <a:p/>
          </p:txBody>
        </p:sp>
        <p:sp>
          <p:nvSpPr>
            <p:cNvPr id="207" name="pl207"/>
            <p:cNvSpPr/>
            <p:nvPr/>
          </p:nvSpPr>
          <p:spPr>
            <a:xfrm>
              <a:off x="5997287" y="4902792"/>
              <a:ext cx="27649" cy="0"/>
            </a:xfrm>
            <a:custGeom>
              <a:avLst/>
              <a:pathLst>
                <a:path w="27649" h="0">
                  <a:moveTo>
                    <a:pt x="0" y="0"/>
                  </a:moveTo>
                  <a:lnTo>
                    <a:pt x="27649" y="0"/>
                  </a:lnTo>
                </a:path>
              </a:pathLst>
            </a:custGeom>
            <a:ln w="81303" cap="flat">
              <a:solidFill>
                <a:srgbClr val="E8E8E8">
                  <a:alpha val="100000"/>
                </a:srgbClr>
              </a:solidFill>
              <a:prstDash val="solid"/>
              <a:round/>
            </a:ln>
          </p:spPr>
          <p:txBody>
            <a:bodyPr/>
            <a:lstStyle/>
            <a:p/>
          </p:txBody>
        </p:sp>
        <p:sp>
          <p:nvSpPr>
            <p:cNvPr id="208" name="pl208"/>
            <p:cNvSpPr/>
            <p:nvPr/>
          </p:nvSpPr>
          <p:spPr>
            <a:xfrm>
              <a:off x="5817567" y="5089246"/>
              <a:ext cx="13824" cy="0"/>
            </a:xfrm>
            <a:custGeom>
              <a:avLst/>
              <a:pathLst>
                <a:path w="13824" h="0">
                  <a:moveTo>
                    <a:pt x="0" y="0"/>
                  </a:moveTo>
                  <a:lnTo>
                    <a:pt x="13824" y="0"/>
                  </a:lnTo>
                </a:path>
              </a:pathLst>
            </a:custGeom>
            <a:ln w="81303" cap="flat">
              <a:solidFill>
                <a:srgbClr val="E8E8E8">
                  <a:alpha val="100000"/>
                </a:srgbClr>
              </a:solidFill>
              <a:prstDash val="solid"/>
              <a:round/>
            </a:ln>
          </p:spPr>
          <p:txBody>
            <a:bodyPr/>
            <a:lstStyle/>
            <a:p/>
          </p:txBody>
        </p:sp>
        <p:sp>
          <p:nvSpPr>
            <p:cNvPr id="209" name="pl209"/>
            <p:cNvSpPr/>
            <p:nvPr/>
          </p:nvSpPr>
          <p:spPr>
            <a:xfrm>
              <a:off x="6038761" y="5275700"/>
              <a:ext cx="13824" cy="0"/>
            </a:xfrm>
            <a:custGeom>
              <a:avLst/>
              <a:pathLst>
                <a:path w="13824" h="0">
                  <a:moveTo>
                    <a:pt x="0" y="0"/>
                  </a:moveTo>
                  <a:lnTo>
                    <a:pt x="13824" y="0"/>
                  </a:lnTo>
                </a:path>
              </a:pathLst>
            </a:custGeom>
            <a:ln w="81303" cap="flat">
              <a:solidFill>
                <a:srgbClr val="E8E8E8">
                  <a:alpha val="100000"/>
                </a:srgbClr>
              </a:solidFill>
              <a:prstDash val="solid"/>
              <a:round/>
            </a:ln>
          </p:spPr>
          <p:txBody>
            <a:bodyPr/>
            <a:lstStyle/>
            <a:p/>
          </p:txBody>
        </p:sp>
        <p:sp>
          <p:nvSpPr>
            <p:cNvPr id="210" name="pl210"/>
            <p:cNvSpPr/>
            <p:nvPr/>
          </p:nvSpPr>
          <p:spPr>
            <a:xfrm>
              <a:off x="5983462" y="5462155"/>
              <a:ext cx="13824" cy="0"/>
            </a:xfrm>
            <a:custGeom>
              <a:avLst/>
              <a:pathLst>
                <a:path w="13824" h="0">
                  <a:moveTo>
                    <a:pt x="0" y="0"/>
                  </a:moveTo>
                  <a:lnTo>
                    <a:pt x="13824" y="0"/>
                  </a:lnTo>
                </a:path>
              </a:pathLst>
            </a:custGeom>
            <a:ln w="81303" cap="flat">
              <a:solidFill>
                <a:srgbClr val="E8E8E8">
                  <a:alpha val="100000"/>
                </a:srgbClr>
              </a:solidFill>
              <a:prstDash val="solid"/>
              <a:round/>
            </a:ln>
          </p:spPr>
          <p:txBody>
            <a:bodyPr/>
            <a:lstStyle/>
            <a:p/>
          </p:txBody>
        </p:sp>
        <p:sp>
          <p:nvSpPr>
            <p:cNvPr id="211" name="pt211"/>
            <p:cNvSpPr/>
            <p:nvPr/>
          </p:nvSpPr>
          <p:spPr>
            <a:xfrm>
              <a:off x="6006612" y="39660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2" name="pt212"/>
            <p:cNvSpPr/>
            <p:nvPr/>
          </p:nvSpPr>
          <p:spPr>
            <a:xfrm>
              <a:off x="6061910" y="39660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3" name="pt213"/>
            <p:cNvSpPr/>
            <p:nvPr/>
          </p:nvSpPr>
          <p:spPr>
            <a:xfrm>
              <a:off x="5813067" y="50847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4" name="pt214"/>
            <p:cNvSpPr/>
            <p:nvPr/>
          </p:nvSpPr>
          <p:spPr>
            <a:xfrm>
              <a:off x="5826891" y="50847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5" name="pt215"/>
            <p:cNvSpPr/>
            <p:nvPr/>
          </p:nvSpPr>
          <p:spPr>
            <a:xfrm>
              <a:off x="5688645" y="21014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6" name="pt216"/>
            <p:cNvSpPr/>
            <p:nvPr/>
          </p:nvSpPr>
          <p:spPr>
            <a:xfrm>
              <a:off x="5882190" y="21014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7" name="pt217"/>
            <p:cNvSpPr/>
            <p:nvPr/>
          </p:nvSpPr>
          <p:spPr>
            <a:xfrm>
              <a:off x="5384503" y="26608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8" name="pt218"/>
            <p:cNvSpPr/>
            <p:nvPr/>
          </p:nvSpPr>
          <p:spPr>
            <a:xfrm>
              <a:off x="5508925" y="26608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9" name="pt219"/>
            <p:cNvSpPr/>
            <p:nvPr/>
          </p:nvSpPr>
          <p:spPr>
            <a:xfrm>
              <a:off x="5647171" y="19150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0" name="pt220"/>
            <p:cNvSpPr/>
            <p:nvPr/>
          </p:nvSpPr>
          <p:spPr>
            <a:xfrm>
              <a:off x="5882190" y="19150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1" name="pt221"/>
            <p:cNvSpPr/>
            <p:nvPr/>
          </p:nvSpPr>
          <p:spPr>
            <a:xfrm>
              <a:off x="5826891" y="22879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2" name="pt222"/>
            <p:cNvSpPr/>
            <p:nvPr/>
          </p:nvSpPr>
          <p:spPr>
            <a:xfrm>
              <a:off x="5978962" y="22879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3" name="pt223"/>
            <p:cNvSpPr/>
            <p:nvPr/>
          </p:nvSpPr>
          <p:spPr>
            <a:xfrm>
              <a:off x="5757768" y="34066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4" name="pt224"/>
            <p:cNvSpPr/>
            <p:nvPr/>
          </p:nvSpPr>
          <p:spPr>
            <a:xfrm>
              <a:off x="5854541" y="34066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5" name="pt225"/>
            <p:cNvSpPr/>
            <p:nvPr/>
          </p:nvSpPr>
          <p:spPr>
            <a:xfrm>
              <a:off x="6034261" y="52712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6" name="pt226"/>
            <p:cNvSpPr/>
            <p:nvPr/>
          </p:nvSpPr>
          <p:spPr>
            <a:xfrm>
              <a:off x="6048085" y="52712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7" name="pt227"/>
            <p:cNvSpPr/>
            <p:nvPr/>
          </p:nvSpPr>
          <p:spPr>
            <a:xfrm>
              <a:off x="5730119" y="28472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8" name="pt228"/>
            <p:cNvSpPr/>
            <p:nvPr/>
          </p:nvSpPr>
          <p:spPr>
            <a:xfrm>
              <a:off x="5854541" y="28472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9" name="pt229"/>
            <p:cNvSpPr/>
            <p:nvPr/>
          </p:nvSpPr>
          <p:spPr>
            <a:xfrm>
              <a:off x="6034261" y="43389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0" name="pt230"/>
            <p:cNvSpPr/>
            <p:nvPr/>
          </p:nvSpPr>
          <p:spPr>
            <a:xfrm>
              <a:off x="6061910" y="43389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1" name="pt231"/>
            <p:cNvSpPr/>
            <p:nvPr/>
          </p:nvSpPr>
          <p:spPr>
            <a:xfrm>
              <a:off x="5619522" y="24743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2" name="pt232"/>
            <p:cNvSpPr/>
            <p:nvPr/>
          </p:nvSpPr>
          <p:spPr>
            <a:xfrm>
              <a:off x="5771593" y="24743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3" name="pt233"/>
            <p:cNvSpPr/>
            <p:nvPr/>
          </p:nvSpPr>
          <p:spPr>
            <a:xfrm>
              <a:off x="5882190" y="37795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4" name="pt234"/>
            <p:cNvSpPr/>
            <p:nvPr/>
          </p:nvSpPr>
          <p:spPr>
            <a:xfrm>
              <a:off x="5951313" y="37795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5" name="pt235"/>
            <p:cNvSpPr/>
            <p:nvPr/>
          </p:nvSpPr>
          <p:spPr>
            <a:xfrm>
              <a:off x="5826891" y="30337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6" name="pt236"/>
            <p:cNvSpPr/>
            <p:nvPr/>
          </p:nvSpPr>
          <p:spPr>
            <a:xfrm>
              <a:off x="5937488" y="30337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7" name="pt237"/>
            <p:cNvSpPr/>
            <p:nvPr/>
          </p:nvSpPr>
          <p:spPr>
            <a:xfrm>
              <a:off x="5909839" y="35931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8" name="pt238"/>
            <p:cNvSpPr/>
            <p:nvPr/>
          </p:nvSpPr>
          <p:spPr>
            <a:xfrm>
              <a:off x="6006612" y="35931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9" name="pt239"/>
            <p:cNvSpPr/>
            <p:nvPr/>
          </p:nvSpPr>
          <p:spPr>
            <a:xfrm>
              <a:off x="5965138" y="41524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0" name="pt240"/>
            <p:cNvSpPr/>
            <p:nvPr/>
          </p:nvSpPr>
          <p:spPr>
            <a:xfrm>
              <a:off x="6006612" y="41524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1" name="pt241"/>
            <p:cNvSpPr/>
            <p:nvPr/>
          </p:nvSpPr>
          <p:spPr>
            <a:xfrm>
              <a:off x="5978962" y="54576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2" name="pt242"/>
            <p:cNvSpPr/>
            <p:nvPr/>
          </p:nvSpPr>
          <p:spPr>
            <a:xfrm>
              <a:off x="5992787" y="54576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3" name="pt243"/>
            <p:cNvSpPr/>
            <p:nvPr/>
          </p:nvSpPr>
          <p:spPr>
            <a:xfrm>
              <a:off x="5633347" y="32202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4" name="pt244"/>
            <p:cNvSpPr/>
            <p:nvPr/>
          </p:nvSpPr>
          <p:spPr>
            <a:xfrm>
              <a:off x="5743944" y="32202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5" name="pt245"/>
            <p:cNvSpPr/>
            <p:nvPr/>
          </p:nvSpPr>
          <p:spPr>
            <a:xfrm>
              <a:off x="5978962" y="45253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6" name="pt246"/>
            <p:cNvSpPr/>
            <p:nvPr/>
          </p:nvSpPr>
          <p:spPr>
            <a:xfrm>
              <a:off x="6006612" y="45253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7" name="pt247"/>
            <p:cNvSpPr/>
            <p:nvPr/>
          </p:nvSpPr>
          <p:spPr>
            <a:xfrm>
              <a:off x="6020436" y="47118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8" name="pt248"/>
            <p:cNvSpPr/>
            <p:nvPr/>
          </p:nvSpPr>
          <p:spPr>
            <a:xfrm>
              <a:off x="6048085" y="47118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9" name="pt249"/>
            <p:cNvSpPr/>
            <p:nvPr/>
          </p:nvSpPr>
          <p:spPr>
            <a:xfrm>
              <a:off x="5992787" y="48982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0" name="pt250"/>
            <p:cNvSpPr/>
            <p:nvPr/>
          </p:nvSpPr>
          <p:spPr>
            <a:xfrm>
              <a:off x="6020436" y="48982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1" name="pt251"/>
            <p:cNvSpPr/>
            <p:nvPr/>
          </p:nvSpPr>
          <p:spPr>
            <a:xfrm>
              <a:off x="5965960" y="392536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52" name="pt252"/>
            <p:cNvSpPr/>
            <p:nvPr/>
          </p:nvSpPr>
          <p:spPr>
            <a:xfrm>
              <a:off x="6021258" y="392536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53" name="pt253"/>
            <p:cNvSpPr/>
            <p:nvPr/>
          </p:nvSpPr>
          <p:spPr>
            <a:xfrm>
              <a:off x="5772415" y="504409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54" name="pt254"/>
            <p:cNvSpPr/>
            <p:nvPr/>
          </p:nvSpPr>
          <p:spPr>
            <a:xfrm>
              <a:off x="5786240" y="504409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55" name="pt255"/>
            <p:cNvSpPr/>
            <p:nvPr/>
          </p:nvSpPr>
          <p:spPr>
            <a:xfrm>
              <a:off x="5647993" y="206082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56" name="pt256"/>
            <p:cNvSpPr/>
            <p:nvPr/>
          </p:nvSpPr>
          <p:spPr>
            <a:xfrm>
              <a:off x="5841538" y="206082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57" name="pt257"/>
            <p:cNvSpPr/>
            <p:nvPr/>
          </p:nvSpPr>
          <p:spPr>
            <a:xfrm>
              <a:off x="5343851" y="262018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58" name="pt258"/>
            <p:cNvSpPr/>
            <p:nvPr/>
          </p:nvSpPr>
          <p:spPr>
            <a:xfrm>
              <a:off x="5468273" y="262018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59" name="pt259"/>
            <p:cNvSpPr/>
            <p:nvPr/>
          </p:nvSpPr>
          <p:spPr>
            <a:xfrm>
              <a:off x="5606519" y="187437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60" name="pt260"/>
            <p:cNvSpPr/>
            <p:nvPr/>
          </p:nvSpPr>
          <p:spPr>
            <a:xfrm>
              <a:off x="5841538" y="187437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61" name="pt261"/>
            <p:cNvSpPr/>
            <p:nvPr/>
          </p:nvSpPr>
          <p:spPr>
            <a:xfrm>
              <a:off x="5786240" y="224728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62" name="pt262"/>
            <p:cNvSpPr/>
            <p:nvPr/>
          </p:nvSpPr>
          <p:spPr>
            <a:xfrm>
              <a:off x="5938310" y="224728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63" name="pt263"/>
            <p:cNvSpPr/>
            <p:nvPr/>
          </p:nvSpPr>
          <p:spPr>
            <a:xfrm>
              <a:off x="5717116" y="336600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64" name="pt264"/>
            <p:cNvSpPr/>
            <p:nvPr/>
          </p:nvSpPr>
          <p:spPr>
            <a:xfrm>
              <a:off x="5813889" y="336600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65" name="pt265"/>
            <p:cNvSpPr/>
            <p:nvPr/>
          </p:nvSpPr>
          <p:spPr>
            <a:xfrm>
              <a:off x="5993609" y="523054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66" name="pt266"/>
            <p:cNvSpPr/>
            <p:nvPr/>
          </p:nvSpPr>
          <p:spPr>
            <a:xfrm>
              <a:off x="6007434" y="523054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67" name="pt267"/>
            <p:cNvSpPr/>
            <p:nvPr/>
          </p:nvSpPr>
          <p:spPr>
            <a:xfrm>
              <a:off x="5689467" y="280664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68" name="pt268"/>
            <p:cNvSpPr/>
            <p:nvPr/>
          </p:nvSpPr>
          <p:spPr>
            <a:xfrm>
              <a:off x="5813889" y="280664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69" name="pt269"/>
            <p:cNvSpPr/>
            <p:nvPr/>
          </p:nvSpPr>
          <p:spPr>
            <a:xfrm>
              <a:off x="5993609" y="429827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70" name="pt270"/>
            <p:cNvSpPr/>
            <p:nvPr/>
          </p:nvSpPr>
          <p:spPr>
            <a:xfrm>
              <a:off x="6021258" y="429827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71" name="pt271"/>
            <p:cNvSpPr/>
            <p:nvPr/>
          </p:nvSpPr>
          <p:spPr>
            <a:xfrm>
              <a:off x="5578870" y="243373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72" name="pt272"/>
            <p:cNvSpPr/>
            <p:nvPr/>
          </p:nvSpPr>
          <p:spPr>
            <a:xfrm>
              <a:off x="5730941" y="243373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73" name="pt273"/>
            <p:cNvSpPr/>
            <p:nvPr/>
          </p:nvSpPr>
          <p:spPr>
            <a:xfrm>
              <a:off x="5841538" y="373891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74" name="pt274"/>
            <p:cNvSpPr/>
            <p:nvPr/>
          </p:nvSpPr>
          <p:spPr>
            <a:xfrm>
              <a:off x="5910661" y="373891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75" name="pt275"/>
            <p:cNvSpPr/>
            <p:nvPr/>
          </p:nvSpPr>
          <p:spPr>
            <a:xfrm>
              <a:off x="5786240" y="299309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76" name="pt276"/>
            <p:cNvSpPr/>
            <p:nvPr/>
          </p:nvSpPr>
          <p:spPr>
            <a:xfrm>
              <a:off x="5896837" y="299309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77" name="pt277"/>
            <p:cNvSpPr/>
            <p:nvPr/>
          </p:nvSpPr>
          <p:spPr>
            <a:xfrm>
              <a:off x="5869187" y="355246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78" name="pt278"/>
            <p:cNvSpPr/>
            <p:nvPr/>
          </p:nvSpPr>
          <p:spPr>
            <a:xfrm>
              <a:off x="5965960" y="355246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79" name="pt279"/>
            <p:cNvSpPr/>
            <p:nvPr/>
          </p:nvSpPr>
          <p:spPr>
            <a:xfrm>
              <a:off x="5924486" y="411182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80" name="pt280"/>
            <p:cNvSpPr/>
            <p:nvPr/>
          </p:nvSpPr>
          <p:spPr>
            <a:xfrm>
              <a:off x="5965960" y="411182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81" name="pt281"/>
            <p:cNvSpPr/>
            <p:nvPr/>
          </p:nvSpPr>
          <p:spPr>
            <a:xfrm>
              <a:off x="5938310" y="541700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82" name="pt282"/>
            <p:cNvSpPr/>
            <p:nvPr/>
          </p:nvSpPr>
          <p:spPr>
            <a:xfrm>
              <a:off x="5952135" y="541700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83" name="pt283"/>
            <p:cNvSpPr/>
            <p:nvPr/>
          </p:nvSpPr>
          <p:spPr>
            <a:xfrm>
              <a:off x="5592695" y="317955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84" name="pt284"/>
            <p:cNvSpPr/>
            <p:nvPr/>
          </p:nvSpPr>
          <p:spPr>
            <a:xfrm>
              <a:off x="5703292" y="317955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85" name="pt285"/>
            <p:cNvSpPr/>
            <p:nvPr/>
          </p:nvSpPr>
          <p:spPr>
            <a:xfrm>
              <a:off x="5938310" y="448473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86" name="pt286"/>
            <p:cNvSpPr/>
            <p:nvPr/>
          </p:nvSpPr>
          <p:spPr>
            <a:xfrm>
              <a:off x="5965960" y="448473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87" name="pt287"/>
            <p:cNvSpPr/>
            <p:nvPr/>
          </p:nvSpPr>
          <p:spPr>
            <a:xfrm>
              <a:off x="5979784" y="467118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88" name="pt288"/>
            <p:cNvSpPr/>
            <p:nvPr/>
          </p:nvSpPr>
          <p:spPr>
            <a:xfrm>
              <a:off x="6007434" y="467118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89" name="pt289"/>
            <p:cNvSpPr/>
            <p:nvPr/>
          </p:nvSpPr>
          <p:spPr>
            <a:xfrm>
              <a:off x="5952135" y="485764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90" name="pt290"/>
            <p:cNvSpPr/>
            <p:nvPr/>
          </p:nvSpPr>
          <p:spPr>
            <a:xfrm>
              <a:off x="5979784" y="485764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91" name="tx291"/>
            <p:cNvSpPr/>
            <p:nvPr/>
          </p:nvSpPr>
          <p:spPr>
            <a:xfrm>
              <a:off x="6170424" y="3929190"/>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292" name="tx292"/>
            <p:cNvSpPr/>
            <p:nvPr/>
          </p:nvSpPr>
          <p:spPr>
            <a:xfrm>
              <a:off x="6170424" y="5047915"/>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93" name="tx293"/>
            <p:cNvSpPr/>
            <p:nvPr/>
          </p:nvSpPr>
          <p:spPr>
            <a:xfrm>
              <a:off x="6138328" y="2064648"/>
              <a:ext cx="298551"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+14%</a:t>
              </a:r>
            </a:p>
          </p:txBody>
        </p:sp>
        <p:sp>
          <p:nvSpPr>
            <p:cNvPr id="294" name="tx294"/>
            <p:cNvSpPr/>
            <p:nvPr/>
          </p:nvSpPr>
          <p:spPr>
            <a:xfrm>
              <a:off x="6170424" y="2624010"/>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+9%</a:t>
              </a:r>
            </a:p>
          </p:txBody>
        </p:sp>
        <p:sp>
          <p:nvSpPr>
            <p:cNvPr id="295" name="tx295"/>
            <p:cNvSpPr/>
            <p:nvPr/>
          </p:nvSpPr>
          <p:spPr>
            <a:xfrm>
              <a:off x="6138328" y="1878193"/>
              <a:ext cx="298551"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+17%</a:t>
              </a:r>
            </a:p>
          </p:txBody>
        </p:sp>
        <p:sp>
          <p:nvSpPr>
            <p:cNvPr id="296" name="tx296"/>
            <p:cNvSpPr/>
            <p:nvPr/>
          </p:nvSpPr>
          <p:spPr>
            <a:xfrm>
              <a:off x="6142626" y="2251102"/>
              <a:ext cx="289956"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+11%</a:t>
              </a:r>
            </a:p>
          </p:txBody>
        </p:sp>
        <p:sp>
          <p:nvSpPr>
            <p:cNvPr id="297" name="tx297"/>
            <p:cNvSpPr/>
            <p:nvPr/>
          </p:nvSpPr>
          <p:spPr>
            <a:xfrm>
              <a:off x="6170424" y="3369827"/>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+7%</a:t>
              </a:r>
            </a:p>
          </p:txBody>
        </p:sp>
        <p:sp>
          <p:nvSpPr>
            <p:cNvPr id="298" name="tx298"/>
            <p:cNvSpPr/>
            <p:nvPr/>
          </p:nvSpPr>
          <p:spPr>
            <a:xfrm>
              <a:off x="6170424" y="5234369"/>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99" name="tx299"/>
            <p:cNvSpPr/>
            <p:nvPr/>
          </p:nvSpPr>
          <p:spPr>
            <a:xfrm>
              <a:off x="6170424" y="2810465"/>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+9%</a:t>
              </a:r>
            </a:p>
          </p:txBody>
        </p:sp>
        <p:sp>
          <p:nvSpPr>
            <p:cNvPr id="300" name="tx300"/>
            <p:cNvSpPr/>
            <p:nvPr/>
          </p:nvSpPr>
          <p:spPr>
            <a:xfrm>
              <a:off x="6170424" y="4302098"/>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301" name="tx301"/>
            <p:cNvSpPr/>
            <p:nvPr/>
          </p:nvSpPr>
          <p:spPr>
            <a:xfrm>
              <a:off x="6142626" y="2437556"/>
              <a:ext cx="289956"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+11%</a:t>
              </a:r>
            </a:p>
          </p:txBody>
        </p:sp>
        <p:sp>
          <p:nvSpPr>
            <p:cNvPr id="302" name="tx302"/>
            <p:cNvSpPr/>
            <p:nvPr/>
          </p:nvSpPr>
          <p:spPr>
            <a:xfrm>
              <a:off x="6170424" y="3742736"/>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303" name="tx303"/>
            <p:cNvSpPr/>
            <p:nvPr/>
          </p:nvSpPr>
          <p:spPr>
            <a:xfrm>
              <a:off x="6170424" y="2996919"/>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304" name="tx304"/>
            <p:cNvSpPr/>
            <p:nvPr/>
          </p:nvSpPr>
          <p:spPr>
            <a:xfrm>
              <a:off x="6170424" y="3556281"/>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+7%</a:t>
              </a:r>
            </a:p>
          </p:txBody>
        </p:sp>
        <p:sp>
          <p:nvSpPr>
            <p:cNvPr id="305" name="tx305"/>
            <p:cNvSpPr/>
            <p:nvPr/>
          </p:nvSpPr>
          <p:spPr>
            <a:xfrm>
              <a:off x="6170424" y="4115644"/>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306" name="tx306"/>
            <p:cNvSpPr/>
            <p:nvPr/>
          </p:nvSpPr>
          <p:spPr>
            <a:xfrm>
              <a:off x="6170424" y="5420824"/>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307" name="tx307"/>
            <p:cNvSpPr/>
            <p:nvPr/>
          </p:nvSpPr>
          <p:spPr>
            <a:xfrm>
              <a:off x="6170424" y="3183373"/>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308" name="tx308"/>
            <p:cNvSpPr/>
            <p:nvPr/>
          </p:nvSpPr>
          <p:spPr>
            <a:xfrm>
              <a:off x="6170424" y="4488553"/>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309" name="tx309"/>
            <p:cNvSpPr/>
            <p:nvPr/>
          </p:nvSpPr>
          <p:spPr>
            <a:xfrm>
              <a:off x="6170424" y="4675007"/>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310" name="tx310"/>
            <p:cNvSpPr/>
            <p:nvPr/>
          </p:nvSpPr>
          <p:spPr>
            <a:xfrm>
              <a:off x="6170424" y="4861461"/>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311" name="rc311"/>
            <p:cNvSpPr/>
            <p:nvPr/>
          </p:nvSpPr>
          <p:spPr>
            <a:xfrm>
              <a:off x="4614824" y="1807652"/>
              <a:ext cx="1824851" cy="3766375"/>
            </a:xfrm>
            <a:prstGeom prst="rect">
              <a:avLst/>
            </a:prstGeom>
            <a:noFill/>
            <a:ln w="13550" cap="rnd">
              <a:solidFill>
                <a:srgbClr val="999999">
                  <a:alpha val="100000"/>
                </a:srgbClr>
              </a:solidFill>
              <a:prstDash val="solid"/>
              <a:round/>
            </a:ln>
          </p:spPr>
          <p:txBody>
            <a:bodyPr/>
            <a:lstStyle/>
            <a:p/>
          </p:txBody>
        </p:sp>
        <p:sp>
          <p:nvSpPr>
            <p:cNvPr id="312" name="pl312"/>
            <p:cNvSpPr/>
            <p:nvPr/>
          </p:nvSpPr>
          <p:spPr>
            <a:xfrm>
              <a:off x="7249559" y="5139445"/>
              <a:ext cx="1824851" cy="0"/>
            </a:xfrm>
            <a:custGeom>
              <a:avLst/>
              <a:pathLst>
                <a:path w="1824851" h="0">
                  <a:moveTo>
                    <a:pt x="0" y="0"/>
                  </a:moveTo>
                  <a:lnTo>
                    <a:pt x="1824851" y="0"/>
                  </a:lnTo>
                  <a:lnTo>
                    <a:pt x="1824851" y="0"/>
                  </a:lnTo>
                </a:path>
              </a:pathLst>
            </a:custGeom>
            <a:ln w="13550" cap="flat">
              <a:solidFill>
                <a:srgbClr val="EBEBEB">
                  <a:alpha val="100000"/>
                </a:srgbClr>
              </a:solidFill>
              <a:prstDash val="solid"/>
              <a:round/>
            </a:ln>
          </p:spPr>
          <p:txBody>
            <a:bodyPr/>
            <a:lstStyle/>
            <a:p/>
          </p:txBody>
        </p:sp>
        <p:sp>
          <p:nvSpPr>
            <p:cNvPr id="313" name="pl313"/>
            <p:cNvSpPr/>
            <p:nvPr/>
          </p:nvSpPr>
          <p:spPr>
            <a:xfrm>
              <a:off x="7249559" y="4415142"/>
              <a:ext cx="1824851" cy="0"/>
            </a:xfrm>
            <a:custGeom>
              <a:avLst/>
              <a:pathLst>
                <a:path w="1824851" h="0">
                  <a:moveTo>
                    <a:pt x="0" y="0"/>
                  </a:moveTo>
                  <a:lnTo>
                    <a:pt x="1824851" y="0"/>
                  </a:lnTo>
                  <a:lnTo>
                    <a:pt x="1824851" y="0"/>
                  </a:lnTo>
                </a:path>
              </a:pathLst>
            </a:custGeom>
            <a:ln w="13550" cap="flat">
              <a:solidFill>
                <a:srgbClr val="EBEBEB">
                  <a:alpha val="100000"/>
                </a:srgbClr>
              </a:solidFill>
              <a:prstDash val="solid"/>
              <a:round/>
            </a:ln>
          </p:spPr>
          <p:txBody>
            <a:bodyPr/>
            <a:lstStyle/>
            <a:p/>
          </p:txBody>
        </p:sp>
        <p:sp>
          <p:nvSpPr>
            <p:cNvPr id="314" name="pl314"/>
            <p:cNvSpPr/>
            <p:nvPr/>
          </p:nvSpPr>
          <p:spPr>
            <a:xfrm>
              <a:off x="7249559" y="3690839"/>
              <a:ext cx="1824851" cy="0"/>
            </a:xfrm>
            <a:custGeom>
              <a:avLst/>
              <a:pathLst>
                <a:path w="1824851" h="0">
                  <a:moveTo>
                    <a:pt x="0" y="0"/>
                  </a:moveTo>
                  <a:lnTo>
                    <a:pt x="1824851" y="0"/>
                  </a:lnTo>
                  <a:lnTo>
                    <a:pt x="1824851" y="0"/>
                  </a:lnTo>
                </a:path>
              </a:pathLst>
            </a:custGeom>
            <a:ln w="13550" cap="flat">
              <a:solidFill>
                <a:srgbClr val="EBEBEB">
                  <a:alpha val="100000"/>
                </a:srgbClr>
              </a:solidFill>
              <a:prstDash val="solid"/>
              <a:round/>
            </a:ln>
          </p:spPr>
          <p:txBody>
            <a:bodyPr/>
            <a:lstStyle/>
            <a:p/>
          </p:txBody>
        </p:sp>
        <p:sp>
          <p:nvSpPr>
            <p:cNvPr id="315" name="pl315"/>
            <p:cNvSpPr/>
            <p:nvPr/>
          </p:nvSpPr>
          <p:spPr>
            <a:xfrm>
              <a:off x="7249559" y="2966537"/>
              <a:ext cx="1824851" cy="0"/>
            </a:xfrm>
            <a:custGeom>
              <a:avLst/>
              <a:pathLst>
                <a:path w="1824851" h="0">
                  <a:moveTo>
                    <a:pt x="0" y="0"/>
                  </a:moveTo>
                  <a:lnTo>
                    <a:pt x="1824851" y="0"/>
                  </a:lnTo>
                  <a:lnTo>
                    <a:pt x="1824851" y="0"/>
                  </a:lnTo>
                </a:path>
              </a:pathLst>
            </a:custGeom>
            <a:ln w="13550" cap="flat">
              <a:solidFill>
                <a:srgbClr val="EBEBEB">
                  <a:alpha val="100000"/>
                </a:srgbClr>
              </a:solidFill>
              <a:prstDash val="solid"/>
              <a:round/>
            </a:ln>
          </p:spPr>
          <p:txBody>
            <a:bodyPr/>
            <a:lstStyle/>
            <a:p/>
          </p:txBody>
        </p:sp>
        <p:sp>
          <p:nvSpPr>
            <p:cNvPr id="316" name="pl316"/>
            <p:cNvSpPr/>
            <p:nvPr/>
          </p:nvSpPr>
          <p:spPr>
            <a:xfrm>
              <a:off x="7249559" y="2242234"/>
              <a:ext cx="1824851" cy="0"/>
            </a:xfrm>
            <a:custGeom>
              <a:avLst/>
              <a:pathLst>
                <a:path w="1824851" h="0">
                  <a:moveTo>
                    <a:pt x="0" y="0"/>
                  </a:moveTo>
                  <a:lnTo>
                    <a:pt x="1824851" y="0"/>
                  </a:lnTo>
                  <a:lnTo>
                    <a:pt x="1824851" y="0"/>
                  </a:lnTo>
                </a:path>
              </a:pathLst>
            </a:custGeom>
            <a:ln w="13550" cap="flat">
              <a:solidFill>
                <a:srgbClr val="EBEBEB">
                  <a:alpha val="100000"/>
                </a:srgbClr>
              </a:solidFill>
              <a:prstDash val="solid"/>
              <a:round/>
            </a:ln>
          </p:spPr>
          <p:txBody>
            <a:bodyPr/>
            <a:lstStyle/>
            <a:p/>
          </p:txBody>
        </p:sp>
        <p:sp>
          <p:nvSpPr>
            <p:cNvPr id="317" name="pl317"/>
            <p:cNvSpPr/>
            <p:nvPr/>
          </p:nvSpPr>
          <p:spPr>
            <a:xfrm>
              <a:off x="7332507"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18" name="pl318"/>
            <p:cNvSpPr/>
            <p:nvPr/>
          </p:nvSpPr>
          <p:spPr>
            <a:xfrm>
              <a:off x="760900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19" name="pl319"/>
            <p:cNvSpPr/>
            <p:nvPr/>
          </p:nvSpPr>
          <p:spPr>
            <a:xfrm>
              <a:off x="788549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20" name="pl320"/>
            <p:cNvSpPr/>
            <p:nvPr/>
          </p:nvSpPr>
          <p:spPr>
            <a:xfrm>
              <a:off x="816198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21" name="pl321"/>
            <p:cNvSpPr/>
            <p:nvPr/>
          </p:nvSpPr>
          <p:spPr>
            <a:xfrm>
              <a:off x="8438477"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22" name="pl322"/>
            <p:cNvSpPr/>
            <p:nvPr/>
          </p:nvSpPr>
          <p:spPr>
            <a:xfrm>
              <a:off x="871497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23" name="pl323"/>
            <p:cNvSpPr/>
            <p:nvPr/>
          </p:nvSpPr>
          <p:spPr>
            <a:xfrm>
              <a:off x="8687321" y="2242234"/>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24" name="pl324"/>
            <p:cNvSpPr/>
            <p:nvPr/>
          </p:nvSpPr>
          <p:spPr>
            <a:xfrm>
              <a:off x="8645847" y="2966537"/>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25" name="pl325"/>
            <p:cNvSpPr/>
            <p:nvPr/>
          </p:nvSpPr>
          <p:spPr>
            <a:xfrm>
              <a:off x="8673496" y="369083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26" name="pl326"/>
            <p:cNvSpPr/>
            <p:nvPr/>
          </p:nvSpPr>
          <p:spPr>
            <a:xfrm>
              <a:off x="8576724" y="4415142"/>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27" name="pl327"/>
            <p:cNvSpPr/>
            <p:nvPr/>
          </p:nvSpPr>
          <p:spPr>
            <a:xfrm>
              <a:off x="8701145" y="5139445"/>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28" name="pt328"/>
            <p:cNvSpPr/>
            <p:nvPr/>
          </p:nvSpPr>
          <p:spPr>
            <a:xfrm>
              <a:off x="8682821" y="22377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9" name="pt329"/>
            <p:cNvSpPr/>
            <p:nvPr/>
          </p:nvSpPr>
          <p:spPr>
            <a:xfrm>
              <a:off x="8682821" y="22377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0" name="pt330"/>
            <p:cNvSpPr/>
            <p:nvPr/>
          </p:nvSpPr>
          <p:spPr>
            <a:xfrm>
              <a:off x="8641347" y="29620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1" name="pt331"/>
            <p:cNvSpPr/>
            <p:nvPr/>
          </p:nvSpPr>
          <p:spPr>
            <a:xfrm>
              <a:off x="8641347" y="29620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2" name="pt332"/>
            <p:cNvSpPr/>
            <p:nvPr/>
          </p:nvSpPr>
          <p:spPr>
            <a:xfrm>
              <a:off x="8668996"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3" name="pt333"/>
            <p:cNvSpPr/>
            <p:nvPr/>
          </p:nvSpPr>
          <p:spPr>
            <a:xfrm>
              <a:off x="8668996"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4" name="pt334"/>
            <p:cNvSpPr/>
            <p:nvPr/>
          </p:nvSpPr>
          <p:spPr>
            <a:xfrm>
              <a:off x="8572224" y="44106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5" name="pt335"/>
            <p:cNvSpPr/>
            <p:nvPr/>
          </p:nvSpPr>
          <p:spPr>
            <a:xfrm>
              <a:off x="8572224" y="44106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6" name="pt336"/>
            <p:cNvSpPr/>
            <p:nvPr/>
          </p:nvSpPr>
          <p:spPr>
            <a:xfrm>
              <a:off x="8696645" y="51349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7" name="pt337"/>
            <p:cNvSpPr/>
            <p:nvPr/>
          </p:nvSpPr>
          <p:spPr>
            <a:xfrm>
              <a:off x="8696645" y="51349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8" name="pt338"/>
            <p:cNvSpPr/>
            <p:nvPr/>
          </p:nvSpPr>
          <p:spPr>
            <a:xfrm>
              <a:off x="8642169" y="219708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39" name="pt339"/>
            <p:cNvSpPr/>
            <p:nvPr/>
          </p:nvSpPr>
          <p:spPr>
            <a:xfrm>
              <a:off x="8642169" y="219708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0" name="pt340"/>
            <p:cNvSpPr/>
            <p:nvPr/>
          </p:nvSpPr>
          <p:spPr>
            <a:xfrm>
              <a:off x="8600695" y="292138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1" name="pt341"/>
            <p:cNvSpPr/>
            <p:nvPr/>
          </p:nvSpPr>
          <p:spPr>
            <a:xfrm>
              <a:off x="8600695" y="292138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2" name="pt342"/>
            <p:cNvSpPr/>
            <p:nvPr/>
          </p:nvSpPr>
          <p:spPr>
            <a:xfrm>
              <a:off x="8628344" y="364568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3" name="pt343"/>
            <p:cNvSpPr/>
            <p:nvPr/>
          </p:nvSpPr>
          <p:spPr>
            <a:xfrm>
              <a:off x="8628344" y="36456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4" name="pt344"/>
            <p:cNvSpPr/>
            <p:nvPr/>
          </p:nvSpPr>
          <p:spPr>
            <a:xfrm>
              <a:off x="8531572" y="436999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5" name="pt345"/>
            <p:cNvSpPr/>
            <p:nvPr/>
          </p:nvSpPr>
          <p:spPr>
            <a:xfrm>
              <a:off x="8531572" y="436999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6" name="pt346"/>
            <p:cNvSpPr/>
            <p:nvPr/>
          </p:nvSpPr>
          <p:spPr>
            <a:xfrm>
              <a:off x="8655994" y="509429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7" name="pt347"/>
            <p:cNvSpPr/>
            <p:nvPr/>
          </p:nvSpPr>
          <p:spPr>
            <a:xfrm>
              <a:off x="8655994" y="509429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8" name="tx348"/>
            <p:cNvSpPr/>
            <p:nvPr/>
          </p:nvSpPr>
          <p:spPr>
            <a:xfrm>
              <a:off x="8838901" y="2200903"/>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49" name="tx349"/>
            <p:cNvSpPr/>
            <p:nvPr/>
          </p:nvSpPr>
          <p:spPr>
            <a:xfrm>
              <a:off x="8838901" y="2925206"/>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50" name="tx350"/>
            <p:cNvSpPr/>
            <p:nvPr/>
          </p:nvSpPr>
          <p:spPr>
            <a:xfrm>
              <a:off x="8838901" y="3649509"/>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51" name="tx351"/>
            <p:cNvSpPr/>
            <p:nvPr/>
          </p:nvSpPr>
          <p:spPr>
            <a:xfrm>
              <a:off x="8838901" y="4373812"/>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52" name="tx352"/>
            <p:cNvSpPr/>
            <p:nvPr/>
          </p:nvSpPr>
          <p:spPr>
            <a:xfrm>
              <a:off x="8838901" y="5098114"/>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53" name="rc353"/>
            <p:cNvSpPr/>
            <p:nvPr/>
          </p:nvSpPr>
          <p:spPr>
            <a:xfrm>
              <a:off x="7249559" y="1807652"/>
              <a:ext cx="1824851" cy="3766375"/>
            </a:xfrm>
            <a:prstGeom prst="rect">
              <a:avLst/>
            </a:prstGeom>
            <a:noFill/>
            <a:ln w="13550" cap="rnd">
              <a:solidFill>
                <a:srgbClr val="999999">
                  <a:alpha val="100000"/>
                </a:srgbClr>
              </a:solidFill>
              <a:prstDash val="solid"/>
              <a:round/>
            </a:ln>
          </p:spPr>
          <p:txBody>
            <a:bodyPr/>
            <a:lstStyle/>
            <a:p/>
          </p:txBody>
        </p:sp>
        <p:sp>
          <p:nvSpPr>
            <p:cNvPr id="354" name="rc354"/>
            <p:cNvSpPr/>
            <p:nvPr/>
          </p:nvSpPr>
          <p:spPr>
            <a:xfrm>
              <a:off x="1743716" y="1592799"/>
              <a:ext cx="1824851"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55" name="tx355"/>
            <p:cNvSpPr/>
            <p:nvPr/>
          </p:nvSpPr>
          <p:spPr>
            <a:xfrm>
              <a:off x="2416980" y="1660221"/>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Decrease</a:t>
              </a:r>
            </a:p>
          </p:txBody>
        </p:sp>
        <p:sp>
          <p:nvSpPr>
            <p:cNvPr id="356" name="rc356"/>
            <p:cNvSpPr/>
            <p:nvPr/>
          </p:nvSpPr>
          <p:spPr>
            <a:xfrm>
              <a:off x="4614824" y="1592799"/>
              <a:ext cx="1824851"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57" name="tx357"/>
            <p:cNvSpPr/>
            <p:nvPr/>
          </p:nvSpPr>
          <p:spPr>
            <a:xfrm>
              <a:off x="5312868" y="1660221"/>
              <a:ext cx="4287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Increase</a:t>
              </a:r>
            </a:p>
          </p:txBody>
        </p:sp>
        <p:sp>
          <p:nvSpPr>
            <p:cNvPr id="358" name="rc358"/>
            <p:cNvSpPr/>
            <p:nvPr/>
          </p:nvSpPr>
          <p:spPr>
            <a:xfrm>
              <a:off x="7249559" y="1592799"/>
              <a:ext cx="1824851"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59" name="tx359"/>
            <p:cNvSpPr/>
            <p:nvPr/>
          </p:nvSpPr>
          <p:spPr>
            <a:xfrm>
              <a:off x="8016001" y="1660221"/>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Same</a:t>
              </a:r>
            </a:p>
          </p:txBody>
        </p:sp>
        <p:sp>
          <p:nvSpPr>
            <p:cNvPr id="360" name="pl360"/>
            <p:cNvSpPr/>
            <p:nvPr/>
          </p:nvSpPr>
          <p:spPr>
            <a:xfrm>
              <a:off x="1743716" y="5574027"/>
              <a:ext cx="1824851" cy="0"/>
            </a:xfrm>
            <a:custGeom>
              <a:avLst/>
              <a:pathLst>
                <a:path w="1824851" h="0">
                  <a:moveTo>
                    <a:pt x="0" y="0"/>
                  </a:moveTo>
                  <a:lnTo>
                    <a:pt x="1824851" y="0"/>
                  </a:lnTo>
                </a:path>
              </a:pathLst>
            </a:custGeom>
            <a:ln w="8130" cap="flat">
              <a:solidFill>
                <a:srgbClr val="000000">
                  <a:alpha val="100000"/>
                </a:srgbClr>
              </a:solidFill>
              <a:prstDash val="solid"/>
              <a:round/>
            </a:ln>
          </p:spPr>
          <p:txBody>
            <a:bodyPr/>
            <a:lstStyle/>
            <a:p/>
          </p:txBody>
        </p:sp>
        <p:sp>
          <p:nvSpPr>
            <p:cNvPr id="361" name="pl361"/>
            <p:cNvSpPr/>
            <p:nvPr/>
          </p:nvSpPr>
          <p:spPr>
            <a:xfrm>
              <a:off x="1826664"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2" name="pl362"/>
            <p:cNvSpPr/>
            <p:nvPr/>
          </p:nvSpPr>
          <p:spPr>
            <a:xfrm>
              <a:off x="2103157"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3" name="pl363"/>
            <p:cNvSpPr/>
            <p:nvPr/>
          </p:nvSpPr>
          <p:spPr>
            <a:xfrm>
              <a:off x="237964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4" name="pl364"/>
            <p:cNvSpPr/>
            <p:nvPr/>
          </p:nvSpPr>
          <p:spPr>
            <a:xfrm>
              <a:off x="265614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5" name="pl365"/>
            <p:cNvSpPr/>
            <p:nvPr/>
          </p:nvSpPr>
          <p:spPr>
            <a:xfrm>
              <a:off x="2932634"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6" name="pl366"/>
            <p:cNvSpPr/>
            <p:nvPr/>
          </p:nvSpPr>
          <p:spPr>
            <a:xfrm>
              <a:off x="3209127"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7" name="tx367"/>
            <p:cNvSpPr/>
            <p:nvPr/>
          </p:nvSpPr>
          <p:spPr>
            <a:xfrm>
              <a:off x="1795574"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68" name="tx368"/>
            <p:cNvSpPr/>
            <p:nvPr/>
          </p:nvSpPr>
          <p:spPr>
            <a:xfrm>
              <a:off x="2040977"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369" name="tx369"/>
            <p:cNvSpPr/>
            <p:nvPr/>
          </p:nvSpPr>
          <p:spPr>
            <a:xfrm>
              <a:off x="2317470"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370" name="tx370"/>
            <p:cNvSpPr/>
            <p:nvPr/>
          </p:nvSpPr>
          <p:spPr>
            <a:xfrm>
              <a:off x="2593963"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371" name="tx371"/>
            <p:cNvSpPr/>
            <p:nvPr/>
          </p:nvSpPr>
          <p:spPr>
            <a:xfrm>
              <a:off x="2870455"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372" name="tx372"/>
            <p:cNvSpPr/>
            <p:nvPr/>
          </p:nvSpPr>
          <p:spPr>
            <a:xfrm>
              <a:off x="3115858"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373" name="pl373"/>
            <p:cNvSpPr/>
            <p:nvPr/>
          </p:nvSpPr>
          <p:spPr>
            <a:xfrm>
              <a:off x="4614824" y="5574027"/>
              <a:ext cx="1824851" cy="0"/>
            </a:xfrm>
            <a:custGeom>
              <a:avLst/>
              <a:pathLst>
                <a:path w="1824851" h="0">
                  <a:moveTo>
                    <a:pt x="0" y="0"/>
                  </a:moveTo>
                  <a:lnTo>
                    <a:pt x="1824851" y="0"/>
                  </a:lnTo>
                </a:path>
              </a:pathLst>
            </a:custGeom>
            <a:ln w="8130" cap="flat">
              <a:solidFill>
                <a:srgbClr val="000000">
                  <a:alpha val="100000"/>
                </a:srgbClr>
              </a:solidFill>
              <a:prstDash val="solid"/>
              <a:round/>
            </a:ln>
          </p:spPr>
          <p:txBody>
            <a:bodyPr/>
            <a:lstStyle/>
            <a:p/>
          </p:txBody>
        </p:sp>
        <p:sp>
          <p:nvSpPr>
            <p:cNvPr id="374" name="pl374"/>
            <p:cNvSpPr/>
            <p:nvPr/>
          </p:nvSpPr>
          <p:spPr>
            <a:xfrm>
              <a:off x="469777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5" name="pl375"/>
            <p:cNvSpPr/>
            <p:nvPr/>
          </p:nvSpPr>
          <p:spPr>
            <a:xfrm>
              <a:off x="4974264"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6" name="pl376"/>
            <p:cNvSpPr/>
            <p:nvPr/>
          </p:nvSpPr>
          <p:spPr>
            <a:xfrm>
              <a:off x="5250757"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7" name="pl377"/>
            <p:cNvSpPr/>
            <p:nvPr/>
          </p:nvSpPr>
          <p:spPr>
            <a:xfrm>
              <a:off x="552725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8" name="pl378"/>
            <p:cNvSpPr/>
            <p:nvPr/>
          </p:nvSpPr>
          <p:spPr>
            <a:xfrm>
              <a:off x="580374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9" name="pl379"/>
            <p:cNvSpPr/>
            <p:nvPr/>
          </p:nvSpPr>
          <p:spPr>
            <a:xfrm>
              <a:off x="608023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80" name="tx380"/>
            <p:cNvSpPr/>
            <p:nvPr/>
          </p:nvSpPr>
          <p:spPr>
            <a:xfrm>
              <a:off x="4666682"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81" name="tx381"/>
            <p:cNvSpPr/>
            <p:nvPr/>
          </p:nvSpPr>
          <p:spPr>
            <a:xfrm>
              <a:off x="4912085"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382" name="tx382"/>
            <p:cNvSpPr/>
            <p:nvPr/>
          </p:nvSpPr>
          <p:spPr>
            <a:xfrm>
              <a:off x="5188578"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383" name="tx383"/>
            <p:cNvSpPr/>
            <p:nvPr/>
          </p:nvSpPr>
          <p:spPr>
            <a:xfrm>
              <a:off x="5465070"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384" name="tx384"/>
            <p:cNvSpPr/>
            <p:nvPr/>
          </p:nvSpPr>
          <p:spPr>
            <a:xfrm>
              <a:off x="5741563"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385" name="tx385"/>
            <p:cNvSpPr/>
            <p:nvPr/>
          </p:nvSpPr>
          <p:spPr>
            <a:xfrm>
              <a:off x="5986966"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386" name="pl386"/>
            <p:cNvSpPr/>
            <p:nvPr/>
          </p:nvSpPr>
          <p:spPr>
            <a:xfrm>
              <a:off x="7249559" y="5574027"/>
              <a:ext cx="1824851" cy="0"/>
            </a:xfrm>
            <a:custGeom>
              <a:avLst/>
              <a:pathLst>
                <a:path w="1824851" h="0">
                  <a:moveTo>
                    <a:pt x="0" y="0"/>
                  </a:moveTo>
                  <a:lnTo>
                    <a:pt x="1824851" y="0"/>
                  </a:lnTo>
                </a:path>
              </a:pathLst>
            </a:custGeom>
            <a:ln w="8130" cap="flat">
              <a:solidFill>
                <a:srgbClr val="000000">
                  <a:alpha val="100000"/>
                </a:srgbClr>
              </a:solidFill>
              <a:prstDash val="solid"/>
              <a:round/>
            </a:ln>
          </p:spPr>
          <p:txBody>
            <a:bodyPr/>
            <a:lstStyle/>
            <a:p/>
          </p:txBody>
        </p:sp>
        <p:sp>
          <p:nvSpPr>
            <p:cNvPr id="387" name="pl387"/>
            <p:cNvSpPr/>
            <p:nvPr/>
          </p:nvSpPr>
          <p:spPr>
            <a:xfrm>
              <a:off x="7332507"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88" name="pl388"/>
            <p:cNvSpPr/>
            <p:nvPr/>
          </p:nvSpPr>
          <p:spPr>
            <a:xfrm>
              <a:off x="760900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89" name="pl389"/>
            <p:cNvSpPr/>
            <p:nvPr/>
          </p:nvSpPr>
          <p:spPr>
            <a:xfrm>
              <a:off x="788549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90" name="pl390"/>
            <p:cNvSpPr/>
            <p:nvPr/>
          </p:nvSpPr>
          <p:spPr>
            <a:xfrm>
              <a:off x="816198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91" name="pl391"/>
            <p:cNvSpPr/>
            <p:nvPr/>
          </p:nvSpPr>
          <p:spPr>
            <a:xfrm>
              <a:off x="8438477"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92" name="pl392"/>
            <p:cNvSpPr/>
            <p:nvPr/>
          </p:nvSpPr>
          <p:spPr>
            <a:xfrm>
              <a:off x="871497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93" name="tx393"/>
            <p:cNvSpPr/>
            <p:nvPr/>
          </p:nvSpPr>
          <p:spPr>
            <a:xfrm>
              <a:off x="7301417"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94" name="tx394"/>
            <p:cNvSpPr/>
            <p:nvPr/>
          </p:nvSpPr>
          <p:spPr>
            <a:xfrm>
              <a:off x="7546820"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395" name="tx395"/>
            <p:cNvSpPr/>
            <p:nvPr/>
          </p:nvSpPr>
          <p:spPr>
            <a:xfrm>
              <a:off x="7823313"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396" name="tx396"/>
            <p:cNvSpPr/>
            <p:nvPr/>
          </p:nvSpPr>
          <p:spPr>
            <a:xfrm>
              <a:off x="8099806"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397" name="tx397"/>
            <p:cNvSpPr/>
            <p:nvPr/>
          </p:nvSpPr>
          <p:spPr>
            <a:xfrm>
              <a:off x="8376298"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398" name="tx398"/>
            <p:cNvSpPr/>
            <p:nvPr/>
          </p:nvSpPr>
          <p:spPr>
            <a:xfrm>
              <a:off x="8621701"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399" name="tx399"/>
            <p:cNvSpPr/>
            <p:nvPr/>
          </p:nvSpPr>
          <p:spPr>
            <a:xfrm>
              <a:off x="6627313" y="5099440"/>
              <a:ext cx="54041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Seychelles</a:t>
              </a:r>
            </a:p>
          </p:txBody>
        </p:sp>
        <p:sp>
          <p:nvSpPr>
            <p:cNvPr id="400" name="tx400"/>
            <p:cNvSpPr/>
            <p:nvPr/>
          </p:nvSpPr>
          <p:spPr>
            <a:xfrm>
              <a:off x="6527827" y="4375137"/>
              <a:ext cx="63989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Mozambique</a:t>
              </a:r>
            </a:p>
          </p:txBody>
        </p:sp>
        <p:sp>
          <p:nvSpPr>
            <p:cNvPr id="401" name="tx401"/>
            <p:cNvSpPr/>
            <p:nvPr/>
          </p:nvSpPr>
          <p:spPr>
            <a:xfrm>
              <a:off x="6714364" y="3650834"/>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Mauritius</a:t>
              </a:r>
            </a:p>
          </p:txBody>
        </p:sp>
        <p:sp>
          <p:nvSpPr>
            <p:cNvPr id="402" name="tx402"/>
            <p:cNvSpPr/>
            <p:nvPr/>
          </p:nvSpPr>
          <p:spPr>
            <a:xfrm>
              <a:off x="6509264" y="2926532"/>
              <a:ext cx="6584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Burkina Faso</a:t>
              </a:r>
            </a:p>
          </p:txBody>
        </p:sp>
        <p:sp>
          <p:nvSpPr>
            <p:cNvPr id="403" name="tx403"/>
            <p:cNvSpPr/>
            <p:nvPr/>
          </p:nvSpPr>
          <p:spPr>
            <a:xfrm>
              <a:off x="6676874" y="2202229"/>
              <a:ext cx="4908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Botswana</a:t>
              </a:r>
            </a:p>
          </p:txBody>
        </p:sp>
        <p:sp>
          <p:nvSpPr>
            <p:cNvPr id="404" name="tx404"/>
            <p:cNvSpPr/>
            <p:nvPr/>
          </p:nvSpPr>
          <p:spPr>
            <a:xfrm>
              <a:off x="4122788" y="5422150"/>
              <a:ext cx="41019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Senegal</a:t>
              </a:r>
            </a:p>
          </p:txBody>
        </p:sp>
        <p:sp>
          <p:nvSpPr>
            <p:cNvPr id="405" name="tx405"/>
            <p:cNvSpPr/>
            <p:nvPr/>
          </p:nvSpPr>
          <p:spPr>
            <a:xfrm>
              <a:off x="4203804" y="5235695"/>
              <a:ext cx="32918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Eritrea</a:t>
              </a:r>
            </a:p>
          </p:txBody>
        </p:sp>
        <p:sp>
          <p:nvSpPr>
            <p:cNvPr id="406" name="tx406"/>
            <p:cNvSpPr/>
            <p:nvPr/>
          </p:nvSpPr>
          <p:spPr>
            <a:xfrm>
              <a:off x="4247147" y="5049241"/>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Benin</a:t>
              </a:r>
            </a:p>
          </p:txBody>
        </p:sp>
        <p:sp>
          <p:nvSpPr>
            <p:cNvPr id="407" name="tx407"/>
            <p:cNvSpPr/>
            <p:nvPr/>
          </p:nvSpPr>
          <p:spPr>
            <a:xfrm>
              <a:off x="4160370" y="4862787"/>
              <a:ext cx="3726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Zambia</a:t>
              </a:r>
            </a:p>
          </p:txBody>
        </p:sp>
        <p:sp>
          <p:nvSpPr>
            <p:cNvPr id="408" name="tx408"/>
            <p:cNvSpPr/>
            <p:nvPr/>
          </p:nvSpPr>
          <p:spPr>
            <a:xfrm>
              <a:off x="4141442" y="4676333"/>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Uganda</a:t>
              </a:r>
            </a:p>
          </p:txBody>
        </p:sp>
        <p:sp>
          <p:nvSpPr>
            <p:cNvPr id="409" name="tx409"/>
            <p:cNvSpPr/>
            <p:nvPr/>
          </p:nvSpPr>
          <p:spPr>
            <a:xfrm>
              <a:off x="4290581" y="4489878"/>
              <a:ext cx="2424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Togo</a:t>
              </a:r>
            </a:p>
          </p:txBody>
        </p:sp>
        <p:sp>
          <p:nvSpPr>
            <p:cNvPr id="410" name="tx410"/>
            <p:cNvSpPr/>
            <p:nvPr/>
          </p:nvSpPr>
          <p:spPr>
            <a:xfrm>
              <a:off x="4197312" y="4303424"/>
              <a:ext cx="335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Ghana</a:t>
              </a:r>
            </a:p>
          </p:txBody>
        </p:sp>
        <p:sp>
          <p:nvSpPr>
            <p:cNvPr id="411" name="tx411"/>
            <p:cNvSpPr/>
            <p:nvPr/>
          </p:nvSpPr>
          <p:spPr>
            <a:xfrm>
              <a:off x="4265984" y="4116970"/>
              <a:ext cx="2670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Niger</a:t>
              </a:r>
            </a:p>
          </p:txBody>
        </p:sp>
        <p:sp>
          <p:nvSpPr>
            <p:cNvPr id="412" name="tx412"/>
            <p:cNvSpPr/>
            <p:nvPr/>
          </p:nvSpPr>
          <p:spPr>
            <a:xfrm>
              <a:off x="4185151" y="3930516"/>
              <a:ext cx="3478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Algeria</a:t>
              </a:r>
            </a:p>
          </p:txBody>
        </p:sp>
        <p:sp>
          <p:nvSpPr>
            <p:cNvPr id="413" name="tx413"/>
            <p:cNvSpPr/>
            <p:nvPr/>
          </p:nvSpPr>
          <p:spPr>
            <a:xfrm>
              <a:off x="4197495" y="3744062"/>
              <a:ext cx="33549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Liberia</a:t>
              </a:r>
            </a:p>
          </p:txBody>
        </p:sp>
        <p:sp>
          <p:nvSpPr>
            <p:cNvPr id="414" name="tx414"/>
            <p:cNvSpPr/>
            <p:nvPr/>
          </p:nvSpPr>
          <p:spPr>
            <a:xfrm>
              <a:off x="4011140" y="3557607"/>
              <a:ext cx="5218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Mauritania</a:t>
              </a:r>
            </a:p>
          </p:txBody>
        </p:sp>
        <p:sp>
          <p:nvSpPr>
            <p:cNvPr id="415" name="tx415"/>
            <p:cNvSpPr/>
            <p:nvPr/>
          </p:nvSpPr>
          <p:spPr>
            <a:xfrm>
              <a:off x="3638156" y="3371153"/>
              <a:ext cx="894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Equatorial Guinea</a:t>
              </a:r>
            </a:p>
          </p:txBody>
        </p:sp>
        <p:sp>
          <p:nvSpPr>
            <p:cNvPr id="416" name="tx416"/>
            <p:cNvSpPr/>
            <p:nvPr/>
          </p:nvSpPr>
          <p:spPr>
            <a:xfrm>
              <a:off x="3886508" y="3184699"/>
              <a:ext cx="64648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South Sudan</a:t>
              </a:r>
            </a:p>
          </p:txBody>
        </p:sp>
        <p:sp>
          <p:nvSpPr>
            <p:cNvPr id="417" name="tx417"/>
            <p:cNvSpPr/>
            <p:nvPr/>
          </p:nvSpPr>
          <p:spPr>
            <a:xfrm>
              <a:off x="4328163" y="2998245"/>
              <a:ext cx="20482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Mali</a:t>
              </a:r>
            </a:p>
          </p:txBody>
        </p:sp>
        <p:sp>
          <p:nvSpPr>
            <p:cNvPr id="418" name="tx418"/>
            <p:cNvSpPr/>
            <p:nvPr/>
          </p:nvSpPr>
          <p:spPr>
            <a:xfrm>
              <a:off x="4129098" y="2811790"/>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Ethiopia</a:t>
              </a:r>
            </a:p>
          </p:txBody>
        </p:sp>
        <p:sp>
          <p:nvSpPr>
            <p:cNvPr id="419" name="tx419"/>
            <p:cNvSpPr/>
            <p:nvPr/>
          </p:nvSpPr>
          <p:spPr>
            <a:xfrm>
              <a:off x="4297165" y="2625336"/>
              <a:ext cx="2358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CAR</a:t>
              </a:r>
            </a:p>
          </p:txBody>
        </p:sp>
        <p:sp>
          <p:nvSpPr>
            <p:cNvPr id="420" name="tx420"/>
            <p:cNvSpPr/>
            <p:nvPr/>
          </p:nvSpPr>
          <p:spPr>
            <a:xfrm>
              <a:off x="4172532" y="2438882"/>
              <a:ext cx="36045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Guinea</a:t>
              </a:r>
            </a:p>
          </p:txBody>
        </p:sp>
        <p:sp>
          <p:nvSpPr>
            <p:cNvPr id="421" name="tx421"/>
            <p:cNvSpPr/>
            <p:nvPr/>
          </p:nvSpPr>
          <p:spPr>
            <a:xfrm>
              <a:off x="4203621" y="2252428"/>
              <a:ext cx="32936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Congo</a:t>
              </a:r>
            </a:p>
          </p:txBody>
        </p:sp>
        <p:sp>
          <p:nvSpPr>
            <p:cNvPr id="422" name="tx422"/>
            <p:cNvSpPr/>
            <p:nvPr/>
          </p:nvSpPr>
          <p:spPr>
            <a:xfrm>
              <a:off x="4011140" y="2065974"/>
              <a:ext cx="5218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Cameroon</a:t>
              </a:r>
            </a:p>
          </p:txBody>
        </p:sp>
        <p:sp>
          <p:nvSpPr>
            <p:cNvPr id="423" name="tx423"/>
            <p:cNvSpPr/>
            <p:nvPr/>
          </p:nvSpPr>
          <p:spPr>
            <a:xfrm>
              <a:off x="4265801" y="1879519"/>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Chad</a:t>
              </a:r>
            </a:p>
          </p:txBody>
        </p:sp>
        <p:sp>
          <p:nvSpPr>
            <p:cNvPr id="424" name="tx424"/>
            <p:cNvSpPr/>
            <p:nvPr/>
          </p:nvSpPr>
          <p:spPr>
            <a:xfrm>
              <a:off x="1146433" y="5432228"/>
              <a:ext cx="5154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Zimbabwe</a:t>
              </a:r>
            </a:p>
          </p:txBody>
        </p:sp>
        <p:sp>
          <p:nvSpPr>
            <p:cNvPr id="425" name="tx425"/>
            <p:cNvSpPr/>
            <p:nvPr/>
          </p:nvSpPr>
          <p:spPr>
            <a:xfrm>
              <a:off x="1251864" y="5262572"/>
              <a:ext cx="4100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Rwanda</a:t>
              </a:r>
            </a:p>
          </p:txBody>
        </p:sp>
        <p:sp>
          <p:nvSpPr>
            <p:cNvPr id="426" name="tx426"/>
            <p:cNvSpPr/>
            <p:nvPr/>
          </p:nvSpPr>
          <p:spPr>
            <a:xfrm>
              <a:off x="928806" y="5092915"/>
              <a:ext cx="7330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Guinea-Bissau</a:t>
              </a:r>
            </a:p>
          </p:txBody>
        </p:sp>
        <p:sp>
          <p:nvSpPr>
            <p:cNvPr id="427" name="tx427"/>
            <p:cNvSpPr/>
            <p:nvPr/>
          </p:nvSpPr>
          <p:spPr>
            <a:xfrm>
              <a:off x="1208521" y="4923259"/>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Comoros</a:t>
              </a:r>
            </a:p>
          </p:txBody>
        </p:sp>
        <p:sp>
          <p:nvSpPr>
            <p:cNvPr id="428" name="tx428"/>
            <p:cNvSpPr/>
            <p:nvPr/>
          </p:nvSpPr>
          <p:spPr>
            <a:xfrm>
              <a:off x="1307916" y="4753602"/>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Nigeria</a:t>
              </a:r>
            </a:p>
          </p:txBody>
        </p:sp>
        <p:sp>
          <p:nvSpPr>
            <p:cNvPr id="429" name="tx429"/>
            <p:cNvSpPr/>
            <p:nvPr/>
          </p:nvSpPr>
          <p:spPr>
            <a:xfrm>
              <a:off x="1419930" y="4583945"/>
              <a:ext cx="24195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DRC</a:t>
              </a:r>
            </a:p>
          </p:txBody>
        </p:sp>
        <p:sp>
          <p:nvSpPr>
            <p:cNvPr id="430" name="tx430"/>
            <p:cNvSpPr/>
            <p:nvPr/>
          </p:nvSpPr>
          <p:spPr>
            <a:xfrm>
              <a:off x="1021801" y="4414289"/>
              <a:ext cx="64008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Sierra Leone</a:t>
              </a:r>
            </a:p>
          </p:txBody>
        </p:sp>
        <p:sp>
          <p:nvSpPr>
            <p:cNvPr id="431" name="tx431"/>
            <p:cNvSpPr/>
            <p:nvPr/>
          </p:nvSpPr>
          <p:spPr>
            <a:xfrm>
              <a:off x="1314226" y="4244632"/>
              <a:ext cx="34765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Malawi</a:t>
              </a:r>
            </a:p>
          </p:txBody>
        </p:sp>
        <p:sp>
          <p:nvSpPr>
            <p:cNvPr id="432" name="tx432"/>
            <p:cNvSpPr/>
            <p:nvPr/>
          </p:nvSpPr>
          <p:spPr>
            <a:xfrm>
              <a:off x="1046764" y="4074976"/>
              <a:ext cx="6151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Madagascar</a:t>
              </a:r>
            </a:p>
          </p:txBody>
        </p:sp>
        <p:sp>
          <p:nvSpPr>
            <p:cNvPr id="433" name="tx433"/>
            <p:cNvSpPr/>
            <p:nvPr/>
          </p:nvSpPr>
          <p:spPr>
            <a:xfrm>
              <a:off x="1071453" y="3905319"/>
              <a:ext cx="5904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Cabo Verde</a:t>
              </a:r>
            </a:p>
          </p:txBody>
        </p:sp>
        <p:sp>
          <p:nvSpPr>
            <p:cNvPr id="434" name="tx434"/>
            <p:cNvSpPr/>
            <p:nvPr/>
          </p:nvSpPr>
          <p:spPr>
            <a:xfrm>
              <a:off x="1313860" y="3735663"/>
              <a:ext cx="34802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Angola</a:t>
              </a:r>
            </a:p>
          </p:txBody>
        </p:sp>
        <p:sp>
          <p:nvSpPr>
            <p:cNvPr id="435" name="tx435"/>
            <p:cNvSpPr/>
            <p:nvPr/>
          </p:nvSpPr>
          <p:spPr>
            <a:xfrm>
              <a:off x="1264025" y="3566006"/>
              <a:ext cx="3978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Lesotho</a:t>
              </a:r>
            </a:p>
          </p:txBody>
        </p:sp>
        <p:sp>
          <p:nvSpPr>
            <p:cNvPr id="436" name="tx436"/>
            <p:cNvSpPr/>
            <p:nvPr/>
          </p:nvSpPr>
          <p:spPr>
            <a:xfrm>
              <a:off x="1344950" y="3396350"/>
              <a:ext cx="3169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Kenya</a:t>
              </a:r>
            </a:p>
          </p:txBody>
        </p:sp>
        <p:sp>
          <p:nvSpPr>
            <p:cNvPr id="437" name="tx437"/>
            <p:cNvSpPr/>
            <p:nvPr/>
          </p:nvSpPr>
          <p:spPr>
            <a:xfrm>
              <a:off x="1252047" y="3226693"/>
              <a:ext cx="4098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Namibia</a:t>
              </a:r>
            </a:p>
          </p:txBody>
        </p:sp>
        <p:sp>
          <p:nvSpPr>
            <p:cNvPr id="438" name="tx438"/>
            <p:cNvSpPr/>
            <p:nvPr/>
          </p:nvSpPr>
          <p:spPr>
            <a:xfrm>
              <a:off x="1214465" y="3057037"/>
              <a:ext cx="4474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Tanzania</a:t>
              </a:r>
            </a:p>
          </p:txBody>
        </p:sp>
        <p:sp>
          <p:nvSpPr>
            <p:cNvPr id="439" name="tx439"/>
            <p:cNvSpPr/>
            <p:nvPr/>
          </p:nvSpPr>
          <p:spPr>
            <a:xfrm>
              <a:off x="1276644" y="2887380"/>
              <a:ext cx="3852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Burundi</a:t>
              </a:r>
            </a:p>
          </p:txBody>
        </p:sp>
        <p:sp>
          <p:nvSpPr>
            <p:cNvPr id="440" name="tx440"/>
            <p:cNvSpPr/>
            <p:nvPr/>
          </p:nvSpPr>
          <p:spPr>
            <a:xfrm>
              <a:off x="1270517" y="2717723"/>
              <a:ext cx="3913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Gambia</a:t>
              </a:r>
            </a:p>
          </p:txBody>
        </p:sp>
        <p:sp>
          <p:nvSpPr>
            <p:cNvPr id="441" name="tx441"/>
            <p:cNvSpPr/>
            <p:nvPr/>
          </p:nvSpPr>
          <p:spPr>
            <a:xfrm>
              <a:off x="508182" y="2548067"/>
              <a:ext cx="11536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Sao Tome and Principe</a:t>
              </a:r>
            </a:p>
          </p:txBody>
        </p:sp>
        <p:sp>
          <p:nvSpPr>
            <p:cNvPr id="442" name="tx442"/>
            <p:cNvSpPr/>
            <p:nvPr/>
          </p:nvSpPr>
          <p:spPr>
            <a:xfrm>
              <a:off x="1037894" y="2378410"/>
              <a:ext cx="6239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Cote d'Ivoire</a:t>
              </a:r>
            </a:p>
          </p:txBody>
        </p:sp>
        <p:sp>
          <p:nvSpPr>
            <p:cNvPr id="443" name="tx443"/>
            <p:cNvSpPr/>
            <p:nvPr/>
          </p:nvSpPr>
          <p:spPr>
            <a:xfrm>
              <a:off x="1326204" y="2208754"/>
              <a:ext cx="335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Gabon</a:t>
              </a:r>
            </a:p>
          </p:txBody>
        </p:sp>
        <p:sp>
          <p:nvSpPr>
            <p:cNvPr id="444" name="tx444"/>
            <p:cNvSpPr/>
            <p:nvPr/>
          </p:nvSpPr>
          <p:spPr>
            <a:xfrm>
              <a:off x="1245829" y="2039097"/>
              <a:ext cx="4160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Eswatini</a:t>
              </a:r>
            </a:p>
          </p:txBody>
        </p:sp>
        <p:sp>
          <p:nvSpPr>
            <p:cNvPr id="445" name="tx445"/>
            <p:cNvSpPr/>
            <p:nvPr/>
          </p:nvSpPr>
          <p:spPr>
            <a:xfrm>
              <a:off x="1059108" y="1869441"/>
              <a:ext cx="6027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South Africa</a:t>
              </a:r>
            </a:p>
          </p:txBody>
        </p:sp>
        <p:sp>
          <p:nvSpPr>
            <p:cNvPr id="446" name="tx446"/>
            <p:cNvSpPr/>
            <p:nvPr/>
          </p:nvSpPr>
          <p:spPr>
            <a:xfrm>
              <a:off x="4277441" y="6192124"/>
              <a:ext cx="104854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 in:</a:t>
              </a:r>
            </a:p>
          </p:txBody>
        </p:sp>
        <p:sp>
          <p:nvSpPr>
            <p:cNvPr id="447" name="pt447"/>
            <p:cNvSpPr/>
            <p:nvPr/>
          </p:nvSpPr>
          <p:spPr>
            <a:xfrm>
              <a:off x="5433048" y="6169888"/>
              <a:ext cx="144506" cy="144506"/>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448" name="pt448"/>
            <p:cNvSpPr/>
            <p:nvPr/>
          </p:nvSpPr>
          <p:spPr>
            <a:xfrm>
              <a:off x="6040398" y="6169888"/>
              <a:ext cx="144506" cy="144506"/>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449" name="tx449"/>
            <p:cNvSpPr/>
            <p:nvPr/>
          </p:nvSpPr>
          <p:spPr>
            <a:xfrm>
              <a:off x="5684618"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2019</a:t>
              </a:r>
            </a:p>
          </p:txBody>
        </p:sp>
        <p:sp>
          <p:nvSpPr>
            <p:cNvPr id="450" name="tx450"/>
            <p:cNvSpPr/>
            <p:nvPr/>
          </p:nvSpPr>
          <p:spPr>
            <a:xfrm>
              <a:off x="6291969"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451" name="tx451"/>
            <p:cNvSpPr/>
            <p:nvPr/>
          </p:nvSpPr>
          <p:spPr>
            <a:xfrm>
              <a:off x="1743716" y="1368037"/>
              <a:ext cx="445788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DTP1 coverage (%) and change, by country, 2019 and 2025</a:t>
              </a:r>
            </a:p>
          </p:txBody>
        </p:sp>
        <p:sp>
          <p:nvSpPr>
            <p:cNvPr id="452" name="tx452"/>
            <p:cNvSpPr/>
            <p:nvPr/>
          </p:nvSpPr>
          <p:spPr>
            <a:xfrm>
              <a:off x="4912427" y="64910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453" name="tx453"/>
            <p:cNvSpPr/>
            <p:nvPr/>
          </p:nvSpPr>
          <p:spPr>
            <a:xfrm>
              <a:off x="5475606" y="6611748"/>
              <a:ext cx="35988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Change in coverage between 2019 and 2025 indicated to the right.</a:t>
              </a:r>
            </a:p>
          </p:txBody>
        </p:sp>
      </p:grpSp>
      <p:sp>
        <p:nvSpPr>
          <p:cNvPr id="45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DTP1 coverage in 2019 and 2025, and change in coverage between the two years.
Overall, 22 out of 47 (47%) countries in AFR had a decline in coverage. The largest decline was in South Africa (-20 percentage points), followed by Eswatini and Gabon (-12 percentage points).
There were 20 (43%) countries with an increase in DTP1 coverage. Coverage remained the same in 5 countries between 2019 and 2025.
</a:t>
            </a:r>
          </a:p>
        </p:txBody>
      </p:sp>
      <p:sp>
        <p:nvSpPr>
          <p:cNvPr id="455"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Between 2019 and 2025, DTP1 coverage increased in 20 countries and decreased in 22 countries.</a:t>
            </a:r>
          </a:p>
        </p:txBody>
      </p:sp>
      <p:grpSp xmlns:pic="http://schemas.openxmlformats.org/drawingml/2006/picture">
        <p:nvGrpSpPr>
          <p:cNvPr id="456" name=""/>
          <p:cNvGrpSpPr/>
          <p:nvPr/>
        </p:nvGrpSpPr>
        <p:grpSpPr>
          <a:xfrm>
            <a:off x="292608" y="1005840"/>
            <a:ext cx="8595360" cy="28575"/>
            <a:chOff x="292608" y="1005840"/>
            <a:chExt cx="8595360" cy="28575"/>
          </a:xfrm>
        </p:grpSpPr>
        <p:sp>
          <p:nvSpPr>
            <p:cNvPr id="457"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58"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1192790" y="5298439"/>
              <a:ext cx="1843413" cy="0"/>
            </a:xfrm>
            <a:custGeom>
              <a:avLst/>
              <a:pathLst>
                <a:path w="1843413" h="0">
                  <a:moveTo>
                    <a:pt x="0" y="0"/>
                  </a:moveTo>
                  <a:lnTo>
                    <a:pt x="1843413" y="0"/>
                  </a:lnTo>
                  <a:lnTo>
                    <a:pt x="1843413" y="0"/>
                  </a:lnTo>
                </a:path>
              </a:pathLst>
            </a:custGeom>
            <a:ln w="13550" cap="flat">
              <a:solidFill>
                <a:srgbClr val="EBEBEB">
                  <a:alpha val="100000"/>
                </a:srgbClr>
              </a:solidFill>
              <a:prstDash val="solid"/>
              <a:round/>
            </a:ln>
          </p:spPr>
          <p:txBody>
            <a:bodyPr/>
            <a:lstStyle/>
            <a:p/>
          </p:txBody>
        </p:sp>
        <p:sp>
          <p:nvSpPr>
            <p:cNvPr id="5" name="pl5"/>
            <p:cNvSpPr/>
            <p:nvPr/>
          </p:nvSpPr>
          <p:spPr>
            <a:xfrm>
              <a:off x="1192790" y="4839125"/>
              <a:ext cx="1843413" cy="0"/>
            </a:xfrm>
            <a:custGeom>
              <a:avLst/>
              <a:pathLst>
                <a:path w="1843413" h="0">
                  <a:moveTo>
                    <a:pt x="0" y="0"/>
                  </a:moveTo>
                  <a:lnTo>
                    <a:pt x="1843413" y="0"/>
                  </a:lnTo>
                  <a:lnTo>
                    <a:pt x="1843413" y="0"/>
                  </a:lnTo>
                </a:path>
              </a:pathLst>
            </a:custGeom>
            <a:ln w="13550" cap="flat">
              <a:solidFill>
                <a:srgbClr val="EBEBEB">
                  <a:alpha val="100000"/>
                </a:srgbClr>
              </a:solidFill>
              <a:prstDash val="solid"/>
              <a:round/>
            </a:ln>
          </p:spPr>
          <p:txBody>
            <a:bodyPr/>
            <a:lstStyle/>
            <a:p/>
          </p:txBody>
        </p:sp>
        <p:sp>
          <p:nvSpPr>
            <p:cNvPr id="6" name="pl6"/>
            <p:cNvSpPr/>
            <p:nvPr/>
          </p:nvSpPr>
          <p:spPr>
            <a:xfrm>
              <a:off x="1192790" y="4379811"/>
              <a:ext cx="1843413" cy="0"/>
            </a:xfrm>
            <a:custGeom>
              <a:avLst/>
              <a:pathLst>
                <a:path w="1843413" h="0">
                  <a:moveTo>
                    <a:pt x="0" y="0"/>
                  </a:moveTo>
                  <a:lnTo>
                    <a:pt x="1843413" y="0"/>
                  </a:lnTo>
                  <a:lnTo>
                    <a:pt x="1843413" y="0"/>
                  </a:lnTo>
                </a:path>
              </a:pathLst>
            </a:custGeom>
            <a:ln w="13550" cap="flat">
              <a:solidFill>
                <a:srgbClr val="EBEBEB">
                  <a:alpha val="100000"/>
                </a:srgbClr>
              </a:solidFill>
              <a:prstDash val="solid"/>
              <a:round/>
            </a:ln>
          </p:spPr>
          <p:txBody>
            <a:bodyPr/>
            <a:lstStyle/>
            <a:p/>
          </p:txBody>
        </p:sp>
        <p:sp>
          <p:nvSpPr>
            <p:cNvPr id="7" name="pl7"/>
            <p:cNvSpPr/>
            <p:nvPr/>
          </p:nvSpPr>
          <p:spPr>
            <a:xfrm>
              <a:off x="1192790" y="3920496"/>
              <a:ext cx="1843413" cy="0"/>
            </a:xfrm>
            <a:custGeom>
              <a:avLst/>
              <a:pathLst>
                <a:path w="1843413" h="0">
                  <a:moveTo>
                    <a:pt x="0" y="0"/>
                  </a:moveTo>
                  <a:lnTo>
                    <a:pt x="1843413" y="0"/>
                  </a:lnTo>
                  <a:lnTo>
                    <a:pt x="1843413" y="0"/>
                  </a:lnTo>
                </a:path>
              </a:pathLst>
            </a:custGeom>
            <a:ln w="13550" cap="flat">
              <a:solidFill>
                <a:srgbClr val="EBEBEB">
                  <a:alpha val="100000"/>
                </a:srgbClr>
              </a:solidFill>
              <a:prstDash val="solid"/>
              <a:round/>
            </a:ln>
          </p:spPr>
          <p:txBody>
            <a:bodyPr/>
            <a:lstStyle/>
            <a:p/>
          </p:txBody>
        </p:sp>
        <p:sp>
          <p:nvSpPr>
            <p:cNvPr id="8" name="pl8"/>
            <p:cNvSpPr/>
            <p:nvPr/>
          </p:nvSpPr>
          <p:spPr>
            <a:xfrm>
              <a:off x="1192790" y="3461182"/>
              <a:ext cx="1843413" cy="0"/>
            </a:xfrm>
            <a:custGeom>
              <a:avLst/>
              <a:pathLst>
                <a:path w="1843413" h="0">
                  <a:moveTo>
                    <a:pt x="0" y="0"/>
                  </a:moveTo>
                  <a:lnTo>
                    <a:pt x="1843413" y="0"/>
                  </a:lnTo>
                  <a:lnTo>
                    <a:pt x="1843413" y="0"/>
                  </a:lnTo>
                </a:path>
              </a:pathLst>
            </a:custGeom>
            <a:ln w="13550" cap="flat">
              <a:solidFill>
                <a:srgbClr val="EBEBEB">
                  <a:alpha val="100000"/>
                </a:srgbClr>
              </a:solidFill>
              <a:prstDash val="solid"/>
              <a:round/>
            </a:ln>
          </p:spPr>
          <p:txBody>
            <a:bodyPr/>
            <a:lstStyle/>
            <a:p/>
          </p:txBody>
        </p:sp>
        <p:sp>
          <p:nvSpPr>
            <p:cNvPr id="9" name="pl9"/>
            <p:cNvSpPr/>
            <p:nvPr/>
          </p:nvSpPr>
          <p:spPr>
            <a:xfrm>
              <a:off x="1192790" y="3001868"/>
              <a:ext cx="1843413" cy="0"/>
            </a:xfrm>
            <a:custGeom>
              <a:avLst/>
              <a:pathLst>
                <a:path w="1843413" h="0">
                  <a:moveTo>
                    <a:pt x="0" y="0"/>
                  </a:moveTo>
                  <a:lnTo>
                    <a:pt x="1843413" y="0"/>
                  </a:lnTo>
                  <a:lnTo>
                    <a:pt x="1843413" y="0"/>
                  </a:lnTo>
                </a:path>
              </a:pathLst>
            </a:custGeom>
            <a:ln w="13550" cap="flat">
              <a:solidFill>
                <a:srgbClr val="EBEBEB">
                  <a:alpha val="100000"/>
                </a:srgbClr>
              </a:solidFill>
              <a:prstDash val="solid"/>
              <a:round/>
            </a:ln>
          </p:spPr>
          <p:txBody>
            <a:bodyPr/>
            <a:lstStyle/>
            <a:p/>
          </p:txBody>
        </p:sp>
        <p:sp>
          <p:nvSpPr>
            <p:cNvPr id="10" name="pl10"/>
            <p:cNvSpPr/>
            <p:nvPr/>
          </p:nvSpPr>
          <p:spPr>
            <a:xfrm>
              <a:off x="1192790" y="2542554"/>
              <a:ext cx="1843413" cy="0"/>
            </a:xfrm>
            <a:custGeom>
              <a:avLst/>
              <a:pathLst>
                <a:path w="1843413" h="0">
                  <a:moveTo>
                    <a:pt x="0" y="0"/>
                  </a:moveTo>
                  <a:lnTo>
                    <a:pt x="1843413" y="0"/>
                  </a:lnTo>
                  <a:lnTo>
                    <a:pt x="1843413" y="0"/>
                  </a:lnTo>
                </a:path>
              </a:pathLst>
            </a:custGeom>
            <a:ln w="13550" cap="flat">
              <a:solidFill>
                <a:srgbClr val="EBEBEB">
                  <a:alpha val="100000"/>
                </a:srgbClr>
              </a:solidFill>
              <a:prstDash val="solid"/>
              <a:round/>
            </a:ln>
          </p:spPr>
          <p:txBody>
            <a:bodyPr/>
            <a:lstStyle/>
            <a:p/>
          </p:txBody>
        </p:sp>
        <p:sp>
          <p:nvSpPr>
            <p:cNvPr id="11" name="pl11"/>
            <p:cNvSpPr/>
            <p:nvPr/>
          </p:nvSpPr>
          <p:spPr>
            <a:xfrm>
              <a:off x="1192790" y="2083240"/>
              <a:ext cx="1843413" cy="0"/>
            </a:xfrm>
            <a:custGeom>
              <a:avLst/>
              <a:pathLst>
                <a:path w="1843413" h="0">
                  <a:moveTo>
                    <a:pt x="0" y="0"/>
                  </a:moveTo>
                  <a:lnTo>
                    <a:pt x="1843413" y="0"/>
                  </a:lnTo>
                  <a:lnTo>
                    <a:pt x="1843413" y="0"/>
                  </a:lnTo>
                </a:path>
              </a:pathLst>
            </a:custGeom>
            <a:ln w="13550" cap="flat">
              <a:solidFill>
                <a:srgbClr val="EBEBEB">
                  <a:alpha val="100000"/>
                </a:srgbClr>
              </a:solidFill>
              <a:prstDash val="solid"/>
              <a:round/>
            </a:ln>
          </p:spPr>
          <p:txBody>
            <a:bodyPr/>
            <a:lstStyle/>
            <a:p/>
          </p:txBody>
        </p:sp>
        <p:sp>
          <p:nvSpPr>
            <p:cNvPr id="12" name="pl12"/>
            <p:cNvSpPr/>
            <p:nvPr/>
          </p:nvSpPr>
          <p:spPr>
            <a:xfrm>
              <a:off x="127658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3" name="pl13"/>
            <p:cNvSpPr/>
            <p:nvPr/>
          </p:nvSpPr>
          <p:spPr>
            <a:xfrm>
              <a:off x="1555887"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183519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114497"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239380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2673107"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2212254" y="2083240"/>
              <a:ext cx="125687" cy="0"/>
            </a:xfrm>
            <a:custGeom>
              <a:avLst/>
              <a:pathLst>
                <a:path w="125687" h="0">
                  <a:moveTo>
                    <a:pt x="0" y="0"/>
                  </a:moveTo>
                  <a:lnTo>
                    <a:pt x="125687" y="0"/>
                  </a:lnTo>
                </a:path>
              </a:pathLst>
            </a:custGeom>
            <a:ln w="81303" cap="flat">
              <a:solidFill>
                <a:srgbClr val="E8E8E8">
                  <a:alpha val="100000"/>
                </a:srgbClr>
              </a:solidFill>
              <a:prstDash val="solid"/>
              <a:round/>
            </a:ln>
          </p:spPr>
          <p:txBody>
            <a:bodyPr/>
            <a:lstStyle/>
            <a:p/>
          </p:txBody>
        </p:sp>
        <p:sp>
          <p:nvSpPr>
            <p:cNvPr id="19" name="pl19"/>
            <p:cNvSpPr/>
            <p:nvPr/>
          </p:nvSpPr>
          <p:spPr>
            <a:xfrm>
              <a:off x="2449663" y="2542554"/>
              <a:ext cx="97756" cy="0"/>
            </a:xfrm>
            <a:custGeom>
              <a:avLst/>
              <a:pathLst>
                <a:path w="97756" h="0">
                  <a:moveTo>
                    <a:pt x="0" y="0"/>
                  </a:moveTo>
                  <a:lnTo>
                    <a:pt x="97756" y="0"/>
                  </a:lnTo>
                </a:path>
              </a:pathLst>
            </a:custGeom>
            <a:ln w="81303" cap="flat">
              <a:solidFill>
                <a:srgbClr val="E8E8E8">
                  <a:alpha val="100000"/>
                </a:srgbClr>
              </a:solidFill>
              <a:prstDash val="solid"/>
              <a:round/>
            </a:ln>
          </p:spPr>
          <p:txBody>
            <a:bodyPr/>
            <a:lstStyle/>
            <a:p/>
          </p:txBody>
        </p:sp>
        <p:sp>
          <p:nvSpPr>
            <p:cNvPr id="20" name="pl20"/>
            <p:cNvSpPr/>
            <p:nvPr/>
          </p:nvSpPr>
          <p:spPr>
            <a:xfrm>
              <a:off x="2212254" y="3001868"/>
              <a:ext cx="41895" cy="0"/>
            </a:xfrm>
            <a:custGeom>
              <a:avLst/>
              <a:pathLst>
                <a:path w="41895" h="0">
                  <a:moveTo>
                    <a:pt x="0" y="0"/>
                  </a:moveTo>
                  <a:lnTo>
                    <a:pt x="41895" y="0"/>
                  </a:lnTo>
                </a:path>
              </a:pathLst>
            </a:custGeom>
            <a:ln w="81303" cap="flat">
              <a:solidFill>
                <a:srgbClr val="E8E8E8">
                  <a:alpha val="100000"/>
                </a:srgbClr>
              </a:solidFill>
              <a:prstDash val="solid"/>
              <a:round/>
            </a:ln>
          </p:spPr>
          <p:txBody>
            <a:bodyPr/>
            <a:lstStyle/>
            <a:p/>
          </p:txBody>
        </p:sp>
        <p:sp>
          <p:nvSpPr>
            <p:cNvPr id="21" name="pl21"/>
            <p:cNvSpPr/>
            <p:nvPr/>
          </p:nvSpPr>
          <p:spPr>
            <a:xfrm>
              <a:off x="2547420" y="3461182"/>
              <a:ext cx="27930" cy="0"/>
            </a:xfrm>
            <a:custGeom>
              <a:avLst/>
              <a:pathLst>
                <a:path w="27930" h="0">
                  <a:moveTo>
                    <a:pt x="0" y="0"/>
                  </a:moveTo>
                  <a:lnTo>
                    <a:pt x="27930" y="0"/>
                  </a:lnTo>
                </a:path>
              </a:pathLst>
            </a:custGeom>
            <a:ln w="81303" cap="flat">
              <a:solidFill>
                <a:srgbClr val="E8E8E8">
                  <a:alpha val="100000"/>
                </a:srgbClr>
              </a:solidFill>
              <a:prstDash val="solid"/>
              <a:round/>
            </a:ln>
          </p:spPr>
          <p:txBody>
            <a:bodyPr/>
            <a:lstStyle/>
            <a:p/>
          </p:txBody>
        </p:sp>
        <p:sp>
          <p:nvSpPr>
            <p:cNvPr id="22" name="pl22"/>
            <p:cNvSpPr/>
            <p:nvPr/>
          </p:nvSpPr>
          <p:spPr>
            <a:xfrm>
              <a:off x="2589316" y="3920496"/>
              <a:ext cx="27930" cy="0"/>
            </a:xfrm>
            <a:custGeom>
              <a:avLst/>
              <a:pathLst>
                <a:path w="27930" h="0">
                  <a:moveTo>
                    <a:pt x="0" y="0"/>
                  </a:moveTo>
                  <a:lnTo>
                    <a:pt x="27930" y="0"/>
                  </a:lnTo>
                </a:path>
              </a:pathLst>
            </a:custGeom>
            <a:ln w="81303" cap="flat">
              <a:solidFill>
                <a:srgbClr val="E8E8E8">
                  <a:alpha val="100000"/>
                </a:srgbClr>
              </a:solidFill>
              <a:prstDash val="solid"/>
              <a:round/>
            </a:ln>
          </p:spPr>
          <p:txBody>
            <a:bodyPr/>
            <a:lstStyle/>
            <a:p/>
          </p:txBody>
        </p:sp>
        <p:sp>
          <p:nvSpPr>
            <p:cNvPr id="23" name="pl23"/>
            <p:cNvSpPr/>
            <p:nvPr/>
          </p:nvSpPr>
          <p:spPr>
            <a:xfrm>
              <a:off x="2533455" y="4379811"/>
              <a:ext cx="13965" cy="0"/>
            </a:xfrm>
            <a:custGeom>
              <a:avLst/>
              <a:pathLst>
                <a:path w="13965" h="0">
                  <a:moveTo>
                    <a:pt x="0" y="0"/>
                  </a:moveTo>
                  <a:lnTo>
                    <a:pt x="13965" y="0"/>
                  </a:lnTo>
                </a:path>
              </a:pathLst>
            </a:custGeom>
            <a:ln w="81303" cap="flat">
              <a:solidFill>
                <a:srgbClr val="E8E8E8">
                  <a:alpha val="100000"/>
                </a:srgbClr>
              </a:solidFill>
              <a:prstDash val="solid"/>
              <a:round/>
            </a:ln>
          </p:spPr>
          <p:txBody>
            <a:bodyPr/>
            <a:lstStyle/>
            <a:p/>
          </p:txBody>
        </p:sp>
        <p:sp>
          <p:nvSpPr>
            <p:cNvPr id="24" name="pl24"/>
            <p:cNvSpPr/>
            <p:nvPr/>
          </p:nvSpPr>
          <p:spPr>
            <a:xfrm>
              <a:off x="2254150" y="4839125"/>
              <a:ext cx="13965" cy="0"/>
            </a:xfrm>
            <a:custGeom>
              <a:avLst/>
              <a:pathLst>
                <a:path w="13965" h="0">
                  <a:moveTo>
                    <a:pt x="0" y="0"/>
                  </a:moveTo>
                  <a:lnTo>
                    <a:pt x="13965" y="0"/>
                  </a:lnTo>
                </a:path>
              </a:pathLst>
            </a:custGeom>
            <a:ln w="81303" cap="flat">
              <a:solidFill>
                <a:srgbClr val="E8E8E8">
                  <a:alpha val="100000"/>
                </a:srgbClr>
              </a:solidFill>
              <a:prstDash val="solid"/>
              <a:round/>
            </a:ln>
          </p:spPr>
          <p:txBody>
            <a:bodyPr/>
            <a:lstStyle/>
            <a:p/>
          </p:txBody>
        </p:sp>
        <p:sp>
          <p:nvSpPr>
            <p:cNvPr id="25" name="pl25"/>
            <p:cNvSpPr/>
            <p:nvPr/>
          </p:nvSpPr>
          <p:spPr>
            <a:xfrm>
              <a:off x="2645177" y="5298439"/>
              <a:ext cx="13965" cy="0"/>
            </a:xfrm>
            <a:custGeom>
              <a:avLst/>
              <a:pathLst>
                <a:path w="13965" h="0">
                  <a:moveTo>
                    <a:pt x="0" y="0"/>
                  </a:moveTo>
                  <a:lnTo>
                    <a:pt x="13965" y="0"/>
                  </a:lnTo>
                </a:path>
              </a:pathLst>
            </a:custGeom>
            <a:ln w="81303" cap="flat">
              <a:solidFill>
                <a:srgbClr val="E8E8E8">
                  <a:alpha val="100000"/>
                </a:srgbClr>
              </a:solidFill>
              <a:prstDash val="solid"/>
              <a:round/>
            </a:ln>
          </p:spPr>
          <p:txBody>
            <a:bodyPr/>
            <a:lstStyle/>
            <a:p/>
          </p:txBody>
        </p:sp>
        <p:sp>
          <p:nvSpPr>
            <p:cNvPr id="26" name="pt26"/>
            <p:cNvSpPr/>
            <p:nvPr/>
          </p:nvSpPr>
          <p:spPr>
            <a:xfrm>
              <a:off x="2249650" y="29973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 name="pt27"/>
            <p:cNvSpPr/>
            <p:nvPr/>
          </p:nvSpPr>
          <p:spPr>
            <a:xfrm>
              <a:off x="2207754" y="29973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 name="pt28"/>
            <p:cNvSpPr/>
            <p:nvPr/>
          </p:nvSpPr>
          <p:spPr>
            <a:xfrm>
              <a:off x="2542920" y="25380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 name="pt29"/>
            <p:cNvSpPr/>
            <p:nvPr/>
          </p:nvSpPr>
          <p:spPr>
            <a:xfrm>
              <a:off x="2445163" y="25380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 name="pt30"/>
            <p:cNvSpPr/>
            <p:nvPr/>
          </p:nvSpPr>
          <p:spPr>
            <a:xfrm>
              <a:off x="2570850" y="34566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 name="pt31"/>
            <p:cNvSpPr/>
            <p:nvPr/>
          </p:nvSpPr>
          <p:spPr>
            <a:xfrm>
              <a:off x="2542920" y="34566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 name="pt32"/>
            <p:cNvSpPr/>
            <p:nvPr/>
          </p:nvSpPr>
          <p:spPr>
            <a:xfrm>
              <a:off x="2542920" y="43753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 name="pt33"/>
            <p:cNvSpPr/>
            <p:nvPr/>
          </p:nvSpPr>
          <p:spPr>
            <a:xfrm>
              <a:off x="2528955" y="43753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 name="pt34"/>
            <p:cNvSpPr/>
            <p:nvPr/>
          </p:nvSpPr>
          <p:spPr>
            <a:xfrm>
              <a:off x="2263615" y="48346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 name="pt35"/>
            <p:cNvSpPr/>
            <p:nvPr/>
          </p:nvSpPr>
          <p:spPr>
            <a:xfrm>
              <a:off x="2249650" y="48346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 name="pt36"/>
            <p:cNvSpPr/>
            <p:nvPr/>
          </p:nvSpPr>
          <p:spPr>
            <a:xfrm>
              <a:off x="2654642" y="52939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 name="pt37"/>
            <p:cNvSpPr/>
            <p:nvPr/>
          </p:nvSpPr>
          <p:spPr>
            <a:xfrm>
              <a:off x="2640677" y="52939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 name="pt38"/>
            <p:cNvSpPr/>
            <p:nvPr/>
          </p:nvSpPr>
          <p:spPr>
            <a:xfrm>
              <a:off x="2612746" y="39159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 name="pt39"/>
            <p:cNvSpPr/>
            <p:nvPr/>
          </p:nvSpPr>
          <p:spPr>
            <a:xfrm>
              <a:off x="2584816" y="39159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 name="pt40"/>
            <p:cNvSpPr/>
            <p:nvPr/>
          </p:nvSpPr>
          <p:spPr>
            <a:xfrm>
              <a:off x="2333441" y="20787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 name="pt41"/>
            <p:cNvSpPr/>
            <p:nvPr/>
          </p:nvSpPr>
          <p:spPr>
            <a:xfrm>
              <a:off x="2207754" y="20787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 name="pt42"/>
            <p:cNvSpPr/>
            <p:nvPr/>
          </p:nvSpPr>
          <p:spPr>
            <a:xfrm>
              <a:off x="2208998" y="295671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3" name="pt43"/>
            <p:cNvSpPr/>
            <p:nvPr/>
          </p:nvSpPr>
          <p:spPr>
            <a:xfrm>
              <a:off x="2167102" y="295671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 name="pt44"/>
            <p:cNvSpPr/>
            <p:nvPr/>
          </p:nvSpPr>
          <p:spPr>
            <a:xfrm>
              <a:off x="2502268" y="249740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 name="pt45"/>
            <p:cNvSpPr/>
            <p:nvPr/>
          </p:nvSpPr>
          <p:spPr>
            <a:xfrm>
              <a:off x="2404511" y="249740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 name="pt46"/>
            <p:cNvSpPr/>
            <p:nvPr/>
          </p:nvSpPr>
          <p:spPr>
            <a:xfrm>
              <a:off x="2530198" y="341603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 name="pt47"/>
            <p:cNvSpPr/>
            <p:nvPr/>
          </p:nvSpPr>
          <p:spPr>
            <a:xfrm>
              <a:off x="2502268" y="341603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 name="pt48"/>
            <p:cNvSpPr/>
            <p:nvPr/>
          </p:nvSpPr>
          <p:spPr>
            <a:xfrm>
              <a:off x="2502268" y="433465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 name="pt49"/>
            <p:cNvSpPr/>
            <p:nvPr/>
          </p:nvSpPr>
          <p:spPr>
            <a:xfrm>
              <a:off x="2488303" y="433465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 name="pt50"/>
            <p:cNvSpPr/>
            <p:nvPr/>
          </p:nvSpPr>
          <p:spPr>
            <a:xfrm>
              <a:off x="2222963" y="479397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 name="pt51"/>
            <p:cNvSpPr/>
            <p:nvPr/>
          </p:nvSpPr>
          <p:spPr>
            <a:xfrm>
              <a:off x="2208998" y="479397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 name="pt52"/>
            <p:cNvSpPr/>
            <p:nvPr/>
          </p:nvSpPr>
          <p:spPr>
            <a:xfrm>
              <a:off x="2613990" y="525328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 name="pt53"/>
            <p:cNvSpPr/>
            <p:nvPr/>
          </p:nvSpPr>
          <p:spPr>
            <a:xfrm>
              <a:off x="2600025" y="525328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 name="pt54"/>
            <p:cNvSpPr/>
            <p:nvPr/>
          </p:nvSpPr>
          <p:spPr>
            <a:xfrm>
              <a:off x="2572094" y="387534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 name="pt55"/>
            <p:cNvSpPr/>
            <p:nvPr/>
          </p:nvSpPr>
          <p:spPr>
            <a:xfrm>
              <a:off x="2544164" y="387534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 name="pt56"/>
            <p:cNvSpPr/>
            <p:nvPr/>
          </p:nvSpPr>
          <p:spPr>
            <a:xfrm>
              <a:off x="2292789" y="203808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 name="pt57"/>
            <p:cNvSpPr/>
            <p:nvPr/>
          </p:nvSpPr>
          <p:spPr>
            <a:xfrm>
              <a:off x="2167102" y="20380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 name="tx58"/>
            <p:cNvSpPr/>
            <p:nvPr/>
          </p:nvSpPr>
          <p:spPr>
            <a:xfrm>
              <a:off x="2779899" y="296053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59" name="tx59"/>
            <p:cNvSpPr/>
            <p:nvPr/>
          </p:nvSpPr>
          <p:spPr>
            <a:xfrm>
              <a:off x="2779899" y="2501223"/>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-7%</a:t>
              </a:r>
            </a:p>
          </p:txBody>
        </p:sp>
        <p:sp>
          <p:nvSpPr>
            <p:cNvPr id="60" name="tx60"/>
            <p:cNvSpPr/>
            <p:nvPr/>
          </p:nvSpPr>
          <p:spPr>
            <a:xfrm>
              <a:off x="2779899" y="341985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61" name="tx61"/>
            <p:cNvSpPr/>
            <p:nvPr/>
          </p:nvSpPr>
          <p:spPr>
            <a:xfrm>
              <a:off x="2779899" y="433848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62" name="tx62"/>
            <p:cNvSpPr/>
            <p:nvPr/>
          </p:nvSpPr>
          <p:spPr>
            <a:xfrm>
              <a:off x="2779899" y="4797794"/>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63" name="tx63"/>
            <p:cNvSpPr/>
            <p:nvPr/>
          </p:nvSpPr>
          <p:spPr>
            <a:xfrm>
              <a:off x="2779899" y="5257108"/>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64" name="tx64"/>
            <p:cNvSpPr/>
            <p:nvPr/>
          </p:nvSpPr>
          <p:spPr>
            <a:xfrm>
              <a:off x="2779899" y="387916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65" name="tx65"/>
            <p:cNvSpPr/>
            <p:nvPr/>
          </p:nvSpPr>
          <p:spPr>
            <a:xfrm>
              <a:off x="2779899" y="204190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-9%</a:t>
              </a:r>
            </a:p>
          </p:txBody>
        </p:sp>
        <p:sp>
          <p:nvSpPr>
            <p:cNvPr id="66" name="rc66"/>
            <p:cNvSpPr/>
            <p:nvPr/>
          </p:nvSpPr>
          <p:spPr>
            <a:xfrm>
              <a:off x="1192790" y="1807652"/>
              <a:ext cx="1843413" cy="3766375"/>
            </a:xfrm>
            <a:prstGeom prst="rect">
              <a:avLst/>
            </a:prstGeom>
            <a:noFill/>
            <a:ln w="13550" cap="rnd">
              <a:solidFill>
                <a:srgbClr val="999999">
                  <a:alpha val="100000"/>
                </a:srgbClr>
              </a:solidFill>
              <a:prstDash val="solid"/>
              <a:round/>
            </a:ln>
          </p:spPr>
          <p:txBody>
            <a:bodyPr/>
            <a:lstStyle/>
            <a:p/>
          </p:txBody>
        </p:sp>
        <p:sp>
          <p:nvSpPr>
            <p:cNvPr id="67" name="pl67"/>
            <p:cNvSpPr/>
            <p:nvPr/>
          </p:nvSpPr>
          <p:spPr>
            <a:xfrm>
              <a:off x="4082460" y="5462155"/>
              <a:ext cx="1843413" cy="0"/>
            </a:xfrm>
            <a:custGeom>
              <a:avLst/>
              <a:pathLst>
                <a:path w="1843413" h="0">
                  <a:moveTo>
                    <a:pt x="0" y="0"/>
                  </a:moveTo>
                  <a:lnTo>
                    <a:pt x="1843413" y="0"/>
                  </a:lnTo>
                  <a:lnTo>
                    <a:pt x="1843413" y="0"/>
                  </a:lnTo>
                </a:path>
              </a:pathLst>
            </a:custGeom>
            <a:ln w="13550" cap="flat">
              <a:solidFill>
                <a:srgbClr val="EBEBEB">
                  <a:alpha val="100000"/>
                </a:srgbClr>
              </a:solidFill>
              <a:prstDash val="solid"/>
              <a:round/>
            </a:ln>
          </p:spPr>
          <p:txBody>
            <a:bodyPr/>
            <a:lstStyle/>
            <a:p/>
          </p:txBody>
        </p:sp>
        <p:sp>
          <p:nvSpPr>
            <p:cNvPr id="68" name="pl68"/>
            <p:cNvSpPr/>
            <p:nvPr/>
          </p:nvSpPr>
          <p:spPr>
            <a:xfrm>
              <a:off x="4082460" y="5275700"/>
              <a:ext cx="1843413" cy="0"/>
            </a:xfrm>
            <a:custGeom>
              <a:avLst/>
              <a:pathLst>
                <a:path w="1843413" h="0">
                  <a:moveTo>
                    <a:pt x="0" y="0"/>
                  </a:moveTo>
                  <a:lnTo>
                    <a:pt x="1843413" y="0"/>
                  </a:lnTo>
                  <a:lnTo>
                    <a:pt x="1843413" y="0"/>
                  </a:lnTo>
                </a:path>
              </a:pathLst>
            </a:custGeom>
            <a:ln w="13550" cap="flat">
              <a:solidFill>
                <a:srgbClr val="EBEBEB">
                  <a:alpha val="100000"/>
                </a:srgbClr>
              </a:solidFill>
              <a:prstDash val="solid"/>
              <a:round/>
            </a:ln>
          </p:spPr>
          <p:txBody>
            <a:bodyPr/>
            <a:lstStyle/>
            <a:p/>
          </p:txBody>
        </p:sp>
        <p:sp>
          <p:nvSpPr>
            <p:cNvPr id="69" name="pl69"/>
            <p:cNvSpPr/>
            <p:nvPr/>
          </p:nvSpPr>
          <p:spPr>
            <a:xfrm>
              <a:off x="4082460" y="5089246"/>
              <a:ext cx="1843413" cy="0"/>
            </a:xfrm>
            <a:custGeom>
              <a:avLst/>
              <a:pathLst>
                <a:path w="1843413" h="0">
                  <a:moveTo>
                    <a:pt x="0" y="0"/>
                  </a:moveTo>
                  <a:lnTo>
                    <a:pt x="1843413" y="0"/>
                  </a:lnTo>
                  <a:lnTo>
                    <a:pt x="1843413" y="0"/>
                  </a:lnTo>
                </a:path>
              </a:pathLst>
            </a:custGeom>
            <a:ln w="13550" cap="flat">
              <a:solidFill>
                <a:srgbClr val="EBEBEB">
                  <a:alpha val="100000"/>
                </a:srgbClr>
              </a:solidFill>
              <a:prstDash val="solid"/>
              <a:round/>
            </a:ln>
          </p:spPr>
          <p:txBody>
            <a:bodyPr/>
            <a:lstStyle/>
            <a:p/>
          </p:txBody>
        </p:sp>
        <p:sp>
          <p:nvSpPr>
            <p:cNvPr id="70" name="pl70"/>
            <p:cNvSpPr/>
            <p:nvPr/>
          </p:nvSpPr>
          <p:spPr>
            <a:xfrm>
              <a:off x="4082460" y="4902792"/>
              <a:ext cx="1843413" cy="0"/>
            </a:xfrm>
            <a:custGeom>
              <a:avLst/>
              <a:pathLst>
                <a:path w="1843413" h="0">
                  <a:moveTo>
                    <a:pt x="0" y="0"/>
                  </a:moveTo>
                  <a:lnTo>
                    <a:pt x="1843413" y="0"/>
                  </a:lnTo>
                  <a:lnTo>
                    <a:pt x="1843413" y="0"/>
                  </a:lnTo>
                </a:path>
              </a:pathLst>
            </a:custGeom>
            <a:ln w="13550" cap="flat">
              <a:solidFill>
                <a:srgbClr val="EBEBEB">
                  <a:alpha val="100000"/>
                </a:srgbClr>
              </a:solidFill>
              <a:prstDash val="solid"/>
              <a:round/>
            </a:ln>
          </p:spPr>
          <p:txBody>
            <a:bodyPr/>
            <a:lstStyle/>
            <a:p/>
          </p:txBody>
        </p:sp>
        <p:sp>
          <p:nvSpPr>
            <p:cNvPr id="71" name="pl71"/>
            <p:cNvSpPr/>
            <p:nvPr/>
          </p:nvSpPr>
          <p:spPr>
            <a:xfrm>
              <a:off x="4082460" y="4716338"/>
              <a:ext cx="1843413" cy="0"/>
            </a:xfrm>
            <a:custGeom>
              <a:avLst/>
              <a:pathLst>
                <a:path w="1843413" h="0">
                  <a:moveTo>
                    <a:pt x="0" y="0"/>
                  </a:moveTo>
                  <a:lnTo>
                    <a:pt x="1843413" y="0"/>
                  </a:lnTo>
                  <a:lnTo>
                    <a:pt x="1843413" y="0"/>
                  </a:lnTo>
                </a:path>
              </a:pathLst>
            </a:custGeom>
            <a:ln w="13550" cap="flat">
              <a:solidFill>
                <a:srgbClr val="EBEBEB">
                  <a:alpha val="100000"/>
                </a:srgbClr>
              </a:solidFill>
              <a:prstDash val="solid"/>
              <a:round/>
            </a:ln>
          </p:spPr>
          <p:txBody>
            <a:bodyPr/>
            <a:lstStyle/>
            <a:p/>
          </p:txBody>
        </p:sp>
        <p:sp>
          <p:nvSpPr>
            <p:cNvPr id="72" name="pl72"/>
            <p:cNvSpPr/>
            <p:nvPr/>
          </p:nvSpPr>
          <p:spPr>
            <a:xfrm>
              <a:off x="4082460" y="4529883"/>
              <a:ext cx="1843413" cy="0"/>
            </a:xfrm>
            <a:custGeom>
              <a:avLst/>
              <a:pathLst>
                <a:path w="1843413" h="0">
                  <a:moveTo>
                    <a:pt x="0" y="0"/>
                  </a:moveTo>
                  <a:lnTo>
                    <a:pt x="1843413" y="0"/>
                  </a:lnTo>
                  <a:lnTo>
                    <a:pt x="1843413" y="0"/>
                  </a:lnTo>
                </a:path>
              </a:pathLst>
            </a:custGeom>
            <a:ln w="13550" cap="flat">
              <a:solidFill>
                <a:srgbClr val="EBEBEB">
                  <a:alpha val="100000"/>
                </a:srgbClr>
              </a:solidFill>
              <a:prstDash val="solid"/>
              <a:round/>
            </a:ln>
          </p:spPr>
          <p:txBody>
            <a:bodyPr/>
            <a:lstStyle/>
            <a:p/>
          </p:txBody>
        </p:sp>
        <p:sp>
          <p:nvSpPr>
            <p:cNvPr id="73" name="pl73"/>
            <p:cNvSpPr/>
            <p:nvPr/>
          </p:nvSpPr>
          <p:spPr>
            <a:xfrm>
              <a:off x="4082460" y="4343429"/>
              <a:ext cx="1843413" cy="0"/>
            </a:xfrm>
            <a:custGeom>
              <a:avLst/>
              <a:pathLst>
                <a:path w="1843413" h="0">
                  <a:moveTo>
                    <a:pt x="0" y="0"/>
                  </a:moveTo>
                  <a:lnTo>
                    <a:pt x="1843413" y="0"/>
                  </a:lnTo>
                  <a:lnTo>
                    <a:pt x="1843413" y="0"/>
                  </a:lnTo>
                </a:path>
              </a:pathLst>
            </a:custGeom>
            <a:ln w="13550" cap="flat">
              <a:solidFill>
                <a:srgbClr val="EBEBEB">
                  <a:alpha val="100000"/>
                </a:srgbClr>
              </a:solidFill>
              <a:prstDash val="solid"/>
              <a:round/>
            </a:ln>
          </p:spPr>
          <p:txBody>
            <a:bodyPr/>
            <a:lstStyle/>
            <a:p/>
          </p:txBody>
        </p:sp>
        <p:sp>
          <p:nvSpPr>
            <p:cNvPr id="74" name="pl74"/>
            <p:cNvSpPr/>
            <p:nvPr/>
          </p:nvSpPr>
          <p:spPr>
            <a:xfrm>
              <a:off x="4082460" y="4156975"/>
              <a:ext cx="1843413" cy="0"/>
            </a:xfrm>
            <a:custGeom>
              <a:avLst/>
              <a:pathLst>
                <a:path w="1843413" h="0">
                  <a:moveTo>
                    <a:pt x="0" y="0"/>
                  </a:moveTo>
                  <a:lnTo>
                    <a:pt x="1843413" y="0"/>
                  </a:lnTo>
                  <a:lnTo>
                    <a:pt x="1843413" y="0"/>
                  </a:lnTo>
                </a:path>
              </a:pathLst>
            </a:custGeom>
            <a:ln w="13550" cap="flat">
              <a:solidFill>
                <a:srgbClr val="EBEBEB">
                  <a:alpha val="100000"/>
                </a:srgbClr>
              </a:solidFill>
              <a:prstDash val="solid"/>
              <a:round/>
            </a:ln>
          </p:spPr>
          <p:txBody>
            <a:bodyPr/>
            <a:lstStyle/>
            <a:p/>
          </p:txBody>
        </p:sp>
        <p:sp>
          <p:nvSpPr>
            <p:cNvPr id="75" name="pl75"/>
            <p:cNvSpPr/>
            <p:nvPr/>
          </p:nvSpPr>
          <p:spPr>
            <a:xfrm>
              <a:off x="4082460" y="3970521"/>
              <a:ext cx="1843413" cy="0"/>
            </a:xfrm>
            <a:custGeom>
              <a:avLst/>
              <a:pathLst>
                <a:path w="1843413" h="0">
                  <a:moveTo>
                    <a:pt x="0" y="0"/>
                  </a:moveTo>
                  <a:lnTo>
                    <a:pt x="1843413" y="0"/>
                  </a:lnTo>
                  <a:lnTo>
                    <a:pt x="1843413" y="0"/>
                  </a:lnTo>
                </a:path>
              </a:pathLst>
            </a:custGeom>
            <a:ln w="13550" cap="flat">
              <a:solidFill>
                <a:srgbClr val="EBEBEB">
                  <a:alpha val="100000"/>
                </a:srgbClr>
              </a:solidFill>
              <a:prstDash val="solid"/>
              <a:round/>
            </a:ln>
          </p:spPr>
          <p:txBody>
            <a:bodyPr/>
            <a:lstStyle/>
            <a:p/>
          </p:txBody>
        </p:sp>
        <p:sp>
          <p:nvSpPr>
            <p:cNvPr id="76" name="pl76"/>
            <p:cNvSpPr/>
            <p:nvPr/>
          </p:nvSpPr>
          <p:spPr>
            <a:xfrm>
              <a:off x="4082460" y="3784067"/>
              <a:ext cx="1843413" cy="0"/>
            </a:xfrm>
            <a:custGeom>
              <a:avLst/>
              <a:pathLst>
                <a:path w="1843413" h="0">
                  <a:moveTo>
                    <a:pt x="0" y="0"/>
                  </a:moveTo>
                  <a:lnTo>
                    <a:pt x="1843413" y="0"/>
                  </a:lnTo>
                  <a:lnTo>
                    <a:pt x="1843413" y="0"/>
                  </a:lnTo>
                </a:path>
              </a:pathLst>
            </a:custGeom>
            <a:ln w="13550" cap="flat">
              <a:solidFill>
                <a:srgbClr val="EBEBEB">
                  <a:alpha val="100000"/>
                </a:srgbClr>
              </a:solidFill>
              <a:prstDash val="solid"/>
              <a:round/>
            </a:ln>
          </p:spPr>
          <p:txBody>
            <a:bodyPr/>
            <a:lstStyle/>
            <a:p/>
          </p:txBody>
        </p:sp>
        <p:sp>
          <p:nvSpPr>
            <p:cNvPr id="77" name="pl77"/>
            <p:cNvSpPr/>
            <p:nvPr/>
          </p:nvSpPr>
          <p:spPr>
            <a:xfrm>
              <a:off x="4082460" y="3597612"/>
              <a:ext cx="1843413" cy="0"/>
            </a:xfrm>
            <a:custGeom>
              <a:avLst/>
              <a:pathLst>
                <a:path w="1843413" h="0">
                  <a:moveTo>
                    <a:pt x="0" y="0"/>
                  </a:moveTo>
                  <a:lnTo>
                    <a:pt x="1843413" y="0"/>
                  </a:lnTo>
                  <a:lnTo>
                    <a:pt x="1843413" y="0"/>
                  </a:lnTo>
                </a:path>
              </a:pathLst>
            </a:custGeom>
            <a:ln w="13550" cap="flat">
              <a:solidFill>
                <a:srgbClr val="EBEBEB">
                  <a:alpha val="100000"/>
                </a:srgbClr>
              </a:solidFill>
              <a:prstDash val="solid"/>
              <a:round/>
            </a:ln>
          </p:spPr>
          <p:txBody>
            <a:bodyPr/>
            <a:lstStyle/>
            <a:p/>
          </p:txBody>
        </p:sp>
        <p:sp>
          <p:nvSpPr>
            <p:cNvPr id="78" name="pl78"/>
            <p:cNvSpPr/>
            <p:nvPr/>
          </p:nvSpPr>
          <p:spPr>
            <a:xfrm>
              <a:off x="4082460" y="3411158"/>
              <a:ext cx="1843413" cy="0"/>
            </a:xfrm>
            <a:custGeom>
              <a:avLst/>
              <a:pathLst>
                <a:path w="1843413" h="0">
                  <a:moveTo>
                    <a:pt x="0" y="0"/>
                  </a:moveTo>
                  <a:lnTo>
                    <a:pt x="1843413" y="0"/>
                  </a:lnTo>
                  <a:lnTo>
                    <a:pt x="1843413" y="0"/>
                  </a:lnTo>
                </a:path>
              </a:pathLst>
            </a:custGeom>
            <a:ln w="13550" cap="flat">
              <a:solidFill>
                <a:srgbClr val="EBEBEB">
                  <a:alpha val="100000"/>
                </a:srgbClr>
              </a:solidFill>
              <a:prstDash val="solid"/>
              <a:round/>
            </a:ln>
          </p:spPr>
          <p:txBody>
            <a:bodyPr/>
            <a:lstStyle/>
            <a:p/>
          </p:txBody>
        </p:sp>
        <p:sp>
          <p:nvSpPr>
            <p:cNvPr id="79" name="pl79"/>
            <p:cNvSpPr/>
            <p:nvPr/>
          </p:nvSpPr>
          <p:spPr>
            <a:xfrm>
              <a:off x="4082460" y="3224704"/>
              <a:ext cx="1843413" cy="0"/>
            </a:xfrm>
            <a:custGeom>
              <a:avLst/>
              <a:pathLst>
                <a:path w="1843413" h="0">
                  <a:moveTo>
                    <a:pt x="0" y="0"/>
                  </a:moveTo>
                  <a:lnTo>
                    <a:pt x="1843413" y="0"/>
                  </a:lnTo>
                  <a:lnTo>
                    <a:pt x="1843413" y="0"/>
                  </a:lnTo>
                </a:path>
              </a:pathLst>
            </a:custGeom>
            <a:ln w="13550" cap="flat">
              <a:solidFill>
                <a:srgbClr val="EBEBEB">
                  <a:alpha val="100000"/>
                </a:srgbClr>
              </a:solidFill>
              <a:prstDash val="solid"/>
              <a:round/>
            </a:ln>
          </p:spPr>
          <p:txBody>
            <a:bodyPr/>
            <a:lstStyle/>
            <a:p/>
          </p:txBody>
        </p:sp>
        <p:sp>
          <p:nvSpPr>
            <p:cNvPr id="80" name="pl80"/>
            <p:cNvSpPr/>
            <p:nvPr/>
          </p:nvSpPr>
          <p:spPr>
            <a:xfrm>
              <a:off x="4082460" y="3038250"/>
              <a:ext cx="1843413" cy="0"/>
            </a:xfrm>
            <a:custGeom>
              <a:avLst/>
              <a:pathLst>
                <a:path w="1843413" h="0">
                  <a:moveTo>
                    <a:pt x="0" y="0"/>
                  </a:moveTo>
                  <a:lnTo>
                    <a:pt x="1843413" y="0"/>
                  </a:lnTo>
                  <a:lnTo>
                    <a:pt x="1843413" y="0"/>
                  </a:lnTo>
                </a:path>
              </a:pathLst>
            </a:custGeom>
            <a:ln w="13550" cap="flat">
              <a:solidFill>
                <a:srgbClr val="EBEBEB">
                  <a:alpha val="100000"/>
                </a:srgbClr>
              </a:solidFill>
              <a:prstDash val="solid"/>
              <a:round/>
            </a:ln>
          </p:spPr>
          <p:txBody>
            <a:bodyPr/>
            <a:lstStyle/>
            <a:p/>
          </p:txBody>
        </p:sp>
        <p:sp>
          <p:nvSpPr>
            <p:cNvPr id="81" name="pl81"/>
            <p:cNvSpPr/>
            <p:nvPr/>
          </p:nvSpPr>
          <p:spPr>
            <a:xfrm>
              <a:off x="4082460" y="2851795"/>
              <a:ext cx="1843413" cy="0"/>
            </a:xfrm>
            <a:custGeom>
              <a:avLst/>
              <a:pathLst>
                <a:path w="1843413" h="0">
                  <a:moveTo>
                    <a:pt x="0" y="0"/>
                  </a:moveTo>
                  <a:lnTo>
                    <a:pt x="1843413" y="0"/>
                  </a:lnTo>
                  <a:lnTo>
                    <a:pt x="1843413" y="0"/>
                  </a:lnTo>
                </a:path>
              </a:pathLst>
            </a:custGeom>
            <a:ln w="13550" cap="flat">
              <a:solidFill>
                <a:srgbClr val="EBEBEB">
                  <a:alpha val="100000"/>
                </a:srgbClr>
              </a:solidFill>
              <a:prstDash val="solid"/>
              <a:round/>
            </a:ln>
          </p:spPr>
          <p:txBody>
            <a:bodyPr/>
            <a:lstStyle/>
            <a:p/>
          </p:txBody>
        </p:sp>
        <p:sp>
          <p:nvSpPr>
            <p:cNvPr id="82" name="pl82"/>
            <p:cNvSpPr/>
            <p:nvPr/>
          </p:nvSpPr>
          <p:spPr>
            <a:xfrm>
              <a:off x="4082460" y="2665341"/>
              <a:ext cx="1843413" cy="0"/>
            </a:xfrm>
            <a:custGeom>
              <a:avLst/>
              <a:pathLst>
                <a:path w="1843413" h="0">
                  <a:moveTo>
                    <a:pt x="0" y="0"/>
                  </a:moveTo>
                  <a:lnTo>
                    <a:pt x="1843413" y="0"/>
                  </a:lnTo>
                  <a:lnTo>
                    <a:pt x="1843413" y="0"/>
                  </a:lnTo>
                </a:path>
              </a:pathLst>
            </a:custGeom>
            <a:ln w="13550" cap="flat">
              <a:solidFill>
                <a:srgbClr val="EBEBEB">
                  <a:alpha val="100000"/>
                </a:srgbClr>
              </a:solidFill>
              <a:prstDash val="solid"/>
              <a:round/>
            </a:ln>
          </p:spPr>
          <p:txBody>
            <a:bodyPr/>
            <a:lstStyle/>
            <a:p/>
          </p:txBody>
        </p:sp>
        <p:sp>
          <p:nvSpPr>
            <p:cNvPr id="83" name="pl83"/>
            <p:cNvSpPr/>
            <p:nvPr/>
          </p:nvSpPr>
          <p:spPr>
            <a:xfrm>
              <a:off x="4082460" y="2478887"/>
              <a:ext cx="1843413" cy="0"/>
            </a:xfrm>
            <a:custGeom>
              <a:avLst/>
              <a:pathLst>
                <a:path w="1843413" h="0">
                  <a:moveTo>
                    <a:pt x="0" y="0"/>
                  </a:moveTo>
                  <a:lnTo>
                    <a:pt x="1843413" y="0"/>
                  </a:lnTo>
                  <a:lnTo>
                    <a:pt x="1843413" y="0"/>
                  </a:lnTo>
                </a:path>
              </a:pathLst>
            </a:custGeom>
            <a:ln w="13550" cap="flat">
              <a:solidFill>
                <a:srgbClr val="EBEBEB">
                  <a:alpha val="100000"/>
                </a:srgbClr>
              </a:solidFill>
              <a:prstDash val="solid"/>
              <a:round/>
            </a:ln>
          </p:spPr>
          <p:txBody>
            <a:bodyPr/>
            <a:lstStyle/>
            <a:p/>
          </p:txBody>
        </p:sp>
        <p:sp>
          <p:nvSpPr>
            <p:cNvPr id="84" name="pl84"/>
            <p:cNvSpPr/>
            <p:nvPr/>
          </p:nvSpPr>
          <p:spPr>
            <a:xfrm>
              <a:off x="4082460" y="2292433"/>
              <a:ext cx="1843413" cy="0"/>
            </a:xfrm>
            <a:custGeom>
              <a:avLst/>
              <a:pathLst>
                <a:path w="1843413" h="0">
                  <a:moveTo>
                    <a:pt x="0" y="0"/>
                  </a:moveTo>
                  <a:lnTo>
                    <a:pt x="1843413" y="0"/>
                  </a:lnTo>
                  <a:lnTo>
                    <a:pt x="1843413" y="0"/>
                  </a:lnTo>
                </a:path>
              </a:pathLst>
            </a:custGeom>
            <a:ln w="13550" cap="flat">
              <a:solidFill>
                <a:srgbClr val="EBEBEB">
                  <a:alpha val="100000"/>
                </a:srgbClr>
              </a:solidFill>
              <a:prstDash val="solid"/>
              <a:round/>
            </a:ln>
          </p:spPr>
          <p:txBody>
            <a:bodyPr/>
            <a:lstStyle/>
            <a:p/>
          </p:txBody>
        </p:sp>
        <p:sp>
          <p:nvSpPr>
            <p:cNvPr id="85" name="pl85"/>
            <p:cNvSpPr/>
            <p:nvPr/>
          </p:nvSpPr>
          <p:spPr>
            <a:xfrm>
              <a:off x="4082460" y="2105979"/>
              <a:ext cx="1843413" cy="0"/>
            </a:xfrm>
            <a:custGeom>
              <a:avLst/>
              <a:pathLst>
                <a:path w="1843413" h="0">
                  <a:moveTo>
                    <a:pt x="0" y="0"/>
                  </a:moveTo>
                  <a:lnTo>
                    <a:pt x="1843413" y="0"/>
                  </a:lnTo>
                  <a:lnTo>
                    <a:pt x="1843413" y="0"/>
                  </a:lnTo>
                </a:path>
              </a:pathLst>
            </a:custGeom>
            <a:ln w="13550" cap="flat">
              <a:solidFill>
                <a:srgbClr val="EBEBEB">
                  <a:alpha val="100000"/>
                </a:srgbClr>
              </a:solidFill>
              <a:prstDash val="solid"/>
              <a:round/>
            </a:ln>
          </p:spPr>
          <p:txBody>
            <a:bodyPr/>
            <a:lstStyle/>
            <a:p/>
          </p:txBody>
        </p:sp>
        <p:sp>
          <p:nvSpPr>
            <p:cNvPr id="86" name="pl86"/>
            <p:cNvSpPr/>
            <p:nvPr/>
          </p:nvSpPr>
          <p:spPr>
            <a:xfrm>
              <a:off x="4082460" y="1919524"/>
              <a:ext cx="1843413" cy="0"/>
            </a:xfrm>
            <a:custGeom>
              <a:avLst/>
              <a:pathLst>
                <a:path w="1843413" h="0">
                  <a:moveTo>
                    <a:pt x="0" y="0"/>
                  </a:moveTo>
                  <a:lnTo>
                    <a:pt x="1843413" y="0"/>
                  </a:lnTo>
                  <a:lnTo>
                    <a:pt x="1843413" y="0"/>
                  </a:lnTo>
                </a:path>
              </a:pathLst>
            </a:custGeom>
            <a:ln w="13550" cap="flat">
              <a:solidFill>
                <a:srgbClr val="EBEBEB">
                  <a:alpha val="100000"/>
                </a:srgbClr>
              </a:solidFill>
              <a:prstDash val="solid"/>
              <a:round/>
            </a:ln>
          </p:spPr>
          <p:txBody>
            <a:bodyPr/>
            <a:lstStyle/>
            <a:p/>
          </p:txBody>
        </p:sp>
        <p:sp>
          <p:nvSpPr>
            <p:cNvPr id="87" name="pl87"/>
            <p:cNvSpPr/>
            <p:nvPr/>
          </p:nvSpPr>
          <p:spPr>
            <a:xfrm>
              <a:off x="416625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88" name="pl88"/>
            <p:cNvSpPr/>
            <p:nvPr/>
          </p:nvSpPr>
          <p:spPr>
            <a:xfrm>
              <a:off x="4445557"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89" name="pl89"/>
            <p:cNvSpPr/>
            <p:nvPr/>
          </p:nvSpPr>
          <p:spPr>
            <a:xfrm>
              <a:off x="472486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90" name="pl90"/>
            <p:cNvSpPr/>
            <p:nvPr/>
          </p:nvSpPr>
          <p:spPr>
            <a:xfrm>
              <a:off x="5004167"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91" name="pl91"/>
            <p:cNvSpPr/>
            <p:nvPr/>
          </p:nvSpPr>
          <p:spPr>
            <a:xfrm>
              <a:off x="528347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92" name="pl92"/>
            <p:cNvSpPr/>
            <p:nvPr/>
          </p:nvSpPr>
          <p:spPr>
            <a:xfrm>
              <a:off x="5562777"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93" name="pl93"/>
            <p:cNvSpPr/>
            <p:nvPr/>
          </p:nvSpPr>
          <p:spPr>
            <a:xfrm>
              <a:off x="5213646" y="1919524"/>
              <a:ext cx="125687" cy="0"/>
            </a:xfrm>
            <a:custGeom>
              <a:avLst/>
              <a:pathLst>
                <a:path w="125687" h="0">
                  <a:moveTo>
                    <a:pt x="0" y="0"/>
                  </a:moveTo>
                  <a:lnTo>
                    <a:pt x="125687" y="0"/>
                  </a:lnTo>
                </a:path>
              </a:pathLst>
            </a:custGeom>
            <a:ln w="81303" cap="flat">
              <a:solidFill>
                <a:srgbClr val="E8E8E8">
                  <a:alpha val="100000"/>
                </a:srgbClr>
              </a:solidFill>
              <a:prstDash val="solid"/>
              <a:round/>
            </a:ln>
          </p:spPr>
          <p:txBody>
            <a:bodyPr/>
            <a:lstStyle/>
            <a:p/>
          </p:txBody>
        </p:sp>
        <p:sp>
          <p:nvSpPr>
            <p:cNvPr id="94" name="pl94"/>
            <p:cNvSpPr/>
            <p:nvPr/>
          </p:nvSpPr>
          <p:spPr>
            <a:xfrm>
              <a:off x="4892445" y="2105979"/>
              <a:ext cx="97756" cy="0"/>
            </a:xfrm>
            <a:custGeom>
              <a:avLst/>
              <a:pathLst>
                <a:path w="97756" h="0">
                  <a:moveTo>
                    <a:pt x="0" y="0"/>
                  </a:moveTo>
                  <a:lnTo>
                    <a:pt x="97756" y="0"/>
                  </a:lnTo>
                </a:path>
              </a:pathLst>
            </a:custGeom>
            <a:ln w="81303" cap="flat">
              <a:solidFill>
                <a:srgbClr val="E8E8E8">
                  <a:alpha val="100000"/>
                </a:srgbClr>
              </a:solidFill>
              <a:prstDash val="solid"/>
              <a:round/>
            </a:ln>
          </p:spPr>
          <p:txBody>
            <a:bodyPr/>
            <a:lstStyle/>
            <a:p/>
          </p:txBody>
        </p:sp>
        <p:sp>
          <p:nvSpPr>
            <p:cNvPr id="95" name="pl95"/>
            <p:cNvSpPr/>
            <p:nvPr/>
          </p:nvSpPr>
          <p:spPr>
            <a:xfrm>
              <a:off x="5269507" y="2292433"/>
              <a:ext cx="97756" cy="0"/>
            </a:xfrm>
            <a:custGeom>
              <a:avLst/>
              <a:pathLst>
                <a:path w="97756" h="0">
                  <a:moveTo>
                    <a:pt x="0" y="0"/>
                  </a:moveTo>
                  <a:lnTo>
                    <a:pt x="97756" y="0"/>
                  </a:lnTo>
                </a:path>
              </a:pathLst>
            </a:custGeom>
            <a:ln w="81303" cap="flat">
              <a:solidFill>
                <a:srgbClr val="E8E8E8">
                  <a:alpha val="100000"/>
                </a:srgbClr>
              </a:solidFill>
              <a:prstDash val="solid"/>
              <a:round/>
            </a:ln>
          </p:spPr>
          <p:txBody>
            <a:bodyPr/>
            <a:lstStyle/>
            <a:p/>
          </p:txBody>
        </p:sp>
        <p:sp>
          <p:nvSpPr>
            <p:cNvPr id="96" name="pl96"/>
            <p:cNvSpPr/>
            <p:nvPr/>
          </p:nvSpPr>
          <p:spPr>
            <a:xfrm>
              <a:off x="5269507" y="2478887"/>
              <a:ext cx="69826" cy="0"/>
            </a:xfrm>
            <a:custGeom>
              <a:avLst/>
              <a:pathLst>
                <a:path w="69826" h="0">
                  <a:moveTo>
                    <a:pt x="0" y="0"/>
                  </a:moveTo>
                  <a:lnTo>
                    <a:pt x="69826" y="0"/>
                  </a:lnTo>
                </a:path>
              </a:pathLst>
            </a:custGeom>
            <a:ln w="81303" cap="flat">
              <a:solidFill>
                <a:srgbClr val="E8E8E8">
                  <a:alpha val="100000"/>
                </a:srgbClr>
              </a:solidFill>
              <a:prstDash val="solid"/>
              <a:round/>
            </a:ln>
          </p:spPr>
          <p:txBody>
            <a:bodyPr/>
            <a:lstStyle/>
            <a:p/>
          </p:txBody>
        </p:sp>
        <p:sp>
          <p:nvSpPr>
            <p:cNvPr id="97" name="pl97"/>
            <p:cNvSpPr/>
            <p:nvPr/>
          </p:nvSpPr>
          <p:spPr>
            <a:xfrm>
              <a:off x="5311403" y="2665341"/>
              <a:ext cx="55861" cy="0"/>
            </a:xfrm>
            <a:custGeom>
              <a:avLst/>
              <a:pathLst>
                <a:path w="55861" h="0">
                  <a:moveTo>
                    <a:pt x="0" y="0"/>
                  </a:moveTo>
                  <a:lnTo>
                    <a:pt x="55861" y="0"/>
                  </a:lnTo>
                </a:path>
              </a:pathLst>
            </a:custGeom>
            <a:ln w="81303" cap="flat">
              <a:solidFill>
                <a:srgbClr val="E8E8E8">
                  <a:alpha val="100000"/>
                </a:srgbClr>
              </a:solidFill>
              <a:prstDash val="solid"/>
              <a:round/>
            </a:ln>
          </p:spPr>
          <p:txBody>
            <a:bodyPr/>
            <a:lstStyle/>
            <a:p/>
          </p:txBody>
        </p:sp>
        <p:sp>
          <p:nvSpPr>
            <p:cNvPr id="98" name="pl98"/>
            <p:cNvSpPr/>
            <p:nvPr/>
          </p:nvSpPr>
          <p:spPr>
            <a:xfrm>
              <a:off x="5143820" y="2851795"/>
              <a:ext cx="55861" cy="0"/>
            </a:xfrm>
            <a:custGeom>
              <a:avLst/>
              <a:pathLst>
                <a:path w="55861" h="0">
                  <a:moveTo>
                    <a:pt x="0" y="0"/>
                  </a:moveTo>
                  <a:lnTo>
                    <a:pt x="55861" y="0"/>
                  </a:lnTo>
                </a:path>
              </a:pathLst>
            </a:custGeom>
            <a:ln w="81303" cap="flat">
              <a:solidFill>
                <a:srgbClr val="E8E8E8">
                  <a:alpha val="100000"/>
                </a:srgbClr>
              </a:solidFill>
              <a:prstDash val="solid"/>
              <a:round/>
            </a:ln>
          </p:spPr>
          <p:txBody>
            <a:bodyPr/>
            <a:lstStyle/>
            <a:p/>
          </p:txBody>
        </p:sp>
        <p:sp>
          <p:nvSpPr>
            <p:cNvPr id="99" name="pl99"/>
            <p:cNvSpPr/>
            <p:nvPr/>
          </p:nvSpPr>
          <p:spPr>
            <a:xfrm>
              <a:off x="5325368" y="3038250"/>
              <a:ext cx="41895" cy="0"/>
            </a:xfrm>
            <a:custGeom>
              <a:avLst/>
              <a:pathLst>
                <a:path w="41895" h="0">
                  <a:moveTo>
                    <a:pt x="0" y="0"/>
                  </a:moveTo>
                  <a:lnTo>
                    <a:pt x="41895" y="0"/>
                  </a:lnTo>
                </a:path>
              </a:pathLst>
            </a:custGeom>
            <a:ln w="81303" cap="flat">
              <a:solidFill>
                <a:srgbClr val="E8E8E8">
                  <a:alpha val="100000"/>
                </a:srgbClr>
              </a:solidFill>
              <a:prstDash val="solid"/>
              <a:round/>
            </a:ln>
          </p:spPr>
          <p:txBody>
            <a:bodyPr/>
            <a:lstStyle/>
            <a:p/>
          </p:txBody>
        </p:sp>
        <p:sp>
          <p:nvSpPr>
            <p:cNvPr id="100" name="pl100"/>
            <p:cNvSpPr/>
            <p:nvPr/>
          </p:nvSpPr>
          <p:spPr>
            <a:xfrm>
              <a:off x="5423125" y="3224704"/>
              <a:ext cx="41895" cy="0"/>
            </a:xfrm>
            <a:custGeom>
              <a:avLst/>
              <a:pathLst>
                <a:path w="41895" h="0">
                  <a:moveTo>
                    <a:pt x="0" y="0"/>
                  </a:moveTo>
                  <a:lnTo>
                    <a:pt x="41895" y="0"/>
                  </a:lnTo>
                </a:path>
              </a:pathLst>
            </a:custGeom>
            <a:ln w="81303" cap="flat">
              <a:solidFill>
                <a:srgbClr val="E8E8E8">
                  <a:alpha val="100000"/>
                </a:srgbClr>
              </a:solidFill>
              <a:prstDash val="solid"/>
              <a:round/>
            </a:ln>
          </p:spPr>
          <p:txBody>
            <a:bodyPr/>
            <a:lstStyle/>
            <a:p/>
          </p:txBody>
        </p:sp>
        <p:sp>
          <p:nvSpPr>
            <p:cNvPr id="101" name="pl101"/>
            <p:cNvSpPr/>
            <p:nvPr/>
          </p:nvSpPr>
          <p:spPr>
            <a:xfrm>
              <a:off x="5297437" y="3411158"/>
              <a:ext cx="41895" cy="0"/>
            </a:xfrm>
            <a:custGeom>
              <a:avLst/>
              <a:pathLst>
                <a:path w="41895" h="0">
                  <a:moveTo>
                    <a:pt x="0" y="0"/>
                  </a:moveTo>
                  <a:lnTo>
                    <a:pt x="41895" y="0"/>
                  </a:lnTo>
                </a:path>
              </a:pathLst>
            </a:custGeom>
            <a:ln w="81303" cap="flat">
              <a:solidFill>
                <a:srgbClr val="E8E8E8">
                  <a:alpha val="100000"/>
                </a:srgbClr>
              </a:solidFill>
              <a:prstDash val="solid"/>
              <a:round/>
            </a:ln>
          </p:spPr>
          <p:txBody>
            <a:bodyPr/>
            <a:lstStyle/>
            <a:p/>
          </p:txBody>
        </p:sp>
        <p:sp>
          <p:nvSpPr>
            <p:cNvPr id="102" name="pl102"/>
            <p:cNvSpPr/>
            <p:nvPr/>
          </p:nvSpPr>
          <p:spPr>
            <a:xfrm>
              <a:off x="5032098" y="3597612"/>
              <a:ext cx="41895" cy="0"/>
            </a:xfrm>
            <a:custGeom>
              <a:avLst/>
              <a:pathLst>
                <a:path w="41895" h="0">
                  <a:moveTo>
                    <a:pt x="0" y="0"/>
                  </a:moveTo>
                  <a:lnTo>
                    <a:pt x="41895" y="0"/>
                  </a:lnTo>
                </a:path>
              </a:pathLst>
            </a:custGeom>
            <a:ln w="81303" cap="flat">
              <a:solidFill>
                <a:srgbClr val="E8E8E8">
                  <a:alpha val="100000"/>
                </a:srgbClr>
              </a:solidFill>
              <a:prstDash val="solid"/>
              <a:round/>
            </a:ln>
          </p:spPr>
          <p:txBody>
            <a:bodyPr/>
            <a:lstStyle/>
            <a:p/>
          </p:txBody>
        </p:sp>
        <p:sp>
          <p:nvSpPr>
            <p:cNvPr id="103" name="pl103"/>
            <p:cNvSpPr/>
            <p:nvPr/>
          </p:nvSpPr>
          <p:spPr>
            <a:xfrm>
              <a:off x="5311403" y="3784067"/>
              <a:ext cx="27930" cy="0"/>
            </a:xfrm>
            <a:custGeom>
              <a:avLst/>
              <a:pathLst>
                <a:path w="27930" h="0">
                  <a:moveTo>
                    <a:pt x="0" y="0"/>
                  </a:moveTo>
                  <a:lnTo>
                    <a:pt x="27930" y="0"/>
                  </a:lnTo>
                </a:path>
              </a:pathLst>
            </a:custGeom>
            <a:ln w="81303" cap="flat">
              <a:solidFill>
                <a:srgbClr val="E8E8E8">
                  <a:alpha val="100000"/>
                </a:srgbClr>
              </a:solidFill>
              <a:prstDash val="solid"/>
              <a:round/>
            </a:ln>
          </p:spPr>
          <p:txBody>
            <a:bodyPr/>
            <a:lstStyle/>
            <a:p/>
          </p:txBody>
        </p:sp>
        <p:sp>
          <p:nvSpPr>
            <p:cNvPr id="104" name="pl104"/>
            <p:cNvSpPr/>
            <p:nvPr/>
          </p:nvSpPr>
          <p:spPr>
            <a:xfrm>
              <a:off x="5367264" y="3970521"/>
              <a:ext cx="27930" cy="0"/>
            </a:xfrm>
            <a:custGeom>
              <a:avLst/>
              <a:pathLst>
                <a:path w="27930" h="0">
                  <a:moveTo>
                    <a:pt x="0" y="0"/>
                  </a:moveTo>
                  <a:lnTo>
                    <a:pt x="27930" y="0"/>
                  </a:lnTo>
                </a:path>
              </a:pathLst>
            </a:custGeom>
            <a:ln w="81303" cap="flat">
              <a:solidFill>
                <a:srgbClr val="E8E8E8">
                  <a:alpha val="100000"/>
                </a:srgbClr>
              </a:solidFill>
              <a:prstDash val="solid"/>
              <a:round/>
            </a:ln>
          </p:spPr>
          <p:txBody>
            <a:bodyPr/>
            <a:lstStyle/>
            <a:p/>
          </p:txBody>
        </p:sp>
        <p:sp>
          <p:nvSpPr>
            <p:cNvPr id="105" name="pl105"/>
            <p:cNvSpPr/>
            <p:nvPr/>
          </p:nvSpPr>
          <p:spPr>
            <a:xfrm>
              <a:off x="5478986" y="4156975"/>
              <a:ext cx="27930" cy="0"/>
            </a:xfrm>
            <a:custGeom>
              <a:avLst/>
              <a:pathLst>
                <a:path w="27930" h="0">
                  <a:moveTo>
                    <a:pt x="0" y="0"/>
                  </a:moveTo>
                  <a:lnTo>
                    <a:pt x="27930" y="0"/>
                  </a:lnTo>
                </a:path>
              </a:pathLst>
            </a:custGeom>
            <a:ln w="81303" cap="flat">
              <a:solidFill>
                <a:srgbClr val="E8E8E8">
                  <a:alpha val="100000"/>
                </a:srgbClr>
              </a:solidFill>
              <a:prstDash val="solid"/>
              <a:round/>
            </a:ln>
          </p:spPr>
          <p:txBody>
            <a:bodyPr/>
            <a:lstStyle/>
            <a:p/>
          </p:txBody>
        </p:sp>
        <p:sp>
          <p:nvSpPr>
            <p:cNvPr id="106" name="pl106"/>
            <p:cNvSpPr/>
            <p:nvPr/>
          </p:nvSpPr>
          <p:spPr>
            <a:xfrm>
              <a:off x="5534847" y="4343429"/>
              <a:ext cx="13965" cy="0"/>
            </a:xfrm>
            <a:custGeom>
              <a:avLst/>
              <a:pathLst>
                <a:path w="13965" h="0">
                  <a:moveTo>
                    <a:pt x="0" y="0"/>
                  </a:moveTo>
                  <a:lnTo>
                    <a:pt x="13965" y="0"/>
                  </a:lnTo>
                </a:path>
              </a:pathLst>
            </a:custGeom>
            <a:ln w="81303" cap="flat">
              <a:solidFill>
                <a:srgbClr val="E8E8E8">
                  <a:alpha val="100000"/>
                </a:srgbClr>
              </a:solidFill>
              <a:prstDash val="solid"/>
              <a:round/>
            </a:ln>
          </p:spPr>
          <p:txBody>
            <a:bodyPr/>
            <a:lstStyle/>
            <a:p/>
          </p:txBody>
        </p:sp>
        <p:sp>
          <p:nvSpPr>
            <p:cNvPr id="107" name="pl107"/>
            <p:cNvSpPr/>
            <p:nvPr/>
          </p:nvSpPr>
          <p:spPr>
            <a:xfrm>
              <a:off x="5297437" y="4529883"/>
              <a:ext cx="13965" cy="0"/>
            </a:xfrm>
            <a:custGeom>
              <a:avLst/>
              <a:pathLst>
                <a:path w="13965" h="0">
                  <a:moveTo>
                    <a:pt x="0" y="0"/>
                  </a:moveTo>
                  <a:lnTo>
                    <a:pt x="13965" y="0"/>
                  </a:lnTo>
                </a:path>
              </a:pathLst>
            </a:custGeom>
            <a:ln w="81303" cap="flat">
              <a:solidFill>
                <a:srgbClr val="E8E8E8">
                  <a:alpha val="100000"/>
                </a:srgbClr>
              </a:solidFill>
              <a:prstDash val="solid"/>
              <a:round/>
            </a:ln>
          </p:spPr>
          <p:txBody>
            <a:bodyPr/>
            <a:lstStyle/>
            <a:p/>
          </p:txBody>
        </p:sp>
        <p:sp>
          <p:nvSpPr>
            <p:cNvPr id="108" name="pl108"/>
            <p:cNvSpPr/>
            <p:nvPr/>
          </p:nvSpPr>
          <p:spPr>
            <a:xfrm>
              <a:off x="5520881" y="4716338"/>
              <a:ext cx="13965" cy="0"/>
            </a:xfrm>
            <a:custGeom>
              <a:avLst/>
              <a:pathLst>
                <a:path w="13965" h="0">
                  <a:moveTo>
                    <a:pt x="0" y="0"/>
                  </a:moveTo>
                  <a:lnTo>
                    <a:pt x="13965" y="0"/>
                  </a:lnTo>
                </a:path>
              </a:pathLst>
            </a:custGeom>
            <a:ln w="81303" cap="flat">
              <a:solidFill>
                <a:srgbClr val="E8E8E8">
                  <a:alpha val="100000"/>
                </a:srgbClr>
              </a:solidFill>
              <a:prstDash val="solid"/>
              <a:round/>
            </a:ln>
          </p:spPr>
          <p:txBody>
            <a:bodyPr/>
            <a:lstStyle/>
            <a:p/>
          </p:txBody>
        </p:sp>
        <p:sp>
          <p:nvSpPr>
            <p:cNvPr id="109" name="pl109"/>
            <p:cNvSpPr/>
            <p:nvPr/>
          </p:nvSpPr>
          <p:spPr>
            <a:xfrm>
              <a:off x="5241576" y="4902792"/>
              <a:ext cx="13965" cy="0"/>
            </a:xfrm>
            <a:custGeom>
              <a:avLst/>
              <a:pathLst>
                <a:path w="13965" h="0">
                  <a:moveTo>
                    <a:pt x="0" y="0"/>
                  </a:moveTo>
                  <a:lnTo>
                    <a:pt x="13965" y="0"/>
                  </a:lnTo>
                </a:path>
              </a:pathLst>
            </a:custGeom>
            <a:ln w="81303" cap="flat">
              <a:solidFill>
                <a:srgbClr val="E8E8E8">
                  <a:alpha val="100000"/>
                </a:srgbClr>
              </a:solidFill>
              <a:prstDash val="solid"/>
              <a:round/>
            </a:ln>
          </p:spPr>
          <p:txBody>
            <a:bodyPr/>
            <a:lstStyle/>
            <a:p/>
          </p:txBody>
        </p:sp>
        <p:sp>
          <p:nvSpPr>
            <p:cNvPr id="110" name="pl110"/>
            <p:cNvSpPr/>
            <p:nvPr/>
          </p:nvSpPr>
          <p:spPr>
            <a:xfrm>
              <a:off x="5409159" y="5089246"/>
              <a:ext cx="13965" cy="0"/>
            </a:xfrm>
            <a:custGeom>
              <a:avLst/>
              <a:pathLst>
                <a:path w="13965" h="0">
                  <a:moveTo>
                    <a:pt x="0" y="0"/>
                  </a:moveTo>
                  <a:lnTo>
                    <a:pt x="13965" y="0"/>
                  </a:lnTo>
                </a:path>
              </a:pathLst>
            </a:custGeom>
            <a:ln w="81303" cap="flat">
              <a:solidFill>
                <a:srgbClr val="E8E8E8">
                  <a:alpha val="100000"/>
                </a:srgbClr>
              </a:solidFill>
              <a:prstDash val="solid"/>
              <a:round/>
            </a:ln>
          </p:spPr>
          <p:txBody>
            <a:bodyPr/>
            <a:lstStyle/>
            <a:p/>
          </p:txBody>
        </p:sp>
        <p:sp>
          <p:nvSpPr>
            <p:cNvPr id="111" name="pl111"/>
            <p:cNvSpPr/>
            <p:nvPr/>
          </p:nvSpPr>
          <p:spPr>
            <a:xfrm>
              <a:off x="5534847" y="5275700"/>
              <a:ext cx="13965" cy="0"/>
            </a:xfrm>
            <a:custGeom>
              <a:avLst/>
              <a:pathLst>
                <a:path w="13965" h="0">
                  <a:moveTo>
                    <a:pt x="0" y="0"/>
                  </a:moveTo>
                  <a:lnTo>
                    <a:pt x="13965" y="0"/>
                  </a:lnTo>
                </a:path>
              </a:pathLst>
            </a:custGeom>
            <a:ln w="81303" cap="flat">
              <a:solidFill>
                <a:srgbClr val="E8E8E8">
                  <a:alpha val="100000"/>
                </a:srgbClr>
              </a:solidFill>
              <a:prstDash val="solid"/>
              <a:round/>
            </a:ln>
          </p:spPr>
          <p:txBody>
            <a:bodyPr/>
            <a:lstStyle/>
            <a:p/>
          </p:txBody>
        </p:sp>
        <p:sp>
          <p:nvSpPr>
            <p:cNvPr id="112" name="pl112"/>
            <p:cNvSpPr/>
            <p:nvPr/>
          </p:nvSpPr>
          <p:spPr>
            <a:xfrm>
              <a:off x="5520881" y="5462155"/>
              <a:ext cx="13965" cy="0"/>
            </a:xfrm>
            <a:custGeom>
              <a:avLst/>
              <a:pathLst>
                <a:path w="13965" h="0">
                  <a:moveTo>
                    <a:pt x="0" y="0"/>
                  </a:moveTo>
                  <a:lnTo>
                    <a:pt x="13965" y="0"/>
                  </a:lnTo>
                </a:path>
              </a:pathLst>
            </a:custGeom>
            <a:ln w="81303" cap="flat">
              <a:solidFill>
                <a:srgbClr val="E8E8E8">
                  <a:alpha val="100000"/>
                </a:srgbClr>
              </a:solidFill>
              <a:prstDash val="solid"/>
              <a:round/>
            </a:ln>
          </p:spPr>
          <p:txBody>
            <a:bodyPr/>
            <a:lstStyle/>
            <a:p/>
          </p:txBody>
        </p:sp>
        <p:sp>
          <p:nvSpPr>
            <p:cNvPr id="113" name="pt113"/>
            <p:cNvSpPr/>
            <p:nvPr/>
          </p:nvSpPr>
          <p:spPr>
            <a:xfrm>
              <a:off x="5530347" y="43389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4" name="pt114"/>
            <p:cNvSpPr/>
            <p:nvPr/>
          </p:nvSpPr>
          <p:spPr>
            <a:xfrm>
              <a:off x="5544312" y="43389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5" name="pt115"/>
            <p:cNvSpPr/>
            <p:nvPr/>
          </p:nvSpPr>
          <p:spPr>
            <a:xfrm>
              <a:off x="5292937" y="45253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6" name="pt116"/>
            <p:cNvSpPr/>
            <p:nvPr/>
          </p:nvSpPr>
          <p:spPr>
            <a:xfrm>
              <a:off x="5306903" y="45253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7" name="pt117"/>
            <p:cNvSpPr/>
            <p:nvPr/>
          </p:nvSpPr>
          <p:spPr>
            <a:xfrm>
              <a:off x="5306903" y="26608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8" name="pt118"/>
            <p:cNvSpPr/>
            <p:nvPr/>
          </p:nvSpPr>
          <p:spPr>
            <a:xfrm>
              <a:off x="5362764" y="26608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9" name="pt119"/>
            <p:cNvSpPr/>
            <p:nvPr/>
          </p:nvSpPr>
          <p:spPr>
            <a:xfrm>
              <a:off x="4887945" y="21014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0" name="pt120"/>
            <p:cNvSpPr/>
            <p:nvPr/>
          </p:nvSpPr>
          <p:spPr>
            <a:xfrm>
              <a:off x="4985702" y="21014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1" name="pt121"/>
            <p:cNvSpPr/>
            <p:nvPr/>
          </p:nvSpPr>
          <p:spPr>
            <a:xfrm>
              <a:off x="5320868" y="30337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2" name="pt122"/>
            <p:cNvSpPr/>
            <p:nvPr/>
          </p:nvSpPr>
          <p:spPr>
            <a:xfrm>
              <a:off x="5362764" y="30337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3" name="pt123"/>
            <p:cNvSpPr/>
            <p:nvPr/>
          </p:nvSpPr>
          <p:spPr>
            <a:xfrm>
              <a:off x="5418625" y="32202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4" name="pt124"/>
            <p:cNvSpPr/>
            <p:nvPr/>
          </p:nvSpPr>
          <p:spPr>
            <a:xfrm>
              <a:off x="5460520" y="32202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5" name="pt125"/>
            <p:cNvSpPr/>
            <p:nvPr/>
          </p:nvSpPr>
          <p:spPr>
            <a:xfrm>
              <a:off x="5292937" y="34066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6" name="pt126"/>
            <p:cNvSpPr/>
            <p:nvPr/>
          </p:nvSpPr>
          <p:spPr>
            <a:xfrm>
              <a:off x="5334833" y="34066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7" name="pt127"/>
            <p:cNvSpPr/>
            <p:nvPr/>
          </p:nvSpPr>
          <p:spPr>
            <a:xfrm>
              <a:off x="5209146" y="19150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8" name="pt128"/>
            <p:cNvSpPr/>
            <p:nvPr/>
          </p:nvSpPr>
          <p:spPr>
            <a:xfrm>
              <a:off x="5334833" y="19150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9" name="pt129"/>
            <p:cNvSpPr/>
            <p:nvPr/>
          </p:nvSpPr>
          <p:spPr>
            <a:xfrm>
              <a:off x="5516381" y="47118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0" name="pt130"/>
            <p:cNvSpPr/>
            <p:nvPr/>
          </p:nvSpPr>
          <p:spPr>
            <a:xfrm>
              <a:off x="5530347" y="47118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1" name="pt131"/>
            <p:cNvSpPr/>
            <p:nvPr/>
          </p:nvSpPr>
          <p:spPr>
            <a:xfrm>
              <a:off x="5265007" y="24743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2" name="pt132"/>
            <p:cNvSpPr/>
            <p:nvPr/>
          </p:nvSpPr>
          <p:spPr>
            <a:xfrm>
              <a:off x="5334833" y="24743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3" name="pt133"/>
            <p:cNvSpPr/>
            <p:nvPr/>
          </p:nvSpPr>
          <p:spPr>
            <a:xfrm>
              <a:off x="5027598" y="35931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4" name="pt134"/>
            <p:cNvSpPr/>
            <p:nvPr/>
          </p:nvSpPr>
          <p:spPr>
            <a:xfrm>
              <a:off x="5069493" y="35931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5" name="pt135"/>
            <p:cNvSpPr/>
            <p:nvPr/>
          </p:nvSpPr>
          <p:spPr>
            <a:xfrm>
              <a:off x="5306903" y="37795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6" name="pt136"/>
            <p:cNvSpPr/>
            <p:nvPr/>
          </p:nvSpPr>
          <p:spPr>
            <a:xfrm>
              <a:off x="5334833" y="37795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7" name="pt137"/>
            <p:cNvSpPr/>
            <p:nvPr/>
          </p:nvSpPr>
          <p:spPr>
            <a:xfrm>
              <a:off x="5237076" y="48982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8" name="pt138"/>
            <p:cNvSpPr/>
            <p:nvPr/>
          </p:nvSpPr>
          <p:spPr>
            <a:xfrm>
              <a:off x="5251042" y="48982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9" name="pt139"/>
            <p:cNvSpPr/>
            <p:nvPr/>
          </p:nvSpPr>
          <p:spPr>
            <a:xfrm>
              <a:off x="5404659" y="50847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0" name="pt140"/>
            <p:cNvSpPr/>
            <p:nvPr/>
          </p:nvSpPr>
          <p:spPr>
            <a:xfrm>
              <a:off x="5418625" y="50847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1" name="pt141"/>
            <p:cNvSpPr/>
            <p:nvPr/>
          </p:nvSpPr>
          <p:spPr>
            <a:xfrm>
              <a:off x="5362764" y="39660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2" name="pt142"/>
            <p:cNvSpPr/>
            <p:nvPr/>
          </p:nvSpPr>
          <p:spPr>
            <a:xfrm>
              <a:off x="5390694" y="39660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3" name="pt143"/>
            <p:cNvSpPr/>
            <p:nvPr/>
          </p:nvSpPr>
          <p:spPr>
            <a:xfrm>
              <a:off x="5139320" y="28472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4" name="pt144"/>
            <p:cNvSpPr/>
            <p:nvPr/>
          </p:nvSpPr>
          <p:spPr>
            <a:xfrm>
              <a:off x="5195181" y="28472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5" name="pt145"/>
            <p:cNvSpPr/>
            <p:nvPr/>
          </p:nvSpPr>
          <p:spPr>
            <a:xfrm>
              <a:off x="5265007" y="22879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6" name="pt146"/>
            <p:cNvSpPr/>
            <p:nvPr/>
          </p:nvSpPr>
          <p:spPr>
            <a:xfrm>
              <a:off x="5362764" y="22879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7" name="pt147"/>
            <p:cNvSpPr/>
            <p:nvPr/>
          </p:nvSpPr>
          <p:spPr>
            <a:xfrm>
              <a:off x="5530347" y="52712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8" name="pt148"/>
            <p:cNvSpPr/>
            <p:nvPr/>
          </p:nvSpPr>
          <p:spPr>
            <a:xfrm>
              <a:off x="5544312" y="52712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9" name="pt149"/>
            <p:cNvSpPr/>
            <p:nvPr/>
          </p:nvSpPr>
          <p:spPr>
            <a:xfrm>
              <a:off x="5516381" y="54576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0" name="pt150"/>
            <p:cNvSpPr/>
            <p:nvPr/>
          </p:nvSpPr>
          <p:spPr>
            <a:xfrm>
              <a:off x="5530347" y="54576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1" name="pt151"/>
            <p:cNvSpPr/>
            <p:nvPr/>
          </p:nvSpPr>
          <p:spPr>
            <a:xfrm>
              <a:off x="5474486" y="41524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2" name="pt152"/>
            <p:cNvSpPr/>
            <p:nvPr/>
          </p:nvSpPr>
          <p:spPr>
            <a:xfrm>
              <a:off x="5502416" y="41524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3" name="pt153"/>
            <p:cNvSpPr/>
            <p:nvPr/>
          </p:nvSpPr>
          <p:spPr>
            <a:xfrm>
              <a:off x="5489695" y="429827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54" name="pt154"/>
            <p:cNvSpPr/>
            <p:nvPr/>
          </p:nvSpPr>
          <p:spPr>
            <a:xfrm>
              <a:off x="5503660" y="429827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55" name="pt155"/>
            <p:cNvSpPr/>
            <p:nvPr/>
          </p:nvSpPr>
          <p:spPr>
            <a:xfrm>
              <a:off x="5252285" y="448473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56" name="pt156"/>
            <p:cNvSpPr/>
            <p:nvPr/>
          </p:nvSpPr>
          <p:spPr>
            <a:xfrm>
              <a:off x="5266251" y="448473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57" name="pt157"/>
            <p:cNvSpPr/>
            <p:nvPr/>
          </p:nvSpPr>
          <p:spPr>
            <a:xfrm>
              <a:off x="5266251" y="262018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58" name="pt158"/>
            <p:cNvSpPr/>
            <p:nvPr/>
          </p:nvSpPr>
          <p:spPr>
            <a:xfrm>
              <a:off x="5322112" y="262018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59" name="pt159"/>
            <p:cNvSpPr/>
            <p:nvPr/>
          </p:nvSpPr>
          <p:spPr>
            <a:xfrm>
              <a:off x="4847293" y="206082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60" name="pt160"/>
            <p:cNvSpPr/>
            <p:nvPr/>
          </p:nvSpPr>
          <p:spPr>
            <a:xfrm>
              <a:off x="4945050" y="206082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61" name="pt161"/>
            <p:cNvSpPr/>
            <p:nvPr/>
          </p:nvSpPr>
          <p:spPr>
            <a:xfrm>
              <a:off x="5280216" y="299309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62" name="pt162"/>
            <p:cNvSpPr/>
            <p:nvPr/>
          </p:nvSpPr>
          <p:spPr>
            <a:xfrm>
              <a:off x="5322112" y="299309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63" name="pt163"/>
            <p:cNvSpPr/>
            <p:nvPr/>
          </p:nvSpPr>
          <p:spPr>
            <a:xfrm>
              <a:off x="5377973" y="317955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64" name="pt164"/>
            <p:cNvSpPr/>
            <p:nvPr/>
          </p:nvSpPr>
          <p:spPr>
            <a:xfrm>
              <a:off x="5419869" y="317955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65" name="pt165"/>
            <p:cNvSpPr/>
            <p:nvPr/>
          </p:nvSpPr>
          <p:spPr>
            <a:xfrm>
              <a:off x="5252285" y="336600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66" name="pt166"/>
            <p:cNvSpPr/>
            <p:nvPr/>
          </p:nvSpPr>
          <p:spPr>
            <a:xfrm>
              <a:off x="5294181" y="336600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67" name="pt167"/>
            <p:cNvSpPr/>
            <p:nvPr/>
          </p:nvSpPr>
          <p:spPr>
            <a:xfrm>
              <a:off x="5168494" y="187437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68" name="pt168"/>
            <p:cNvSpPr/>
            <p:nvPr/>
          </p:nvSpPr>
          <p:spPr>
            <a:xfrm>
              <a:off x="5294181" y="187437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69" name="pt169"/>
            <p:cNvSpPr/>
            <p:nvPr/>
          </p:nvSpPr>
          <p:spPr>
            <a:xfrm>
              <a:off x="5475730" y="467118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70" name="pt170"/>
            <p:cNvSpPr/>
            <p:nvPr/>
          </p:nvSpPr>
          <p:spPr>
            <a:xfrm>
              <a:off x="5489695" y="467118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1" name="pt171"/>
            <p:cNvSpPr/>
            <p:nvPr/>
          </p:nvSpPr>
          <p:spPr>
            <a:xfrm>
              <a:off x="5224355" y="243373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72" name="pt172"/>
            <p:cNvSpPr/>
            <p:nvPr/>
          </p:nvSpPr>
          <p:spPr>
            <a:xfrm>
              <a:off x="5294181" y="243373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3" name="pt173"/>
            <p:cNvSpPr/>
            <p:nvPr/>
          </p:nvSpPr>
          <p:spPr>
            <a:xfrm>
              <a:off x="4986946" y="355246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74" name="pt174"/>
            <p:cNvSpPr/>
            <p:nvPr/>
          </p:nvSpPr>
          <p:spPr>
            <a:xfrm>
              <a:off x="5028841" y="355246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5" name="pt175"/>
            <p:cNvSpPr/>
            <p:nvPr/>
          </p:nvSpPr>
          <p:spPr>
            <a:xfrm>
              <a:off x="5266251" y="373891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76" name="pt176"/>
            <p:cNvSpPr/>
            <p:nvPr/>
          </p:nvSpPr>
          <p:spPr>
            <a:xfrm>
              <a:off x="5294181" y="373891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7" name="pt177"/>
            <p:cNvSpPr/>
            <p:nvPr/>
          </p:nvSpPr>
          <p:spPr>
            <a:xfrm>
              <a:off x="5196424" y="485764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78" name="pt178"/>
            <p:cNvSpPr/>
            <p:nvPr/>
          </p:nvSpPr>
          <p:spPr>
            <a:xfrm>
              <a:off x="5210390" y="485764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9" name="pt179"/>
            <p:cNvSpPr/>
            <p:nvPr/>
          </p:nvSpPr>
          <p:spPr>
            <a:xfrm>
              <a:off x="5364008" y="504409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80" name="pt180"/>
            <p:cNvSpPr/>
            <p:nvPr/>
          </p:nvSpPr>
          <p:spPr>
            <a:xfrm>
              <a:off x="5377973" y="504409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81" name="pt181"/>
            <p:cNvSpPr/>
            <p:nvPr/>
          </p:nvSpPr>
          <p:spPr>
            <a:xfrm>
              <a:off x="5322112" y="392536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82" name="pt182"/>
            <p:cNvSpPr/>
            <p:nvPr/>
          </p:nvSpPr>
          <p:spPr>
            <a:xfrm>
              <a:off x="5350042" y="392536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83" name="pt183"/>
            <p:cNvSpPr/>
            <p:nvPr/>
          </p:nvSpPr>
          <p:spPr>
            <a:xfrm>
              <a:off x="5098668" y="280664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84" name="pt184"/>
            <p:cNvSpPr/>
            <p:nvPr/>
          </p:nvSpPr>
          <p:spPr>
            <a:xfrm>
              <a:off x="5154529" y="280664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85" name="pt185"/>
            <p:cNvSpPr/>
            <p:nvPr/>
          </p:nvSpPr>
          <p:spPr>
            <a:xfrm>
              <a:off x="5224355" y="224728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86" name="pt186"/>
            <p:cNvSpPr/>
            <p:nvPr/>
          </p:nvSpPr>
          <p:spPr>
            <a:xfrm>
              <a:off x="5322112" y="224728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87" name="pt187"/>
            <p:cNvSpPr/>
            <p:nvPr/>
          </p:nvSpPr>
          <p:spPr>
            <a:xfrm>
              <a:off x="5489695" y="523054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88" name="pt188"/>
            <p:cNvSpPr/>
            <p:nvPr/>
          </p:nvSpPr>
          <p:spPr>
            <a:xfrm>
              <a:off x="5503660" y="523054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89" name="pt189"/>
            <p:cNvSpPr/>
            <p:nvPr/>
          </p:nvSpPr>
          <p:spPr>
            <a:xfrm>
              <a:off x="5475730" y="541700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90" name="pt190"/>
            <p:cNvSpPr/>
            <p:nvPr/>
          </p:nvSpPr>
          <p:spPr>
            <a:xfrm>
              <a:off x="5489695" y="541700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91" name="pt191"/>
            <p:cNvSpPr/>
            <p:nvPr/>
          </p:nvSpPr>
          <p:spPr>
            <a:xfrm>
              <a:off x="5433834" y="411182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92" name="pt192"/>
            <p:cNvSpPr/>
            <p:nvPr/>
          </p:nvSpPr>
          <p:spPr>
            <a:xfrm>
              <a:off x="5461764" y="411182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93" name="tx193"/>
            <p:cNvSpPr/>
            <p:nvPr/>
          </p:nvSpPr>
          <p:spPr>
            <a:xfrm>
              <a:off x="5655076" y="4302098"/>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94" name="tx194"/>
            <p:cNvSpPr/>
            <p:nvPr/>
          </p:nvSpPr>
          <p:spPr>
            <a:xfrm>
              <a:off x="5655076" y="4488553"/>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95" name="tx195"/>
            <p:cNvSpPr/>
            <p:nvPr/>
          </p:nvSpPr>
          <p:spPr>
            <a:xfrm>
              <a:off x="5655076" y="2624010"/>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196" name="tx196"/>
            <p:cNvSpPr/>
            <p:nvPr/>
          </p:nvSpPr>
          <p:spPr>
            <a:xfrm>
              <a:off x="5655076" y="2064648"/>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+7%</a:t>
              </a:r>
            </a:p>
          </p:txBody>
        </p:sp>
        <p:sp>
          <p:nvSpPr>
            <p:cNvPr id="197" name="tx197"/>
            <p:cNvSpPr/>
            <p:nvPr/>
          </p:nvSpPr>
          <p:spPr>
            <a:xfrm>
              <a:off x="5655076" y="2996919"/>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198" name="tx198"/>
            <p:cNvSpPr/>
            <p:nvPr/>
          </p:nvSpPr>
          <p:spPr>
            <a:xfrm>
              <a:off x="5655076" y="3183373"/>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199" name="tx199"/>
            <p:cNvSpPr/>
            <p:nvPr/>
          </p:nvSpPr>
          <p:spPr>
            <a:xfrm>
              <a:off x="5655076" y="3369827"/>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00" name="tx200"/>
            <p:cNvSpPr/>
            <p:nvPr/>
          </p:nvSpPr>
          <p:spPr>
            <a:xfrm>
              <a:off x="5655076" y="1878193"/>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+9%</a:t>
              </a:r>
            </a:p>
          </p:txBody>
        </p:sp>
        <p:sp>
          <p:nvSpPr>
            <p:cNvPr id="201" name="tx201"/>
            <p:cNvSpPr/>
            <p:nvPr/>
          </p:nvSpPr>
          <p:spPr>
            <a:xfrm>
              <a:off x="5655076" y="4675007"/>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02" name="tx202"/>
            <p:cNvSpPr/>
            <p:nvPr/>
          </p:nvSpPr>
          <p:spPr>
            <a:xfrm>
              <a:off x="5655076" y="2437556"/>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203" name="tx203"/>
            <p:cNvSpPr/>
            <p:nvPr/>
          </p:nvSpPr>
          <p:spPr>
            <a:xfrm>
              <a:off x="5655076" y="3556281"/>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04" name="tx204"/>
            <p:cNvSpPr/>
            <p:nvPr/>
          </p:nvSpPr>
          <p:spPr>
            <a:xfrm>
              <a:off x="5655076" y="3742736"/>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05" name="tx205"/>
            <p:cNvSpPr/>
            <p:nvPr/>
          </p:nvSpPr>
          <p:spPr>
            <a:xfrm>
              <a:off x="5655076" y="4861461"/>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06" name="tx206"/>
            <p:cNvSpPr/>
            <p:nvPr/>
          </p:nvSpPr>
          <p:spPr>
            <a:xfrm>
              <a:off x="5655076" y="5047915"/>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07" name="tx207"/>
            <p:cNvSpPr/>
            <p:nvPr/>
          </p:nvSpPr>
          <p:spPr>
            <a:xfrm>
              <a:off x="5655076" y="3929190"/>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08" name="tx208"/>
            <p:cNvSpPr/>
            <p:nvPr/>
          </p:nvSpPr>
          <p:spPr>
            <a:xfrm>
              <a:off x="5655076" y="2810465"/>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209" name="tx209"/>
            <p:cNvSpPr/>
            <p:nvPr/>
          </p:nvSpPr>
          <p:spPr>
            <a:xfrm>
              <a:off x="5655076" y="2251102"/>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+7%</a:t>
              </a:r>
            </a:p>
          </p:txBody>
        </p:sp>
        <p:sp>
          <p:nvSpPr>
            <p:cNvPr id="210" name="tx210"/>
            <p:cNvSpPr/>
            <p:nvPr/>
          </p:nvSpPr>
          <p:spPr>
            <a:xfrm>
              <a:off x="5655076" y="5234369"/>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11" name="tx211"/>
            <p:cNvSpPr/>
            <p:nvPr/>
          </p:nvSpPr>
          <p:spPr>
            <a:xfrm>
              <a:off x="5655076" y="5420824"/>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12" name="tx212"/>
            <p:cNvSpPr/>
            <p:nvPr/>
          </p:nvSpPr>
          <p:spPr>
            <a:xfrm>
              <a:off x="5655076" y="4115644"/>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13" name="rc213"/>
            <p:cNvSpPr/>
            <p:nvPr/>
          </p:nvSpPr>
          <p:spPr>
            <a:xfrm>
              <a:off x="4082460" y="1807652"/>
              <a:ext cx="1843413" cy="3766375"/>
            </a:xfrm>
            <a:prstGeom prst="rect">
              <a:avLst/>
            </a:prstGeom>
            <a:noFill/>
            <a:ln w="13550" cap="rnd">
              <a:solidFill>
                <a:srgbClr val="999999">
                  <a:alpha val="100000"/>
                </a:srgbClr>
              </a:solidFill>
              <a:prstDash val="solid"/>
              <a:round/>
            </a:ln>
          </p:spPr>
          <p:txBody>
            <a:bodyPr/>
            <a:lstStyle/>
            <a:p/>
          </p:txBody>
        </p:sp>
        <p:sp>
          <p:nvSpPr>
            <p:cNvPr id="214" name="pl214"/>
            <p:cNvSpPr/>
            <p:nvPr/>
          </p:nvSpPr>
          <p:spPr>
            <a:xfrm>
              <a:off x="7230997" y="5456328"/>
              <a:ext cx="1843413" cy="0"/>
            </a:xfrm>
            <a:custGeom>
              <a:avLst/>
              <a:pathLst>
                <a:path w="1843413" h="0">
                  <a:moveTo>
                    <a:pt x="0" y="0"/>
                  </a:moveTo>
                  <a:lnTo>
                    <a:pt x="1843413" y="0"/>
                  </a:lnTo>
                  <a:lnTo>
                    <a:pt x="1843413" y="0"/>
                  </a:lnTo>
                </a:path>
              </a:pathLst>
            </a:custGeom>
            <a:ln w="13550" cap="flat">
              <a:solidFill>
                <a:srgbClr val="EBEBEB">
                  <a:alpha val="100000"/>
                </a:srgbClr>
              </a:solidFill>
              <a:prstDash val="solid"/>
              <a:round/>
            </a:ln>
          </p:spPr>
          <p:txBody>
            <a:bodyPr/>
            <a:lstStyle/>
            <a:p/>
          </p:txBody>
        </p:sp>
        <p:sp>
          <p:nvSpPr>
            <p:cNvPr id="215" name="pl215"/>
            <p:cNvSpPr/>
            <p:nvPr/>
          </p:nvSpPr>
          <p:spPr>
            <a:xfrm>
              <a:off x="7230997" y="5260163"/>
              <a:ext cx="1843413" cy="0"/>
            </a:xfrm>
            <a:custGeom>
              <a:avLst/>
              <a:pathLst>
                <a:path w="1843413" h="0">
                  <a:moveTo>
                    <a:pt x="0" y="0"/>
                  </a:moveTo>
                  <a:lnTo>
                    <a:pt x="1843413" y="0"/>
                  </a:lnTo>
                  <a:lnTo>
                    <a:pt x="1843413" y="0"/>
                  </a:lnTo>
                </a:path>
              </a:pathLst>
            </a:custGeom>
            <a:ln w="13550" cap="flat">
              <a:solidFill>
                <a:srgbClr val="EBEBEB">
                  <a:alpha val="100000"/>
                </a:srgbClr>
              </a:solidFill>
              <a:prstDash val="solid"/>
              <a:round/>
            </a:ln>
          </p:spPr>
          <p:txBody>
            <a:bodyPr/>
            <a:lstStyle/>
            <a:p/>
          </p:txBody>
        </p:sp>
        <p:sp>
          <p:nvSpPr>
            <p:cNvPr id="216" name="pl216"/>
            <p:cNvSpPr/>
            <p:nvPr/>
          </p:nvSpPr>
          <p:spPr>
            <a:xfrm>
              <a:off x="7230997" y="5063997"/>
              <a:ext cx="1843413" cy="0"/>
            </a:xfrm>
            <a:custGeom>
              <a:avLst/>
              <a:pathLst>
                <a:path w="1843413" h="0">
                  <a:moveTo>
                    <a:pt x="0" y="0"/>
                  </a:moveTo>
                  <a:lnTo>
                    <a:pt x="1843413" y="0"/>
                  </a:lnTo>
                  <a:lnTo>
                    <a:pt x="1843413" y="0"/>
                  </a:lnTo>
                </a:path>
              </a:pathLst>
            </a:custGeom>
            <a:ln w="13550" cap="flat">
              <a:solidFill>
                <a:srgbClr val="EBEBEB">
                  <a:alpha val="100000"/>
                </a:srgbClr>
              </a:solidFill>
              <a:prstDash val="solid"/>
              <a:round/>
            </a:ln>
          </p:spPr>
          <p:txBody>
            <a:bodyPr/>
            <a:lstStyle/>
            <a:p/>
          </p:txBody>
        </p:sp>
        <p:sp>
          <p:nvSpPr>
            <p:cNvPr id="217" name="pl217"/>
            <p:cNvSpPr/>
            <p:nvPr/>
          </p:nvSpPr>
          <p:spPr>
            <a:xfrm>
              <a:off x="7230997" y="4867832"/>
              <a:ext cx="1843413" cy="0"/>
            </a:xfrm>
            <a:custGeom>
              <a:avLst/>
              <a:pathLst>
                <a:path w="1843413" h="0">
                  <a:moveTo>
                    <a:pt x="0" y="0"/>
                  </a:moveTo>
                  <a:lnTo>
                    <a:pt x="1843413" y="0"/>
                  </a:lnTo>
                  <a:lnTo>
                    <a:pt x="1843413" y="0"/>
                  </a:lnTo>
                </a:path>
              </a:pathLst>
            </a:custGeom>
            <a:ln w="13550" cap="flat">
              <a:solidFill>
                <a:srgbClr val="EBEBEB">
                  <a:alpha val="100000"/>
                </a:srgbClr>
              </a:solidFill>
              <a:prstDash val="solid"/>
              <a:round/>
            </a:ln>
          </p:spPr>
          <p:txBody>
            <a:bodyPr/>
            <a:lstStyle/>
            <a:p/>
          </p:txBody>
        </p:sp>
        <p:sp>
          <p:nvSpPr>
            <p:cNvPr id="218" name="pl218"/>
            <p:cNvSpPr/>
            <p:nvPr/>
          </p:nvSpPr>
          <p:spPr>
            <a:xfrm>
              <a:off x="7230997" y="4671666"/>
              <a:ext cx="1843413" cy="0"/>
            </a:xfrm>
            <a:custGeom>
              <a:avLst/>
              <a:pathLst>
                <a:path w="1843413" h="0">
                  <a:moveTo>
                    <a:pt x="0" y="0"/>
                  </a:moveTo>
                  <a:lnTo>
                    <a:pt x="1843413" y="0"/>
                  </a:lnTo>
                  <a:lnTo>
                    <a:pt x="1843413" y="0"/>
                  </a:lnTo>
                </a:path>
              </a:pathLst>
            </a:custGeom>
            <a:ln w="13550" cap="flat">
              <a:solidFill>
                <a:srgbClr val="EBEBEB">
                  <a:alpha val="100000"/>
                </a:srgbClr>
              </a:solidFill>
              <a:prstDash val="solid"/>
              <a:round/>
            </a:ln>
          </p:spPr>
          <p:txBody>
            <a:bodyPr/>
            <a:lstStyle/>
            <a:p/>
          </p:txBody>
        </p:sp>
        <p:sp>
          <p:nvSpPr>
            <p:cNvPr id="219" name="pl219"/>
            <p:cNvSpPr/>
            <p:nvPr/>
          </p:nvSpPr>
          <p:spPr>
            <a:xfrm>
              <a:off x="7230997" y="4475501"/>
              <a:ext cx="1843413" cy="0"/>
            </a:xfrm>
            <a:custGeom>
              <a:avLst/>
              <a:pathLst>
                <a:path w="1843413" h="0">
                  <a:moveTo>
                    <a:pt x="0" y="0"/>
                  </a:moveTo>
                  <a:lnTo>
                    <a:pt x="1843413" y="0"/>
                  </a:lnTo>
                  <a:lnTo>
                    <a:pt x="1843413" y="0"/>
                  </a:lnTo>
                </a:path>
              </a:pathLst>
            </a:custGeom>
            <a:ln w="13550" cap="flat">
              <a:solidFill>
                <a:srgbClr val="EBEBEB">
                  <a:alpha val="100000"/>
                </a:srgbClr>
              </a:solidFill>
              <a:prstDash val="solid"/>
              <a:round/>
            </a:ln>
          </p:spPr>
          <p:txBody>
            <a:bodyPr/>
            <a:lstStyle/>
            <a:p/>
          </p:txBody>
        </p:sp>
        <p:sp>
          <p:nvSpPr>
            <p:cNvPr id="220" name="pl220"/>
            <p:cNvSpPr/>
            <p:nvPr/>
          </p:nvSpPr>
          <p:spPr>
            <a:xfrm>
              <a:off x="7230997" y="4279336"/>
              <a:ext cx="1843413" cy="0"/>
            </a:xfrm>
            <a:custGeom>
              <a:avLst/>
              <a:pathLst>
                <a:path w="1843413" h="0">
                  <a:moveTo>
                    <a:pt x="0" y="0"/>
                  </a:moveTo>
                  <a:lnTo>
                    <a:pt x="1843413" y="0"/>
                  </a:lnTo>
                  <a:lnTo>
                    <a:pt x="1843413" y="0"/>
                  </a:lnTo>
                </a:path>
              </a:pathLst>
            </a:custGeom>
            <a:ln w="13550" cap="flat">
              <a:solidFill>
                <a:srgbClr val="EBEBEB">
                  <a:alpha val="100000"/>
                </a:srgbClr>
              </a:solidFill>
              <a:prstDash val="solid"/>
              <a:round/>
            </a:ln>
          </p:spPr>
          <p:txBody>
            <a:bodyPr/>
            <a:lstStyle/>
            <a:p/>
          </p:txBody>
        </p:sp>
        <p:sp>
          <p:nvSpPr>
            <p:cNvPr id="221" name="pl221"/>
            <p:cNvSpPr/>
            <p:nvPr/>
          </p:nvSpPr>
          <p:spPr>
            <a:xfrm>
              <a:off x="7230997" y="4083170"/>
              <a:ext cx="1843413" cy="0"/>
            </a:xfrm>
            <a:custGeom>
              <a:avLst/>
              <a:pathLst>
                <a:path w="1843413" h="0">
                  <a:moveTo>
                    <a:pt x="0" y="0"/>
                  </a:moveTo>
                  <a:lnTo>
                    <a:pt x="1843413" y="0"/>
                  </a:lnTo>
                  <a:lnTo>
                    <a:pt x="1843413" y="0"/>
                  </a:lnTo>
                </a:path>
              </a:pathLst>
            </a:custGeom>
            <a:ln w="13550" cap="flat">
              <a:solidFill>
                <a:srgbClr val="EBEBEB">
                  <a:alpha val="100000"/>
                </a:srgbClr>
              </a:solidFill>
              <a:prstDash val="solid"/>
              <a:round/>
            </a:ln>
          </p:spPr>
          <p:txBody>
            <a:bodyPr/>
            <a:lstStyle/>
            <a:p/>
          </p:txBody>
        </p:sp>
        <p:sp>
          <p:nvSpPr>
            <p:cNvPr id="222" name="pl222"/>
            <p:cNvSpPr/>
            <p:nvPr/>
          </p:nvSpPr>
          <p:spPr>
            <a:xfrm>
              <a:off x="7230997" y="3887005"/>
              <a:ext cx="1843413" cy="0"/>
            </a:xfrm>
            <a:custGeom>
              <a:avLst/>
              <a:pathLst>
                <a:path w="1843413" h="0">
                  <a:moveTo>
                    <a:pt x="0" y="0"/>
                  </a:moveTo>
                  <a:lnTo>
                    <a:pt x="1843413" y="0"/>
                  </a:lnTo>
                  <a:lnTo>
                    <a:pt x="1843413" y="0"/>
                  </a:lnTo>
                </a:path>
              </a:pathLst>
            </a:custGeom>
            <a:ln w="13550" cap="flat">
              <a:solidFill>
                <a:srgbClr val="EBEBEB">
                  <a:alpha val="100000"/>
                </a:srgbClr>
              </a:solidFill>
              <a:prstDash val="solid"/>
              <a:round/>
            </a:ln>
          </p:spPr>
          <p:txBody>
            <a:bodyPr/>
            <a:lstStyle/>
            <a:p/>
          </p:txBody>
        </p:sp>
        <p:sp>
          <p:nvSpPr>
            <p:cNvPr id="223" name="pl223"/>
            <p:cNvSpPr/>
            <p:nvPr/>
          </p:nvSpPr>
          <p:spPr>
            <a:xfrm>
              <a:off x="7230997" y="3690839"/>
              <a:ext cx="1843413" cy="0"/>
            </a:xfrm>
            <a:custGeom>
              <a:avLst/>
              <a:pathLst>
                <a:path w="1843413" h="0">
                  <a:moveTo>
                    <a:pt x="0" y="0"/>
                  </a:moveTo>
                  <a:lnTo>
                    <a:pt x="1843413" y="0"/>
                  </a:lnTo>
                  <a:lnTo>
                    <a:pt x="1843413" y="0"/>
                  </a:lnTo>
                </a:path>
              </a:pathLst>
            </a:custGeom>
            <a:ln w="13550" cap="flat">
              <a:solidFill>
                <a:srgbClr val="EBEBEB">
                  <a:alpha val="100000"/>
                </a:srgbClr>
              </a:solidFill>
              <a:prstDash val="solid"/>
              <a:round/>
            </a:ln>
          </p:spPr>
          <p:txBody>
            <a:bodyPr/>
            <a:lstStyle/>
            <a:p/>
          </p:txBody>
        </p:sp>
        <p:sp>
          <p:nvSpPr>
            <p:cNvPr id="224" name="pl224"/>
            <p:cNvSpPr/>
            <p:nvPr/>
          </p:nvSpPr>
          <p:spPr>
            <a:xfrm>
              <a:off x="7230997" y="3494674"/>
              <a:ext cx="1843413" cy="0"/>
            </a:xfrm>
            <a:custGeom>
              <a:avLst/>
              <a:pathLst>
                <a:path w="1843413" h="0">
                  <a:moveTo>
                    <a:pt x="0" y="0"/>
                  </a:moveTo>
                  <a:lnTo>
                    <a:pt x="1843413" y="0"/>
                  </a:lnTo>
                  <a:lnTo>
                    <a:pt x="1843413" y="0"/>
                  </a:lnTo>
                </a:path>
              </a:pathLst>
            </a:custGeom>
            <a:ln w="13550" cap="flat">
              <a:solidFill>
                <a:srgbClr val="EBEBEB">
                  <a:alpha val="100000"/>
                </a:srgbClr>
              </a:solidFill>
              <a:prstDash val="solid"/>
              <a:round/>
            </a:ln>
          </p:spPr>
          <p:txBody>
            <a:bodyPr/>
            <a:lstStyle/>
            <a:p/>
          </p:txBody>
        </p:sp>
        <p:sp>
          <p:nvSpPr>
            <p:cNvPr id="225" name="pl225"/>
            <p:cNvSpPr/>
            <p:nvPr/>
          </p:nvSpPr>
          <p:spPr>
            <a:xfrm>
              <a:off x="7230997" y="3298509"/>
              <a:ext cx="1843413" cy="0"/>
            </a:xfrm>
            <a:custGeom>
              <a:avLst/>
              <a:pathLst>
                <a:path w="1843413" h="0">
                  <a:moveTo>
                    <a:pt x="0" y="0"/>
                  </a:moveTo>
                  <a:lnTo>
                    <a:pt x="1843413" y="0"/>
                  </a:lnTo>
                  <a:lnTo>
                    <a:pt x="1843413" y="0"/>
                  </a:lnTo>
                </a:path>
              </a:pathLst>
            </a:custGeom>
            <a:ln w="13550" cap="flat">
              <a:solidFill>
                <a:srgbClr val="EBEBEB">
                  <a:alpha val="100000"/>
                </a:srgbClr>
              </a:solidFill>
              <a:prstDash val="solid"/>
              <a:round/>
            </a:ln>
          </p:spPr>
          <p:txBody>
            <a:bodyPr/>
            <a:lstStyle/>
            <a:p/>
          </p:txBody>
        </p:sp>
        <p:sp>
          <p:nvSpPr>
            <p:cNvPr id="226" name="pl226"/>
            <p:cNvSpPr/>
            <p:nvPr/>
          </p:nvSpPr>
          <p:spPr>
            <a:xfrm>
              <a:off x="7230997" y="3102343"/>
              <a:ext cx="1843413" cy="0"/>
            </a:xfrm>
            <a:custGeom>
              <a:avLst/>
              <a:pathLst>
                <a:path w="1843413" h="0">
                  <a:moveTo>
                    <a:pt x="0" y="0"/>
                  </a:moveTo>
                  <a:lnTo>
                    <a:pt x="1843413" y="0"/>
                  </a:lnTo>
                  <a:lnTo>
                    <a:pt x="1843413" y="0"/>
                  </a:lnTo>
                </a:path>
              </a:pathLst>
            </a:custGeom>
            <a:ln w="13550" cap="flat">
              <a:solidFill>
                <a:srgbClr val="EBEBEB">
                  <a:alpha val="100000"/>
                </a:srgbClr>
              </a:solidFill>
              <a:prstDash val="solid"/>
              <a:round/>
            </a:ln>
          </p:spPr>
          <p:txBody>
            <a:bodyPr/>
            <a:lstStyle/>
            <a:p/>
          </p:txBody>
        </p:sp>
        <p:sp>
          <p:nvSpPr>
            <p:cNvPr id="227" name="pl227"/>
            <p:cNvSpPr/>
            <p:nvPr/>
          </p:nvSpPr>
          <p:spPr>
            <a:xfrm>
              <a:off x="7230997" y="2906178"/>
              <a:ext cx="1843413" cy="0"/>
            </a:xfrm>
            <a:custGeom>
              <a:avLst/>
              <a:pathLst>
                <a:path w="1843413" h="0">
                  <a:moveTo>
                    <a:pt x="0" y="0"/>
                  </a:moveTo>
                  <a:lnTo>
                    <a:pt x="1843413" y="0"/>
                  </a:lnTo>
                  <a:lnTo>
                    <a:pt x="1843413" y="0"/>
                  </a:lnTo>
                </a:path>
              </a:pathLst>
            </a:custGeom>
            <a:ln w="13550" cap="flat">
              <a:solidFill>
                <a:srgbClr val="EBEBEB">
                  <a:alpha val="100000"/>
                </a:srgbClr>
              </a:solidFill>
              <a:prstDash val="solid"/>
              <a:round/>
            </a:ln>
          </p:spPr>
          <p:txBody>
            <a:bodyPr/>
            <a:lstStyle/>
            <a:p/>
          </p:txBody>
        </p:sp>
        <p:sp>
          <p:nvSpPr>
            <p:cNvPr id="228" name="pl228"/>
            <p:cNvSpPr/>
            <p:nvPr/>
          </p:nvSpPr>
          <p:spPr>
            <a:xfrm>
              <a:off x="7230997" y="2710013"/>
              <a:ext cx="1843413" cy="0"/>
            </a:xfrm>
            <a:custGeom>
              <a:avLst/>
              <a:pathLst>
                <a:path w="1843413" h="0">
                  <a:moveTo>
                    <a:pt x="0" y="0"/>
                  </a:moveTo>
                  <a:lnTo>
                    <a:pt x="1843413" y="0"/>
                  </a:lnTo>
                  <a:lnTo>
                    <a:pt x="1843413" y="0"/>
                  </a:lnTo>
                </a:path>
              </a:pathLst>
            </a:custGeom>
            <a:ln w="13550" cap="flat">
              <a:solidFill>
                <a:srgbClr val="EBEBEB">
                  <a:alpha val="100000"/>
                </a:srgbClr>
              </a:solidFill>
              <a:prstDash val="solid"/>
              <a:round/>
            </a:ln>
          </p:spPr>
          <p:txBody>
            <a:bodyPr/>
            <a:lstStyle/>
            <a:p/>
          </p:txBody>
        </p:sp>
        <p:sp>
          <p:nvSpPr>
            <p:cNvPr id="229" name="pl229"/>
            <p:cNvSpPr/>
            <p:nvPr/>
          </p:nvSpPr>
          <p:spPr>
            <a:xfrm>
              <a:off x="7230997" y="2513847"/>
              <a:ext cx="1843413" cy="0"/>
            </a:xfrm>
            <a:custGeom>
              <a:avLst/>
              <a:pathLst>
                <a:path w="1843413" h="0">
                  <a:moveTo>
                    <a:pt x="0" y="0"/>
                  </a:moveTo>
                  <a:lnTo>
                    <a:pt x="1843413" y="0"/>
                  </a:lnTo>
                  <a:lnTo>
                    <a:pt x="1843413" y="0"/>
                  </a:lnTo>
                </a:path>
              </a:pathLst>
            </a:custGeom>
            <a:ln w="13550" cap="flat">
              <a:solidFill>
                <a:srgbClr val="EBEBEB">
                  <a:alpha val="100000"/>
                </a:srgbClr>
              </a:solidFill>
              <a:prstDash val="solid"/>
              <a:round/>
            </a:ln>
          </p:spPr>
          <p:txBody>
            <a:bodyPr/>
            <a:lstStyle/>
            <a:p/>
          </p:txBody>
        </p:sp>
        <p:sp>
          <p:nvSpPr>
            <p:cNvPr id="230" name="pl230"/>
            <p:cNvSpPr/>
            <p:nvPr/>
          </p:nvSpPr>
          <p:spPr>
            <a:xfrm>
              <a:off x="7230997" y="2317682"/>
              <a:ext cx="1843413" cy="0"/>
            </a:xfrm>
            <a:custGeom>
              <a:avLst/>
              <a:pathLst>
                <a:path w="1843413" h="0">
                  <a:moveTo>
                    <a:pt x="0" y="0"/>
                  </a:moveTo>
                  <a:lnTo>
                    <a:pt x="1843413" y="0"/>
                  </a:lnTo>
                  <a:lnTo>
                    <a:pt x="1843413" y="0"/>
                  </a:lnTo>
                </a:path>
              </a:pathLst>
            </a:custGeom>
            <a:ln w="13550" cap="flat">
              <a:solidFill>
                <a:srgbClr val="EBEBEB">
                  <a:alpha val="100000"/>
                </a:srgbClr>
              </a:solidFill>
              <a:prstDash val="solid"/>
              <a:round/>
            </a:ln>
          </p:spPr>
          <p:txBody>
            <a:bodyPr/>
            <a:lstStyle/>
            <a:p/>
          </p:txBody>
        </p:sp>
        <p:sp>
          <p:nvSpPr>
            <p:cNvPr id="231" name="pl231"/>
            <p:cNvSpPr/>
            <p:nvPr/>
          </p:nvSpPr>
          <p:spPr>
            <a:xfrm>
              <a:off x="7230997" y="2121516"/>
              <a:ext cx="1843413" cy="0"/>
            </a:xfrm>
            <a:custGeom>
              <a:avLst/>
              <a:pathLst>
                <a:path w="1843413" h="0">
                  <a:moveTo>
                    <a:pt x="0" y="0"/>
                  </a:moveTo>
                  <a:lnTo>
                    <a:pt x="1843413" y="0"/>
                  </a:lnTo>
                  <a:lnTo>
                    <a:pt x="1843413" y="0"/>
                  </a:lnTo>
                </a:path>
              </a:pathLst>
            </a:custGeom>
            <a:ln w="13550" cap="flat">
              <a:solidFill>
                <a:srgbClr val="EBEBEB">
                  <a:alpha val="100000"/>
                </a:srgbClr>
              </a:solidFill>
              <a:prstDash val="solid"/>
              <a:round/>
            </a:ln>
          </p:spPr>
          <p:txBody>
            <a:bodyPr/>
            <a:lstStyle/>
            <a:p/>
          </p:txBody>
        </p:sp>
        <p:sp>
          <p:nvSpPr>
            <p:cNvPr id="232" name="pl232"/>
            <p:cNvSpPr/>
            <p:nvPr/>
          </p:nvSpPr>
          <p:spPr>
            <a:xfrm>
              <a:off x="7230997" y="1925351"/>
              <a:ext cx="1843413" cy="0"/>
            </a:xfrm>
            <a:custGeom>
              <a:avLst/>
              <a:pathLst>
                <a:path w="1843413" h="0">
                  <a:moveTo>
                    <a:pt x="0" y="0"/>
                  </a:moveTo>
                  <a:lnTo>
                    <a:pt x="1843413" y="0"/>
                  </a:lnTo>
                  <a:lnTo>
                    <a:pt x="1843413" y="0"/>
                  </a:lnTo>
                </a:path>
              </a:pathLst>
            </a:custGeom>
            <a:ln w="13550" cap="flat">
              <a:solidFill>
                <a:srgbClr val="EBEBEB">
                  <a:alpha val="100000"/>
                </a:srgbClr>
              </a:solidFill>
              <a:prstDash val="solid"/>
              <a:round/>
            </a:ln>
          </p:spPr>
          <p:txBody>
            <a:bodyPr/>
            <a:lstStyle/>
            <a:p/>
          </p:txBody>
        </p:sp>
        <p:sp>
          <p:nvSpPr>
            <p:cNvPr id="233" name="pl233"/>
            <p:cNvSpPr/>
            <p:nvPr/>
          </p:nvSpPr>
          <p:spPr>
            <a:xfrm>
              <a:off x="731478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34" name="pl234"/>
            <p:cNvSpPr/>
            <p:nvPr/>
          </p:nvSpPr>
          <p:spPr>
            <a:xfrm>
              <a:off x="7594094"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35" name="pl235"/>
            <p:cNvSpPr/>
            <p:nvPr/>
          </p:nvSpPr>
          <p:spPr>
            <a:xfrm>
              <a:off x="787339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36" name="pl236"/>
            <p:cNvSpPr/>
            <p:nvPr/>
          </p:nvSpPr>
          <p:spPr>
            <a:xfrm>
              <a:off x="8152704"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37" name="pl237"/>
            <p:cNvSpPr/>
            <p:nvPr/>
          </p:nvSpPr>
          <p:spPr>
            <a:xfrm>
              <a:off x="843200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38" name="pl238"/>
            <p:cNvSpPr/>
            <p:nvPr/>
          </p:nvSpPr>
          <p:spPr>
            <a:xfrm>
              <a:off x="8711314"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39" name="pl239"/>
            <p:cNvSpPr/>
            <p:nvPr/>
          </p:nvSpPr>
          <p:spPr>
            <a:xfrm>
              <a:off x="8683383" y="1925351"/>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40" name="pl240"/>
            <p:cNvSpPr/>
            <p:nvPr/>
          </p:nvSpPr>
          <p:spPr>
            <a:xfrm>
              <a:off x="8641488" y="2121516"/>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41" name="pl241"/>
            <p:cNvSpPr/>
            <p:nvPr/>
          </p:nvSpPr>
          <p:spPr>
            <a:xfrm>
              <a:off x="8557696" y="2317682"/>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42" name="pl242"/>
            <p:cNvSpPr/>
            <p:nvPr/>
          </p:nvSpPr>
          <p:spPr>
            <a:xfrm>
              <a:off x="8613557" y="2513847"/>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43" name="pl243"/>
            <p:cNvSpPr/>
            <p:nvPr/>
          </p:nvSpPr>
          <p:spPr>
            <a:xfrm>
              <a:off x="8432009" y="2710013"/>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44" name="pl244"/>
            <p:cNvSpPr/>
            <p:nvPr/>
          </p:nvSpPr>
          <p:spPr>
            <a:xfrm>
              <a:off x="8459939" y="2906178"/>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45" name="pl245"/>
            <p:cNvSpPr/>
            <p:nvPr/>
          </p:nvSpPr>
          <p:spPr>
            <a:xfrm>
              <a:off x="8697349" y="3102343"/>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46" name="pl246"/>
            <p:cNvSpPr/>
            <p:nvPr/>
          </p:nvSpPr>
          <p:spPr>
            <a:xfrm>
              <a:off x="8585627" y="329850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47" name="pl247"/>
            <p:cNvSpPr/>
            <p:nvPr/>
          </p:nvSpPr>
          <p:spPr>
            <a:xfrm>
              <a:off x="8627522" y="3494674"/>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48" name="pl248"/>
            <p:cNvSpPr/>
            <p:nvPr/>
          </p:nvSpPr>
          <p:spPr>
            <a:xfrm>
              <a:off x="8641488" y="369083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49" name="pl249"/>
            <p:cNvSpPr/>
            <p:nvPr/>
          </p:nvSpPr>
          <p:spPr>
            <a:xfrm>
              <a:off x="8669418" y="3887005"/>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50" name="pl250"/>
            <p:cNvSpPr/>
            <p:nvPr/>
          </p:nvSpPr>
          <p:spPr>
            <a:xfrm>
              <a:off x="8571661" y="4083170"/>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51" name="pl251"/>
            <p:cNvSpPr/>
            <p:nvPr/>
          </p:nvSpPr>
          <p:spPr>
            <a:xfrm>
              <a:off x="8641488" y="4279336"/>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52" name="pl252"/>
            <p:cNvSpPr/>
            <p:nvPr/>
          </p:nvSpPr>
          <p:spPr>
            <a:xfrm>
              <a:off x="8529766" y="4475501"/>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53" name="pl253"/>
            <p:cNvSpPr/>
            <p:nvPr/>
          </p:nvSpPr>
          <p:spPr>
            <a:xfrm>
              <a:off x="8599592" y="4671666"/>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54" name="pl254"/>
            <p:cNvSpPr/>
            <p:nvPr/>
          </p:nvSpPr>
          <p:spPr>
            <a:xfrm>
              <a:off x="8376148" y="4867832"/>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55" name="pl255"/>
            <p:cNvSpPr/>
            <p:nvPr/>
          </p:nvSpPr>
          <p:spPr>
            <a:xfrm>
              <a:off x="8529766" y="5063997"/>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56" name="pl256"/>
            <p:cNvSpPr/>
            <p:nvPr/>
          </p:nvSpPr>
          <p:spPr>
            <a:xfrm>
              <a:off x="8641488" y="5260163"/>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57" name="pl257"/>
            <p:cNvSpPr/>
            <p:nvPr/>
          </p:nvSpPr>
          <p:spPr>
            <a:xfrm>
              <a:off x="8613557" y="5456328"/>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58" name="pt258"/>
            <p:cNvSpPr/>
            <p:nvPr/>
          </p:nvSpPr>
          <p:spPr>
            <a:xfrm>
              <a:off x="8678883" y="19208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9" name="pt259"/>
            <p:cNvSpPr/>
            <p:nvPr/>
          </p:nvSpPr>
          <p:spPr>
            <a:xfrm>
              <a:off x="8678883" y="19208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0" name="pt260"/>
            <p:cNvSpPr/>
            <p:nvPr/>
          </p:nvSpPr>
          <p:spPr>
            <a:xfrm>
              <a:off x="8636988" y="21170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1" name="pt261"/>
            <p:cNvSpPr/>
            <p:nvPr/>
          </p:nvSpPr>
          <p:spPr>
            <a:xfrm>
              <a:off x="8636988" y="21170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2" name="pt262"/>
            <p:cNvSpPr/>
            <p:nvPr/>
          </p:nvSpPr>
          <p:spPr>
            <a:xfrm>
              <a:off x="8553196" y="23131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3" name="pt263"/>
            <p:cNvSpPr/>
            <p:nvPr/>
          </p:nvSpPr>
          <p:spPr>
            <a:xfrm>
              <a:off x="8553196" y="23131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4" name="pt264"/>
            <p:cNvSpPr/>
            <p:nvPr/>
          </p:nvSpPr>
          <p:spPr>
            <a:xfrm>
              <a:off x="8609057" y="2509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5" name="pt265"/>
            <p:cNvSpPr/>
            <p:nvPr/>
          </p:nvSpPr>
          <p:spPr>
            <a:xfrm>
              <a:off x="8609057" y="2509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6" name="pt266"/>
            <p:cNvSpPr/>
            <p:nvPr/>
          </p:nvSpPr>
          <p:spPr>
            <a:xfrm>
              <a:off x="8427509" y="27055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7" name="pt267"/>
            <p:cNvSpPr/>
            <p:nvPr/>
          </p:nvSpPr>
          <p:spPr>
            <a:xfrm>
              <a:off x="8427509" y="27055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8" name="pt268"/>
            <p:cNvSpPr/>
            <p:nvPr/>
          </p:nvSpPr>
          <p:spPr>
            <a:xfrm>
              <a:off x="8455439" y="29016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9" name="pt269"/>
            <p:cNvSpPr/>
            <p:nvPr/>
          </p:nvSpPr>
          <p:spPr>
            <a:xfrm>
              <a:off x="8455439" y="29016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0" name="pt270"/>
            <p:cNvSpPr/>
            <p:nvPr/>
          </p:nvSpPr>
          <p:spPr>
            <a:xfrm>
              <a:off x="8692849" y="30978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1" name="pt271"/>
            <p:cNvSpPr/>
            <p:nvPr/>
          </p:nvSpPr>
          <p:spPr>
            <a:xfrm>
              <a:off x="8692849" y="30978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2" name="pt272"/>
            <p:cNvSpPr/>
            <p:nvPr/>
          </p:nvSpPr>
          <p:spPr>
            <a:xfrm>
              <a:off x="8581127" y="32940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3" name="pt273"/>
            <p:cNvSpPr/>
            <p:nvPr/>
          </p:nvSpPr>
          <p:spPr>
            <a:xfrm>
              <a:off x="8581127" y="32940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4" name="pt274"/>
            <p:cNvSpPr/>
            <p:nvPr/>
          </p:nvSpPr>
          <p:spPr>
            <a:xfrm>
              <a:off x="8623022" y="34901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5" name="pt275"/>
            <p:cNvSpPr/>
            <p:nvPr/>
          </p:nvSpPr>
          <p:spPr>
            <a:xfrm>
              <a:off x="8623022" y="34901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6" name="pt276"/>
            <p:cNvSpPr/>
            <p:nvPr/>
          </p:nvSpPr>
          <p:spPr>
            <a:xfrm>
              <a:off x="8636988"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7" name="pt277"/>
            <p:cNvSpPr/>
            <p:nvPr/>
          </p:nvSpPr>
          <p:spPr>
            <a:xfrm>
              <a:off x="8636988"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8" name="pt278"/>
            <p:cNvSpPr/>
            <p:nvPr/>
          </p:nvSpPr>
          <p:spPr>
            <a:xfrm>
              <a:off x="8664918" y="38825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9" name="pt279"/>
            <p:cNvSpPr/>
            <p:nvPr/>
          </p:nvSpPr>
          <p:spPr>
            <a:xfrm>
              <a:off x="8664918" y="38825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0" name="pt280"/>
            <p:cNvSpPr/>
            <p:nvPr/>
          </p:nvSpPr>
          <p:spPr>
            <a:xfrm>
              <a:off x="8567161" y="40786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1" name="pt281"/>
            <p:cNvSpPr/>
            <p:nvPr/>
          </p:nvSpPr>
          <p:spPr>
            <a:xfrm>
              <a:off x="8567161" y="40786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2" name="pt282"/>
            <p:cNvSpPr/>
            <p:nvPr/>
          </p:nvSpPr>
          <p:spPr>
            <a:xfrm>
              <a:off x="8636988" y="4274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3" name="pt283"/>
            <p:cNvSpPr/>
            <p:nvPr/>
          </p:nvSpPr>
          <p:spPr>
            <a:xfrm>
              <a:off x="8636988" y="4274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4" name="pt284"/>
            <p:cNvSpPr/>
            <p:nvPr/>
          </p:nvSpPr>
          <p:spPr>
            <a:xfrm>
              <a:off x="8595092" y="46671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5" name="pt285"/>
            <p:cNvSpPr/>
            <p:nvPr/>
          </p:nvSpPr>
          <p:spPr>
            <a:xfrm>
              <a:off x="8595092" y="46671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6" name="pt286"/>
            <p:cNvSpPr/>
            <p:nvPr/>
          </p:nvSpPr>
          <p:spPr>
            <a:xfrm>
              <a:off x="8371648" y="48633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7" name="pt287"/>
            <p:cNvSpPr/>
            <p:nvPr/>
          </p:nvSpPr>
          <p:spPr>
            <a:xfrm>
              <a:off x="8371648" y="48633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8" name="pt288"/>
            <p:cNvSpPr/>
            <p:nvPr/>
          </p:nvSpPr>
          <p:spPr>
            <a:xfrm>
              <a:off x="8525266" y="44710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9" name="pt289"/>
            <p:cNvSpPr/>
            <p:nvPr/>
          </p:nvSpPr>
          <p:spPr>
            <a:xfrm>
              <a:off x="8525266" y="44710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0" name="pt290"/>
            <p:cNvSpPr/>
            <p:nvPr/>
          </p:nvSpPr>
          <p:spPr>
            <a:xfrm>
              <a:off x="8636988" y="52556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1" name="pt291"/>
            <p:cNvSpPr/>
            <p:nvPr/>
          </p:nvSpPr>
          <p:spPr>
            <a:xfrm>
              <a:off x="8636988" y="52556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2" name="pt292"/>
            <p:cNvSpPr/>
            <p:nvPr/>
          </p:nvSpPr>
          <p:spPr>
            <a:xfrm>
              <a:off x="8525266" y="50594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3" name="pt293"/>
            <p:cNvSpPr/>
            <p:nvPr/>
          </p:nvSpPr>
          <p:spPr>
            <a:xfrm>
              <a:off x="8525266" y="50594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4" name="pt294"/>
            <p:cNvSpPr/>
            <p:nvPr/>
          </p:nvSpPr>
          <p:spPr>
            <a:xfrm>
              <a:off x="8609057" y="54518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5" name="pt295"/>
            <p:cNvSpPr/>
            <p:nvPr/>
          </p:nvSpPr>
          <p:spPr>
            <a:xfrm>
              <a:off x="8609057" y="54518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6" name="pt296"/>
            <p:cNvSpPr/>
            <p:nvPr/>
          </p:nvSpPr>
          <p:spPr>
            <a:xfrm>
              <a:off x="8638231" y="188019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97" name="pt297"/>
            <p:cNvSpPr/>
            <p:nvPr/>
          </p:nvSpPr>
          <p:spPr>
            <a:xfrm>
              <a:off x="8638231" y="188019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98" name="pt298"/>
            <p:cNvSpPr/>
            <p:nvPr/>
          </p:nvSpPr>
          <p:spPr>
            <a:xfrm>
              <a:off x="8596336" y="207636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99" name="pt299"/>
            <p:cNvSpPr/>
            <p:nvPr/>
          </p:nvSpPr>
          <p:spPr>
            <a:xfrm>
              <a:off x="8596336" y="207636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00" name="pt300"/>
            <p:cNvSpPr/>
            <p:nvPr/>
          </p:nvSpPr>
          <p:spPr>
            <a:xfrm>
              <a:off x="8512544" y="227253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01" name="pt301"/>
            <p:cNvSpPr/>
            <p:nvPr/>
          </p:nvSpPr>
          <p:spPr>
            <a:xfrm>
              <a:off x="8512544" y="227253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02" name="pt302"/>
            <p:cNvSpPr/>
            <p:nvPr/>
          </p:nvSpPr>
          <p:spPr>
            <a:xfrm>
              <a:off x="8568405" y="246869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03" name="pt303"/>
            <p:cNvSpPr/>
            <p:nvPr/>
          </p:nvSpPr>
          <p:spPr>
            <a:xfrm>
              <a:off x="8568405" y="246869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04" name="pt304"/>
            <p:cNvSpPr/>
            <p:nvPr/>
          </p:nvSpPr>
          <p:spPr>
            <a:xfrm>
              <a:off x="8386857" y="266486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05" name="pt305"/>
            <p:cNvSpPr/>
            <p:nvPr/>
          </p:nvSpPr>
          <p:spPr>
            <a:xfrm>
              <a:off x="8386857" y="266486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06" name="pt306"/>
            <p:cNvSpPr/>
            <p:nvPr/>
          </p:nvSpPr>
          <p:spPr>
            <a:xfrm>
              <a:off x="8414787" y="286102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07" name="pt307"/>
            <p:cNvSpPr/>
            <p:nvPr/>
          </p:nvSpPr>
          <p:spPr>
            <a:xfrm>
              <a:off x="8414787" y="286102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08" name="pt308"/>
            <p:cNvSpPr/>
            <p:nvPr/>
          </p:nvSpPr>
          <p:spPr>
            <a:xfrm>
              <a:off x="8652197" y="305719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09" name="pt309"/>
            <p:cNvSpPr/>
            <p:nvPr/>
          </p:nvSpPr>
          <p:spPr>
            <a:xfrm>
              <a:off x="8652197" y="305719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10" name="pt310"/>
            <p:cNvSpPr/>
            <p:nvPr/>
          </p:nvSpPr>
          <p:spPr>
            <a:xfrm>
              <a:off x="8540475" y="325335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11" name="pt311"/>
            <p:cNvSpPr/>
            <p:nvPr/>
          </p:nvSpPr>
          <p:spPr>
            <a:xfrm>
              <a:off x="8540475" y="325335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12" name="pt312"/>
            <p:cNvSpPr/>
            <p:nvPr/>
          </p:nvSpPr>
          <p:spPr>
            <a:xfrm>
              <a:off x="8582370" y="344952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13" name="pt313"/>
            <p:cNvSpPr/>
            <p:nvPr/>
          </p:nvSpPr>
          <p:spPr>
            <a:xfrm>
              <a:off x="8582370" y="344952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14" name="pt314"/>
            <p:cNvSpPr/>
            <p:nvPr/>
          </p:nvSpPr>
          <p:spPr>
            <a:xfrm>
              <a:off x="8596336" y="364568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15" name="pt315"/>
            <p:cNvSpPr/>
            <p:nvPr/>
          </p:nvSpPr>
          <p:spPr>
            <a:xfrm>
              <a:off x="8596336" y="36456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16" name="pt316"/>
            <p:cNvSpPr/>
            <p:nvPr/>
          </p:nvSpPr>
          <p:spPr>
            <a:xfrm>
              <a:off x="8624266" y="384185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17" name="pt317"/>
            <p:cNvSpPr/>
            <p:nvPr/>
          </p:nvSpPr>
          <p:spPr>
            <a:xfrm>
              <a:off x="8624266" y="384185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18" name="pt318"/>
            <p:cNvSpPr/>
            <p:nvPr/>
          </p:nvSpPr>
          <p:spPr>
            <a:xfrm>
              <a:off x="8526509" y="403801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19" name="pt319"/>
            <p:cNvSpPr/>
            <p:nvPr/>
          </p:nvSpPr>
          <p:spPr>
            <a:xfrm>
              <a:off x="8526509" y="403801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20" name="pt320"/>
            <p:cNvSpPr/>
            <p:nvPr/>
          </p:nvSpPr>
          <p:spPr>
            <a:xfrm>
              <a:off x="8596336" y="423418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21" name="pt321"/>
            <p:cNvSpPr/>
            <p:nvPr/>
          </p:nvSpPr>
          <p:spPr>
            <a:xfrm>
              <a:off x="8596336" y="423418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22" name="pt322"/>
            <p:cNvSpPr/>
            <p:nvPr/>
          </p:nvSpPr>
          <p:spPr>
            <a:xfrm>
              <a:off x="8554440" y="462651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23" name="pt323"/>
            <p:cNvSpPr/>
            <p:nvPr/>
          </p:nvSpPr>
          <p:spPr>
            <a:xfrm>
              <a:off x="8554440" y="462651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24" name="pt324"/>
            <p:cNvSpPr/>
            <p:nvPr/>
          </p:nvSpPr>
          <p:spPr>
            <a:xfrm>
              <a:off x="8330996" y="482268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25" name="pt325"/>
            <p:cNvSpPr/>
            <p:nvPr/>
          </p:nvSpPr>
          <p:spPr>
            <a:xfrm>
              <a:off x="8330996" y="482268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26" name="pt326"/>
            <p:cNvSpPr/>
            <p:nvPr/>
          </p:nvSpPr>
          <p:spPr>
            <a:xfrm>
              <a:off x="8484614" y="443034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27" name="pt327"/>
            <p:cNvSpPr/>
            <p:nvPr/>
          </p:nvSpPr>
          <p:spPr>
            <a:xfrm>
              <a:off x="8484614" y="443034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28" name="pt328"/>
            <p:cNvSpPr/>
            <p:nvPr/>
          </p:nvSpPr>
          <p:spPr>
            <a:xfrm>
              <a:off x="8596336" y="521501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29" name="pt329"/>
            <p:cNvSpPr/>
            <p:nvPr/>
          </p:nvSpPr>
          <p:spPr>
            <a:xfrm>
              <a:off x="8596336" y="521501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0" name="pt330"/>
            <p:cNvSpPr/>
            <p:nvPr/>
          </p:nvSpPr>
          <p:spPr>
            <a:xfrm>
              <a:off x="8484614" y="501884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31" name="pt331"/>
            <p:cNvSpPr/>
            <p:nvPr/>
          </p:nvSpPr>
          <p:spPr>
            <a:xfrm>
              <a:off x="8484614" y="501884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2" name="pt332"/>
            <p:cNvSpPr/>
            <p:nvPr/>
          </p:nvSpPr>
          <p:spPr>
            <a:xfrm>
              <a:off x="8568405" y="541117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33" name="pt333"/>
            <p:cNvSpPr/>
            <p:nvPr/>
          </p:nvSpPr>
          <p:spPr>
            <a:xfrm>
              <a:off x="8568405" y="541117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4" name="tx334"/>
            <p:cNvSpPr/>
            <p:nvPr/>
          </p:nvSpPr>
          <p:spPr>
            <a:xfrm>
              <a:off x="8837354" y="1884020"/>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35" name="tx335"/>
            <p:cNvSpPr/>
            <p:nvPr/>
          </p:nvSpPr>
          <p:spPr>
            <a:xfrm>
              <a:off x="8837354" y="2080186"/>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36" name="tx336"/>
            <p:cNvSpPr/>
            <p:nvPr/>
          </p:nvSpPr>
          <p:spPr>
            <a:xfrm>
              <a:off x="8837354" y="2276351"/>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37" name="tx337"/>
            <p:cNvSpPr/>
            <p:nvPr/>
          </p:nvSpPr>
          <p:spPr>
            <a:xfrm>
              <a:off x="8837354" y="2472516"/>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38" name="tx338"/>
            <p:cNvSpPr/>
            <p:nvPr/>
          </p:nvSpPr>
          <p:spPr>
            <a:xfrm>
              <a:off x="8837354" y="2668682"/>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39" name="tx339"/>
            <p:cNvSpPr/>
            <p:nvPr/>
          </p:nvSpPr>
          <p:spPr>
            <a:xfrm>
              <a:off x="8837354" y="2864847"/>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40" name="tx340"/>
            <p:cNvSpPr/>
            <p:nvPr/>
          </p:nvSpPr>
          <p:spPr>
            <a:xfrm>
              <a:off x="8837354" y="3061012"/>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41" name="tx341"/>
            <p:cNvSpPr/>
            <p:nvPr/>
          </p:nvSpPr>
          <p:spPr>
            <a:xfrm>
              <a:off x="8837354" y="3257178"/>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42" name="tx342"/>
            <p:cNvSpPr/>
            <p:nvPr/>
          </p:nvSpPr>
          <p:spPr>
            <a:xfrm>
              <a:off x="8837354" y="3453343"/>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43" name="tx343"/>
            <p:cNvSpPr/>
            <p:nvPr/>
          </p:nvSpPr>
          <p:spPr>
            <a:xfrm>
              <a:off x="8837354" y="3649509"/>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44" name="tx344"/>
            <p:cNvSpPr/>
            <p:nvPr/>
          </p:nvSpPr>
          <p:spPr>
            <a:xfrm>
              <a:off x="8837354" y="3845674"/>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45" name="tx345"/>
            <p:cNvSpPr/>
            <p:nvPr/>
          </p:nvSpPr>
          <p:spPr>
            <a:xfrm>
              <a:off x="8837354" y="4041839"/>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46" name="tx346"/>
            <p:cNvSpPr/>
            <p:nvPr/>
          </p:nvSpPr>
          <p:spPr>
            <a:xfrm>
              <a:off x="8837354" y="4238005"/>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47" name="tx347"/>
            <p:cNvSpPr/>
            <p:nvPr/>
          </p:nvSpPr>
          <p:spPr>
            <a:xfrm>
              <a:off x="8837354" y="4630335"/>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48" name="tx348"/>
            <p:cNvSpPr/>
            <p:nvPr/>
          </p:nvSpPr>
          <p:spPr>
            <a:xfrm>
              <a:off x="8837354" y="4826501"/>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49" name="tx349"/>
            <p:cNvSpPr/>
            <p:nvPr/>
          </p:nvSpPr>
          <p:spPr>
            <a:xfrm>
              <a:off x="8837354" y="4434170"/>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50" name="tx350"/>
            <p:cNvSpPr/>
            <p:nvPr/>
          </p:nvSpPr>
          <p:spPr>
            <a:xfrm>
              <a:off x="8837354" y="5218832"/>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51" name="tx351"/>
            <p:cNvSpPr/>
            <p:nvPr/>
          </p:nvSpPr>
          <p:spPr>
            <a:xfrm>
              <a:off x="8837354" y="5022666"/>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52" name="tx352"/>
            <p:cNvSpPr/>
            <p:nvPr/>
          </p:nvSpPr>
          <p:spPr>
            <a:xfrm>
              <a:off x="8837354" y="5414997"/>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53" name="rc353"/>
            <p:cNvSpPr/>
            <p:nvPr/>
          </p:nvSpPr>
          <p:spPr>
            <a:xfrm>
              <a:off x="7230997" y="1807652"/>
              <a:ext cx="1843413" cy="3766375"/>
            </a:xfrm>
            <a:prstGeom prst="rect">
              <a:avLst/>
            </a:prstGeom>
            <a:noFill/>
            <a:ln w="13550" cap="rnd">
              <a:solidFill>
                <a:srgbClr val="999999">
                  <a:alpha val="100000"/>
                </a:srgbClr>
              </a:solidFill>
              <a:prstDash val="solid"/>
              <a:round/>
            </a:ln>
          </p:spPr>
          <p:txBody>
            <a:bodyPr/>
            <a:lstStyle/>
            <a:p/>
          </p:txBody>
        </p:sp>
        <p:sp>
          <p:nvSpPr>
            <p:cNvPr id="354" name="rc354"/>
            <p:cNvSpPr/>
            <p:nvPr/>
          </p:nvSpPr>
          <p:spPr>
            <a:xfrm>
              <a:off x="1192790" y="1592799"/>
              <a:ext cx="1843413"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55" name="tx355"/>
            <p:cNvSpPr/>
            <p:nvPr/>
          </p:nvSpPr>
          <p:spPr>
            <a:xfrm>
              <a:off x="1875336" y="1660221"/>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Decrease</a:t>
              </a:r>
            </a:p>
          </p:txBody>
        </p:sp>
        <p:sp>
          <p:nvSpPr>
            <p:cNvPr id="356" name="rc356"/>
            <p:cNvSpPr/>
            <p:nvPr/>
          </p:nvSpPr>
          <p:spPr>
            <a:xfrm>
              <a:off x="4082460" y="1592799"/>
              <a:ext cx="1843413"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57" name="tx357"/>
            <p:cNvSpPr/>
            <p:nvPr/>
          </p:nvSpPr>
          <p:spPr>
            <a:xfrm>
              <a:off x="4789786" y="1660221"/>
              <a:ext cx="4287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Increase</a:t>
              </a:r>
            </a:p>
          </p:txBody>
        </p:sp>
        <p:sp>
          <p:nvSpPr>
            <p:cNvPr id="358" name="rc358"/>
            <p:cNvSpPr/>
            <p:nvPr/>
          </p:nvSpPr>
          <p:spPr>
            <a:xfrm>
              <a:off x="7230997" y="1592799"/>
              <a:ext cx="1843413"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59" name="tx359"/>
            <p:cNvSpPr/>
            <p:nvPr/>
          </p:nvSpPr>
          <p:spPr>
            <a:xfrm>
              <a:off x="8006720" y="1660221"/>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Same</a:t>
              </a:r>
            </a:p>
          </p:txBody>
        </p:sp>
        <p:sp>
          <p:nvSpPr>
            <p:cNvPr id="360" name="pl360"/>
            <p:cNvSpPr/>
            <p:nvPr/>
          </p:nvSpPr>
          <p:spPr>
            <a:xfrm>
              <a:off x="1192790" y="5574027"/>
              <a:ext cx="1843413" cy="0"/>
            </a:xfrm>
            <a:custGeom>
              <a:avLst/>
              <a:pathLst>
                <a:path w="1843413" h="0">
                  <a:moveTo>
                    <a:pt x="0" y="0"/>
                  </a:moveTo>
                  <a:lnTo>
                    <a:pt x="1843413" y="0"/>
                  </a:lnTo>
                </a:path>
              </a:pathLst>
            </a:custGeom>
            <a:ln w="8130" cap="flat">
              <a:solidFill>
                <a:srgbClr val="000000">
                  <a:alpha val="100000"/>
                </a:srgbClr>
              </a:solidFill>
              <a:prstDash val="solid"/>
              <a:round/>
            </a:ln>
          </p:spPr>
          <p:txBody>
            <a:bodyPr/>
            <a:lstStyle/>
            <a:p/>
          </p:txBody>
        </p:sp>
        <p:sp>
          <p:nvSpPr>
            <p:cNvPr id="361" name="pl361"/>
            <p:cNvSpPr/>
            <p:nvPr/>
          </p:nvSpPr>
          <p:spPr>
            <a:xfrm>
              <a:off x="127658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2" name="pl362"/>
            <p:cNvSpPr/>
            <p:nvPr/>
          </p:nvSpPr>
          <p:spPr>
            <a:xfrm>
              <a:off x="1555887"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3" name="pl363"/>
            <p:cNvSpPr/>
            <p:nvPr/>
          </p:nvSpPr>
          <p:spPr>
            <a:xfrm>
              <a:off x="183519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4" name="pl364"/>
            <p:cNvSpPr/>
            <p:nvPr/>
          </p:nvSpPr>
          <p:spPr>
            <a:xfrm>
              <a:off x="2114497"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5" name="pl365"/>
            <p:cNvSpPr/>
            <p:nvPr/>
          </p:nvSpPr>
          <p:spPr>
            <a:xfrm>
              <a:off x="239380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6" name="pl366"/>
            <p:cNvSpPr/>
            <p:nvPr/>
          </p:nvSpPr>
          <p:spPr>
            <a:xfrm>
              <a:off x="2673107"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7" name="tx367"/>
            <p:cNvSpPr/>
            <p:nvPr/>
          </p:nvSpPr>
          <p:spPr>
            <a:xfrm>
              <a:off x="1245492"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68" name="tx368"/>
            <p:cNvSpPr/>
            <p:nvPr/>
          </p:nvSpPr>
          <p:spPr>
            <a:xfrm>
              <a:off x="1493708"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369" name="tx369"/>
            <p:cNvSpPr/>
            <p:nvPr/>
          </p:nvSpPr>
          <p:spPr>
            <a:xfrm>
              <a:off x="1773013"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370" name="tx370"/>
            <p:cNvSpPr/>
            <p:nvPr/>
          </p:nvSpPr>
          <p:spPr>
            <a:xfrm>
              <a:off x="2052318"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371" name="tx371"/>
            <p:cNvSpPr/>
            <p:nvPr/>
          </p:nvSpPr>
          <p:spPr>
            <a:xfrm>
              <a:off x="2331623"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372" name="tx372"/>
            <p:cNvSpPr/>
            <p:nvPr/>
          </p:nvSpPr>
          <p:spPr>
            <a:xfrm>
              <a:off x="2579838"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373" name="pl373"/>
            <p:cNvSpPr/>
            <p:nvPr/>
          </p:nvSpPr>
          <p:spPr>
            <a:xfrm>
              <a:off x="4082460" y="5574027"/>
              <a:ext cx="1843413" cy="0"/>
            </a:xfrm>
            <a:custGeom>
              <a:avLst/>
              <a:pathLst>
                <a:path w="1843413" h="0">
                  <a:moveTo>
                    <a:pt x="0" y="0"/>
                  </a:moveTo>
                  <a:lnTo>
                    <a:pt x="1843413" y="0"/>
                  </a:lnTo>
                </a:path>
              </a:pathLst>
            </a:custGeom>
            <a:ln w="8130" cap="flat">
              <a:solidFill>
                <a:srgbClr val="000000">
                  <a:alpha val="100000"/>
                </a:srgbClr>
              </a:solidFill>
              <a:prstDash val="solid"/>
              <a:round/>
            </a:ln>
          </p:spPr>
          <p:txBody>
            <a:bodyPr/>
            <a:lstStyle/>
            <a:p/>
          </p:txBody>
        </p:sp>
        <p:sp>
          <p:nvSpPr>
            <p:cNvPr id="374" name="pl374"/>
            <p:cNvSpPr/>
            <p:nvPr/>
          </p:nvSpPr>
          <p:spPr>
            <a:xfrm>
              <a:off x="416625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5" name="pl375"/>
            <p:cNvSpPr/>
            <p:nvPr/>
          </p:nvSpPr>
          <p:spPr>
            <a:xfrm>
              <a:off x="4445557"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6" name="pl376"/>
            <p:cNvSpPr/>
            <p:nvPr/>
          </p:nvSpPr>
          <p:spPr>
            <a:xfrm>
              <a:off x="472486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7" name="pl377"/>
            <p:cNvSpPr/>
            <p:nvPr/>
          </p:nvSpPr>
          <p:spPr>
            <a:xfrm>
              <a:off x="5004167"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8" name="pl378"/>
            <p:cNvSpPr/>
            <p:nvPr/>
          </p:nvSpPr>
          <p:spPr>
            <a:xfrm>
              <a:off x="528347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9" name="pl379"/>
            <p:cNvSpPr/>
            <p:nvPr/>
          </p:nvSpPr>
          <p:spPr>
            <a:xfrm>
              <a:off x="5562777"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80" name="tx380"/>
            <p:cNvSpPr/>
            <p:nvPr/>
          </p:nvSpPr>
          <p:spPr>
            <a:xfrm>
              <a:off x="4135162"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81" name="tx381"/>
            <p:cNvSpPr/>
            <p:nvPr/>
          </p:nvSpPr>
          <p:spPr>
            <a:xfrm>
              <a:off x="4383378"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382" name="tx382"/>
            <p:cNvSpPr/>
            <p:nvPr/>
          </p:nvSpPr>
          <p:spPr>
            <a:xfrm>
              <a:off x="4662683"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383" name="tx383"/>
            <p:cNvSpPr/>
            <p:nvPr/>
          </p:nvSpPr>
          <p:spPr>
            <a:xfrm>
              <a:off x="4941988"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384" name="tx384"/>
            <p:cNvSpPr/>
            <p:nvPr/>
          </p:nvSpPr>
          <p:spPr>
            <a:xfrm>
              <a:off x="5221293"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385" name="tx385"/>
            <p:cNvSpPr/>
            <p:nvPr/>
          </p:nvSpPr>
          <p:spPr>
            <a:xfrm>
              <a:off x="5469508"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386" name="pl386"/>
            <p:cNvSpPr/>
            <p:nvPr/>
          </p:nvSpPr>
          <p:spPr>
            <a:xfrm>
              <a:off x="7230997" y="5574027"/>
              <a:ext cx="1843413" cy="0"/>
            </a:xfrm>
            <a:custGeom>
              <a:avLst/>
              <a:pathLst>
                <a:path w="1843413" h="0">
                  <a:moveTo>
                    <a:pt x="0" y="0"/>
                  </a:moveTo>
                  <a:lnTo>
                    <a:pt x="1843413" y="0"/>
                  </a:lnTo>
                </a:path>
              </a:pathLst>
            </a:custGeom>
            <a:ln w="8130" cap="flat">
              <a:solidFill>
                <a:srgbClr val="000000">
                  <a:alpha val="100000"/>
                </a:srgbClr>
              </a:solidFill>
              <a:prstDash val="solid"/>
              <a:round/>
            </a:ln>
          </p:spPr>
          <p:txBody>
            <a:bodyPr/>
            <a:lstStyle/>
            <a:p/>
          </p:txBody>
        </p:sp>
        <p:sp>
          <p:nvSpPr>
            <p:cNvPr id="387" name="pl387"/>
            <p:cNvSpPr/>
            <p:nvPr/>
          </p:nvSpPr>
          <p:spPr>
            <a:xfrm>
              <a:off x="731478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88" name="pl388"/>
            <p:cNvSpPr/>
            <p:nvPr/>
          </p:nvSpPr>
          <p:spPr>
            <a:xfrm>
              <a:off x="7594094"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89" name="pl389"/>
            <p:cNvSpPr/>
            <p:nvPr/>
          </p:nvSpPr>
          <p:spPr>
            <a:xfrm>
              <a:off x="787339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90" name="pl390"/>
            <p:cNvSpPr/>
            <p:nvPr/>
          </p:nvSpPr>
          <p:spPr>
            <a:xfrm>
              <a:off x="8152704"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91" name="pl391"/>
            <p:cNvSpPr/>
            <p:nvPr/>
          </p:nvSpPr>
          <p:spPr>
            <a:xfrm>
              <a:off x="843200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92" name="pl392"/>
            <p:cNvSpPr/>
            <p:nvPr/>
          </p:nvSpPr>
          <p:spPr>
            <a:xfrm>
              <a:off x="8711314"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93" name="tx393"/>
            <p:cNvSpPr/>
            <p:nvPr/>
          </p:nvSpPr>
          <p:spPr>
            <a:xfrm>
              <a:off x="7283699"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94" name="tx394"/>
            <p:cNvSpPr/>
            <p:nvPr/>
          </p:nvSpPr>
          <p:spPr>
            <a:xfrm>
              <a:off x="7531914"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395" name="tx395"/>
            <p:cNvSpPr/>
            <p:nvPr/>
          </p:nvSpPr>
          <p:spPr>
            <a:xfrm>
              <a:off x="7811219"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396" name="tx396"/>
            <p:cNvSpPr/>
            <p:nvPr/>
          </p:nvSpPr>
          <p:spPr>
            <a:xfrm>
              <a:off x="8090524"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397" name="tx397"/>
            <p:cNvSpPr/>
            <p:nvPr/>
          </p:nvSpPr>
          <p:spPr>
            <a:xfrm>
              <a:off x="8369830"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398" name="tx398"/>
            <p:cNvSpPr/>
            <p:nvPr/>
          </p:nvSpPr>
          <p:spPr>
            <a:xfrm>
              <a:off x="8618045"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399" name="tx399"/>
            <p:cNvSpPr/>
            <p:nvPr/>
          </p:nvSpPr>
          <p:spPr>
            <a:xfrm>
              <a:off x="6633714" y="5416323"/>
              <a:ext cx="5154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Zimbabwe</a:t>
              </a:r>
            </a:p>
          </p:txBody>
        </p:sp>
        <p:sp>
          <p:nvSpPr>
            <p:cNvPr id="400" name="tx400"/>
            <p:cNvSpPr/>
            <p:nvPr/>
          </p:nvSpPr>
          <p:spPr>
            <a:xfrm>
              <a:off x="6906754" y="5220158"/>
              <a:ext cx="2424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Togo</a:t>
              </a:r>
            </a:p>
          </p:txBody>
        </p:sp>
        <p:sp>
          <p:nvSpPr>
            <p:cNvPr id="401" name="tx401"/>
            <p:cNvSpPr/>
            <p:nvPr/>
          </p:nvSpPr>
          <p:spPr>
            <a:xfrm>
              <a:off x="6701745" y="5023992"/>
              <a:ext cx="4474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Tanzania</a:t>
              </a:r>
            </a:p>
          </p:txBody>
        </p:sp>
        <p:sp>
          <p:nvSpPr>
            <p:cNvPr id="402" name="tx402"/>
            <p:cNvSpPr/>
            <p:nvPr/>
          </p:nvSpPr>
          <p:spPr>
            <a:xfrm>
              <a:off x="6502681" y="4827827"/>
              <a:ext cx="64648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South Sudan</a:t>
              </a:r>
            </a:p>
          </p:txBody>
        </p:sp>
        <p:sp>
          <p:nvSpPr>
            <p:cNvPr id="403" name="tx403"/>
            <p:cNvSpPr/>
            <p:nvPr/>
          </p:nvSpPr>
          <p:spPr>
            <a:xfrm>
              <a:off x="6509081" y="4631661"/>
              <a:ext cx="64008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Sierra Leone</a:t>
              </a:r>
            </a:p>
          </p:txBody>
        </p:sp>
        <p:sp>
          <p:nvSpPr>
            <p:cNvPr id="404" name="tx404"/>
            <p:cNvSpPr/>
            <p:nvPr/>
          </p:nvSpPr>
          <p:spPr>
            <a:xfrm>
              <a:off x="5995463" y="4435496"/>
              <a:ext cx="11536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Sao Tome and Principe</a:t>
              </a:r>
            </a:p>
          </p:txBody>
        </p:sp>
        <p:sp>
          <p:nvSpPr>
            <p:cNvPr id="405" name="tx405"/>
            <p:cNvSpPr/>
            <p:nvPr/>
          </p:nvSpPr>
          <p:spPr>
            <a:xfrm>
              <a:off x="6882157" y="4239331"/>
              <a:ext cx="2670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Niger</a:t>
              </a:r>
            </a:p>
          </p:txBody>
        </p:sp>
        <p:sp>
          <p:nvSpPr>
            <p:cNvPr id="406" name="tx406"/>
            <p:cNvSpPr/>
            <p:nvPr/>
          </p:nvSpPr>
          <p:spPr>
            <a:xfrm>
              <a:off x="6509264" y="4043165"/>
              <a:ext cx="63989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Mozambique</a:t>
              </a:r>
            </a:p>
          </p:txBody>
        </p:sp>
        <p:sp>
          <p:nvSpPr>
            <p:cNvPr id="407" name="tx407"/>
            <p:cNvSpPr/>
            <p:nvPr/>
          </p:nvSpPr>
          <p:spPr>
            <a:xfrm>
              <a:off x="6695802" y="3847000"/>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Mauritius</a:t>
              </a:r>
            </a:p>
          </p:txBody>
        </p:sp>
        <p:sp>
          <p:nvSpPr>
            <p:cNvPr id="408" name="tx408"/>
            <p:cNvSpPr/>
            <p:nvPr/>
          </p:nvSpPr>
          <p:spPr>
            <a:xfrm>
              <a:off x="6627313" y="3650834"/>
              <a:ext cx="5218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Mauritania</a:t>
              </a:r>
            </a:p>
          </p:txBody>
        </p:sp>
        <p:sp>
          <p:nvSpPr>
            <p:cNvPr id="409" name="tx409"/>
            <p:cNvSpPr/>
            <p:nvPr/>
          </p:nvSpPr>
          <p:spPr>
            <a:xfrm>
              <a:off x="6801506" y="3454669"/>
              <a:ext cx="34765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Malawi</a:t>
              </a:r>
            </a:p>
          </p:txBody>
        </p:sp>
        <p:sp>
          <p:nvSpPr>
            <p:cNvPr id="410" name="tx410"/>
            <p:cNvSpPr/>
            <p:nvPr/>
          </p:nvSpPr>
          <p:spPr>
            <a:xfrm>
              <a:off x="6813668" y="3258504"/>
              <a:ext cx="33549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Liberia</a:t>
              </a:r>
            </a:p>
          </p:txBody>
        </p:sp>
        <p:sp>
          <p:nvSpPr>
            <p:cNvPr id="411" name="tx411"/>
            <p:cNvSpPr/>
            <p:nvPr/>
          </p:nvSpPr>
          <p:spPr>
            <a:xfrm>
              <a:off x="6813485" y="3062338"/>
              <a:ext cx="335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Ghana</a:t>
              </a:r>
            </a:p>
          </p:txBody>
        </p:sp>
        <p:sp>
          <p:nvSpPr>
            <p:cNvPr id="412" name="tx412"/>
            <p:cNvSpPr/>
            <p:nvPr/>
          </p:nvSpPr>
          <p:spPr>
            <a:xfrm>
              <a:off x="6907211" y="2866173"/>
              <a:ext cx="24195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DRC</a:t>
              </a:r>
            </a:p>
          </p:txBody>
        </p:sp>
        <p:sp>
          <p:nvSpPr>
            <p:cNvPr id="413" name="tx413"/>
            <p:cNvSpPr/>
            <p:nvPr/>
          </p:nvSpPr>
          <p:spPr>
            <a:xfrm>
              <a:off x="6695802" y="2670008"/>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Comoros</a:t>
              </a:r>
            </a:p>
          </p:txBody>
        </p:sp>
        <p:sp>
          <p:nvSpPr>
            <p:cNvPr id="414" name="tx414"/>
            <p:cNvSpPr/>
            <p:nvPr/>
          </p:nvSpPr>
          <p:spPr>
            <a:xfrm>
              <a:off x="6558733" y="2473842"/>
              <a:ext cx="5904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Cabo Verde</a:t>
              </a:r>
            </a:p>
          </p:txBody>
        </p:sp>
        <p:sp>
          <p:nvSpPr>
            <p:cNvPr id="415" name="tx415"/>
            <p:cNvSpPr/>
            <p:nvPr/>
          </p:nvSpPr>
          <p:spPr>
            <a:xfrm>
              <a:off x="6763925" y="2277677"/>
              <a:ext cx="3852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Burundi</a:t>
              </a:r>
            </a:p>
          </p:txBody>
        </p:sp>
        <p:sp>
          <p:nvSpPr>
            <p:cNvPr id="416" name="tx416"/>
            <p:cNvSpPr/>
            <p:nvPr/>
          </p:nvSpPr>
          <p:spPr>
            <a:xfrm>
              <a:off x="6490702" y="2081511"/>
              <a:ext cx="6584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Burkina Faso</a:t>
              </a:r>
            </a:p>
          </p:txBody>
        </p:sp>
        <p:sp>
          <p:nvSpPr>
            <p:cNvPr id="417" name="tx417"/>
            <p:cNvSpPr/>
            <p:nvPr/>
          </p:nvSpPr>
          <p:spPr>
            <a:xfrm>
              <a:off x="6658311" y="1885346"/>
              <a:ext cx="4908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Botswana</a:t>
              </a:r>
            </a:p>
          </p:txBody>
        </p:sp>
        <p:sp>
          <p:nvSpPr>
            <p:cNvPr id="418" name="tx418"/>
            <p:cNvSpPr/>
            <p:nvPr/>
          </p:nvSpPr>
          <p:spPr>
            <a:xfrm>
              <a:off x="3609079" y="5422150"/>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Uganda</a:t>
              </a:r>
            </a:p>
          </p:txBody>
        </p:sp>
        <p:sp>
          <p:nvSpPr>
            <p:cNvPr id="419" name="tx419"/>
            <p:cNvSpPr/>
            <p:nvPr/>
          </p:nvSpPr>
          <p:spPr>
            <a:xfrm>
              <a:off x="3460214" y="5235695"/>
              <a:ext cx="54041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Seychelles</a:t>
              </a:r>
            </a:p>
          </p:txBody>
        </p:sp>
        <p:sp>
          <p:nvSpPr>
            <p:cNvPr id="420" name="tx420"/>
            <p:cNvSpPr/>
            <p:nvPr/>
          </p:nvSpPr>
          <p:spPr>
            <a:xfrm>
              <a:off x="3267550" y="5049241"/>
              <a:ext cx="7330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Guinea-Bissau</a:t>
              </a:r>
            </a:p>
          </p:txBody>
        </p:sp>
        <p:sp>
          <p:nvSpPr>
            <p:cNvPr id="421" name="tx421"/>
            <p:cNvSpPr/>
            <p:nvPr/>
          </p:nvSpPr>
          <p:spPr>
            <a:xfrm>
              <a:off x="3640168" y="4862787"/>
              <a:ext cx="36045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Guinea</a:t>
              </a:r>
            </a:p>
          </p:txBody>
        </p:sp>
        <p:sp>
          <p:nvSpPr>
            <p:cNvPr id="422" name="tx422"/>
            <p:cNvSpPr/>
            <p:nvPr/>
          </p:nvSpPr>
          <p:spPr>
            <a:xfrm>
              <a:off x="3671441" y="4676333"/>
              <a:ext cx="32918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Eritrea</a:t>
              </a:r>
            </a:p>
          </p:txBody>
        </p:sp>
        <p:sp>
          <p:nvSpPr>
            <p:cNvPr id="423" name="tx423"/>
            <p:cNvSpPr/>
            <p:nvPr/>
          </p:nvSpPr>
          <p:spPr>
            <a:xfrm>
              <a:off x="3714783" y="4489878"/>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Benin</a:t>
              </a:r>
            </a:p>
          </p:txBody>
        </p:sp>
        <p:sp>
          <p:nvSpPr>
            <p:cNvPr id="424" name="tx424"/>
            <p:cNvSpPr/>
            <p:nvPr/>
          </p:nvSpPr>
          <p:spPr>
            <a:xfrm>
              <a:off x="3652787" y="4303424"/>
              <a:ext cx="3478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Algeria</a:t>
              </a:r>
            </a:p>
          </p:txBody>
        </p:sp>
        <p:sp>
          <p:nvSpPr>
            <p:cNvPr id="425" name="tx425"/>
            <p:cNvSpPr/>
            <p:nvPr/>
          </p:nvSpPr>
          <p:spPr>
            <a:xfrm>
              <a:off x="3628007" y="4116970"/>
              <a:ext cx="3726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Zambia</a:t>
              </a:r>
            </a:p>
          </p:txBody>
        </p:sp>
        <p:sp>
          <p:nvSpPr>
            <p:cNvPr id="426" name="tx426"/>
            <p:cNvSpPr/>
            <p:nvPr/>
          </p:nvSpPr>
          <p:spPr>
            <a:xfrm>
              <a:off x="3602769" y="3930516"/>
              <a:ext cx="3978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Lesotho</a:t>
              </a:r>
            </a:p>
          </p:txBody>
        </p:sp>
        <p:sp>
          <p:nvSpPr>
            <p:cNvPr id="427" name="tx427"/>
            <p:cNvSpPr/>
            <p:nvPr/>
          </p:nvSpPr>
          <p:spPr>
            <a:xfrm>
              <a:off x="3609261" y="3744062"/>
              <a:ext cx="3913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Gambia</a:t>
              </a:r>
            </a:p>
          </p:txBody>
        </p:sp>
        <p:sp>
          <p:nvSpPr>
            <p:cNvPr id="428" name="tx428"/>
            <p:cNvSpPr/>
            <p:nvPr/>
          </p:nvSpPr>
          <p:spPr>
            <a:xfrm>
              <a:off x="3664948" y="3557607"/>
              <a:ext cx="335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Gabon</a:t>
              </a:r>
            </a:p>
          </p:txBody>
        </p:sp>
        <p:sp>
          <p:nvSpPr>
            <p:cNvPr id="429" name="tx429"/>
            <p:cNvSpPr/>
            <p:nvPr/>
          </p:nvSpPr>
          <p:spPr>
            <a:xfrm>
              <a:off x="3376638" y="3371153"/>
              <a:ext cx="6239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Cote d'Ivoire</a:t>
              </a:r>
            </a:p>
          </p:txBody>
        </p:sp>
        <p:sp>
          <p:nvSpPr>
            <p:cNvPr id="430" name="tx430"/>
            <p:cNvSpPr/>
            <p:nvPr/>
          </p:nvSpPr>
          <p:spPr>
            <a:xfrm>
              <a:off x="3671258" y="3184699"/>
              <a:ext cx="32936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Congo</a:t>
              </a:r>
            </a:p>
          </p:txBody>
        </p:sp>
        <p:sp>
          <p:nvSpPr>
            <p:cNvPr id="431" name="tx431"/>
            <p:cNvSpPr/>
            <p:nvPr/>
          </p:nvSpPr>
          <p:spPr>
            <a:xfrm>
              <a:off x="3733437" y="2998245"/>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Chad</a:t>
              </a:r>
            </a:p>
          </p:txBody>
        </p:sp>
        <p:sp>
          <p:nvSpPr>
            <p:cNvPr id="432" name="tx432"/>
            <p:cNvSpPr/>
            <p:nvPr/>
          </p:nvSpPr>
          <p:spPr>
            <a:xfrm>
              <a:off x="3385508" y="2811790"/>
              <a:ext cx="6151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Madagascar</a:t>
              </a:r>
            </a:p>
          </p:txBody>
        </p:sp>
        <p:sp>
          <p:nvSpPr>
            <p:cNvPr id="433" name="tx433"/>
            <p:cNvSpPr/>
            <p:nvPr/>
          </p:nvSpPr>
          <p:spPr>
            <a:xfrm>
              <a:off x="3478777" y="2625336"/>
              <a:ext cx="5218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Cameroon</a:t>
              </a:r>
            </a:p>
          </p:txBody>
        </p:sp>
        <p:sp>
          <p:nvSpPr>
            <p:cNvPr id="434" name="tx434"/>
            <p:cNvSpPr/>
            <p:nvPr/>
          </p:nvSpPr>
          <p:spPr>
            <a:xfrm>
              <a:off x="3596734" y="2438882"/>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Ethiopia</a:t>
              </a:r>
            </a:p>
          </p:txBody>
        </p:sp>
        <p:sp>
          <p:nvSpPr>
            <p:cNvPr id="435" name="tx435"/>
            <p:cNvSpPr/>
            <p:nvPr/>
          </p:nvSpPr>
          <p:spPr>
            <a:xfrm>
              <a:off x="3590791" y="2252428"/>
              <a:ext cx="4098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Namibia</a:t>
              </a:r>
            </a:p>
          </p:txBody>
        </p:sp>
        <p:sp>
          <p:nvSpPr>
            <p:cNvPr id="436" name="tx436"/>
            <p:cNvSpPr/>
            <p:nvPr/>
          </p:nvSpPr>
          <p:spPr>
            <a:xfrm>
              <a:off x="3764801" y="2065974"/>
              <a:ext cx="2358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CAR</a:t>
              </a:r>
            </a:p>
          </p:txBody>
        </p:sp>
        <p:sp>
          <p:nvSpPr>
            <p:cNvPr id="437" name="tx437"/>
            <p:cNvSpPr/>
            <p:nvPr/>
          </p:nvSpPr>
          <p:spPr>
            <a:xfrm>
              <a:off x="3105793" y="1879519"/>
              <a:ext cx="894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Equatorial Guinea</a:t>
              </a:r>
            </a:p>
          </p:txBody>
        </p:sp>
        <p:sp>
          <p:nvSpPr>
            <p:cNvPr id="438" name="tx438"/>
            <p:cNvSpPr/>
            <p:nvPr/>
          </p:nvSpPr>
          <p:spPr>
            <a:xfrm>
              <a:off x="700938" y="5258434"/>
              <a:ext cx="4100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Rwanda</a:t>
              </a:r>
            </a:p>
          </p:txBody>
        </p:sp>
        <p:sp>
          <p:nvSpPr>
            <p:cNvPr id="439" name="tx439"/>
            <p:cNvSpPr/>
            <p:nvPr/>
          </p:nvSpPr>
          <p:spPr>
            <a:xfrm>
              <a:off x="756990" y="4799120"/>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Nigeria</a:t>
              </a:r>
            </a:p>
          </p:txBody>
        </p:sp>
        <p:sp>
          <p:nvSpPr>
            <p:cNvPr id="440" name="tx440"/>
            <p:cNvSpPr/>
            <p:nvPr/>
          </p:nvSpPr>
          <p:spPr>
            <a:xfrm>
              <a:off x="906129" y="4339806"/>
              <a:ext cx="20482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Mali</a:t>
              </a:r>
            </a:p>
          </p:txBody>
        </p:sp>
        <p:sp>
          <p:nvSpPr>
            <p:cNvPr id="441" name="tx441"/>
            <p:cNvSpPr/>
            <p:nvPr/>
          </p:nvSpPr>
          <p:spPr>
            <a:xfrm>
              <a:off x="700755" y="3880491"/>
              <a:ext cx="41019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Senegal</a:t>
              </a:r>
            </a:p>
          </p:txBody>
        </p:sp>
        <p:sp>
          <p:nvSpPr>
            <p:cNvPr id="442" name="tx442"/>
            <p:cNvSpPr/>
            <p:nvPr/>
          </p:nvSpPr>
          <p:spPr>
            <a:xfrm>
              <a:off x="794024" y="3421177"/>
              <a:ext cx="3169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Kenya</a:t>
              </a:r>
            </a:p>
          </p:txBody>
        </p:sp>
        <p:sp>
          <p:nvSpPr>
            <p:cNvPr id="443" name="tx443"/>
            <p:cNvSpPr/>
            <p:nvPr/>
          </p:nvSpPr>
          <p:spPr>
            <a:xfrm>
              <a:off x="762934" y="2961863"/>
              <a:ext cx="34802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Angola</a:t>
              </a:r>
            </a:p>
          </p:txBody>
        </p:sp>
        <p:sp>
          <p:nvSpPr>
            <p:cNvPr id="444" name="tx444"/>
            <p:cNvSpPr/>
            <p:nvPr/>
          </p:nvSpPr>
          <p:spPr>
            <a:xfrm>
              <a:off x="694903" y="2502549"/>
              <a:ext cx="4160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Eswatini</a:t>
              </a:r>
            </a:p>
          </p:txBody>
        </p:sp>
        <p:sp>
          <p:nvSpPr>
            <p:cNvPr id="445" name="tx445"/>
            <p:cNvSpPr/>
            <p:nvPr/>
          </p:nvSpPr>
          <p:spPr>
            <a:xfrm>
              <a:off x="508182" y="2043235"/>
              <a:ext cx="6027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South Africa</a:t>
              </a:r>
            </a:p>
          </p:txBody>
        </p:sp>
        <p:sp>
          <p:nvSpPr>
            <p:cNvPr id="446" name="tx446"/>
            <p:cNvSpPr/>
            <p:nvPr/>
          </p:nvSpPr>
          <p:spPr>
            <a:xfrm>
              <a:off x="4001978" y="6192124"/>
              <a:ext cx="104854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 in:</a:t>
              </a:r>
            </a:p>
          </p:txBody>
        </p:sp>
        <p:sp>
          <p:nvSpPr>
            <p:cNvPr id="447" name="pt447"/>
            <p:cNvSpPr/>
            <p:nvPr/>
          </p:nvSpPr>
          <p:spPr>
            <a:xfrm>
              <a:off x="5157585" y="6169888"/>
              <a:ext cx="144506" cy="144506"/>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448" name="pt448"/>
            <p:cNvSpPr/>
            <p:nvPr/>
          </p:nvSpPr>
          <p:spPr>
            <a:xfrm>
              <a:off x="5764935" y="6169888"/>
              <a:ext cx="144506" cy="144506"/>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449" name="tx449"/>
            <p:cNvSpPr/>
            <p:nvPr/>
          </p:nvSpPr>
          <p:spPr>
            <a:xfrm>
              <a:off x="5409155"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2024</a:t>
              </a:r>
            </a:p>
          </p:txBody>
        </p:sp>
        <p:sp>
          <p:nvSpPr>
            <p:cNvPr id="450" name="tx450"/>
            <p:cNvSpPr/>
            <p:nvPr/>
          </p:nvSpPr>
          <p:spPr>
            <a:xfrm>
              <a:off x="6016506"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451" name="tx451"/>
            <p:cNvSpPr/>
            <p:nvPr/>
          </p:nvSpPr>
          <p:spPr>
            <a:xfrm>
              <a:off x="1192790" y="1368037"/>
              <a:ext cx="445788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DTP1 coverage (%) and change, by country, 2024 and 2025</a:t>
              </a:r>
            </a:p>
          </p:txBody>
        </p:sp>
        <p:sp>
          <p:nvSpPr>
            <p:cNvPr id="452" name="tx452"/>
            <p:cNvSpPr/>
            <p:nvPr/>
          </p:nvSpPr>
          <p:spPr>
            <a:xfrm>
              <a:off x="4912427" y="64910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453" name="tx453"/>
            <p:cNvSpPr/>
            <p:nvPr/>
          </p:nvSpPr>
          <p:spPr>
            <a:xfrm>
              <a:off x="5475606" y="6611748"/>
              <a:ext cx="35988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Change in coverage between 2024 and 2025 indicated to the right.</a:t>
              </a:r>
            </a:p>
          </p:txBody>
        </p:sp>
      </p:grpSp>
      <p:sp>
        <p:nvSpPr>
          <p:cNvPr id="45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DTP1 coverage in 2024 and 2025, and change in coverage between the two years.
Overall, 8 out of 47 (17%) countries in AFR had a decline in coverage. The largest decline was in South Africa (-9 percentage points), followed by Eswatini (-7 percentage points).
There were 20 (43%) countries with an increase in DTP1 coverage. Coverage remained the same in 19 countries between 2024 and 2025.
</a:t>
            </a:r>
          </a:p>
        </p:txBody>
      </p:sp>
      <p:sp>
        <p:nvSpPr>
          <p:cNvPr id="455"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Between 2024 and 2025, DTP1 coverage increased in 20 countries and decreased in eight countries.</a:t>
            </a:r>
          </a:p>
        </p:txBody>
      </p:sp>
      <p:grpSp xmlns:pic="http://schemas.openxmlformats.org/drawingml/2006/picture">
        <p:nvGrpSpPr>
          <p:cNvPr id="456" name=""/>
          <p:cNvGrpSpPr/>
          <p:nvPr/>
        </p:nvGrpSpPr>
        <p:grpSpPr>
          <a:xfrm>
            <a:off x="292608" y="1005840"/>
            <a:ext cx="8595360" cy="28575"/>
            <a:chOff x="292608" y="1005840"/>
            <a:chExt cx="8595360" cy="28575"/>
          </a:xfrm>
        </p:grpSpPr>
        <p:sp>
          <p:nvSpPr>
            <p:cNvPr id="457"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58"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1298448"/>
            <a:ext cx="8869680" cy="54864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DTP1 coverage in countries in AFR from lowest to highest coverage, and the rank of the top 10 countries with the most zero-dose children, based on absolute numbers.
In 2025, DTP1 coverage ranged from 59% in CAR to 99% in Ghana, Algeria, and Seychelles.
24 out of 47 (51%) countries had coverage of at least 90%.
Nigeria had DTP1 coverage of 70% and the highest absolute number of zero-dose children in the region, followed by DRC.
Large cohort countries may have high numbers of zero-dose children despite high vaccine coverage. It is advantageous to look at both coverage and absolute numbers of unvaccinated children to ensure vulnerable countries with small birth cohorts are not missed.</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CAR and Gabon had the lowest DTP1 coverage, while Nigeria and DRC had the highest number of zero-dose children, highlighting the need to consider both coverage and absolute numbers to identify all vulnerable populations.</a:t>
            </a:r>
          </a:p>
        </p:txBody>
      </p:sp>
      <p:grpSp xmlns:pic="http://schemas.openxmlformats.org/drawingml/2006/picture">
        <p:nvGrpSpPr>
          <p:cNvPr id="5" name=""/>
          <p:cNvGrpSpPr/>
          <p:nvPr/>
        </p:nvGrpSpPr>
        <p:grpSpPr>
          <a:xfrm>
            <a:off x="292608" y="1005840"/>
            <a:ext cx="8595360" cy="28575"/>
            <a:chOff x="292608" y="1005840"/>
            <a:chExt cx="8595360" cy="28575"/>
          </a:xfrm>
        </p:grpSpPr>
        <p:sp>
          <p:nvSpPr>
            <p:cNvPr id="6"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7"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g4"/>
            <p:cNvSpPr/>
            <p:nvPr/>
          </p:nvSpPr>
          <p:spPr>
            <a:xfrm>
              <a:off x="2427023" y="2224616"/>
              <a:ext cx="1722090" cy="2532618"/>
            </a:xfrm>
            <a:custGeom>
              <a:avLst/>
              <a:pathLst>
                <a:path w="1722090" h="2532618">
                  <a:moveTo>
                    <a:pt x="393955" y="1932280"/>
                  </a:moveTo>
                  <a:lnTo>
                    <a:pt x="447554" y="1960868"/>
                  </a:lnTo>
                  <a:lnTo>
                    <a:pt x="501153" y="1989455"/>
                  </a:lnTo>
                  <a:lnTo>
                    <a:pt x="554753" y="2018043"/>
                  </a:lnTo>
                  <a:lnTo>
                    <a:pt x="608352" y="2046630"/>
                  </a:lnTo>
                  <a:lnTo>
                    <a:pt x="661951" y="2075218"/>
                  </a:lnTo>
                  <a:lnTo>
                    <a:pt x="715550" y="2103805"/>
                  </a:lnTo>
                  <a:lnTo>
                    <a:pt x="769150" y="2132393"/>
                  </a:lnTo>
                  <a:lnTo>
                    <a:pt x="822749" y="2160980"/>
                  </a:lnTo>
                  <a:lnTo>
                    <a:pt x="876348" y="2189568"/>
                  </a:lnTo>
                  <a:lnTo>
                    <a:pt x="929948" y="2218155"/>
                  </a:lnTo>
                  <a:lnTo>
                    <a:pt x="983547" y="2246743"/>
                  </a:lnTo>
                  <a:lnTo>
                    <a:pt x="1037146" y="2275330"/>
                  </a:lnTo>
                  <a:lnTo>
                    <a:pt x="1090746" y="2303918"/>
                  </a:lnTo>
                  <a:lnTo>
                    <a:pt x="1144345" y="2332505"/>
                  </a:lnTo>
                  <a:lnTo>
                    <a:pt x="1197944" y="2361093"/>
                  </a:lnTo>
                  <a:lnTo>
                    <a:pt x="1251544" y="2389680"/>
                  </a:lnTo>
                  <a:lnTo>
                    <a:pt x="1305143" y="2418268"/>
                  </a:lnTo>
                  <a:lnTo>
                    <a:pt x="1358742" y="2446855"/>
                  </a:lnTo>
                  <a:lnTo>
                    <a:pt x="1412342" y="2475443"/>
                  </a:lnTo>
                  <a:lnTo>
                    <a:pt x="1465941" y="2504030"/>
                  </a:lnTo>
                  <a:lnTo>
                    <a:pt x="1519540" y="2532618"/>
                  </a:lnTo>
                  <a:lnTo>
                    <a:pt x="1546475" y="2479960"/>
                  </a:lnTo>
                  <a:lnTo>
                    <a:pt x="1571585" y="2426408"/>
                  </a:lnTo>
                  <a:lnTo>
                    <a:pt x="1594842" y="2372025"/>
                  </a:lnTo>
                  <a:lnTo>
                    <a:pt x="1616217" y="2316876"/>
                  </a:lnTo>
                  <a:lnTo>
                    <a:pt x="1635686" y="2261025"/>
                  </a:lnTo>
                  <a:lnTo>
                    <a:pt x="1653225" y="2204539"/>
                  </a:lnTo>
                  <a:lnTo>
                    <a:pt x="1668815" y="2147483"/>
                  </a:lnTo>
                  <a:lnTo>
                    <a:pt x="1682436" y="2089926"/>
                  </a:lnTo>
                  <a:lnTo>
                    <a:pt x="1694073" y="2031936"/>
                  </a:lnTo>
                  <a:lnTo>
                    <a:pt x="1703711" y="1973579"/>
                  </a:lnTo>
                  <a:lnTo>
                    <a:pt x="1711340" y="1914927"/>
                  </a:lnTo>
                  <a:lnTo>
                    <a:pt x="1716950" y="1856046"/>
                  </a:lnTo>
                  <a:lnTo>
                    <a:pt x="1720535" y="1797008"/>
                  </a:lnTo>
                  <a:lnTo>
                    <a:pt x="1722090" y="1737882"/>
                  </a:lnTo>
                  <a:lnTo>
                    <a:pt x="1721614" y="1678737"/>
                  </a:lnTo>
                  <a:lnTo>
                    <a:pt x="1719108" y="1619643"/>
                  </a:lnTo>
                  <a:lnTo>
                    <a:pt x="1714574" y="1560671"/>
                  </a:lnTo>
                  <a:lnTo>
                    <a:pt x="1708017" y="1501888"/>
                  </a:lnTo>
                  <a:lnTo>
                    <a:pt x="1699445" y="1443366"/>
                  </a:lnTo>
                  <a:lnTo>
                    <a:pt x="1688869" y="1385172"/>
                  </a:lnTo>
                  <a:lnTo>
                    <a:pt x="1676301" y="1327376"/>
                  </a:lnTo>
                  <a:lnTo>
                    <a:pt x="1661756" y="1270046"/>
                  </a:lnTo>
                  <a:lnTo>
                    <a:pt x="1645251" y="1213249"/>
                  </a:lnTo>
                  <a:lnTo>
                    <a:pt x="1626804" y="1157052"/>
                  </a:lnTo>
                  <a:lnTo>
                    <a:pt x="1606439" y="1101522"/>
                  </a:lnTo>
                  <a:lnTo>
                    <a:pt x="1584180" y="1046724"/>
                  </a:lnTo>
                  <a:lnTo>
                    <a:pt x="1560051" y="992722"/>
                  </a:lnTo>
                  <a:lnTo>
                    <a:pt x="1534082" y="939581"/>
                  </a:lnTo>
                  <a:lnTo>
                    <a:pt x="1506304" y="887363"/>
                  </a:lnTo>
                  <a:lnTo>
                    <a:pt x="1476749" y="836130"/>
                  </a:lnTo>
                  <a:lnTo>
                    <a:pt x="1445453" y="785941"/>
                  </a:lnTo>
                  <a:lnTo>
                    <a:pt x="1412451" y="736858"/>
                  </a:lnTo>
                  <a:lnTo>
                    <a:pt x="1377783" y="688936"/>
                  </a:lnTo>
                  <a:lnTo>
                    <a:pt x="1341490" y="642233"/>
                  </a:lnTo>
                  <a:lnTo>
                    <a:pt x="1303615" y="596804"/>
                  </a:lnTo>
                  <a:lnTo>
                    <a:pt x="1264202" y="552702"/>
                  </a:lnTo>
                  <a:lnTo>
                    <a:pt x="1223298" y="509980"/>
                  </a:lnTo>
                  <a:lnTo>
                    <a:pt x="1180950" y="468687"/>
                  </a:lnTo>
                  <a:lnTo>
                    <a:pt x="1137210" y="428873"/>
                  </a:lnTo>
                  <a:lnTo>
                    <a:pt x="1092129" y="390585"/>
                  </a:lnTo>
                  <a:lnTo>
                    <a:pt x="1045759" y="353867"/>
                  </a:lnTo>
                  <a:lnTo>
                    <a:pt x="998156" y="318763"/>
                  </a:lnTo>
                  <a:lnTo>
                    <a:pt x="949375" y="285315"/>
                  </a:lnTo>
                  <a:lnTo>
                    <a:pt x="899475" y="253561"/>
                  </a:lnTo>
                  <a:lnTo>
                    <a:pt x="848513" y="223540"/>
                  </a:lnTo>
                  <a:lnTo>
                    <a:pt x="796551" y="195286"/>
                  </a:lnTo>
                  <a:lnTo>
                    <a:pt x="743649" y="168834"/>
                  </a:lnTo>
                  <a:lnTo>
                    <a:pt x="689870" y="144213"/>
                  </a:lnTo>
                  <a:lnTo>
                    <a:pt x="635278" y="121454"/>
                  </a:lnTo>
                  <a:lnTo>
                    <a:pt x="579936" y="100583"/>
                  </a:lnTo>
                  <a:lnTo>
                    <a:pt x="523909" y="81625"/>
                  </a:lnTo>
                  <a:lnTo>
                    <a:pt x="467265" y="64602"/>
                  </a:lnTo>
                  <a:lnTo>
                    <a:pt x="410070" y="49534"/>
                  </a:lnTo>
                  <a:lnTo>
                    <a:pt x="352391" y="36438"/>
                  </a:lnTo>
                  <a:lnTo>
                    <a:pt x="294297" y="25332"/>
                  </a:lnTo>
                  <a:lnTo>
                    <a:pt x="235855" y="16226"/>
                  </a:lnTo>
                  <a:lnTo>
                    <a:pt x="177135" y="9133"/>
                  </a:lnTo>
                  <a:lnTo>
                    <a:pt x="118206" y="4061"/>
                  </a:lnTo>
                  <a:lnTo>
                    <a:pt x="59138" y="1015"/>
                  </a:lnTo>
                  <a:lnTo>
                    <a:pt x="0" y="0"/>
                  </a:lnTo>
                  <a:lnTo>
                    <a:pt x="0" y="60746"/>
                  </a:lnTo>
                  <a:lnTo>
                    <a:pt x="0" y="121492"/>
                  </a:lnTo>
                  <a:lnTo>
                    <a:pt x="0" y="182239"/>
                  </a:lnTo>
                  <a:lnTo>
                    <a:pt x="0" y="242985"/>
                  </a:lnTo>
                  <a:lnTo>
                    <a:pt x="0" y="303732"/>
                  </a:lnTo>
                  <a:lnTo>
                    <a:pt x="0" y="364478"/>
                  </a:lnTo>
                  <a:lnTo>
                    <a:pt x="0" y="425225"/>
                  </a:lnTo>
                  <a:lnTo>
                    <a:pt x="0" y="485971"/>
                  </a:lnTo>
                  <a:lnTo>
                    <a:pt x="0" y="546718"/>
                  </a:lnTo>
                  <a:lnTo>
                    <a:pt x="0" y="607464"/>
                  </a:lnTo>
                  <a:lnTo>
                    <a:pt x="0" y="668211"/>
                  </a:lnTo>
                  <a:lnTo>
                    <a:pt x="0" y="728957"/>
                  </a:lnTo>
                  <a:lnTo>
                    <a:pt x="0" y="789704"/>
                  </a:lnTo>
                  <a:lnTo>
                    <a:pt x="0" y="850450"/>
                  </a:lnTo>
                  <a:lnTo>
                    <a:pt x="0" y="911197"/>
                  </a:lnTo>
                  <a:lnTo>
                    <a:pt x="0" y="971943"/>
                  </a:lnTo>
                  <a:lnTo>
                    <a:pt x="0" y="1032689"/>
                  </a:lnTo>
                  <a:lnTo>
                    <a:pt x="0" y="1093436"/>
                  </a:lnTo>
                  <a:lnTo>
                    <a:pt x="0" y="1154182"/>
                  </a:lnTo>
                  <a:lnTo>
                    <a:pt x="0" y="1214929"/>
                  </a:lnTo>
                  <a:lnTo>
                    <a:pt x="0" y="1275675"/>
                  </a:lnTo>
                  <a:lnTo>
                    <a:pt x="61147" y="1279882"/>
                  </a:lnTo>
                  <a:lnTo>
                    <a:pt x="121143" y="1292424"/>
                  </a:lnTo>
                  <a:lnTo>
                    <a:pt x="178855" y="1313064"/>
                  </a:lnTo>
                  <a:lnTo>
                    <a:pt x="233197" y="1341414"/>
                  </a:lnTo>
                  <a:lnTo>
                    <a:pt x="283144" y="1376938"/>
                  </a:lnTo>
                  <a:lnTo>
                    <a:pt x="327756" y="1418969"/>
                  </a:lnTo>
                  <a:lnTo>
                    <a:pt x="366191" y="1466713"/>
                  </a:lnTo>
                  <a:lnTo>
                    <a:pt x="397725" y="1519271"/>
                  </a:lnTo>
                  <a:lnTo>
                    <a:pt x="421764" y="1575652"/>
                  </a:lnTo>
                  <a:lnTo>
                    <a:pt x="437855" y="1634794"/>
                  </a:lnTo>
                  <a:lnTo>
                    <a:pt x="445694" y="1695583"/>
                  </a:lnTo>
                  <a:lnTo>
                    <a:pt x="445135" y="1756873"/>
                  </a:lnTo>
                  <a:lnTo>
                    <a:pt x="436187" y="1817508"/>
                  </a:lnTo>
                  <a:lnTo>
                    <a:pt x="419019" y="1876347"/>
                  </a:lnTo>
                  <a:close/>
                </a:path>
              </a:pathLst>
            </a:custGeom>
            <a:solidFill>
              <a:srgbClr val="7ED7D1">
                <a:alpha val="100000"/>
              </a:srgbClr>
            </a:solidFill>
            <a:ln w="13550" cap="flat">
              <a:solidFill>
                <a:srgbClr val="000000">
                  <a:alpha val="100000"/>
                </a:srgbClr>
              </a:solidFill>
              <a:prstDash val="solid"/>
              <a:miter/>
            </a:ln>
          </p:spPr>
          <p:txBody>
            <a:bodyPr/>
            <a:lstStyle/>
            <a:p/>
          </p:txBody>
        </p:sp>
        <p:sp>
          <p:nvSpPr>
            <p:cNvPr id="5" name="pg5"/>
            <p:cNvSpPr/>
            <p:nvPr/>
          </p:nvSpPr>
          <p:spPr>
            <a:xfrm>
              <a:off x="2573116" y="4156897"/>
              <a:ext cx="1373447" cy="1417243"/>
            </a:xfrm>
            <a:custGeom>
              <a:avLst/>
              <a:pathLst>
                <a:path w="1373447" h="1417243">
                  <a:moveTo>
                    <a:pt x="0" y="211790"/>
                  </a:moveTo>
                  <a:lnTo>
                    <a:pt x="19876" y="269192"/>
                  </a:lnTo>
                  <a:lnTo>
                    <a:pt x="39753" y="326595"/>
                  </a:lnTo>
                  <a:lnTo>
                    <a:pt x="59630" y="383997"/>
                  </a:lnTo>
                  <a:lnTo>
                    <a:pt x="79506" y="441400"/>
                  </a:lnTo>
                  <a:lnTo>
                    <a:pt x="99383" y="498803"/>
                  </a:lnTo>
                  <a:lnTo>
                    <a:pt x="119260" y="556205"/>
                  </a:lnTo>
                  <a:lnTo>
                    <a:pt x="139136" y="613608"/>
                  </a:lnTo>
                  <a:lnTo>
                    <a:pt x="159013" y="671010"/>
                  </a:lnTo>
                  <a:lnTo>
                    <a:pt x="178890" y="728413"/>
                  </a:lnTo>
                  <a:lnTo>
                    <a:pt x="198766" y="785815"/>
                  </a:lnTo>
                  <a:lnTo>
                    <a:pt x="218643" y="843218"/>
                  </a:lnTo>
                  <a:lnTo>
                    <a:pt x="238520" y="900620"/>
                  </a:lnTo>
                  <a:lnTo>
                    <a:pt x="258397" y="958023"/>
                  </a:lnTo>
                  <a:lnTo>
                    <a:pt x="278273" y="1015425"/>
                  </a:lnTo>
                  <a:lnTo>
                    <a:pt x="298150" y="1072828"/>
                  </a:lnTo>
                  <a:lnTo>
                    <a:pt x="318027" y="1130230"/>
                  </a:lnTo>
                  <a:lnTo>
                    <a:pt x="337903" y="1187633"/>
                  </a:lnTo>
                  <a:lnTo>
                    <a:pt x="357780" y="1245035"/>
                  </a:lnTo>
                  <a:lnTo>
                    <a:pt x="377657" y="1302438"/>
                  </a:lnTo>
                  <a:lnTo>
                    <a:pt x="397533" y="1359841"/>
                  </a:lnTo>
                  <a:lnTo>
                    <a:pt x="417410" y="1417243"/>
                  </a:lnTo>
                  <a:lnTo>
                    <a:pt x="472366" y="1397162"/>
                  </a:lnTo>
                  <a:lnTo>
                    <a:pt x="526607" y="1375225"/>
                  </a:lnTo>
                  <a:lnTo>
                    <a:pt x="580073" y="1351459"/>
                  </a:lnTo>
                  <a:lnTo>
                    <a:pt x="632700" y="1325890"/>
                  </a:lnTo>
                  <a:lnTo>
                    <a:pt x="684428" y="1298548"/>
                  </a:lnTo>
                  <a:lnTo>
                    <a:pt x="735197" y="1269465"/>
                  </a:lnTo>
                  <a:lnTo>
                    <a:pt x="784950" y="1238674"/>
                  </a:lnTo>
                  <a:lnTo>
                    <a:pt x="833627" y="1206211"/>
                  </a:lnTo>
                  <a:lnTo>
                    <a:pt x="881174" y="1172113"/>
                  </a:lnTo>
                  <a:lnTo>
                    <a:pt x="927535" y="1136419"/>
                  </a:lnTo>
                  <a:lnTo>
                    <a:pt x="972656" y="1099171"/>
                  </a:lnTo>
                  <a:lnTo>
                    <a:pt x="1016487" y="1060412"/>
                  </a:lnTo>
                  <a:lnTo>
                    <a:pt x="1058975" y="1020187"/>
                  </a:lnTo>
                  <a:lnTo>
                    <a:pt x="1100073" y="978541"/>
                  </a:lnTo>
                  <a:lnTo>
                    <a:pt x="1139732" y="935523"/>
                  </a:lnTo>
                  <a:lnTo>
                    <a:pt x="1177907" y="891183"/>
                  </a:lnTo>
                  <a:lnTo>
                    <a:pt x="1214553" y="845571"/>
                  </a:lnTo>
                  <a:lnTo>
                    <a:pt x="1249629" y="798742"/>
                  </a:lnTo>
                  <a:lnTo>
                    <a:pt x="1283094" y="750747"/>
                  </a:lnTo>
                  <a:lnTo>
                    <a:pt x="1314910" y="701644"/>
                  </a:lnTo>
                  <a:lnTo>
                    <a:pt x="1345039" y="651488"/>
                  </a:lnTo>
                  <a:lnTo>
                    <a:pt x="1373447" y="600337"/>
                  </a:lnTo>
                  <a:lnTo>
                    <a:pt x="1319847" y="571750"/>
                  </a:lnTo>
                  <a:lnTo>
                    <a:pt x="1266248" y="543162"/>
                  </a:lnTo>
                  <a:lnTo>
                    <a:pt x="1212649" y="514575"/>
                  </a:lnTo>
                  <a:lnTo>
                    <a:pt x="1159049" y="485987"/>
                  </a:lnTo>
                  <a:lnTo>
                    <a:pt x="1105450" y="457400"/>
                  </a:lnTo>
                  <a:lnTo>
                    <a:pt x="1051851" y="428812"/>
                  </a:lnTo>
                  <a:lnTo>
                    <a:pt x="998251" y="400225"/>
                  </a:lnTo>
                  <a:lnTo>
                    <a:pt x="944652" y="371637"/>
                  </a:lnTo>
                  <a:lnTo>
                    <a:pt x="891053" y="343050"/>
                  </a:lnTo>
                  <a:lnTo>
                    <a:pt x="837453" y="314462"/>
                  </a:lnTo>
                  <a:lnTo>
                    <a:pt x="783854" y="285875"/>
                  </a:lnTo>
                  <a:lnTo>
                    <a:pt x="730255" y="257287"/>
                  </a:lnTo>
                  <a:lnTo>
                    <a:pt x="676655" y="228700"/>
                  </a:lnTo>
                  <a:lnTo>
                    <a:pt x="623056" y="200112"/>
                  </a:lnTo>
                  <a:lnTo>
                    <a:pt x="569457" y="171525"/>
                  </a:lnTo>
                  <a:lnTo>
                    <a:pt x="515857" y="142937"/>
                  </a:lnTo>
                  <a:lnTo>
                    <a:pt x="462258" y="114350"/>
                  </a:lnTo>
                  <a:lnTo>
                    <a:pt x="408659" y="85762"/>
                  </a:lnTo>
                  <a:lnTo>
                    <a:pt x="355059" y="57175"/>
                  </a:lnTo>
                  <a:lnTo>
                    <a:pt x="301460" y="28587"/>
                  </a:lnTo>
                  <a:lnTo>
                    <a:pt x="247861" y="0"/>
                  </a:lnTo>
                  <a:lnTo>
                    <a:pt x="212172" y="56331"/>
                  </a:lnTo>
                  <a:lnTo>
                    <a:pt x="168491" y="106719"/>
                  </a:lnTo>
                  <a:lnTo>
                    <a:pt x="117793" y="150039"/>
                  </a:lnTo>
                  <a:lnTo>
                    <a:pt x="61209" y="185325"/>
                  </a:lnTo>
                  <a:close/>
                </a:path>
              </a:pathLst>
            </a:custGeom>
            <a:solidFill>
              <a:srgbClr val="66B0FF">
                <a:alpha val="100000"/>
              </a:srgbClr>
            </a:solidFill>
            <a:ln w="13550" cap="flat">
              <a:solidFill>
                <a:srgbClr val="000000">
                  <a:alpha val="100000"/>
                </a:srgbClr>
              </a:solidFill>
              <a:prstDash val="solid"/>
              <a:miter/>
            </a:ln>
          </p:spPr>
          <p:txBody>
            <a:bodyPr/>
            <a:lstStyle/>
            <a:p/>
          </p:txBody>
        </p:sp>
        <p:sp>
          <p:nvSpPr>
            <p:cNvPr id="6" name="pg6"/>
            <p:cNvSpPr/>
            <p:nvPr/>
          </p:nvSpPr>
          <p:spPr>
            <a:xfrm>
              <a:off x="1945827" y="4368687"/>
              <a:ext cx="1044699" cy="1300181"/>
            </a:xfrm>
            <a:custGeom>
              <a:avLst/>
              <a:pathLst>
                <a:path w="1044699" h="1300181">
                  <a:moveTo>
                    <a:pt x="356440" y="6794"/>
                  </a:moveTo>
                  <a:lnTo>
                    <a:pt x="339467" y="65121"/>
                  </a:lnTo>
                  <a:lnTo>
                    <a:pt x="322494" y="123448"/>
                  </a:lnTo>
                  <a:lnTo>
                    <a:pt x="305520" y="181775"/>
                  </a:lnTo>
                  <a:lnTo>
                    <a:pt x="288547" y="240102"/>
                  </a:lnTo>
                  <a:lnTo>
                    <a:pt x="271573" y="298429"/>
                  </a:lnTo>
                  <a:lnTo>
                    <a:pt x="254600" y="356756"/>
                  </a:lnTo>
                  <a:lnTo>
                    <a:pt x="237627" y="415083"/>
                  </a:lnTo>
                  <a:lnTo>
                    <a:pt x="220653" y="473410"/>
                  </a:lnTo>
                  <a:lnTo>
                    <a:pt x="203680" y="531737"/>
                  </a:lnTo>
                  <a:lnTo>
                    <a:pt x="186707" y="590064"/>
                  </a:lnTo>
                  <a:lnTo>
                    <a:pt x="169733" y="648391"/>
                  </a:lnTo>
                  <a:lnTo>
                    <a:pt x="152760" y="706718"/>
                  </a:lnTo>
                  <a:lnTo>
                    <a:pt x="135786" y="765045"/>
                  </a:lnTo>
                  <a:lnTo>
                    <a:pt x="118813" y="823372"/>
                  </a:lnTo>
                  <a:lnTo>
                    <a:pt x="101840" y="881699"/>
                  </a:lnTo>
                  <a:lnTo>
                    <a:pt x="84866" y="940026"/>
                  </a:lnTo>
                  <a:lnTo>
                    <a:pt x="67893" y="998353"/>
                  </a:lnTo>
                  <a:lnTo>
                    <a:pt x="50920" y="1056680"/>
                  </a:lnTo>
                  <a:lnTo>
                    <a:pt x="33946" y="1115007"/>
                  </a:lnTo>
                  <a:lnTo>
                    <a:pt x="16973" y="1173334"/>
                  </a:lnTo>
                  <a:lnTo>
                    <a:pt x="0" y="1231661"/>
                  </a:lnTo>
                  <a:lnTo>
                    <a:pt x="56908" y="1247170"/>
                  </a:lnTo>
                  <a:lnTo>
                    <a:pt x="114315" y="1260721"/>
                  </a:lnTo>
                  <a:lnTo>
                    <a:pt x="172151" y="1272297"/>
                  </a:lnTo>
                  <a:lnTo>
                    <a:pt x="230351" y="1281887"/>
                  </a:lnTo>
                  <a:lnTo>
                    <a:pt x="288844" y="1289478"/>
                  </a:lnTo>
                  <a:lnTo>
                    <a:pt x="347563" y="1295061"/>
                  </a:lnTo>
                  <a:lnTo>
                    <a:pt x="406439" y="1298630"/>
                  </a:lnTo>
                  <a:lnTo>
                    <a:pt x="465403" y="1300181"/>
                  </a:lnTo>
                  <a:lnTo>
                    <a:pt x="524385" y="1299712"/>
                  </a:lnTo>
                  <a:lnTo>
                    <a:pt x="583317" y="1297223"/>
                  </a:lnTo>
                  <a:lnTo>
                    <a:pt x="642128" y="1292717"/>
                  </a:lnTo>
                  <a:lnTo>
                    <a:pt x="700751" y="1286200"/>
                  </a:lnTo>
                  <a:lnTo>
                    <a:pt x="759117" y="1277680"/>
                  </a:lnTo>
                  <a:lnTo>
                    <a:pt x="817156" y="1267166"/>
                  </a:lnTo>
                  <a:lnTo>
                    <a:pt x="874801" y="1254670"/>
                  </a:lnTo>
                  <a:lnTo>
                    <a:pt x="931985" y="1240208"/>
                  </a:lnTo>
                  <a:lnTo>
                    <a:pt x="988639" y="1223795"/>
                  </a:lnTo>
                  <a:lnTo>
                    <a:pt x="1044699" y="1205453"/>
                  </a:lnTo>
                  <a:lnTo>
                    <a:pt x="1024822" y="1148050"/>
                  </a:lnTo>
                  <a:lnTo>
                    <a:pt x="1004945" y="1090648"/>
                  </a:lnTo>
                  <a:lnTo>
                    <a:pt x="985069" y="1033245"/>
                  </a:lnTo>
                  <a:lnTo>
                    <a:pt x="965192" y="975843"/>
                  </a:lnTo>
                  <a:lnTo>
                    <a:pt x="945315" y="918440"/>
                  </a:lnTo>
                  <a:lnTo>
                    <a:pt x="925439" y="861037"/>
                  </a:lnTo>
                  <a:lnTo>
                    <a:pt x="905562" y="803635"/>
                  </a:lnTo>
                  <a:lnTo>
                    <a:pt x="885685" y="746232"/>
                  </a:lnTo>
                  <a:lnTo>
                    <a:pt x="865809" y="688830"/>
                  </a:lnTo>
                  <a:lnTo>
                    <a:pt x="845932" y="631427"/>
                  </a:lnTo>
                  <a:lnTo>
                    <a:pt x="826055" y="574025"/>
                  </a:lnTo>
                  <a:lnTo>
                    <a:pt x="806178" y="516622"/>
                  </a:lnTo>
                  <a:lnTo>
                    <a:pt x="786302" y="459220"/>
                  </a:lnTo>
                  <a:lnTo>
                    <a:pt x="766425" y="401817"/>
                  </a:lnTo>
                  <a:lnTo>
                    <a:pt x="746548" y="344415"/>
                  </a:lnTo>
                  <a:lnTo>
                    <a:pt x="726672" y="287012"/>
                  </a:lnTo>
                  <a:lnTo>
                    <a:pt x="706795" y="229610"/>
                  </a:lnTo>
                  <a:lnTo>
                    <a:pt x="686918" y="172207"/>
                  </a:lnTo>
                  <a:lnTo>
                    <a:pt x="667042" y="114805"/>
                  </a:lnTo>
                  <a:lnTo>
                    <a:pt x="647165" y="57402"/>
                  </a:lnTo>
                  <a:lnTo>
                    <a:pt x="627288" y="0"/>
                  </a:lnTo>
                  <a:lnTo>
                    <a:pt x="560784" y="17427"/>
                  </a:lnTo>
                  <a:lnTo>
                    <a:pt x="492392" y="24437"/>
                  </a:lnTo>
                  <a:lnTo>
                    <a:pt x="423735" y="20865"/>
                  </a:lnTo>
                  <a:close/>
                </a:path>
              </a:pathLst>
            </a:custGeom>
            <a:solidFill>
              <a:srgbClr val="822E1C">
                <a:alpha val="100000"/>
              </a:srgbClr>
            </a:solidFill>
            <a:ln w="13550" cap="flat">
              <a:solidFill>
                <a:srgbClr val="000000">
                  <a:alpha val="100000"/>
                </a:srgbClr>
              </a:solidFill>
              <a:prstDash val="solid"/>
              <a:miter/>
            </a:ln>
          </p:spPr>
          <p:txBody>
            <a:bodyPr/>
            <a:lstStyle/>
            <a:p/>
          </p:txBody>
        </p:sp>
        <p:sp>
          <p:nvSpPr>
            <p:cNvPr id="7" name="pg7"/>
            <p:cNvSpPr/>
            <p:nvPr/>
          </p:nvSpPr>
          <p:spPr>
            <a:xfrm>
              <a:off x="1299916" y="4284361"/>
              <a:ext cx="1002352" cy="1315987"/>
            </a:xfrm>
            <a:custGeom>
              <a:avLst/>
              <a:pathLst>
                <a:path w="1002352" h="1315987">
                  <a:moveTo>
                    <a:pt x="834893" y="0"/>
                  </a:moveTo>
                  <a:lnTo>
                    <a:pt x="795136" y="45929"/>
                  </a:lnTo>
                  <a:lnTo>
                    <a:pt x="755380" y="91859"/>
                  </a:lnTo>
                  <a:lnTo>
                    <a:pt x="715623" y="137788"/>
                  </a:lnTo>
                  <a:lnTo>
                    <a:pt x="675866" y="183718"/>
                  </a:lnTo>
                  <a:lnTo>
                    <a:pt x="636109" y="229647"/>
                  </a:lnTo>
                  <a:lnTo>
                    <a:pt x="596352" y="275577"/>
                  </a:lnTo>
                  <a:lnTo>
                    <a:pt x="556595" y="321507"/>
                  </a:lnTo>
                  <a:lnTo>
                    <a:pt x="516839" y="367436"/>
                  </a:lnTo>
                  <a:lnTo>
                    <a:pt x="477082" y="413366"/>
                  </a:lnTo>
                  <a:lnTo>
                    <a:pt x="437325" y="459295"/>
                  </a:lnTo>
                  <a:lnTo>
                    <a:pt x="397568" y="505225"/>
                  </a:lnTo>
                  <a:lnTo>
                    <a:pt x="357811" y="551154"/>
                  </a:lnTo>
                  <a:lnTo>
                    <a:pt x="318054" y="597084"/>
                  </a:lnTo>
                  <a:lnTo>
                    <a:pt x="278297" y="643014"/>
                  </a:lnTo>
                  <a:lnTo>
                    <a:pt x="238541" y="688943"/>
                  </a:lnTo>
                  <a:lnTo>
                    <a:pt x="198784" y="734873"/>
                  </a:lnTo>
                  <a:lnTo>
                    <a:pt x="159027" y="780802"/>
                  </a:lnTo>
                  <a:lnTo>
                    <a:pt x="119270" y="826732"/>
                  </a:lnTo>
                  <a:lnTo>
                    <a:pt x="79513" y="872662"/>
                  </a:lnTo>
                  <a:lnTo>
                    <a:pt x="39756" y="918591"/>
                  </a:lnTo>
                  <a:lnTo>
                    <a:pt x="0" y="964521"/>
                  </a:lnTo>
                  <a:lnTo>
                    <a:pt x="47405" y="1004091"/>
                  </a:lnTo>
                  <a:lnTo>
                    <a:pt x="96199" y="1041937"/>
                  </a:lnTo>
                  <a:lnTo>
                    <a:pt x="146319" y="1078009"/>
                  </a:lnTo>
                  <a:lnTo>
                    <a:pt x="197699" y="1112261"/>
                  </a:lnTo>
                  <a:lnTo>
                    <a:pt x="250275" y="1144649"/>
                  </a:lnTo>
                  <a:lnTo>
                    <a:pt x="303978" y="1175131"/>
                  </a:lnTo>
                  <a:lnTo>
                    <a:pt x="358739" y="1203668"/>
                  </a:lnTo>
                  <a:lnTo>
                    <a:pt x="414487" y="1230224"/>
                  </a:lnTo>
                  <a:lnTo>
                    <a:pt x="471152" y="1254764"/>
                  </a:lnTo>
                  <a:lnTo>
                    <a:pt x="528661" y="1277257"/>
                  </a:lnTo>
                  <a:lnTo>
                    <a:pt x="586939" y="1297673"/>
                  </a:lnTo>
                  <a:lnTo>
                    <a:pt x="645911" y="1315987"/>
                  </a:lnTo>
                  <a:lnTo>
                    <a:pt x="662884" y="1257660"/>
                  </a:lnTo>
                  <a:lnTo>
                    <a:pt x="679858" y="1199333"/>
                  </a:lnTo>
                  <a:lnTo>
                    <a:pt x="696831" y="1141006"/>
                  </a:lnTo>
                  <a:lnTo>
                    <a:pt x="713805" y="1082679"/>
                  </a:lnTo>
                  <a:lnTo>
                    <a:pt x="730778" y="1024352"/>
                  </a:lnTo>
                  <a:lnTo>
                    <a:pt x="747751" y="966025"/>
                  </a:lnTo>
                  <a:lnTo>
                    <a:pt x="764725" y="907698"/>
                  </a:lnTo>
                  <a:lnTo>
                    <a:pt x="781698" y="849371"/>
                  </a:lnTo>
                  <a:lnTo>
                    <a:pt x="798671" y="791044"/>
                  </a:lnTo>
                  <a:lnTo>
                    <a:pt x="815645" y="732717"/>
                  </a:lnTo>
                  <a:lnTo>
                    <a:pt x="832618" y="674390"/>
                  </a:lnTo>
                  <a:lnTo>
                    <a:pt x="849592" y="616063"/>
                  </a:lnTo>
                  <a:lnTo>
                    <a:pt x="866565" y="557736"/>
                  </a:lnTo>
                  <a:lnTo>
                    <a:pt x="883538" y="499409"/>
                  </a:lnTo>
                  <a:lnTo>
                    <a:pt x="900512" y="441082"/>
                  </a:lnTo>
                  <a:lnTo>
                    <a:pt x="917485" y="382755"/>
                  </a:lnTo>
                  <a:lnTo>
                    <a:pt x="934458" y="324428"/>
                  </a:lnTo>
                  <a:lnTo>
                    <a:pt x="951432" y="266101"/>
                  </a:lnTo>
                  <a:lnTo>
                    <a:pt x="968405" y="207774"/>
                  </a:lnTo>
                  <a:lnTo>
                    <a:pt x="985379" y="149447"/>
                  </a:lnTo>
                  <a:lnTo>
                    <a:pt x="1002352" y="91120"/>
                  </a:lnTo>
                  <a:lnTo>
                    <a:pt x="942353" y="68885"/>
                  </a:lnTo>
                  <a:lnTo>
                    <a:pt x="886149" y="38302"/>
                  </a:lnTo>
                  <a:close/>
                </a:path>
              </a:pathLst>
            </a:custGeom>
            <a:solidFill>
              <a:srgbClr val="1C7F93">
                <a:alpha val="100000"/>
              </a:srgbClr>
            </a:solidFill>
            <a:ln w="13550" cap="flat">
              <a:solidFill>
                <a:srgbClr val="000000">
                  <a:alpha val="100000"/>
                </a:srgbClr>
              </a:solidFill>
              <a:prstDash val="solid"/>
              <a:miter/>
            </a:ln>
          </p:spPr>
          <p:txBody>
            <a:bodyPr/>
            <a:lstStyle/>
            <a:p/>
          </p:txBody>
        </p:sp>
        <p:sp>
          <p:nvSpPr>
            <p:cNvPr id="8" name="pg8"/>
            <p:cNvSpPr/>
            <p:nvPr/>
          </p:nvSpPr>
          <p:spPr>
            <a:xfrm>
              <a:off x="913096" y="4159603"/>
              <a:ext cx="1221713" cy="1089278"/>
            </a:xfrm>
            <a:custGeom>
              <a:avLst/>
              <a:pathLst>
                <a:path w="1221713" h="1089278">
                  <a:moveTo>
                    <a:pt x="1121427" y="0"/>
                  </a:moveTo>
                  <a:lnTo>
                    <a:pt x="1068025" y="28955"/>
                  </a:lnTo>
                  <a:lnTo>
                    <a:pt x="1014624" y="57911"/>
                  </a:lnTo>
                  <a:lnTo>
                    <a:pt x="961223" y="86867"/>
                  </a:lnTo>
                  <a:lnTo>
                    <a:pt x="907822" y="115822"/>
                  </a:lnTo>
                  <a:lnTo>
                    <a:pt x="854420" y="144778"/>
                  </a:lnTo>
                  <a:lnTo>
                    <a:pt x="801019" y="173734"/>
                  </a:lnTo>
                  <a:lnTo>
                    <a:pt x="747618" y="202690"/>
                  </a:lnTo>
                  <a:lnTo>
                    <a:pt x="694216" y="231645"/>
                  </a:lnTo>
                  <a:lnTo>
                    <a:pt x="640815" y="260601"/>
                  </a:lnTo>
                  <a:lnTo>
                    <a:pt x="587414" y="289557"/>
                  </a:lnTo>
                  <a:lnTo>
                    <a:pt x="534012" y="318513"/>
                  </a:lnTo>
                  <a:lnTo>
                    <a:pt x="480611" y="347468"/>
                  </a:lnTo>
                  <a:lnTo>
                    <a:pt x="427210" y="376424"/>
                  </a:lnTo>
                  <a:lnTo>
                    <a:pt x="373809" y="405380"/>
                  </a:lnTo>
                  <a:lnTo>
                    <a:pt x="320407" y="434336"/>
                  </a:lnTo>
                  <a:lnTo>
                    <a:pt x="267006" y="463291"/>
                  </a:lnTo>
                  <a:lnTo>
                    <a:pt x="213605" y="492247"/>
                  </a:lnTo>
                  <a:lnTo>
                    <a:pt x="160203" y="521203"/>
                  </a:lnTo>
                  <a:lnTo>
                    <a:pt x="106802" y="550159"/>
                  </a:lnTo>
                  <a:lnTo>
                    <a:pt x="53401" y="579114"/>
                  </a:lnTo>
                  <a:lnTo>
                    <a:pt x="0" y="608070"/>
                  </a:lnTo>
                  <a:lnTo>
                    <a:pt x="30566" y="662095"/>
                  </a:lnTo>
                  <a:lnTo>
                    <a:pt x="63060" y="714984"/>
                  </a:lnTo>
                  <a:lnTo>
                    <a:pt x="97438" y="766667"/>
                  </a:lnTo>
                  <a:lnTo>
                    <a:pt x="133657" y="817078"/>
                  </a:lnTo>
                  <a:lnTo>
                    <a:pt x="171669" y="866151"/>
                  </a:lnTo>
                  <a:lnTo>
                    <a:pt x="211425" y="913822"/>
                  </a:lnTo>
                  <a:lnTo>
                    <a:pt x="252872" y="960029"/>
                  </a:lnTo>
                  <a:lnTo>
                    <a:pt x="295959" y="1004712"/>
                  </a:lnTo>
                  <a:lnTo>
                    <a:pt x="340627" y="1047814"/>
                  </a:lnTo>
                  <a:lnTo>
                    <a:pt x="386820" y="1089278"/>
                  </a:lnTo>
                  <a:lnTo>
                    <a:pt x="426577" y="1043349"/>
                  </a:lnTo>
                  <a:lnTo>
                    <a:pt x="466333" y="997419"/>
                  </a:lnTo>
                  <a:lnTo>
                    <a:pt x="506090" y="951490"/>
                  </a:lnTo>
                  <a:lnTo>
                    <a:pt x="545847" y="905560"/>
                  </a:lnTo>
                  <a:lnTo>
                    <a:pt x="585604" y="859631"/>
                  </a:lnTo>
                  <a:lnTo>
                    <a:pt x="625361" y="813701"/>
                  </a:lnTo>
                  <a:lnTo>
                    <a:pt x="665118" y="767771"/>
                  </a:lnTo>
                  <a:lnTo>
                    <a:pt x="704874" y="721842"/>
                  </a:lnTo>
                  <a:lnTo>
                    <a:pt x="744631" y="675912"/>
                  </a:lnTo>
                  <a:lnTo>
                    <a:pt x="784388" y="629983"/>
                  </a:lnTo>
                  <a:lnTo>
                    <a:pt x="824145" y="584053"/>
                  </a:lnTo>
                  <a:lnTo>
                    <a:pt x="863902" y="538123"/>
                  </a:lnTo>
                  <a:lnTo>
                    <a:pt x="903659" y="492194"/>
                  </a:lnTo>
                  <a:lnTo>
                    <a:pt x="943416" y="446264"/>
                  </a:lnTo>
                  <a:lnTo>
                    <a:pt x="983172" y="400335"/>
                  </a:lnTo>
                  <a:lnTo>
                    <a:pt x="1022929" y="354405"/>
                  </a:lnTo>
                  <a:lnTo>
                    <a:pt x="1062686" y="308476"/>
                  </a:lnTo>
                  <a:lnTo>
                    <a:pt x="1102443" y="262546"/>
                  </a:lnTo>
                  <a:lnTo>
                    <a:pt x="1142200" y="216616"/>
                  </a:lnTo>
                  <a:lnTo>
                    <a:pt x="1181957" y="170687"/>
                  </a:lnTo>
                  <a:lnTo>
                    <a:pt x="1221713" y="124757"/>
                  </a:lnTo>
                  <a:lnTo>
                    <a:pt x="1165934" y="66909"/>
                  </a:lnTo>
                  <a:close/>
                </a:path>
              </a:pathLst>
            </a:custGeom>
            <a:solidFill>
              <a:srgbClr val="AAF400">
                <a:alpha val="100000"/>
              </a:srgbClr>
            </a:solidFill>
            <a:ln w="13550" cap="flat">
              <a:solidFill>
                <a:srgbClr val="000000">
                  <a:alpha val="100000"/>
                </a:srgbClr>
              </a:solidFill>
              <a:prstDash val="solid"/>
              <a:miter/>
            </a:ln>
          </p:spPr>
          <p:txBody>
            <a:bodyPr/>
            <a:lstStyle/>
            <a:p/>
          </p:txBody>
        </p:sp>
        <p:sp>
          <p:nvSpPr>
            <p:cNvPr id="9" name="pg9"/>
            <p:cNvSpPr/>
            <p:nvPr/>
          </p:nvSpPr>
          <p:spPr>
            <a:xfrm>
              <a:off x="741243" y="4038070"/>
              <a:ext cx="1293279" cy="729603"/>
            </a:xfrm>
            <a:custGeom>
              <a:avLst/>
              <a:pathLst>
                <a:path w="1293279" h="729603">
                  <a:moveTo>
                    <a:pt x="1248725" y="0"/>
                  </a:moveTo>
                  <a:lnTo>
                    <a:pt x="1189262" y="12420"/>
                  </a:lnTo>
                  <a:lnTo>
                    <a:pt x="1129799" y="24841"/>
                  </a:lnTo>
                  <a:lnTo>
                    <a:pt x="1070336" y="37261"/>
                  </a:lnTo>
                  <a:lnTo>
                    <a:pt x="1010873" y="49682"/>
                  </a:lnTo>
                  <a:lnTo>
                    <a:pt x="951409" y="62102"/>
                  </a:lnTo>
                  <a:lnTo>
                    <a:pt x="891946" y="74523"/>
                  </a:lnTo>
                  <a:lnTo>
                    <a:pt x="832483" y="86944"/>
                  </a:lnTo>
                  <a:lnTo>
                    <a:pt x="773020" y="99364"/>
                  </a:lnTo>
                  <a:lnTo>
                    <a:pt x="713557" y="111785"/>
                  </a:lnTo>
                  <a:lnTo>
                    <a:pt x="654094" y="124205"/>
                  </a:lnTo>
                  <a:lnTo>
                    <a:pt x="594631" y="136626"/>
                  </a:lnTo>
                  <a:lnTo>
                    <a:pt x="535168" y="149047"/>
                  </a:lnTo>
                  <a:lnTo>
                    <a:pt x="475704" y="161467"/>
                  </a:lnTo>
                  <a:lnTo>
                    <a:pt x="416241" y="173888"/>
                  </a:lnTo>
                  <a:lnTo>
                    <a:pt x="356778" y="186308"/>
                  </a:lnTo>
                  <a:lnTo>
                    <a:pt x="297315" y="198729"/>
                  </a:lnTo>
                  <a:lnTo>
                    <a:pt x="237852" y="211150"/>
                  </a:lnTo>
                  <a:lnTo>
                    <a:pt x="178389" y="223570"/>
                  </a:lnTo>
                  <a:lnTo>
                    <a:pt x="118926" y="235991"/>
                  </a:lnTo>
                  <a:lnTo>
                    <a:pt x="59463" y="248411"/>
                  </a:lnTo>
                  <a:lnTo>
                    <a:pt x="0" y="260832"/>
                  </a:lnTo>
                  <a:lnTo>
                    <a:pt x="13917" y="321893"/>
                  </a:lnTo>
                  <a:lnTo>
                    <a:pt x="30046" y="382408"/>
                  </a:lnTo>
                  <a:lnTo>
                    <a:pt x="48364" y="442296"/>
                  </a:lnTo>
                  <a:lnTo>
                    <a:pt x="68848" y="501479"/>
                  </a:lnTo>
                  <a:lnTo>
                    <a:pt x="91470" y="559877"/>
                  </a:lnTo>
                  <a:lnTo>
                    <a:pt x="116200" y="617415"/>
                  </a:lnTo>
                  <a:lnTo>
                    <a:pt x="143006" y="674015"/>
                  </a:lnTo>
                  <a:lnTo>
                    <a:pt x="171852" y="729603"/>
                  </a:lnTo>
                  <a:lnTo>
                    <a:pt x="225253" y="700648"/>
                  </a:lnTo>
                  <a:lnTo>
                    <a:pt x="278655" y="671692"/>
                  </a:lnTo>
                  <a:lnTo>
                    <a:pt x="332056" y="642736"/>
                  </a:lnTo>
                  <a:lnTo>
                    <a:pt x="385457" y="613780"/>
                  </a:lnTo>
                  <a:lnTo>
                    <a:pt x="438859" y="584825"/>
                  </a:lnTo>
                  <a:lnTo>
                    <a:pt x="492260" y="555869"/>
                  </a:lnTo>
                  <a:lnTo>
                    <a:pt x="545661" y="526913"/>
                  </a:lnTo>
                  <a:lnTo>
                    <a:pt x="599062" y="497957"/>
                  </a:lnTo>
                  <a:lnTo>
                    <a:pt x="652464" y="469002"/>
                  </a:lnTo>
                  <a:lnTo>
                    <a:pt x="705865" y="440046"/>
                  </a:lnTo>
                  <a:lnTo>
                    <a:pt x="759266" y="411090"/>
                  </a:lnTo>
                  <a:lnTo>
                    <a:pt x="812668" y="382134"/>
                  </a:lnTo>
                  <a:lnTo>
                    <a:pt x="866069" y="353179"/>
                  </a:lnTo>
                  <a:lnTo>
                    <a:pt x="919470" y="324223"/>
                  </a:lnTo>
                  <a:lnTo>
                    <a:pt x="972872" y="295267"/>
                  </a:lnTo>
                  <a:lnTo>
                    <a:pt x="1026273" y="266312"/>
                  </a:lnTo>
                  <a:lnTo>
                    <a:pt x="1079674" y="237356"/>
                  </a:lnTo>
                  <a:lnTo>
                    <a:pt x="1133075" y="208400"/>
                  </a:lnTo>
                  <a:lnTo>
                    <a:pt x="1186477" y="179444"/>
                  </a:lnTo>
                  <a:lnTo>
                    <a:pt x="1239878" y="150489"/>
                  </a:lnTo>
                  <a:lnTo>
                    <a:pt x="1293279" y="121533"/>
                  </a:lnTo>
                  <a:lnTo>
                    <a:pt x="1266575" y="62389"/>
                  </a:lnTo>
                  <a:close/>
                </a:path>
              </a:pathLst>
            </a:custGeom>
            <a:solidFill>
              <a:srgbClr val="DEA0FD">
                <a:alpha val="100000"/>
              </a:srgbClr>
            </a:solidFill>
            <a:ln w="13550" cap="flat">
              <a:solidFill>
                <a:srgbClr val="000000">
                  <a:alpha val="100000"/>
                </a:srgbClr>
              </a:solidFill>
              <a:prstDash val="solid"/>
              <a:miter/>
            </a:ln>
          </p:spPr>
          <p:txBody>
            <a:bodyPr/>
            <a:lstStyle/>
            <a:p/>
          </p:txBody>
        </p:sp>
        <p:sp>
          <p:nvSpPr>
            <p:cNvPr id="10" name="pg10"/>
            <p:cNvSpPr/>
            <p:nvPr/>
          </p:nvSpPr>
          <p:spPr>
            <a:xfrm>
              <a:off x="704865" y="3882726"/>
              <a:ext cx="1285103" cy="416176"/>
            </a:xfrm>
            <a:custGeom>
              <a:avLst/>
              <a:pathLst>
                <a:path w="1285103" h="416176">
                  <a:moveTo>
                    <a:pt x="1275979" y="47446"/>
                  </a:moveTo>
                  <a:lnTo>
                    <a:pt x="1215275" y="45186"/>
                  </a:lnTo>
                  <a:lnTo>
                    <a:pt x="1154570" y="42927"/>
                  </a:lnTo>
                  <a:lnTo>
                    <a:pt x="1093866" y="40668"/>
                  </a:lnTo>
                  <a:lnTo>
                    <a:pt x="1033161" y="38408"/>
                  </a:lnTo>
                  <a:lnTo>
                    <a:pt x="972457" y="36149"/>
                  </a:lnTo>
                  <a:lnTo>
                    <a:pt x="911752" y="33890"/>
                  </a:lnTo>
                  <a:lnTo>
                    <a:pt x="851048" y="31630"/>
                  </a:lnTo>
                  <a:lnTo>
                    <a:pt x="790344" y="29371"/>
                  </a:lnTo>
                  <a:lnTo>
                    <a:pt x="729639" y="27112"/>
                  </a:lnTo>
                  <a:lnTo>
                    <a:pt x="668935" y="24852"/>
                  </a:lnTo>
                  <a:lnTo>
                    <a:pt x="608230" y="22593"/>
                  </a:lnTo>
                  <a:lnTo>
                    <a:pt x="547526" y="20334"/>
                  </a:lnTo>
                  <a:lnTo>
                    <a:pt x="486821" y="18074"/>
                  </a:lnTo>
                  <a:lnTo>
                    <a:pt x="426117" y="15815"/>
                  </a:lnTo>
                  <a:lnTo>
                    <a:pt x="365412" y="13556"/>
                  </a:lnTo>
                  <a:lnTo>
                    <a:pt x="304708" y="11296"/>
                  </a:lnTo>
                  <a:lnTo>
                    <a:pt x="244004" y="9037"/>
                  </a:lnTo>
                  <a:lnTo>
                    <a:pt x="183299" y="6778"/>
                  </a:lnTo>
                  <a:lnTo>
                    <a:pt x="122595" y="4518"/>
                  </a:lnTo>
                  <a:lnTo>
                    <a:pt x="61890" y="2259"/>
                  </a:lnTo>
                  <a:lnTo>
                    <a:pt x="1186" y="0"/>
                  </a:lnTo>
                  <a:lnTo>
                    <a:pt x="0" y="59798"/>
                  </a:lnTo>
                  <a:lnTo>
                    <a:pt x="890" y="119601"/>
                  </a:lnTo>
                  <a:lnTo>
                    <a:pt x="3857" y="179338"/>
                  </a:lnTo>
                  <a:lnTo>
                    <a:pt x="8897" y="238935"/>
                  </a:lnTo>
                  <a:lnTo>
                    <a:pt x="16003" y="298322"/>
                  </a:lnTo>
                  <a:lnTo>
                    <a:pt x="25167" y="357426"/>
                  </a:lnTo>
                  <a:lnTo>
                    <a:pt x="36377" y="416176"/>
                  </a:lnTo>
                  <a:lnTo>
                    <a:pt x="95840" y="403755"/>
                  </a:lnTo>
                  <a:lnTo>
                    <a:pt x="155304" y="391335"/>
                  </a:lnTo>
                  <a:lnTo>
                    <a:pt x="214767" y="378914"/>
                  </a:lnTo>
                  <a:lnTo>
                    <a:pt x="274230" y="366494"/>
                  </a:lnTo>
                  <a:lnTo>
                    <a:pt x="333693" y="354073"/>
                  </a:lnTo>
                  <a:lnTo>
                    <a:pt x="393156" y="341652"/>
                  </a:lnTo>
                  <a:lnTo>
                    <a:pt x="452619" y="329232"/>
                  </a:lnTo>
                  <a:lnTo>
                    <a:pt x="512082" y="316811"/>
                  </a:lnTo>
                  <a:lnTo>
                    <a:pt x="571545" y="304391"/>
                  </a:lnTo>
                  <a:lnTo>
                    <a:pt x="631008" y="291970"/>
                  </a:lnTo>
                  <a:lnTo>
                    <a:pt x="690472" y="279549"/>
                  </a:lnTo>
                  <a:lnTo>
                    <a:pt x="749935" y="267129"/>
                  </a:lnTo>
                  <a:lnTo>
                    <a:pt x="809398" y="254708"/>
                  </a:lnTo>
                  <a:lnTo>
                    <a:pt x="868861" y="242288"/>
                  </a:lnTo>
                  <a:lnTo>
                    <a:pt x="928324" y="229867"/>
                  </a:lnTo>
                  <a:lnTo>
                    <a:pt x="987787" y="217446"/>
                  </a:lnTo>
                  <a:lnTo>
                    <a:pt x="1047250" y="205026"/>
                  </a:lnTo>
                  <a:lnTo>
                    <a:pt x="1106713" y="192605"/>
                  </a:lnTo>
                  <a:lnTo>
                    <a:pt x="1166177" y="180185"/>
                  </a:lnTo>
                  <a:lnTo>
                    <a:pt x="1225640" y="167764"/>
                  </a:lnTo>
                  <a:lnTo>
                    <a:pt x="1285103" y="155343"/>
                  </a:lnTo>
                  <a:close/>
                </a:path>
              </a:pathLst>
            </a:custGeom>
            <a:solidFill>
              <a:srgbClr val="C075A6">
                <a:alpha val="100000"/>
              </a:srgbClr>
            </a:solidFill>
            <a:ln w="13550" cap="flat">
              <a:solidFill>
                <a:srgbClr val="000000">
                  <a:alpha val="100000"/>
                </a:srgbClr>
              </a:solidFill>
              <a:prstDash val="solid"/>
              <a:miter/>
            </a:ln>
          </p:spPr>
          <p:txBody>
            <a:bodyPr/>
            <a:lstStyle/>
            <a:p/>
          </p:txBody>
        </p:sp>
        <p:sp>
          <p:nvSpPr>
            <p:cNvPr id="11" name="pg11"/>
            <p:cNvSpPr/>
            <p:nvPr/>
          </p:nvSpPr>
          <p:spPr>
            <a:xfrm>
              <a:off x="706052" y="3629398"/>
              <a:ext cx="1282131" cy="300774"/>
            </a:xfrm>
            <a:custGeom>
              <a:avLst/>
              <a:pathLst>
                <a:path w="1282131" h="300774">
                  <a:moveTo>
                    <a:pt x="1282131" y="235096"/>
                  </a:moveTo>
                  <a:lnTo>
                    <a:pt x="1222425" y="223901"/>
                  </a:lnTo>
                  <a:lnTo>
                    <a:pt x="1162719" y="212706"/>
                  </a:lnTo>
                  <a:lnTo>
                    <a:pt x="1103013" y="201511"/>
                  </a:lnTo>
                  <a:lnTo>
                    <a:pt x="1043308" y="190316"/>
                  </a:lnTo>
                  <a:lnTo>
                    <a:pt x="983602" y="179121"/>
                  </a:lnTo>
                  <a:lnTo>
                    <a:pt x="923896" y="167926"/>
                  </a:lnTo>
                  <a:lnTo>
                    <a:pt x="864190" y="156731"/>
                  </a:lnTo>
                  <a:lnTo>
                    <a:pt x="804484" y="145536"/>
                  </a:lnTo>
                  <a:lnTo>
                    <a:pt x="744778" y="134340"/>
                  </a:lnTo>
                  <a:lnTo>
                    <a:pt x="685072" y="123145"/>
                  </a:lnTo>
                  <a:lnTo>
                    <a:pt x="625366" y="111950"/>
                  </a:lnTo>
                  <a:lnTo>
                    <a:pt x="565660" y="100755"/>
                  </a:lnTo>
                  <a:lnTo>
                    <a:pt x="505954" y="89560"/>
                  </a:lnTo>
                  <a:lnTo>
                    <a:pt x="446248" y="78365"/>
                  </a:lnTo>
                  <a:lnTo>
                    <a:pt x="386542" y="67170"/>
                  </a:lnTo>
                  <a:lnTo>
                    <a:pt x="326836" y="55975"/>
                  </a:lnTo>
                  <a:lnTo>
                    <a:pt x="267130" y="44780"/>
                  </a:lnTo>
                  <a:lnTo>
                    <a:pt x="207424" y="33585"/>
                  </a:lnTo>
                  <a:lnTo>
                    <a:pt x="147718" y="22390"/>
                  </a:lnTo>
                  <a:lnTo>
                    <a:pt x="88012" y="11195"/>
                  </a:lnTo>
                  <a:lnTo>
                    <a:pt x="28306" y="0"/>
                  </a:lnTo>
                  <a:lnTo>
                    <a:pt x="17714" y="62895"/>
                  </a:lnTo>
                  <a:lnTo>
                    <a:pt x="9459" y="126139"/>
                  </a:lnTo>
                  <a:lnTo>
                    <a:pt x="3552" y="189646"/>
                  </a:lnTo>
                  <a:lnTo>
                    <a:pt x="0" y="253328"/>
                  </a:lnTo>
                  <a:lnTo>
                    <a:pt x="60704" y="255587"/>
                  </a:lnTo>
                  <a:lnTo>
                    <a:pt x="121408" y="257846"/>
                  </a:lnTo>
                  <a:lnTo>
                    <a:pt x="182113" y="260106"/>
                  </a:lnTo>
                  <a:lnTo>
                    <a:pt x="242817" y="262365"/>
                  </a:lnTo>
                  <a:lnTo>
                    <a:pt x="303522" y="264624"/>
                  </a:lnTo>
                  <a:lnTo>
                    <a:pt x="364226" y="266884"/>
                  </a:lnTo>
                  <a:lnTo>
                    <a:pt x="424931" y="269143"/>
                  </a:lnTo>
                  <a:lnTo>
                    <a:pt x="485635" y="271402"/>
                  </a:lnTo>
                  <a:lnTo>
                    <a:pt x="546339" y="273662"/>
                  </a:lnTo>
                  <a:lnTo>
                    <a:pt x="607044" y="275921"/>
                  </a:lnTo>
                  <a:lnTo>
                    <a:pt x="667748" y="278180"/>
                  </a:lnTo>
                  <a:lnTo>
                    <a:pt x="728453" y="280440"/>
                  </a:lnTo>
                  <a:lnTo>
                    <a:pt x="789157" y="282699"/>
                  </a:lnTo>
                  <a:lnTo>
                    <a:pt x="849862" y="284958"/>
                  </a:lnTo>
                  <a:lnTo>
                    <a:pt x="910566" y="287218"/>
                  </a:lnTo>
                  <a:lnTo>
                    <a:pt x="971271" y="289477"/>
                  </a:lnTo>
                  <a:lnTo>
                    <a:pt x="1031975" y="291736"/>
                  </a:lnTo>
                  <a:lnTo>
                    <a:pt x="1092679" y="293996"/>
                  </a:lnTo>
                  <a:lnTo>
                    <a:pt x="1153384" y="296255"/>
                  </a:lnTo>
                  <a:lnTo>
                    <a:pt x="1214088" y="298515"/>
                  </a:lnTo>
                  <a:lnTo>
                    <a:pt x="1274793" y="300774"/>
                  </a:lnTo>
                  <a:close/>
                </a:path>
              </a:pathLst>
            </a:custGeom>
            <a:solidFill>
              <a:srgbClr val="F7E1A0">
                <a:alpha val="100000"/>
              </a:srgbClr>
            </a:solidFill>
            <a:ln w="13550" cap="flat">
              <a:solidFill>
                <a:srgbClr val="000000">
                  <a:alpha val="100000"/>
                </a:srgbClr>
              </a:solidFill>
              <a:prstDash val="solid"/>
              <a:miter/>
            </a:ln>
          </p:spPr>
          <p:txBody>
            <a:bodyPr/>
            <a:lstStyle/>
            <a:p/>
          </p:txBody>
        </p:sp>
        <p:sp>
          <p:nvSpPr>
            <p:cNvPr id="12" name="pg12"/>
            <p:cNvSpPr/>
            <p:nvPr/>
          </p:nvSpPr>
          <p:spPr>
            <a:xfrm>
              <a:off x="734358" y="3415640"/>
              <a:ext cx="1267943" cy="448855"/>
            </a:xfrm>
            <a:custGeom>
              <a:avLst/>
              <a:pathLst>
                <a:path w="1267943" h="448855">
                  <a:moveTo>
                    <a:pt x="1267943" y="393436"/>
                  </a:moveTo>
                  <a:lnTo>
                    <a:pt x="1210157" y="374701"/>
                  </a:lnTo>
                  <a:lnTo>
                    <a:pt x="1152372" y="355966"/>
                  </a:lnTo>
                  <a:lnTo>
                    <a:pt x="1094587" y="337231"/>
                  </a:lnTo>
                  <a:lnTo>
                    <a:pt x="1036802" y="318495"/>
                  </a:lnTo>
                  <a:lnTo>
                    <a:pt x="979017" y="299760"/>
                  </a:lnTo>
                  <a:lnTo>
                    <a:pt x="921231" y="281025"/>
                  </a:lnTo>
                  <a:lnTo>
                    <a:pt x="863446" y="262290"/>
                  </a:lnTo>
                  <a:lnTo>
                    <a:pt x="805661" y="243555"/>
                  </a:lnTo>
                  <a:lnTo>
                    <a:pt x="747876" y="224820"/>
                  </a:lnTo>
                  <a:lnTo>
                    <a:pt x="690090" y="206085"/>
                  </a:lnTo>
                  <a:lnTo>
                    <a:pt x="632305" y="187350"/>
                  </a:lnTo>
                  <a:lnTo>
                    <a:pt x="574520" y="168615"/>
                  </a:lnTo>
                  <a:lnTo>
                    <a:pt x="516735" y="149880"/>
                  </a:lnTo>
                  <a:lnTo>
                    <a:pt x="458950" y="131145"/>
                  </a:lnTo>
                  <a:lnTo>
                    <a:pt x="401164" y="112410"/>
                  </a:lnTo>
                  <a:lnTo>
                    <a:pt x="343379" y="93675"/>
                  </a:lnTo>
                  <a:lnTo>
                    <a:pt x="285594" y="74940"/>
                  </a:lnTo>
                  <a:lnTo>
                    <a:pt x="227809" y="56205"/>
                  </a:lnTo>
                  <a:lnTo>
                    <a:pt x="170024" y="37470"/>
                  </a:lnTo>
                  <a:lnTo>
                    <a:pt x="112238" y="18735"/>
                  </a:lnTo>
                  <a:lnTo>
                    <a:pt x="54453" y="0"/>
                  </a:lnTo>
                  <a:lnTo>
                    <a:pt x="33262" y="70455"/>
                  </a:lnTo>
                  <a:lnTo>
                    <a:pt x="15100" y="141751"/>
                  </a:lnTo>
                  <a:lnTo>
                    <a:pt x="0" y="213758"/>
                  </a:lnTo>
                  <a:lnTo>
                    <a:pt x="59705" y="224953"/>
                  </a:lnTo>
                  <a:lnTo>
                    <a:pt x="119411" y="236148"/>
                  </a:lnTo>
                  <a:lnTo>
                    <a:pt x="179117" y="247343"/>
                  </a:lnTo>
                  <a:lnTo>
                    <a:pt x="238823" y="258538"/>
                  </a:lnTo>
                  <a:lnTo>
                    <a:pt x="298529" y="269733"/>
                  </a:lnTo>
                  <a:lnTo>
                    <a:pt x="358235" y="280928"/>
                  </a:lnTo>
                  <a:lnTo>
                    <a:pt x="417941" y="292123"/>
                  </a:lnTo>
                  <a:lnTo>
                    <a:pt x="477647" y="303318"/>
                  </a:lnTo>
                  <a:lnTo>
                    <a:pt x="537353" y="314514"/>
                  </a:lnTo>
                  <a:lnTo>
                    <a:pt x="597059" y="325709"/>
                  </a:lnTo>
                  <a:lnTo>
                    <a:pt x="656765" y="336904"/>
                  </a:lnTo>
                  <a:lnTo>
                    <a:pt x="716471" y="348099"/>
                  </a:lnTo>
                  <a:lnTo>
                    <a:pt x="776177" y="359294"/>
                  </a:lnTo>
                  <a:lnTo>
                    <a:pt x="835883" y="370489"/>
                  </a:lnTo>
                  <a:lnTo>
                    <a:pt x="895589" y="381684"/>
                  </a:lnTo>
                  <a:lnTo>
                    <a:pt x="955295" y="392879"/>
                  </a:lnTo>
                  <a:lnTo>
                    <a:pt x="1015001" y="404074"/>
                  </a:lnTo>
                  <a:lnTo>
                    <a:pt x="1074707" y="415269"/>
                  </a:lnTo>
                  <a:lnTo>
                    <a:pt x="1134413" y="426464"/>
                  </a:lnTo>
                  <a:lnTo>
                    <a:pt x="1194119" y="437659"/>
                  </a:lnTo>
                  <a:lnTo>
                    <a:pt x="1253825" y="448855"/>
                  </a:lnTo>
                  <a:close/>
                </a:path>
              </a:pathLst>
            </a:custGeom>
            <a:solidFill>
              <a:srgbClr val="FC1CBF">
                <a:alpha val="100000"/>
              </a:srgbClr>
            </a:solidFill>
            <a:ln w="13550" cap="flat">
              <a:solidFill>
                <a:srgbClr val="000000">
                  <a:alpha val="100000"/>
                </a:srgbClr>
              </a:solidFill>
              <a:prstDash val="solid"/>
              <a:miter/>
            </a:ln>
          </p:spPr>
          <p:txBody>
            <a:bodyPr/>
            <a:lstStyle/>
            <a:p/>
          </p:txBody>
        </p:sp>
        <p:sp>
          <p:nvSpPr>
            <p:cNvPr id="13" name="pg13"/>
            <p:cNvSpPr/>
            <p:nvPr/>
          </p:nvSpPr>
          <p:spPr>
            <a:xfrm>
              <a:off x="788812" y="3214960"/>
              <a:ext cx="1234042" cy="594116"/>
            </a:xfrm>
            <a:custGeom>
              <a:avLst/>
              <a:pathLst>
                <a:path w="1234042" h="594116">
                  <a:moveTo>
                    <a:pt x="1234042" y="542088"/>
                  </a:moveTo>
                  <a:lnTo>
                    <a:pt x="1179053" y="516274"/>
                  </a:lnTo>
                  <a:lnTo>
                    <a:pt x="1124064" y="490460"/>
                  </a:lnTo>
                  <a:lnTo>
                    <a:pt x="1069075" y="464646"/>
                  </a:lnTo>
                  <a:lnTo>
                    <a:pt x="1014086" y="438833"/>
                  </a:lnTo>
                  <a:lnTo>
                    <a:pt x="959097" y="413019"/>
                  </a:lnTo>
                  <a:lnTo>
                    <a:pt x="904108" y="387205"/>
                  </a:lnTo>
                  <a:lnTo>
                    <a:pt x="849119" y="361392"/>
                  </a:lnTo>
                  <a:lnTo>
                    <a:pt x="794130" y="335578"/>
                  </a:lnTo>
                  <a:lnTo>
                    <a:pt x="739141" y="309764"/>
                  </a:lnTo>
                  <a:lnTo>
                    <a:pt x="684152" y="283950"/>
                  </a:lnTo>
                  <a:lnTo>
                    <a:pt x="629163" y="258137"/>
                  </a:lnTo>
                  <a:lnTo>
                    <a:pt x="574174" y="232323"/>
                  </a:lnTo>
                  <a:lnTo>
                    <a:pt x="519185" y="206509"/>
                  </a:lnTo>
                  <a:lnTo>
                    <a:pt x="464196" y="180696"/>
                  </a:lnTo>
                  <a:lnTo>
                    <a:pt x="409207" y="154882"/>
                  </a:lnTo>
                  <a:lnTo>
                    <a:pt x="354218" y="129068"/>
                  </a:lnTo>
                  <a:lnTo>
                    <a:pt x="299229" y="103254"/>
                  </a:lnTo>
                  <a:lnTo>
                    <a:pt x="244240" y="77441"/>
                  </a:lnTo>
                  <a:lnTo>
                    <a:pt x="189251" y="51627"/>
                  </a:lnTo>
                  <a:lnTo>
                    <a:pt x="134262" y="25813"/>
                  </a:lnTo>
                  <a:lnTo>
                    <a:pt x="79273" y="0"/>
                  </a:lnTo>
                  <a:lnTo>
                    <a:pt x="50060" y="65769"/>
                  </a:lnTo>
                  <a:lnTo>
                    <a:pt x="23620" y="132701"/>
                  </a:lnTo>
                  <a:lnTo>
                    <a:pt x="0" y="200680"/>
                  </a:lnTo>
                  <a:lnTo>
                    <a:pt x="57785" y="219415"/>
                  </a:lnTo>
                  <a:lnTo>
                    <a:pt x="115570" y="238150"/>
                  </a:lnTo>
                  <a:lnTo>
                    <a:pt x="173355" y="256885"/>
                  </a:lnTo>
                  <a:lnTo>
                    <a:pt x="231140" y="275620"/>
                  </a:lnTo>
                  <a:lnTo>
                    <a:pt x="288926" y="294355"/>
                  </a:lnTo>
                  <a:lnTo>
                    <a:pt x="346711" y="313090"/>
                  </a:lnTo>
                  <a:lnTo>
                    <a:pt x="404496" y="331825"/>
                  </a:lnTo>
                  <a:lnTo>
                    <a:pt x="462281" y="350560"/>
                  </a:lnTo>
                  <a:lnTo>
                    <a:pt x="520066" y="369295"/>
                  </a:lnTo>
                  <a:lnTo>
                    <a:pt x="577852" y="388030"/>
                  </a:lnTo>
                  <a:lnTo>
                    <a:pt x="635637" y="406765"/>
                  </a:lnTo>
                  <a:lnTo>
                    <a:pt x="693422" y="425500"/>
                  </a:lnTo>
                  <a:lnTo>
                    <a:pt x="751207" y="444235"/>
                  </a:lnTo>
                  <a:lnTo>
                    <a:pt x="808993" y="462970"/>
                  </a:lnTo>
                  <a:lnTo>
                    <a:pt x="866778" y="481705"/>
                  </a:lnTo>
                  <a:lnTo>
                    <a:pt x="924563" y="500440"/>
                  </a:lnTo>
                  <a:lnTo>
                    <a:pt x="982348" y="519176"/>
                  </a:lnTo>
                  <a:lnTo>
                    <a:pt x="1040133" y="537911"/>
                  </a:lnTo>
                  <a:lnTo>
                    <a:pt x="1097919" y="556646"/>
                  </a:lnTo>
                  <a:lnTo>
                    <a:pt x="1155704" y="575381"/>
                  </a:lnTo>
                  <a:lnTo>
                    <a:pt x="1213489" y="594116"/>
                  </a:lnTo>
                  <a:close/>
                </a:path>
              </a:pathLst>
            </a:custGeom>
            <a:solidFill>
              <a:srgbClr val="FA0087">
                <a:alpha val="100000"/>
              </a:srgbClr>
            </a:solidFill>
            <a:ln w="13550" cap="flat">
              <a:solidFill>
                <a:srgbClr val="000000">
                  <a:alpha val="100000"/>
                </a:srgbClr>
              </a:solidFill>
              <a:prstDash val="solid"/>
              <a:miter/>
            </a:ln>
          </p:spPr>
          <p:txBody>
            <a:bodyPr/>
            <a:lstStyle/>
            <a:p/>
          </p:txBody>
        </p:sp>
        <p:sp>
          <p:nvSpPr>
            <p:cNvPr id="14" name="pg14"/>
            <p:cNvSpPr/>
            <p:nvPr/>
          </p:nvSpPr>
          <p:spPr>
            <a:xfrm>
              <a:off x="868086" y="3035245"/>
              <a:ext cx="1180121" cy="721802"/>
            </a:xfrm>
            <a:custGeom>
              <a:avLst/>
              <a:pathLst>
                <a:path w="1180121" h="721802">
                  <a:moveTo>
                    <a:pt x="1180121" y="675210"/>
                  </a:moveTo>
                  <a:lnTo>
                    <a:pt x="1128581" y="643057"/>
                  </a:lnTo>
                  <a:lnTo>
                    <a:pt x="1077041" y="610904"/>
                  </a:lnTo>
                  <a:lnTo>
                    <a:pt x="1025502" y="578751"/>
                  </a:lnTo>
                  <a:lnTo>
                    <a:pt x="973962" y="546598"/>
                  </a:lnTo>
                  <a:lnTo>
                    <a:pt x="922423" y="514445"/>
                  </a:lnTo>
                  <a:lnTo>
                    <a:pt x="870883" y="482292"/>
                  </a:lnTo>
                  <a:lnTo>
                    <a:pt x="819344" y="450140"/>
                  </a:lnTo>
                  <a:lnTo>
                    <a:pt x="767804" y="417987"/>
                  </a:lnTo>
                  <a:lnTo>
                    <a:pt x="716264" y="385834"/>
                  </a:lnTo>
                  <a:lnTo>
                    <a:pt x="664725" y="353681"/>
                  </a:lnTo>
                  <a:lnTo>
                    <a:pt x="613185" y="321528"/>
                  </a:lnTo>
                  <a:lnTo>
                    <a:pt x="561646" y="289375"/>
                  </a:lnTo>
                  <a:lnTo>
                    <a:pt x="510106" y="257222"/>
                  </a:lnTo>
                  <a:lnTo>
                    <a:pt x="458567" y="225070"/>
                  </a:lnTo>
                  <a:lnTo>
                    <a:pt x="407027" y="192917"/>
                  </a:lnTo>
                  <a:lnTo>
                    <a:pt x="355487" y="160764"/>
                  </a:lnTo>
                  <a:lnTo>
                    <a:pt x="303948" y="128611"/>
                  </a:lnTo>
                  <a:lnTo>
                    <a:pt x="252408" y="96458"/>
                  </a:lnTo>
                  <a:lnTo>
                    <a:pt x="200869" y="64305"/>
                  </a:lnTo>
                  <a:lnTo>
                    <a:pt x="149329" y="32152"/>
                  </a:lnTo>
                  <a:lnTo>
                    <a:pt x="97790" y="0"/>
                  </a:lnTo>
                  <a:lnTo>
                    <a:pt x="62827" y="58597"/>
                  </a:lnTo>
                  <a:lnTo>
                    <a:pt x="30213" y="118533"/>
                  </a:lnTo>
                  <a:lnTo>
                    <a:pt x="0" y="179714"/>
                  </a:lnTo>
                  <a:lnTo>
                    <a:pt x="54988" y="205528"/>
                  </a:lnTo>
                  <a:lnTo>
                    <a:pt x="109977" y="231342"/>
                  </a:lnTo>
                  <a:lnTo>
                    <a:pt x="164966" y="257155"/>
                  </a:lnTo>
                  <a:lnTo>
                    <a:pt x="219955" y="282969"/>
                  </a:lnTo>
                  <a:lnTo>
                    <a:pt x="274944" y="308783"/>
                  </a:lnTo>
                  <a:lnTo>
                    <a:pt x="329933" y="334596"/>
                  </a:lnTo>
                  <a:lnTo>
                    <a:pt x="384922" y="360410"/>
                  </a:lnTo>
                  <a:lnTo>
                    <a:pt x="439911" y="386224"/>
                  </a:lnTo>
                  <a:lnTo>
                    <a:pt x="494900" y="412038"/>
                  </a:lnTo>
                  <a:lnTo>
                    <a:pt x="549889" y="437851"/>
                  </a:lnTo>
                  <a:lnTo>
                    <a:pt x="604878" y="463665"/>
                  </a:lnTo>
                  <a:lnTo>
                    <a:pt x="659867" y="489479"/>
                  </a:lnTo>
                  <a:lnTo>
                    <a:pt x="714856" y="515292"/>
                  </a:lnTo>
                  <a:lnTo>
                    <a:pt x="769845" y="541106"/>
                  </a:lnTo>
                  <a:lnTo>
                    <a:pt x="824834" y="566920"/>
                  </a:lnTo>
                  <a:lnTo>
                    <a:pt x="879823" y="592734"/>
                  </a:lnTo>
                  <a:lnTo>
                    <a:pt x="934812" y="618547"/>
                  </a:lnTo>
                  <a:lnTo>
                    <a:pt x="989801" y="644361"/>
                  </a:lnTo>
                  <a:lnTo>
                    <a:pt x="1044790" y="670175"/>
                  </a:lnTo>
                  <a:lnTo>
                    <a:pt x="1099779" y="695988"/>
                  </a:lnTo>
                  <a:lnTo>
                    <a:pt x="1154768" y="721802"/>
                  </a:lnTo>
                  <a:close/>
                </a:path>
              </a:pathLst>
            </a:custGeom>
            <a:solidFill>
              <a:srgbClr val="1CBE4F">
                <a:alpha val="100000"/>
              </a:srgbClr>
            </a:solidFill>
            <a:ln w="13550" cap="flat">
              <a:solidFill>
                <a:srgbClr val="000000">
                  <a:alpha val="100000"/>
                </a:srgbClr>
              </a:solidFill>
              <a:prstDash val="solid"/>
              <a:miter/>
            </a:ln>
          </p:spPr>
          <p:txBody>
            <a:bodyPr/>
            <a:lstStyle/>
            <a:p/>
          </p:txBody>
        </p:sp>
        <p:sp>
          <p:nvSpPr>
            <p:cNvPr id="15" name="pg15"/>
            <p:cNvSpPr/>
            <p:nvPr/>
          </p:nvSpPr>
          <p:spPr>
            <a:xfrm>
              <a:off x="965876" y="2874175"/>
              <a:ext cx="1111832" cy="836280"/>
            </a:xfrm>
            <a:custGeom>
              <a:avLst/>
              <a:pathLst>
                <a:path w="1111832" h="836280">
                  <a:moveTo>
                    <a:pt x="1111832" y="794521"/>
                  </a:moveTo>
                  <a:lnTo>
                    <a:pt x="1064306" y="756686"/>
                  </a:lnTo>
                  <a:lnTo>
                    <a:pt x="1016781" y="718852"/>
                  </a:lnTo>
                  <a:lnTo>
                    <a:pt x="969255" y="681018"/>
                  </a:lnTo>
                  <a:lnTo>
                    <a:pt x="921729" y="643183"/>
                  </a:lnTo>
                  <a:lnTo>
                    <a:pt x="874203" y="605349"/>
                  </a:lnTo>
                  <a:lnTo>
                    <a:pt x="826678" y="567515"/>
                  </a:lnTo>
                  <a:lnTo>
                    <a:pt x="779152" y="529680"/>
                  </a:lnTo>
                  <a:lnTo>
                    <a:pt x="731626" y="491846"/>
                  </a:lnTo>
                  <a:lnTo>
                    <a:pt x="684100" y="454012"/>
                  </a:lnTo>
                  <a:lnTo>
                    <a:pt x="636575" y="416177"/>
                  </a:lnTo>
                  <a:lnTo>
                    <a:pt x="589049" y="378343"/>
                  </a:lnTo>
                  <a:lnTo>
                    <a:pt x="541523" y="340509"/>
                  </a:lnTo>
                  <a:lnTo>
                    <a:pt x="493998" y="302674"/>
                  </a:lnTo>
                  <a:lnTo>
                    <a:pt x="446472" y="264840"/>
                  </a:lnTo>
                  <a:lnTo>
                    <a:pt x="398946" y="227006"/>
                  </a:lnTo>
                  <a:lnTo>
                    <a:pt x="351420" y="189171"/>
                  </a:lnTo>
                  <a:lnTo>
                    <a:pt x="303895" y="151337"/>
                  </a:lnTo>
                  <a:lnTo>
                    <a:pt x="256369" y="113503"/>
                  </a:lnTo>
                  <a:lnTo>
                    <a:pt x="208843" y="75668"/>
                  </a:lnTo>
                  <a:lnTo>
                    <a:pt x="161317" y="37834"/>
                  </a:lnTo>
                  <a:lnTo>
                    <a:pt x="113792" y="0"/>
                  </a:lnTo>
                  <a:lnTo>
                    <a:pt x="73819" y="52227"/>
                  </a:lnTo>
                  <a:lnTo>
                    <a:pt x="35870" y="105944"/>
                  </a:lnTo>
                  <a:lnTo>
                    <a:pt x="0" y="161070"/>
                  </a:lnTo>
                  <a:lnTo>
                    <a:pt x="51539" y="193223"/>
                  </a:lnTo>
                  <a:lnTo>
                    <a:pt x="103079" y="225375"/>
                  </a:lnTo>
                  <a:lnTo>
                    <a:pt x="154618" y="257528"/>
                  </a:lnTo>
                  <a:lnTo>
                    <a:pt x="206158" y="289681"/>
                  </a:lnTo>
                  <a:lnTo>
                    <a:pt x="257697" y="321834"/>
                  </a:lnTo>
                  <a:lnTo>
                    <a:pt x="309237" y="353987"/>
                  </a:lnTo>
                  <a:lnTo>
                    <a:pt x="360776" y="386140"/>
                  </a:lnTo>
                  <a:lnTo>
                    <a:pt x="412316" y="418293"/>
                  </a:lnTo>
                  <a:lnTo>
                    <a:pt x="463856" y="450445"/>
                  </a:lnTo>
                  <a:lnTo>
                    <a:pt x="515395" y="482598"/>
                  </a:lnTo>
                  <a:lnTo>
                    <a:pt x="566935" y="514751"/>
                  </a:lnTo>
                  <a:lnTo>
                    <a:pt x="618474" y="546904"/>
                  </a:lnTo>
                  <a:lnTo>
                    <a:pt x="670014" y="579057"/>
                  </a:lnTo>
                  <a:lnTo>
                    <a:pt x="721553" y="611210"/>
                  </a:lnTo>
                  <a:lnTo>
                    <a:pt x="773093" y="643363"/>
                  </a:lnTo>
                  <a:lnTo>
                    <a:pt x="824633" y="675515"/>
                  </a:lnTo>
                  <a:lnTo>
                    <a:pt x="876172" y="707668"/>
                  </a:lnTo>
                  <a:lnTo>
                    <a:pt x="927712" y="739821"/>
                  </a:lnTo>
                  <a:lnTo>
                    <a:pt x="979251" y="771974"/>
                  </a:lnTo>
                  <a:lnTo>
                    <a:pt x="1030791" y="804127"/>
                  </a:lnTo>
                  <a:lnTo>
                    <a:pt x="1082330" y="836280"/>
                  </a:lnTo>
                  <a:close/>
                </a:path>
              </a:pathLst>
            </a:custGeom>
            <a:solidFill>
              <a:srgbClr val="FBE426">
                <a:alpha val="100000"/>
              </a:srgbClr>
            </a:solidFill>
            <a:ln w="13550" cap="flat">
              <a:solidFill>
                <a:srgbClr val="000000">
                  <a:alpha val="100000"/>
                </a:srgbClr>
              </a:solidFill>
              <a:prstDash val="solid"/>
              <a:miter/>
            </a:ln>
          </p:spPr>
          <p:txBody>
            <a:bodyPr/>
            <a:lstStyle/>
            <a:p/>
          </p:txBody>
        </p:sp>
        <p:sp>
          <p:nvSpPr>
            <p:cNvPr id="16" name="pg16"/>
            <p:cNvSpPr/>
            <p:nvPr/>
          </p:nvSpPr>
          <p:spPr>
            <a:xfrm>
              <a:off x="1079668" y="2747432"/>
              <a:ext cx="1026940" cy="921264"/>
            </a:xfrm>
            <a:custGeom>
              <a:avLst/>
              <a:pathLst>
                <a:path w="1026940" h="921264">
                  <a:moveTo>
                    <a:pt x="1026940" y="888404"/>
                  </a:moveTo>
                  <a:lnTo>
                    <a:pt x="983346" y="846099"/>
                  </a:lnTo>
                  <a:lnTo>
                    <a:pt x="939752" y="803794"/>
                  </a:lnTo>
                  <a:lnTo>
                    <a:pt x="896158" y="761489"/>
                  </a:lnTo>
                  <a:lnTo>
                    <a:pt x="852564" y="719184"/>
                  </a:lnTo>
                  <a:lnTo>
                    <a:pt x="808971" y="676879"/>
                  </a:lnTo>
                  <a:lnTo>
                    <a:pt x="765377" y="634574"/>
                  </a:lnTo>
                  <a:lnTo>
                    <a:pt x="721783" y="592269"/>
                  </a:lnTo>
                  <a:lnTo>
                    <a:pt x="678189" y="549964"/>
                  </a:lnTo>
                  <a:lnTo>
                    <a:pt x="634595" y="507659"/>
                  </a:lnTo>
                  <a:lnTo>
                    <a:pt x="591001" y="465354"/>
                  </a:lnTo>
                  <a:lnTo>
                    <a:pt x="547408" y="423049"/>
                  </a:lnTo>
                  <a:lnTo>
                    <a:pt x="503814" y="380744"/>
                  </a:lnTo>
                  <a:lnTo>
                    <a:pt x="460220" y="338439"/>
                  </a:lnTo>
                  <a:lnTo>
                    <a:pt x="416626" y="296134"/>
                  </a:lnTo>
                  <a:lnTo>
                    <a:pt x="373032" y="253829"/>
                  </a:lnTo>
                  <a:lnTo>
                    <a:pt x="329439" y="211524"/>
                  </a:lnTo>
                  <a:lnTo>
                    <a:pt x="285845" y="169219"/>
                  </a:lnTo>
                  <a:lnTo>
                    <a:pt x="242251" y="126914"/>
                  </a:lnTo>
                  <a:lnTo>
                    <a:pt x="198657" y="84609"/>
                  </a:lnTo>
                  <a:lnTo>
                    <a:pt x="155063" y="42304"/>
                  </a:lnTo>
                  <a:lnTo>
                    <a:pt x="111469" y="0"/>
                  </a:lnTo>
                  <a:lnTo>
                    <a:pt x="54181" y="62005"/>
                  </a:lnTo>
                  <a:lnTo>
                    <a:pt x="0" y="126742"/>
                  </a:lnTo>
                  <a:lnTo>
                    <a:pt x="47525" y="164577"/>
                  </a:lnTo>
                  <a:lnTo>
                    <a:pt x="95051" y="202411"/>
                  </a:lnTo>
                  <a:lnTo>
                    <a:pt x="142577" y="240245"/>
                  </a:lnTo>
                  <a:lnTo>
                    <a:pt x="190102" y="278080"/>
                  </a:lnTo>
                  <a:lnTo>
                    <a:pt x="237628" y="315914"/>
                  </a:lnTo>
                  <a:lnTo>
                    <a:pt x="285154" y="353748"/>
                  </a:lnTo>
                  <a:lnTo>
                    <a:pt x="332680" y="391583"/>
                  </a:lnTo>
                  <a:lnTo>
                    <a:pt x="380205" y="429417"/>
                  </a:lnTo>
                  <a:lnTo>
                    <a:pt x="427731" y="467252"/>
                  </a:lnTo>
                  <a:lnTo>
                    <a:pt x="475257" y="505086"/>
                  </a:lnTo>
                  <a:lnTo>
                    <a:pt x="522783" y="542920"/>
                  </a:lnTo>
                  <a:lnTo>
                    <a:pt x="570308" y="580755"/>
                  </a:lnTo>
                  <a:lnTo>
                    <a:pt x="617834" y="618589"/>
                  </a:lnTo>
                  <a:lnTo>
                    <a:pt x="665360" y="656423"/>
                  </a:lnTo>
                  <a:lnTo>
                    <a:pt x="712886" y="694258"/>
                  </a:lnTo>
                  <a:lnTo>
                    <a:pt x="760411" y="732092"/>
                  </a:lnTo>
                  <a:lnTo>
                    <a:pt x="807937" y="769926"/>
                  </a:lnTo>
                  <a:lnTo>
                    <a:pt x="855463" y="807761"/>
                  </a:lnTo>
                  <a:lnTo>
                    <a:pt x="902989" y="845595"/>
                  </a:lnTo>
                  <a:lnTo>
                    <a:pt x="950514" y="883429"/>
                  </a:lnTo>
                  <a:lnTo>
                    <a:pt x="998040" y="921264"/>
                  </a:lnTo>
                  <a:close/>
                </a:path>
              </a:pathLst>
            </a:custGeom>
            <a:solidFill>
              <a:srgbClr val="B10DA1">
                <a:alpha val="100000"/>
              </a:srgbClr>
            </a:solidFill>
            <a:ln w="13550" cap="flat">
              <a:solidFill>
                <a:srgbClr val="000000">
                  <a:alpha val="100000"/>
                </a:srgbClr>
              </a:solidFill>
              <a:prstDash val="solid"/>
              <a:miter/>
            </a:ln>
          </p:spPr>
          <p:txBody>
            <a:bodyPr/>
            <a:lstStyle/>
            <a:p/>
          </p:txBody>
        </p:sp>
        <p:sp>
          <p:nvSpPr>
            <p:cNvPr id="17" name="pg17"/>
            <p:cNvSpPr/>
            <p:nvPr/>
          </p:nvSpPr>
          <p:spPr>
            <a:xfrm>
              <a:off x="1191138" y="2638484"/>
              <a:ext cx="945536" cy="997352"/>
            </a:xfrm>
            <a:custGeom>
              <a:avLst/>
              <a:pathLst>
                <a:path w="945536" h="997352">
                  <a:moveTo>
                    <a:pt x="945536" y="969107"/>
                  </a:moveTo>
                  <a:lnTo>
                    <a:pt x="906033" y="922959"/>
                  </a:lnTo>
                  <a:lnTo>
                    <a:pt x="866530" y="876811"/>
                  </a:lnTo>
                  <a:lnTo>
                    <a:pt x="827027" y="830663"/>
                  </a:lnTo>
                  <a:lnTo>
                    <a:pt x="787523" y="784515"/>
                  </a:lnTo>
                  <a:lnTo>
                    <a:pt x="748020" y="738367"/>
                  </a:lnTo>
                  <a:lnTo>
                    <a:pt x="708517" y="692219"/>
                  </a:lnTo>
                  <a:lnTo>
                    <a:pt x="669014" y="646071"/>
                  </a:lnTo>
                  <a:lnTo>
                    <a:pt x="629511" y="599923"/>
                  </a:lnTo>
                  <a:lnTo>
                    <a:pt x="590008" y="553775"/>
                  </a:lnTo>
                  <a:lnTo>
                    <a:pt x="550504" y="507627"/>
                  </a:lnTo>
                  <a:lnTo>
                    <a:pt x="511001" y="461479"/>
                  </a:lnTo>
                  <a:lnTo>
                    <a:pt x="471498" y="415331"/>
                  </a:lnTo>
                  <a:lnTo>
                    <a:pt x="431995" y="369183"/>
                  </a:lnTo>
                  <a:lnTo>
                    <a:pt x="392492" y="323035"/>
                  </a:lnTo>
                  <a:lnTo>
                    <a:pt x="352989" y="276887"/>
                  </a:lnTo>
                  <a:lnTo>
                    <a:pt x="313486" y="230739"/>
                  </a:lnTo>
                  <a:lnTo>
                    <a:pt x="273982" y="184591"/>
                  </a:lnTo>
                  <a:lnTo>
                    <a:pt x="234479" y="138443"/>
                  </a:lnTo>
                  <a:lnTo>
                    <a:pt x="194976" y="92295"/>
                  </a:lnTo>
                  <a:lnTo>
                    <a:pt x="155473" y="46147"/>
                  </a:lnTo>
                  <a:lnTo>
                    <a:pt x="115970" y="0"/>
                  </a:lnTo>
                  <a:lnTo>
                    <a:pt x="56726" y="53133"/>
                  </a:lnTo>
                  <a:lnTo>
                    <a:pt x="0" y="108948"/>
                  </a:lnTo>
                  <a:lnTo>
                    <a:pt x="43593" y="151253"/>
                  </a:lnTo>
                  <a:lnTo>
                    <a:pt x="87187" y="193558"/>
                  </a:lnTo>
                  <a:lnTo>
                    <a:pt x="130781" y="235863"/>
                  </a:lnTo>
                  <a:lnTo>
                    <a:pt x="174375" y="278168"/>
                  </a:lnTo>
                  <a:lnTo>
                    <a:pt x="217969" y="320473"/>
                  </a:lnTo>
                  <a:lnTo>
                    <a:pt x="261562" y="362778"/>
                  </a:lnTo>
                  <a:lnTo>
                    <a:pt x="305156" y="405083"/>
                  </a:lnTo>
                  <a:lnTo>
                    <a:pt x="348750" y="447388"/>
                  </a:lnTo>
                  <a:lnTo>
                    <a:pt x="392344" y="489693"/>
                  </a:lnTo>
                  <a:lnTo>
                    <a:pt x="435938" y="531998"/>
                  </a:lnTo>
                  <a:lnTo>
                    <a:pt x="479532" y="574303"/>
                  </a:lnTo>
                  <a:lnTo>
                    <a:pt x="523125" y="616608"/>
                  </a:lnTo>
                  <a:lnTo>
                    <a:pt x="566719" y="658913"/>
                  </a:lnTo>
                  <a:lnTo>
                    <a:pt x="610313" y="701218"/>
                  </a:lnTo>
                  <a:lnTo>
                    <a:pt x="653907" y="743522"/>
                  </a:lnTo>
                  <a:lnTo>
                    <a:pt x="697501" y="785827"/>
                  </a:lnTo>
                  <a:lnTo>
                    <a:pt x="741094" y="828132"/>
                  </a:lnTo>
                  <a:lnTo>
                    <a:pt x="784688" y="870437"/>
                  </a:lnTo>
                  <a:lnTo>
                    <a:pt x="828282" y="912742"/>
                  </a:lnTo>
                  <a:lnTo>
                    <a:pt x="871876" y="955047"/>
                  </a:lnTo>
                  <a:lnTo>
                    <a:pt x="915470" y="997352"/>
                  </a:lnTo>
                  <a:close/>
                </a:path>
              </a:pathLst>
            </a:custGeom>
            <a:solidFill>
              <a:srgbClr val="85660D">
                <a:alpha val="100000"/>
              </a:srgbClr>
            </a:solidFill>
            <a:ln w="13550" cap="flat">
              <a:solidFill>
                <a:srgbClr val="000000">
                  <a:alpha val="100000"/>
                </a:srgbClr>
              </a:solidFill>
              <a:prstDash val="solid"/>
              <a:miter/>
            </a:ln>
          </p:spPr>
          <p:txBody>
            <a:bodyPr/>
            <a:lstStyle/>
            <a:p/>
          </p:txBody>
        </p:sp>
        <p:sp>
          <p:nvSpPr>
            <p:cNvPr id="18" name="pg18"/>
            <p:cNvSpPr/>
            <p:nvPr/>
          </p:nvSpPr>
          <p:spPr>
            <a:xfrm>
              <a:off x="1307108" y="2543891"/>
              <a:ext cx="860946" cy="1063699"/>
            </a:xfrm>
            <a:custGeom>
              <a:avLst/>
              <a:pathLst>
                <a:path w="860946" h="1063699">
                  <a:moveTo>
                    <a:pt x="860946" y="1039175"/>
                  </a:moveTo>
                  <a:lnTo>
                    <a:pt x="825713" y="989691"/>
                  </a:lnTo>
                  <a:lnTo>
                    <a:pt x="790479" y="940206"/>
                  </a:lnTo>
                  <a:lnTo>
                    <a:pt x="755245" y="890722"/>
                  </a:lnTo>
                  <a:lnTo>
                    <a:pt x="720012" y="841237"/>
                  </a:lnTo>
                  <a:lnTo>
                    <a:pt x="684778" y="791752"/>
                  </a:lnTo>
                  <a:lnTo>
                    <a:pt x="649544" y="742268"/>
                  </a:lnTo>
                  <a:lnTo>
                    <a:pt x="614311" y="692783"/>
                  </a:lnTo>
                  <a:lnTo>
                    <a:pt x="579077" y="643299"/>
                  </a:lnTo>
                  <a:lnTo>
                    <a:pt x="543843" y="593814"/>
                  </a:lnTo>
                  <a:lnTo>
                    <a:pt x="508610" y="544330"/>
                  </a:lnTo>
                  <a:lnTo>
                    <a:pt x="473376" y="494845"/>
                  </a:lnTo>
                  <a:lnTo>
                    <a:pt x="438142" y="445361"/>
                  </a:lnTo>
                  <a:lnTo>
                    <a:pt x="402909" y="395876"/>
                  </a:lnTo>
                  <a:lnTo>
                    <a:pt x="367675" y="346391"/>
                  </a:lnTo>
                  <a:lnTo>
                    <a:pt x="332441" y="296907"/>
                  </a:lnTo>
                  <a:lnTo>
                    <a:pt x="297208" y="247422"/>
                  </a:lnTo>
                  <a:lnTo>
                    <a:pt x="261974" y="197938"/>
                  </a:lnTo>
                  <a:lnTo>
                    <a:pt x="226740" y="148453"/>
                  </a:lnTo>
                  <a:lnTo>
                    <a:pt x="191507" y="98969"/>
                  </a:lnTo>
                  <a:lnTo>
                    <a:pt x="156273" y="49484"/>
                  </a:lnTo>
                  <a:lnTo>
                    <a:pt x="121039" y="0"/>
                  </a:lnTo>
                  <a:lnTo>
                    <a:pt x="59464" y="45945"/>
                  </a:lnTo>
                  <a:lnTo>
                    <a:pt x="0" y="94592"/>
                  </a:lnTo>
                  <a:lnTo>
                    <a:pt x="39503" y="140740"/>
                  </a:lnTo>
                  <a:lnTo>
                    <a:pt x="79006" y="186888"/>
                  </a:lnTo>
                  <a:lnTo>
                    <a:pt x="118509" y="233036"/>
                  </a:lnTo>
                  <a:lnTo>
                    <a:pt x="158012" y="279184"/>
                  </a:lnTo>
                  <a:lnTo>
                    <a:pt x="197515" y="325332"/>
                  </a:lnTo>
                  <a:lnTo>
                    <a:pt x="237018" y="371480"/>
                  </a:lnTo>
                  <a:lnTo>
                    <a:pt x="276522" y="417628"/>
                  </a:lnTo>
                  <a:lnTo>
                    <a:pt x="316025" y="463776"/>
                  </a:lnTo>
                  <a:lnTo>
                    <a:pt x="355528" y="509924"/>
                  </a:lnTo>
                  <a:lnTo>
                    <a:pt x="395031" y="556072"/>
                  </a:lnTo>
                  <a:lnTo>
                    <a:pt x="434534" y="602220"/>
                  </a:lnTo>
                  <a:lnTo>
                    <a:pt x="474037" y="648368"/>
                  </a:lnTo>
                  <a:lnTo>
                    <a:pt x="513541" y="694516"/>
                  </a:lnTo>
                  <a:lnTo>
                    <a:pt x="553044" y="740663"/>
                  </a:lnTo>
                  <a:lnTo>
                    <a:pt x="592547" y="786811"/>
                  </a:lnTo>
                  <a:lnTo>
                    <a:pt x="632050" y="832959"/>
                  </a:lnTo>
                  <a:lnTo>
                    <a:pt x="671553" y="879107"/>
                  </a:lnTo>
                  <a:lnTo>
                    <a:pt x="711056" y="925255"/>
                  </a:lnTo>
                  <a:lnTo>
                    <a:pt x="750559" y="971403"/>
                  </a:lnTo>
                  <a:lnTo>
                    <a:pt x="790063" y="1017551"/>
                  </a:lnTo>
                  <a:lnTo>
                    <a:pt x="829566" y="1063699"/>
                  </a:lnTo>
                  <a:close/>
                </a:path>
              </a:pathLst>
            </a:custGeom>
            <a:solidFill>
              <a:srgbClr val="1C8356">
                <a:alpha val="100000"/>
              </a:srgbClr>
            </a:solidFill>
            <a:ln w="13550" cap="flat">
              <a:solidFill>
                <a:srgbClr val="000000">
                  <a:alpha val="100000"/>
                </a:srgbClr>
              </a:solidFill>
              <a:prstDash val="solid"/>
              <a:miter/>
            </a:ln>
          </p:spPr>
          <p:txBody>
            <a:bodyPr/>
            <a:lstStyle/>
            <a:p/>
          </p:txBody>
        </p:sp>
        <p:sp>
          <p:nvSpPr>
            <p:cNvPr id="19" name="pg19"/>
            <p:cNvSpPr/>
            <p:nvPr/>
          </p:nvSpPr>
          <p:spPr>
            <a:xfrm>
              <a:off x="1428148" y="2468472"/>
              <a:ext cx="769836" cy="1114594"/>
            </a:xfrm>
            <a:custGeom>
              <a:avLst/>
              <a:pathLst>
                <a:path w="769836" h="1114594">
                  <a:moveTo>
                    <a:pt x="769836" y="1095041"/>
                  </a:moveTo>
                  <a:lnTo>
                    <a:pt x="738675" y="1042896"/>
                  </a:lnTo>
                  <a:lnTo>
                    <a:pt x="707513" y="990752"/>
                  </a:lnTo>
                  <a:lnTo>
                    <a:pt x="676351" y="938607"/>
                  </a:lnTo>
                  <a:lnTo>
                    <a:pt x="645190" y="886462"/>
                  </a:lnTo>
                  <a:lnTo>
                    <a:pt x="614028" y="834317"/>
                  </a:lnTo>
                  <a:lnTo>
                    <a:pt x="582866" y="782172"/>
                  </a:lnTo>
                  <a:lnTo>
                    <a:pt x="551705" y="730027"/>
                  </a:lnTo>
                  <a:lnTo>
                    <a:pt x="520543" y="677882"/>
                  </a:lnTo>
                  <a:lnTo>
                    <a:pt x="489381" y="625738"/>
                  </a:lnTo>
                  <a:lnTo>
                    <a:pt x="458220" y="573593"/>
                  </a:lnTo>
                  <a:lnTo>
                    <a:pt x="427058" y="521448"/>
                  </a:lnTo>
                  <a:lnTo>
                    <a:pt x="395896" y="469303"/>
                  </a:lnTo>
                  <a:lnTo>
                    <a:pt x="364735" y="417158"/>
                  </a:lnTo>
                  <a:lnTo>
                    <a:pt x="333573" y="365013"/>
                  </a:lnTo>
                  <a:lnTo>
                    <a:pt x="302411" y="312869"/>
                  </a:lnTo>
                  <a:lnTo>
                    <a:pt x="271250" y="260724"/>
                  </a:lnTo>
                  <a:lnTo>
                    <a:pt x="240088" y="208579"/>
                  </a:lnTo>
                  <a:lnTo>
                    <a:pt x="208926" y="156434"/>
                  </a:lnTo>
                  <a:lnTo>
                    <a:pt x="177765" y="104289"/>
                  </a:lnTo>
                  <a:lnTo>
                    <a:pt x="146603" y="52144"/>
                  </a:lnTo>
                  <a:lnTo>
                    <a:pt x="115441" y="0"/>
                  </a:lnTo>
                  <a:lnTo>
                    <a:pt x="56965" y="36553"/>
                  </a:lnTo>
                  <a:lnTo>
                    <a:pt x="0" y="75419"/>
                  </a:lnTo>
                  <a:lnTo>
                    <a:pt x="35233" y="124903"/>
                  </a:lnTo>
                  <a:lnTo>
                    <a:pt x="70467" y="174388"/>
                  </a:lnTo>
                  <a:lnTo>
                    <a:pt x="105701" y="223872"/>
                  </a:lnTo>
                  <a:lnTo>
                    <a:pt x="140934" y="273357"/>
                  </a:lnTo>
                  <a:lnTo>
                    <a:pt x="176168" y="322841"/>
                  </a:lnTo>
                  <a:lnTo>
                    <a:pt x="211402" y="372326"/>
                  </a:lnTo>
                  <a:lnTo>
                    <a:pt x="246635" y="421811"/>
                  </a:lnTo>
                  <a:lnTo>
                    <a:pt x="281869" y="471295"/>
                  </a:lnTo>
                  <a:lnTo>
                    <a:pt x="317103" y="520780"/>
                  </a:lnTo>
                  <a:lnTo>
                    <a:pt x="352336" y="570264"/>
                  </a:lnTo>
                  <a:lnTo>
                    <a:pt x="387570" y="619749"/>
                  </a:lnTo>
                  <a:lnTo>
                    <a:pt x="422804" y="669233"/>
                  </a:lnTo>
                  <a:lnTo>
                    <a:pt x="458037" y="718718"/>
                  </a:lnTo>
                  <a:lnTo>
                    <a:pt x="493271" y="768202"/>
                  </a:lnTo>
                  <a:lnTo>
                    <a:pt x="528505" y="817687"/>
                  </a:lnTo>
                  <a:lnTo>
                    <a:pt x="563738" y="867172"/>
                  </a:lnTo>
                  <a:lnTo>
                    <a:pt x="598972" y="916656"/>
                  </a:lnTo>
                  <a:lnTo>
                    <a:pt x="634206" y="966141"/>
                  </a:lnTo>
                  <a:lnTo>
                    <a:pt x="669439" y="1015625"/>
                  </a:lnTo>
                  <a:lnTo>
                    <a:pt x="704673" y="1065110"/>
                  </a:lnTo>
                  <a:lnTo>
                    <a:pt x="739907" y="1114594"/>
                  </a:lnTo>
                  <a:close/>
                </a:path>
              </a:pathLst>
            </a:custGeom>
            <a:solidFill>
              <a:srgbClr val="C4451C">
                <a:alpha val="100000"/>
              </a:srgbClr>
            </a:solidFill>
            <a:ln w="13550" cap="flat">
              <a:solidFill>
                <a:srgbClr val="000000">
                  <a:alpha val="100000"/>
                </a:srgbClr>
              </a:solidFill>
              <a:prstDash val="solid"/>
              <a:miter/>
            </a:ln>
          </p:spPr>
          <p:txBody>
            <a:bodyPr/>
            <a:lstStyle/>
            <a:p/>
          </p:txBody>
        </p:sp>
        <p:sp>
          <p:nvSpPr>
            <p:cNvPr id="20" name="pg20"/>
            <p:cNvSpPr/>
            <p:nvPr/>
          </p:nvSpPr>
          <p:spPr>
            <a:xfrm>
              <a:off x="1543590" y="2404571"/>
              <a:ext cx="684724" cy="1158943"/>
            </a:xfrm>
            <a:custGeom>
              <a:avLst/>
              <a:pathLst>
                <a:path w="684724" h="1158943">
                  <a:moveTo>
                    <a:pt x="684724" y="1142376"/>
                  </a:moveTo>
                  <a:lnTo>
                    <a:pt x="657689" y="1087977"/>
                  </a:lnTo>
                  <a:lnTo>
                    <a:pt x="630654" y="1033578"/>
                  </a:lnTo>
                  <a:lnTo>
                    <a:pt x="603619" y="979179"/>
                  </a:lnTo>
                  <a:lnTo>
                    <a:pt x="576584" y="924780"/>
                  </a:lnTo>
                  <a:lnTo>
                    <a:pt x="549549" y="870381"/>
                  </a:lnTo>
                  <a:lnTo>
                    <a:pt x="522514" y="815982"/>
                  </a:lnTo>
                  <a:lnTo>
                    <a:pt x="495479" y="761584"/>
                  </a:lnTo>
                  <a:lnTo>
                    <a:pt x="468443" y="707185"/>
                  </a:lnTo>
                  <a:lnTo>
                    <a:pt x="441408" y="652786"/>
                  </a:lnTo>
                  <a:lnTo>
                    <a:pt x="414373" y="598387"/>
                  </a:lnTo>
                  <a:lnTo>
                    <a:pt x="387338" y="543988"/>
                  </a:lnTo>
                  <a:lnTo>
                    <a:pt x="360303" y="489589"/>
                  </a:lnTo>
                  <a:lnTo>
                    <a:pt x="333268" y="435190"/>
                  </a:lnTo>
                  <a:lnTo>
                    <a:pt x="306233" y="380792"/>
                  </a:lnTo>
                  <a:lnTo>
                    <a:pt x="279198" y="326393"/>
                  </a:lnTo>
                  <a:lnTo>
                    <a:pt x="252163" y="271994"/>
                  </a:lnTo>
                  <a:lnTo>
                    <a:pt x="225127" y="217595"/>
                  </a:lnTo>
                  <a:lnTo>
                    <a:pt x="198092" y="163196"/>
                  </a:lnTo>
                  <a:lnTo>
                    <a:pt x="171057" y="108797"/>
                  </a:lnTo>
                  <a:lnTo>
                    <a:pt x="144022" y="54398"/>
                  </a:lnTo>
                  <a:lnTo>
                    <a:pt x="116987" y="0"/>
                  </a:lnTo>
                  <a:lnTo>
                    <a:pt x="57875" y="30818"/>
                  </a:lnTo>
                  <a:lnTo>
                    <a:pt x="0" y="63901"/>
                  </a:lnTo>
                  <a:lnTo>
                    <a:pt x="31161" y="116046"/>
                  </a:lnTo>
                  <a:lnTo>
                    <a:pt x="62323" y="168191"/>
                  </a:lnTo>
                  <a:lnTo>
                    <a:pt x="93484" y="220335"/>
                  </a:lnTo>
                  <a:lnTo>
                    <a:pt x="124646" y="272480"/>
                  </a:lnTo>
                  <a:lnTo>
                    <a:pt x="155808" y="324625"/>
                  </a:lnTo>
                  <a:lnTo>
                    <a:pt x="186969" y="376770"/>
                  </a:lnTo>
                  <a:lnTo>
                    <a:pt x="218131" y="428915"/>
                  </a:lnTo>
                  <a:lnTo>
                    <a:pt x="249293" y="481060"/>
                  </a:lnTo>
                  <a:lnTo>
                    <a:pt x="280454" y="533205"/>
                  </a:lnTo>
                  <a:lnTo>
                    <a:pt x="311616" y="585349"/>
                  </a:lnTo>
                  <a:lnTo>
                    <a:pt x="342778" y="637494"/>
                  </a:lnTo>
                  <a:lnTo>
                    <a:pt x="373939" y="689639"/>
                  </a:lnTo>
                  <a:lnTo>
                    <a:pt x="405101" y="741784"/>
                  </a:lnTo>
                  <a:lnTo>
                    <a:pt x="436263" y="793929"/>
                  </a:lnTo>
                  <a:lnTo>
                    <a:pt x="467424" y="846074"/>
                  </a:lnTo>
                  <a:lnTo>
                    <a:pt x="498586" y="898218"/>
                  </a:lnTo>
                  <a:lnTo>
                    <a:pt x="529748" y="950363"/>
                  </a:lnTo>
                  <a:lnTo>
                    <a:pt x="560909" y="1002508"/>
                  </a:lnTo>
                  <a:lnTo>
                    <a:pt x="592071" y="1054653"/>
                  </a:lnTo>
                  <a:lnTo>
                    <a:pt x="623233" y="1106798"/>
                  </a:lnTo>
                  <a:lnTo>
                    <a:pt x="654394" y="1158943"/>
                  </a:lnTo>
                  <a:close/>
                </a:path>
              </a:pathLst>
            </a:custGeom>
            <a:solidFill>
              <a:srgbClr val="325A9B">
                <a:alpha val="100000"/>
              </a:srgbClr>
            </a:solidFill>
            <a:ln w="13550" cap="flat">
              <a:solidFill>
                <a:srgbClr val="000000">
                  <a:alpha val="100000"/>
                </a:srgbClr>
              </a:solidFill>
              <a:prstDash val="solid"/>
              <a:miter/>
            </a:ln>
          </p:spPr>
          <p:txBody>
            <a:bodyPr/>
            <a:lstStyle/>
            <a:p/>
          </p:txBody>
        </p:sp>
        <p:sp>
          <p:nvSpPr>
            <p:cNvPr id="21" name="pg21"/>
            <p:cNvSpPr/>
            <p:nvPr/>
          </p:nvSpPr>
          <p:spPr>
            <a:xfrm>
              <a:off x="1660577" y="2367271"/>
              <a:ext cx="588517" cy="1179676"/>
            </a:xfrm>
            <a:custGeom>
              <a:avLst/>
              <a:pathLst>
                <a:path w="588517" h="1179676">
                  <a:moveTo>
                    <a:pt x="588517" y="1170005"/>
                  </a:moveTo>
                  <a:lnTo>
                    <a:pt x="564309" y="1114291"/>
                  </a:lnTo>
                  <a:lnTo>
                    <a:pt x="540101" y="1058576"/>
                  </a:lnTo>
                  <a:lnTo>
                    <a:pt x="515894" y="1002862"/>
                  </a:lnTo>
                  <a:lnTo>
                    <a:pt x="491686" y="947147"/>
                  </a:lnTo>
                  <a:lnTo>
                    <a:pt x="467478" y="891433"/>
                  </a:lnTo>
                  <a:lnTo>
                    <a:pt x="443270" y="835718"/>
                  </a:lnTo>
                  <a:lnTo>
                    <a:pt x="419062" y="780003"/>
                  </a:lnTo>
                  <a:lnTo>
                    <a:pt x="394854" y="724289"/>
                  </a:lnTo>
                  <a:lnTo>
                    <a:pt x="370646" y="668574"/>
                  </a:lnTo>
                  <a:lnTo>
                    <a:pt x="346438" y="612860"/>
                  </a:lnTo>
                  <a:lnTo>
                    <a:pt x="322231" y="557145"/>
                  </a:lnTo>
                  <a:lnTo>
                    <a:pt x="298023" y="501431"/>
                  </a:lnTo>
                  <a:lnTo>
                    <a:pt x="273815" y="445716"/>
                  </a:lnTo>
                  <a:lnTo>
                    <a:pt x="249607" y="390001"/>
                  </a:lnTo>
                  <a:lnTo>
                    <a:pt x="225399" y="334287"/>
                  </a:lnTo>
                  <a:lnTo>
                    <a:pt x="201191" y="278572"/>
                  </a:lnTo>
                  <a:lnTo>
                    <a:pt x="176983" y="222858"/>
                  </a:lnTo>
                  <a:lnTo>
                    <a:pt x="152776" y="167143"/>
                  </a:lnTo>
                  <a:lnTo>
                    <a:pt x="128568" y="111429"/>
                  </a:lnTo>
                  <a:lnTo>
                    <a:pt x="104360" y="55714"/>
                  </a:lnTo>
                  <a:lnTo>
                    <a:pt x="80152" y="0"/>
                  </a:lnTo>
                  <a:lnTo>
                    <a:pt x="0" y="37300"/>
                  </a:lnTo>
                  <a:lnTo>
                    <a:pt x="27035" y="91699"/>
                  </a:lnTo>
                  <a:lnTo>
                    <a:pt x="54070" y="146097"/>
                  </a:lnTo>
                  <a:lnTo>
                    <a:pt x="81105" y="200496"/>
                  </a:lnTo>
                  <a:lnTo>
                    <a:pt x="108140" y="254895"/>
                  </a:lnTo>
                  <a:lnTo>
                    <a:pt x="135175" y="309294"/>
                  </a:lnTo>
                  <a:lnTo>
                    <a:pt x="162210" y="363693"/>
                  </a:lnTo>
                  <a:lnTo>
                    <a:pt x="189245" y="418092"/>
                  </a:lnTo>
                  <a:lnTo>
                    <a:pt x="216280" y="472491"/>
                  </a:lnTo>
                  <a:lnTo>
                    <a:pt x="243316" y="526889"/>
                  </a:lnTo>
                  <a:lnTo>
                    <a:pt x="270351" y="581288"/>
                  </a:lnTo>
                  <a:lnTo>
                    <a:pt x="297386" y="635687"/>
                  </a:lnTo>
                  <a:lnTo>
                    <a:pt x="324421" y="690086"/>
                  </a:lnTo>
                  <a:lnTo>
                    <a:pt x="351456" y="744485"/>
                  </a:lnTo>
                  <a:lnTo>
                    <a:pt x="378491" y="798884"/>
                  </a:lnTo>
                  <a:lnTo>
                    <a:pt x="405526" y="853283"/>
                  </a:lnTo>
                  <a:lnTo>
                    <a:pt x="432561" y="907682"/>
                  </a:lnTo>
                  <a:lnTo>
                    <a:pt x="459596" y="962080"/>
                  </a:lnTo>
                  <a:lnTo>
                    <a:pt x="486632" y="1016479"/>
                  </a:lnTo>
                  <a:lnTo>
                    <a:pt x="513667" y="1070878"/>
                  </a:lnTo>
                  <a:lnTo>
                    <a:pt x="540702" y="1125277"/>
                  </a:lnTo>
                  <a:lnTo>
                    <a:pt x="567737" y="1179676"/>
                  </a:lnTo>
                  <a:close/>
                </a:path>
              </a:pathLst>
            </a:custGeom>
            <a:solidFill>
              <a:srgbClr val="F8A19F">
                <a:alpha val="100000"/>
              </a:srgbClr>
            </a:solidFill>
            <a:ln w="13550" cap="flat">
              <a:solidFill>
                <a:srgbClr val="000000">
                  <a:alpha val="100000"/>
                </a:srgbClr>
              </a:solidFill>
              <a:prstDash val="solid"/>
              <a:miter/>
            </a:ln>
          </p:spPr>
          <p:txBody>
            <a:bodyPr/>
            <a:lstStyle/>
            <a:p/>
          </p:txBody>
        </p:sp>
        <p:sp>
          <p:nvSpPr>
            <p:cNvPr id="22" name="pg22"/>
            <p:cNvSpPr/>
            <p:nvPr/>
          </p:nvSpPr>
          <p:spPr>
            <a:xfrm>
              <a:off x="1740730" y="2336504"/>
              <a:ext cx="527983" cy="1200772"/>
            </a:xfrm>
            <a:custGeom>
              <a:avLst/>
              <a:pathLst>
                <a:path w="527983" h="1200772">
                  <a:moveTo>
                    <a:pt x="527983" y="1192795"/>
                  </a:moveTo>
                  <a:lnTo>
                    <a:pt x="506444" y="1135995"/>
                  </a:lnTo>
                  <a:lnTo>
                    <a:pt x="484905" y="1079196"/>
                  </a:lnTo>
                  <a:lnTo>
                    <a:pt x="463367" y="1022396"/>
                  </a:lnTo>
                  <a:lnTo>
                    <a:pt x="441828" y="965596"/>
                  </a:lnTo>
                  <a:lnTo>
                    <a:pt x="420289" y="908796"/>
                  </a:lnTo>
                  <a:lnTo>
                    <a:pt x="398750" y="851996"/>
                  </a:lnTo>
                  <a:lnTo>
                    <a:pt x="377212" y="795197"/>
                  </a:lnTo>
                  <a:lnTo>
                    <a:pt x="355673" y="738397"/>
                  </a:lnTo>
                  <a:lnTo>
                    <a:pt x="334134" y="681597"/>
                  </a:lnTo>
                  <a:lnTo>
                    <a:pt x="312595" y="624797"/>
                  </a:lnTo>
                  <a:lnTo>
                    <a:pt x="291057" y="567997"/>
                  </a:lnTo>
                  <a:lnTo>
                    <a:pt x="269518" y="511198"/>
                  </a:lnTo>
                  <a:lnTo>
                    <a:pt x="247979" y="454398"/>
                  </a:lnTo>
                  <a:lnTo>
                    <a:pt x="226441" y="397598"/>
                  </a:lnTo>
                  <a:lnTo>
                    <a:pt x="204902" y="340798"/>
                  </a:lnTo>
                  <a:lnTo>
                    <a:pt x="183363" y="283998"/>
                  </a:lnTo>
                  <a:lnTo>
                    <a:pt x="161824" y="227199"/>
                  </a:lnTo>
                  <a:lnTo>
                    <a:pt x="140286" y="170399"/>
                  </a:lnTo>
                  <a:lnTo>
                    <a:pt x="118747" y="113599"/>
                  </a:lnTo>
                  <a:lnTo>
                    <a:pt x="97208" y="56799"/>
                  </a:lnTo>
                  <a:lnTo>
                    <a:pt x="75669" y="0"/>
                  </a:lnTo>
                  <a:lnTo>
                    <a:pt x="0" y="30766"/>
                  </a:lnTo>
                  <a:lnTo>
                    <a:pt x="24207" y="86480"/>
                  </a:lnTo>
                  <a:lnTo>
                    <a:pt x="48415" y="142195"/>
                  </a:lnTo>
                  <a:lnTo>
                    <a:pt x="72623" y="197909"/>
                  </a:lnTo>
                  <a:lnTo>
                    <a:pt x="96831" y="253624"/>
                  </a:lnTo>
                  <a:lnTo>
                    <a:pt x="121039" y="309339"/>
                  </a:lnTo>
                  <a:lnTo>
                    <a:pt x="145247" y="365053"/>
                  </a:lnTo>
                  <a:lnTo>
                    <a:pt x="169455" y="420768"/>
                  </a:lnTo>
                  <a:lnTo>
                    <a:pt x="193662" y="476482"/>
                  </a:lnTo>
                  <a:lnTo>
                    <a:pt x="217870" y="532197"/>
                  </a:lnTo>
                  <a:lnTo>
                    <a:pt x="242078" y="587911"/>
                  </a:lnTo>
                  <a:lnTo>
                    <a:pt x="266286" y="643626"/>
                  </a:lnTo>
                  <a:lnTo>
                    <a:pt x="290494" y="699341"/>
                  </a:lnTo>
                  <a:lnTo>
                    <a:pt x="314702" y="755055"/>
                  </a:lnTo>
                  <a:lnTo>
                    <a:pt x="338910" y="810770"/>
                  </a:lnTo>
                  <a:lnTo>
                    <a:pt x="363117" y="866484"/>
                  </a:lnTo>
                  <a:lnTo>
                    <a:pt x="387325" y="922199"/>
                  </a:lnTo>
                  <a:lnTo>
                    <a:pt x="411533" y="977913"/>
                  </a:lnTo>
                  <a:lnTo>
                    <a:pt x="435741" y="1033628"/>
                  </a:lnTo>
                  <a:lnTo>
                    <a:pt x="459949" y="1089342"/>
                  </a:lnTo>
                  <a:lnTo>
                    <a:pt x="484157" y="1145057"/>
                  </a:lnTo>
                  <a:lnTo>
                    <a:pt x="508365" y="1200772"/>
                  </a:lnTo>
                  <a:close/>
                </a:path>
              </a:pathLst>
            </a:custGeom>
            <a:solidFill>
              <a:srgbClr val="AA0DFE">
                <a:alpha val="100000"/>
              </a:srgbClr>
            </a:solidFill>
            <a:ln w="13550" cap="flat">
              <a:solidFill>
                <a:srgbClr val="000000">
                  <a:alpha val="100000"/>
                </a:srgbClr>
              </a:solidFill>
              <a:prstDash val="solid"/>
              <a:miter/>
            </a:ln>
          </p:spPr>
          <p:txBody>
            <a:bodyPr/>
            <a:lstStyle/>
            <a:p/>
          </p:txBody>
        </p:sp>
        <p:sp>
          <p:nvSpPr>
            <p:cNvPr id="23" name="pg23"/>
            <p:cNvSpPr/>
            <p:nvPr/>
          </p:nvSpPr>
          <p:spPr>
            <a:xfrm>
              <a:off x="1816400" y="2314458"/>
              <a:ext cx="468296" cy="1214842"/>
            </a:xfrm>
            <a:custGeom>
              <a:avLst/>
              <a:pathLst>
                <a:path w="468296" h="1214842">
                  <a:moveTo>
                    <a:pt x="468296" y="1209126"/>
                  </a:moveTo>
                  <a:lnTo>
                    <a:pt x="448932" y="1151548"/>
                  </a:lnTo>
                  <a:lnTo>
                    <a:pt x="429567" y="1093971"/>
                  </a:lnTo>
                  <a:lnTo>
                    <a:pt x="410203" y="1036394"/>
                  </a:lnTo>
                  <a:lnTo>
                    <a:pt x="390839" y="978816"/>
                  </a:lnTo>
                  <a:lnTo>
                    <a:pt x="371475" y="921239"/>
                  </a:lnTo>
                  <a:lnTo>
                    <a:pt x="352111" y="863661"/>
                  </a:lnTo>
                  <a:lnTo>
                    <a:pt x="332747" y="806084"/>
                  </a:lnTo>
                  <a:lnTo>
                    <a:pt x="313382" y="748506"/>
                  </a:lnTo>
                  <a:lnTo>
                    <a:pt x="294018" y="690929"/>
                  </a:lnTo>
                  <a:lnTo>
                    <a:pt x="274654" y="633351"/>
                  </a:lnTo>
                  <a:lnTo>
                    <a:pt x="255290" y="575774"/>
                  </a:lnTo>
                  <a:lnTo>
                    <a:pt x="235926" y="518197"/>
                  </a:lnTo>
                  <a:lnTo>
                    <a:pt x="216561" y="460619"/>
                  </a:lnTo>
                  <a:lnTo>
                    <a:pt x="197197" y="403042"/>
                  </a:lnTo>
                  <a:lnTo>
                    <a:pt x="177833" y="345464"/>
                  </a:lnTo>
                  <a:lnTo>
                    <a:pt x="158469" y="287887"/>
                  </a:lnTo>
                  <a:lnTo>
                    <a:pt x="139105" y="230309"/>
                  </a:lnTo>
                  <a:lnTo>
                    <a:pt x="119741" y="172732"/>
                  </a:lnTo>
                  <a:lnTo>
                    <a:pt x="100376" y="115154"/>
                  </a:lnTo>
                  <a:lnTo>
                    <a:pt x="81012" y="57577"/>
                  </a:lnTo>
                  <a:lnTo>
                    <a:pt x="61648" y="0"/>
                  </a:lnTo>
                  <a:lnTo>
                    <a:pt x="0" y="22046"/>
                  </a:lnTo>
                  <a:lnTo>
                    <a:pt x="21538" y="78846"/>
                  </a:lnTo>
                  <a:lnTo>
                    <a:pt x="43077" y="135645"/>
                  </a:lnTo>
                  <a:lnTo>
                    <a:pt x="64616" y="192445"/>
                  </a:lnTo>
                  <a:lnTo>
                    <a:pt x="86154" y="249245"/>
                  </a:lnTo>
                  <a:lnTo>
                    <a:pt x="107693" y="306045"/>
                  </a:lnTo>
                  <a:lnTo>
                    <a:pt x="129232" y="362845"/>
                  </a:lnTo>
                  <a:lnTo>
                    <a:pt x="150771" y="419644"/>
                  </a:lnTo>
                  <a:lnTo>
                    <a:pt x="172309" y="476444"/>
                  </a:lnTo>
                  <a:lnTo>
                    <a:pt x="193848" y="533244"/>
                  </a:lnTo>
                  <a:lnTo>
                    <a:pt x="215387" y="590044"/>
                  </a:lnTo>
                  <a:lnTo>
                    <a:pt x="236926" y="646844"/>
                  </a:lnTo>
                  <a:lnTo>
                    <a:pt x="258464" y="703643"/>
                  </a:lnTo>
                  <a:lnTo>
                    <a:pt x="280003" y="760443"/>
                  </a:lnTo>
                  <a:lnTo>
                    <a:pt x="301542" y="817243"/>
                  </a:lnTo>
                  <a:lnTo>
                    <a:pt x="323080" y="874043"/>
                  </a:lnTo>
                  <a:lnTo>
                    <a:pt x="344619" y="930843"/>
                  </a:lnTo>
                  <a:lnTo>
                    <a:pt x="366158" y="987642"/>
                  </a:lnTo>
                  <a:lnTo>
                    <a:pt x="387697" y="1044442"/>
                  </a:lnTo>
                  <a:lnTo>
                    <a:pt x="409235" y="1101242"/>
                  </a:lnTo>
                  <a:lnTo>
                    <a:pt x="430774" y="1158042"/>
                  </a:lnTo>
                  <a:lnTo>
                    <a:pt x="452313" y="1214842"/>
                  </a:lnTo>
                  <a:close/>
                </a:path>
              </a:pathLst>
            </a:custGeom>
            <a:solidFill>
              <a:srgbClr val="F6222E">
                <a:alpha val="100000"/>
              </a:srgbClr>
            </a:solidFill>
            <a:ln w="13550" cap="flat">
              <a:solidFill>
                <a:srgbClr val="000000">
                  <a:alpha val="100000"/>
                </a:srgbClr>
              </a:solidFill>
              <a:prstDash val="solid"/>
              <a:miter/>
            </a:ln>
          </p:spPr>
          <p:txBody>
            <a:bodyPr/>
            <a:lstStyle/>
            <a:p/>
          </p:txBody>
        </p:sp>
        <p:sp>
          <p:nvSpPr>
            <p:cNvPr id="24" name="pg24"/>
            <p:cNvSpPr/>
            <p:nvPr/>
          </p:nvSpPr>
          <p:spPr>
            <a:xfrm>
              <a:off x="1878048" y="2296914"/>
              <a:ext cx="420965" cy="1226670"/>
            </a:xfrm>
            <a:custGeom>
              <a:avLst/>
              <a:pathLst>
                <a:path w="420965" h="1226670">
                  <a:moveTo>
                    <a:pt x="420965" y="1222121"/>
                  </a:moveTo>
                  <a:lnTo>
                    <a:pt x="403548" y="1163925"/>
                  </a:lnTo>
                  <a:lnTo>
                    <a:pt x="386132" y="1105729"/>
                  </a:lnTo>
                  <a:lnTo>
                    <a:pt x="368716" y="1047533"/>
                  </a:lnTo>
                  <a:lnTo>
                    <a:pt x="351299" y="989336"/>
                  </a:lnTo>
                  <a:lnTo>
                    <a:pt x="333883" y="931140"/>
                  </a:lnTo>
                  <a:lnTo>
                    <a:pt x="316467" y="872944"/>
                  </a:lnTo>
                  <a:lnTo>
                    <a:pt x="299051" y="814747"/>
                  </a:lnTo>
                  <a:lnTo>
                    <a:pt x="281634" y="756551"/>
                  </a:lnTo>
                  <a:lnTo>
                    <a:pt x="264218" y="698355"/>
                  </a:lnTo>
                  <a:lnTo>
                    <a:pt x="246802" y="640159"/>
                  </a:lnTo>
                  <a:lnTo>
                    <a:pt x="229386" y="581962"/>
                  </a:lnTo>
                  <a:lnTo>
                    <a:pt x="211969" y="523766"/>
                  </a:lnTo>
                  <a:lnTo>
                    <a:pt x="194553" y="465570"/>
                  </a:lnTo>
                  <a:lnTo>
                    <a:pt x="177137" y="407373"/>
                  </a:lnTo>
                  <a:lnTo>
                    <a:pt x="159721" y="349177"/>
                  </a:lnTo>
                  <a:lnTo>
                    <a:pt x="142304" y="290981"/>
                  </a:lnTo>
                  <a:lnTo>
                    <a:pt x="124888" y="232785"/>
                  </a:lnTo>
                  <a:lnTo>
                    <a:pt x="107472" y="174588"/>
                  </a:lnTo>
                  <a:lnTo>
                    <a:pt x="90056" y="116392"/>
                  </a:lnTo>
                  <a:lnTo>
                    <a:pt x="72639" y="58196"/>
                  </a:lnTo>
                  <a:lnTo>
                    <a:pt x="55223" y="0"/>
                  </a:lnTo>
                  <a:lnTo>
                    <a:pt x="0" y="17544"/>
                  </a:lnTo>
                  <a:lnTo>
                    <a:pt x="19364" y="75121"/>
                  </a:lnTo>
                  <a:lnTo>
                    <a:pt x="38728" y="132698"/>
                  </a:lnTo>
                  <a:lnTo>
                    <a:pt x="58092" y="190276"/>
                  </a:lnTo>
                  <a:lnTo>
                    <a:pt x="77456" y="247853"/>
                  </a:lnTo>
                  <a:lnTo>
                    <a:pt x="96820" y="305431"/>
                  </a:lnTo>
                  <a:lnTo>
                    <a:pt x="116185" y="363008"/>
                  </a:lnTo>
                  <a:lnTo>
                    <a:pt x="135549" y="420586"/>
                  </a:lnTo>
                  <a:lnTo>
                    <a:pt x="154913" y="478163"/>
                  </a:lnTo>
                  <a:lnTo>
                    <a:pt x="174277" y="535741"/>
                  </a:lnTo>
                  <a:lnTo>
                    <a:pt x="193641" y="593318"/>
                  </a:lnTo>
                  <a:lnTo>
                    <a:pt x="213005" y="650895"/>
                  </a:lnTo>
                  <a:lnTo>
                    <a:pt x="232370" y="708473"/>
                  </a:lnTo>
                  <a:lnTo>
                    <a:pt x="251734" y="766050"/>
                  </a:lnTo>
                  <a:lnTo>
                    <a:pt x="271098" y="823628"/>
                  </a:lnTo>
                  <a:lnTo>
                    <a:pt x="290462" y="881205"/>
                  </a:lnTo>
                  <a:lnTo>
                    <a:pt x="309826" y="938783"/>
                  </a:lnTo>
                  <a:lnTo>
                    <a:pt x="329191" y="996360"/>
                  </a:lnTo>
                  <a:lnTo>
                    <a:pt x="348555" y="1053938"/>
                  </a:lnTo>
                  <a:lnTo>
                    <a:pt x="367919" y="1111515"/>
                  </a:lnTo>
                  <a:lnTo>
                    <a:pt x="387283" y="1169092"/>
                  </a:lnTo>
                  <a:lnTo>
                    <a:pt x="406647" y="1226670"/>
                  </a:lnTo>
                  <a:close/>
                </a:path>
              </a:pathLst>
            </a:custGeom>
            <a:solidFill>
              <a:srgbClr val="2ED9FF">
                <a:alpha val="100000"/>
              </a:srgbClr>
            </a:solidFill>
            <a:ln w="13550" cap="flat">
              <a:solidFill>
                <a:srgbClr val="000000">
                  <a:alpha val="100000"/>
                </a:srgbClr>
              </a:solidFill>
              <a:prstDash val="solid"/>
              <a:miter/>
            </a:ln>
          </p:spPr>
          <p:txBody>
            <a:bodyPr/>
            <a:lstStyle/>
            <a:p/>
          </p:txBody>
        </p:sp>
        <p:sp>
          <p:nvSpPr>
            <p:cNvPr id="25" name="pg25"/>
            <p:cNvSpPr/>
            <p:nvPr/>
          </p:nvSpPr>
          <p:spPr>
            <a:xfrm>
              <a:off x="1933272" y="2281817"/>
              <a:ext cx="379633" cy="1237218"/>
            </a:xfrm>
            <a:custGeom>
              <a:avLst/>
              <a:pathLst>
                <a:path w="379633" h="1237218">
                  <a:moveTo>
                    <a:pt x="379633" y="1233304"/>
                  </a:moveTo>
                  <a:lnTo>
                    <a:pt x="364107" y="1174575"/>
                  </a:lnTo>
                  <a:lnTo>
                    <a:pt x="348581" y="1115847"/>
                  </a:lnTo>
                  <a:lnTo>
                    <a:pt x="333054" y="1057118"/>
                  </a:lnTo>
                  <a:lnTo>
                    <a:pt x="317528" y="998389"/>
                  </a:lnTo>
                  <a:lnTo>
                    <a:pt x="302002" y="939660"/>
                  </a:lnTo>
                  <a:lnTo>
                    <a:pt x="286476" y="880931"/>
                  </a:lnTo>
                  <a:lnTo>
                    <a:pt x="270950" y="822203"/>
                  </a:lnTo>
                  <a:lnTo>
                    <a:pt x="255423" y="763474"/>
                  </a:lnTo>
                  <a:lnTo>
                    <a:pt x="239897" y="704745"/>
                  </a:lnTo>
                  <a:lnTo>
                    <a:pt x="224371" y="646016"/>
                  </a:lnTo>
                  <a:lnTo>
                    <a:pt x="208845" y="587287"/>
                  </a:lnTo>
                  <a:lnTo>
                    <a:pt x="193319" y="528559"/>
                  </a:lnTo>
                  <a:lnTo>
                    <a:pt x="177792" y="469830"/>
                  </a:lnTo>
                  <a:lnTo>
                    <a:pt x="162266" y="411101"/>
                  </a:lnTo>
                  <a:lnTo>
                    <a:pt x="146740" y="352372"/>
                  </a:lnTo>
                  <a:lnTo>
                    <a:pt x="131214" y="293643"/>
                  </a:lnTo>
                  <a:lnTo>
                    <a:pt x="115688" y="234915"/>
                  </a:lnTo>
                  <a:lnTo>
                    <a:pt x="100161" y="176186"/>
                  </a:lnTo>
                  <a:lnTo>
                    <a:pt x="84635" y="117457"/>
                  </a:lnTo>
                  <a:lnTo>
                    <a:pt x="69109" y="58728"/>
                  </a:lnTo>
                  <a:lnTo>
                    <a:pt x="53583" y="0"/>
                  </a:lnTo>
                  <a:lnTo>
                    <a:pt x="0" y="15096"/>
                  </a:lnTo>
                  <a:lnTo>
                    <a:pt x="17416" y="73292"/>
                  </a:lnTo>
                  <a:lnTo>
                    <a:pt x="34832" y="131489"/>
                  </a:lnTo>
                  <a:lnTo>
                    <a:pt x="52248" y="189685"/>
                  </a:lnTo>
                  <a:lnTo>
                    <a:pt x="69665" y="247881"/>
                  </a:lnTo>
                  <a:lnTo>
                    <a:pt x="87081" y="306077"/>
                  </a:lnTo>
                  <a:lnTo>
                    <a:pt x="104497" y="364274"/>
                  </a:lnTo>
                  <a:lnTo>
                    <a:pt x="121913" y="422470"/>
                  </a:lnTo>
                  <a:lnTo>
                    <a:pt x="139330" y="480666"/>
                  </a:lnTo>
                  <a:lnTo>
                    <a:pt x="156746" y="538863"/>
                  </a:lnTo>
                  <a:lnTo>
                    <a:pt x="174162" y="597059"/>
                  </a:lnTo>
                  <a:lnTo>
                    <a:pt x="191578" y="655255"/>
                  </a:lnTo>
                  <a:lnTo>
                    <a:pt x="208995" y="713451"/>
                  </a:lnTo>
                  <a:lnTo>
                    <a:pt x="226411" y="771648"/>
                  </a:lnTo>
                  <a:lnTo>
                    <a:pt x="243827" y="829844"/>
                  </a:lnTo>
                  <a:lnTo>
                    <a:pt x="261243" y="888040"/>
                  </a:lnTo>
                  <a:lnTo>
                    <a:pt x="278660" y="946237"/>
                  </a:lnTo>
                  <a:lnTo>
                    <a:pt x="296076" y="1004433"/>
                  </a:lnTo>
                  <a:lnTo>
                    <a:pt x="313492" y="1062629"/>
                  </a:lnTo>
                  <a:lnTo>
                    <a:pt x="330908" y="1120825"/>
                  </a:lnTo>
                  <a:lnTo>
                    <a:pt x="348325" y="1179022"/>
                  </a:lnTo>
                  <a:lnTo>
                    <a:pt x="365741" y="1237218"/>
                  </a:lnTo>
                  <a:close/>
                </a:path>
              </a:pathLst>
            </a:custGeom>
            <a:solidFill>
              <a:srgbClr val="782AB6">
                <a:alpha val="100000"/>
              </a:srgbClr>
            </a:solidFill>
            <a:ln w="13550" cap="flat">
              <a:solidFill>
                <a:srgbClr val="000000">
                  <a:alpha val="100000"/>
                </a:srgbClr>
              </a:solidFill>
              <a:prstDash val="solid"/>
              <a:miter/>
            </a:ln>
          </p:spPr>
          <p:txBody>
            <a:bodyPr/>
            <a:lstStyle/>
            <a:p/>
          </p:txBody>
        </p:sp>
        <p:sp>
          <p:nvSpPr>
            <p:cNvPr id="26" name="pg26"/>
            <p:cNvSpPr/>
            <p:nvPr/>
          </p:nvSpPr>
          <p:spPr>
            <a:xfrm>
              <a:off x="1986855" y="2268545"/>
              <a:ext cx="339966" cy="1246576"/>
            </a:xfrm>
            <a:custGeom>
              <a:avLst/>
              <a:pathLst>
                <a:path w="339966" h="1246576">
                  <a:moveTo>
                    <a:pt x="339966" y="1243135"/>
                  </a:moveTo>
                  <a:lnTo>
                    <a:pt x="326333" y="1183938"/>
                  </a:lnTo>
                  <a:lnTo>
                    <a:pt x="312700" y="1124741"/>
                  </a:lnTo>
                  <a:lnTo>
                    <a:pt x="299067" y="1065545"/>
                  </a:lnTo>
                  <a:lnTo>
                    <a:pt x="285434" y="1006348"/>
                  </a:lnTo>
                  <a:lnTo>
                    <a:pt x="271801" y="947151"/>
                  </a:lnTo>
                  <a:lnTo>
                    <a:pt x="258168" y="887954"/>
                  </a:lnTo>
                  <a:lnTo>
                    <a:pt x="244535" y="828757"/>
                  </a:lnTo>
                  <a:lnTo>
                    <a:pt x="230903" y="769560"/>
                  </a:lnTo>
                  <a:lnTo>
                    <a:pt x="217270" y="710363"/>
                  </a:lnTo>
                  <a:lnTo>
                    <a:pt x="203637" y="651166"/>
                  </a:lnTo>
                  <a:lnTo>
                    <a:pt x="190004" y="591969"/>
                  </a:lnTo>
                  <a:lnTo>
                    <a:pt x="176371" y="532772"/>
                  </a:lnTo>
                  <a:lnTo>
                    <a:pt x="162738" y="473575"/>
                  </a:lnTo>
                  <a:lnTo>
                    <a:pt x="149105" y="414378"/>
                  </a:lnTo>
                  <a:lnTo>
                    <a:pt x="135472" y="355181"/>
                  </a:lnTo>
                  <a:lnTo>
                    <a:pt x="121840" y="295984"/>
                  </a:lnTo>
                  <a:lnTo>
                    <a:pt x="108207" y="236787"/>
                  </a:lnTo>
                  <a:lnTo>
                    <a:pt x="94574" y="177590"/>
                  </a:lnTo>
                  <a:lnTo>
                    <a:pt x="80941" y="118393"/>
                  </a:lnTo>
                  <a:lnTo>
                    <a:pt x="67308" y="59196"/>
                  </a:lnTo>
                  <a:lnTo>
                    <a:pt x="53675" y="0"/>
                  </a:lnTo>
                  <a:lnTo>
                    <a:pt x="0" y="13272"/>
                  </a:lnTo>
                  <a:lnTo>
                    <a:pt x="15526" y="72000"/>
                  </a:lnTo>
                  <a:lnTo>
                    <a:pt x="31052" y="130729"/>
                  </a:lnTo>
                  <a:lnTo>
                    <a:pt x="46578" y="189458"/>
                  </a:lnTo>
                  <a:lnTo>
                    <a:pt x="62104" y="248187"/>
                  </a:lnTo>
                  <a:lnTo>
                    <a:pt x="77630" y="306916"/>
                  </a:lnTo>
                  <a:lnTo>
                    <a:pt x="93157" y="365644"/>
                  </a:lnTo>
                  <a:lnTo>
                    <a:pt x="108683" y="424373"/>
                  </a:lnTo>
                  <a:lnTo>
                    <a:pt x="124209" y="483102"/>
                  </a:lnTo>
                  <a:lnTo>
                    <a:pt x="139735" y="541831"/>
                  </a:lnTo>
                  <a:lnTo>
                    <a:pt x="155261" y="600560"/>
                  </a:lnTo>
                  <a:lnTo>
                    <a:pt x="170788" y="659288"/>
                  </a:lnTo>
                  <a:lnTo>
                    <a:pt x="186314" y="718017"/>
                  </a:lnTo>
                  <a:lnTo>
                    <a:pt x="201840" y="776746"/>
                  </a:lnTo>
                  <a:lnTo>
                    <a:pt x="217366" y="835475"/>
                  </a:lnTo>
                  <a:lnTo>
                    <a:pt x="232892" y="894204"/>
                  </a:lnTo>
                  <a:lnTo>
                    <a:pt x="248419" y="952932"/>
                  </a:lnTo>
                  <a:lnTo>
                    <a:pt x="263945" y="1011661"/>
                  </a:lnTo>
                  <a:lnTo>
                    <a:pt x="279471" y="1070390"/>
                  </a:lnTo>
                  <a:lnTo>
                    <a:pt x="294997" y="1129119"/>
                  </a:lnTo>
                  <a:lnTo>
                    <a:pt x="310523" y="1187848"/>
                  </a:lnTo>
                  <a:lnTo>
                    <a:pt x="326050" y="1246576"/>
                  </a:lnTo>
                  <a:close/>
                </a:path>
              </a:pathLst>
            </a:custGeom>
            <a:solidFill>
              <a:srgbClr val="90AD1C">
                <a:alpha val="100000"/>
              </a:srgbClr>
            </a:solidFill>
            <a:ln w="13550" cap="flat">
              <a:solidFill>
                <a:srgbClr val="000000">
                  <a:alpha val="100000"/>
                </a:srgbClr>
              </a:solidFill>
              <a:prstDash val="solid"/>
              <a:miter/>
            </a:ln>
          </p:spPr>
          <p:txBody>
            <a:bodyPr/>
            <a:lstStyle/>
            <a:p/>
          </p:txBody>
        </p:sp>
        <p:sp>
          <p:nvSpPr>
            <p:cNvPr id="27" name="pg27"/>
            <p:cNvSpPr/>
            <p:nvPr/>
          </p:nvSpPr>
          <p:spPr>
            <a:xfrm>
              <a:off x="2040531" y="2257528"/>
              <a:ext cx="299620" cy="1254153"/>
            </a:xfrm>
            <a:custGeom>
              <a:avLst/>
              <a:pathLst>
                <a:path w="299620" h="1254153">
                  <a:moveTo>
                    <a:pt x="299620" y="1251296"/>
                  </a:moveTo>
                  <a:lnTo>
                    <a:pt x="287801" y="1191711"/>
                  </a:lnTo>
                  <a:lnTo>
                    <a:pt x="275982" y="1132125"/>
                  </a:lnTo>
                  <a:lnTo>
                    <a:pt x="264162" y="1072540"/>
                  </a:lnTo>
                  <a:lnTo>
                    <a:pt x="252343" y="1012954"/>
                  </a:lnTo>
                  <a:lnTo>
                    <a:pt x="240524" y="953369"/>
                  </a:lnTo>
                  <a:lnTo>
                    <a:pt x="228705" y="893783"/>
                  </a:lnTo>
                  <a:lnTo>
                    <a:pt x="216886" y="834197"/>
                  </a:lnTo>
                  <a:lnTo>
                    <a:pt x="205066" y="774612"/>
                  </a:lnTo>
                  <a:lnTo>
                    <a:pt x="193247" y="715026"/>
                  </a:lnTo>
                  <a:lnTo>
                    <a:pt x="181428" y="655441"/>
                  </a:lnTo>
                  <a:lnTo>
                    <a:pt x="169609" y="595855"/>
                  </a:lnTo>
                  <a:lnTo>
                    <a:pt x="157789" y="536270"/>
                  </a:lnTo>
                  <a:lnTo>
                    <a:pt x="145970" y="476684"/>
                  </a:lnTo>
                  <a:lnTo>
                    <a:pt x="134151" y="417098"/>
                  </a:lnTo>
                  <a:lnTo>
                    <a:pt x="122332" y="357513"/>
                  </a:lnTo>
                  <a:lnTo>
                    <a:pt x="110513" y="297927"/>
                  </a:lnTo>
                  <a:lnTo>
                    <a:pt x="98693" y="238342"/>
                  </a:lnTo>
                  <a:lnTo>
                    <a:pt x="86874" y="178756"/>
                  </a:lnTo>
                  <a:lnTo>
                    <a:pt x="75055" y="119171"/>
                  </a:lnTo>
                  <a:lnTo>
                    <a:pt x="63236" y="59585"/>
                  </a:lnTo>
                  <a:lnTo>
                    <a:pt x="51416" y="0"/>
                  </a:lnTo>
                  <a:lnTo>
                    <a:pt x="0" y="11017"/>
                  </a:lnTo>
                  <a:lnTo>
                    <a:pt x="13632" y="70214"/>
                  </a:lnTo>
                  <a:lnTo>
                    <a:pt x="27265" y="129411"/>
                  </a:lnTo>
                  <a:lnTo>
                    <a:pt x="40898" y="188608"/>
                  </a:lnTo>
                  <a:lnTo>
                    <a:pt x="54531" y="247805"/>
                  </a:lnTo>
                  <a:lnTo>
                    <a:pt x="68164" y="307002"/>
                  </a:lnTo>
                  <a:lnTo>
                    <a:pt x="81797" y="366199"/>
                  </a:lnTo>
                  <a:lnTo>
                    <a:pt x="95430" y="425395"/>
                  </a:lnTo>
                  <a:lnTo>
                    <a:pt x="109062" y="484592"/>
                  </a:lnTo>
                  <a:lnTo>
                    <a:pt x="122695" y="543789"/>
                  </a:lnTo>
                  <a:lnTo>
                    <a:pt x="136328" y="602986"/>
                  </a:lnTo>
                  <a:lnTo>
                    <a:pt x="149961" y="662183"/>
                  </a:lnTo>
                  <a:lnTo>
                    <a:pt x="163594" y="721380"/>
                  </a:lnTo>
                  <a:lnTo>
                    <a:pt x="177227" y="780577"/>
                  </a:lnTo>
                  <a:lnTo>
                    <a:pt x="190860" y="839774"/>
                  </a:lnTo>
                  <a:lnTo>
                    <a:pt x="204493" y="898971"/>
                  </a:lnTo>
                  <a:lnTo>
                    <a:pt x="218125" y="958168"/>
                  </a:lnTo>
                  <a:lnTo>
                    <a:pt x="231758" y="1017365"/>
                  </a:lnTo>
                  <a:lnTo>
                    <a:pt x="245391" y="1076562"/>
                  </a:lnTo>
                  <a:lnTo>
                    <a:pt x="259024" y="1135759"/>
                  </a:lnTo>
                  <a:lnTo>
                    <a:pt x="272657" y="1194956"/>
                  </a:lnTo>
                  <a:lnTo>
                    <a:pt x="286290" y="1254153"/>
                  </a:lnTo>
                  <a:close/>
                </a:path>
              </a:pathLst>
            </a:custGeom>
            <a:solidFill>
              <a:srgbClr val="B00068">
                <a:alpha val="100000"/>
              </a:srgbClr>
            </a:solidFill>
            <a:ln w="13550" cap="flat">
              <a:solidFill>
                <a:srgbClr val="000000">
                  <a:alpha val="100000"/>
                </a:srgbClr>
              </a:solidFill>
              <a:prstDash val="solid"/>
              <a:miter/>
            </a:ln>
          </p:spPr>
          <p:txBody>
            <a:bodyPr/>
            <a:lstStyle/>
            <a:p/>
          </p:txBody>
        </p:sp>
        <p:sp>
          <p:nvSpPr>
            <p:cNvPr id="28" name="pg28"/>
            <p:cNvSpPr/>
            <p:nvPr/>
          </p:nvSpPr>
          <p:spPr>
            <a:xfrm>
              <a:off x="2091948" y="2249373"/>
              <a:ext cx="259640" cy="1259451"/>
            </a:xfrm>
            <a:custGeom>
              <a:avLst/>
              <a:pathLst>
                <a:path w="259640" h="1259451">
                  <a:moveTo>
                    <a:pt x="259640" y="1257337"/>
                  </a:moveTo>
                  <a:lnTo>
                    <a:pt x="249376" y="1197463"/>
                  </a:lnTo>
                  <a:lnTo>
                    <a:pt x="239113" y="1137590"/>
                  </a:lnTo>
                  <a:lnTo>
                    <a:pt x="228850" y="1077717"/>
                  </a:lnTo>
                  <a:lnTo>
                    <a:pt x="218587" y="1017844"/>
                  </a:lnTo>
                  <a:lnTo>
                    <a:pt x="208323" y="957971"/>
                  </a:lnTo>
                  <a:lnTo>
                    <a:pt x="198060" y="898097"/>
                  </a:lnTo>
                  <a:lnTo>
                    <a:pt x="187797" y="838224"/>
                  </a:lnTo>
                  <a:lnTo>
                    <a:pt x="177534" y="778351"/>
                  </a:lnTo>
                  <a:lnTo>
                    <a:pt x="167270" y="718478"/>
                  </a:lnTo>
                  <a:lnTo>
                    <a:pt x="157007" y="658605"/>
                  </a:lnTo>
                  <a:lnTo>
                    <a:pt x="146744" y="598731"/>
                  </a:lnTo>
                  <a:lnTo>
                    <a:pt x="136481" y="538858"/>
                  </a:lnTo>
                  <a:lnTo>
                    <a:pt x="126217" y="478985"/>
                  </a:lnTo>
                  <a:lnTo>
                    <a:pt x="115954" y="419112"/>
                  </a:lnTo>
                  <a:lnTo>
                    <a:pt x="105691" y="359239"/>
                  </a:lnTo>
                  <a:lnTo>
                    <a:pt x="95428" y="299365"/>
                  </a:lnTo>
                  <a:lnTo>
                    <a:pt x="85164" y="239492"/>
                  </a:lnTo>
                  <a:lnTo>
                    <a:pt x="74901" y="179619"/>
                  </a:lnTo>
                  <a:lnTo>
                    <a:pt x="64638" y="119746"/>
                  </a:lnTo>
                  <a:lnTo>
                    <a:pt x="54375" y="59873"/>
                  </a:lnTo>
                  <a:lnTo>
                    <a:pt x="44111" y="0"/>
                  </a:lnTo>
                  <a:lnTo>
                    <a:pt x="0" y="8154"/>
                  </a:lnTo>
                  <a:lnTo>
                    <a:pt x="11819" y="67739"/>
                  </a:lnTo>
                  <a:lnTo>
                    <a:pt x="23638" y="127325"/>
                  </a:lnTo>
                  <a:lnTo>
                    <a:pt x="35457" y="186910"/>
                  </a:lnTo>
                  <a:lnTo>
                    <a:pt x="47276" y="246496"/>
                  </a:lnTo>
                  <a:lnTo>
                    <a:pt x="59096" y="306082"/>
                  </a:lnTo>
                  <a:lnTo>
                    <a:pt x="70915" y="365667"/>
                  </a:lnTo>
                  <a:lnTo>
                    <a:pt x="82734" y="425253"/>
                  </a:lnTo>
                  <a:lnTo>
                    <a:pt x="94553" y="484838"/>
                  </a:lnTo>
                  <a:lnTo>
                    <a:pt x="106373" y="544424"/>
                  </a:lnTo>
                  <a:lnTo>
                    <a:pt x="118192" y="604009"/>
                  </a:lnTo>
                  <a:lnTo>
                    <a:pt x="130011" y="663595"/>
                  </a:lnTo>
                  <a:lnTo>
                    <a:pt x="141830" y="723181"/>
                  </a:lnTo>
                  <a:lnTo>
                    <a:pt x="153649" y="782766"/>
                  </a:lnTo>
                  <a:lnTo>
                    <a:pt x="165469" y="842352"/>
                  </a:lnTo>
                  <a:lnTo>
                    <a:pt x="177288" y="901937"/>
                  </a:lnTo>
                  <a:lnTo>
                    <a:pt x="189107" y="961523"/>
                  </a:lnTo>
                  <a:lnTo>
                    <a:pt x="200926" y="1021108"/>
                  </a:lnTo>
                  <a:lnTo>
                    <a:pt x="212746" y="1080694"/>
                  </a:lnTo>
                  <a:lnTo>
                    <a:pt x="224565" y="1140279"/>
                  </a:lnTo>
                  <a:lnTo>
                    <a:pt x="236384" y="1199865"/>
                  </a:lnTo>
                  <a:lnTo>
                    <a:pt x="248203" y="1259451"/>
                  </a:lnTo>
                  <a:close/>
                </a:path>
              </a:pathLst>
            </a:custGeom>
            <a:solidFill>
              <a:srgbClr val="FEAF16">
                <a:alpha val="100000"/>
              </a:srgbClr>
            </a:solidFill>
            <a:ln w="13550" cap="flat">
              <a:solidFill>
                <a:srgbClr val="000000">
                  <a:alpha val="100000"/>
                </a:srgbClr>
              </a:solidFill>
              <a:prstDash val="solid"/>
              <a:miter/>
            </a:ln>
          </p:spPr>
          <p:txBody>
            <a:bodyPr/>
            <a:lstStyle/>
            <a:p/>
          </p:txBody>
        </p:sp>
        <p:sp>
          <p:nvSpPr>
            <p:cNvPr id="29" name="pg29"/>
            <p:cNvSpPr/>
            <p:nvPr/>
          </p:nvSpPr>
          <p:spPr>
            <a:xfrm>
              <a:off x="2136059" y="2243282"/>
              <a:ext cx="225403" cy="1263428"/>
            </a:xfrm>
            <a:custGeom>
              <a:avLst/>
              <a:pathLst>
                <a:path w="225403" h="1263428">
                  <a:moveTo>
                    <a:pt x="225403" y="1261849"/>
                  </a:moveTo>
                  <a:lnTo>
                    <a:pt x="216484" y="1201760"/>
                  </a:lnTo>
                  <a:lnTo>
                    <a:pt x="207564" y="1141672"/>
                  </a:lnTo>
                  <a:lnTo>
                    <a:pt x="198645" y="1081584"/>
                  </a:lnTo>
                  <a:lnTo>
                    <a:pt x="189725" y="1021496"/>
                  </a:lnTo>
                  <a:lnTo>
                    <a:pt x="180805" y="961408"/>
                  </a:lnTo>
                  <a:lnTo>
                    <a:pt x="171886" y="901320"/>
                  </a:lnTo>
                  <a:lnTo>
                    <a:pt x="162966" y="841232"/>
                  </a:lnTo>
                  <a:lnTo>
                    <a:pt x="154046" y="781144"/>
                  </a:lnTo>
                  <a:lnTo>
                    <a:pt x="145127" y="721056"/>
                  </a:lnTo>
                  <a:lnTo>
                    <a:pt x="136207" y="660968"/>
                  </a:lnTo>
                  <a:lnTo>
                    <a:pt x="127287" y="600880"/>
                  </a:lnTo>
                  <a:lnTo>
                    <a:pt x="118368" y="540792"/>
                  </a:lnTo>
                  <a:lnTo>
                    <a:pt x="109448" y="480704"/>
                  </a:lnTo>
                  <a:lnTo>
                    <a:pt x="100529" y="420616"/>
                  </a:lnTo>
                  <a:lnTo>
                    <a:pt x="91609" y="360528"/>
                  </a:lnTo>
                  <a:lnTo>
                    <a:pt x="82689" y="300440"/>
                  </a:lnTo>
                  <a:lnTo>
                    <a:pt x="73770" y="240352"/>
                  </a:lnTo>
                  <a:lnTo>
                    <a:pt x="64850" y="180264"/>
                  </a:lnTo>
                  <a:lnTo>
                    <a:pt x="55930" y="120176"/>
                  </a:lnTo>
                  <a:lnTo>
                    <a:pt x="47011" y="60088"/>
                  </a:lnTo>
                  <a:lnTo>
                    <a:pt x="38091" y="0"/>
                  </a:lnTo>
                  <a:lnTo>
                    <a:pt x="0" y="6091"/>
                  </a:lnTo>
                  <a:lnTo>
                    <a:pt x="10263" y="65964"/>
                  </a:lnTo>
                  <a:lnTo>
                    <a:pt x="20526" y="125837"/>
                  </a:lnTo>
                  <a:lnTo>
                    <a:pt x="30789" y="185710"/>
                  </a:lnTo>
                  <a:lnTo>
                    <a:pt x="41053" y="245583"/>
                  </a:lnTo>
                  <a:lnTo>
                    <a:pt x="51316" y="305457"/>
                  </a:lnTo>
                  <a:lnTo>
                    <a:pt x="61579" y="365330"/>
                  </a:lnTo>
                  <a:lnTo>
                    <a:pt x="71842" y="425203"/>
                  </a:lnTo>
                  <a:lnTo>
                    <a:pt x="82106" y="485076"/>
                  </a:lnTo>
                  <a:lnTo>
                    <a:pt x="92369" y="544949"/>
                  </a:lnTo>
                  <a:lnTo>
                    <a:pt x="102632" y="604823"/>
                  </a:lnTo>
                  <a:lnTo>
                    <a:pt x="112895" y="664696"/>
                  </a:lnTo>
                  <a:lnTo>
                    <a:pt x="123159" y="724569"/>
                  </a:lnTo>
                  <a:lnTo>
                    <a:pt x="133422" y="784442"/>
                  </a:lnTo>
                  <a:lnTo>
                    <a:pt x="143685" y="844315"/>
                  </a:lnTo>
                  <a:lnTo>
                    <a:pt x="153948" y="904189"/>
                  </a:lnTo>
                  <a:lnTo>
                    <a:pt x="164212" y="964062"/>
                  </a:lnTo>
                  <a:lnTo>
                    <a:pt x="174475" y="1023935"/>
                  </a:lnTo>
                  <a:lnTo>
                    <a:pt x="184738" y="1083808"/>
                  </a:lnTo>
                  <a:lnTo>
                    <a:pt x="195001" y="1143681"/>
                  </a:lnTo>
                  <a:lnTo>
                    <a:pt x="205265" y="1203555"/>
                  </a:lnTo>
                  <a:lnTo>
                    <a:pt x="215528" y="1263428"/>
                  </a:lnTo>
                  <a:close/>
                </a:path>
              </a:pathLst>
            </a:custGeom>
            <a:solidFill>
              <a:srgbClr val="3283FE">
                <a:alpha val="100000"/>
              </a:srgbClr>
            </a:solidFill>
            <a:ln w="13550" cap="flat">
              <a:solidFill>
                <a:srgbClr val="000000">
                  <a:alpha val="100000"/>
                </a:srgbClr>
              </a:solidFill>
              <a:prstDash val="solid"/>
              <a:miter/>
            </a:ln>
          </p:spPr>
          <p:txBody>
            <a:bodyPr/>
            <a:lstStyle/>
            <a:p/>
          </p:txBody>
        </p:sp>
        <p:sp>
          <p:nvSpPr>
            <p:cNvPr id="30" name="pg30"/>
            <p:cNvSpPr/>
            <p:nvPr/>
          </p:nvSpPr>
          <p:spPr>
            <a:xfrm>
              <a:off x="2174151" y="2238844"/>
              <a:ext cx="195598" cy="1266287"/>
            </a:xfrm>
            <a:custGeom>
              <a:avLst/>
              <a:pathLst>
                <a:path w="195598" h="1266287">
                  <a:moveTo>
                    <a:pt x="195598" y="1265136"/>
                  </a:moveTo>
                  <a:lnTo>
                    <a:pt x="187806" y="1204892"/>
                  </a:lnTo>
                  <a:lnTo>
                    <a:pt x="180013" y="1144647"/>
                  </a:lnTo>
                  <a:lnTo>
                    <a:pt x="172221" y="1084403"/>
                  </a:lnTo>
                  <a:lnTo>
                    <a:pt x="164429" y="1024158"/>
                  </a:lnTo>
                  <a:lnTo>
                    <a:pt x="156637" y="963913"/>
                  </a:lnTo>
                  <a:lnTo>
                    <a:pt x="148844" y="903669"/>
                  </a:lnTo>
                  <a:lnTo>
                    <a:pt x="141052" y="843424"/>
                  </a:lnTo>
                  <a:lnTo>
                    <a:pt x="133260" y="783180"/>
                  </a:lnTo>
                  <a:lnTo>
                    <a:pt x="125467" y="722935"/>
                  </a:lnTo>
                  <a:lnTo>
                    <a:pt x="117675" y="662690"/>
                  </a:lnTo>
                  <a:lnTo>
                    <a:pt x="109883" y="602446"/>
                  </a:lnTo>
                  <a:lnTo>
                    <a:pt x="102091" y="542201"/>
                  </a:lnTo>
                  <a:lnTo>
                    <a:pt x="94298" y="481956"/>
                  </a:lnTo>
                  <a:lnTo>
                    <a:pt x="86506" y="421712"/>
                  </a:lnTo>
                  <a:lnTo>
                    <a:pt x="78714" y="361467"/>
                  </a:lnTo>
                  <a:lnTo>
                    <a:pt x="70921" y="301223"/>
                  </a:lnTo>
                  <a:lnTo>
                    <a:pt x="63129" y="240978"/>
                  </a:lnTo>
                  <a:lnTo>
                    <a:pt x="55337" y="180733"/>
                  </a:lnTo>
                  <a:lnTo>
                    <a:pt x="47545" y="120489"/>
                  </a:lnTo>
                  <a:lnTo>
                    <a:pt x="39752" y="60244"/>
                  </a:lnTo>
                  <a:lnTo>
                    <a:pt x="31960" y="0"/>
                  </a:lnTo>
                  <a:lnTo>
                    <a:pt x="0" y="4438"/>
                  </a:lnTo>
                  <a:lnTo>
                    <a:pt x="8919" y="64526"/>
                  </a:lnTo>
                  <a:lnTo>
                    <a:pt x="17839" y="124614"/>
                  </a:lnTo>
                  <a:lnTo>
                    <a:pt x="26758" y="184702"/>
                  </a:lnTo>
                  <a:lnTo>
                    <a:pt x="35678" y="244790"/>
                  </a:lnTo>
                  <a:lnTo>
                    <a:pt x="44598" y="304878"/>
                  </a:lnTo>
                  <a:lnTo>
                    <a:pt x="53517" y="364967"/>
                  </a:lnTo>
                  <a:lnTo>
                    <a:pt x="62437" y="425055"/>
                  </a:lnTo>
                  <a:lnTo>
                    <a:pt x="71357" y="485143"/>
                  </a:lnTo>
                  <a:lnTo>
                    <a:pt x="80276" y="545231"/>
                  </a:lnTo>
                  <a:lnTo>
                    <a:pt x="89196" y="605319"/>
                  </a:lnTo>
                  <a:lnTo>
                    <a:pt x="98115" y="665407"/>
                  </a:lnTo>
                  <a:lnTo>
                    <a:pt x="107035" y="725495"/>
                  </a:lnTo>
                  <a:lnTo>
                    <a:pt x="115955" y="785583"/>
                  </a:lnTo>
                  <a:lnTo>
                    <a:pt x="124874" y="845671"/>
                  </a:lnTo>
                  <a:lnTo>
                    <a:pt x="133794" y="905759"/>
                  </a:lnTo>
                  <a:lnTo>
                    <a:pt x="142714" y="965847"/>
                  </a:lnTo>
                  <a:lnTo>
                    <a:pt x="151633" y="1025935"/>
                  </a:lnTo>
                  <a:lnTo>
                    <a:pt x="160553" y="1086023"/>
                  </a:lnTo>
                  <a:lnTo>
                    <a:pt x="169473" y="1146111"/>
                  </a:lnTo>
                  <a:lnTo>
                    <a:pt x="178392" y="1206199"/>
                  </a:lnTo>
                  <a:lnTo>
                    <a:pt x="187312" y="1266287"/>
                  </a:lnTo>
                  <a:close/>
                </a:path>
              </a:pathLst>
            </a:custGeom>
            <a:solidFill>
              <a:srgbClr val="00CC99">
                <a:alpha val="100000"/>
              </a:srgbClr>
            </a:solidFill>
            <a:ln w="13550" cap="flat">
              <a:solidFill>
                <a:srgbClr val="000000">
                  <a:alpha val="100000"/>
                </a:srgbClr>
              </a:solidFill>
              <a:prstDash val="solid"/>
              <a:miter/>
            </a:ln>
          </p:spPr>
          <p:txBody>
            <a:bodyPr/>
            <a:lstStyle/>
            <a:p/>
          </p:txBody>
        </p:sp>
        <p:sp>
          <p:nvSpPr>
            <p:cNvPr id="31" name="pg31"/>
            <p:cNvSpPr/>
            <p:nvPr/>
          </p:nvSpPr>
          <p:spPr>
            <a:xfrm>
              <a:off x="2206111" y="2235885"/>
              <a:ext cx="169917" cy="1268095"/>
            </a:xfrm>
            <a:custGeom>
              <a:avLst/>
              <a:pathLst>
                <a:path w="169917" h="1268095">
                  <a:moveTo>
                    <a:pt x="169917" y="1267328"/>
                  </a:moveTo>
                  <a:lnTo>
                    <a:pt x="162979" y="1206979"/>
                  </a:lnTo>
                  <a:lnTo>
                    <a:pt x="156041" y="1146630"/>
                  </a:lnTo>
                  <a:lnTo>
                    <a:pt x="149103" y="1086281"/>
                  </a:lnTo>
                  <a:lnTo>
                    <a:pt x="142165" y="1025932"/>
                  </a:lnTo>
                  <a:lnTo>
                    <a:pt x="135227" y="965583"/>
                  </a:lnTo>
                  <a:lnTo>
                    <a:pt x="128289" y="905234"/>
                  </a:lnTo>
                  <a:lnTo>
                    <a:pt x="121351" y="844885"/>
                  </a:lnTo>
                  <a:lnTo>
                    <a:pt x="114413" y="784536"/>
                  </a:lnTo>
                  <a:lnTo>
                    <a:pt x="107475" y="724187"/>
                  </a:lnTo>
                  <a:lnTo>
                    <a:pt x="100537" y="663838"/>
                  </a:lnTo>
                  <a:lnTo>
                    <a:pt x="93599" y="603489"/>
                  </a:lnTo>
                  <a:lnTo>
                    <a:pt x="86661" y="543140"/>
                  </a:lnTo>
                  <a:lnTo>
                    <a:pt x="79723" y="482791"/>
                  </a:lnTo>
                  <a:lnTo>
                    <a:pt x="72785" y="422442"/>
                  </a:lnTo>
                  <a:lnTo>
                    <a:pt x="65847" y="362093"/>
                  </a:lnTo>
                  <a:lnTo>
                    <a:pt x="58909" y="301744"/>
                  </a:lnTo>
                  <a:lnTo>
                    <a:pt x="51971" y="241395"/>
                  </a:lnTo>
                  <a:lnTo>
                    <a:pt x="45033" y="181046"/>
                  </a:lnTo>
                  <a:lnTo>
                    <a:pt x="38095" y="120697"/>
                  </a:lnTo>
                  <a:lnTo>
                    <a:pt x="31157" y="60348"/>
                  </a:lnTo>
                  <a:lnTo>
                    <a:pt x="24219" y="0"/>
                  </a:lnTo>
                  <a:lnTo>
                    <a:pt x="0" y="2958"/>
                  </a:lnTo>
                  <a:lnTo>
                    <a:pt x="7792" y="63203"/>
                  </a:lnTo>
                  <a:lnTo>
                    <a:pt x="15584" y="123447"/>
                  </a:lnTo>
                  <a:lnTo>
                    <a:pt x="23376" y="183692"/>
                  </a:lnTo>
                  <a:lnTo>
                    <a:pt x="31169" y="243936"/>
                  </a:lnTo>
                  <a:lnTo>
                    <a:pt x="38961" y="304181"/>
                  </a:lnTo>
                  <a:lnTo>
                    <a:pt x="46753" y="364426"/>
                  </a:lnTo>
                  <a:lnTo>
                    <a:pt x="54545" y="424670"/>
                  </a:lnTo>
                  <a:lnTo>
                    <a:pt x="62338" y="484915"/>
                  </a:lnTo>
                  <a:lnTo>
                    <a:pt x="70130" y="545159"/>
                  </a:lnTo>
                  <a:lnTo>
                    <a:pt x="77922" y="605404"/>
                  </a:lnTo>
                  <a:lnTo>
                    <a:pt x="85715" y="665649"/>
                  </a:lnTo>
                  <a:lnTo>
                    <a:pt x="93507" y="725893"/>
                  </a:lnTo>
                  <a:lnTo>
                    <a:pt x="101299" y="786138"/>
                  </a:lnTo>
                  <a:lnTo>
                    <a:pt x="109091" y="846383"/>
                  </a:lnTo>
                  <a:lnTo>
                    <a:pt x="116884" y="906627"/>
                  </a:lnTo>
                  <a:lnTo>
                    <a:pt x="124676" y="966872"/>
                  </a:lnTo>
                  <a:lnTo>
                    <a:pt x="132468" y="1027116"/>
                  </a:lnTo>
                  <a:lnTo>
                    <a:pt x="140261" y="1087361"/>
                  </a:lnTo>
                  <a:lnTo>
                    <a:pt x="148053" y="1147606"/>
                  </a:lnTo>
                  <a:lnTo>
                    <a:pt x="155845" y="1207850"/>
                  </a:lnTo>
                  <a:lnTo>
                    <a:pt x="163637" y="1268095"/>
                  </a:lnTo>
                  <a:close/>
                </a:path>
              </a:pathLst>
            </a:custGeom>
            <a:solidFill>
              <a:srgbClr val="FE00FA">
                <a:alpha val="100000"/>
              </a:srgbClr>
            </a:solidFill>
            <a:ln w="13550" cap="flat">
              <a:solidFill>
                <a:srgbClr val="000000">
                  <a:alpha val="100000"/>
                </a:srgbClr>
              </a:solidFill>
              <a:prstDash val="solid"/>
              <a:miter/>
            </a:ln>
          </p:spPr>
          <p:txBody>
            <a:bodyPr/>
            <a:lstStyle/>
            <a:p/>
          </p:txBody>
        </p:sp>
        <p:sp>
          <p:nvSpPr>
            <p:cNvPr id="32" name="pg32"/>
            <p:cNvSpPr/>
            <p:nvPr/>
          </p:nvSpPr>
          <p:spPr>
            <a:xfrm>
              <a:off x="2230331" y="2233375"/>
              <a:ext cx="151717" cy="1269838"/>
            </a:xfrm>
            <a:custGeom>
              <a:avLst/>
              <a:pathLst>
                <a:path w="151717" h="1269838">
                  <a:moveTo>
                    <a:pt x="151717" y="1269187"/>
                  </a:moveTo>
                  <a:lnTo>
                    <a:pt x="145598" y="1208750"/>
                  </a:lnTo>
                  <a:lnTo>
                    <a:pt x="139479" y="1148312"/>
                  </a:lnTo>
                  <a:lnTo>
                    <a:pt x="133361" y="1087875"/>
                  </a:lnTo>
                  <a:lnTo>
                    <a:pt x="127242" y="1027437"/>
                  </a:lnTo>
                  <a:lnTo>
                    <a:pt x="121123" y="967000"/>
                  </a:lnTo>
                  <a:lnTo>
                    <a:pt x="115004" y="906562"/>
                  </a:lnTo>
                  <a:lnTo>
                    <a:pt x="108885" y="846125"/>
                  </a:lnTo>
                  <a:lnTo>
                    <a:pt x="102766" y="785687"/>
                  </a:lnTo>
                  <a:lnTo>
                    <a:pt x="96647" y="725250"/>
                  </a:lnTo>
                  <a:lnTo>
                    <a:pt x="90528" y="664812"/>
                  </a:lnTo>
                  <a:lnTo>
                    <a:pt x="84410" y="604375"/>
                  </a:lnTo>
                  <a:lnTo>
                    <a:pt x="78291" y="543937"/>
                  </a:lnTo>
                  <a:lnTo>
                    <a:pt x="72172" y="483500"/>
                  </a:lnTo>
                  <a:lnTo>
                    <a:pt x="66053" y="423062"/>
                  </a:lnTo>
                  <a:lnTo>
                    <a:pt x="59934" y="362625"/>
                  </a:lnTo>
                  <a:lnTo>
                    <a:pt x="53815" y="302187"/>
                  </a:lnTo>
                  <a:lnTo>
                    <a:pt x="47696" y="241750"/>
                  </a:lnTo>
                  <a:lnTo>
                    <a:pt x="41577" y="181312"/>
                  </a:lnTo>
                  <a:lnTo>
                    <a:pt x="35459" y="120875"/>
                  </a:lnTo>
                  <a:lnTo>
                    <a:pt x="29340" y="60437"/>
                  </a:lnTo>
                  <a:lnTo>
                    <a:pt x="23221" y="0"/>
                  </a:lnTo>
                  <a:lnTo>
                    <a:pt x="0" y="2510"/>
                  </a:lnTo>
                  <a:lnTo>
                    <a:pt x="6937" y="62859"/>
                  </a:lnTo>
                  <a:lnTo>
                    <a:pt x="13875" y="123208"/>
                  </a:lnTo>
                  <a:lnTo>
                    <a:pt x="20813" y="183557"/>
                  </a:lnTo>
                  <a:lnTo>
                    <a:pt x="27751" y="243906"/>
                  </a:lnTo>
                  <a:lnTo>
                    <a:pt x="34689" y="304255"/>
                  </a:lnTo>
                  <a:lnTo>
                    <a:pt x="41627" y="364604"/>
                  </a:lnTo>
                  <a:lnTo>
                    <a:pt x="48565" y="424952"/>
                  </a:lnTo>
                  <a:lnTo>
                    <a:pt x="55503" y="485301"/>
                  </a:lnTo>
                  <a:lnTo>
                    <a:pt x="62441" y="545650"/>
                  </a:lnTo>
                  <a:lnTo>
                    <a:pt x="69379" y="605999"/>
                  </a:lnTo>
                  <a:lnTo>
                    <a:pt x="76317" y="666348"/>
                  </a:lnTo>
                  <a:lnTo>
                    <a:pt x="83255" y="726697"/>
                  </a:lnTo>
                  <a:lnTo>
                    <a:pt x="90193" y="787046"/>
                  </a:lnTo>
                  <a:lnTo>
                    <a:pt x="97131" y="847395"/>
                  </a:lnTo>
                  <a:lnTo>
                    <a:pt x="104069" y="907744"/>
                  </a:lnTo>
                  <a:lnTo>
                    <a:pt x="111007" y="968093"/>
                  </a:lnTo>
                  <a:lnTo>
                    <a:pt x="117945" y="1028442"/>
                  </a:lnTo>
                  <a:lnTo>
                    <a:pt x="124883" y="1088791"/>
                  </a:lnTo>
                  <a:lnTo>
                    <a:pt x="131821" y="1149140"/>
                  </a:lnTo>
                  <a:lnTo>
                    <a:pt x="138759" y="1209489"/>
                  </a:lnTo>
                  <a:lnTo>
                    <a:pt x="145697" y="1269838"/>
                  </a:lnTo>
                  <a:close/>
                </a:path>
              </a:pathLst>
            </a:custGeom>
            <a:solidFill>
              <a:srgbClr val="3B00FB">
                <a:alpha val="100000"/>
              </a:srgbClr>
            </a:solidFill>
            <a:ln w="13550" cap="flat">
              <a:solidFill>
                <a:srgbClr val="000000">
                  <a:alpha val="100000"/>
                </a:srgbClr>
              </a:solidFill>
              <a:prstDash val="solid"/>
              <a:miter/>
            </a:ln>
          </p:spPr>
          <p:txBody>
            <a:bodyPr/>
            <a:lstStyle/>
            <a:p/>
          </p:txBody>
        </p:sp>
        <p:sp>
          <p:nvSpPr>
            <p:cNvPr id="33" name="pg33"/>
            <p:cNvSpPr/>
            <p:nvPr/>
          </p:nvSpPr>
          <p:spPr>
            <a:xfrm>
              <a:off x="2253552" y="2231316"/>
              <a:ext cx="134125" cy="1271247"/>
            </a:xfrm>
            <a:custGeom>
              <a:avLst/>
              <a:pathLst>
                <a:path w="134125" h="1271247">
                  <a:moveTo>
                    <a:pt x="134125" y="1270713"/>
                  </a:moveTo>
                  <a:lnTo>
                    <a:pt x="128772" y="1210203"/>
                  </a:lnTo>
                  <a:lnTo>
                    <a:pt x="123419" y="1149692"/>
                  </a:lnTo>
                  <a:lnTo>
                    <a:pt x="118066" y="1089182"/>
                  </a:lnTo>
                  <a:lnTo>
                    <a:pt x="112713" y="1028672"/>
                  </a:lnTo>
                  <a:lnTo>
                    <a:pt x="107360" y="968162"/>
                  </a:lnTo>
                  <a:lnTo>
                    <a:pt x="102007" y="907652"/>
                  </a:lnTo>
                  <a:lnTo>
                    <a:pt x="96653" y="847142"/>
                  </a:lnTo>
                  <a:lnTo>
                    <a:pt x="91300" y="786631"/>
                  </a:lnTo>
                  <a:lnTo>
                    <a:pt x="85947" y="726121"/>
                  </a:lnTo>
                  <a:lnTo>
                    <a:pt x="80594" y="665611"/>
                  </a:lnTo>
                  <a:lnTo>
                    <a:pt x="75241" y="605101"/>
                  </a:lnTo>
                  <a:lnTo>
                    <a:pt x="69888" y="544591"/>
                  </a:lnTo>
                  <a:lnTo>
                    <a:pt x="64535" y="484081"/>
                  </a:lnTo>
                  <a:lnTo>
                    <a:pt x="59182" y="423571"/>
                  </a:lnTo>
                  <a:lnTo>
                    <a:pt x="53829" y="363060"/>
                  </a:lnTo>
                  <a:lnTo>
                    <a:pt x="48476" y="302550"/>
                  </a:lnTo>
                  <a:lnTo>
                    <a:pt x="43123" y="242040"/>
                  </a:lnTo>
                  <a:lnTo>
                    <a:pt x="37770" y="181530"/>
                  </a:lnTo>
                  <a:lnTo>
                    <a:pt x="32417" y="121020"/>
                  </a:lnTo>
                  <a:lnTo>
                    <a:pt x="27064" y="60510"/>
                  </a:lnTo>
                  <a:lnTo>
                    <a:pt x="21711" y="0"/>
                  </a:lnTo>
                  <a:lnTo>
                    <a:pt x="0" y="2059"/>
                  </a:lnTo>
                  <a:lnTo>
                    <a:pt x="6118" y="62496"/>
                  </a:lnTo>
                  <a:lnTo>
                    <a:pt x="12237" y="122934"/>
                  </a:lnTo>
                  <a:lnTo>
                    <a:pt x="18356" y="183371"/>
                  </a:lnTo>
                  <a:lnTo>
                    <a:pt x="24475" y="243809"/>
                  </a:lnTo>
                  <a:lnTo>
                    <a:pt x="30594" y="304246"/>
                  </a:lnTo>
                  <a:lnTo>
                    <a:pt x="36713" y="364684"/>
                  </a:lnTo>
                  <a:lnTo>
                    <a:pt x="42832" y="425121"/>
                  </a:lnTo>
                  <a:lnTo>
                    <a:pt x="48951" y="485559"/>
                  </a:lnTo>
                  <a:lnTo>
                    <a:pt x="55069" y="545996"/>
                  </a:lnTo>
                  <a:lnTo>
                    <a:pt x="61188" y="606434"/>
                  </a:lnTo>
                  <a:lnTo>
                    <a:pt x="67307" y="666871"/>
                  </a:lnTo>
                  <a:lnTo>
                    <a:pt x="73426" y="727309"/>
                  </a:lnTo>
                  <a:lnTo>
                    <a:pt x="79545" y="787747"/>
                  </a:lnTo>
                  <a:lnTo>
                    <a:pt x="85664" y="848184"/>
                  </a:lnTo>
                  <a:lnTo>
                    <a:pt x="91783" y="908622"/>
                  </a:lnTo>
                  <a:lnTo>
                    <a:pt x="97902" y="969059"/>
                  </a:lnTo>
                  <a:lnTo>
                    <a:pt x="104020" y="1029497"/>
                  </a:lnTo>
                  <a:lnTo>
                    <a:pt x="110139" y="1089934"/>
                  </a:lnTo>
                  <a:lnTo>
                    <a:pt x="116258" y="1150372"/>
                  </a:lnTo>
                  <a:lnTo>
                    <a:pt x="122377" y="1210809"/>
                  </a:lnTo>
                  <a:lnTo>
                    <a:pt x="128496" y="1271247"/>
                  </a:lnTo>
                  <a:close/>
                </a:path>
              </a:pathLst>
            </a:custGeom>
            <a:solidFill>
              <a:srgbClr val="F26A21">
                <a:alpha val="100000"/>
              </a:srgbClr>
            </a:solidFill>
            <a:ln w="13550" cap="flat">
              <a:solidFill>
                <a:srgbClr val="000000">
                  <a:alpha val="100000"/>
                </a:srgbClr>
              </a:solidFill>
              <a:prstDash val="solid"/>
              <a:miter/>
            </a:ln>
          </p:spPr>
          <p:txBody>
            <a:bodyPr/>
            <a:lstStyle/>
            <a:p/>
          </p:txBody>
        </p:sp>
        <p:sp>
          <p:nvSpPr>
            <p:cNvPr id="34" name="pg34"/>
            <p:cNvSpPr/>
            <p:nvPr/>
          </p:nvSpPr>
          <p:spPr>
            <a:xfrm>
              <a:off x="2275264" y="2224616"/>
              <a:ext cx="151758" cy="1277412"/>
            </a:xfrm>
            <a:custGeom>
              <a:avLst/>
              <a:pathLst>
                <a:path w="151758" h="1277412">
                  <a:moveTo>
                    <a:pt x="151758" y="1275675"/>
                  </a:moveTo>
                  <a:lnTo>
                    <a:pt x="151758" y="1214929"/>
                  </a:lnTo>
                  <a:lnTo>
                    <a:pt x="151758" y="1154182"/>
                  </a:lnTo>
                  <a:lnTo>
                    <a:pt x="151758" y="1093436"/>
                  </a:lnTo>
                  <a:lnTo>
                    <a:pt x="151758" y="1032689"/>
                  </a:lnTo>
                  <a:lnTo>
                    <a:pt x="151758" y="971943"/>
                  </a:lnTo>
                  <a:lnTo>
                    <a:pt x="151758" y="911197"/>
                  </a:lnTo>
                  <a:lnTo>
                    <a:pt x="151758" y="850450"/>
                  </a:lnTo>
                  <a:lnTo>
                    <a:pt x="151758" y="789704"/>
                  </a:lnTo>
                  <a:lnTo>
                    <a:pt x="151758" y="728957"/>
                  </a:lnTo>
                  <a:lnTo>
                    <a:pt x="151758" y="668211"/>
                  </a:lnTo>
                  <a:lnTo>
                    <a:pt x="151758" y="607464"/>
                  </a:lnTo>
                  <a:lnTo>
                    <a:pt x="151758" y="546718"/>
                  </a:lnTo>
                  <a:lnTo>
                    <a:pt x="151758" y="485971"/>
                  </a:lnTo>
                  <a:lnTo>
                    <a:pt x="151758" y="425225"/>
                  </a:lnTo>
                  <a:lnTo>
                    <a:pt x="151758" y="364478"/>
                  </a:lnTo>
                  <a:lnTo>
                    <a:pt x="151758" y="303732"/>
                  </a:lnTo>
                  <a:lnTo>
                    <a:pt x="151758" y="242985"/>
                  </a:lnTo>
                  <a:lnTo>
                    <a:pt x="151758" y="182239"/>
                  </a:lnTo>
                  <a:lnTo>
                    <a:pt x="151758" y="121492"/>
                  </a:lnTo>
                  <a:lnTo>
                    <a:pt x="151758" y="60746"/>
                  </a:lnTo>
                  <a:lnTo>
                    <a:pt x="151758" y="0"/>
                  </a:lnTo>
                  <a:lnTo>
                    <a:pt x="75805" y="1675"/>
                  </a:lnTo>
                  <a:lnTo>
                    <a:pt x="0" y="6699"/>
                  </a:lnTo>
                  <a:lnTo>
                    <a:pt x="5353" y="67209"/>
                  </a:lnTo>
                  <a:lnTo>
                    <a:pt x="10706" y="127719"/>
                  </a:lnTo>
                  <a:lnTo>
                    <a:pt x="16059" y="188230"/>
                  </a:lnTo>
                  <a:lnTo>
                    <a:pt x="21412" y="248740"/>
                  </a:lnTo>
                  <a:lnTo>
                    <a:pt x="26765" y="309250"/>
                  </a:lnTo>
                  <a:lnTo>
                    <a:pt x="32118" y="369760"/>
                  </a:lnTo>
                  <a:lnTo>
                    <a:pt x="37471" y="430270"/>
                  </a:lnTo>
                  <a:lnTo>
                    <a:pt x="42824" y="490780"/>
                  </a:lnTo>
                  <a:lnTo>
                    <a:pt x="48177" y="551290"/>
                  </a:lnTo>
                  <a:lnTo>
                    <a:pt x="53530" y="611801"/>
                  </a:lnTo>
                  <a:lnTo>
                    <a:pt x="58883" y="672311"/>
                  </a:lnTo>
                  <a:lnTo>
                    <a:pt x="64236" y="732821"/>
                  </a:lnTo>
                  <a:lnTo>
                    <a:pt x="69589" y="793331"/>
                  </a:lnTo>
                  <a:lnTo>
                    <a:pt x="74942" y="853841"/>
                  </a:lnTo>
                  <a:lnTo>
                    <a:pt x="80295" y="914351"/>
                  </a:lnTo>
                  <a:lnTo>
                    <a:pt x="85648" y="974862"/>
                  </a:lnTo>
                  <a:lnTo>
                    <a:pt x="91001" y="1035372"/>
                  </a:lnTo>
                  <a:lnTo>
                    <a:pt x="96354" y="1095882"/>
                  </a:lnTo>
                  <a:lnTo>
                    <a:pt x="101707" y="1156392"/>
                  </a:lnTo>
                  <a:lnTo>
                    <a:pt x="107060" y="1216902"/>
                  </a:lnTo>
                  <a:lnTo>
                    <a:pt x="112413" y="1277412"/>
                  </a:lnTo>
                  <a:close/>
                </a:path>
              </a:pathLst>
            </a:custGeom>
            <a:solidFill>
              <a:srgbClr val="E8E8E8">
                <a:alpha val="100000"/>
              </a:srgbClr>
            </a:solidFill>
            <a:ln w="13550" cap="flat">
              <a:solidFill>
                <a:srgbClr val="000000">
                  <a:alpha val="100000"/>
                </a:srgbClr>
              </a:solidFill>
              <a:prstDash val="solid"/>
              <a:miter/>
            </a:ln>
          </p:spPr>
          <p:txBody>
            <a:bodyPr/>
            <a:lstStyle/>
            <a:p/>
          </p:txBody>
        </p:sp>
        <p:sp>
          <p:nvSpPr>
            <p:cNvPr id="35" name="tx35"/>
            <p:cNvSpPr/>
            <p:nvPr/>
          </p:nvSpPr>
          <p:spPr>
            <a:xfrm>
              <a:off x="2180089" y="3869192"/>
              <a:ext cx="493867" cy="155173"/>
            </a:xfrm>
            <a:prstGeom prst="rect">
              <a:avLst/>
            </a:prstGeom>
            <a:noFill/>
          </p:spPr>
          <p:txBody>
            <a:bodyPr lIns="0" rIns="0" tIns="0" bIns="0" anchorCtr="1" anchor="ctr" wrap="none"/>
            <a:lstStyle/>
            <a:p>
              <a:pPr algn="l" marL="0" marR="0" indent="0">
                <a:spcBef>
                  <a:spcPts val="0"/>
                </a:spcBef>
                <a:spcAft>
                  <a:spcPts val="0"/>
                </a:spcAft>
              </a:pPr>
              <a:r>
                <a:rPr sz="1707" i="0" b="1">
                  <a:solidFill>
                    <a:srgbClr val="000000">
                      <a:alpha val="100000"/>
                    </a:srgbClr>
                  </a:solidFill>
                  <a:latin typeface="Arial"/>
                  <a:cs typeface="Arial"/>
                </a:rPr>
                <a:t>6.6m</a:t>
              </a:r>
            </a:p>
          </p:txBody>
        </p:sp>
        <p:sp>
          <p:nvSpPr>
            <p:cNvPr id="36" name="tx36"/>
            <p:cNvSpPr/>
            <p:nvPr/>
          </p:nvSpPr>
          <p:spPr>
            <a:xfrm>
              <a:off x="4651726" y="2106318"/>
              <a:ext cx="291309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 DTP1 unvaccinated (% of total unvaccinated)</a:t>
              </a:r>
            </a:p>
          </p:txBody>
        </p:sp>
        <p:sp>
          <p:nvSpPr>
            <p:cNvPr id="37" name="rc37"/>
            <p:cNvSpPr/>
            <p:nvPr/>
          </p:nvSpPr>
          <p:spPr>
            <a:xfrm>
              <a:off x="4660726" y="2299665"/>
              <a:ext cx="201456" cy="201456"/>
            </a:xfrm>
            <a:prstGeom prst="rect">
              <a:avLst/>
            </a:prstGeom>
            <a:solidFill>
              <a:srgbClr val="7ED7D1">
                <a:alpha val="100000"/>
              </a:srgbClr>
            </a:solidFill>
            <a:ln w="13550" cap="flat">
              <a:solidFill>
                <a:srgbClr val="000000">
                  <a:alpha val="100000"/>
                </a:srgbClr>
              </a:solidFill>
              <a:prstDash val="solid"/>
              <a:miter/>
            </a:ln>
          </p:spPr>
          <p:txBody>
            <a:bodyPr/>
            <a:lstStyle/>
            <a:p/>
          </p:txBody>
        </p:sp>
        <p:sp>
          <p:nvSpPr>
            <p:cNvPr id="38" name="rc38"/>
            <p:cNvSpPr/>
            <p:nvPr/>
          </p:nvSpPr>
          <p:spPr>
            <a:xfrm>
              <a:off x="4660726" y="2519121"/>
              <a:ext cx="201456" cy="201456"/>
            </a:xfrm>
            <a:prstGeom prst="rect">
              <a:avLst/>
            </a:prstGeom>
            <a:solidFill>
              <a:srgbClr val="66B0FF">
                <a:alpha val="100000"/>
              </a:srgbClr>
            </a:solidFill>
            <a:ln w="13550" cap="flat">
              <a:solidFill>
                <a:srgbClr val="000000">
                  <a:alpha val="100000"/>
                </a:srgbClr>
              </a:solidFill>
              <a:prstDash val="solid"/>
              <a:miter/>
            </a:ln>
          </p:spPr>
          <p:txBody>
            <a:bodyPr/>
            <a:lstStyle/>
            <a:p/>
          </p:txBody>
        </p:sp>
        <p:sp>
          <p:nvSpPr>
            <p:cNvPr id="39" name="rc39"/>
            <p:cNvSpPr/>
            <p:nvPr/>
          </p:nvSpPr>
          <p:spPr>
            <a:xfrm>
              <a:off x="4660726" y="2738577"/>
              <a:ext cx="201456" cy="201456"/>
            </a:xfrm>
            <a:prstGeom prst="rect">
              <a:avLst/>
            </a:prstGeom>
            <a:solidFill>
              <a:srgbClr val="822E1C">
                <a:alpha val="100000"/>
              </a:srgbClr>
            </a:solidFill>
            <a:ln w="13550" cap="flat">
              <a:solidFill>
                <a:srgbClr val="000000">
                  <a:alpha val="100000"/>
                </a:srgbClr>
              </a:solidFill>
              <a:prstDash val="solid"/>
              <a:miter/>
            </a:ln>
          </p:spPr>
          <p:txBody>
            <a:bodyPr/>
            <a:lstStyle/>
            <a:p/>
          </p:txBody>
        </p:sp>
        <p:sp>
          <p:nvSpPr>
            <p:cNvPr id="40" name="rc40"/>
            <p:cNvSpPr/>
            <p:nvPr/>
          </p:nvSpPr>
          <p:spPr>
            <a:xfrm>
              <a:off x="4660726" y="2958033"/>
              <a:ext cx="201456" cy="201456"/>
            </a:xfrm>
            <a:prstGeom prst="rect">
              <a:avLst/>
            </a:prstGeom>
            <a:solidFill>
              <a:srgbClr val="1C7F93">
                <a:alpha val="100000"/>
              </a:srgbClr>
            </a:solidFill>
            <a:ln w="13550" cap="flat">
              <a:solidFill>
                <a:srgbClr val="000000">
                  <a:alpha val="100000"/>
                </a:srgbClr>
              </a:solidFill>
              <a:prstDash val="solid"/>
              <a:miter/>
            </a:ln>
          </p:spPr>
          <p:txBody>
            <a:bodyPr/>
            <a:lstStyle/>
            <a:p/>
          </p:txBody>
        </p:sp>
        <p:sp>
          <p:nvSpPr>
            <p:cNvPr id="41" name="rc41"/>
            <p:cNvSpPr/>
            <p:nvPr/>
          </p:nvSpPr>
          <p:spPr>
            <a:xfrm>
              <a:off x="4660726" y="3177489"/>
              <a:ext cx="201456" cy="201456"/>
            </a:xfrm>
            <a:prstGeom prst="rect">
              <a:avLst/>
            </a:prstGeom>
            <a:solidFill>
              <a:srgbClr val="AAF400">
                <a:alpha val="100000"/>
              </a:srgbClr>
            </a:solidFill>
            <a:ln w="13550" cap="flat">
              <a:solidFill>
                <a:srgbClr val="000000">
                  <a:alpha val="100000"/>
                </a:srgbClr>
              </a:solidFill>
              <a:prstDash val="solid"/>
              <a:miter/>
            </a:ln>
          </p:spPr>
          <p:txBody>
            <a:bodyPr/>
            <a:lstStyle/>
            <a:p/>
          </p:txBody>
        </p:sp>
        <p:sp>
          <p:nvSpPr>
            <p:cNvPr id="42" name="rc42"/>
            <p:cNvSpPr/>
            <p:nvPr/>
          </p:nvSpPr>
          <p:spPr>
            <a:xfrm>
              <a:off x="4660726" y="3396945"/>
              <a:ext cx="201456" cy="201456"/>
            </a:xfrm>
            <a:prstGeom prst="rect">
              <a:avLst/>
            </a:prstGeom>
            <a:solidFill>
              <a:srgbClr val="DEA0FD">
                <a:alpha val="100000"/>
              </a:srgbClr>
            </a:solidFill>
            <a:ln w="13550" cap="flat">
              <a:solidFill>
                <a:srgbClr val="000000">
                  <a:alpha val="100000"/>
                </a:srgbClr>
              </a:solidFill>
              <a:prstDash val="solid"/>
              <a:miter/>
            </a:ln>
          </p:spPr>
          <p:txBody>
            <a:bodyPr/>
            <a:lstStyle/>
            <a:p/>
          </p:txBody>
        </p:sp>
        <p:sp>
          <p:nvSpPr>
            <p:cNvPr id="43" name="rc43"/>
            <p:cNvSpPr/>
            <p:nvPr/>
          </p:nvSpPr>
          <p:spPr>
            <a:xfrm>
              <a:off x="4660726" y="3616401"/>
              <a:ext cx="201456" cy="201456"/>
            </a:xfrm>
            <a:prstGeom prst="rect">
              <a:avLst/>
            </a:prstGeom>
            <a:solidFill>
              <a:srgbClr val="C075A6">
                <a:alpha val="100000"/>
              </a:srgbClr>
            </a:solidFill>
            <a:ln w="13550" cap="flat">
              <a:solidFill>
                <a:srgbClr val="000000">
                  <a:alpha val="100000"/>
                </a:srgbClr>
              </a:solidFill>
              <a:prstDash val="solid"/>
              <a:miter/>
            </a:ln>
          </p:spPr>
          <p:txBody>
            <a:bodyPr/>
            <a:lstStyle/>
            <a:p/>
          </p:txBody>
        </p:sp>
        <p:sp>
          <p:nvSpPr>
            <p:cNvPr id="44" name="rc44"/>
            <p:cNvSpPr/>
            <p:nvPr/>
          </p:nvSpPr>
          <p:spPr>
            <a:xfrm>
              <a:off x="4660726" y="3835857"/>
              <a:ext cx="201456" cy="201456"/>
            </a:xfrm>
            <a:prstGeom prst="rect">
              <a:avLst/>
            </a:prstGeom>
            <a:solidFill>
              <a:srgbClr val="F7E1A0">
                <a:alpha val="100000"/>
              </a:srgbClr>
            </a:solidFill>
            <a:ln w="13550" cap="flat">
              <a:solidFill>
                <a:srgbClr val="000000">
                  <a:alpha val="100000"/>
                </a:srgbClr>
              </a:solidFill>
              <a:prstDash val="solid"/>
              <a:miter/>
            </a:ln>
          </p:spPr>
          <p:txBody>
            <a:bodyPr/>
            <a:lstStyle/>
            <a:p/>
          </p:txBody>
        </p:sp>
        <p:sp>
          <p:nvSpPr>
            <p:cNvPr id="45" name="rc45"/>
            <p:cNvSpPr/>
            <p:nvPr/>
          </p:nvSpPr>
          <p:spPr>
            <a:xfrm>
              <a:off x="4660726" y="4055313"/>
              <a:ext cx="201456" cy="201456"/>
            </a:xfrm>
            <a:prstGeom prst="rect">
              <a:avLst/>
            </a:prstGeom>
            <a:solidFill>
              <a:srgbClr val="FC1CBF">
                <a:alpha val="100000"/>
              </a:srgbClr>
            </a:solidFill>
            <a:ln w="13550" cap="flat">
              <a:solidFill>
                <a:srgbClr val="000000">
                  <a:alpha val="100000"/>
                </a:srgbClr>
              </a:solidFill>
              <a:prstDash val="solid"/>
              <a:miter/>
            </a:ln>
          </p:spPr>
          <p:txBody>
            <a:bodyPr/>
            <a:lstStyle/>
            <a:p/>
          </p:txBody>
        </p:sp>
        <p:sp>
          <p:nvSpPr>
            <p:cNvPr id="46" name="rc46"/>
            <p:cNvSpPr/>
            <p:nvPr/>
          </p:nvSpPr>
          <p:spPr>
            <a:xfrm>
              <a:off x="4660726" y="4274769"/>
              <a:ext cx="201456" cy="201456"/>
            </a:xfrm>
            <a:prstGeom prst="rect">
              <a:avLst/>
            </a:prstGeom>
            <a:solidFill>
              <a:srgbClr val="FA0087">
                <a:alpha val="100000"/>
              </a:srgbClr>
            </a:solidFill>
            <a:ln w="13550" cap="flat">
              <a:solidFill>
                <a:srgbClr val="000000">
                  <a:alpha val="100000"/>
                </a:srgbClr>
              </a:solidFill>
              <a:prstDash val="solid"/>
              <a:miter/>
            </a:ln>
          </p:spPr>
          <p:txBody>
            <a:bodyPr/>
            <a:lstStyle/>
            <a:p/>
          </p:txBody>
        </p:sp>
        <p:sp>
          <p:nvSpPr>
            <p:cNvPr id="47" name="rc47"/>
            <p:cNvSpPr/>
            <p:nvPr/>
          </p:nvSpPr>
          <p:spPr>
            <a:xfrm>
              <a:off x="4660726" y="4494225"/>
              <a:ext cx="201456" cy="201456"/>
            </a:xfrm>
            <a:prstGeom prst="rect">
              <a:avLst/>
            </a:prstGeom>
            <a:solidFill>
              <a:srgbClr val="1CBE4F">
                <a:alpha val="100000"/>
              </a:srgbClr>
            </a:solidFill>
            <a:ln w="13550" cap="flat">
              <a:solidFill>
                <a:srgbClr val="000000">
                  <a:alpha val="100000"/>
                </a:srgbClr>
              </a:solidFill>
              <a:prstDash val="solid"/>
              <a:miter/>
            </a:ln>
          </p:spPr>
          <p:txBody>
            <a:bodyPr/>
            <a:lstStyle/>
            <a:p/>
          </p:txBody>
        </p:sp>
        <p:sp>
          <p:nvSpPr>
            <p:cNvPr id="48" name="rc48"/>
            <p:cNvSpPr/>
            <p:nvPr/>
          </p:nvSpPr>
          <p:spPr>
            <a:xfrm>
              <a:off x="4660726" y="4713681"/>
              <a:ext cx="201456" cy="201456"/>
            </a:xfrm>
            <a:prstGeom prst="rect">
              <a:avLst/>
            </a:prstGeom>
            <a:solidFill>
              <a:srgbClr val="FBE426">
                <a:alpha val="100000"/>
              </a:srgbClr>
            </a:solidFill>
            <a:ln w="13550" cap="flat">
              <a:solidFill>
                <a:srgbClr val="000000">
                  <a:alpha val="100000"/>
                </a:srgbClr>
              </a:solidFill>
              <a:prstDash val="solid"/>
              <a:miter/>
            </a:ln>
          </p:spPr>
          <p:txBody>
            <a:bodyPr/>
            <a:lstStyle/>
            <a:p/>
          </p:txBody>
        </p:sp>
        <p:sp>
          <p:nvSpPr>
            <p:cNvPr id="49" name="rc49"/>
            <p:cNvSpPr/>
            <p:nvPr/>
          </p:nvSpPr>
          <p:spPr>
            <a:xfrm>
              <a:off x="4660726" y="4933137"/>
              <a:ext cx="201456" cy="201456"/>
            </a:xfrm>
            <a:prstGeom prst="rect">
              <a:avLst/>
            </a:prstGeom>
            <a:solidFill>
              <a:srgbClr val="B10DA1">
                <a:alpha val="100000"/>
              </a:srgbClr>
            </a:solidFill>
            <a:ln w="13550" cap="flat">
              <a:solidFill>
                <a:srgbClr val="000000">
                  <a:alpha val="100000"/>
                </a:srgbClr>
              </a:solidFill>
              <a:prstDash val="solid"/>
              <a:miter/>
            </a:ln>
          </p:spPr>
          <p:txBody>
            <a:bodyPr/>
            <a:lstStyle/>
            <a:p/>
          </p:txBody>
        </p:sp>
        <p:sp>
          <p:nvSpPr>
            <p:cNvPr id="50" name="rc50"/>
            <p:cNvSpPr/>
            <p:nvPr/>
          </p:nvSpPr>
          <p:spPr>
            <a:xfrm>
              <a:off x="4660726" y="5152593"/>
              <a:ext cx="201456" cy="201456"/>
            </a:xfrm>
            <a:prstGeom prst="rect">
              <a:avLst/>
            </a:prstGeom>
            <a:solidFill>
              <a:srgbClr val="85660D">
                <a:alpha val="100000"/>
              </a:srgbClr>
            </a:solidFill>
            <a:ln w="13550" cap="flat">
              <a:solidFill>
                <a:srgbClr val="000000">
                  <a:alpha val="100000"/>
                </a:srgbClr>
              </a:solidFill>
              <a:prstDash val="solid"/>
              <a:miter/>
            </a:ln>
          </p:spPr>
          <p:txBody>
            <a:bodyPr/>
            <a:lstStyle/>
            <a:p/>
          </p:txBody>
        </p:sp>
        <p:sp>
          <p:nvSpPr>
            <p:cNvPr id="51" name="rc51"/>
            <p:cNvSpPr/>
            <p:nvPr/>
          </p:nvSpPr>
          <p:spPr>
            <a:xfrm>
              <a:off x="4660726" y="5372049"/>
              <a:ext cx="201456" cy="201456"/>
            </a:xfrm>
            <a:prstGeom prst="rect">
              <a:avLst/>
            </a:prstGeom>
            <a:solidFill>
              <a:srgbClr val="1C8356">
                <a:alpha val="100000"/>
              </a:srgbClr>
            </a:solidFill>
            <a:ln w="13550" cap="flat">
              <a:solidFill>
                <a:srgbClr val="000000">
                  <a:alpha val="100000"/>
                </a:srgbClr>
              </a:solidFill>
              <a:prstDash val="solid"/>
              <a:miter/>
            </a:ln>
          </p:spPr>
          <p:txBody>
            <a:bodyPr/>
            <a:lstStyle/>
            <a:p/>
          </p:txBody>
        </p:sp>
        <p:sp>
          <p:nvSpPr>
            <p:cNvPr id="52" name="rc52"/>
            <p:cNvSpPr/>
            <p:nvPr/>
          </p:nvSpPr>
          <p:spPr>
            <a:xfrm>
              <a:off x="4660726" y="5591505"/>
              <a:ext cx="201456" cy="201456"/>
            </a:xfrm>
            <a:prstGeom prst="rect">
              <a:avLst/>
            </a:prstGeom>
            <a:solidFill>
              <a:srgbClr val="C4451C">
                <a:alpha val="100000"/>
              </a:srgbClr>
            </a:solidFill>
            <a:ln w="13550" cap="flat">
              <a:solidFill>
                <a:srgbClr val="000000">
                  <a:alpha val="100000"/>
                </a:srgbClr>
              </a:solidFill>
              <a:prstDash val="solid"/>
              <a:miter/>
            </a:ln>
          </p:spPr>
          <p:txBody>
            <a:bodyPr/>
            <a:lstStyle/>
            <a:p/>
          </p:txBody>
        </p:sp>
        <p:sp>
          <p:nvSpPr>
            <p:cNvPr id="53" name="rc53"/>
            <p:cNvSpPr/>
            <p:nvPr/>
          </p:nvSpPr>
          <p:spPr>
            <a:xfrm>
              <a:off x="6701398" y="2299665"/>
              <a:ext cx="201455" cy="201456"/>
            </a:xfrm>
            <a:prstGeom prst="rect">
              <a:avLst/>
            </a:prstGeom>
            <a:solidFill>
              <a:srgbClr val="325A9B">
                <a:alpha val="100000"/>
              </a:srgbClr>
            </a:solidFill>
            <a:ln w="13550" cap="flat">
              <a:solidFill>
                <a:srgbClr val="000000">
                  <a:alpha val="100000"/>
                </a:srgbClr>
              </a:solidFill>
              <a:prstDash val="solid"/>
              <a:miter/>
            </a:ln>
          </p:spPr>
          <p:txBody>
            <a:bodyPr/>
            <a:lstStyle/>
            <a:p/>
          </p:txBody>
        </p:sp>
        <p:sp>
          <p:nvSpPr>
            <p:cNvPr id="54" name="rc54"/>
            <p:cNvSpPr/>
            <p:nvPr/>
          </p:nvSpPr>
          <p:spPr>
            <a:xfrm>
              <a:off x="6701398" y="2519121"/>
              <a:ext cx="201455" cy="201456"/>
            </a:xfrm>
            <a:prstGeom prst="rect">
              <a:avLst/>
            </a:prstGeom>
            <a:solidFill>
              <a:srgbClr val="F8A19F">
                <a:alpha val="100000"/>
              </a:srgbClr>
            </a:solidFill>
            <a:ln w="13550" cap="flat">
              <a:solidFill>
                <a:srgbClr val="000000">
                  <a:alpha val="100000"/>
                </a:srgbClr>
              </a:solidFill>
              <a:prstDash val="solid"/>
              <a:miter/>
            </a:ln>
          </p:spPr>
          <p:txBody>
            <a:bodyPr/>
            <a:lstStyle/>
            <a:p/>
          </p:txBody>
        </p:sp>
        <p:sp>
          <p:nvSpPr>
            <p:cNvPr id="55" name="rc55"/>
            <p:cNvSpPr/>
            <p:nvPr/>
          </p:nvSpPr>
          <p:spPr>
            <a:xfrm>
              <a:off x="6701398" y="2738577"/>
              <a:ext cx="201455" cy="201456"/>
            </a:xfrm>
            <a:prstGeom prst="rect">
              <a:avLst/>
            </a:prstGeom>
            <a:solidFill>
              <a:srgbClr val="AA0DFE">
                <a:alpha val="100000"/>
              </a:srgbClr>
            </a:solidFill>
            <a:ln w="13550" cap="flat">
              <a:solidFill>
                <a:srgbClr val="000000">
                  <a:alpha val="100000"/>
                </a:srgbClr>
              </a:solidFill>
              <a:prstDash val="solid"/>
              <a:miter/>
            </a:ln>
          </p:spPr>
          <p:txBody>
            <a:bodyPr/>
            <a:lstStyle/>
            <a:p/>
          </p:txBody>
        </p:sp>
        <p:sp>
          <p:nvSpPr>
            <p:cNvPr id="56" name="rc56"/>
            <p:cNvSpPr/>
            <p:nvPr/>
          </p:nvSpPr>
          <p:spPr>
            <a:xfrm>
              <a:off x="6701398" y="2958033"/>
              <a:ext cx="201455" cy="201456"/>
            </a:xfrm>
            <a:prstGeom prst="rect">
              <a:avLst/>
            </a:prstGeom>
            <a:solidFill>
              <a:srgbClr val="F6222E">
                <a:alpha val="100000"/>
              </a:srgbClr>
            </a:solidFill>
            <a:ln w="13550" cap="flat">
              <a:solidFill>
                <a:srgbClr val="000000">
                  <a:alpha val="100000"/>
                </a:srgbClr>
              </a:solidFill>
              <a:prstDash val="solid"/>
              <a:miter/>
            </a:ln>
          </p:spPr>
          <p:txBody>
            <a:bodyPr/>
            <a:lstStyle/>
            <a:p/>
          </p:txBody>
        </p:sp>
        <p:sp>
          <p:nvSpPr>
            <p:cNvPr id="57" name="rc57"/>
            <p:cNvSpPr/>
            <p:nvPr/>
          </p:nvSpPr>
          <p:spPr>
            <a:xfrm>
              <a:off x="6701398" y="3177489"/>
              <a:ext cx="201455" cy="201456"/>
            </a:xfrm>
            <a:prstGeom prst="rect">
              <a:avLst/>
            </a:prstGeom>
            <a:solidFill>
              <a:srgbClr val="2ED9FF">
                <a:alpha val="100000"/>
              </a:srgbClr>
            </a:solidFill>
            <a:ln w="13550" cap="flat">
              <a:solidFill>
                <a:srgbClr val="000000">
                  <a:alpha val="100000"/>
                </a:srgbClr>
              </a:solidFill>
              <a:prstDash val="solid"/>
              <a:miter/>
            </a:ln>
          </p:spPr>
          <p:txBody>
            <a:bodyPr/>
            <a:lstStyle/>
            <a:p/>
          </p:txBody>
        </p:sp>
        <p:sp>
          <p:nvSpPr>
            <p:cNvPr id="58" name="rc58"/>
            <p:cNvSpPr/>
            <p:nvPr/>
          </p:nvSpPr>
          <p:spPr>
            <a:xfrm>
              <a:off x="6701398" y="3396945"/>
              <a:ext cx="201455" cy="201456"/>
            </a:xfrm>
            <a:prstGeom prst="rect">
              <a:avLst/>
            </a:prstGeom>
            <a:solidFill>
              <a:srgbClr val="782AB6">
                <a:alpha val="100000"/>
              </a:srgbClr>
            </a:solidFill>
            <a:ln w="13550" cap="flat">
              <a:solidFill>
                <a:srgbClr val="000000">
                  <a:alpha val="100000"/>
                </a:srgbClr>
              </a:solidFill>
              <a:prstDash val="solid"/>
              <a:miter/>
            </a:ln>
          </p:spPr>
          <p:txBody>
            <a:bodyPr/>
            <a:lstStyle/>
            <a:p/>
          </p:txBody>
        </p:sp>
        <p:sp>
          <p:nvSpPr>
            <p:cNvPr id="59" name="rc59"/>
            <p:cNvSpPr/>
            <p:nvPr/>
          </p:nvSpPr>
          <p:spPr>
            <a:xfrm>
              <a:off x="6701398" y="3616401"/>
              <a:ext cx="201455" cy="201456"/>
            </a:xfrm>
            <a:prstGeom prst="rect">
              <a:avLst/>
            </a:prstGeom>
            <a:solidFill>
              <a:srgbClr val="90AD1C">
                <a:alpha val="100000"/>
              </a:srgbClr>
            </a:solidFill>
            <a:ln w="13550" cap="flat">
              <a:solidFill>
                <a:srgbClr val="000000">
                  <a:alpha val="100000"/>
                </a:srgbClr>
              </a:solidFill>
              <a:prstDash val="solid"/>
              <a:miter/>
            </a:ln>
          </p:spPr>
          <p:txBody>
            <a:bodyPr/>
            <a:lstStyle/>
            <a:p/>
          </p:txBody>
        </p:sp>
        <p:sp>
          <p:nvSpPr>
            <p:cNvPr id="60" name="rc60"/>
            <p:cNvSpPr/>
            <p:nvPr/>
          </p:nvSpPr>
          <p:spPr>
            <a:xfrm>
              <a:off x="6701398" y="3835857"/>
              <a:ext cx="201455" cy="201456"/>
            </a:xfrm>
            <a:prstGeom prst="rect">
              <a:avLst/>
            </a:prstGeom>
            <a:solidFill>
              <a:srgbClr val="B00068">
                <a:alpha val="100000"/>
              </a:srgbClr>
            </a:solidFill>
            <a:ln w="13550" cap="flat">
              <a:solidFill>
                <a:srgbClr val="000000">
                  <a:alpha val="100000"/>
                </a:srgbClr>
              </a:solidFill>
              <a:prstDash val="solid"/>
              <a:miter/>
            </a:ln>
          </p:spPr>
          <p:txBody>
            <a:bodyPr/>
            <a:lstStyle/>
            <a:p/>
          </p:txBody>
        </p:sp>
        <p:sp>
          <p:nvSpPr>
            <p:cNvPr id="61" name="rc61"/>
            <p:cNvSpPr/>
            <p:nvPr/>
          </p:nvSpPr>
          <p:spPr>
            <a:xfrm>
              <a:off x="6701398" y="4055313"/>
              <a:ext cx="201455" cy="201456"/>
            </a:xfrm>
            <a:prstGeom prst="rect">
              <a:avLst/>
            </a:prstGeom>
            <a:solidFill>
              <a:srgbClr val="FEAF16">
                <a:alpha val="100000"/>
              </a:srgbClr>
            </a:solidFill>
            <a:ln w="13550" cap="flat">
              <a:solidFill>
                <a:srgbClr val="000000">
                  <a:alpha val="100000"/>
                </a:srgbClr>
              </a:solidFill>
              <a:prstDash val="solid"/>
              <a:miter/>
            </a:ln>
          </p:spPr>
          <p:txBody>
            <a:bodyPr/>
            <a:lstStyle/>
            <a:p/>
          </p:txBody>
        </p:sp>
        <p:sp>
          <p:nvSpPr>
            <p:cNvPr id="62" name="rc62"/>
            <p:cNvSpPr/>
            <p:nvPr/>
          </p:nvSpPr>
          <p:spPr>
            <a:xfrm>
              <a:off x="6701398" y="4274769"/>
              <a:ext cx="201455" cy="201456"/>
            </a:xfrm>
            <a:prstGeom prst="rect">
              <a:avLst/>
            </a:prstGeom>
            <a:solidFill>
              <a:srgbClr val="3283FE">
                <a:alpha val="100000"/>
              </a:srgbClr>
            </a:solidFill>
            <a:ln w="13550" cap="flat">
              <a:solidFill>
                <a:srgbClr val="000000">
                  <a:alpha val="100000"/>
                </a:srgbClr>
              </a:solidFill>
              <a:prstDash val="solid"/>
              <a:miter/>
            </a:ln>
          </p:spPr>
          <p:txBody>
            <a:bodyPr/>
            <a:lstStyle/>
            <a:p/>
          </p:txBody>
        </p:sp>
        <p:sp>
          <p:nvSpPr>
            <p:cNvPr id="63" name="rc63"/>
            <p:cNvSpPr/>
            <p:nvPr/>
          </p:nvSpPr>
          <p:spPr>
            <a:xfrm>
              <a:off x="6701398" y="4494225"/>
              <a:ext cx="201455" cy="201456"/>
            </a:xfrm>
            <a:prstGeom prst="rect">
              <a:avLst/>
            </a:prstGeom>
            <a:solidFill>
              <a:srgbClr val="00CC99">
                <a:alpha val="100000"/>
              </a:srgbClr>
            </a:solidFill>
            <a:ln w="13550" cap="flat">
              <a:solidFill>
                <a:srgbClr val="000000">
                  <a:alpha val="100000"/>
                </a:srgbClr>
              </a:solidFill>
              <a:prstDash val="solid"/>
              <a:miter/>
            </a:ln>
          </p:spPr>
          <p:txBody>
            <a:bodyPr/>
            <a:lstStyle/>
            <a:p/>
          </p:txBody>
        </p:sp>
        <p:sp>
          <p:nvSpPr>
            <p:cNvPr id="64" name="rc64"/>
            <p:cNvSpPr/>
            <p:nvPr/>
          </p:nvSpPr>
          <p:spPr>
            <a:xfrm>
              <a:off x="6701398" y="4713681"/>
              <a:ext cx="201455" cy="201456"/>
            </a:xfrm>
            <a:prstGeom prst="rect">
              <a:avLst/>
            </a:prstGeom>
            <a:solidFill>
              <a:srgbClr val="FE00FA">
                <a:alpha val="100000"/>
              </a:srgbClr>
            </a:solidFill>
            <a:ln w="13550" cap="flat">
              <a:solidFill>
                <a:srgbClr val="000000">
                  <a:alpha val="100000"/>
                </a:srgbClr>
              </a:solidFill>
              <a:prstDash val="solid"/>
              <a:miter/>
            </a:ln>
          </p:spPr>
          <p:txBody>
            <a:bodyPr/>
            <a:lstStyle/>
            <a:p/>
          </p:txBody>
        </p:sp>
        <p:sp>
          <p:nvSpPr>
            <p:cNvPr id="65" name="rc65"/>
            <p:cNvSpPr/>
            <p:nvPr/>
          </p:nvSpPr>
          <p:spPr>
            <a:xfrm>
              <a:off x="6701398" y="4933137"/>
              <a:ext cx="201455" cy="201456"/>
            </a:xfrm>
            <a:prstGeom prst="rect">
              <a:avLst/>
            </a:prstGeom>
            <a:solidFill>
              <a:srgbClr val="3B00FB">
                <a:alpha val="100000"/>
              </a:srgbClr>
            </a:solidFill>
            <a:ln w="13550" cap="flat">
              <a:solidFill>
                <a:srgbClr val="000000">
                  <a:alpha val="100000"/>
                </a:srgbClr>
              </a:solidFill>
              <a:prstDash val="solid"/>
              <a:miter/>
            </a:ln>
          </p:spPr>
          <p:txBody>
            <a:bodyPr/>
            <a:lstStyle/>
            <a:p/>
          </p:txBody>
        </p:sp>
        <p:sp>
          <p:nvSpPr>
            <p:cNvPr id="66" name="rc66"/>
            <p:cNvSpPr/>
            <p:nvPr/>
          </p:nvSpPr>
          <p:spPr>
            <a:xfrm>
              <a:off x="6701398" y="5152593"/>
              <a:ext cx="201455" cy="201456"/>
            </a:xfrm>
            <a:prstGeom prst="rect">
              <a:avLst/>
            </a:prstGeom>
            <a:solidFill>
              <a:srgbClr val="F26A21">
                <a:alpha val="100000"/>
              </a:srgbClr>
            </a:solidFill>
            <a:ln w="13550" cap="flat">
              <a:solidFill>
                <a:srgbClr val="000000">
                  <a:alpha val="100000"/>
                </a:srgbClr>
              </a:solidFill>
              <a:prstDash val="solid"/>
              <a:miter/>
            </a:ln>
          </p:spPr>
          <p:txBody>
            <a:bodyPr/>
            <a:lstStyle/>
            <a:p/>
          </p:txBody>
        </p:sp>
        <p:sp>
          <p:nvSpPr>
            <p:cNvPr id="67" name="rc67"/>
            <p:cNvSpPr/>
            <p:nvPr/>
          </p:nvSpPr>
          <p:spPr>
            <a:xfrm>
              <a:off x="6701398" y="5372049"/>
              <a:ext cx="201455" cy="201456"/>
            </a:xfrm>
            <a:prstGeom prst="rect">
              <a:avLst/>
            </a:prstGeom>
            <a:solidFill>
              <a:srgbClr val="E8E8E8">
                <a:alpha val="100000"/>
              </a:srgbClr>
            </a:solidFill>
            <a:ln w="13550" cap="flat">
              <a:solidFill>
                <a:srgbClr val="000000">
                  <a:alpha val="100000"/>
                </a:srgbClr>
              </a:solidFill>
              <a:prstDash val="solid"/>
              <a:miter/>
            </a:ln>
          </p:spPr>
          <p:txBody>
            <a:bodyPr/>
            <a:lstStyle/>
            <a:p/>
          </p:txBody>
        </p:sp>
        <p:sp>
          <p:nvSpPr>
            <p:cNvPr id="68" name="tx68"/>
            <p:cNvSpPr/>
            <p:nvPr/>
          </p:nvSpPr>
          <p:spPr>
            <a:xfrm>
              <a:off x="4940771" y="2360388"/>
              <a:ext cx="150336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 Nigeria: 2.2 million (32.8%) </a:t>
              </a:r>
            </a:p>
          </p:txBody>
        </p:sp>
        <p:sp>
          <p:nvSpPr>
            <p:cNvPr id="69" name="tx69"/>
            <p:cNvSpPr/>
            <p:nvPr/>
          </p:nvSpPr>
          <p:spPr>
            <a:xfrm>
              <a:off x="4940771" y="2579844"/>
              <a:ext cx="128409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 DRC: 788,000 (11.9%) </a:t>
              </a:r>
            </a:p>
          </p:txBody>
        </p:sp>
        <p:sp>
          <p:nvSpPr>
            <p:cNvPr id="70" name="tx70"/>
            <p:cNvSpPr/>
            <p:nvPr/>
          </p:nvSpPr>
          <p:spPr>
            <a:xfrm>
              <a:off x="4940771" y="2799300"/>
              <a:ext cx="13921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 Ethiopia: 650,000 (9.8%) </a:t>
              </a:r>
            </a:p>
          </p:txBody>
        </p:sp>
        <p:sp>
          <p:nvSpPr>
            <p:cNvPr id="71" name="tx71"/>
            <p:cNvSpPr/>
            <p:nvPr/>
          </p:nvSpPr>
          <p:spPr>
            <a:xfrm>
              <a:off x="4940771" y="3018756"/>
              <a:ext cx="13301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4) Angola: 454,000 (6.8%) </a:t>
              </a:r>
            </a:p>
          </p:txBody>
        </p:sp>
        <p:sp>
          <p:nvSpPr>
            <p:cNvPr id="72" name="tx72"/>
            <p:cNvSpPr/>
            <p:nvPr/>
          </p:nvSpPr>
          <p:spPr>
            <a:xfrm>
              <a:off x="4940771" y="3238212"/>
              <a:ext cx="159105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5) South Africa: 380,000 (5.7%) </a:t>
              </a:r>
            </a:p>
          </p:txBody>
        </p:sp>
        <p:sp>
          <p:nvSpPr>
            <p:cNvPr id="73" name="tx73"/>
            <p:cNvSpPr/>
            <p:nvPr/>
          </p:nvSpPr>
          <p:spPr>
            <a:xfrm>
              <a:off x="4940771" y="3457668"/>
              <a:ext cx="14336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 Tanzania: 307,000 (4.6%) </a:t>
              </a:r>
            </a:p>
          </p:txBody>
        </p:sp>
        <p:sp>
          <p:nvSpPr>
            <p:cNvPr id="74" name="tx74"/>
            <p:cNvSpPr/>
            <p:nvPr/>
          </p:nvSpPr>
          <p:spPr>
            <a:xfrm>
              <a:off x="4940771" y="3677124"/>
              <a:ext cx="16034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 Madagascar: 256,000 (3.9%) </a:t>
              </a:r>
            </a:p>
          </p:txBody>
        </p:sp>
        <p:sp>
          <p:nvSpPr>
            <p:cNvPr id="75" name="tx75"/>
            <p:cNvSpPr/>
            <p:nvPr/>
          </p:nvSpPr>
          <p:spPr>
            <a:xfrm>
              <a:off x="4940771" y="3896580"/>
              <a:ext cx="16122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 Cote d'Ivoire: 156,000 (2.4%) </a:t>
              </a:r>
            </a:p>
          </p:txBody>
        </p:sp>
        <p:sp>
          <p:nvSpPr>
            <p:cNvPr id="76" name="tx76"/>
            <p:cNvSpPr/>
            <p:nvPr/>
          </p:nvSpPr>
          <p:spPr>
            <a:xfrm>
              <a:off x="4940771" y="4116036"/>
              <a:ext cx="121194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 Kenya: 135,000 (2%) </a:t>
              </a:r>
            </a:p>
          </p:txBody>
        </p:sp>
        <p:sp>
          <p:nvSpPr>
            <p:cNvPr id="77" name="tx77"/>
            <p:cNvSpPr/>
            <p:nvPr/>
          </p:nvSpPr>
          <p:spPr>
            <a:xfrm>
              <a:off x="4940771" y="4335492"/>
              <a:ext cx="14790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 Cameroon: 132,000 (2%) </a:t>
              </a:r>
            </a:p>
          </p:txBody>
        </p:sp>
        <p:sp>
          <p:nvSpPr>
            <p:cNvPr id="78" name="tx78"/>
            <p:cNvSpPr/>
            <p:nvPr/>
          </p:nvSpPr>
          <p:spPr>
            <a:xfrm>
              <a:off x="4940771" y="4554948"/>
              <a:ext cx="16820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11) Mozambique: 125,000 (1.9%) </a:t>
              </a:r>
            </a:p>
          </p:txBody>
        </p:sp>
        <p:sp>
          <p:nvSpPr>
            <p:cNvPr id="79" name="tx79"/>
            <p:cNvSpPr/>
            <p:nvPr/>
          </p:nvSpPr>
          <p:spPr>
            <a:xfrm>
              <a:off x="4940771" y="4774404"/>
              <a:ext cx="131765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12) Chad: 121,000 (1.8%) </a:t>
              </a:r>
            </a:p>
          </p:txBody>
        </p:sp>
        <p:sp>
          <p:nvSpPr>
            <p:cNvPr id="80" name="tx80"/>
            <p:cNvSpPr/>
            <p:nvPr/>
          </p:nvSpPr>
          <p:spPr>
            <a:xfrm>
              <a:off x="4940771" y="4993860"/>
              <a:ext cx="141091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13) Guinea: 103,000 (1.6%) </a:t>
              </a:r>
            </a:p>
          </p:txBody>
        </p:sp>
        <p:sp>
          <p:nvSpPr>
            <p:cNvPr id="81" name="tx81"/>
            <p:cNvSpPr/>
            <p:nvPr/>
          </p:nvSpPr>
          <p:spPr>
            <a:xfrm>
              <a:off x="4940771" y="5213316"/>
              <a:ext cx="12241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14) CAR: 97,000 (1.5%) </a:t>
              </a:r>
            </a:p>
          </p:txBody>
        </p:sp>
        <p:sp>
          <p:nvSpPr>
            <p:cNvPr id="82" name="tx82"/>
            <p:cNvSpPr/>
            <p:nvPr/>
          </p:nvSpPr>
          <p:spPr>
            <a:xfrm>
              <a:off x="4940771" y="5432772"/>
              <a:ext cx="119310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15) Mali: 94,000 (1.4%) </a:t>
              </a:r>
            </a:p>
          </p:txBody>
        </p:sp>
        <p:sp>
          <p:nvSpPr>
            <p:cNvPr id="83" name="tx83"/>
            <p:cNvSpPr/>
            <p:nvPr/>
          </p:nvSpPr>
          <p:spPr>
            <a:xfrm>
              <a:off x="4940771" y="5652228"/>
              <a:ext cx="127412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16) Benin: 84,000 (1.3%) </a:t>
              </a:r>
            </a:p>
          </p:txBody>
        </p:sp>
        <p:sp>
          <p:nvSpPr>
            <p:cNvPr id="84" name="tx84"/>
            <p:cNvSpPr/>
            <p:nvPr/>
          </p:nvSpPr>
          <p:spPr>
            <a:xfrm>
              <a:off x="6981444" y="2360388"/>
              <a:ext cx="16347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17) South Sudan: 82,000 (1.2%) </a:t>
              </a:r>
            </a:p>
          </p:txBody>
        </p:sp>
        <p:sp>
          <p:nvSpPr>
            <p:cNvPr id="85" name="tx85"/>
            <p:cNvSpPr/>
            <p:nvPr/>
          </p:nvSpPr>
          <p:spPr>
            <a:xfrm>
              <a:off x="6981444" y="2579844"/>
              <a:ext cx="12273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18) Niger: 54,000 (&lt;1%) </a:t>
              </a:r>
            </a:p>
          </p:txBody>
        </p:sp>
        <p:sp>
          <p:nvSpPr>
            <p:cNvPr id="86" name="tx86"/>
            <p:cNvSpPr/>
            <p:nvPr/>
          </p:nvSpPr>
          <p:spPr>
            <a:xfrm>
              <a:off x="6981444" y="2799300"/>
              <a:ext cx="134553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19) Burundi: 50,000 (&lt;1%) </a:t>
              </a:r>
            </a:p>
          </p:txBody>
        </p:sp>
        <p:sp>
          <p:nvSpPr>
            <p:cNvPr id="87" name="tx87"/>
            <p:cNvSpPr/>
            <p:nvPr/>
          </p:nvSpPr>
          <p:spPr>
            <a:xfrm>
              <a:off x="6981444" y="3018756"/>
              <a:ext cx="130795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 Malawi: 40,000 (&lt;1%) </a:t>
              </a:r>
            </a:p>
          </p:txBody>
        </p:sp>
        <p:sp>
          <p:nvSpPr>
            <p:cNvPr id="88" name="tx88"/>
            <p:cNvSpPr/>
            <p:nvPr/>
          </p:nvSpPr>
          <p:spPr>
            <a:xfrm>
              <a:off x="6981444" y="3238212"/>
              <a:ext cx="16187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21) Burkina Faso: 35,000 (&lt;1%) </a:t>
              </a:r>
            </a:p>
          </p:txBody>
        </p:sp>
        <p:sp>
          <p:nvSpPr>
            <p:cNvPr id="89" name="tx89"/>
            <p:cNvSpPr/>
            <p:nvPr/>
          </p:nvSpPr>
          <p:spPr>
            <a:xfrm>
              <a:off x="6981444" y="3457668"/>
              <a:ext cx="147575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22) Zimbabwe: 34,000 (&lt;1%) </a:t>
              </a:r>
            </a:p>
          </p:txBody>
        </p:sp>
        <p:sp>
          <p:nvSpPr>
            <p:cNvPr id="90" name="tx90"/>
            <p:cNvSpPr/>
            <p:nvPr/>
          </p:nvSpPr>
          <p:spPr>
            <a:xfrm>
              <a:off x="6981444" y="3677124"/>
              <a:ext cx="13518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23) Uganda: 34,000 (&lt;1%) </a:t>
              </a:r>
            </a:p>
          </p:txBody>
        </p:sp>
        <p:sp>
          <p:nvSpPr>
            <p:cNvPr id="91" name="tx91"/>
            <p:cNvSpPr/>
            <p:nvPr/>
          </p:nvSpPr>
          <p:spPr>
            <a:xfrm>
              <a:off x="6981444" y="3896580"/>
              <a:ext cx="13705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24) Senegal: 32,000 (&lt;1%) </a:t>
              </a:r>
            </a:p>
          </p:txBody>
        </p:sp>
        <p:sp>
          <p:nvSpPr>
            <p:cNvPr id="92" name="tx92"/>
            <p:cNvSpPr/>
            <p:nvPr/>
          </p:nvSpPr>
          <p:spPr>
            <a:xfrm>
              <a:off x="6981444" y="4116036"/>
              <a:ext cx="133292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25) Zambia: 27,000 (&lt;1%) </a:t>
              </a:r>
            </a:p>
          </p:txBody>
        </p:sp>
        <p:sp>
          <p:nvSpPr>
            <p:cNvPr id="93" name="tx93"/>
            <p:cNvSpPr/>
            <p:nvPr/>
          </p:nvSpPr>
          <p:spPr>
            <a:xfrm>
              <a:off x="6981444" y="4335492"/>
              <a:ext cx="12959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26) Gabon: 24,000 (&lt;1%) </a:t>
              </a:r>
            </a:p>
          </p:txBody>
        </p:sp>
        <p:sp>
          <p:nvSpPr>
            <p:cNvPr id="94" name="tx94"/>
            <p:cNvSpPr/>
            <p:nvPr/>
          </p:nvSpPr>
          <p:spPr>
            <a:xfrm>
              <a:off x="6981444" y="4554948"/>
              <a:ext cx="160038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27) Sierra Leone: 20,000 (&lt;1%) </a:t>
              </a:r>
            </a:p>
          </p:txBody>
        </p:sp>
        <p:sp>
          <p:nvSpPr>
            <p:cNvPr id="95" name="tx95"/>
            <p:cNvSpPr/>
            <p:nvPr/>
          </p:nvSpPr>
          <p:spPr>
            <a:xfrm>
              <a:off x="6981444" y="4774404"/>
              <a:ext cx="12957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28) Liberia: 15,000 (&lt;1%) </a:t>
              </a:r>
            </a:p>
          </p:txBody>
        </p:sp>
        <p:sp>
          <p:nvSpPr>
            <p:cNvPr id="96" name="tx96"/>
            <p:cNvSpPr/>
            <p:nvPr/>
          </p:nvSpPr>
          <p:spPr>
            <a:xfrm>
              <a:off x="6981444" y="4993860"/>
              <a:ext cx="12006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29) Togo: 14,000 (&lt;1%) </a:t>
              </a:r>
            </a:p>
          </p:txBody>
        </p:sp>
        <p:sp>
          <p:nvSpPr>
            <p:cNvPr id="97" name="tx97"/>
            <p:cNvSpPr/>
            <p:nvPr/>
          </p:nvSpPr>
          <p:spPr>
            <a:xfrm>
              <a:off x="6981444" y="5213316"/>
              <a:ext cx="12896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30) Congo: 13,000 (&lt;1%) </a:t>
              </a:r>
            </a:p>
          </p:txBody>
        </p:sp>
        <p:sp>
          <p:nvSpPr>
            <p:cNvPr id="98" name="tx98"/>
            <p:cNvSpPr/>
            <p:nvPr/>
          </p:nvSpPr>
          <p:spPr>
            <a:xfrm>
              <a:off x="6981444" y="5432772"/>
              <a:ext cx="216255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31) Remaining 17 countries: 93,000 (1.4%) </a:t>
              </a:r>
            </a:p>
          </p:txBody>
        </p:sp>
        <p:sp>
          <p:nvSpPr>
            <p:cNvPr id="99" name="tx99"/>
            <p:cNvSpPr/>
            <p:nvPr/>
          </p:nvSpPr>
          <p:spPr>
            <a:xfrm>
              <a:off x="274320" y="1638902"/>
              <a:ext cx="3492093"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 DTP1 unvaccinated (% of total unvaccinated)</a:t>
              </a:r>
            </a:p>
          </p:txBody>
        </p:sp>
        <p:sp>
          <p:nvSpPr>
            <p:cNvPr id="100" name="tx100"/>
            <p:cNvSpPr/>
            <p:nvPr/>
          </p:nvSpPr>
          <p:spPr>
            <a:xfrm>
              <a:off x="417743" y="6169071"/>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01" name="tx101"/>
            <p:cNvSpPr/>
            <p:nvPr/>
          </p:nvSpPr>
          <p:spPr>
            <a:xfrm>
              <a:off x="534237" y="6289771"/>
              <a:ext cx="40454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Number in legend corresponds to region ranking based on highest to lowest</a:t>
              </a:r>
            </a:p>
          </p:txBody>
        </p:sp>
        <p:sp>
          <p:nvSpPr>
            <p:cNvPr id="102" name="tx102"/>
            <p:cNvSpPr/>
            <p:nvPr/>
          </p:nvSpPr>
          <p:spPr>
            <a:xfrm>
              <a:off x="963182" y="6410472"/>
              <a:ext cx="36165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absolute number of unvaccinated children and reflects order of pie slices.</a:t>
              </a:r>
            </a:p>
          </p:txBody>
        </p:sp>
      </p:grpSp>
      <p:sp>
        <p:nvSpPr>
          <p:cNvPr id="10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3 countries accounted for over half (54.5%) of all zero-dose children in AFR.
Nigeria had the highest number of children who did not receive DTP1 (n=2.2 million), which is approximately 32.8% of all zero-dose children in AFR (n=6.6 million).
The number of unvaccinated children is influenced by both the birth cohort size and programme performance. As a result, countries with large birth cohorts may still have a high number of unvaccinated children, even if coverage rates are high. At the same time, countries with high coverage will also have a greater absolute number of children who are vaccinated. Please refer to the heatmaps for country-specific coverage.</a:t>
            </a:r>
          </a:p>
        </p:txBody>
      </p:sp>
      <p:sp>
        <p:nvSpPr>
          <p:cNvPr id="10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3 countries accounted for over half of all zero-dose children in AFR, with Nigeria contributing the highest share.</a:t>
            </a:r>
          </a:p>
        </p:txBody>
      </p:sp>
      <p:grpSp xmlns:pic="http://schemas.openxmlformats.org/drawingml/2006/picture">
        <p:nvGrpSpPr>
          <p:cNvPr id="105" name=""/>
          <p:cNvGrpSpPr/>
          <p:nvPr/>
        </p:nvGrpSpPr>
        <p:grpSpPr>
          <a:xfrm>
            <a:off x="292608" y="914400"/>
            <a:ext cx="8595360" cy="28575"/>
            <a:chOff x="292608" y="914400"/>
            <a:chExt cx="8595360" cy="28575"/>
          </a:xfrm>
        </p:grpSpPr>
        <p:sp>
          <p:nvSpPr>
            <p:cNvPr id="106" name="rc3"/>
            <p:cNvSpPr/>
            <p:nvPr/>
          </p:nvSpPr>
          <p:spPr>
            <a:xfrm>
              <a:off x="292608" y="91440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07" name="rc4"/>
            <p:cNvSpPr/>
            <p:nvPr/>
          </p:nvSpPr>
          <p:spPr>
            <a:xfrm>
              <a:off x="292608" y="914400"/>
              <a:ext cx="8595360" cy="28575"/>
            </a:xfrm>
            <a:prstGeom prst="rect">
              <a:avLst/>
            </a:prstGeom>
            <a:solidFill>
              <a:srgbClr val="000000">
                <a:alpha val="100000"/>
              </a:srgbClr>
            </a:solidFill>
          </p:spPr>
          <p:txBody>
            <a:bodyPr/>
            <a:lstStyle/>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925142" y="4585936"/>
              <a:ext cx="8149268" cy="0"/>
            </a:xfrm>
            <a:custGeom>
              <a:avLst/>
              <a:pathLst>
                <a:path w="8149268" h="0">
                  <a:moveTo>
                    <a:pt x="0" y="0"/>
                  </a:moveTo>
                  <a:lnTo>
                    <a:pt x="8149268" y="0"/>
                  </a:lnTo>
                  <a:lnTo>
                    <a:pt x="8149268" y="0"/>
                  </a:lnTo>
                </a:path>
              </a:pathLst>
            </a:custGeom>
            <a:ln w="6775" cap="flat">
              <a:solidFill>
                <a:srgbClr val="EBEBEB">
                  <a:alpha val="100000"/>
                </a:srgbClr>
              </a:solidFill>
              <a:prstDash val="solid"/>
              <a:round/>
            </a:ln>
          </p:spPr>
          <p:txBody>
            <a:bodyPr/>
            <a:lstStyle/>
            <a:p/>
          </p:txBody>
        </p:sp>
        <p:sp>
          <p:nvSpPr>
            <p:cNvPr id="5" name="pl5"/>
            <p:cNvSpPr/>
            <p:nvPr/>
          </p:nvSpPr>
          <p:spPr>
            <a:xfrm>
              <a:off x="925142" y="3900884"/>
              <a:ext cx="8149268" cy="0"/>
            </a:xfrm>
            <a:custGeom>
              <a:avLst/>
              <a:pathLst>
                <a:path w="8149268" h="0">
                  <a:moveTo>
                    <a:pt x="0" y="0"/>
                  </a:moveTo>
                  <a:lnTo>
                    <a:pt x="8149268" y="0"/>
                  </a:lnTo>
                  <a:lnTo>
                    <a:pt x="8149268" y="0"/>
                  </a:lnTo>
                </a:path>
              </a:pathLst>
            </a:custGeom>
            <a:ln w="6775" cap="flat">
              <a:solidFill>
                <a:srgbClr val="EBEBEB">
                  <a:alpha val="100000"/>
                </a:srgbClr>
              </a:solidFill>
              <a:prstDash val="solid"/>
              <a:round/>
            </a:ln>
          </p:spPr>
          <p:txBody>
            <a:bodyPr/>
            <a:lstStyle/>
            <a:p/>
          </p:txBody>
        </p:sp>
        <p:sp>
          <p:nvSpPr>
            <p:cNvPr id="6" name="pl6"/>
            <p:cNvSpPr/>
            <p:nvPr/>
          </p:nvSpPr>
          <p:spPr>
            <a:xfrm>
              <a:off x="925142" y="3215831"/>
              <a:ext cx="8149268" cy="0"/>
            </a:xfrm>
            <a:custGeom>
              <a:avLst/>
              <a:pathLst>
                <a:path w="8149268" h="0">
                  <a:moveTo>
                    <a:pt x="0" y="0"/>
                  </a:moveTo>
                  <a:lnTo>
                    <a:pt x="8149268" y="0"/>
                  </a:lnTo>
                  <a:lnTo>
                    <a:pt x="8149268" y="0"/>
                  </a:lnTo>
                </a:path>
              </a:pathLst>
            </a:custGeom>
            <a:ln w="6775" cap="flat">
              <a:solidFill>
                <a:srgbClr val="EBEBEB">
                  <a:alpha val="100000"/>
                </a:srgbClr>
              </a:solidFill>
              <a:prstDash val="solid"/>
              <a:round/>
            </a:ln>
          </p:spPr>
          <p:txBody>
            <a:bodyPr/>
            <a:lstStyle/>
            <a:p/>
          </p:txBody>
        </p:sp>
        <p:sp>
          <p:nvSpPr>
            <p:cNvPr id="7" name="pl7"/>
            <p:cNvSpPr/>
            <p:nvPr/>
          </p:nvSpPr>
          <p:spPr>
            <a:xfrm>
              <a:off x="925142" y="2530778"/>
              <a:ext cx="8149268" cy="0"/>
            </a:xfrm>
            <a:custGeom>
              <a:avLst/>
              <a:pathLst>
                <a:path w="8149268" h="0">
                  <a:moveTo>
                    <a:pt x="0" y="0"/>
                  </a:moveTo>
                  <a:lnTo>
                    <a:pt x="8149268" y="0"/>
                  </a:lnTo>
                  <a:lnTo>
                    <a:pt x="8149268" y="0"/>
                  </a:lnTo>
                </a:path>
              </a:pathLst>
            </a:custGeom>
            <a:ln w="6775" cap="flat">
              <a:solidFill>
                <a:srgbClr val="EBEBEB">
                  <a:alpha val="100000"/>
                </a:srgbClr>
              </a:solidFill>
              <a:prstDash val="solid"/>
              <a:round/>
            </a:ln>
          </p:spPr>
          <p:txBody>
            <a:bodyPr/>
            <a:lstStyle/>
            <a:p/>
          </p:txBody>
        </p:sp>
        <p:sp>
          <p:nvSpPr>
            <p:cNvPr id="8" name="pl8"/>
            <p:cNvSpPr/>
            <p:nvPr/>
          </p:nvSpPr>
          <p:spPr>
            <a:xfrm>
              <a:off x="925142" y="1845725"/>
              <a:ext cx="8149268" cy="0"/>
            </a:xfrm>
            <a:custGeom>
              <a:avLst/>
              <a:pathLst>
                <a:path w="8149268" h="0">
                  <a:moveTo>
                    <a:pt x="0" y="0"/>
                  </a:moveTo>
                  <a:lnTo>
                    <a:pt x="8149268" y="0"/>
                  </a:lnTo>
                  <a:lnTo>
                    <a:pt x="8149268" y="0"/>
                  </a:lnTo>
                </a:path>
              </a:pathLst>
            </a:custGeom>
            <a:ln w="6775" cap="flat">
              <a:solidFill>
                <a:srgbClr val="EBEBEB">
                  <a:alpha val="100000"/>
                </a:srgbClr>
              </a:solidFill>
              <a:prstDash val="solid"/>
              <a:round/>
            </a:ln>
          </p:spPr>
          <p:txBody>
            <a:bodyPr/>
            <a:lstStyle/>
            <a:p/>
          </p:txBody>
        </p:sp>
        <p:sp>
          <p:nvSpPr>
            <p:cNvPr id="9" name="pl9"/>
            <p:cNvSpPr/>
            <p:nvPr/>
          </p:nvSpPr>
          <p:spPr>
            <a:xfrm>
              <a:off x="925142" y="4928463"/>
              <a:ext cx="8149268" cy="0"/>
            </a:xfrm>
            <a:custGeom>
              <a:avLst/>
              <a:pathLst>
                <a:path w="8149268" h="0">
                  <a:moveTo>
                    <a:pt x="0" y="0"/>
                  </a:moveTo>
                  <a:lnTo>
                    <a:pt x="8149268" y="0"/>
                  </a:lnTo>
                  <a:lnTo>
                    <a:pt x="8149268" y="0"/>
                  </a:lnTo>
                </a:path>
              </a:pathLst>
            </a:custGeom>
            <a:ln w="13550" cap="flat">
              <a:solidFill>
                <a:srgbClr val="EBEBEB">
                  <a:alpha val="100000"/>
                </a:srgbClr>
              </a:solidFill>
              <a:prstDash val="solid"/>
              <a:round/>
            </a:ln>
          </p:spPr>
          <p:txBody>
            <a:bodyPr/>
            <a:lstStyle/>
            <a:p/>
          </p:txBody>
        </p:sp>
        <p:sp>
          <p:nvSpPr>
            <p:cNvPr id="10" name="pl10"/>
            <p:cNvSpPr/>
            <p:nvPr/>
          </p:nvSpPr>
          <p:spPr>
            <a:xfrm>
              <a:off x="925142" y="4243410"/>
              <a:ext cx="8149268" cy="0"/>
            </a:xfrm>
            <a:custGeom>
              <a:avLst/>
              <a:pathLst>
                <a:path w="8149268" h="0">
                  <a:moveTo>
                    <a:pt x="0" y="0"/>
                  </a:moveTo>
                  <a:lnTo>
                    <a:pt x="8149268" y="0"/>
                  </a:lnTo>
                  <a:lnTo>
                    <a:pt x="8149268" y="0"/>
                  </a:lnTo>
                </a:path>
              </a:pathLst>
            </a:custGeom>
            <a:ln w="13550" cap="flat">
              <a:solidFill>
                <a:srgbClr val="EBEBEB">
                  <a:alpha val="100000"/>
                </a:srgbClr>
              </a:solidFill>
              <a:prstDash val="solid"/>
              <a:round/>
            </a:ln>
          </p:spPr>
          <p:txBody>
            <a:bodyPr/>
            <a:lstStyle/>
            <a:p/>
          </p:txBody>
        </p:sp>
        <p:sp>
          <p:nvSpPr>
            <p:cNvPr id="11" name="pl11"/>
            <p:cNvSpPr/>
            <p:nvPr/>
          </p:nvSpPr>
          <p:spPr>
            <a:xfrm>
              <a:off x="925142" y="3558357"/>
              <a:ext cx="8149268" cy="0"/>
            </a:xfrm>
            <a:custGeom>
              <a:avLst/>
              <a:pathLst>
                <a:path w="8149268" h="0">
                  <a:moveTo>
                    <a:pt x="0" y="0"/>
                  </a:moveTo>
                  <a:lnTo>
                    <a:pt x="8149268" y="0"/>
                  </a:lnTo>
                  <a:lnTo>
                    <a:pt x="8149268" y="0"/>
                  </a:lnTo>
                </a:path>
              </a:pathLst>
            </a:custGeom>
            <a:ln w="13550" cap="flat">
              <a:solidFill>
                <a:srgbClr val="EBEBEB">
                  <a:alpha val="100000"/>
                </a:srgbClr>
              </a:solidFill>
              <a:prstDash val="solid"/>
              <a:round/>
            </a:ln>
          </p:spPr>
          <p:txBody>
            <a:bodyPr/>
            <a:lstStyle/>
            <a:p/>
          </p:txBody>
        </p:sp>
        <p:sp>
          <p:nvSpPr>
            <p:cNvPr id="12" name="pl12"/>
            <p:cNvSpPr/>
            <p:nvPr/>
          </p:nvSpPr>
          <p:spPr>
            <a:xfrm>
              <a:off x="925142" y="2873304"/>
              <a:ext cx="8149268" cy="0"/>
            </a:xfrm>
            <a:custGeom>
              <a:avLst/>
              <a:pathLst>
                <a:path w="8149268" h="0">
                  <a:moveTo>
                    <a:pt x="0" y="0"/>
                  </a:moveTo>
                  <a:lnTo>
                    <a:pt x="8149268" y="0"/>
                  </a:lnTo>
                  <a:lnTo>
                    <a:pt x="8149268" y="0"/>
                  </a:lnTo>
                </a:path>
              </a:pathLst>
            </a:custGeom>
            <a:ln w="13550" cap="flat">
              <a:solidFill>
                <a:srgbClr val="EBEBEB">
                  <a:alpha val="100000"/>
                </a:srgbClr>
              </a:solidFill>
              <a:prstDash val="solid"/>
              <a:round/>
            </a:ln>
          </p:spPr>
          <p:txBody>
            <a:bodyPr/>
            <a:lstStyle/>
            <a:p/>
          </p:txBody>
        </p:sp>
        <p:sp>
          <p:nvSpPr>
            <p:cNvPr id="13" name="pl13"/>
            <p:cNvSpPr/>
            <p:nvPr/>
          </p:nvSpPr>
          <p:spPr>
            <a:xfrm>
              <a:off x="925142" y="2188252"/>
              <a:ext cx="8149268" cy="0"/>
            </a:xfrm>
            <a:custGeom>
              <a:avLst/>
              <a:pathLst>
                <a:path w="8149268" h="0">
                  <a:moveTo>
                    <a:pt x="0" y="0"/>
                  </a:moveTo>
                  <a:lnTo>
                    <a:pt x="8149268" y="0"/>
                  </a:lnTo>
                  <a:lnTo>
                    <a:pt x="8149268" y="0"/>
                  </a:lnTo>
                </a:path>
              </a:pathLst>
            </a:custGeom>
            <a:ln w="13550" cap="flat">
              <a:solidFill>
                <a:srgbClr val="EBEBEB">
                  <a:alpha val="100000"/>
                </a:srgbClr>
              </a:solidFill>
              <a:prstDash val="solid"/>
              <a:round/>
            </a:ln>
          </p:spPr>
          <p:txBody>
            <a:bodyPr/>
            <a:lstStyle/>
            <a:p/>
          </p:txBody>
        </p:sp>
        <p:sp>
          <p:nvSpPr>
            <p:cNvPr id="14" name="pl14"/>
            <p:cNvSpPr/>
            <p:nvPr/>
          </p:nvSpPr>
          <p:spPr>
            <a:xfrm>
              <a:off x="1028735"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1201389"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1374043"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546697"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719351"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1892005"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2064659"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237313"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409967"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2582621"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2755275"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2927928"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3100582"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3273236"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3445890"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3618544"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3791198"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3963852"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4136506"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4309160"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4481814"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4654468"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4827122"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4999776"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5172430"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39" name="pl39"/>
            <p:cNvSpPr/>
            <p:nvPr/>
          </p:nvSpPr>
          <p:spPr>
            <a:xfrm>
              <a:off x="5345084"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40" name="pl40"/>
            <p:cNvSpPr/>
            <p:nvPr/>
          </p:nvSpPr>
          <p:spPr>
            <a:xfrm>
              <a:off x="5517738"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41" name="pl41"/>
            <p:cNvSpPr/>
            <p:nvPr/>
          </p:nvSpPr>
          <p:spPr>
            <a:xfrm>
              <a:off x="5690392"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42" name="pl42"/>
            <p:cNvSpPr/>
            <p:nvPr/>
          </p:nvSpPr>
          <p:spPr>
            <a:xfrm>
              <a:off x="5863046"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43" name="pl43"/>
            <p:cNvSpPr/>
            <p:nvPr/>
          </p:nvSpPr>
          <p:spPr>
            <a:xfrm>
              <a:off x="6035700"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6208354"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6381008"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6553662"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47" name="pl47"/>
            <p:cNvSpPr/>
            <p:nvPr/>
          </p:nvSpPr>
          <p:spPr>
            <a:xfrm>
              <a:off x="6726316"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48" name="pl48"/>
            <p:cNvSpPr/>
            <p:nvPr/>
          </p:nvSpPr>
          <p:spPr>
            <a:xfrm>
              <a:off x="6898970"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49" name="pl49"/>
            <p:cNvSpPr/>
            <p:nvPr/>
          </p:nvSpPr>
          <p:spPr>
            <a:xfrm>
              <a:off x="7071624"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50" name="pl50"/>
            <p:cNvSpPr/>
            <p:nvPr/>
          </p:nvSpPr>
          <p:spPr>
            <a:xfrm>
              <a:off x="7244278"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51" name="pl51"/>
            <p:cNvSpPr/>
            <p:nvPr/>
          </p:nvSpPr>
          <p:spPr>
            <a:xfrm>
              <a:off x="7416932"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52" name="pl52"/>
            <p:cNvSpPr/>
            <p:nvPr/>
          </p:nvSpPr>
          <p:spPr>
            <a:xfrm>
              <a:off x="7589586"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53" name="pl53"/>
            <p:cNvSpPr/>
            <p:nvPr/>
          </p:nvSpPr>
          <p:spPr>
            <a:xfrm>
              <a:off x="7762240"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54" name="pl54"/>
            <p:cNvSpPr/>
            <p:nvPr/>
          </p:nvSpPr>
          <p:spPr>
            <a:xfrm>
              <a:off x="7934894"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55" name="pl55"/>
            <p:cNvSpPr/>
            <p:nvPr/>
          </p:nvSpPr>
          <p:spPr>
            <a:xfrm>
              <a:off x="8107548"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56" name="pl56"/>
            <p:cNvSpPr/>
            <p:nvPr/>
          </p:nvSpPr>
          <p:spPr>
            <a:xfrm>
              <a:off x="8280202"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57" name="pl57"/>
            <p:cNvSpPr/>
            <p:nvPr/>
          </p:nvSpPr>
          <p:spPr>
            <a:xfrm>
              <a:off x="8452856"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58" name="pl58"/>
            <p:cNvSpPr/>
            <p:nvPr/>
          </p:nvSpPr>
          <p:spPr>
            <a:xfrm>
              <a:off x="8625510"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59" name="pl59"/>
            <p:cNvSpPr/>
            <p:nvPr/>
          </p:nvSpPr>
          <p:spPr>
            <a:xfrm>
              <a:off x="8798164"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60" name="pl60"/>
            <p:cNvSpPr/>
            <p:nvPr/>
          </p:nvSpPr>
          <p:spPr>
            <a:xfrm>
              <a:off x="8970818"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61" name="rc61"/>
            <p:cNvSpPr/>
            <p:nvPr/>
          </p:nvSpPr>
          <p:spPr>
            <a:xfrm>
              <a:off x="6993930" y="4916913"/>
              <a:ext cx="155388" cy="11549"/>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62" name="rc62"/>
            <p:cNvSpPr/>
            <p:nvPr/>
          </p:nvSpPr>
          <p:spPr>
            <a:xfrm>
              <a:off x="1469002" y="4306583"/>
              <a:ext cx="155388" cy="621879"/>
            </a:xfrm>
            <a:prstGeom prst="rect">
              <a:avLst/>
            </a:prstGeom>
            <a:solidFill>
              <a:srgbClr val="E2231A">
                <a:alpha val="100000"/>
              </a:srgbClr>
            </a:solidFill>
            <a:ln w="13550" cap="flat">
              <a:solidFill>
                <a:srgbClr val="000000">
                  <a:alpha val="100000"/>
                </a:srgbClr>
              </a:solidFill>
              <a:prstDash val="solid"/>
              <a:miter/>
            </a:ln>
          </p:spPr>
          <p:txBody>
            <a:bodyPr/>
            <a:lstStyle/>
            <a:p/>
          </p:txBody>
        </p:sp>
        <p:sp>
          <p:nvSpPr>
            <p:cNvPr id="63" name="rc63"/>
            <p:cNvSpPr/>
            <p:nvPr/>
          </p:nvSpPr>
          <p:spPr>
            <a:xfrm>
              <a:off x="3540850" y="4812712"/>
              <a:ext cx="155388" cy="115750"/>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64" name="rc64"/>
            <p:cNvSpPr/>
            <p:nvPr/>
          </p:nvSpPr>
          <p:spPr>
            <a:xfrm>
              <a:off x="8202508" y="4926827"/>
              <a:ext cx="155388" cy="1635"/>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65" name="rc65"/>
            <p:cNvSpPr/>
            <p:nvPr/>
          </p:nvSpPr>
          <p:spPr>
            <a:xfrm>
              <a:off x="4404120" y="4879835"/>
              <a:ext cx="155388" cy="48627"/>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66" name="rc66"/>
            <p:cNvSpPr/>
            <p:nvPr/>
          </p:nvSpPr>
          <p:spPr>
            <a:xfrm>
              <a:off x="4058812" y="4859907"/>
              <a:ext cx="155388" cy="68555"/>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67" name="rc67"/>
            <p:cNvSpPr/>
            <p:nvPr/>
          </p:nvSpPr>
          <p:spPr>
            <a:xfrm>
              <a:off x="8547816" y="4927857"/>
              <a:ext cx="155388" cy="605"/>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68" name="rc68"/>
            <p:cNvSpPr/>
            <p:nvPr/>
          </p:nvSpPr>
          <p:spPr>
            <a:xfrm>
              <a:off x="2504926" y="4747272"/>
              <a:ext cx="155388" cy="181190"/>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69" name="rc69"/>
            <p:cNvSpPr/>
            <p:nvPr/>
          </p:nvSpPr>
          <p:spPr>
            <a:xfrm>
              <a:off x="3195542" y="4794884"/>
              <a:ext cx="155388" cy="133578"/>
            </a:xfrm>
            <a:prstGeom prst="rect">
              <a:avLst/>
            </a:prstGeom>
            <a:solidFill>
              <a:srgbClr val="B50800">
                <a:alpha val="100000"/>
              </a:srgbClr>
            </a:solidFill>
            <a:ln w="13550" cap="flat">
              <a:solidFill>
                <a:srgbClr val="000000">
                  <a:alpha val="100000"/>
                </a:srgbClr>
              </a:solidFill>
              <a:prstDash val="solid"/>
              <a:miter/>
            </a:ln>
          </p:spPr>
          <p:txBody>
            <a:bodyPr/>
            <a:lstStyle/>
            <a:p/>
          </p:txBody>
        </p:sp>
        <p:sp>
          <p:nvSpPr>
            <p:cNvPr id="70" name="rc70"/>
            <p:cNvSpPr/>
            <p:nvPr/>
          </p:nvSpPr>
          <p:spPr>
            <a:xfrm>
              <a:off x="2850234" y="4762875"/>
              <a:ext cx="155388" cy="165588"/>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71" name="rc71"/>
            <p:cNvSpPr/>
            <p:nvPr/>
          </p:nvSpPr>
          <p:spPr>
            <a:xfrm>
              <a:off x="7684546" y="4921941"/>
              <a:ext cx="155388" cy="6521"/>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72" name="rc72"/>
            <p:cNvSpPr/>
            <p:nvPr/>
          </p:nvSpPr>
          <p:spPr>
            <a:xfrm>
              <a:off x="5958006" y="4910161"/>
              <a:ext cx="155388" cy="18301"/>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73" name="rc73"/>
            <p:cNvSpPr/>
            <p:nvPr/>
          </p:nvSpPr>
          <p:spPr>
            <a:xfrm>
              <a:off x="2159618" y="4714354"/>
              <a:ext cx="155388" cy="214109"/>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74" name="rc74"/>
            <p:cNvSpPr/>
            <p:nvPr/>
          </p:nvSpPr>
          <p:spPr>
            <a:xfrm>
              <a:off x="1123694" y="3848196"/>
              <a:ext cx="155388" cy="1080266"/>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75" name="rc75"/>
            <p:cNvSpPr/>
            <p:nvPr/>
          </p:nvSpPr>
          <p:spPr>
            <a:xfrm>
              <a:off x="6475968" y="4916400"/>
              <a:ext cx="155388" cy="12062"/>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76" name="rc76"/>
            <p:cNvSpPr/>
            <p:nvPr/>
          </p:nvSpPr>
          <p:spPr>
            <a:xfrm>
              <a:off x="8029854" y="4925695"/>
              <a:ext cx="155388" cy="2767"/>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77" name="rc77"/>
            <p:cNvSpPr/>
            <p:nvPr/>
          </p:nvSpPr>
          <p:spPr>
            <a:xfrm>
              <a:off x="7857200" y="4922259"/>
              <a:ext cx="155388" cy="6203"/>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78" name="rc78"/>
            <p:cNvSpPr/>
            <p:nvPr/>
          </p:nvSpPr>
          <p:spPr>
            <a:xfrm>
              <a:off x="1296348" y="4037441"/>
              <a:ext cx="155388" cy="891022"/>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79" name="rc79"/>
            <p:cNvSpPr/>
            <p:nvPr/>
          </p:nvSpPr>
          <p:spPr>
            <a:xfrm>
              <a:off x="5267390" y="4896090"/>
              <a:ext cx="155388" cy="32372"/>
            </a:xfrm>
            <a:prstGeom prst="rect">
              <a:avLst/>
            </a:prstGeom>
            <a:solidFill>
              <a:srgbClr val="E2231A">
                <a:alpha val="100000"/>
              </a:srgbClr>
            </a:solidFill>
            <a:ln w="13550" cap="flat">
              <a:solidFill>
                <a:srgbClr val="000000">
                  <a:alpha val="100000"/>
                </a:srgbClr>
              </a:solidFill>
              <a:prstDash val="solid"/>
              <a:miter/>
            </a:ln>
          </p:spPr>
          <p:txBody>
            <a:bodyPr/>
            <a:lstStyle/>
            <a:p/>
          </p:txBody>
        </p:sp>
        <p:sp>
          <p:nvSpPr>
            <p:cNvPr id="80" name="rc80"/>
            <p:cNvSpPr/>
            <p:nvPr/>
          </p:nvSpPr>
          <p:spPr>
            <a:xfrm>
              <a:off x="6130660" y="4910814"/>
              <a:ext cx="155388" cy="17648"/>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81" name="rc81"/>
            <p:cNvSpPr/>
            <p:nvPr/>
          </p:nvSpPr>
          <p:spPr>
            <a:xfrm>
              <a:off x="6648622" y="4916477"/>
              <a:ext cx="155388" cy="11985"/>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82" name="rc82"/>
            <p:cNvSpPr/>
            <p:nvPr/>
          </p:nvSpPr>
          <p:spPr>
            <a:xfrm>
              <a:off x="3022888" y="4786761"/>
              <a:ext cx="155388" cy="141701"/>
            </a:xfrm>
            <a:prstGeom prst="rect">
              <a:avLst/>
            </a:prstGeom>
            <a:solidFill>
              <a:srgbClr val="FFA500">
                <a:alpha val="100000"/>
              </a:srgbClr>
            </a:solidFill>
            <a:ln w="13550" cap="flat">
              <a:solidFill>
                <a:srgbClr val="000000">
                  <a:alpha val="100000"/>
                </a:srgbClr>
              </a:solidFill>
              <a:prstDash val="solid"/>
              <a:miter/>
            </a:ln>
          </p:spPr>
          <p:txBody>
            <a:bodyPr/>
            <a:lstStyle/>
            <a:p/>
          </p:txBody>
        </p:sp>
        <p:sp>
          <p:nvSpPr>
            <p:cNvPr id="83" name="rc83"/>
            <p:cNvSpPr/>
            <p:nvPr/>
          </p:nvSpPr>
          <p:spPr>
            <a:xfrm>
              <a:off x="7511892" y="4919838"/>
              <a:ext cx="155388" cy="8624"/>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84" name="rc84"/>
            <p:cNvSpPr/>
            <p:nvPr/>
          </p:nvSpPr>
          <p:spPr>
            <a:xfrm>
              <a:off x="2332272" y="4743223"/>
              <a:ext cx="155388" cy="185239"/>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85" name="rc85"/>
            <p:cNvSpPr/>
            <p:nvPr/>
          </p:nvSpPr>
          <p:spPr>
            <a:xfrm>
              <a:off x="7339238" y="4919731"/>
              <a:ext cx="155388" cy="8731"/>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86" name="rc86"/>
            <p:cNvSpPr/>
            <p:nvPr/>
          </p:nvSpPr>
          <p:spPr>
            <a:xfrm>
              <a:off x="5612698" y="4907987"/>
              <a:ext cx="155388" cy="20476"/>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87" name="rc87"/>
            <p:cNvSpPr/>
            <p:nvPr/>
          </p:nvSpPr>
          <p:spPr>
            <a:xfrm>
              <a:off x="1986964" y="4577101"/>
              <a:ext cx="155388" cy="351362"/>
            </a:xfrm>
            <a:prstGeom prst="rect">
              <a:avLst/>
            </a:prstGeom>
            <a:solidFill>
              <a:srgbClr val="FFA500">
                <a:alpha val="100000"/>
              </a:srgbClr>
            </a:solidFill>
            <a:ln w="13550" cap="flat">
              <a:solidFill>
                <a:srgbClr val="000000">
                  <a:alpha val="100000"/>
                </a:srgbClr>
              </a:solidFill>
              <a:prstDash val="solid"/>
              <a:miter/>
            </a:ln>
          </p:spPr>
          <p:txBody>
            <a:bodyPr/>
            <a:lstStyle/>
            <a:p/>
          </p:txBody>
        </p:sp>
        <p:sp>
          <p:nvSpPr>
            <p:cNvPr id="88" name="rc88"/>
            <p:cNvSpPr/>
            <p:nvPr/>
          </p:nvSpPr>
          <p:spPr>
            <a:xfrm>
              <a:off x="4231466" y="4873516"/>
              <a:ext cx="155388" cy="54946"/>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89" name="rc89"/>
            <p:cNvSpPr/>
            <p:nvPr/>
          </p:nvSpPr>
          <p:spPr>
            <a:xfrm>
              <a:off x="3368196" y="4799506"/>
              <a:ext cx="155388" cy="128957"/>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90" name="rc90"/>
            <p:cNvSpPr/>
            <p:nvPr/>
          </p:nvSpPr>
          <p:spPr>
            <a:xfrm>
              <a:off x="6821276" y="4916514"/>
              <a:ext cx="155388" cy="11948"/>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91" name="rc91"/>
            <p:cNvSpPr/>
            <p:nvPr/>
          </p:nvSpPr>
          <p:spPr>
            <a:xfrm>
              <a:off x="8720470" y="4927998"/>
              <a:ext cx="155388" cy="464"/>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92" name="rc92"/>
            <p:cNvSpPr/>
            <p:nvPr/>
          </p:nvSpPr>
          <p:spPr>
            <a:xfrm>
              <a:off x="2677580" y="4756665"/>
              <a:ext cx="155388" cy="171797"/>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93" name="rc93"/>
            <p:cNvSpPr/>
            <p:nvPr/>
          </p:nvSpPr>
          <p:spPr>
            <a:xfrm>
              <a:off x="6303314" y="4913720"/>
              <a:ext cx="155388" cy="14742"/>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94" name="rc94"/>
            <p:cNvSpPr/>
            <p:nvPr/>
          </p:nvSpPr>
          <p:spPr>
            <a:xfrm>
              <a:off x="3886158" y="4854265"/>
              <a:ext cx="155388" cy="74198"/>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95" name="rc95"/>
            <p:cNvSpPr/>
            <p:nvPr/>
          </p:nvSpPr>
          <p:spPr>
            <a:xfrm>
              <a:off x="951040" y="1950192"/>
              <a:ext cx="155388" cy="2978270"/>
            </a:xfrm>
            <a:prstGeom prst="rect">
              <a:avLst/>
            </a:prstGeom>
            <a:solidFill>
              <a:srgbClr val="FFA500">
                <a:alpha val="100000"/>
              </a:srgbClr>
            </a:solidFill>
            <a:ln w="13550" cap="flat">
              <a:solidFill>
                <a:srgbClr val="000000">
                  <a:alpha val="100000"/>
                </a:srgbClr>
              </a:solidFill>
              <a:prstDash val="solid"/>
              <a:miter/>
            </a:ln>
          </p:spPr>
          <p:txBody>
            <a:bodyPr/>
            <a:lstStyle/>
            <a:p/>
          </p:txBody>
        </p:sp>
        <p:sp>
          <p:nvSpPr>
            <p:cNvPr id="96" name="rc96"/>
            <p:cNvSpPr/>
            <p:nvPr/>
          </p:nvSpPr>
          <p:spPr>
            <a:xfrm>
              <a:off x="7166584" y="4917640"/>
              <a:ext cx="155388" cy="10822"/>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97" name="rc97"/>
            <p:cNvSpPr/>
            <p:nvPr/>
          </p:nvSpPr>
          <p:spPr>
            <a:xfrm>
              <a:off x="4922082" y="4884333"/>
              <a:ext cx="155388" cy="44129"/>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98" name="rc98"/>
            <p:cNvSpPr/>
            <p:nvPr/>
          </p:nvSpPr>
          <p:spPr>
            <a:xfrm>
              <a:off x="8893124" y="4928438"/>
              <a:ext cx="155388" cy="24"/>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99" name="rc99"/>
            <p:cNvSpPr/>
            <p:nvPr/>
          </p:nvSpPr>
          <p:spPr>
            <a:xfrm>
              <a:off x="5440044" y="4901384"/>
              <a:ext cx="155388" cy="27078"/>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100" name="rc100"/>
            <p:cNvSpPr/>
            <p:nvPr/>
          </p:nvSpPr>
          <p:spPr>
            <a:xfrm>
              <a:off x="1641656" y="4407525"/>
              <a:ext cx="155388" cy="520937"/>
            </a:xfrm>
            <a:prstGeom prst="rect">
              <a:avLst/>
            </a:prstGeom>
            <a:solidFill>
              <a:srgbClr val="E2231A">
                <a:alpha val="100000"/>
              </a:srgbClr>
            </a:solidFill>
            <a:ln w="13550" cap="flat">
              <a:solidFill>
                <a:srgbClr val="000000">
                  <a:alpha val="100000"/>
                </a:srgbClr>
              </a:solidFill>
              <a:prstDash val="solid"/>
              <a:miter/>
            </a:ln>
          </p:spPr>
          <p:txBody>
            <a:bodyPr/>
            <a:lstStyle/>
            <a:p/>
          </p:txBody>
        </p:sp>
        <p:sp>
          <p:nvSpPr>
            <p:cNvPr id="101" name="rc101"/>
            <p:cNvSpPr/>
            <p:nvPr/>
          </p:nvSpPr>
          <p:spPr>
            <a:xfrm>
              <a:off x="3713504" y="4816569"/>
              <a:ext cx="155388" cy="111893"/>
            </a:xfrm>
            <a:prstGeom prst="rect">
              <a:avLst/>
            </a:prstGeom>
            <a:solidFill>
              <a:srgbClr val="FFA500">
                <a:alpha val="100000"/>
              </a:srgbClr>
            </a:solidFill>
            <a:ln w="13550" cap="flat">
              <a:solidFill>
                <a:srgbClr val="000000">
                  <a:alpha val="100000"/>
                </a:srgbClr>
              </a:solidFill>
              <a:prstDash val="solid"/>
              <a:miter/>
            </a:ln>
          </p:spPr>
          <p:txBody>
            <a:bodyPr/>
            <a:lstStyle/>
            <a:p/>
          </p:txBody>
        </p:sp>
        <p:sp>
          <p:nvSpPr>
            <p:cNvPr id="102" name="rc102"/>
            <p:cNvSpPr/>
            <p:nvPr/>
          </p:nvSpPr>
          <p:spPr>
            <a:xfrm>
              <a:off x="8375162" y="4927283"/>
              <a:ext cx="155388" cy="1179"/>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103" name="rc103"/>
            <p:cNvSpPr/>
            <p:nvPr/>
          </p:nvSpPr>
          <p:spPr>
            <a:xfrm>
              <a:off x="5785352" y="4908862"/>
              <a:ext cx="155388" cy="19600"/>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04" name="rc104"/>
            <p:cNvSpPr/>
            <p:nvPr/>
          </p:nvSpPr>
          <p:spPr>
            <a:xfrm>
              <a:off x="4749428" y="4882060"/>
              <a:ext cx="155388" cy="46402"/>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05" name="rc105"/>
            <p:cNvSpPr/>
            <p:nvPr/>
          </p:nvSpPr>
          <p:spPr>
            <a:xfrm>
              <a:off x="1814310" y="4507991"/>
              <a:ext cx="155388" cy="420471"/>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106" name="rc106"/>
            <p:cNvSpPr/>
            <p:nvPr/>
          </p:nvSpPr>
          <p:spPr>
            <a:xfrm>
              <a:off x="5094736" y="4890816"/>
              <a:ext cx="155388" cy="37646"/>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07" name="rc107"/>
            <p:cNvSpPr/>
            <p:nvPr/>
          </p:nvSpPr>
          <p:spPr>
            <a:xfrm>
              <a:off x="4576774" y="4881744"/>
              <a:ext cx="155388" cy="46719"/>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108" name="tx108"/>
            <p:cNvSpPr/>
            <p:nvPr/>
          </p:nvSpPr>
          <p:spPr>
            <a:xfrm rot="-5400000">
              <a:off x="908308" y="2079973"/>
              <a:ext cx="240852"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2.2m</a:t>
              </a:r>
            </a:p>
          </p:txBody>
        </p:sp>
        <p:sp>
          <p:nvSpPr>
            <p:cNvPr id="109" name="tx109"/>
            <p:cNvSpPr/>
            <p:nvPr/>
          </p:nvSpPr>
          <p:spPr>
            <a:xfrm rot="-5400000">
              <a:off x="6936064" y="4688313"/>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8,000</a:t>
              </a:r>
            </a:p>
          </p:txBody>
        </p:sp>
        <p:sp>
          <p:nvSpPr>
            <p:cNvPr id="110" name="tx110"/>
            <p:cNvSpPr/>
            <p:nvPr/>
          </p:nvSpPr>
          <p:spPr>
            <a:xfrm rot="-5400000">
              <a:off x="1350878" y="3993620"/>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454,000</a:t>
              </a:r>
            </a:p>
          </p:txBody>
        </p:sp>
        <p:sp>
          <p:nvSpPr>
            <p:cNvPr id="111" name="tx111"/>
            <p:cNvSpPr/>
            <p:nvPr/>
          </p:nvSpPr>
          <p:spPr>
            <a:xfrm rot="-5400000">
              <a:off x="3452855" y="4541931"/>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84,000</a:t>
              </a:r>
            </a:p>
          </p:txBody>
        </p:sp>
        <p:sp>
          <p:nvSpPr>
            <p:cNvPr id="112" name="tx112"/>
            <p:cNvSpPr/>
            <p:nvPr/>
          </p:nvSpPr>
          <p:spPr>
            <a:xfrm rot="-5400000">
              <a:off x="8144642" y="4698227"/>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1,000</a:t>
              </a:r>
            </a:p>
          </p:txBody>
        </p:sp>
        <p:sp>
          <p:nvSpPr>
            <p:cNvPr id="113" name="tx113"/>
            <p:cNvSpPr/>
            <p:nvPr/>
          </p:nvSpPr>
          <p:spPr>
            <a:xfrm rot="-5400000">
              <a:off x="4316125" y="4609054"/>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35,000</a:t>
              </a:r>
            </a:p>
          </p:txBody>
        </p:sp>
        <p:sp>
          <p:nvSpPr>
            <p:cNvPr id="114" name="tx114"/>
            <p:cNvSpPr/>
            <p:nvPr/>
          </p:nvSpPr>
          <p:spPr>
            <a:xfrm rot="-5400000">
              <a:off x="3970817" y="4589126"/>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50,000</a:t>
              </a:r>
            </a:p>
          </p:txBody>
        </p:sp>
        <p:sp>
          <p:nvSpPr>
            <p:cNvPr id="115" name="tx115"/>
            <p:cNvSpPr/>
            <p:nvPr/>
          </p:nvSpPr>
          <p:spPr>
            <a:xfrm rot="-5400000">
              <a:off x="8503483" y="4718204"/>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&lt;500</a:t>
              </a:r>
            </a:p>
          </p:txBody>
        </p:sp>
        <p:sp>
          <p:nvSpPr>
            <p:cNvPr id="116" name="tx116"/>
            <p:cNvSpPr/>
            <p:nvPr/>
          </p:nvSpPr>
          <p:spPr>
            <a:xfrm rot="-5400000">
              <a:off x="2386802" y="4434309"/>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132,000</a:t>
              </a:r>
            </a:p>
          </p:txBody>
        </p:sp>
        <p:sp>
          <p:nvSpPr>
            <p:cNvPr id="117" name="tx117"/>
            <p:cNvSpPr/>
            <p:nvPr/>
          </p:nvSpPr>
          <p:spPr>
            <a:xfrm rot="-5400000">
              <a:off x="3107547" y="4524103"/>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97,000</a:t>
              </a:r>
            </a:p>
          </p:txBody>
        </p:sp>
        <p:sp>
          <p:nvSpPr>
            <p:cNvPr id="118" name="tx118"/>
            <p:cNvSpPr/>
            <p:nvPr/>
          </p:nvSpPr>
          <p:spPr>
            <a:xfrm rot="-5400000">
              <a:off x="2732110" y="4449912"/>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121,000</a:t>
              </a:r>
            </a:p>
          </p:txBody>
        </p:sp>
        <p:sp>
          <p:nvSpPr>
            <p:cNvPr id="119" name="tx119"/>
            <p:cNvSpPr/>
            <p:nvPr/>
          </p:nvSpPr>
          <p:spPr>
            <a:xfrm rot="-5400000">
              <a:off x="7626680" y="4693341"/>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5,000</a:t>
              </a:r>
            </a:p>
          </p:txBody>
        </p:sp>
        <p:sp>
          <p:nvSpPr>
            <p:cNvPr id="120" name="tx120"/>
            <p:cNvSpPr/>
            <p:nvPr/>
          </p:nvSpPr>
          <p:spPr>
            <a:xfrm rot="-5400000">
              <a:off x="5870011" y="4639380"/>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13,000</a:t>
              </a:r>
            </a:p>
          </p:txBody>
        </p:sp>
        <p:sp>
          <p:nvSpPr>
            <p:cNvPr id="121" name="tx121"/>
            <p:cNvSpPr/>
            <p:nvPr/>
          </p:nvSpPr>
          <p:spPr>
            <a:xfrm rot="-5400000">
              <a:off x="2041494" y="4401391"/>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156,000</a:t>
              </a:r>
            </a:p>
          </p:txBody>
        </p:sp>
        <p:sp>
          <p:nvSpPr>
            <p:cNvPr id="122" name="tx122"/>
            <p:cNvSpPr/>
            <p:nvPr/>
          </p:nvSpPr>
          <p:spPr>
            <a:xfrm rot="-5400000">
              <a:off x="1005570" y="3535234"/>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788,000</a:t>
              </a:r>
            </a:p>
          </p:txBody>
        </p:sp>
        <p:sp>
          <p:nvSpPr>
            <p:cNvPr id="123" name="tx123"/>
            <p:cNvSpPr/>
            <p:nvPr/>
          </p:nvSpPr>
          <p:spPr>
            <a:xfrm rot="-5400000">
              <a:off x="6418102" y="4687800"/>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9,000</a:t>
              </a:r>
            </a:p>
          </p:txBody>
        </p:sp>
        <p:sp>
          <p:nvSpPr>
            <p:cNvPr id="124" name="tx124"/>
            <p:cNvSpPr/>
            <p:nvPr/>
          </p:nvSpPr>
          <p:spPr>
            <a:xfrm rot="-5400000">
              <a:off x="7971988" y="4697095"/>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2,000</a:t>
              </a:r>
            </a:p>
          </p:txBody>
        </p:sp>
        <p:sp>
          <p:nvSpPr>
            <p:cNvPr id="125" name="tx125"/>
            <p:cNvSpPr/>
            <p:nvPr/>
          </p:nvSpPr>
          <p:spPr>
            <a:xfrm rot="-5400000">
              <a:off x="7799334" y="4693659"/>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5,000</a:t>
              </a:r>
            </a:p>
          </p:txBody>
        </p:sp>
        <p:sp>
          <p:nvSpPr>
            <p:cNvPr id="126" name="tx126"/>
            <p:cNvSpPr/>
            <p:nvPr/>
          </p:nvSpPr>
          <p:spPr>
            <a:xfrm rot="-5400000">
              <a:off x="1178224" y="3724478"/>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650,000</a:t>
              </a:r>
            </a:p>
          </p:txBody>
        </p:sp>
        <p:sp>
          <p:nvSpPr>
            <p:cNvPr id="127" name="tx127"/>
            <p:cNvSpPr/>
            <p:nvPr/>
          </p:nvSpPr>
          <p:spPr>
            <a:xfrm rot="-5400000">
              <a:off x="5179395" y="4625309"/>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24,000</a:t>
              </a:r>
            </a:p>
          </p:txBody>
        </p:sp>
        <p:sp>
          <p:nvSpPr>
            <p:cNvPr id="128" name="tx128"/>
            <p:cNvSpPr/>
            <p:nvPr/>
          </p:nvSpPr>
          <p:spPr>
            <a:xfrm rot="-5400000">
              <a:off x="6042665" y="4640033"/>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13,000</a:t>
              </a:r>
            </a:p>
          </p:txBody>
        </p:sp>
        <p:sp>
          <p:nvSpPr>
            <p:cNvPr id="129" name="tx129"/>
            <p:cNvSpPr/>
            <p:nvPr/>
          </p:nvSpPr>
          <p:spPr>
            <a:xfrm rot="-5400000">
              <a:off x="6590756" y="4687877"/>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9,000</a:t>
              </a:r>
            </a:p>
          </p:txBody>
        </p:sp>
        <p:sp>
          <p:nvSpPr>
            <p:cNvPr id="130" name="tx130"/>
            <p:cNvSpPr/>
            <p:nvPr/>
          </p:nvSpPr>
          <p:spPr>
            <a:xfrm rot="-5400000">
              <a:off x="2904764" y="4473798"/>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103,000</a:t>
              </a:r>
            </a:p>
          </p:txBody>
        </p:sp>
        <p:sp>
          <p:nvSpPr>
            <p:cNvPr id="131" name="tx131"/>
            <p:cNvSpPr/>
            <p:nvPr/>
          </p:nvSpPr>
          <p:spPr>
            <a:xfrm rot="-5400000">
              <a:off x="7454026" y="4691238"/>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6,000</a:t>
              </a:r>
            </a:p>
          </p:txBody>
        </p:sp>
        <p:sp>
          <p:nvSpPr>
            <p:cNvPr id="132" name="tx132"/>
            <p:cNvSpPr/>
            <p:nvPr/>
          </p:nvSpPr>
          <p:spPr>
            <a:xfrm rot="-5400000">
              <a:off x="2214148" y="4430261"/>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135,000</a:t>
              </a:r>
            </a:p>
          </p:txBody>
        </p:sp>
        <p:sp>
          <p:nvSpPr>
            <p:cNvPr id="133" name="tx133"/>
            <p:cNvSpPr/>
            <p:nvPr/>
          </p:nvSpPr>
          <p:spPr>
            <a:xfrm rot="-5400000">
              <a:off x="7281372" y="4691131"/>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6,000</a:t>
              </a:r>
            </a:p>
          </p:txBody>
        </p:sp>
        <p:sp>
          <p:nvSpPr>
            <p:cNvPr id="134" name="tx134"/>
            <p:cNvSpPr/>
            <p:nvPr/>
          </p:nvSpPr>
          <p:spPr>
            <a:xfrm rot="-5400000">
              <a:off x="5524703" y="4637205"/>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15,000</a:t>
              </a:r>
            </a:p>
          </p:txBody>
        </p:sp>
        <p:sp>
          <p:nvSpPr>
            <p:cNvPr id="135" name="tx135"/>
            <p:cNvSpPr/>
            <p:nvPr/>
          </p:nvSpPr>
          <p:spPr>
            <a:xfrm rot="-5400000">
              <a:off x="1868840" y="4264138"/>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256,000</a:t>
              </a:r>
            </a:p>
          </p:txBody>
        </p:sp>
        <p:sp>
          <p:nvSpPr>
            <p:cNvPr id="136" name="tx136"/>
            <p:cNvSpPr/>
            <p:nvPr/>
          </p:nvSpPr>
          <p:spPr>
            <a:xfrm rot="-5400000">
              <a:off x="4143471" y="4602735"/>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40,000</a:t>
              </a:r>
            </a:p>
          </p:txBody>
        </p:sp>
        <p:sp>
          <p:nvSpPr>
            <p:cNvPr id="137" name="tx137"/>
            <p:cNvSpPr/>
            <p:nvPr/>
          </p:nvSpPr>
          <p:spPr>
            <a:xfrm rot="-5400000">
              <a:off x="3280201" y="4528724"/>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94,000</a:t>
              </a:r>
            </a:p>
          </p:txBody>
        </p:sp>
        <p:sp>
          <p:nvSpPr>
            <p:cNvPr id="138" name="tx138"/>
            <p:cNvSpPr/>
            <p:nvPr/>
          </p:nvSpPr>
          <p:spPr>
            <a:xfrm rot="-5400000">
              <a:off x="6763410" y="4687914"/>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9,000</a:t>
              </a:r>
            </a:p>
          </p:txBody>
        </p:sp>
        <p:sp>
          <p:nvSpPr>
            <p:cNvPr id="139" name="tx139"/>
            <p:cNvSpPr/>
            <p:nvPr/>
          </p:nvSpPr>
          <p:spPr>
            <a:xfrm rot="-5400000">
              <a:off x="8676137" y="4718345"/>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&lt;500</a:t>
              </a:r>
            </a:p>
          </p:txBody>
        </p:sp>
        <p:sp>
          <p:nvSpPr>
            <p:cNvPr id="140" name="tx140"/>
            <p:cNvSpPr/>
            <p:nvPr/>
          </p:nvSpPr>
          <p:spPr>
            <a:xfrm rot="-5400000">
              <a:off x="2559456" y="4443703"/>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125,000</a:t>
              </a:r>
            </a:p>
          </p:txBody>
        </p:sp>
        <p:sp>
          <p:nvSpPr>
            <p:cNvPr id="141" name="tx141"/>
            <p:cNvSpPr/>
            <p:nvPr/>
          </p:nvSpPr>
          <p:spPr>
            <a:xfrm rot="-5400000">
              <a:off x="6219342" y="4648572"/>
              <a:ext cx="32333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11,000</a:t>
              </a:r>
            </a:p>
          </p:txBody>
        </p:sp>
        <p:sp>
          <p:nvSpPr>
            <p:cNvPr id="142" name="tx142"/>
            <p:cNvSpPr/>
            <p:nvPr/>
          </p:nvSpPr>
          <p:spPr>
            <a:xfrm rot="-5400000">
              <a:off x="3798163" y="4583483"/>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54,000</a:t>
              </a:r>
            </a:p>
          </p:txBody>
        </p:sp>
        <p:sp>
          <p:nvSpPr>
            <p:cNvPr id="143" name="tx143"/>
            <p:cNvSpPr/>
            <p:nvPr/>
          </p:nvSpPr>
          <p:spPr>
            <a:xfrm rot="-5400000">
              <a:off x="7108718" y="4689040"/>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8,000</a:t>
              </a:r>
            </a:p>
          </p:txBody>
        </p:sp>
        <p:sp>
          <p:nvSpPr>
            <p:cNvPr id="144" name="tx144"/>
            <p:cNvSpPr/>
            <p:nvPr/>
          </p:nvSpPr>
          <p:spPr>
            <a:xfrm rot="-5400000">
              <a:off x="4834087" y="4613552"/>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32,000</a:t>
              </a:r>
            </a:p>
          </p:txBody>
        </p:sp>
        <p:sp>
          <p:nvSpPr>
            <p:cNvPr id="145" name="tx145"/>
            <p:cNvSpPr/>
            <p:nvPr/>
          </p:nvSpPr>
          <p:spPr>
            <a:xfrm rot="-5400000">
              <a:off x="8848791" y="4718784"/>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a:t>
              </a:r>
            </a:p>
          </p:txBody>
        </p:sp>
        <p:sp>
          <p:nvSpPr>
            <p:cNvPr id="146" name="tx146"/>
            <p:cNvSpPr/>
            <p:nvPr/>
          </p:nvSpPr>
          <p:spPr>
            <a:xfrm rot="-5400000">
              <a:off x="5352049" y="4630603"/>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20,000</a:t>
              </a:r>
            </a:p>
          </p:txBody>
        </p:sp>
        <p:sp>
          <p:nvSpPr>
            <p:cNvPr id="147" name="tx147"/>
            <p:cNvSpPr/>
            <p:nvPr/>
          </p:nvSpPr>
          <p:spPr>
            <a:xfrm rot="-5400000">
              <a:off x="1523532" y="4094563"/>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380,000</a:t>
              </a:r>
            </a:p>
          </p:txBody>
        </p:sp>
        <p:sp>
          <p:nvSpPr>
            <p:cNvPr id="148" name="tx148"/>
            <p:cNvSpPr/>
            <p:nvPr/>
          </p:nvSpPr>
          <p:spPr>
            <a:xfrm rot="-5400000">
              <a:off x="3625509" y="4545788"/>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82,000</a:t>
              </a:r>
            </a:p>
          </p:txBody>
        </p:sp>
        <p:sp>
          <p:nvSpPr>
            <p:cNvPr id="149" name="tx149"/>
            <p:cNvSpPr/>
            <p:nvPr/>
          </p:nvSpPr>
          <p:spPr>
            <a:xfrm rot="-5400000">
              <a:off x="8285658" y="4654390"/>
              <a:ext cx="33439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&lt;1,000</a:t>
              </a:r>
            </a:p>
          </p:txBody>
        </p:sp>
        <p:sp>
          <p:nvSpPr>
            <p:cNvPr id="150" name="tx150"/>
            <p:cNvSpPr/>
            <p:nvPr/>
          </p:nvSpPr>
          <p:spPr>
            <a:xfrm rot="-5400000">
              <a:off x="5697357" y="4638081"/>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14,000</a:t>
              </a:r>
            </a:p>
          </p:txBody>
        </p:sp>
        <p:sp>
          <p:nvSpPr>
            <p:cNvPr id="151" name="tx151"/>
            <p:cNvSpPr/>
            <p:nvPr/>
          </p:nvSpPr>
          <p:spPr>
            <a:xfrm rot="-5400000">
              <a:off x="4661433" y="4611279"/>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34,000</a:t>
              </a:r>
            </a:p>
          </p:txBody>
        </p:sp>
        <p:sp>
          <p:nvSpPr>
            <p:cNvPr id="152" name="tx152"/>
            <p:cNvSpPr/>
            <p:nvPr/>
          </p:nvSpPr>
          <p:spPr>
            <a:xfrm rot="-5400000">
              <a:off x="1696186" y="4195029"/>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307,000</a:t>
              </a:r>
            </a:p>
          </p:txBody>
        </p:sp>
        <p:sp>
          <p:nvSpPr>
            <p:cNvPr id="153" name="tx153"/>
            <p:cNvSpPr/>
            <p:nvPr/>
          </p:nvSpPr>
          <p:spPr>
            <a:xfrm rot="-5400000">
              <a:off x="5006741" y="4620035"/>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27,000</a:t>
              </a:r>
            </a:p>
          </p:txBody>
        </p:sp>
        <p:sp>
          <p:nvSpPr>
            <p:cNvPr id="154" name="tx154"/>
            <p:cNvSpPr/>
            <p:nvPr/>
          </p:nvSpPr>
          <p:spPr>
            <a:xfrm rot="-5400000">
              <a:off x="4488779" y="4610962"/>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34,000</a:t>
              </a:r>
            </a:p>
          </p:txBody>
        </p:sp>
        <p:sp>
          <p:nvSpPr>
            <p:cNvPr id="155" name="tx155"/>
            <p:cNvSpPr/>
            <p:nvPr/>
          </p:nvSpPr>
          <p:spPr>
            <a:xfrm>
              <a:off x="725809" y="4888458"/>
              <a:ext cx="1367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0K</a:t>
              </a:r>
            </a:p>
          </p:txBody>
        </p:sp>
        <p:sp>
          <p:nvSpPr>
            <p:cNvPr id="156" name="tx156"/>
            <p:cNvSpPr/>
            <p:nvPr/>
          </p:nvSpPr>
          <p:spPr>
            <a:xfrm>
              <a:off x="601451" y="4203405"/>
              <a:ext cx="2610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500K</a:t>
              </a:r>
            </a:p>
          </p:txBody>
        </p:sp>
        <p:sp>
          <p:nvSpPr>
            <p:cNvPr id="157" name="tx157"/>
            <p:cNvSpPr/>
            <p:nvPr/>
          </p:nvSpPr>
          <p:spPr>
            <a:xfrm>
              <a:off x="508182" y="3518352"/>
              <a:ext cx="35433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1 000K</a:t>
              </a:r>
            </a:p>
          </p:txBody>
        </p:sp>
        <p:sp>
          <p:nvSpPr>
            <p:cNvPr id="158" name="tx158"/>
            <p:cNvSpPr/>
            <p:nvPr/>
          </p:nvSpPr>
          <p:spPr>
            <a:xfrm>
              <a:off x="508182" y="2833299"/>
              <a:ext cx="35433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1 500K</a:t>
              </a:r>
            </a:p>
          </p:txBody>
        </p:sp>
        <p:sp>
          <p:nvSpPr>
            <p:cNvPr id="159" name="tx159"/>
            <p:cNvSpPr/>
            <p:nvPr/>
          </p:nvSpPr>
          <p:spPr>
            <a:xfrm>
              <a:off x="508182" y="2148247"/>
              <a:ext cx="35433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2 000K</a:t>
              </a:r>
            </a:p>
          </p:txBody>
        </p:sp>
        <p:sp>
          <p:nvSpPr>
            <p:cNvPr id="160" name="tx160"/>
            <p:cNvSpPr/>
            <p:nvPr/>
          </p:nvSpPr>
          <p:spPr>
            <a:xfrm rot="-2700000">
              <a:off x="754895" y="5104521"/>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Nigeria</a:t>
              </a:r>
            </a:p>
          </p:txBody>
        </p:sp>
        <p:sp>
          <p:nvSpPr>
            <p:cNvPr id="161" name="tx161"/>
            <p:cNvSpPr/>
            <p:nvPr/>
          </p:nvSpPr>
          <p:spPr>
            <a:xfrm rot="-2700000">
              <a:off x="1023159" y="5064918"/>
              <a:ext cx="24195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DRC</a:t>
              </a:r>
            </a:p>
          </p:txBody>
        </p:sp>
        <p:sp>
          <p:nvSpPr>
            <p:cNvPr id="162" name="tx162"/>
            <p:cNvSpPr/>
            <p:nvPr/>
          </p:nvSpPr>
          <p:spPr>
            <a:xfrm rot="-2700000">
              <a:off x="1057588" y="5122173"/>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Ethiopia</a:t>
              </a:r>
            </a:p>
          </p:txBody>
        </p:sp>
        <p:sp>
          <p:nvSpPr>
            <p:cNvPr id="163" name="tx163"/>
            <p:cNvSpPr/>
            <p:nvPr/>
          </p:nvSpPr>
          <p:spPr>
            <a:xfrm rot="-2700000">
              <a:off x="1277930" y="5102420"/>
              <a:ext cx="34802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Angola</a:t>
              </a:r>
            </a:p>
          </p:txBody>
        </p:sp>
        <p:sp>
          <p:nvSpPr>
            <p:cNvPr id="164" name="tx164"/>
            <p:cNvSpPr/>
            <p:nvPr/>
          </p:nvSpPr>
          <p:spPr>
            <a:xfrm rot="-2700000">
              <a:off x="1233140" y="5192488"/>
              <a:ext cx="6027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South Africa</a:t>
              </a:r>
            </a:p>
          </p:txBody>
        </p:sp>
        <p:sp>
          <p:nvSpPr>
            <p:cNvPr id="165" name="tx165"/>
            <p:cNvSpPr/>
            <p:nvPr/>
          </p:nvSpPr>
          <p:spPr>
            <a:xfrm rot="-2700000">
              <a:off x="1538399" y="5137561"/>
              <a:ext cx="4474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Tanzania</a:t>
              </a:r>
            </a:p>
          </p:txBody>
        </p:sp>
        <p:sp>
          <p:nvSpPr>
            <p:cNvPr id="166" name="tx166"/>
            <p:cNvSpPr/>
            <p:nvPr/>
          </p:nvSpPr>
          <p:spPr>
            <a:xfrm rot="-2700000">
              <a:off x="1567911" y="5196852"/>
              <a:ext cx="6151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Madagascar</a:t>
              </a:r>
            </a:p>
          </p:txBody>
        </p:sp>
        <p:sp>
          <p:nvSpPr>
            <p:cNvPr id="167" name="tx167"/>
            <p:cNvSpPr/>
            <p:nvPr/>
          </p:nvSpPr>
          <p:spPr>
            <a:xfrm rot="-2700000">
              <a:off x="1732995" y="5199988"/>
              <a:ext cx="6239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Cote d'Ivoire</a:t>
              </a:r>
            </a:p>
          </p:txBody>
        </p:sp>
        <p:sp>
          <p:nvSpPr>
            <p:cNvPr id="168" name="tx168"/>
            <p:cNvSpPr/>
            <p:nvPr/>
          </p:nvSpPr>
          <p:spPr>
            <a:xfrm rot="-2700000">
              <a:off x="2167737" y="5091428"/>
              <a:ext cx="3169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Kenya</a:t>
              </a:r>
            </a:p>
          </p:txBody>
        </p:sp>
        <p:sp>
          <p:nvSpPr>
            <p:cNvPr id="169" name="tx169"/>
            <p:cNvSpPr/>
            <p:nvPr/>
          </p:nvSpPr>
          <p:spPr>
            <a:xfrm rot="-2700000">
              <a:off x="2165483" y="5163877"/>
              <a:ext cx="5218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Cameroon</a:t>
              </a:r>
            </a:p>
          </p:txBody>
        </p:sp>
        <p:sp>
          <p:nvSpPr>
            <p:cNvPr id="170" name="tx170"/>
            <p:cNvSpPr/>
            <p:nvPr/>
          </p:nvSpPr>
          <p:spPr>
            <a:xfrm rot="-2700000">
              <a:off x="2237376" y="5205614"/>
              <a:ext cx="63989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Mozambique</a:t>
              </a:r>
            </a:p>
          </p:txBody>
        </p:sp>
        <p:sp>
          <p:nvSpPr>
            <p:cNvPr id="171" name="tx171"/>
            <p:cNvSpPr/>
            <p:nvPr/>
          </p:nvSpPr>
          <p:spPr>
            <a:xfrm rot="-2700000">
              <a:off x="2728157" y="5073841"/>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Chad</a:t>
              </a:r>
            </a:p>
          </p:txBody>
        </p:sp>
        <p:sp>
          <p:nvSpPr>
            <p:cNvPr id="172" name="tx172"/>
            <p:cNvSpPr/>
            <p:nvPr/>
          </p:nvSpPr>
          <p:spPr>
            <a:xfrm rot="-2700000">
              <a:off x="2821201" y="5106816"/>
              <a:ext cx="36045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Guinea</a:t>
              </a:r>
            </a:p>
          </p:txBody>
        </p:sp>
        <p:sp>
          <p:nvSpPr>
            <p:cNvPr id="173" name="tx173"/>
            <p:cNvSpPr/>
            <p:nvPr/>
          </p:nvSpPr>
          <p:spPr>
            <a:xfrm rot="-2700000">
              <a:off x="3100236" y="5062752"/>
              <a:ext cx="2358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CAR</a:t>
              </a:r>
            </a:p>
          </p:txBody>
        </p:sp>
        <p:sp>
          <p:nvSpPr>
            <p:cNvPr id="174" name="tx174"/>
            <p:cNvSpPr/>
            <p:nvPr/>
          </p:nvSpPr>
          <p:spPr>
            <a:xfrm rot="-2700000">
              <a:off x="3299349" y="5051793"/>
              <a:ext cx="20482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Mali</a:t>
              </a:r>
            </a:p>
          </p:txBody>
        </p:sp>
        <p:sp>
          <p:nvSpPr>
            <p:cNvPr id="175" name="tx175"/>
            <p:cNvSpPr/>
            <p:nvPr/>
          </p:nvSpPr>
          <p:spPr>
            <a:xfrm rot="-2700000">
              <a:off x="3402851" y="5080436"/>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Benin</a:t>
              </a:r>
            </a:p>
          </p:txBody>
        </p:sp>
        <p:sp>
          <p:nvSpPr>
            <p:cNvPr id="176" name="tx176"/>
            <p:cNvSpPr/>
            <p:nvPr/>
          </p:nvSpPr>
          <p:spPr>
            <a:xfrm rot="-2700000">
              <a:off x="3267680" y="5207941"/>
              <a:ext cx="64648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South Sudan</a:t>
              </a:r>
            </a:p>
          </p:txBody>
        </p:sp>
        <p:sp>
          <p:nvSpPr>
            <p:cNvPr id="177" name="tx177"/>
            <p:cNvSpPr/>
            <p:nvPr/>
          </p:nvSpPr>
          <p:spPr>
            <a:xfrm rot="-2700000">
              <a:off x="3764237" y="5073776"/>
              <a:ext cx="2670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Niger</a:t>
              </a:r>
            </a:p>
          </p:txBody>
        </p:sp>
        <p:sp>
          <p:nvSpPr>
            <p:cNvPr id="178" name="tx178"/>
            <p:cNvSpPr/>
            <p:nvPr/>
          </p:nvSpPr>
          <p:spPr>
            <a:xfrm rot="-2700000">
              <a:off x="3835974" y="5115577"/>
              <a:ext cx="3852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Burundi</a:t>
              </a:r>
            </a:p>
          </p:txBody>
        </p:sp>
        <p:sp>
          <p:nvSpPr>
            <p:cNvPr id="179" name="tx179"/>
            <p:cNvSpPr/>
            <p:nvPr/>
          </p:nvSpPr>
          <p:spPr>
            <a:xfrm rot="-2700000">
              <a:off x="4040706" y="5102290"/>
              <a:ext cx="34765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Malawi</a:t>
              </a:r>
            </a:p>
          </p:txBody>
        </p:sp>
        <p:sp>
          <p:nvSpPr>
            <p:cNvPr id="180" name="tx180"/>
            <p:cNvSpPr/>
            <p:nvPr/>
          </p:nvSpPr>
          <p:spPr>
            <a:xfrm rot="-2700000">
              <a:off x="3948072" y="5212176"/>
              <a:ext cx="6584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Burkina Faso</a:t>
              </a:r>
            </a:p>
          </p:txBody>
        </p:sp>
        <p:sp>
          <p:nvSpPr>
            <p:cNvPr id="181" name="tx181"/>
            <p:cNvSpPr/>
            <p:nvPr/>
          </p:nvSpPr>
          <p:spPr>
            <a:xfrm rot="-2700000">
              <a:off x="4242794" y="5161614"/>
              <a:ext cx="5154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Zimbabwe</a:t>
              </a:r>
            </a:p>
          </p:txBody>
        </p:sp>
        <p:sp>
          <p:nvSpPr>
            <p:cNvPr id="182" name="tx182"/>
            <p:cNvSpPr/>
            <p:nvPr/>
          </p:nvSpPr>
          <p:spPr>
            <a:xfrm rot="-2700000">
              <a:off x="4521205" y="5117808"/>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Uganda</a:t>
              </a:r>
            </a:p>
          </p:txBody>
        </p:sp>
        <p:sp>
          <p:nvSpPr>
            <p:cNvPr id="183" name="tx183"/>
            <p:cNvSpPr/>
            <p:nvPr/>
          </p:nvSpPr>
          <p:spPr>
            <a:xfrm rot="-2700000">
              <a:off x="4677937" y="5124403"/>
              <a:ext cx="41019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Senegal</a:t>
              </a:r>
            </a:p>
          </p:txBody>
        </p:sp>
        <p:sp>
          <p:nvSpPr>
            <p:cNvPr id="184" name="tx184"/>
            <p:cNvSpPr/>
            <p:nvPr/>
          </p:nvSpPr>
          <p:spPr>
            <a:xfrm rot="-2700000">
              <a:off x="4882669" y="5111116"/>
              <a:ext cx="3726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Zambia</a:t>
              </a:r>
            </a:p>
          </p:txBody>
        </p:sp>
        <p:sp>
          <p:nvSpPr>
            <p:cNvPr id="185" name="tx185"/>
            <p:cNvSpPr/>
            <p:nvPr/>
          </p:nvSpPr>
          <p:spPr>
            <a:xfrm rot="-2700000">
              <a:off x="5086855" y="5098055"/>
              <a:ext cx="335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Gabon</a:t>
              </a:r>
            </a:p>
          </p:txBody>
        </p:sp>
        <p:sp>
          <p:nvSpPr>
            <p:cNvPr id="186" name="tx186"/>
            <p:cNvSpPr/>
            <p:nvPr/>
          </p:nvSpPr>
          <p:spPr>
            <a:xfrm rot="-2700000">
              <a:off x="4999684" y="5205678"/>
              <a:ext cx="64008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Sierra Leone</a:t>
              </a:r>
            </a:p>
          </p:txBody>
        </p:sp>
        <p:sp>
          <p:nvSpPr>
            <p:cNvPr id="187" name="tx187"/>
            <p:cNvSpPr/>
            <p:nvPr/>
          </p:nvSpPr>
          <p:spPr>
            <a:xfrm rot="-2700000">
              <a:off x="5432319" y="5097991"/>
              <a:ext cx="33549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Liberia</a:t>
              </a:r>
            </a:p>
          </p:txBody>
        </p:sp>
        <p:sp>
          <p:nvSpPr>
            <p:cNvPr id="188" name="tx188"/>
            <p:cNvSpPr/>
            <p:nvPr/>
          </p:nvSpPr>
          <p:spPr>
            <a:xfrm rot="-2700000">
              <a:off x="5684426" y="5065080"/>
              <a:ext cx="2424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Togo</a:t>
              </a:r>
            </a:p>
          </p:txBody>
        </p:sp>
        <p:sp>
          <p:nvSpPr>
            <p:cNvPr id="189" name="tx189"/>
            <p:cNvSpPr/>
            <p:nvPr/>
          </p:nvSpPr>
          <p:spPr>
            <a:xfrm rot="-2700000">
              <a:off x="5782856" y="5095824"/>
              <a:ext cx="32936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Congo</a:t>
              </a:r>
            </a:p>
          </p:txBody>
        </p:sp>
        <p:sp>
          <p:nvSpPr>
            <p:cNvPr id="190" name="tx190"/>
            <p:cNvSpPr/>
            <p:nvPr/>
          </p:nvSpPr>
          <p:spPr>
            <a:xfrm rot="-2700000">
              <a:off x="5902593" y="5117744"/>
              <a:ext cx="3913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Gambia</a:t>
              </a:r>
            </a:p>
          </p:txBody>
        </p:sp>
        <p:sp>
          <p:nvSpPr>
            <p:cNvPr id="191" name="tx191"/>
            <p:cNvSpPr/>
            <p:nvPr/>
          </p:nvSpPr>
          <p:spPr>
            <a:xfrm rot="-2700000">
              <a:off x="6059481" y="5124274"/>
              <a:ext cx="4098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Namibia</a:t>
              </a:r>
            </a:p>
          </p:txBody>
        </p:sp>
        <p:sp>
          <p:nvSpPr>
            <p:cNvPr id="192" name="tx192"/>
            <p:cNvSpPr/>
            <p:nvPr/>
          </p:nvSpPr>
          <p:spPr>
            <a:xfrm rot="-2700000">
              <a:off x="5818163" y="5295747"/>
              <a:ext cx="894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Equatorial Guinea</a:t>
              </a:r>
            </a:p>
          </p:txBody>
        </p:sp>
        <p:sp>
          <p:nvSpPr>
            <p:cNvPr id="193" name="tx193"/>
            <p:cNvSpPr/>
            <p:nvPr/>
          </p:nvSpPr>
          <p:spPr>
            <a:xfrm rot="-2700000">
              <a:off x="6468086" y="5098055"/>
              <a:ext cx="335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Ghana</a:t>
              </a:r>
            </a:p>
          </p:txBody>
        </p:sp>
        <p:sp>
          <p:nvSpPr>
            <p:cNvPr id="194" name="tx194"/>
            <p:cNvSpPr/>
            <p:nvPr/>
          </p:nvSpPr>
          <p:spPr>
            <a:xfrm rot="-2700000">
              <a:off x="6481833" y="5163877"/>
              <a:ext cx="5218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Mauritania</a:t>
              </a:r>
            </a:p>
          </p:txBody>
        </p:sp>
        <p:sp>
          <p:nvSpPr>
            <p:cNvPr id="195" name="tx195"/>
            <p:cNvSpPr/>
            <p:nvPr/>
          </p:nvSpPr>
          <p:spPr>
            <a:xfrm rot="-2700000">
              <a:off x="6803014" y="5102355"/>
              <a:ext cx="3478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Algeria</a:t>
              </a:r>
            </a:p>
          </p:txBody>
        </p:sp>
        <p:sp>
          <p:nvSpPr>
            <p:cNvPr id="196" name="tx196"/>
            <p:cNvSpPr/>
            <p:nvPr/>
          </p:nvSpPr>
          <p:spPr>
            <a:xfrm rot="-2700000">
              <a:off x="6922595" y="5124339"/>
              <a:ext cx="4100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Rwanda</a:t>
              </a:r>
            </a:p>
          </p:txBody>
        </p:sp>
        <p:sp>
          <p:nvSpPr>
            <p:cNvPr id="197" name="tx197"/>
            <p:cNvSpPr/>
            <p:nvPr/>
          </p:nvSpPr>
          <p:spPr>
            <a:xfrm rot="-2700000">
              <a:off x="7105629" y="5120039"/>
              <a:ext cx="3978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Lesotho</a:t>
              </a:r>
            </a:p>
          </p:txBody>
        </p:sp>
        <p:sp>
          <p:nvSpPr>
            <p:cNvPr id="198" name="tx198"/>
            <p:cNvSpPr/>
            <p:nvPr/>
          </p:nvSpPr>
          <p:spPr>
            <a:xfrm rot="-2700000">
              <a:off x="6992156" y="5238557"/>
              <a:ext cx="7330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Guinea-Bissau</a:t>
              </a:r>
            </a:p>
          </p:txBody>
        </p:sp>
        <p:sp>
          <p:nvSpPr>
            <p:cNvPr id="199" name="tx199"/>
            <p:cNvSpPr/>
            <p:nvPr/>
          </p:nvSpPr>
          <p:spPr>
            <a:xfrm rot="-2700000">
              <a:off x="7403561" y="5139663"/>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Comoros</a:t>
              </a:r>
            </a:p>
          </p:txBody>
        </p:sp>
        <p:sp>
          <p:nvSpPr>
            <p:cNvPr id="200" name="tx200"/>
            <p:cNvSpPr/>
            <p:nvPr/>
          </p:nvSpPr>
          <p:spPr>
            <a:xfrm rot="-2700000">
              <a:off x="7608059" y="5126472"/>
              <a:ext cx="4160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Eswatini</a:t>
              </a:r>
            </a:p>
          </p:txBody>
        </p:sp>
        <p:sp>
          <p:nvSpPr>
            <p:cNvPr id="201" name="tx201"/>
            <p:cNvSpPr/>
            <p:nvPr/>
          </p:nvSpPr>
          <p:spPr>
            <a:xfrm rot="-2700000">
              <a:off x="7854860" y="5095760"/>
              <a:ext cx="32918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Eritrea</a:t>
              </a:r>
            </a:p>
          </p:txBody>
        </p:sp>
        <p:sp>
          <p:nvSpPr>
            <p:cNvPr id="202" name="tx202"/>
            <p:cNvSpPr/>
            <p:nvPr/>
          </p:nvSpPr>
          <p:spPr>
            <a:xfrm rot="-2700000">
              <a:off x="7889523" y="5152917"/>
              <a:ext cx="4908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Botswana</a:t>
              </a:r>
            </a:p>
          </p:txBody>
        </p:sp>
        <p:sp>
          <p:nvSpPr>
            <p:cNvPr id="203" name="tx203"/>
            <p:cNvSpPr/>
            <p:nvPr/>
          </p:nvSpPr>
          <p:spPr>
            <a:xfrm rot="-2700000">
              <a:off x="7496401" y="5387270"/>
              <a:ext cx="11536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Sao Tome and Principe</a:t>
              </a:r>
            </a:p>
          </p:txBody>
        </p:sp>
        <p:sp>
          <p:nvSpPr>
            <p:cNvPr id="204" name="tx204"/>
            <p:cNvSpPr/>
            <p:nvPr/>
          </p:nvSpPr>
          <p:spPr>
            <a:xfrm rot="-2700000">
              <a:off x="8149836" y="5188124"/>
              <a:ext cx="5904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Cabo Verde</a:t>
              </a:r>
            </a:p>
          </p:txBody>
        </p:sp>
        <p:sp>
          <p:nvSpPr>
            <p:cNvPr id="205" name="tx205"/>
            <p:cNvSpPr/>
            <p:nvPr/>
          </p:nvSpPr>
          <p:spPr>
            <a:xfrm rot="-2700000">
              <a:off x="8439485" y="5139663"/>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Mauritius</a:t>
              </a:r>
            </a:p>
          </p:txBody>
        </p:sp>
        <p:sp>
          <p:nvSpPr>
            <p:cNvPr id="206" name="tx206"/>
            <p:cNvSpPr/>
            <p:nvPr/>
          </p:nvSpPr>
          <p:spPr>
            <a:xfrm rot="-2700000">
              <a:off x="8537837" y="5170440"/>
              <a:ext cx="54041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Seychelles</a:t>
              </a:r>
            </a:p>
          </p:txBody>
        </p:sp>
        <p:sp>
          <p:nvSpPr>
            <p:cNvPr id="207" name="tx207"/>
            <p:cNvSpPr/>
            <p:nvPr/>
          </p:nvSpPr>
          <p:spPr>
            <a:xfrm rot="-5400000">
              <a:off x="24920" y="3210613"/>
              <a:ext cx="73801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 zero-dose</a:t>
              </a:r>
            </a:p>
          </p:txBody>
        </p:sp>
        <p:sp>
          <p:nvSpPr>
            <p:cNvPr id="208" name="tx208"/>
            <p:cNvSpPr/>
            <p:nvPr/>
          </p:nvSpPr>
          <p:spPr>
            <a:xfrm>
              <a:off x="2500702" y="6312825"/>
              <a:ext cx="125803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DTP1 Coverage (%)</a:t>
              </a:r>
            </a:p>
          </p:txBody>
        </p:sp>
        <p:sp>
          <p:nvSpPr>
            <p:cNvPr id="209" name="rc209"/>
            <p:cNvSpPr/>
            <p:nvPr/>
          </p:nvSpPr>
          <p:spPr>
            <a:xfrm>
              <a:off x="3837323" y="6262114"/>
              <a:ext cx="201456" cy="201456"/>
            </a:xfrm>
            <a:prstGeom prst="rect">
              <a:avLst/>
            </a:prstGeom>
            <a:solidFill>
              <a:srgbClr val="B50800">
                <a:alpha val="100000"/>
              </a:srgbClr>
            </a:solidFill>
            <a:ln w="13550" cap="flat">
              <a:solidFill>
                <a:srgbClr val="000000">
                  <a:alpha val="100000"/>
                </a:srgbClr>
              </a:solidFill>
              <a:prstDash val="solid"/>
              <a:miter/>
            </a:ln>
          </p:spPr>
          <p:txBody>
            <a:bodyPr/>
            <a:lstStyle/>
            <a:p/>
          </p:txBody>
        </p:sp>
        <p:sp>
          <p:nvSpPr>
            <p:cNvPr id="210" name="rc210"/>
            <p:cNvSpPr/>
            <p:nvPr/>
          </p:nvSpPr>
          <p:spPr>
            <a:xfrm>
              <a:off x="4385603" y="6262114"/>
              <a:ext cx="201456" cy="201456"/>
            </a:xfrm>
            <a:prstGeom prst="rect">
              <a:avLst/>
            </a:prstGeom>
            <a:solidFill>
              <a:srgbClr val="E2231A">
                <a:alpha val="100000"/>
              </a:srgbClr>
            </a:solidFill>
            <a:ln w="13550" cap="flat">
              <a:solidFill>
                <a:srgbClr val="000000">
                  <a:alpha val="100000"/>
                </a:srgbClr>
              </a:solidFill>
              <a:prstDash val="solid"/>
              <a:miter/>
            </a:ln>
          </p:spPr>
          <p:txBody>
            <a:bodyPr/>
            <a:lstStyle/>
            <a:p/>
          </p:txBody>
        </p:sp>
        <p:sp>
          <p:nvSpPr>
            <p:cNvPr id="211" name="rc211"/>
            <p:cNvSpPr/>
            <p:nvPr/>
          </p:nvSpPr>
          <p:spPr>
            <a:xfrm>
              <a:off x="5030170" y="6262114"/>
              <a:ext cx="201456" cy="201456"/>
            </a:xfrm>
            <a:prstGeom prst="rect">
              <a:avLst/>
            </a:prstGeom>
            <a:solidFill>
              <a:srgbClr val="FFA500">
                <a:alpha val="100000"/>
              </a:srgbClr>
            </a:solidFill>
            <a:ln w="13550" cap="flat">
              <a:solidFill>
                <a:srgbClr val="000000">
                  <a:alpha val="100000"/>
                </a:srgbClr>
              </a:solidFill>
              <a:prstDash val="solid"/>
              <a:miter/>
            </a:ln>
          </p:spPr>
          <p:txBody>
            <a:bodyPr/>
            <a:lstStyle/>
            <a:p/>
          </p:txBody>
        </p:sp>
        <p:sp>
          <p:nvSpPr>
            <p:cNvPr id="212" name="rc212"/>
            <p:cNvSpPr/>
            <p:nvPr/>
          </p:nvSpPr>
          <p:spPr>
            <a:xfrm>
              <a:off x="5674737" y="6262114"/>
              <a:ext cx="201456" cy="201456"/>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213" name="rc213"/>
            <p:cNvSpPr/>
            <p:nvPr/>
          </p:nvSpPr>
          <p:spPr>
            <a:xfrm>
              <a:off x="6319304" y="6262114"/>
              <a:ext cx="201455" cy="201456"/>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214" name="rc214"/>
            <p:cNvSpPr/>
            <p:nvPr/>
          </p:nvSpPr>
          <p:spPr>
            <a:xfrm>
              <a:off x="6963871" y="6262114"/>
              <a:ext cx="201455" cy="201456"/>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215" name="tx215"/>
            <p:cNvSpPr/>
            <p:nvPr/>
          </p:nvSpPr>
          <p:spPr>
            <a:xfrm>
              <a:off x="4117368" y="6322837"/>
              <a:ext cx="1896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&lt;60</a:t>
              </a:r>
            </a:p>
          </p:txBody>
        </p:sp>
        <p:sp>
          <p:nvSpPr>
            <p:cNvPr id="216" name="tx216"/>
            <p:cNvSpPr/>
            <p:nvPr/>
          </p:nvSpPr>
          <p:spPr>
            <a:xfrm>
              <a:off x="4665648" y="6322837"/>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60-69</a:t>
              </a:r>
            </a:p>
          </p:txBody>
        </p:sp>
        <p:sp>
          <p:nvSpPr>
            <p:cNvPr id="217" name="tx217"/>
            <p:cNvSpPr/>
            <p:nvPr/>
          </p:nvSpPr>
          <p:spPr>
            <a:xfrm>
              <a:off x="5310215" y="6322837"/>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70-79</a:t>
              </a:r>
            </a:p>
          </p:txBody>
        </p:sp>
        <p:sp>
          <p:nvSpPr>
            <p:cNvPr id="218" name="tx218"/>
            <p:cNvSpPr/>
            <p:nvPr/>
          </p:nvSpPr>
          <p:spPr>
            <a:xfrm>
              <a:off x="5954782" y="6322837"/>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80-89</a:t>
              </a:r>
            </a:p>
          </p:txBody>
        </p:sp>
        <p:sp>
          <p:nvSpPr>
            <p:cNvPr id="219" name="tx219"/>
            <p:cNvSpPr/>
            <p:nvPr/>
          </p:nvSpPr>
          <p:spPr>
            <a:xfrm>
              <a:off x="6599349" y="6322837"/>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90-94</a:t>
              </a:r>
            </a:p>
          </p:txBody>
        </p:sp>
        <p:sp>
          <p:nvSpPr>
            <p:cNvPr id="220" name="tx220"/>
            <p:cNvSpPr/>
            <p:nvPr/>
          </p:nvSpPr>
          <p:spPr>
            <a:xfrm>
              <a:off x="7243916" y="6322837"/>
              <a:ext cx="2549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&gt;=95</a:t>
              </a:r>
            </a:p>
          </p:txBody>
        </p:sp>
        <p:sp>
          <p:nvSpPr>
            <p:cNvPr id="221" name="tx221"/>
            <p:cNvSpPr/>
            <p:nvPr/>
          </p:nvSpPr>
          <p:spPr>
            <a:xfrm>
              <a:off x="925142" y="1368037"/>
              <a:ext cx="3944995"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Number of zero-dose children, by country, AFR, 2025</a:t>
              </a:r>
            </a:p>
          </p:txBody>
        </p:sp>
        <p:sp>
          <p:nvSpPr>
            <p:cNvPr id="222" name="tx222"/>
            <p:cNvSpPr/>
            <p:nvPr/>
          </p:nvSpPr>
          <p:spPr>
            <a:xfrm>
              <a:off x="4912427" y="66117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grpSp>
      <p:sp>
        <p:nvSpPr>
          <p:cNvPr id="22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number of zero-dose children in 2025, by country in AFR. Bars are coloured based on DTP1 coverage.
In 2025, Nigeria had the highest absolute number of zero-dose children, with 70% DTP1 coverage.
The number of unvaccinated children is influenced by both the birth cohort size and programme performance. As a result, countries with large birth cohorts may still have a high number of unvaccinated children, even if coverage rates are high. At the same time, countries with high coverage will also have a greater absolute number of children who are vaccinated. Please refer to the heatmaps for country-specific coverage.</a:t>
            </a:r>
          </a:p>
        </p:txBody>
      </p:sp>
      <p:sp>
        <p:nvSpPr>
          <p:cNvPr id="22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Approximately 75% of zero-dose children in AFR live in just 7 countries, highlighting where intensified efforts could have the greatest regional impact on zero-dose numbers.</a:t>
            </a:r>
          </a:p>
        </p:txBody>
      </p:sp>
      <p:grpSp xmlns:pic="http://schemas.openxmlformats.org/drawingml/2006/picture">
        <p:nvGrpSpPr>
          <p:cNvPr id="225" name=""/>
          <p:cNvGrpSpPr/>
          <p:nvPr/>
        </p:nvGrpSpPr>
        <p:grpSpPr>
          <a:xfrm>
            <a:off x="292608" y="914400"/>
            <a:ext cx="8595360" cy="28575"/>
            <a:chOff x="292608" y="914400"/>
            <a:chExt cx="8595360" cy="28575"/>
          </a:xfrm>
        </p:grpSpPr>
        <p:sp>
          <p:nvSpPr>
            <p:cNvPr id="226" name="rc3"/>
            <p:cNvSpPr/>
            <p:nvPr/>
          </p:nvSpPr>
          <p:spPr>
            <a:xfrm>
              <a:off x="292608" y="91440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227" name="rc4"/>
            <p:cNvSpPr/>
            <p:nvPr/>
          </p:nvSpPr>
          <p:spPr>
            <a:xfrm>
              <a:off x="292608" y="914400"/>
              <a:ext cx="8595360" cy="28575"/>
            </a:xfrm>
            <a:prstGeom prst="rect">
              <a:avLst/>
            </a:prstGeom>
            <a:solidFill>
              <a:srgbClr val="000000">
                <a:alpha val="100000"/>
              </a:srgbClr>
            </a:solidFill>
          </p:spPr>
          <p:txBody>
            <a:bodyPr/>
            <a:lstStyle/>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69090" y="4691799"/>
              <a:ext cx="8205320" cy="0"/>
            </a:xfrm>
            <a:custGeom>
              <a:avLst/>
              <a:pathLst>
                <a:path w="8205320" h="0">
                  <a:moveTo>
                    <a:pt x="0" y="0"/>
                  </a:moveTo>
                  <a:lnTo>
                    <a:pt x="8205320" y="0"/>
                  </a:lnTo>
                  <a:lnTo>
                    <a:pt x="8205320" y="0"/>
                  </a:lnTo>
                </a:path>
              </a:pathLst>
            </a:custGeom>
            <a:ln w="6775" cap="flat">
              <a:solidFill>
                <a:srgbClr val="EBEBEB">
                  <a:alpha val="100000"/>
                </a:srgbClr>
              </a:solidFill>
              <a:prstDash val="solid"/>
              <a:round/>
            </a:ln>
          </p:spPr>
          <p:txBody>
            <a:bodyPr/>
            <a:lstStyle/>
            <a:p/>
          </p:txBody>
        </p:sp>
        <p:sp>
          <p:nvSpPr>
            <p:cNvPr id="5" name="pl5"/>
            <p:cNvSpPr/>
            <p:nvPr/>
          </p:nvSpPr>
          <p:spPr>
            <a:xfrm>
              <a:off x="869090" y="3531837"/>
              <a:ext cx="8205320" cy="0"/>
            </a:xfrm>
            <a:custGeom>
              <a:avLst/>
              <a:pathLst>
                <a:path w="8205320" h="0">
                  <a:moveTo>
                    <a:pt x="0" y="0"/>
                  </a:moveTo>
                  <a:lnTo>
                    <a:pt x="8205320" y="0"/>
                  </a:lnTo>
                  <a:lnTo>
                    <a:pt x="8205320" y="0"/>
                  </a:lnTo>
                </a:path>
              </a:pathLst>
            </a:custGeom>
            <a:ln w="6775" cap="flat">
              <a:solidFill>
                <a:srgbClr val="EBEBEB">
                  <a:alpha val="100000"/>
                </a:srgbClr>
              </a:solidFill>
              <a:prstDash val="solid"/>
              <a:round/>
            </a:ln>
          </p:spPr>
          <p:txBody>
            <a:bodyPr/>
            <a:lstStyle/>
            <a:p/>
          </p:txBody>
        </p:sp>
        <p:sp>
          <p:nvSpPr>
            <p:cNvPr id="6" name="pl6"/>
            <p:cNvSpPr/>
            <p:nvPr/>
          </p:nvSpPr>
          <p:spPr>
            <a:xfrm>
              <a:off x="869090" y="2371875"/>
              <a:ext cx="8205320" cy="0"/>
            </a:xfrm>
            <a:custGeom>
              <a:avLst/>
              <a:pathLst>
                <a:path w="8205320" h="0">
                  <a:moveTo>
                    <a:pt x="0" y="0"/>
                  </a:moveTo>
                  <a:lnTo>
                    <a:pt x="8205320" y="0"/>
                  </a:lnTo>
                  <a:lnTo>
                    <a:pt x="8205320" y="0"/>
                  </a:lnTo>
                </a:path>
              </a:pathLst>
            </a:custGeom>
            <a:ln w="6775" cap="flat">
              <a:solidFill>
                <a:srgbClr val="EBEBEB">
                  <a:alpha val="100000"/>
                </a:srgbClr>
              </a:solidFill>
              <a:prstDash val="solid"/>
              <a:round/>
            </a:ln>
          </p:spPr>
          <p:txBody>
            <a:bodyPr/>
            <a:lstStyle/>
            <a:p/>
          </p:txBody>
        </p:sp>
        <p:sp>
          <p:nvSpPr>
            <p:cNvPr id="7" name="pl7"/>
            <p:cNvSpPr/>
            <p:nvPr/>
          </p:nvSpPr>
          <p:spPr>
            <a:xfrm>
              <a:off x="869090" y="5271780"/>
              <a:ext cx="8205320" cy="0"/>
            </a:xfrm>
            <a:custGeom>
              <a:avLst/>
              <a:pathLst>
                <a:path w="8205320" h="0">
                  <a:moveTo>
                    <a:pt x="0" y="0"/>
                  </a:moveTo>
                  <a:lnTo>
                    <a:pt x="8205320" y="0"/>
                  </a:lnTo>
                  <a:lnTo>
                    <a:pt x="8205320" y="0"/>
                  </a:lnTo>
                </a:path>
              </a:pathLst>
            </a:custGeom>
            <a:ln w="13550" cap="flat">
              <a:solidFill>
                <a:srgbClr val="EBEBEB">
                  <a:alpha val="100000"/>
                </a:srgbClr>
              </a:solidFill>
              <a:prstDash val="solid"/>
              <a:round/>
            </a:ln>
          </p:spPr>
          <p:txBody>
            <a:bodyPr/>
            <a:lstStyle/>
            <a:p/>
          </p:txBody>
        </p:sp>
        <p:sp>
          <p:nvSpPr>
            <p:cNvPr id="8" name="pl8"/>
            <p:cNvSpPr/>
            <p:nvPr/>
          </p:nvSpPr>
          <p:spPr>
            <a:xfrm>
              <a:off x="869090" y="4111818"/>
              <a:ext cx="8205320" cy="0"/>
            </a:xfrm>
            <a:custGeom>
              <a:avLst/>
              <a:pathLst>
                <a:path w="8205320" h="0">
                  <a:moveTo>
                    <a:pt x="0" y="0"/>
                  </a:moveTo>
                  <a:lnTo>
                    <a:pt x="8205320" y="0"/>
                  </a:lnTo>
                  <a:lnTo>
                    <a:pt x="8205320" y="0"/>
                  </a:lnTo>
                </a:path>
              </a:pathLst>
            </a:custGeom>
            <a:ln w="13550" cap="flat">
              <a:solidFill>
                <a:srgbClr val="EBEBEB">
                  <a:alpha val="100000"/>
                </a:srgbClr>
              </a:solidFill>
              <a:prstDash val="solid"/>
              <a:round/>
            </a:ln>
          </p:spPr>
          <p:txBody>
            <a:bodyPr/>
            <a:lstStyle/>
            <a:p/>
          </p:txBody>
        </p:sp>
        <p:sp>
          <p:nvSpPr>
            <p:cNvPr id="9" name="pl9"/>
            <p:cNvSpPr/>
            <p:nvPr/>
          </p:nvSpPr>
          <p:spPr>
            <a:xfrm>
              <a:off x="869090" y="2951856"/>
              <a:ext cx="8205320" cy="0"/>
            </a:xfrm>
            <a:custGeom>
              <a:avLst/>
              <a:pathLst>
                <a:path w="8205320" h="0">
                  <a:moveTo>
                    <a:pt x="0" y="0"/>
                  </a:moveTo>
                  <a:lnTo>
                    <a:pt x="8205320" y="0"/>
                  </a:lnTo>
                  <a:lnTo>
                    <a:pt x="8205320" y="0"/>
                  </a:lnTo>
                </a:path>
              </a:pathLst>
            </a:custGeom>
            <a:ln w="13550" cap="flat">
              <a:solidFill>
                <a:srgbClr val="EBEBEB">
                  <a:alpha val="100000"/>
                </a:srgbClr>
              </a:solidFill>
              <a:prstDash val="solid"/>
              <a:round/>
            </a:ln>
          </p:spPr>
          <p:txBody>
            <a:bodyPr/>
            <a:lstStyle/>
            <a:p/>
          </p:txBody>
        </p:sp>
        <p:sp>
          <p:nvSpPr>
            <p:cNvPr id="10" name="pl10"/>
            <p:cNvSpPr/>
            <p:nvPr/>
          </p:nvSpPr>
          <p:spPr>
            <a:xfrm>
              <a:off x="869090" y="1791895"/>
              <a:ext cx="8205320" cy="0"/>
            </a:xfrm>
            <a:custGeom>
              <a:avLst/>
              <a:pathLst>
                <a:path w="8205320" h="0">
                  <a:moveTo>
                    <a:pt x="0" y="0"/>
                  </a:moveTo>
                  <a:lnTo>
                    <a:pt x="8205320" y="0"/>
                  </a:lnTo>
                  <a:lnTo>
                    <a:pt x="8205320" y="0"/>
                  </a:lnTo>
                </a:path>
              </a:pathLst>
            </a:custGeom>
            <a:ln w="13550" cap="flat">
              <a:solidFill>
                <a:srgbClr val="EBEBEB">
                  <a:alpha val="100000"/>
                </a:srgbClr>
              </a:solidFill>
              <a:prstDash val="solid"/>
              <a:round/>
            </a:ln>
          </p:spPr>
          <p:txBody>
            <a:bodyPr/>
            <a:lstStyle/>
            <a:p/>
          </p:txBody>
        </p:sp>
        <p:sp>
          <p:nvSpPr>
            <p:cNvPr id="11" name="pl11"/>
            <p:cNvSpPr/>
            <p:nvPr/>
          </p:nvSpPr>
          <p:spPr>
            <a:xfrm>
              <a:off x="973394"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12" name="pl12"/>
            <p:cNvSpPr/>
            <p:nvPr/>
          </p:nvSpPr>
          <p:spPr>
            <a:xfrm>
              <a:off x="1147236"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13" name="pl13"/>
            <p:cNvSpPr/>
            <p:nvPr/>
          </p:nvSpPr>
          <p:spPr>
            <a:xfrm>
              <a:off x="1321078"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1494919"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1668761"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1842602"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2016444"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2190285"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2364127"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2537968"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711810"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885651"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3059493"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3233335"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3407176"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3581018"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3754859"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3928701"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4102542"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4276384"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4450225"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4624067"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4797908"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4971750"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5145592"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5319433"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5493275"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5667116"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39" name="pl39"/>
            <p:cNvSpPr/>
            <p:nvPr/>
          </p:nvSpPr>
          <p:spPr>
            <a:xfrm>
              <a:off x="5840958"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40" name="pl40"/>
            <p:cNvSpPr/>
            <p:nvPr/>
          </p:nvSpPr>
          <p:spPr>
            <a:xfrm>
              <a:off x="6014799"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41" name="pl41"/>
            <p:cNvSpPr/>
            <p:nvPr/>
          </p:nvSpPr>
          <p:spPr>
            <a:xfrm>
              <a:off x="6188641"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42" name="pl42"/>
            <p:cNvSpPr/>
            <p:nvPr/>
          </p:nvSpPr>
          <p:spPr>
            <a:xfrm>
              <a:off x="6362482"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43" name="pl43"/>
            <p:cNvSpPr/>
            <p:nvPr/>
          </p:nvSpPr>
          <p:spPr>
            <a:xfrm>
              <a:off x="6536324"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6710165"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6884007"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7057849"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47" name="pl47"/>
            <p:cNvSpPr/>
            <p:nvPr/>
          </p:nvSpPr>
          <p:spPr>
            <a:xfrm>
              <a:off x="7231690"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48" name="pl48"/>
            <p:cNvSpPr/>
            <p:nvPr/>
          </p:nvSpPr>
          <p:spPr>
            <a:xfrm>
              <a:off x="7405532"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49" name="pl49"/>
            <p:cNvSpPr/>
            <p:nvPr/>
          </p:nvSpPr>
          <p:spPr>
            <a:xfrm>
              <a:off x="7579373"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50" name="pl50"/>
            <p:cNvSpPr/>
            <p:nvPr/>
          </p:nvSpPr>
          <p:spPr>
            <a:xfrm>
              <a:off x="7753215"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51" name="pl51"/>
            <p:cNvSpPr/>
            <p:nvPr/>
          </p:nvSpPr>
          <p:spPr>
            <a:xfrm>
              <a:off x="7927056"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52" name="pl52"/>
            <p:cNvSpPr/>
            <p:nvPr/>
          </p:nvSpPr>
          <p:spPr>
            <a:xfrm>
              <a:off x="8100898"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53" name="pl53"/>
            <p:cNvSpPr/>
            <p:nvPr/>
          </p:nvSpPr>
          <p:spPr>
            <a:xfrm>
              <a:off x="8274739"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54" name="pl54"/>
            <p:cNvSpPr/>
            <p:nvPr/>
          </p:nvSpPr>
          <p:spPr>
            <a:xfrm>
              <a:off x="8448581"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55" name="pl55"/>
            <p:cNvSpPr/>
            <p:nvPr/>
          </p:nvSpPr>
          <p:spPr>
            <a:xfrm>
              <a:off x="8622422"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56" name="pl56"/>
            <p:cNvSpPr/>
            <p:nvPr/>
          </p:nvSpPr>
          <p:spPr>
            <a:xfrm>
              <a:off x="8796264"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57" name="pl57"/>
            <p:cNvSpPr/>
            <p:nvPr/>
          </p:nvSpPr>
          <p:spPr>
            <a:xfrm>
              <a:off x="8970106"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58" name="pl58"/>
            <p:cNvSpPr/>
            <p:nvPr/>
          </p:nvSpPr>
          <p:spPr>
            <a:xfrm>
              <a:off x="869090" y="2951856"/>
              <a:ext cx="8205320" cy="0"/>
            </a:xfrm>
            <a:custGeom>
              <a:avLst/>
              <a:pathLst>
                <a:path w="8205320" h="0">
                  <a:moveTo>
                    <a:pt x="0" y="0"/>
                  </a:moveTo>
                  <a:lnTo>
                    <a:pt x="8205320" y="0"/>
                  </a:lnTo>
                  <a:lnTo>
                    <a:pt x="8205320" y="0"/>
                  </a:lnTo>
                </a:path>
              </a:pathLst>
            </a:custGeom>
            <a:ln w="16260" cap="flat">
              <a:solidFill>
                <a:srgbClr val="7F7F7F">
                  <a:alpha val="100000"/>
                </a:srgbClr>
              </a:solidFill>
              <a:prstDash val="dash"/>
              <a:round/>
            </a:ln>
          </p:spPr>
          <p:txBody>
            <a:bodyPr/>
            <a:lstStyle/>
            <a:p/>
          </p:txBody>
        </p:sp>
        <p:sp>
          <p:nvSpPr>
            <p:cNvPr id="59" name="rc59"/>
            <p:cNvSpPr/>
            <p:nvPr/>
          </p:nvSpPr>
          <p:spPr>
            <a:xfrm>
              <a:off x="895166" y="2951856"/>
              <a:ext cx="156457" cy="2300169"/>
            </a:xfrm>
            <a:prstGeom prst="rect">
              <a:avLst/>
            </a:prstGeom>
            <a:solidFill>
              <a:srgbClr val="F4A81D">
                <a:alpha val="100000"/>
              </a:srgbClr>
            </a:solidFill>
          </p:spPr>
          <p:txBody>
            <a:bodyPr/>
            <a:lstStyle/>
            <a:p/>
          </p:txBody>
        </p:sp>
        <p:sp>
          <p:nvSpPr>
            <p:cNvPr id="60" name="rc60"/>
            <p:cNvSpPr/>
            <p:nvPr/>
          </p:nvSpPr>
          <p:spPr>
            <a:xfrm>
              <a:off x="1069007" y="2951856"/>
              <a:ext cx="156457" cy="423618"/>
            </a:xfrm>
            <a:prstGeom prst="rect">
              <a:avLst/>
            </a:prstGeom>
            <a:solidFill>
              <a:srgbClr val="F4A81D">
                <a:alpha val="100000"/>
              </a:srgbClr>
            </a:solidFill>
          </p:spPr>
          <p:txBody>
            <a:bodyPr/>
            <a:lstStyle/>
            <a:p/>
          </p:txBody>
        </p:sp>
        <p:sp>
          <p:nvSpPr>
            <p:cNvPr id="61" name="rc61"/>
            <p:cNvSpPr/>
            <p:nvPr/>
          </p:nvSpPr>
          <p:spPr>
            <a:xfrm>
              <a:off x="1242849" y="2951856"/>
              <a:ext cx="156457" cy="417354"/>
            </a:xfrm>
            <a:prstGeom prst="rect">
              <a:avLst/>
            </a:prstGeom>
            <a:solidFill>
              <a:srgbClr val="F4A81D">
                <a:alpha val="100000"/>
              </a:srgbClr>
            </a:solidFill>
          </p:spPr>
          <p:txBody>
            <a:bodyPr/>
            <a:lstStyle/>
            <a:p/>
          </p:txBody>
        </p:sp>
        <p:sp>
          <p:nvSpPr>
            <p:cNvPr id="62" name="rc62"/>
            <p:cNvSpPr/>
            <p:nvPr/>
          </p:nvSpPr>
          <p:spPr>
            <a:xfrm>
              <a:off x="1416690" y="2951856"/>
              <a:ext cx="156457" cy="318583"/>
            </a:xfrm>
            <a:prstGeom prst="rect">
              <a:avLst/>
            </a:prstGeom>
            <a:solidFill>
              <a:srgbClr val="F4A81D">
                <a:alpha val="100000"/>
              </a:srgbClr>
            </a:solidFill>
          </p:spPr>
          <p:txBody>
            <a:bodyPr/>
            <a:lstStyle/>
            <a:p/>
          </p:txBody>
        </p:sp>
        <p:sp>
          <p:nvSpPr>
            <p:cNvPr id="63" name="rc63"/>
            <p:cNvSpPr/>
            <p:nvPr/>
          </p:nvSpPr>
          <p:spPr>
            <a:xfrm>
              <a:off x="1590532" y="2951856"/>
              <a:ext cx="156457" cy="244914"/>
            </a:xfrm>
            <a:prstGeom prst="rect">
              <a:avLst/>
            </a:prstGeom>
            <a:solidFill>
              <a:srgbClr val="F4A81D">
                <a:alpha val="100000"/>
              </a:srgbClr>
            </a:solidFill>
          </p:spPr>
          <p:txBody>
            <a:bodyPr/>
            <a:lstStyle/>
            <a:p/>
          </p:txBody>
        </p:sp>
        <p:sp>
          <p:nvSpPr>
            <p:cNvPr id="64" name="rc64"/>
            <p:cNvSpPr/>
            <p:nvPr/>
          </p:nvSpPr>
          <p:spPr>
            <a:xfrm>
              <a:off x="1764373" y="2951856"/>
              <a:ext cx="156457" cy="191834"/>
            </a:xfrm>
            <a:prstGeom prst="rect">
              <a:avLst/>
            </a:prstGeom>
            <a:solidFill>
              <a:srgbClr val="F4A81D">
                <a:alpha val="100000"/>
              </a:srgbClr>
            </a:solidFill>
          </p:spPr>
          <p:txBody>
            <a:bodyPr/>
            <a:lstStyle/>
            <a:p/>
          </p:txBody>
        </p:sp>
        <p:sp>
          <p:nvSpPr>
            <p:cNvPr id="65" name="rc65"/>
            <p:cNvSpPr/>
            <p:nvPr/>
          </p:nvSpPr>
          <p:spPr>
            <a:xfrm>
              <a:off x="1938215" y="2951856"/>
              <a:ext cx="156457" cy="171906"/>
            </a:xfrm>
            <a:prstGeom prst="rect">
              <a:avLst/>
            </a:prstGeom>
            <a:solidFill>
              <a:srgbClr val="F4A81D">
                <a:alpha val="100000"/>
              </a:srgbClr>
            </a:solidFill>
          </p:spPr>
          <p:txBody>
            <a:bodyPr/>
            <a:lstStyle/>
            <a:p/>
          </p:txBody>
        </p:sp>
        <p:sp>
          <p:nvSpPr>
            <p:cNvPr id="66" name="rc66"/>
            <p:cNvSpPr/>
            <p:nvPr/>
          </p:nvSpPr>
          <p:spPr>
            <a:xfrm>
              <a:off x="2112057" y="2951856"/>
              <a:ext cx="156457" cy="151386"/>
            </a:xfrm>
            <a:prstGeom prst="rect">
              <a:avLst/>
            </a:prstGeom>
            <a:solidFill>
              <a:srgbClr val="F4A81D">
                <a:alpha val="100000"/>
              </a:srgbClr>
            </a:solidFill>
          </p:spPr>
          <p:txBody>
            <a:bodyPr/>
            <a:lstStyle/>
            <a:p/>
          </p:txBody>
        </p:sp>
        <p:sp>
          <p:nvSpPr>
            <p:cNvPr id="67" name="rc67"/>
            <p:cNvSpPr/>
            <p:nvPr/>
          </p:nvSpPr>
          <p:spPr>
            <a:xfrm>
              <a:off x="2285898" y="2951856"/>
              <a:ext cx="156457" cy="103700"/>
            </a:xfrm>
            <a:prstGeom prst="rect">
              <a:avLst/>
            </a:prstGeom>
            <a:solidFill>
              <a:srgbClr val="F4A81D">
                <a:alpha val="100000"/>
              </a:srgbClr>
            </a:solidFill>
          </p:spPr>
          <p:txBody>
            <a:bodyPr/>
            <a:lstStyle/>
            <a:p/>
          </p:txBody>
        </p:sp>
        <p:sp>
          <p:nvSpPr>
            <p:cNvPr id="68" name="rc68"/>
            <p:cNvSpPr/>
            <p:nvPr/>
          </p:nvSpPr>
          <p:spPr>
            <a:xfrm>
              <a:off x="2459740" y="2951856"/>
              <a:ext cx="156457" cy="63055"/>
            </a:xfrm>
            <a:prstGeom prst="rect">
              <a:avLst/>
            </a:prstGeom>
            <a:solidFill>
              <a:srgbClr val="F4A81D">
                <a:alpha val="100000"/>
              </a:srgbClr>
            </a:solidFill>
          </p:spPr>
          <p:txBody>
            <a:bodyPr/>
            <a:lstStyle/>
            <a:p/>
          </p:txBody>
        </p:sp>
        <p:sp>
          <p:nvSpPr>
            <p:cNvPr id="69" name="rc69"/>
            <p:cNvSpPr/>
            <p:nvPr/>
          </p:nvSpPr>
          <p:spPr>
            <a:xfrm>
              <a:off x="2633581" y="2951856"/>
              <a:ext cx="156457" cy="61779"/>
            </a:xfrm>
            <a:prstGeom prst="rect">
              <a:avLst/>
            </a:prstGeom>
            <a:solidFill>
              <a:srgbClr val="F4A81D">
                <a:alpha val="100000"/>
              </a:srgbClr>
            </a:solidFill>
          </p:spPr>
          <p:txBody>
            <a:bodyPr/>
            <a:lstStyle/>
            <a:p/>
          </p:txBody>
        </p:sp>
        <p:sp>
          <p:nvSpPr>
            <p:cNvPr id="70" name="rc70"/>
            <p:cNvSpPr/>
            <p:nvPr/>
          </p:nvSpPr>
          <p:spPr>
            <a:xfrm>
              <a:off x="2807423" y="2951856"/>
              <a:ext cx="156457" cy="55701"/>
            </a:xfrm>
            <a:prstGeom prst="rect">
              <a:avLst/>
            </a:prstGeom>
            <a:solidFill>
              <a:srgbClr val="F4A81D">
                <a:alpha val="100000"/>
              </a:srgbClr>
            </a:solidFill>
          </p:spPr>
          <p:txBody>
            <a:bodyPr/>
            <a:lstStyle/>
            <a:p/>
          </p:txBody>
        </p:sp>
        <p:sp>
          <p:nvSpPr>
            <p:cNvPr id="71" name="rc71"/>
            <p:cNvSpPr/>
            <p:nvPr/>
          </p:nvSpPr>
          <p:spPr>
            <a:xfrm>
              <a:off x="2981264" y="2951856"/>
              <a:ext cx="156457" cy="46711"/>
            </a:xfrm>
            <a:prstGeom prst="rect">
              <a:avLst/>
            </a:prstGeom>
            <a:solidFill>
              <a:srgbClr val="F4A81D">
                <a:alpha val="100000"/>
              </a:srgbClr>
            </a:solidFill>
          </p:spPr>
          <p:txBody>
            <a:bodyPr/>
            <a:lstStyle/>
            <a:p/>
          </p:txBody>
        </p:sp>
        <p:sp>
          <p:nvSpPr>
            <p:cNvPr id="72" name="rc72"/>
            <p:cNvSpPr/>
            <p:nvPr/>
          </p:nvSpPr>
          <p:spPr>
            <a:xfrm>
              <a:off x="3155106" y="2951856"/>
              <a:ext cx="156457" cy="40819"/>
            </a:xfrm>
            <a:prstGeom prst="rect">
              <a:avLst/>
            </a:prstGeom>
            <a:solidFill>
              <a:srgbClr val="F4A81D">
                <a:alpha val="100000"/>
              </a:srgbClr>
            </a:solidFill>
          </p:spPr>
          <p:txBody>
            <a:bodyPr/>
            <a:lstStyle/>
            <a:p/>
          </p:txBody>
        </p:sp>
        <p:sp>
          <p:nvSpPr>
            <p:cNvPr id="73" name="rc73"/>
            <p:cNvSpPr/>
            <p:nvPr/>
          </p:nvSpPr>
          <p:spPr>
            <a:xfrm>
              <a:off x="3328947" y="2951856"/>
              <a:ext cx="156457" cy="22364"/>
            </a:xfrm>
            <a:prstGeom prst="rect">
              <a:avLst/>
            </a:prstGeom>
            <a:solidFill>
              <a:srgbClr val="F4A81D">
                <a:alpha val="100000"/>
              </a:srgbClr>
            </a:solidFill>
          </p:spPr>
          <p:txBody>
            <a:bodyPr/>
            <a:lstStyle/>
            <a:p/>
          </p:txBody>
        </p:sp>
        <p:sp>
          <p:nvSpPr>
            <p:cNvPr id="74" name="rc74"/>
            <p:cNvSpPr/>
            <p:nvPr/>
          </p:nvSpPr>
          <p:spPr>
            <a:xfrm>
              <a:off x="3502789" y="2951856"/>
              <a:ext cx="156457" cy="18292"/>
            </a:xfrm>
            <a:prstGeom prst="rect">
              <a:avLst/>
            </a:prstGeom>
            <a:solidFill>
              <a:srgbClr val="F4A81D">
                <a:alpha val="100000"/>
              </a:srgbClr>
            </a:solidFill>
          </p:spPr>
          <p:txBody>
            <a:bodyPr/>
            <a:lstStyle/>
            <a:p/>
          </p:txBody>
        </p:sp>
        <p:sp>
          <p:nvSpPr>
            <p:cNvPr id="75" name="rc75"/>
            <p:cNvSpPr/>
            <p:nvPr/>
          </p:nvSpPr>
          <p:spPr>
            <a:xfrm>
              <a:off x="3676630" y="2951856"/>
              <a:ext cx="156457" cy="12399"/>
            </a:xfrm>
            <a:prstGeom prst="rect">
              <a:avLst/>
            </a:prstGeom>
            <a:solidFill>
              <a:srgbClr val="F4A81D">
                <a:alpha val="100000"/>
              </a:srgbClr>
            </a:solidFill>
          </p:spPr>
          <p:txBody>
            <a:bodyPr/>
            <a:lstStyle/>
            <a:p/>
          </p:txBody>
        </p:sp>
        <p:sp>
          <p:nvSpPr>
            <p:cNvPr id="76" name="rc76"/>
            <p:cNvSpPr/>
            <p:nvPr/>
          </p:nvSpPr>
          <p:spPr>
            <a:xfrm>
              <a:off x="3850472" y="2951856"/>
              <a:ext cx="156457" cy="11089"/>
            </a:xfrm>
            <a:prstGeom prst="rect">
              <a:avLst/>
            </a:prstGeom>
            <a:solidFill>
              <a:srgbClr val="F4A81D">
                <a:alpha val="100000"/>
              </a:srgbClr>
            </a:solidFill>
          </p:spPr>
          <p:txBody>
            <a:bodyPr/>
            <a:lstStyle/>
            <a:p/>
          </p:txBody>
        </p:sp>
        <p:sp>
          <p:nvSpPr>
            <p:cNvPr id="77" name="rc77"/>
            <p:cNvSpPr/>
            <p:nvPr/>
          </p:nvSpPr>
          <p:spPr>
            <a:xfrm>
              <a:off x="4024314" y="2951856"/>
              <a:ext cx="156457" cy="6785"/>
            </a:xfrm>
            <a:prstGeom prst="rect">
              <a:avLst/>
            </a:prstGeom>
            <a:solidFill>
              <a:srgbClr val="F4A81D">
                <a:alpha val="100000"/>
              </a:srgbClr>
            </a:solidFill>
          </p:spPr>
          <p:txBody>
            <a:bodyPr/>
            <a:lstStyle/>
            <a:p/>
          </p:txBody>
        </p:sp>
        <p:sp>
          <p:nvSpPr>
            <p:cNvPr id="78" name="rc78"/>
            <p:cNvSpPr/>
            <p:nvPr/>
          </p:nvSpPr>
          <p:spPr>
            <a:xfrm>
              <a:off x="4198155" y="2951856"/>
              <a:ext cx="156457" cy="197"/>
            </a:xfrm>
            <a:prstGeom prst="rect">
              <a:avLst/>
            </a:prstGeom>
            <a:solidFill>
              <a:srgbClr val="F4A81D">
                <a:alpha val="100000"/>
              </a:srgbClr>
            </a:solidFill>
          </p:spPr>
          <p:txBody>
            <a:bodyPr/>
            <a:lstStyle/>
            <a:p/>
          </p:txBody>
        </p:sp>
        <p:sp>
          <p:nvSpPr>
            <p:cNvPr id="79" name="rc79"/>
            <p:cNvSpPr/>
            <p:nvPr/>
          </p:nvSpPr>
          <p:spPr>
            <a:xfrm>
              <a:off x="4371997" y="2951856"/>
              <a:ext cx="156457" cy="57"/>
            </a:xfrm>
            <a:prstGeom prst="rect">
              <a:avLst/>
            </a:prstGeom>
            <a:solidFill>
              <a:srgbClr val="F4A81D">
                <a:alpha val="100000"/>
              </a:srgbClr>
            </a:solidFill>
          </p:spPr>
          <p:txBody>
            <a:bodyPr/>
            <a:lstStyle/>
            <a:p/>
          </p:txBody>
        </p:sp>
        <p:sp>
          <p:nvSpPr>
            <p:cNvPr id="80" name="rc80"/>
            <p:cNvSpPr/>
            <p:nvPr/>
          </p:nvSpPr>
          <p:spPr>
            <a:xfrm>
              <a:off x="4545838" y="2951856"/>
              <a:ext cx="156457" cy="46"/>
            </a:xfrm>
            <a:prstGeom prst="rect">
              <a:avLst/>
            </a:prstGeom>
            <a:solidFill>
              <a:srgbClr val="F4A81D">
                <a:alpha val="100000"/>
              </a:srgbClr>
            </a:solidFill>
          </p:spPr>
          <p:txBody>
            <a:bodyPr/>
            <a:lstStyle/>
            <a:p/>
          </p:txBody>
        </p:sp>
        <p:sp>
          <p:nvSpPr>
            <p:cNvPr id="81" name="rc81"/>
            <p:cNvSpPr/>
            <p:nvPr/>
          </p:nvSpPr>
          <p:spPr>
            <a:xfrm>
              <a:off x="4719680" y="2951856"/>
              <a:ext cx="156457" cy="34"/>
            </a:xfrm>
            <a:prstGeom prst="rect">
              <a:avLst/>
            </a:prstGeom>
            <a:solidFill>
              <a:srgbClr val="F4A81D">
                <a:alpha val="100000"/>
              </a:srgbClr>
            </a:solidFill>
          </p:spPr>
          <p:txBody>
            <a:bodyPr/>
            <a:lstStyle/>
            <a:p/>
          </p:txBody>
        </p:sp>
        <p:sp>
          <p:nvSpPr>
            <p:cNvPr id="82" name="rc82"/>
            <p:cNvSpPr/>
            <p:nvPr/>
          </p:nvSpPr>
          <p:spPr>
            <a:xfrm>
              <a:off x="4893521" y="2951752"/>
              <a:ext cx="156457" cy="104"/>
            </a:xfrm>
            <a:prstGeom prst="rect">
              <a:avLst/>
            </a:prstGeom>
            <a:solidFill>
              <a:srgbClr val="F4A81D">
                <a:alpha val="100000"/>
              </a:srgbClr>
            </a:solidFill>
          </p:spPr>
          <p:txBody>
            <a:bodyPr/>
            <a:lstStyle/>
            <a:p/>
          </p:txBody>
        </p:sp>
        <p:sp>
          <p:nvSpPr>
            <p:cNvPr id="83" name="rc83"/>
            <p:cNvSpPr/>
            <p:nvPr/>
          </p:nvSpPr>
          <p:spPr>
            <a:xfrm>
              <a:off x="5067363" y="2951671"/>
              <a:ext cx="156457" cy="185"/>
            </a:xfrm>
            <a:prstGeom prst="rect">
              <a:avLst/>
            </a:prstGeom>
            <a:solidFill>
              <a:srgbClr val="F4A81D">
                <a:alpha val="100000"/>
              </a:srgbClr>
            </a:solidFill>
          </p:spPr>
          <p:txBody>
            <a:bodyPr/>
            <a:lstStyle/>
            <a:p/>
          </p:txBody>
        </p:sp>
        <p:sp>
          <p:nvSpPr>
            <p:cNvPr id="84" name="rc84"/>
            <p:cNvSpPr/>
            <p:nvPr/>
          </p:nvSpPr>
          <p:spPr>
            <a:xfrm>
              <a:off x="5241204" y="2951636"/>
              <a:ext cx="156457" cy="220"/>
            </a:xfrm>
            <a:prstGeom prst="rect">
              <a:avLst/>
            </a:prstGeom>
            <a:solidFill>
              <a:srgbClr val="F4A81D">
                <a:alpha val="100000"/>
              </a:srgbClr>
            </a:solidFill>
          </p:spPr>
          <p:txBody>
            <a:bodyPr/>
            <a:lstStyle/>
            <a:p/>
          </p:txBody>
        </p:sp>
        <p:sp>
          <p:nvSpPr>
            <p:cNvPr id="85" name="rc85"/>
            <p:cNvSpPr/>
            <p:nvPr/>
          </p:nvSpPr>
          <p:spPr>
            <a:xfrm>
              <a:off x="5415046" y="2951184"/>
              <a:ext cx="156457" cy="672"/>
            </a:xfrm>
            <a:prstGeom prst="rect">
              <a:avLst/>
            </a:prstGeom>
            <a:solidFill>
              <a:srgbClr val="F4A81D">
                <a:alpha val="100000"/>
              </a:srgbClr>
            </a:solidFill>
          </p:spPr>
          <p:txBody>
            <a:bodyPr/>
            <a:lstStyle/>
            <a:p/>
          </p:txBody>
        </p:sp>
        <p:sp>
          <p:nvSpPr>
            <p:cNvPr id="86" name="rc86"/>
            <p:cNvSpPr/>
            <p:nvPr/>
          </p:nvSpPr>
          <p:spPr>
            <a:xfrm>
              <a:off x="5588887" y="2950082"/>
              <a:ext cx="156457" cy="1774"/>
            </a:xfrm>
            <a:prstGeom prst="rect">
              <a:avLst/>
            </a:prstGeom>
            <a:solidFill>
              <a:srgbClr val="F4A81D">
                <a:alpha val="100000"/>
              </a:srgbClr>
            </a:solidFill>
          </p:spPr>
          <p:txBody>
            <a:bodyPr/>
            <a:lstStyle/>
            <a:p/>
          </p:txBody>
        </p:sp>
        <p:sp>
          <p:nvSpPr>
            <p:cNvPr id="87" name="rc87"/>
            <p:cNvSpPr/>
            <p:nvPr/>
          </p:nvSpPr>
          <p:spPr>
            <a:xfrm>
              <a:off x="5762729" y="2949942"/>
              <a:ext cx="156457" cy="1913"/>
            </a:xfrm>
            <a:prstGeom prst="rect">
              <a:avLst/>
            </a:prstGeom>
            <a:solidFill>
              <a:srgbClr val="F4A81D">
                <a:alpha val="100000"/>
              </a:srgbClr>
            </a:solidFill>
          </p:spPr>
          <p:txBody>
            <a:bodyPr/>
            <a:lstStyle/>
            <a:p/>
          </p:txBody>
        </p:sp>
        <p:sp>
          <p:nvSpPr>
            <p:cNvPr id="88" name="rc88"/>
            <p:cNvSpPr/>
            <p:nvPr/>
          </p:nvSpPr>
          <p:spPr>
            <a:xfrm>
              <a:off x="5936571" y="2949815"/>
              <a:ext cx="156457" cy="2041"/>
            </a:xfrm>
            <a:prstGeom prst="rect">
              <a:avLst/>
            </a:prstGeom>
            <a:solidFill>
              <a:srgbClr val="F4A81D">
                <a:alpha val="100000"/>
              </a:srgbClr>
            </a:solidFill>
          </p:spPr>
          <p:txBody>
            <a:bodyPr/>
            <a:lstStyle/>
            <a:p/>
          </p:txBody>
        </p:sp>
        <p:sp>
          <p:nvSpPr>
            <p:cNvPr id="89" name="rc89"/>
            <p:cNvSpPr/>
            <p:nvPr/>
          </p:nvSpPr>
          <p:spPr>
            <a:xfrm>
              <a:off x="6110412" y="2949537"/>
              <a:ext cx="156457" cy="2319"/>
            </a:xfrm>
            <a:prstGeom prst="rect">
              <a:avLst/>
            </a:prstGeom>
            <a:solidFill>
              <a:srgbClr val="F4A81D">
                <a:alpha val="100000"/>
              </a:srgbClr>
            </a:solidFill>
          </p:spPr>
          <p:txBody>
            <a:bodyPr/>
            <a:lstStyle/>
            <a:p/>
          </p:txBody>
        </p:sp>
        <p:sp>
          <p:nvSpPr>
            <p:cNvPr id="90" name="rc90"/>
            <p:cNvSpPr/>
            <p:nvPr/>
          </p:nvSpPr>
          <p:spPr>
            <a:xfrm>
              <a:off x="6284254" y="2948968"/>
              <a:ext cx="156457" cy="2888"/>
            </a:xfrm>
            <a:prstGeom prst="rect">
              <a:avLst/>
            </a:prstGeom>
            <a:solidFill>
              <a:srgbClr val="F4A81D">
                <a:alpha val="100000"/>
              </a:srgbClr>
            </a:solidFill>
          </p:spPr>
          <p:txBody>
            <a:bodyPr/>
            <a:lstStyle/>
            <a:p/>
          </p:txBody>
        </p:sp>
        <p:sp>
          <p:nvSpPr>
            <p:cNvPr id="91" name="rc91"/>
            <p:cNvSpPr/>
            <p:nvPr/>
          </p:nvSpPr>
          <p:spPr>
            <a:xfrm>
              <a:off x="6458095" y="2948817"/>
              <a:ext cx="156457" cy="3039"/>
            </a:xfrm>
            <a:prstGeom prst="rect">
              <a:avLst/>
            </a:prstGeom>
            <a:solidFill>
              <a:srgbClr val="F4A81D">
                <a:alpha val="100000"/>
              </a:srgbClr>
            </a:solidFill>
          </p:spPr>
          <p:txBody>
            <a:bodyPr/>
            <a:lstStyle/>
            <a:p/>
          </p:txBody>
        </p:sp>
        <p:sp>
          <p:nvSpPr>
            <p:cNvPr id="92" name="rc92"/>
            <p:cNvSpPr/>
            <p:nvPr/>
          </p:nvSpPr>
          <p:spPr>
            <a:xfrm>
              <a:off x="6631937" y="2944224"/>
              <a:ext cx="156457" cy="7632"/>
            </a:xfrm>
            <a:prstGeom prst="rect">
              <a:avLst/>
            </a:prstGeom>
            <a:solidFill>
              <a:srgbClr val="F4A81D">
                <a:alpha val="100000"/>
              </a:srgbClr>
            </a:solidFill>
          </p:spPr>
          <p:txBody>
            <a:bodyPr/>
            <a:lstStyle/>
            <a:p/>
          </p:txBody>
        </p:sp>
        <p:sp>
          <p:nvSpPr>
            <p:cNvPr id="93" name="rc93"/>
            <p:cNvSpPr/>
            <p:nvPr/>
          </p:nvSpPr>
          <p:spPr>
            <a:xfrm>
              <a:off x="6805778" y="2941220"/>
              <a:ext cx="156457" cy="10636"/>
            </a:xfrm>
            <a:prstGeom prst="rect">
              <a:avLst/>
            </a:prstGeom>
            <a:solidFill>
              <a:srgbClr val="F4A81D">
                <a:alpha val="100000"/>
              </a:srgbClr>
            </a:solidFill>
          </p:spPr>
          <p:txBody>
            <a:bodyPr/>
            <a:lstStyle/>
            <a:p/>
          </p:txBody>
        </p:sp>
        <p:sp>
          <p:nvSpPr>
            <p:cNvPr id="94" name="rc94"/>
            <p:cNvSpPr/>
            <p:nvPr/>
          </p:nvSpPr>
          <p:spPr>
            <a:xfrm>
              <a:off x="6979620" y="2929052"/>
              <a:ext cx="156457" cy="22804"/>
            </a:xfrm>
            <a:prstGeom prst="rect">
              <a:avLst/>
            </a:prstGeom>
            <a:solidFill>
              <a:srgbClr val="F4A81D">
                <a:alpha val="100000"/>
              </a:srgbClr>
            </a:solidFill>
          </p:spPr>
          <p:txBody>
            <a:bodyPr/>
            <a:lstStyle/>
            <a:p/>
          </p:txBody>
        </p:sp>
        <p:sp>
          <p:nvSpPr>
            <p:cNvPr id="95" name="rc95"/>
            <p:cNvSpPr/>
            <p:nvPr/>
          </p:nvSpPr>
          <p:spPr>
            <a:xfrm>
              <a:off x="7153461" y="2928541"/>
              <a:ext cx="156457" cy="23315"/>
            </a:xfrm>
            <a:prstGeom prst="rect">
              <a:avLst/>
            </a:prstGeom>
            <a:solidFill>
              <a:srgbClr val="F4A81D">
                <a:alpha val="100000"/>
              </a:srgbClr>
            </a:solidFill>
          </p:spPr>
          <p:txBody>
            <a:bodyPr/>
            <a:lstStyle/>
            <a:p/>
          </p:txBody>
        </p:sp>
        <p:sp>
          <p:nvSpPr>
            <p:cNvPr id="96" name="rc96"/>
            <p:cNvSpPr/>
            <p:nvPr/>
          </p:nvSpPr>
          <p:spPr>
            <a:xfrm>
              <a:off x="7327303" y="2926395"/>
              <a:ext cx="156457" cy="25461"/>
            </a:xfrm>
            <a:prstGeom prst="rect">
              <a:avLst/>
            </a:prstGeom>
            <a:solidFill>
              <a:srgbClr val="F4A81D">
                <a:alpha val="100000"/>
              </a:srgbClr>
            </a:solidFill>
          </p:spPr>
          <p:txBody>
            <a:bodyPr/>
            <a:lstStyle/>
            <a:p/>
          </p:txBody>
        </p:sp>
        <p:sp>
          <p:nvSpPr>
            <p:cNvPr id="97" name="rc97"/>
            <p:cNvSpPr/>
            <p:nvPr/>
          </p:nvSpPr>
          <p:spPr>
            <a:xfrm>
              <a:off x="7501144" y="2905551"/>
              <a:ext cx="156457" cy="46305"/>
            </a:xfrm>
            <a:prstGeom prst="rect">
              <a:avLst/>
            </a:prstGeom>
            <a:solidFill>
              <a:srgbClr val="F4A81D">
                <a:alpha val="100000"/>
              </a:srgbClr>
            </a:solidFill>
          </p:spPr>
          <p:txBody>
            <a:bodyPr/>
            <a:lstStyle/>
            <a:p/>
          </p:txBody>
        </p:sp>
        <p:sp>
          <p:nvSpPr>
            <p:cNvPr id="98" name="rc98"/>
            <p:cNvSpPr/>
            <p:nvPr/>
          </p:nvSpPr>
          <p:spPr>
            <a:xfrm>
              <a:off x="7674986" y="2901062"/>
              <a:ext cx="156457" cy="50794"/>
            </a:xfrm>
            <a:prstGeom prst="rect">
              <a:avLst/>
            </a:prstGeom>
            <a:solidFill>
              <a:srgbClr val="F4A81D">
                <a:alpha val="100000"/>
              </a:srgbClr>
            </a:solidFill>
          </p:spPr>
          <p:txBody>
            <a:bodyPr/>
            <a:lstStyle/>
            <a:p/>
          </p:txBody>
        </p:sp>
        <p:sp>
          <p:nvSpPr>
            <p:cNvPr id="99" name="rc99"/>
            <p:cNvSpPr/>
            <p:nvPr/>
          </p:nvSpPr>
          <p:spPr>
            <a:xfrm>
              <a:off x="7848828" y="2823611"/>
              <a:ext cx="156457" cy="128245"/>
            </a:xfrm>
            <a:prstGeom prst="rect">
              <a:avLst/>
            </a:prstGeom>
            <a:solidFill>
              <a:srgbClr val="F4A81D">
                <a:alpha val="100000"/>
              </a:srgbClr>
            </a:solidFill>
          </p:spPr>
          <p:txBody>
            <a:bodyPr/>
            <a:lstStyle/>
            <a:p/>
          </p:txBody>
        </p:sp>
        <p:sp>
          <p:nvSpPr>
            <p:cNvPr id="100" name="rc100"/>
            <p:cNvSpPr/>
            <p:nvPr/>
          </p:nvSpPr>
          <p:spPr>
            <a:xfrm>
              <a:off x="8022669" y="2822776"/>
              <a:ext cx="156457" cy="129080"/>
            </a:xfrm>
            <a:prstGeom prst="rect">
              <a:avLst/>
            </a:prstGeom>
            <a:solidFill>
              <a:srgbClr val="F4A81D">
                <a:alpha val="100000"/>
              </a:srgbClr>
            </a:solidFill>
          </p:spPr>
          <p:txBody>
            <a:bodyPr/>
            <a:lstStyle/>
            <a:p/>
          </p:txBody>
        </p:sp>
        <p:sp>
          <p:nvSpPr>
            <p:cNvPr id="101" name="rc101"/>
            <p:cNvSpPr/>
            <p:nvPr/>
          </p:nvSpPr>
          <p:spPr>
            <a:xfrm>
              <a:off x="8196511" y="2763513"/>
              <a:ext cx="156457" cy="188343"/>
            </a:xfrm>
            <a:prstGeom prst="rect">
              <a:avLst/>
            </a:prstGeom>
            <a:solidFill>
              <a:srgbClr val="F4A81D">
                <a:alpha val="100000"/>
              </a:srgbClr>
            </a:solidFill>
          </p:spPr>
          <p:txBody>
            <a:bodyPr/>
            <a:lstStyle/>
            <a:p/>
          </p:txBody>
        </p:sp>
        <p:sp>
          <p:nvSpPr>
            <p:cNvPr id="102" name="rc102"/>
            <p:cNvSpPr/>
            <p:nvPr/>
          </p:nvSpPr>
          <p:spPr>
            <a:xfrm>
              <a:off x="8370352" y="2587942"/>
              <a:ext cx="156457" cy="363914"/>
            </a:xfrm>
            <a:prstGeom prst="rect">
              <a:avLst/>
            </a:prstGeom>
            <a:solidFill>
              <a:srgbClr val="F4A81D">
                <a:alpha val="100000"/>
              </a:srgbClr>
            </a:solidFill>
          </p:spPr>
          <p:txBody>
            <a:bodyPr/>
            <a:lstStyle/>
            <a:p/>
          </p:txBody>
        </p:sp>
        <p:sp>
          <p:nvSpPr>
            <p:cNvPr id="103" name="rc103"/>
            <p:cNvSpPr/>
            <p:nvPr/>
          </p:nvSpPr>
          <p:spPr>
            <a:xfrm>
              <a:off x="8544194" y="2396513"/>
              <a:ext cx="156457" cy="555343"/>
            </a:xfrm>
            <a:prstGeom prst="rect">
              <a:avLst/>
            </a:prstGeom>
            <a:solidFill>
              <a:srgbClr val="F4A81D">
                <a:alpha val="100000"/>
              </a:srgbClr>
            </a:solidFill>
          </p:spPr>
          <p:txBody>
            <a:bodyPr/>
            <a:lstStyle/>
            <a:p/>
          </p:txBody>
        </p:sp>
        <p:sp>
          <p:nvSpPr>
            <p:cNvPr id="104" name="rc104"/>
            <p:cNvSpPr/>
            <p:nvPr/>
          </p:nvSpPr>
          <p:spPr>
            <a:xfrm>
              <a:off x="8718035" y="1845090"/>
              <a:ext cx="156457" cy="1106766"/>
            </a:xfrm>
            <a:prstGeom prst="rect">
              <a:avLst/>
            </a:prstGeom>
            <a:solidFill>
              <a:srgbClr val="F4A81D">
                <a:alpha val="100000"/>
              </a:srgbClr>
            </a:solidFill>
          </p:spPr>
          <p:txBody>
            <a:bodyPr/>
            <a:lstStyle/>
            <a:p/>
          </p:txBody>
        </p:sp>
        <p:sp>
          <p:nvSpPr>
            <p:cNvPr id="105" name="rc105"/>
            <p:cNvSpPr/>
            <p:nvPr/>
          </p:nvSpPr>
          <p:spPr>
            <a:xfrm>
              <a:off x="8891877" y="1767048"/>
              <a:ext cx="156457" cy="1184808"/>
            </a:xfrm>
            <a:prstGeom prst="rect">
              <a:avLst/>
            </a:prstGeom>
            <a:solidFill>
              <a:srgbClr val="F4A81D">
                <a:alpha val="100000"/>
              </a:srgbClr>
            </a:solidFill>
          </p:spPr>
          <p:txBody>
            <a:bodyPr/>
            <a:lstStyle/>
            <a:p/>
          </p:txBody>
        </p:sp>
        <p:sp>
          <p:nvSpPr>
            <p:cNvPr id="106" name="tx106"/>
            <p:cNvSpPr/>
            <p:nvPr/>
          </p:nvSpPr>
          <p:spPr>
            <a:xfrm>
              <a:off x="4878344" y="2819777"/>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07" name="tx107"/>
            <p:cNvSpPr/>
            <p:nvPr/>
          </p:nvSpPr>
          <p:spPr>
            <a:xfrm>
              <a:off x="5052186" y="2819695"/>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08" name="tx108"/>
            <p:cNvSpPr/>
            <p:nvPr/>
          </p:nvSpPr>
          <p:spPr>
            <a:xfrm>
              <a:off x="5226027" y="2819661"/>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09" name="tx109"/>
            <p:cNvSpPr/>
            <p:nvPr/>
          </p:nvSpPr>
          <p:spPr>
            <a:xfrm>
              <a:off x="5399869" y="2819208"/>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10" name="tx110"/>
            <p:cNvSpPr/>
            <p:nvPr/>
          </p:nvSpPr>
          <p:spPr>
            <a:xfrm>
              <a:off x="5573710" y="2818106"/>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11" name="tx111"/>
            <p:cNvSpPr/>
            <p:nvPr/>
          </p:nvSpPr>
          <p:spPr>
            <a:xfrm>
              <a:off x="5747552" y="2817967"/>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12" name="tx112"/>
            <p:cNvSpPr/>
            <p:nvPr/>
          </p:nvSpPr>
          <p:spPr>
            <a:xfrm>
              <a:off x="5921393" y="2817840"/>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13" name="tx113"/>
            <p:cNvSpPr/>
            <p:nvPr/>
          </p:nvSpPr>
          <p:spPr>
            <a:xfrm>
              <a:off x="6095235" y="2817561"/>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14" name="tx114"/>
            <p:cNvSpPr/>
            <p:nvPr/>
          </p:nvSpPr>
          <p:spPr>
            <a:xfrm>
              <a:off x="6269076" y="2816993"/>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15" name="tx115"/>
            <p:cNvSpPr/>
            <p:nvPr/>
          </p:nvSpPr>
          <p:spPr>
            <a:xfrm>
              <a:off x="6442918" y="2816842"/>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16" name="tx116"/>
            <p:cNvSpPr/>
            <p:nvPr/>
          </p:nvSpPr>
          <p:spPr>
            <a:xfrm>
              <a:off x="6616759" y="2812249"/>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17" name="tx117"/>
            <p:cNvSpPr/>
            <p:nvPr/>
          </p:nvSpPr>
          <p:spPr>
            <a:xfrm>
              <a:off x="6790601" y="2809244"/>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18" name="tx118"/>
            <p:cNvSpPr/>
            <p:nvPr/>
          </p:nvSpPr>
          <p:spPr>
            <a:xfrm>
              <a:off x="6996081" y="2797076"/>
              <a:ext cx="12353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19" name="tx119"/>
            <p:cNvSpPr/>
            <p:nvPr/>
          </p:nvSpPr>
          <p:spPr>
            <a:xfrm>
              <a:off x="7169922" y="2796566"/>
              <a:ext cx="12353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20" name="tx120"/>
            <p:cNvSpPr/>
            <p:nvPr/>
          </p:nvSpPr>
          <p:spPr>
            <a:xfrm>
              <a:off x="7343764" y="2794420"/>
              <a:ext cx="12353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21" name="tx121"/>
            <p:cNvSpPr/>
            <p:nvPr/>
          </p:nvSpPr>
          <p:spPr>
            <a:xfrm>
              <a:off x="7517605" y="2773575"/>
              <a:ext cx="12353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22" name="tx122"/>
            <p:cNvSpPr/>
            <p:nvPr/>
          </p:nvSpPr>
          <p:spPr>
            <a:xfrm>
              <a:off x="7691447" y="2769086"/>
              <a:ext cx="12353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23" name="tx123"/>
            <p:cNvSpPr/>
            <p:nvPr/>
          </p:nvSpPr>
          <p:spPr>
            <a:xfrm>
              <a:off x="7839182" y="2691636"/>
              <a:ext cx="17574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24" name="tx124"/>
            <p:cNvSpPr/>
            <p:nvPr/>
          </p:nvSpPr>
          <p:spPr>
            <a:xfrm>
              <a:off x="8013024" y="2690801"/>
              <a:ext cx="17574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25" name="tx125"/>
            <p:cNvSpPr/>
            <p:nvPr/>
          </p:nvSpPr>
          <p:spPr>
            <a:xfrm>
              <a:off x="8182842" y="2631538"/>
              <a:ext cx="18379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126" name="tx126"/>
            <p:cNvSpPr/>
            <p:nvPr/>
          </p:nvSpPr>
          <p:spPr>
            <a:xfrm>
              <a:off x="8356684" y="2455966"/>
              <a:ext cx="18379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+31</a:t>
              </a:r>
            </a:p>
          </p:txBody>
        </p:sp>
        <p:sp>
          <p:nvSpPr>
            <p:cNvPr id="127" name="tx127"/>
            <p:cNvSpPr/>
            <p:nvPr/>
          </p:nvSpPr>
          <p:spPr>
            <a:xfrm>
              <a:off x="8530525" y="2264538"/>
              <a:ext cx="18379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+48</a:t>
              </a:r>
            </a:p>
          </p:txBody>
        </p:sp>
        <p:sp>
          <p:nvSpPr>
            <p:cNvPr id="128" name="tx128"/>
            <p:cNvSpPr/>
            <p:nvPr/>
          </p:nvSpPr>
          <p:spPr>
            <a:xfrm>
              <a:off x="8704367" y="1713115"/>
              <a:ext cx="18379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129" name="tx129"/>
            <p:cNvSpPr/>
            <p:nvPr/>
          </p:nvSpPr>
          <p:spPr>
            <a:xfrm>
              <a:off x="8848079" y="1635073"/>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+102</a:t>
              </a:r>
            </a:p>
          </p:txBody>
        </p:sp>
        <p:sp>
          <p:nvSpPr>
            <p:cNvPr id="130" name="tx130"/>
            <p:cNvSpPr/>
            <p:nvPr/>
          </p:nvSpPr>
          <p:spPr>
            <a:xfrm>
              <a:off x="864947" y="5298606"/>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-198</a:t>
              </a:r>
            </a:p>
          </p:txBody>
        </p:sp>
        <p:sp>
          <p:nvSpPr>
            <p:cNvPr id="131" name="tx131"/>
            <p:cNvSpPr/>
            <p:nvPr/>
          </p:nvSpPr>
          <p:spPr>
            <a:xfrm>
              <a:off x="1068918" y="3422054"/>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-37</a:t>
              </a:r>
            </a:p>
          </p:txBody>
        </p:sp>
        <p:sp>
          <p:nvSpPr>
            <p:cNvPr id="132" name="tx132"/>
            <p:cNvSpPr/>
            <p:nvPr/>
          </p:nvSpPr>
          <p:spPr>
            <a:xfrm>
              <a:off x="1242759" y="3415790"/>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-36</a:t>
              </a:r>
            </a:p>
          </p:txBody>
        </p:sp>
        <p:sp>
          <p:nvSpPr>
            <p:cNvPr id="133" name="tx133"/>
            <p:cNvSpPr/>
            <p:nvPr/>
          </p:nvSpPr>
          <p:spPr>
            <a:xfrm>
              <a:off x="1416601" y="331701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-27</a:t>
              </a:r>
            </a:p>
          </p:txBody>
        </p:sp>
        <p:sp>
          <p:nvSpPr>
            <p:cNvPr id="134" name="tx134"/>
            <p:cNvSpPr/>
            <p:nvPr/>
          </p:nvSpPr>
          <p:spPr>
            <a:xfrm>
              <a:off x="1590442" y="3243350"/>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135" name="tx135"/>
            <p:cNvSpPr/>
            <p:nvPr/>
          </p:nvSpPr>
          <p:spPr>
            <a:xfrm>
              <a:off x="1764284" y="3190270"/>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136" name="tx136"/>
            <p:cNvSpPr/>
            <p:nvPr/>
          </p:nvSpPr>
          <p:spPr>
            <a:xfrm>
              <a:off x="1938125" y="3170342"/>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37" name="tx137"/>
            <p:cNvSpPr/>
            <p:nvPr/>
          </p:nvSpPr>
          <p:spPr>
            <a:xfrm>
              <a:off x="2111967" y="3149823"/>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38" name="tx138"/>
            <p:cNvSpPr/>
            <p:nvPr/>
          </p:nvSpPr>
          <p:spPr>
            <a:xfrm>
              <a:off x="2315938" y="310213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39" name="tx139"/>
            <p:cNvSpPr/>
            <p:nvPr/>
          </p:nvSpPr>
          <p:spPr>
            <a:xfrm>
              <a:off x="2489779" y="306149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40" name="tx140"/>
            <p:cNvSpPr/>
            <p:nvPr/>
          </p:nvSpPr>
          <p:spPr>
            <a:xfrm>
              <a:off x="2663621" y="306021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41" name="tx141"/>
            <p:cNvSpPr/>
            <p:nvPr/>
          </p:nvSpPr>
          <p:spPr>
            <a:xfrm>
              <a:off x="2837463" y="305413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42" name="tx142"/>
            <p:cNvSpPr/>
            <p:nvPr/>
          </p:nvSpPr>
          <p:spPr>
            <a:xfrm>
              <a:off x="3011304" y="304514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43" name="tx143"/>
            <p:cNvSpPr/>
            <p:nvPr/>
          </p:nvSpPr>
          <p:spPr>
            <a:xfrm>
              <a:off x="3185146" y="303925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44" name="tx144"/>
            <p:cNvSpPr/>
            <p:nvPr/>
          </p:nvSpPr>
          <p:spPr>
            <a:xfrm>
              <a:off x="3358987" y="302080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45" name="tx145"/>
            <p:cNvSpPr/>
            <p:nvPr/>
          </p:nvSpPr>
          <p:spPr>
            <a:xfrm>
              <a:off x="3532829" y="301672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46" name="tx146"/>
            <p:cNvSpPr/>
            <p:nvPr/>
          </p:nvSpPr>
          <p:spPr>
            <a:xfrm>
              <a:off x="3706670" y="301083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47" name="tx147"/>
            <p:cNvSpPr/>
            <p:nvPr/>
          </p:nvSpPr>
          <p:spPr>
            <a:xfrm>
              <a:off x="3848874" y="3009525"/>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48" name="tx148"/>
            <p:cNvSpPr/>
            <p:nvPr/>
          </p:nvSpPr>
          <p:spPr>
            <a:xfrm>
              <a:off x="4022715" y="3005222"/>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49" name="tx149"/>
            <p:cNvSpPr/>
            <p:nvPr/>
          </p:nvSpPr>
          <p:spPr>
            <a:xfrm>
              <a:off x="4196557" y="2998633"/>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50" name="tx150"/>
            <p:cNvSpPr/>
            <p:nvPr/>
          </p:nvSpPr>
          <p:spPr>
            <a:xfrm>
              <a:off x="4370398" y="2998494"/>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51" name="tx151"/>
            <p:cNvSpPr/>
            <p:nvPr/>
          </p:nvSpPr>
          <p:spPr>
            <a:xfrm>
              <a:off x="4544240" y="2998482"/>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52" name="tx152"/>
            <p:cNvSpPr/>
            <p:nvPr/>
          </p:nvSpPr>
          <p:spPr>
            <a:xfrm>
              <a:off x="4718081" y="2998471"/>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53" name="tx153"/>
            <p:cNvSpPr/>
            <p:nvPr/>
          </p:nvSpPr>
          <p:spPr>
            <a:xfrm>
              <a:off x="508182" y="5231775"/>
              <a:ext cx="2982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-200K</a:t>
              </a:r>
            </a:p>
          </p:txBody>
        </p:sp>
        <p:sp>
          <p:nvSpPr>
            <p:cNvPr id="154" name="tx154"/>
            <p:cNvSpPr/>
            <p:nvPr/>
          </p:nvSpPr>
          <p:spPr>
            <a:xfrm>
              <a:off x="508182" y="4071813"/>
              <a:ext cx="2982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-100K</a:t>
              </a:r>
            </a:p>
          </p:txBody>
        </p:sp>
        <p:sp>
          <p:nvSpPr>
            <p:cNvPr id="155" name="tx155"/>
            <p:cNvSpPr/>
            <p:nvPr/>
          </p:nvSpPr>
          <p:spPr>
            <a:xfrm>
              <a:off x="669757" y="2911851"/>
              <a:ext cx="1367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0K</a:t>
              </a:r>
            </a:p>
          </p:txBody>
        </p:sp>
        <p:sp>
          <p:nvSpPr>
            <p:cNvPr id="156" name="tx156"/>
            <p:cNvSpPr/>
            <p:nvPr/>
          </p:nvSpPr>
          <p:spPr>
            <a:xfrm>
              <a:off x="545398" y="1751890"/>
              <a:ext cx="2610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100K</a:t>
              </a:r>
            </a:p>
          </p:txBody>
        </p:sp>
        <p:sp>
          <p:nvSpPr>
            <p:cNvPr id="157" name="tx157"/>
            <p:cNvSpPr/>
            <p:nvPr/>
          </p:nvSpPr>
          <p:spPr>
            <a:xfrm rot="-2700000">
              <a:off x="656940" y="5619985"/>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Ethiopia</a:t>
              </a:r>
            </a:p>
          </p:txBody>
        </p:sp>
        <p:sp>
          <p:nvSpPr>
            <p:cNvPr id="158" name="tx158"/>
            <p:cNvSpPr/>
            <p:nvPr/>
          </p:nvSpPr>
          <p:spPr>
            <a:xfrm rot="-2700000">
              <a:off x="650489" y="5694665"/>
              <a:ext cx="6151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Madagascar</a:t>
              </a:r>
            </a:p>
          </p:txBody>
        </p:sp>
        <p:sp>
          <p:nvSpPr>
            <p:cNvPr id="159" name="tx159"/>
            <p:cNvSpPr/>
            <p:nvPr/>
          </p:nvSpPr>
          <p:spPr>
            <a:xfrm rot="-2700000">
              <a:off x="903940" y="5661689"/>
              <a:ext cx="5218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Cameroon</a:t>
              </a:r>
            </a:p>
          </p:txBody>
        </p:sp>
        <p:sp>
          <p:nvSpPr>
            <p:cNvPr id="160" name="tx160"/>
            <p:cNvSpPr/>
            <p:nvPr/>
          </p:nvSpPr>
          <p:spPr>
            <a:xfrm rot="-2700000">
              <a:off x="990601" y="5697800"/>
              <a:ext cx="6239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Cote d'Ivoire</a:t>
              </a:r>
            </a:p>
          </p:txBody>
        </p:sp>
        <p:sp>
          <p:nvSpPr>
            <p:cNvPr id="161" name="tx161"/>
            <p:cNvSpPr/>
            <p:nvPr/>
          </p:nvSpPr>
          <p:spPr>
            <a:xfrm rot="-2700000">
              <a:off x="1468989" y="5571653"/>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Chad</a:t>
              </a:r>
            </a:p>
          </p:txBody>
        </p:sp>
        <p:sp>
          <p:nvSpPr>
            <p:cNvPr id="162" name="tx162"/>
            <p:cNvSpPr/>
            <p:nvPr/>
          </p:nvSpPr>
          <p:spPr>
            <a:xfrm rot="-2700000">
              <a:off x="1536684" y="5615620"/>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Uganda</a:t>
              </a:r>
            </a:p>
          </p:txBody>
        </p:sp>
        <p:sp>
          <p:nvSpPr>
            <p:cNvPr id="163" name="tx163"/>
            <p:cNvSpPr/>
            <p:nvPr/>
          </p:nvSpPr>
          <p:spPr>
            <a:xfrm rot="-2700000">
              <a:off x="1843443" y="5560564"/>
              <a:ext cx="2358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CAR</a:t>
              </a:r>
            </a:p>
          </p:txBody>
        </p:sp>
        <p:sp>
          <p:nvSpPr>
            <p:cNvPr id="164" name="tx164"/>
            <p:cNvSpPr/>
            <p:nvPr/>
          </p:nvSpPr>
          <p:spPr>
            <a:xfrm rot="-2700000">
              <a:off x="1900524" y="5608928"/>
              <a:ext cx="3726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Zambia</a:t>
              </a:r>
            </a:p>
          </p:txBody>
        </p:sp>
        <p:sp>
          <p:nvSpPr>
            <p:cNvPr id="165" name="tx165"/>
            <p:cNvSpPr/>
            <p:nvPr/>
          </p:nvSpPr>
          <p:spPr>
            <a:xfrm rot="-2700000">
              <a:off x="2095517" y="5600167"/>
              <a:ext cx="3478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Algeria</a:t>
              </a:r>
            </a:p>
          </p:txBody>
        </p:sp>
        <p:sp>
          <p:nvSpPr>
            <p:cNvPr id="166" name="tx166"/>
            <p:cNvSpPr/>
            <p:nvPr/>
          </p:nvSpPr>
          <p:spPr>
            <a:xfrm rot="-2700000">
              <a:off x="2285124" y="5593637"/>
              <a:ext cx="32936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Congo</a:t>
              </a:r>
            </a:p>
          </p:txBody>
        </p:sp>
        <p:sp>
          <p:nvSpPr>
            <p:cNvPr id="167" name="tx167"/>
            <p:cNvSpPr/>
            <p:nvPr/>
          </p:nvSpPr>
          <p:spPr>
            <a:xfrm rot="-2700000">
              <a:off x="2390282" y="5622086"/>
              <a:ext cx="4098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Namibia</a:t>
              </a:r>
            </a:p>
          </p:txBody>
        </p:sp>
        <p:sp>
          <p:nvSpPr>
            <p:cNvPr id="168" name="tx168"/>
            <p:cNvSpPr/>
            <p:nvPr/>
          </p:nvSpPr>
          <p:spPr>
            <a:xfrm rot="-2700000">
              <a:off x="2150153" y="5793559"/>
              <a:ext cx="894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Equatorial Guinea</a:t>
              </a:r>
            </a:p>
          </p:txBody>
        </p:sp>
        <p:sp>
          <p:nvSpPr>
            <p:cNvPr id="169" name="tx169"/>
            <p:cNvSpPr/>
            <p:nvPr/>
          </p:nvSpPr>
          <p:spPr>
            <a:xfrm rot="-2700000">
              <a:off x="2780112" y="5604628"/>
              <a:ext cx="36045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Guinea</a:t>
              </a:r>
            </a:p>
          </p:txBody>
        </p:sp>
        <p:sp>
          <p:nvSpPr>
            <p:cNvPr id="170" name="tx170"/>
            <p:cNvSpPr/>
            <p:nvPr/>
          </p:nvSpPr>
          <p:spPr>
            <a:xfrm rot="-2700000">
              <a:off x="3017641" y="5578248"/>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Benin</a:t>
              </a:r>
            </a:p>
          </p:txBody>
        </p:sp>
        <p:sp>
          <p:nvSpPr>
            <p:cNvPr id="171" name="tx171"/>
            <p:cNvSpPr/>
            <p:nvPr/>
          </p:nvSpPr>
          <p:spPr>
            <a:xfrm rot="-2700000">
              <a:off x="3148946" y="5595867"/>
              <a:ext cx="335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Gabon</a:t>
              </a:r>
            </a:p>
          </p:txBody>
        </p:sp>
        <p:sp>
          <p:nvSpPr>
            <p:cNvPr id="172" name="tx172"/>
            <p:cNvSpPr/>
            <p:nvPr/>
          </p:nvSpPr>
          <p:spPr>
            <a:xfrm rot="-2700000">
              <a:off x="3275256" y="5615556"/>
              <a:ext cx="3913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Gambia</a:t>
              </a:r>
            </a:p>
          </p:txBody>
        </p:sp>
        <p:sp>
          <p:nvSpPr>
            <p:cNvPr id="173" name="tx173"/>
            <p:cNvSpPr/>
            <p:nvPr/>
          </p:nvSpPr>
          <p:spPr>
            <a:xfrm rot="-2700000">
              <a:off x="3443556" y="5617851"/>
              <a:ext cx="3978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Lesotho</a:t>
              </a:r>
            </a:p>
          </p:txBody>
        </p:sp>
        <p:sp>
          <p:nvSpPr>
            <p:cNvPr id="174" name="tx174"/>
            <p:cNvSpPr/>
            <p:nvPr/>
          </p:nvSpPr>
          <p:spPr>
            <a:xfrm rot="-2700000">
              <a:off x="3676012" y="5593572"/>
              <a:ext cx="32918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Eritrea</a:t>
              </a:r>
            </a:p>
          </p:txBody>
        </p:sp>
        <p:sp>
          <p:nvSpPr>
            <p:cNvPr id="175" name="tx175"/>
            <p:cNvSpPr/>
            <p:nvPr/>
          </p:nvSpPr>
          <p:spPr>
            <a:xfrm rot="-2700000">
              <a:off x="3505112" y="5736369"/>
              <a:ext cx="7330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Guinea-Bissau</a:t>
              </a:r>
            </a:p>
          </p:txBody>
        </p:sp>
        <p:sp>
          <p:nvSpPr>
            <p:cNvPr id="176" name="tx176"/>
            <p:cNvSpPr/>
            <p:nvPr/>
          </p:nvSpPr>
          <p:spPr>
            <a:xfrm rot="-2700000">
              <a:off x="3843402" y="5668252"/>
              <a:ext cx="54041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Seychelles</a:t>
              </a:r>
            </a:p>
          </p:txBody>
        </p:sp>
        <p:sp>
          <p:nvSpPr>
            <p:cNvPr id="177" name="tx177"/>
            <p:cNvSpPr/>
            <p:nvPr/>
          </p:nvSpPr>
          <p:spPr>
            <a:xfrm rot="-2700000">
              <a:off x="4091547" y="5637475"/>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Mauritius</a:t>
              </a:r>
            </a:p>
          </p:txBody>
        </p:sp>
        <p:sp>
          <p:nvSpPr>
            <p:cNvPr id="178" name="tx178"/>
            <p:cNvSpPr/>
            <p:nvPr/>
          </p:nvSpPr>
          <p:spPr>
            <a:xfrm rot="-2700000">
              <a:off x="4233388" y="5650730"/>
              <a:ext cx="4908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Botswana</a:t>
              </a:r>
            </a:p>
          </p:txBody>
        </p:sp>
        <p:sp>
          <p:nvSpPr>
            <p:cNvPr id="179" name="tx179"/>
            <p:cNvSpPr/>
            <p:nvPr/>
          </p:nvSpPr>
          <p:spPr>
            <a:xfrm rot="-2700000">
              <a:off x="4322234" y="5685936"/>
              <a:ext cx="5904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Cabo Verde</a:t>
              </a:r>
            </a:p>
          </p:txBody>
        </p:sp>
        <p:sp>
          <p:nvSpPr>
            <p:cNvPr id="180" name="tx180"/>
            <p:cNvSpPr/>
            <p:nvPr/>
          </p:nvSpPr>
          <p:spPr>
            <a:xfrm rot="-2700000">
              <a:off x="4015295" y="5885082"/>
              <a:ext cx="11536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Sao Tome and Principe</a:t>
              </a:r>
            </a:p>
          </p:txBody>
        </p:sp>
        <p:sp>
          <p:nvSpPr>
            <p:cNvPr id="181" name="tx181"/>
            <p:cNvSpPr/>
            <p:nvPr/>
          </p:nvSpPr>
          <p:spPr>
            <a:xfrm rot="-2700000">
              <a:off x="4786913" y="5637475"/>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Comoros</a:t>
              </a:r>
            </a:p>
          </p:txBody>
        </p:sp>
        <p:sp>
          <p:nvSpPr>
            <p:cNvPr id="182" name="tx182"/>
            <p:cNvSpPr/>
            <p:nvPr/>
          </p:nvSpPr>
          <p:spPr>
            <a:xfrm rot="-2700000">
              <a:off x="4801378" y="5703490"/>
              <a:ext cx="64008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Sierra Leone</a:t>
              </a:r>
            </a:p>
          </p:txBody>
        </p:sp>
        <p:sp>
          <p:nvSpPr>
            <p:cNvPr id="183" name="tx183"/>
            <p:cNvSpPr/>
            <p:nvPr/>
          </p:nvSpPr>
          <p:spPr>
            <a:xfrm rot="-2700000">
              <a:off x="5235045" y="5595867"/>
              <a:ext cx="335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Ghana</a:t>
              </a:r>
            </a:p>
          </p:txBody>
        </p:sp>
        <p:sp>
          <p:nvSpPr>
            <p:cNvPr id="184" name="tx184"/>
            <p:cNvSpPr/>
            <p:nvPr/>
          </p:nvSpPr>
          <p:spPr>
            <a:xfrm rot="-2700000">
              <a:off x="5249979" y="5661689"/>
              <a:ext cx="5218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Mauritania</a:t>
              </a:r>
            </a:p>
          </p:txBody>
        </p:sp>
        <p:sp>
          <p:nvSpPr>
            <p:cNvPr id="185" name="tx185"/>
            <p:cNvSpPr/>
            <p:nvPr/>
          </p:nvSpPr>
          <p:spPr>
            <a:xfrm rot="-2700000">
              <a:off x="5582884" y="5595803"/>
              <a:ext cx="33549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Liberia</a:t>
              </a:r>
            </a:p>
          </p:txBody>
        </p:sp>
        <p:sp>
          <p:nvSpPr>
            <p:cNvPr id="186" name="tx186"/>
            <p:cNvSpPr/>
            <p:nvPr/>
          </p:nvSpPr>
          <p:spPr>
            <a:xfrm rot="-2700000">
              <a:off x="5836179" y="5562892"/>
              <a:ext cx="2424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Togo</a:t>
              </a:r>
            </a:p>
          </p:txBody>
        </p:sp>
        <p:sp>
          <p:nvSpPr>
            <p:cNvPr id="187" name="tx187"/>
            <p:cNvSpPr/>
            <p:nvPr/>
          </p:nvSpPr>
          <p:spPr>
            <a:xfrm rot="-2700000">
              <a:off x="5654898" y="5709988"/>
              <a:ext cx="6584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Burkina Faso</a:t>
              </a:r>
            </a:p>
          </p:txBody>
        </p:sp>
        <p:sp>
          <p:nvSpPr>
            <p:cNvPr id="188" name="tx188"/>
            <p:cNvSpPr/>
            <p:nvPr/>
          </p:nvSpPr>
          <p:spPr>
            <a:xfrm rot="-2700000">
              <a:off x="6061950" y="5613390"/>
              <a:ext cx="3852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Burundi</a:t>
              </a:r>
            </a:p>
          </p:txBody>
        </p:sp>
        <p:sp>
          <p:nvSpPr>
            <p:cNvPr id="189" name="tx189"/>
            <p:cNvSpPr/>
            <p:nvPr/>
          </p:nvSpPr>
          <p:spPr>
            <a:xfrm rot="-2700000">
              <a:off x="6124650" y="5659426"/>
              <a:ext cx="5154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Zimbabwe</a:t>
              </a:r>
            </a:p>
          </p:txBody>
        </p:sp>
        <p:sp>
          <p:nvSpPr>
            <p:cNvPr id="190" name="tx190"/>
            <p:cNvSpPr/>
            <p:nvPr/>
          </p:nvSpPr>
          <p:spPr>
            <a:xfrm rot="-2700000">
              <a:off x="6441711" y="5600102"/>
              <a:ext cx="34765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Malawi</a:t>
              </a:r>
            </a:p>
          </p:txBody>
        </p:sp>
        <p:sp>
          <p:nvSpPr>
            <p:cNvPr id="191" name="tx191"/>
            <p:cNvSpPr/>
            <p:nvPr/>
          </p:nvSpPr>
          <p:spPr>
            <a:xfrm rot="-2700000">
              <a:off x="6684392" y="5571588"/>
              <a:ext cx="2670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Niger</a:t>
              </a:r>
            </a:p>
          </p:txBody>
        </p:sp>
        <p:sp>
          <p:nvSpPr>
            <p:cNvPr id="192" name="tx192"/>
            <p:cNvSpPr/>
            <p:nvPr/>
          </p:nvSpPr>
          <p:spPr>
            <a:xfrm rot="-2700000">
              <a:off x="6731014" y="5624284"/>
              <a:ext cx="4160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Eswatini</a:t>
              </a:r>
            </a:p>
          </p:txBody>
        </p:sp>
        <p:sp>
          <p:nvSpPr>
            <p:cNvPr id="193" name="tx193"/>
            <p:cNvSpPr/>
            <p:nvPr/>
          </p:nvSpPr>
          <p:spPr>
            <a:xfrm rot="-2700000">
              <a:off x="6708172" y="5705753"/>
              <a:ext cx="64648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South Sudan</a:t>
              </a:r>
            </a:p>
          </p:txBody>
        </p:sp>
        <p:sp>
          <p:nvSpPr>
            <p:cNvPr id="194" name="tx194"/>
            <p:cNvSpPr/>
            <p:nvPr/>
          </p:nvSpPr>
          <p:spPr>
            <a:xfrm rot="-2700000">
              <a:off x="6887633" y="5703426"/>
              <a:ext cx="63989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Mozambique</a:t>
              </a:r>
            </a:p>
          </p:txBody>
        </p:sp>
        <p:sp>
          <p:nvSpPr>
            <p:cNvPr id="195" name="tx195"/>
            <p:cNvSpPr/>
            <p:nvPr/>
          </p:nvSpPr>
          <p:spPr>
            <a:xfrm rot="-2700000">
              <a:off x="7257690" y="5622151"/>
              <a:ext cx="4100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Rwanda</a:t>
              </a:r>
            </a:p>
          </p:txBody>
        </p:sp>
        <p:sp>
          <p:nvSpPr>
            <p:cNvPr id="196" name="tx196"/>
            <p:cNvSpPr/>
            <p:nvPr/>
          </p:nvSpPr>
          <p:spPr>
            <a:xfrm rot="-2700000">
              <a:off x="7399609" y="5635373"/>
              <a:ext cx="4474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Tanzania</a:t>
              </a:r>
            </a:p>
          </p:txBody>
        </p:sp>
        <p:sp>
          <p:nvSpPr>
            <p:cNvPr id="197" name="tx197"/>
            <p:cNvSpPr/>
            <p:nvPr/>
          </p:nvSpPr>
          <p:spPr>
            <a:xfrm rot="-2700000">
              <a:off x="7605217" y="5622215"/>
              <a:ext cx="41019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Senegal</a:t>
              </a:r>
            </a:p>
          </p:txBody>
        </p:sp>
        <p:sp>
          <p:nvSpPr>
            <p:cNvPr id="198" name="tx198"/>
            <p:cNvSpPr/>
            <p:nvPr/>
          </p:nvSpPr>
          <p:spPr>
            <a:xfrm rot="-2700000">
              <a:off x="7954356" y="5549605"/>
              <a:ext cx="20482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Mali</a:t>
              </a:r>
            </a:p>
          </p:txBody>
        </p:sp>
        <p:sp>
          <p:nvSpPr>
            <p:cNvPr id="199" name="tx199"/>
            <p:cNvSpPr/>
            <p:nvPr/>
          </p:nvSpPr>
          <p:spPr>
            <a:xfrm rot="-2700000">
              <a:off x="8096510" y="5562730"/>
              <a:ext cx="24195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DRC</a:t>
              </a:r>
            </a:p>
          </p:txBody>
        </p:sp>
        <p:sp>
          <p:nvSpPr>
            <p:cNvPr id="200" name="tx200"/>
            <p:cNvSpPr/>
            <p:nvPr/>
          </p:nvSpPr>
          <p:spPr>
            <a:xfrm rot="-2700000">
              <a:off x="8206351" y="5589240"/>
              <a:ext cx="3169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Kenya</a:t>
              </a:r>
            </a:p>
          </p:txBody>
        </p:sp>
        <p:sp>
          <p:nvSpPr>
            <p:cNvPr id="201" name="tx201"/>
            <p:cNvSpPr/>
            <p:nvPr/>
          </p:nvSpPr>
          <p:spPr>
            <a:xfrm rot="-2700000">
              <a:off x="8353656" y="5600232"/>
              <a:ext cx="34802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Angola</a:t>
              </a:r>
            </a:p>
          </p:txBody>
        </p:sp>
        <p:sp>
          <p:nvSpPr>
            <p:cNvPr id="202" name="tx202"/>
            <p:cNvSpPr/>
            <p:nvPr/>
          </p:nvSpPr>
          <p:spPr>
            <a:xfrm rot="-2700000">
              <a:off x="8522424" y="5602333"/>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Nigeria</a:t>
              </a:r>
            </a:p>
          </p:txBody>
        </p:sp>
        <p:sp>
          <p:nvSpPr>
            <p:cNvPr id="203" name="tx203"/>
            <p:cNvSpPr/>
            <p:nvPr/>
          </p:nvSpPr>
          <p:spPr>
            <a:xfrm rot="-2700000">
              <a:off x="8483895" y="5690300"/>
              <a:ext cx="6027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South Africa</a:t>
              </a:r>
            </a:p>
          </p:txBody>
        </p:sp>
        <p:sp>
          <p:nvSpPr>
            <p:cNvPr id="204" name="tx204"/>
            <p:cNvSpPr/>
            <p:nvPr/>
          </p:nvSpPr>
          <p:spPr>
            <a:xfrm rot="-5400000">
              <a:off x="-591430" y="3459519"/>
              <a:ext cx="197071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Absolute difference (thousands)</a:t>
              </a:r>
            </a:p>
          </p:txBody>
        </p:sp>
        <p:sp>
          <p:nvSpPr>
            <p:cNvPr id="205" name="tx205"/>
            <p:cNvSpPr/>
            <p:nvPr/>
          </p:nvSpPr>
          <p:spPr>
            <a:xfrm>
              <a:off x="869090" y="1368037"/>
              <a:ext cx="551383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Change in absolute number of zero-dose children between 2024 and 2025</a:t>
              </a:r>
            </a:p>
          </p:txBody>
        </p:sp>
        <p:sp>
          <p:nvSpPr>
            <p:cNvPr id="206" name="tx206"/>
            <p:cNvSpPr/>
            <p:nvPr/>
          </p:nvSpPr>
          <p:spPr>
            <a:xfrm>
              <a:off x="4912427" y="66117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grpSp>
      <p:sp>
        <p:nvSpPr>
          <p:cNvPr id="207"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absolute change in number of zero-dose children, by country.
Overall, 24 countries had an increase in zero-dose children and 23 countries saw the number of zero-dose children decline between 2024 and 2025.
The three countries with the largest increase were: South Africa (278,000 ⇒ 380,000 [+102,000]), Nigeria (2.1m ⇒ 2.2m [+95,000]), Angola (406,000 ⇒ 454,000 [+48,000]).
Ethiopia had the largest decline in the number of zero-dose children from 849,000 in 2024 to 650,000 in 2025 (-198,000).</a:t>
            </a:r>
          </a:p>
        </p:txBody>
      </p:sp>
      <p:sp>
        <p:nvSpPr>
          <p:cNvPr id="208"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Country trends in zero-dose children were heterogeneous, reinforcing the need to target resources and strategies to countries where the burden is increasing while sustaining gains elsewhere.</a:t>
            </a:r>
          </a:p>
        </p:txBody>
      </p:sp>
      <p:grpSp xmlns:pic="http://schemas.openxmlformats.org/drawingml/2006/picture">
        <p:nvGrpSpPr>
          <p:cNvPr id="209" name=""/>
          <p:cNvGrpSpPr/>
          <p:nvPr/>
        </p:nvGrpSpPr>
        <p:grpSpPr>
          <a:xfrm>
            <a:off x="292608" y="1097280"/>
            <a:ext cx="8595360" cy="28575"/>
            <a:chOff x="292608" y="1097280"/>
            <a:chExt cx="8595360" cy="28575"/>
          </a:xfrm>
        </p:grpSpPr>
        <p:sp>
          <p:nvSpPr>
            <p:cNvPr id="210" name="rc3"/>
            <p:cNvSpPr/>
            <p:nvPr/>
          </p:nvSpPr>
          <p:spPr>
            <a:xfrm>
              <a:off x="292608" y="109728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211" name="rc4"/>
            <p:cNvSpPr/>
            <p:nvPr/>
          </p:nvSpPr>
          <p:spPr>
            <a:xfrm>
              <a:off x="292608" y="1097280"/>
              <a:ext cx="8595360" cy="28575"/>
            </a:xfrm>
            <a:prstGeom prst="rect">
              <a:avLst/>
            </a:prstGeom>
            <a:solidFill>
              <a:srgbClr val="000000">
                <a:alpha val="100000"/>
              </a:srgbClr>
            </a:solidFill>
          </p:spPr>
          <p:txBody>
            <a:bodyPr/>
            <a:lstStyle/>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DTP3</a:t>
            </a: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80" cy="5486400"/>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297" y="3856110"/>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6" name="pl6"/>
            <p:cNvSpPr/>
            <p:nvPr/>
          </p:nvSpPr>
          <p:spPr>
            <a:xfrm>
              <a:off x="951297" y="3336929"/>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7" name="pl7"/>
            <p:cNvSpPr/>
            <p:nvPr/>
          </p:nvSpPr>
          <p:spPr>
            <a:xfrm>
              <a:off x="951297" y="2817748"/>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8" name="pl8"/>
            <p:cNvSpPr/>
            <p:nvPr/>
          </p:nvSpPr>
          <p:spPr>
            <a:xfrm>
              <a:off x="951297" y="2298568"/>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9" name="pl9"/>
            <p:cNvSpPr/>
            <p:nvPr/>
          </p:nvSpPr>
          <p:spPr>
            <a:xfrm>
              <a:off x="951297" y="4115700"/>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0" name="pl10"/>
            <p:cNvSpPr/>
            <p:nvPr/>
          </p:nvSpPr>
          <p:spPr>
            <a:xfrm>
              <a:off x="951297" y="3596520"/>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1" name="pl11"/>
            <p:cNvSpPr/>
            <p:nvPr/>
          </p:nvSpPr>
          <p:spPr>
            <a:xfrm>
              <a:off x="951297" y="3077339"/>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2" name="pl12"/>
            <p:cNvSpPr/>
            <p:nvPr/>
          </p:nvSpPr>
          <p:spPr>
            <a:xfrm>
              <a:off x="951297" y="2558158"/>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3" name="pl13"/>
            <p:cNvSpPr/>
            <p:nvPr/>
          </p:nvSpPr>
          <p:spPr>
            <a:xfrm>
              <a:off x="951297" y="2038977"/>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4" name="pl14"/>
            <p:cNvSpPr/>
            <p:nvPr/>
          </p:nvSpPr>
          <p:spPr>
            <a:xfrm>
              <a:off x="1416393"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749044"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4081696"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5414347"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6480468"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6746999"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7013529"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7280059"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7546590"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7813120"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8079650"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25" name="rc25"/>
            <p:cNvSpPr/>
            <p:nvPr/>
          </p:nvSpPr>
          <p:spPr>
            <a:xfrm>
              <a:off x="1296454" y="3779148"/>
              <a:ext cx="239877" cy="336552"/>
            </a:xfrm>
            <a:prstGeom prst="rect">
              <a:avLst/>
            </a:prstGeom>
            <a:solidFill>
              <a:srgbClr val="80BD41">
                <a:alpha val="100000"/>
              </a:srgbClr>
            </a:solidFill>
          </p:spPr>
          <p:txBody>
            <a:bodyPr/>
            <a:lstStyle/>
            <a:p/>
          </p:txBody>
        </p:sp>
        <p:sp>
          <p:nvSpPr>
            <p:cNvPr id="26" name="rc26"/>
            <p:cNvSpPr/>
            <p:nvPr/>
          </p:nvSpPr>
          <p:spPr>
            <a:xfrm>
              <a:off x="1296454" y="3452258"/>
              <a:ext cx="239877" cy="326890"/>
            </a:xfrm>
            <a:prstGeom prst="rect">
              <a:avLst/>
            </a:prstGeom>
            <a:solidFill>
              <a:srgbClr val="1CABE2">
                <a:alpha val="100000"/>
              </a:srgbClr>
            </a:solidFill>
          </p:spPr>
          <p:txBody>
            <a:bodyPr/>
            <a:lstStyle/>
            <a:p/>
          </p:txBody>
        </p:sp>
        <p:sp>
          <p:nvSpPr>
            <p:cNvPr id="27" name="rc27"/>
            <p:cNvSpPr/>
            <p:nvPr/>
          </p:nvSpPr>
          <p:spPr>
            <a:xfrm>
              <a:off x="1562984" y="3765763"/>
              <a:ext cx="239877" cy="349937"/>
            </a:xfrm>
            <a:prstGeom prst="rect">
              <a:avLst/>
            </a:prstGeom>
            <a:solidFill>
              <a:srgbClr val="80BD41">
                <a:alpha val="100000"/>
              </a:srgbClr>
            </a:solidFill>
          </p:spPr>
          <p:txBody>
            <a:bodyPr/>
            <a:lstStyle/>
            <a:p/>
          </p:txBody>
        </p:sp>
        <p:sp>
          <p:nvSpPr>
            <p:cNvPr id="28" name="rc28"/>
            <p:cNvSpPr/>
            <p:nvPr/>
          </p:nvSpPr>
          <p:spPr>
            <a:xfrm>
              <a:off x="1562984" y="3437036"/>
              <a:ext cx="239877" cy="328726"/>
            </a:xfrm>
            <a:prstGeom prst="rect">
              <a:avLst/>
            </a:prstGeom>
            <a:solidFill>
              <a:srgbClr val="1CABE2">
                <a:alpha val="100000"/>
              </a:srgbClr>
            </a:solidFill>
          </p:spPr>
          <p:txBody>
            <a:bodyPr/>
            <a:lstStyle/>
            <a:p/>
          </p:txBody>
        </p:sp>
        <p:sp>
          <p:nvSpPr>
            <p:cNvPr id="29" name="rc29"/>
            <p:cNvSpPr/>
            <p:nvPr/>
          </p:nvSpPr>
          <p:spPr>
            <a:xfrm>
              <a:off x="1829515" y="3747418"/>
              <a:ext cx="239877" cy="368282"/>
            </a:xfrm>
            <a:prstGeom prst="rect">
              <a:avLst/>
            </a:prstGeom>
            <a:solidFill>
              <a:srgbClr val="80BD41">
                <a:alpha val="100000"/>
              </a:srgbClr>
            </a:solidFill>
          </p:spPr>
          <p:txBody>
            <a:bodyPr/>
            <a:lstStyle/>
            <a:p/>
          </p:txBody>
        </p:sp>
        <p:sp>
          <p:nvSpPr>
            <p:cNvPr id="30" name="rc30"/>
            <p:cNvSpPr/>
            <p:nvPr/>
          </p:nvSpPr>
          <p:spPr>
            <a:xfrm>
              <a:off x="1829515" y="3422566"/>
              <a:ext cx="239877" cy="324852"/>
            </a:xfrm>
            <a:prstGeom prst="rect">
              <a:avLst/>
            </a:prstGeom>
            <a:solidFill>
              <a:srgbClr val="1CABE2">
                <a:alpha val="100000"/>
              </a:srgbClr>
            </a:solidFill>
          </p:spPr>
          <p:txBody>
            <a:bodyPr/>
            <a:lstStyle/>
            <a:p/>
          </p:txBody>
        </p:sp>
        <p:sp>
          <p:nvSpPr>
            <p:cNvPr id="31" name="rc31"/>
            <p:cNvSpPr/>
            <p:nvPr/>
          </p:nvSpPr>
          <p:spPr>
            <a:xfrm>
              <a:off x="2096045" y="3718177"/>
              <a:ext cx="239877" cy="397523"/>
            </a:xfrm>
            <a:prstGeom prst="rect">
              <a:avLst/>
            </a:prstGeom>
            <a:solidFill>
              <a:srgbClr val="80BD41">
                <a:alpha val="100000"/>
              </a:srgbClr>
            </a:solidFill>
          </p:spPr>
          <p:txBody>
            <a:bodyPr/>
            <a:lstStyle/>
            <a:p/>
          </p:txBody>
        </p:sp>
        <p:sp>
          <p:nvSpPr>
            <p:cNvPr id="32" name="rc32"/>
            <p:cNvSpPr/>
            <p:nvPr/>
          </p:nvSpPr>
          <p:spPr>
            <a:xfrm>
              <a:off x="2096045" y="3405825"/>
              <a:ext cx="239877" cy="312352"/>
            </a:xfrm>
            <a:prstGeom prst="rect">
              <a:avLst/>
            </a:prstGeom>
            <a:solidFill>
              <a:srgbClr val="1CABE2">
                <a:alpha val="100000"/>
              </a:srgbClr>
            </a:solidFill>
          </p:spPr>
          <p:txBody>
            <a:bodyPr/>
            <a:lstStyle/>
            <a:p/>
          </p:txBody>
        </p:sp>
        <p:sp>
          <p:nvSpPr>
            <p:cNvPr id="33" name="rc33"/>
            <p:cNvSpPr/>
            <p:nvPr/>
          </p:nvSpPr>
          <p:spPr>
            <a:xfrm>
              <a:off x="2362575" y="3684671"/>
              <a:ext cx="239877" cy="431028"/>
            </a:xfrm>
            <a:prstGeom prst="rect">
              <a:avLst/>
            </a:prstGeom>
            <a:solidFill>
              <a:srgbClr val="80BD41">
                <a:alpha val="100000"/>
              </a:srgbClr>
            </a:solidFill>
          </p:spPr>
          <p:txBody>
            <a:bodyPr/>
            <a:lstStyle/>
            <a:p/>
          </p:txBody>
        </p:sp>
        <p:sp>
          <p:nvSpPr>
            <p:cNvPr id="34" name="rc34"/>
            <p:cNvSpPr/>
            <p:nvPr/>
          </p:nvSpPr>
          <p:spPr>
            <a:xfrm>
              <a:off x="2362575" y="3387452"/>
              <a:ext cx="239877" cy="297219"/>
            </a:xfrm>
            <a:prstGeom prst="rect">
              <a:avLst/>
            </a:prstGeom>
            <a:solidFill>
              <a:srgbClr val="1CABE2">
                <a:alpha val="100000"/>
              </a:srgbClr>
            </a:solidFill>
          </p:spPr>
          <p:txBody>
            <a:bodyPr/>
            <a:lstStyle/>
            <a:p/>
          </p:txBody>
        </p:sp>
        <p:sp>
          <p:nvSpPr>
            <p:cNvPr id="35" name="rc35"/>
            <p:cNvSpPr/>
            <p:nvPr/>
          </p:nvSpPr>
          <p:spPr>
            <a:xfrm>
              <a:off x="2629106" y="3648877"/>
              <a:ext cx="239877" cy="466822"/>
            </a:xfrm>
            <a:prstGeom prst="rect">
              <a:avLst/>
            </a:prstGeom>
            <a:solidFill>
              <a:srgbClr val="80BD41">
                <a:alpha val="100000"/>
              </a:srgbClr>
            </a:solidFill>
          </p:spPr>
          <p:txBody>
            <a:bodyPr/>
            <a:lstStyle/>
            <a:p/>
          </p:txBody>
        </p:sp>
        <p:sp>
          <p:nvSpPr>
            <p:cNvPr id="36" name="rc36"/>
            <p:cNvSpPr/>
            <p:nvPr/>
          </p:nvSpPr>
          <p:spPr>
            <a:xfrm>
              <a:off x="2629106" y="3367755"/>
              <a:ext cx="239877" cy="281122"/>
            </a:xfrm>
            <a:prstGeom prst="rect">
              <a:avLst/>
            </a:prstGeom>
            <a:solidFill>
              <a:srgbClr val="1CABE2">
                <a:alpha val="100000"/>
              </a:srgbClr>
            </a:solidFill>
          </p:spPr>
          <p:txBody>
            <a:bodyPr/>
            <a:lstStyle/>
            <a:p/>
          </p:txBody>
        </p:sp>
        <p:sp>
          <p:nvSpPr>
            <p:cNvPr id="37" name="rc37"/>
            <p:cNvSpPr/>
            <p:nvPr/>
          </p:nvSpPr>
          <p:spPr>
            <a:xfrm>
              <a:off x="2895636" y="3618596"/>
              <a:ext cx="239877" cy="497104"/>
            </a:xfrm>
            <a:prstGeom prst="rect">
              <a:avLst/>
            </a:prstGeom>
            <a:solidFill>
              <a:srgbClr val="80BD41">
                <a:alpha val="100000"/>
              </a:srgbClr>
            </a:solidFill>
          </p:spPr>
          <p:txBody>
            <a:bodyPr/>
            <a:lstStyle/>
            <a:p/>
          </p:txBody>
        </p:sp>
        <p:sp>
          <p:nvSpPr>
            <p:cNvPr id="38" name="rc38"/>
            <p:cNvSpPr/>
            <p:nvPr/>
          </p:nvSpPr>
          <p:spPr>
            <a:xfrm>
              <a:off x="2895636" y="3349604"/>
              <a:ext cx="239877" cy="268992"/>
            </a:xfrm>
            <a:prstGeom prst="rect">
              <a:avLst/>
            </a:prstGeom>
            <a:solidFill>
              <a:srgbClr val="1CABE2">
                <a:alpha val="100000"/>
              </a:srgbClr>
            </a:solidFill>
          </p:spPr>
          <p:txBody>
            <a:bodyPr/>
            <a:lstStyle/>
            <a:p/>
          </p:txBody>
        </p:sp>
        <p:sp>
          <p:nvSpPr>
            <p:cNvPr id="39" name="rc39"/>
            <p:cNvSpPr/>
            <p:nvPr/>
          </p:nvSpPr>
          <p:spPr>
            <a:xfrm>
              <a:off x="3162166" y="3596781"/>
              <a:ext cx="239877" cy="518919"/>
            </a:xfrm>
            <a:prstGeom prst="rect">
              <a:avLst/>
            </a:prstGeom>
            <a:solidFill>
              <a:srgbClr val="80BD41">
                <a:alpha val="100000"/>
              </a:srgbClr>
            </a:solidFill>
          </p:spPr>
          <p:txBody>
            <a:bodyPr/>
            <a:lstStyle/>
            <a:p/>
          </p:txBody>
        </p:sp>
        <p:sp>
          <p:nvSpPr>
            <p:cNvPr id="40" name="rc40"/>
            <p:cNvSpPr/>
            <p:nvPr/>
          </p:nvSpPr>
          <p:spPr>
            <a:xfrm>
              <a:off x="3162166" y="3332762"/>
              <a:ext cx="239877" cy="264018"/>
            </a:xfrm>
            <a:prstGeom prst="rect">
              <a:avLst/>
            </a:prstGeom>
            <a:solidFill>
              <a:srgbClr val="1CABE2">
                <a:alpha val="100000"/>
              </a:srgbClr>
            </a:solidFill>
          </p:spPr>
          <p:txBody>
            <a:bodyPr/>
            <a:lstStyle/>
            <a:p/>
          </p:txBody>
        </p:sp>
        <p:sp>
          <p:nvSpPr>
            <p:cNvPr id="41" name="rc41"/>
            <p:cNvSpPr/>
            <p:nvPr/>
          </p:nvSpPr>
          <p:spPr>
            <a:xfrm>
              <a:off x="3428696" y="3557508"/>
              <a:ext cx="239877" cy="558191"/>
            </a:xfrm>
            <a:prstGeom prst="rect">
              <a:avLst/>
            </a:prstGeom>
            <a:solidFill>
              <a:srgbClr val="80BD41">
                <a:alpha val="100000"/>
              </a:srgbClr>
            </a:solidFill>
          </p:spPr>
          <p:txBody>
            <a:bodyPr/>
            <a:lstStyle/>
            <a:p/>
          </p:txBody>
        </p:sp>
        <p:sp>
          <p:nvSpPr>
            <p:cNvPr id="42" name="rc42"/>
            <p:cNvSpPr/>
            <p:nvPr/>
          </p:nvSpPr>
          <p:spPr>
            <a:xfrm>
              <a:off x="3428696" y="3313060"/>
              <a:ext cx="239877" cy="244447"/>
            </a:xfrm>
            <a:prstGeom prst="rect">
              <a:avLst/>
            </a:prstGeom>
            <a:solidFill>
              <a:srgbClr val="1CABE2">
                <a:alpha val="100000"/>
              </a:srgbClr>
            </a:solidFill>
          </p:spPr>
          <p:txBody>
            <a:bodyPr/>
            <a:lstStyle/>
            <a:p/>
          </p:txBody>
        </p:sp>
        <p:sp>
          <p:nvSpPr>
            <p:cNvPr id="43" name="rc43"/>
            <p:cNvSpPr/>
            <p:nvPr/>
          </p:nvSpPr>
          <p:spPr>
            <a:xfrm>
              <a:off x="3695227" y="3518570"/>
              <a:ext cx="239877" cy="597130"/>
            </a:xfrm>
            <a:prstGeom prst="rect">
              <a:avLst/>
            </a:prstGeom>
            <a:solidFill>
              <a:srgbClr val="80BD41">
                <a:alpha val="100000"/>
              </a:srgbClr>
            </a:solidFill>
          </p:spPr>
          <p:txBody>
            <a:bodyPr/>
            <a:lstStyle/>
            <a:p/>
          </p:txBody>
        </p:sp>
        <p:sp>
          <p:nvSpPr>
            <p:cNvPr id="44" name="rc44"/>
            <p:cNvSpPr/>
            <p:nvPr/>
          </p:nvSpPr>
          <p:spPr>
            <a:xfrm>
              <a:off x="3695227" y="3298031"/>
              <a:ext cx="239877" cy="220538"/>
            </a:xfrm>
            <a:prstGeom prst="rect">
              <a:avLst/>
            </a:prstGeom>
            <a:solidFill>
              <a:srgbClr val="1CABE2">
                <a:alpha val="100000"/>
              </a:srgbClr>
            </a:solidFill>
          </p:spPr>
          <p:txBody>
            <a:bodyPr/>
            <a:lstStyle/>
            <a:p/>
          </p:txBody>
        </p:sp>
        <p:sp>
          <p:nvSpPr>
            <p:cNvPr id="45" name="rc45"/>
            <p:cNvSpPr/>
            <p:nvPr/>
          </p:nvSpPr>
          <p:spPr>
            <a:xfrm>
              <a:off x="3961757" y="3519590"/>
              <a:ext cx="239877" cy="596110"/>
            </a:xfrm>
            <a:prstGeom prst="rect">
              <a:avLst/>
            </a:prstGeom>
            <a:solidFill>
              <a:srgbClr val="80BD41">
                <a:alpha val="100000"/>
              </a:srgbClr>
            </a:solidFill>
          </p:spPr>
          <p:txBody>
            <a:bodyPr/>
            <a:lstStyle/>
            <a:p/>
          </p:txBody>
        </p:sp>
        <p:sp>
          <p:nvSpPr>
            <p:cNvPr id="46" name="rc46"/>
            <p:cNvSpPr/>
            <p:nvPr/>
          </p:nvSpPr>
          <p:spPr>
            <a:xfrm>
              <a:off x="3961757" y="3281444"/>
              <a:ext cx="239877" cy="238146"/>
            </a:xfrm>
            <a:prstGeom prst="rect">
              <a:avLst/>
            </a:prstGeom>
            <a:solidFill>
              <a:srgbClr val="1CABE2">
                <a:alpha val="100000"/>
              </a:srgbClr>
            </a:solidFill>
          </p:spPr>
          <p:txBody>
            <a:bodyPr/>
            <a:lstStyle/>
            <a:p/>
          </p:txBody>
        </p:sp>
        <p:sp>
          <p:nvSpPr>
            <p:cNvPr id="47" name="rc47"/>
            <p:cNvSpPr/>
            <p:nvPr/>
          </p:nvSpPr>
          <p:spPr>
            <a:xfrm>
              <a:off x="4228287" y="3504697"/>
              <a:ext cx="239877" cy="611003"/>
            </a:xfrm>
            <a:prstGeom prst="rect">
              <a:avLst/>
            </a:prstGeom>
            <a:solidFill>
              <a:srgbClr val="80BD41">
                <a:alpha val="100000"/>
              </a:srgbClr>
            </a:solidFill>
          </p:spPr>
          <p:txBody>
            <a:bodyPr/>
            <a:lstStyle/>
            <a:p/>
          </p:txBody>
        </p:sp>
        <p:sp>
          <p:nvSpPr>
            <p:cNvPr id="48" name="rc48"/>
            <p:cNvSpPr/>
            <p:nvPr/>
          </p:nvSpPr>
          <p:spPr>
            <a:xfrm>
              <a:off x="4228287" y="3256166"/>
              <a:ext cx="239877" cy="248531"/>
            </a:xfrm>
            <a:prstGeom prst="rect">
              <a:avLst/>
            </a:prstGeom>
            <a:solidFill>
              <a:srgbClr val="1CABE2">
                <a:alpha val="100000"/>
              </a:srgbClr>
            </a:solidFill>
          </p:spPr>
          <p:txBody>
            <a:bodyPr/>
            <a:lstStyle/>
            <a:p/>
          </p:txBody>
        </p:sp>
        <p:sp>
          <p:nvSpPr>
            <p:cNvPr id="49" name="rc49"/>
            <p:cNvSpPr/>
            <p:nvPr/>
          </p:nvSpPr>
          <p:spPr>
            <a:xfrm>
              <a:off x="4494818" y="3504252"/>
              <a:ext cx="239877" cy="611448"/>
            </a:xfrm>
            <a:prstGeom prst="rect">
              <a:avLst/>
            </a:prstGeom>
            <a:solidFill>
              <a:srgbClr val="80BD41">
                <a:alpha val="100000"/>
              </a:srgbClr>
            </a:solidFill>
          </p:spPr>
          <p:txBody>
            <a:bodyPr/>
            <a:lstStyle/>
            <a:p/>
          </p:txBody>
        </p:sp>
        <p:sp>
          <p:nvSpPr>
            <p:cNvPr id="50" name="rc50"/>
            <p:cNvSpPr/>
            <p:nvPr/>
          </p:nvSpPr>
          <p:spPr>
            <a:xfrm>
              <a:off x="4494818" y="3241766"/>
              <a:ext cx="239877" cy="262486"/>
            </a:xfrm>
            <a:prstGeom prst="rect">
              <a:avLst/>
            </a:prstGeom>
            <a:solidFill>
              <a:srgbClr val="1CABE2">
                <a:alpha val="100000"/>
              </a:srgbClr>
            </a:solidFill>
          </p:spPr>
          <p:txBody>
            <a:bodyPr/>
            <a:lstStyle/>
            <a:p/>
          </p:txBody>
        </p:sp>
        <p:sp>
          <p:nvSpPr>
            <p:cNvPr id="51" name="rc51"/>
            <p:cNvSpPr/>
            <p:nvPr/>
          </p:nvSpPr>
          <p:spPr>
            <a:xfrm>
              <a:off x="4761348" y="3500758"/>
              <a:ext cx="239877" cy="614942"/>
            </a:xfrm>
            <a:prstGeom prst="rect">
              <a:avLst/>
            </a:prstGeom>
            <a:solidFill>
              <a:srgbClr val="80BD41">
                <a:alpha val="100000"/>
              </a:srgbClr>
            </a:solidFill>
          </p:spPr>
          <p:txBody>
            <a:bodyPr/>
            <a:lstStyle/>
            <a:p/>
          </p:txBody>
        </p:sp>
        <p:sp>
          <p:nvSpPr>
            <p:cNvPr id="52" name="rc52"/>
            <p:cNvSpPr/>
            <p:nvPr/>
          </p:nvSpPr>
          <p:spPr>
            <a:xfrm>
              <a:off x="4761348" y="3229585"/>
              <a:ext cx="239877" cy="271172"/>
            </a:xfrm>
            <a:prstGeom prst="rect">
              <a:avLst/>
            </a:prstGeom>
            <a:solidFill>
              <a:srgbClr val="1CABE2">
                <a:alpha val="100000"/>
              </a:srgbClr>
            </a:solidFill>
          </p:spPr>
          <p:txBody>
            <a:bodyPr/>
            <a:lstStyle/>
            <a:p/>
          </p:txBody>
        </p:sp>
        <p:sp>
          <p:nvSpPr>
            <p:cNvPr id="53" name="rc53"/>
            <p:cNvSpPr/>
            <p:nvPr/>
          </p:nvSpPr>
          <p:spPr>
            <a:xfrm>
              <a:off x="5027878" y="3478731"/>
              <a:ext cx="239877" cy="636969"/>
            </a:xfrm>
            <a:prstGeom prst="rect">
              <a:avLst/>
            </a:prstGeom>
            <a:solidFill>
              <a:srgbClr val="80BD41">
                <a:alpha val="100000"/>
              </a:srgbClr>
            </a:solidFill>
          </p:spPr>
          <p:txBody>
            <a:bodyPr/>
            <a:lstStyle/>
            <a:p/>
          </p:txBody>
        </p:sp>
        <p:sp>
          <p:nvSpPr>
            <p:cNvPr id="54" name="rc54"/>
            <p:cNvSpPr/>
            <p:nvPr/>
          </p:nvSpPr>
          <p:spPr>
            <a:xfrm>
              <a:off x="5027878" y="3215760"/>
              <a:ext cx="239877" cy="262970"/>
            </a:xfrm>
            <a:prstGeom prst="rect">
              <a:avLst/>
            </a:prstGeom>
            <a:solidFill>
              <a:srgbClr val="1CABE2">
                <a:alpha val="100000"/>
              </a:srgbClr>
            </a:solidFill>
          </p:spPr>
          <p:txBody>
            <a:bodyPr/>
            <a:lstStyle/>
            <a:p/>
          </p:txBody>
        </p:sp>
        <p:sp>
          <p:nvSpPr>
            <p:cNvPr id="55" name="rc55"/>
            <p:cNvSpPr/>
            <p:nvPr/>
          </p:nvSpPr>
          <p:spPr>
            <a:xfrm>
              <a:off x="5294409" y="3475636"/>
              <a:ext cx="239877" cy="640064"/>
            </a:xfrm>
            <a:prstGeom prst="rect">
              <a:avLst/>
            </a:prstGeom>
            <a:solidFill>
              <a:srgbClr val="80BD41">
                <a:alpha val="100000"/>
              </a:srgbClr>
            </a:solidFill>
          </p:spPr>
          <p:txBody>
            <a:bodyPr/>
            <a:lstStyle/>
            <a:p/>
          </p:txBody>
        </p:sp>
        <p:sp>
          <p:nvSpPr>
            <p:cNvPr id="56" name="rc56"/>
            <p:cNvSpPr/>
            <p:nvPr/>
          </p:nvSpPr>
          <p:spPr>
            <a:xfrm>
              <a:off x="5294409" y="3205983"/>
              <a:ext cx="239877" cy="269652"/>
            </a:xfrm>
            <a:prstGeom prst="rect">
              <a:avLst/>
            </a:prstGeom>
            <a:solidFill>
              <a:srgbClr val="1CABE2">
                <a:alpha val="100000"/>
              </a:srgbClr>
            </a:solidFill>
          </p:spPr>
          <p:txBody>
            <a:bodyPr/>
            <a:lstStyle/>
            <a:p/>
          </p:txBody>
        </p:sp>
        <p:sp>
          <p:nvSpPr>
            <p:cNvPr id="57" name="rc57"/>
            <p:cNvSpPr/>
            <p:nvPr/>
          </p:nvSpPr>
          <p:spPr>
            <a:xfrm>
              <a:off x="5560939" y="3442668"/>
              <a:ext cx="239877" cy="673032"/>
            </a:xfrm>
            <a:prstGeom prst="rect">
              <a:avLst/>
            </a:prstGeom>
            <a:solidFill>
              <a:srgbClr val="80BD41">
                <a:alpha val="100000"/>
              </a:srgbClr>
            </a:solidFill>
          </p:spPr>
          <p:txBody>
            <a:bodyPr/>
            <a:lstStyle/>
            <a:p/>
          </p:txBody>
        </p:sp>
        <p:sp>
          <p:nvSpPr>
            <p:cNvPr id="58" name="rc58"/>
            <p:cNvSpPr/>
            <p:nvPr/>
          </p:nvSpPr>
          <p:spPr>
            <a:xfrm>
              <a:off x="5560939" y="3196488"/>
              <a:ext cx="239877" cy="246180"/>
            </a:xfrm>
            <a:prstGeom prst="rect">
              <a:avLst/>
            </a:prstGeom>
            <a:solidFill>
              <a:srgbClr val="1CABE2">
                <a:alpha val="100000"/>
              </a:srgbClr>
            </a:solidFill>
          </p:spPr>
          <p:txBody>
            <a:bodyPr/>
            <a:lstStyle/>
            <a:p/>
          </p:txBody>
        </p:sp>
        <p:sp>
          <p:nvSpPr>
            <p:cNvPr id="59" name="rc59"/>
            <p:cNvSpPr/>
            <p:nvPr/>
          </p:nvSpPr>
          <p:spPr>
            <a:xfrm>
              <a:off x="5827469" y="3431417"/>
              <a:ext cx="239877" cy="684283"/>
            </a:xfrm>
            <a:prstGeom prst="rect">
              <a:avLst/>
            </a:prstGeom>
            <a:solidFill>
              <a:srgbClr val="80BD41">
                <a:alpha val="100000"/>
              </a:srgbClr>
            </a:solidFill>
          </p:spPr>
          <p:txBody>
            <a:bodyPr/>
            <a:lstStyle/>
            <a:p/>
          </p:txBody>
        </p:sp>
        <p:sp>
          <p:nvSpPr>
            <p:cNvPr id="60" name="rc60"/>
            <p:cNvSpPr/>
            <p:nvPr/>
          </p:nvSpPr>
          <p:spPr>
            <a:xfrm>
              <a:off x="5827469" y="3185516"/>
              <a:ext cx="239877" cy="245900"/>
            </a:xfrm>
            <a:prstGeom prst="rect">
              <a:avLst/>
            </a:prstGeom>
            <a:solidFill>
              <a:srgbClr val="1CABE2">
                <a:alpha val="100000"/>
              </a:srgbClr>
            </a:solidFill>
          </p:spPr>
          <p:txBody>
            <a:bodyPr/>
            <a:lstStyle/>
            <a:p/>
          </p:txBody>
        </p:sp>
        <p:sp>
          <p:nvSpPr>
            <p:cNvPr id="61" name="rc61"/>
            <p:cNvSpPr/>
            <p:nvPr/>
          </p:nvSpPr>
          <p:spPr>
            <a:xfrm>
              <a:off x="6094000" y="3404376"/>
              <a:ext cx="239877" cy="711324"/>
            </a:xfrm>
            <a:prstGeom prst="rect">
              <a:avLst/>
            </a:prstGeom>
            <a:solidFill>
              <a:srgbClr val="80BD41">
                <a:alpha val="100000"/>
              </a:srgbClr>
            </a:solidFill>
          </p:spPr>
          <p:txBody>
            <a:bodyPr/>
            <a:lstStyle/>
            <a:p/>
          </p:txBody>
        </p:sp>
        <p:sp>
          <p:nvSpPr>
            <p:cNvPr id="62" name="rc62"/>
            <p:cNvSpPr/>
            <p:nvPr/>
          </p:nvSpPr>
          <p:spPr>
            <a:xfrm>
              <a:off x="6094000" y="3174828"/>
              <a:ext cx="239877" cy="229548"/>
            </a:xfrm>
            <a:prstGeom prst="rect">
              <a:avLst/>
            </a:prstGeom>
            <a:solidFill>
              <a:srgbClr val="1CABE2">
                <a:alpha val="100000"/>
              </a:srgbClr>
            </a:solidFill>
          </p:spPr>
          <p:txBody>
            <a:bodyPr/>
            <a:lstStyle/>
            <a:p/>
          </p:txBody>
        </p:sp>
        <p:sp>
          <p:nvSpPr>
            <p:cNvPr id="63" name="rc63"/>
            <p:cNvSpPr/>
            <p:nvPr/>
          </p:nvSpPr>
          <p:spPr>
            <a:xfrm>
              <a:off x="6360530" y="3382992"/>
              <a:ext cx="239877" cy="732708"/>
            </a:xfrm>
            <a:prstGeom prst="rect">
              <a:avLst/>
            </a:prstGeom>
            <a:solidFill>
              <a:srgbClr val="80BD41">
                <a:alpha val="100000"/>
              </a:srgbClr>
            </a:solidFill>
          </p:spPr>
          <p:txBody>
            <a:bodyPr/>
            <a:lstStyle/>
            <a:p/>
          </p:txBody>
        </p:sp>
        <p:sp>
          <p:nvSpPr>
            <p:cNvPr id="64" name="rc64"/>
            <p:cNvSpPr/>
            <p:nvPr/>
          </p:nvSpPr>
          <p:spPr>
            <a:xfrm>
              <a:off x="6360530" y="3164357"/>
              <a:ext cx="239877" cy="218634"/>
            </a:xfrm>
            <a:prstGeom prst="rect">
              <a:avLst/>
            </a:prstGeom>
            <a:solidFill>
              <a:srgbClr val="1CABE2">
                <a:alpha val="100000"/>
              </a:srgbClr>
            </a:solidFill>
          </p:spPr>
          <p:txBody>
            <a:bodyPr/>
            <a:lstStyle/>
            <a:p/>
          </p:txBody>
        </p:sp>
        <p:sp>
          <p:nvSpPr>
            <p:cNvPr id="65" name="rc65"/>
            <p:cNvSpPr/>
            <p:nvPr/>
          </p:nvSpPr>
          <p:spPr>
            <a:xfrm>
              <a:off x="6627060" y="3400055"/>
              <a:ext cx="239877" cy="715645"/>
            </a:xfrm>
            <a:prstGeom prst="rect">
              <a:avLst/>
            </a:prstGeom>
            <a:solidFill>
              <a:srgbClr val="80BD41">
                <a:alpha val="100000"/>
              </a:srgbClr>
            </a:solidFill>
          </p:spPr>
          <p:txBody>
            <a:bodyPr/>
            <a:lstStyle/>
            <a:p/>
          </p:txBody>
        </p:sp>
        <p:sp>
          <p:nvSpPr>
            <p:cNvPr id="66" name="rc66"/>
            <p:cNvSpPr/>
            <p:nvPr/>
          </p:nvSpPr>
          <p:spPr>
            <a:xfrm>
              <a:off x="6627060" y="3153766"/>
              <a:ext cx="239877" cy="246288"/>
            </a:xfrm>
            <a:prstGeom prst="rect">
              <a:avLst/>
            </a:prstGeom>
            <a:solidFill>
              <a:srgbClr val="1CABE2">
                <a:alpha val="100000"/>
              </a:srgbClr>
            </a:solidFill>
          </p:spPr>
          <p:txBody>
            <a:bodyPr/>
            <a:lstStyle/>
            <a:p/>
          </p:txBody>
        </p:sp>
        <p:sp>
          <p:nvSpPr>
            <p:cNvPr id="67" name="rc67"/>
            <p:cNvSpPr/>
            <p:nvPr/>
          </p:nvSpPr>
          <p:spPr>
            <a:xfrm>
              <a:off x="6893590" y="3422901"/>
              <a:ext cx="239877" cy="692799"/>
            </a:xfrm>
            <a:prstGeom prst="rect">
              <a:avLst/>
            </a:prstGeom>
            <a:solidFill>
              <a:srgbClr val="80BD41">
                <a:alpha val="100000"/>
              </a:srgbClr>
            </a:solidFill>
          </p:spPr>
          <p:txBody>
            <a:bodyPr/>
            <a:lstStyle/>
            <a:p/>
          </p:txBody>
        </p:sp>
        <p:sp>
          <p:nvSpPr>
            <p:cNvPr id="68" name="rc68"/>
            <p:cNvSpPr/>
            <p:nvPr/>
          </p:nvSpPr>
          <p:spPr>
            <a:xfrm>
              <a:off x="6893590" y="3139024"/>
              <a:ext cx="239877" cy="283876"/>
            </a:xfrm>
            <a:prstGeom prst="rect">
              <a:avLst/>
            </a:prstGeom>
            <a:solidFill>
              <a:srgbClr val="1CABE2">
                <a:alpha val="100000"/>
              </a:srgbClr>
            </a:solidFill>
          </p:spPr>
          <p:txBody>
            <a:bodyPr/>
            <a:lstStyle/>
            <a:p/>
          </p:txBody>
        </p:sp>
        <p:sp>
          <p:nvSpPr>
            <p:cNvPr id="69" name="rc69"/>
            <p:cNvSpPr/>
            <p:nvPr/>
          </p:nvSpPr>
          <p:spPr>
            <a:xfrm>
              <a:off x="7160121" y="3402475"/>
              <a:ext cx="239877" cy="713225"/>
            </a:xfrm>
            <a:prstGeom prst="rect">
              <a:avLst/>
            </a:prstGeom>
            <a:solidFill>
              <a:srgbClr val="80BD41">
                <a:alpha val="100000"/>
              </a:srgbClr>
            </a:solidFill>
          </p:spPr>
          <p:txBody>
            <a:bodyPr/>
            <a:lstStyle/>
            <a:p/>
          </p:txBody>
        </p:sp>
        <p:sp>
          <p:nvSpPr>
            <p:cNvPr id="70" name="rc70"/>
            <p:cNvSpPr/>
            <p:nvPr/>
          </p:nvSpPr>
          <p:spPr>
            <a:xfrm>
              <a:off x="7160121" y="3125845"/>
              <a:ext cx="239877" cy="276629"/>
            </a:xfrm>
            <a:prstGeom prst="rect">
              <a:avLst/>
            </a:prstGeom>
            <a:solidFill>
              <a:srgbClr val="1CABE2">
                <a:alpha val="100000"/>
              </a:srgbClr>
            </a:solidFill>
          </p:spPr>
          <p:txBody>
            <a:bodyPr/>
            <a:lstStyle/>
            <a:p/>
          </p:txBody>
        </p:sp>
        <p:sp>
          <p:nvSpPr>
            <p:cNvPr id="71" name="rc71"/>
            <p:cNvSpPr/>
            <p:nvPr/>
          </p:nvSpPr>
          <p:spPr>
            <a:xfrm>
              <a:off x="7426651" y="3365823"/>
              <a:ext cx="239877" cy="749877"/>
            </a:xfrm>
            <a:prstGeom prst="rect">
              <a:avLst/>
            </a:prstGeom>
            <a:solidFill>
              <a:srgbClr val="80BD41">
                <a:alpha val="100000"/>
              </a:srgbClr>
            </a:solidFill>
          </p:spPr>
          <p:txBody>
            <a:bodyPr/>
            <a:lstStyle/>
            <a:p/>
          </p:txBody>
        </p:sp>
        <p:sp>
          <p:nvSpPr>
            <p:cNvPr id="72" name="rc72"/>
            <p:cNvSpPr/>
            <p:nvPr/>
          </p:nvSpPr>
          <p:spPr>
            <a:xfrm>
              <a:off x="7426651" y="3111045"/>
              <a:ext cx="239877" cy="254778"/>
            </a:xfrm>
            <a:prstGeom prst="rect">
              <a:avLst/>
            </a:prstGeom>
            <a:solidFill>
              <a:srgbClr val="1CABE2">
                <a:alpha val="100000"/>
              </a:srgbClr>
            </a:solidFill>
          </p:spPr>
          <p:txBody>
            <a:bodyPr/>
            <a:lstStyle/>
            <a:p/>
          </p:txBody>
        </p:sp>
        <p:sp>
          <p:nvSpPr>
            <p:cNvPr id="73" name="rc73"/>
            <p:cNvSpPr/>
            <p:nvPr/>
          </p:nvSpPr>
          <p:spPr>
            <a:xfrm>
              <a:off x="7693181" y="3350968"/>
              <a:ext cx="239877" cy="764732"/>
            </a:xfrm>
            <a:prstGeom prst="rect">
              <a:avLst/>
            </a:prstGeom>
            <a:solidFill>
              <a:srgbClr val="80BD41">
                <a:alpha val="100000"/>
              </a:srgbClr>
            </a:solidFill>
          </p:spPr>
          <p:txBody>
            <a:bodyPr/>
            <a:lstStyle/>
            <a:p/>
          </p:txBody>
        </p:sp>
        <p:sp>
          <p:nvSpPr>
            <p:cNvPr id="74" name="rc74"/>
            <p:cNvSpPr/>
            <p:nvPr/>
          </p:nvSpPr>
          <p:spPr>
            <a:xfrm>
              <a:off x="7693181" y="3096931"/>
              <a:ext cx="239877" cy="254037"/>
            </a:xfrm>
            <a:prstGeom prst="rect">
              <a:avLst/>
            </a:prstGeom>
            <a:solidFill>
              <a:srgbClr val="1CABE2">
                <a:alpha val="100000"/>
              </a:srgbClr>
            </a:solidFill>
          </p:spPr>
          <p:txBody>
            <a:bodyPr/>
            <a:lstStyle/>
            <a:p/>
          </p:txBody>
        </p:sp>
        <p:sp>
          <p:nvSpPr>
            <p:cNvPr id="75" name="rc75"/>
            <p:cNvSpPr/>
            <p:nvPr/>
          </p:nvSpPr>
          <p:spPr>
            <a:xfrm>
              <a:off x="7959712" y="3335943"/>
              <a:ext cx="239877" cy="779756"/>
            </a:xfrm>
            <a:prstGeom prst="rect">
              <a:avLst/>
            </a:prstGeom>
            <a:solidFill>
              <a:srgbClr val="80BD41">
                <a:alpha val="100000"/>
              </a:srgbClr>
            </a:solidFill>
          </p:spPr>
          <p:txBody>
            <a:bodyPr/>
            <a:lstStyle/>
            <a:p/>
          </p:txBody>
        </p:sp>
        <p:sp>
          <p:nvSpPr>
            <p:cNvPr id="76" name="rc76"/>
            <p:cNvSpPr/>
            <p:nvPr/>
          </p:nvSpPr>
          <p:spPr>
            <a:xfrm>
              <a:off x="7959712" y="3085197"/>
              <a:ext cx="239877" cy="250746"/>
            </a:xfrm>
            <a:prstGeom prst="rect">
              <a:avLst/>
            </a:prstGeom>
            <a:solidFill>
              <a:srgbClr val="1CABE2">
                <a:alpha val="100000"/>
              </a:srgbClr>
            </a:solidFill>
          </p:spPr>
          <p:txBody>
            <a:bodyPr/>
            <a:lstStyle/>
            <a:p/>
          </p:txBody>
        </p:sp>
        <p:sp>
          <p:nvSpPr>
            <p:cNvPr id="77" name="pl77"/>
            <p:cNvSpPr/>
            <p:nvPr/>
          </p:nvSpPr>
          <p:spPr>
            <a:xfrm>
              <a:off x="1416393" y="2528725"/>
              <a:ext cx="6663257" cy="535861"/>
            </a:xfrm>
            <a:custGeom>
              <a:avLst/>
              <a:pathLst>
                <a:path w="6663257" h="535861">
                  <a:moveTo>
                    <a:pt x="0" y="535861"/>
                  </a:moveTo>
                  <a:lnTo>
                    <a:pt x="266530" y="515251"/>
                  </a:lnTo>
                  <a:lnTo>
                    <a:pt x="533060" y="494641"/>
                  </a:lnTo>
                  <a:lnTo>
                    <a:pt x="799590" y="432811"/>
                  </a:lnTo>
                  <a:lnTo>
                    <a:pt x="1066121" y="370981"/>
                  </a:lnTo>
                  <a:lnTo>
                    <a:pt x="1332651" y="309151"/>
                  </a:lnTo>
                  <a:lnTo>
                    <a:pt x="1599181" y="247320"/>
                  </a:lnTo>
                  <a:lnTo>
                    <a:pt x="1865712" y="226710"/>
                  </a:lnTo>
                  <a:lnTo>
                    <a:pt x="2132242" y="144270"/>
                  </a:lnTo>
                  <a:lnTo>
                    <a:pt x="2398772" y="82440"/>
                  </a:lnTo>
                  <a:lnTo>
                    <a:pt x="2665303" y="123660"/>
                  </a:lnTo>
                  <a:lnTo>
                    <a:pt x="2931833" y="123660"/>
                  </a:lnTo>
                  <a:lnTo>
                    <a:pt x="3198363" y="144270"/>
                  </a:lnTo>
                  <a:lnTo>
                    <a:pt x="3464893" y="164880"/>
                  </a:lnTo>
                  <a:lnTo>
                    <a:pt x="3731424" y="123660"/>
                  </a:lnTo>
                  <a:lnTo>
                    <a:pt x="3997954" y="144270"/>
                  </a:lnTo>
                  <a:lnTo>
                    <a:pt x="4264484" y="82440"/>
                  </a:lnTo>
                  <a:lnTo>
                    <a:pt x="4531015" y="61830"/>
                  </a:lnTo>
                  <a:lnTo>
                    <a:pt x="4797545" y="20610"/>
                  </a:lnTo>
                  <a:lnTo>
                    <a:pt x="5064075" y="0"/>
                  </a:lnTo>
                  <a:lnTo>
                    <a:pt x="5330606" y="61830"/>
                  </a:lnTo>
                  <a:lnTo>
                    <a:pt x="5597136" y="123660"/>
                  </a:lnTo>
                  <a:lnTo>
                    <a:pt x="5863666" y="103050"/>
                  </a:lnTo>
                  <a:lnTo>
                    <a:pt x="6130197" y="41220"/>
                  </a:lnTo>
                  <a:lnTo>
                    <a:pt x="6396727" y="41220"/>
                  </a:lnTo>
                  <a:lnTo>
                    <a:pt x="6663257" y="20610"/>
                  </a:lnTo>
                </a:path>
              </a:pathLst>
            </a:custGeom>
            <a:ln w="27101" cap="flat">
              <a:solidFill>
                <a:srgbClr val="0058AB">
                  <a:alpha val="100000"/>
                </a:srgbClr>
              </a:solidFill>
              <a:prstDash val="solid"/>
              <a:round/>
            </a:ln>
          </p:spPr>
          <p:txBody>
            <a:bodyPr/>
            <a:lstStyle/>
            <a:p/>
          </p:txBody>
        </p:sp>
        <p:sp>
          <p:nvSpPr>
            <p:cNvPr id="78" name="tx78"/>
            <p:cNvSpPr/>
            <p:nvPr/>
          </p:nvSpPr>
          <p:spPr>
            <a:xfrm>
              <a:off x="1346075" y="2883535"/>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51</a:t>
              </a:r>
            </a:p>
          </p:txBody>
        </p:sp>
        <p:sp>
          <p:nvSpPr>
            <p:cNvPr id="79" name="tx79"/>
            <p:cNvSpPr/>
            <p:nvPr/>
          </p:nvSpPr>
          <p:spPr>
            <a:xfrm>
              <a:off x="2678727" y="265682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62</a:t>
              </a:r>
            </a:p>
          </p:txBody>
        </p:sp>
        <p:sp>
          <p:nvSpPr>
            <p:cNvPr id="80" name="tx80"/>
            <p:cNvSpPr/>
            <p:nvPr/>
          </p:nvSpPr>
          <p:spPr>
            <a:xfrm>
              <a:off x="4011378" y="247133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71</a:t>
              </a:r>
            </a:p>
          </p:txBody>
        </p:sp>
        <p:sp>
          <p:nvSpPr>
            <p:cNvPr id="81" name="tx81"/>
            <p:cNvSpPr/>
            <p:nvPr/>
          </p:nvSpPr>
          <p:spPr>
            <a:xfrm>
              <a:off x="5344030" y="249194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70</a:t>
              </a:r>
            </a:p>
          </p:txBody>
        </p:sp>
        <p:sp>
          <p:nvSpPr>
            <p:cNvPr id="82" name="tx82"/>
            <p:cNvSpPr/>
            <p:nvPr/>
          </p:nvSpPr>
          <p:spPr>
            <a:xfrm>
              <a:off x="6410151" y="234767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77</a:t>
              </a:r>
            </a:p>
          </p:txBody>
        </p:sp>
        <p:sp>
          <p:nvSpPr>
            <p:cNvPr id="83" name="tx83"/>
            <p:cNvSpPr/>
            <p:nvPr/>
          </p:nvSpPr>
          <p:spPr>
            <a:xfrm>
              <a:off x="6676681" y="240950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74</a:t>
              </a:r>
            </a:p>
          </p:txBody>
        </p:sp>
        <p:sp>
          <p:nvSpPr>
            <p:cNvPr id="84" name="tx84"/>
            <p:cNvSpPr/>
            <p:nvPr/>
          </p:nvSpPr>
          <p:spPr>
            <a:xfrm>
              <a:off x="6943212" y="247133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71</a:t>
              </a:r>
            </a:p>
          </p:txBody>
        </p:sp>
        <p:sp>
          <p:nvSpPr>
            <p:cNvPr id="85" name="tx85"/>
            <p:cNvSpPr/>
            <p:nvPr/>
          </p:nvSpPr>
          <p:spPr>
            <a:xfrm>
              <a:off x="7209742" y="245072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72</a:t>
              </a:r>
            </a:p>
          </p:txBody>
        </p:sp>
        <p:sp>
          <p:nvSpPr>
            <p:cNvPr id="86" name="tx86"/>
            <p:cNvSpPr/>
            <p:nvPr/>
          </p:nvSpPr>
          <p:spPr>
            <a:xfrm>
              <a:off x="7476272" y="238889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75</a:t>
              </a:r>
            </a:p>
          </p:txBody>
        </p:sp>
        <p:sp>
          <p:nvSpPr>
            <p:cNvPr id="87" name="tx87"/>
            <p:cNvSpPr/>
            <p:nvPr/>
          </p:nvSpPr>
          <p:spPr>
            <a:xfrm>
              <a:off x="7742803" y="238889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75</a:t>
              </a:r>
            </a:p>
          </p:txBody>
        </p:sp>
        <p:sp>
          <p:nvSpPr>
            <p:cNvPr id="88" name="tx88"/>
            <p:cNvSpPr/>
            <p:nvPr/>
          </p:nvSpPr>
          <p:spPr>
            <a:xfrm>
              <a:off x="8009333" y="236828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76</a:t>
              </a:r>
            </a:p>
          </p:txBody>
        </p:sp>
        <p:sp>
          <p:nvSpPr>
            <p:cNvPr id="89" name="tx89"/>
            <p:cNvSpPr/>
            <p:nvPr/>
          </p:nvSpPr>
          <p:spPr>
            <a:xfrm>
              <a:off x="1356134" y="39086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13</a:t>
              </a:r>
            </a:p>
          </p:txBody>
        </p:sp>
        <p:sp>
          <p:nvSpPr>
            <p:cNvPr id="90" name="tx90"/>
            <p:cNvSpPr/>
            <p:nvPr/>
          </p:nvSpPr>
          <p:spPr>
            <a:xfrm>
              <a:off x="1310962" y="357688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12.6</a:t>
              </a:r>
            </a:p>
          </p:txBody>
        </p:sp>
        <p:sp>
          <p:nvSpPr>
            <p:cNvPr id="91" name="tx91"/>
            <p:cNvSpPr/>
            <p:nvPr/>
          </p:nvSpPr>
          <p:spPr>
            <a:xfrm>
              <a:off x="2688785" y="384347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18</a:t>
              </a:r>
            </a:p>
          </p:txBody>
        </p:sp>
        <p:sp>
          <p:nvSpPr>
            <p:cNvPr id="92" name="tx92"/>
            <p:cNvSpPr/>
            <p:nvPr/>
          </p:nvSpPr>
          <p:spPr>
            <a:xfrm>
              <a:off x="2643614" y="3469500"/>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10.8</a:t>
              </a:r>
            </a:p>
          </p:txBody>
        </p:sp>
        <p:sp>
          <p:nvSpPr>
            <p:cNvPr id="93" name="tx93"/>
            <p:cNvSpPr/>
            <p:nvPr/>
          </p:nvSpPr>
          <p:spPr>
            <a:xfrm>
              <a:off x="4021437" y="377882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23</a:t>
              </a:r>
            </a:p>
          </p:txBody>
        </p:sp>
        <p:sp>
          <p:nvSpPr>
            <p:cNvPr id="94" name="tx94"/>
            <p:cNvSpPr/>
            <p:nvPr/>
          </p:nvSpPr>
          <p:spPr>
            <a:xfrm>
              <a:off x="4006395" y="336170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9.2</a:t>
              </a:r>
            </a:p>
          </p:txBody>
        </p:sp>
        <p:sp>
          <p:nvSpPr>
            <p:cNvPr id="95" name="tx95"/>
            <p:cNvSpPr/>
            <p:nvPr/>
          </p:nvSpPr>
          <p:spPr>
            <a:xfrm>
              <a:off x="5308917" y="3756852"/>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24.7</a:t>
              </a:r>
            </a:p>
          </p:txBody>
        </p:sp>
        <p:sp>
          <p:nvSpPr>
            <p:cNvPr id="96" name="tx96"/>
            <p:cNvSpPr/>
            <p:nvPr/>
          </p:nvSpPr>
          <p:spPr>
            <a:xfrm>
              <a:off x="5308917" y="3301993"/>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10.4</a:t>
              </a:r>
            </a:p>
          </p:txBody>
        </p:sp>
        <p:sp>
          <p:nvSpPr>
            <p:cNvPr id="97" name="tx97"/>
            <p:cNvSpPr/>
            <p:nvPr/>
          </p:nvSpPr>
          <p:spPr>
            <a:xfrm>
              <a:off x="6375038" y="3710530"/>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28.2</a:t>
              </a:r>
            </a:p>
          </p:txBody>
        </p:sp>
        <p:sp>
          <p:nvSpPr>
            <p:cNvPr id="98" name="tx98"/>
            <p:cNvSpPr/>
            <p:nvPr/>
          </p:nvSpPr>
          <p:spPr>
            <a:xfrm>
              <a:off x="6405168" y="323485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8.4</a:t>
              </a:r>
            </a:p>
          </p:txBody>
        </p:sp>
        <p:sp>
          <p:nvSpPr>
            <p:cNvPr id="99" name="tx99"/>
            <p:cNvSpPr/>
            <p:nvPr/>
          </p:nvSpPr>
          <p:spPr>
            <a:xfrm>
              <a:off x="6641568" y="371906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27.6</a:t>
              </a:r>
            </a:p>
          </p:txBody>
        </p:sp>
        <p:sp>
          <p:nvSpPr>
            <p:cNvPr id="100" name="tx100"/>
            <p:cNvSpPr/>
            <p:nvPr/>
          </p:nvSpPr>
          <p:spPr>
            <a:xfrm>
              <a:off x="6671698" y="323809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9.5</a:t>
              </a:r>
            </a:p>
          </p:txBody>
        </p:sp>
        <p:sp>
          <p:nvSpPr>
            <p:cNvPr id="101" name="tx101"/>
            <p:cNvSpPr/>
            <p:nvPr/>
          </p:nvSpPr>
          <p:spPr>
            <a:xfrm>
              <a:off x="6908099" y="3730484"/>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26.7</a:t>
              </a:r>
            </a:p>
          </p:txBody>
        </p:sp>
        <p:sp>
          <p:nvSpPr>
            <p:cNvPr id="102" name="tx102"/>
            <p:cNvSpPr/>
            <p:nvPr/>
          </p:nvSpPr>
          <p:spPr>
            <a:xfrm>
              <a:off x="6908099" y="324214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10.9</a:t>
              </a:r>
            </a:p>
          </p:txBody>
        </p:sp>
        <p:sp>
          <p:nvSpPr>
            <p:cNvPr id="103" name="tx103"/>
            <p:cNvSpPr/>
            <p:nvPr/>
          </p:nvSpPr>
          <p:spPr>
            <a:xfrm>
              <a:off x="7174629" y="372027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27.5</a:t>
              </a:r>
            </a:p>
          </p:txBody>
        </p:sp>
        <p:sp>
          <p:nvSpPr>
            <p:cNvPr id="104" name="tx104"/>
            <p:cNvSpPr/>
            <p:nvPr/>
          </p:nvSpPr>
          <p:spPr>
            <a:xfrm>
              <a:off x="7174629" y="3225344"/>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10.7</a:t>
              </a:r>
            </a:p>
          </p:txBody>
        </p:sp>
        <p:sp>
          <p:nvSpPr>
            <p:cNvPr id="105" name="tx105"/>
            <p:cNvSpPr/>
            <p:nvPr/>
          </p:nvSpPr>
          <p:spPr>
            <a:xfrm>
              <a:off x="7441159" y="3701945"/>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28.9</a:t>
              </a:r>
            </a:p>
          </p:txBody>
        </p:sp>
        <p:sp>
          <p:nvSpPr>
            <p:cNvPr id="106" name="tx106"/>
            <p:cNvSpPr/>
            <p:nvPr/>
          </p:nvSpPr>
          <p:spPr>
            <a:xfrm>
              <a:off x="7471289" y="319961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9.8</a:t>
              </a:r>
            </a:p>
          </p:txBody>
        </p:sp>
        <p:sp>
          <p:nvSpPr>
            <p:cNvPr id="107" name="tx107"/>
            <p:cNvSpPr/>
            <p:nvPr/>
          </p:nvSpPr>
          <p:spPr>
            <a:xfrm>
              <a:off x="7707690" y="369451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29.5</a:t>
              </a:r>
            </a:p>
          </p:txBody>
        </p:sp>
        <p:sp>
          <p:nvSpPr>
            <p:cNvPr id="108" name="tx108"/>
            <p:cNvSpPr/>
            <p:nvPr/>
          </p:nvSpPr>
          <p:spPr>
            <a:xfrm>
              <a:off x="7737819" y="318513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9.8</a:t>
              </a:r>
            </a:p>
          </p:txBody>
        </p:sp>
        <p:sp>
          <p:nvSpPr>
            <p:cNvPr id="109" name="tx109"/>
            <p:cNvSpPr/>
            <p:nvPr/>
          </p:nvSpPr>
          <p:spPr>
            <a:xfrm>
              <a:off x="8019391" y="368700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30</a:t>
              </a:r>
            </a:p>
          </p:txBody>
        </p:sp>
        <p:sp>
          <p:nvSpPr>
            <p:cNvPr id="110" name="tx110"/>
            <p:cNvSpPr/>
            <p:nvPr/>
          </p:nvSpPr>
          <p:spPr>
            <a:xfrm>
              <a:off x="8004349" y="317175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9.7</a:t>
              </a:r>
            </a:p>
          </p:txBody>
        </p:sp>
        <p:sp>
          <p:nvSpPr>
            <p:cNvPr id="111" name="tx111"/>
            <p:cNvSpPr/>
            <p:nvPr/>
          </p:nvSpPr>
          <p:spPr>
            <a:xfrm>
              <a:off x="1310962" y="3296992"/>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25.6</a:t>
              </a:r>
            </a:p>
          </p:txBody>
        </p:sp>
        <p:sp>
          <p:nvSpPr>
            <p:cNvPr id="112" name="tx112"/>
            <p:cNvSpPr/>
            <p:nvPr/>
          </p:nvSpPr>
          <p:spPr>
            <a:xfrm>
              <a:off x="2643614" y="3212490"/>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28.8</a:t>
              </a:r>
            </a:p>
          </p:txBody>
        </p:sp>
        <p:sp>
          <p:nvSpPr>
            <p:cNvPr id="113" name="tx113"/>
            <p:cNvSpPr/>
            <p:nvPr/>
          </p:nvSpPr>
          <p:spPr>
            <a:xfrm>
              <a:off x="3976265" y="3126179"/>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32.1</a:t>
              </a:r>
            </a:p>
          </p:txBody>
        </p:sp>
        <p:sp>
          <p:nvSpPr>
            <p:cNvPr id="114" name="tx114"/>
            <p:cNvSpPr/>
            <p:nvPr/>
          </p:nvSpPr>
          <p:spPr>
            <a:xfrm>
              <a:off x="5354088" y="305071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35</a:t>
              </a:r>
            </a:p>
          </p:txBody>
        </p:sp>
        <p:sp>
          <p:nvSpPr>
            <p:cNvPr id="115" name="tx115"/>
            <p:cNvSpPr/>
            <p:nvPr/>
          </p:nvSpPr>
          <p:spPr>
            <a:xfrm>
              <a:off x="6375038" y="3009092"/>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36.6</a:t>
              </a:r>
            </a:p>
          </p:txBody>
        </p:sp>
        <p:sp>
          <p:nvSpPr>
            <p:cNvPr id="116" name="tx116"/>
            <p:cNvSpPr/>
            <p:nvPr/>
          </p:nvSpPr>
          <p:spPr>
            <a:xfrm>
              <a:off x="6641568" y="299850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37.1</a:t>
              </a:r>
            </a:p>
          </p:txBody>
        </p:sp>
        <p:sp>
          <p:nvSpPr>
            <p:cNvPr id="117" name="tx117"/>
            <p:cNvSpPr/>
            <p:nvPr/>
          </p:nvSpPr>
          <p:spPr>
            <a:xfrm>
              <a:off x="6908099" y="2983759"/>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37.6</a:t>
              </a:r>
            </a:p>
          </p:txBody>
        </p:sp>
        <p:sp>
          <p:nvSpPr>
            <p:cNvPr id="118" name="tx118"/>
            <p:cNvSpPr/>
            <p:nvPr/>
          </p:nvSpPr>
          <p:spPr>
            <a:xfrm>
              <a:off x="7174629" y="2970580"/>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38.1</a:t>
              </a:r>
            </a:p>
          </p:txBody>
        </p:sp>
        <p:sp>
          <p:nvSpPr>
            <p:cNvPr id="119" name="tx119"/>
            <p:cNvSpPr/>
            <p:nvPr/>
          </p:nvSpPr>
          <p:spPr>
            <a:xfrm>
              <a:off x="7441159" y="2955780"/>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38.7</a:t>
              </a:r>
            </a:p>
          </p:txBody>
        </p:sp>
        <p:sp>
          <p:nvSpPr>
            <p:cNvPr id="120" name="tx120"/>
            <p:cNvSpPr/>
            <p:nvPr/>
          </p:nvSpPr>
          <p:spPr>
            <a:xfrm>
              <a:off x="7707690" y="294166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39.2</a:t>
              </a:r>
            </a:p>
          </p:txBody>
        </p:sp>
        <p:sp>
          <p:nvSpPr>
            <p:cNvPr id="121" name="tx121"/>
            <p:cNvSpPr/>
            <p:nvPr/>
          </p:nvSpPr>
          <p:spPr>
            <a:xfrm>
              <a:off x="7974220" y="292993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39.7</a:t>
              </a:r>
            </a:p>
          </p:txBody>
        </p:sp>
        <p:sp>
          <p:nvSpPr>
            <p:cNvPr id="122" name="tx122"/>
            <p:cNvSpPr/>
            <p:nvPr/>
          </p:nvSpPr>
          <p:spPr>
            <a:xfrm>
              <a:off x="694540" y="4065683"/>
              <a:ext cx="1941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0M</a:t>
              </a:r>
            </a:p>
          </p:txBody>
        </p:sp>
        <p:sp>
          <p:nvSpPr>
            <p:cNvPr id="123" name="tx123"/>
            <p:cNvSpPr/>
            <p:nvPr/>
          </p:nvSpPr>
          <p:spPr>
            <a:xfrm>
              <a:off x="616816" y="3546502"/>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20M</a:t>
              </a:r>
            </a:p>
          </p:txBody>
        </p:sp>
        <p:sp>
          <p:nvSpPr>
            <p:cNvPr id="124" name="tx124"/>
            <p:cNvSpPr/>
            <p:nvPr/>
          </p:nvSpPr>
          <p:spPr>
            <a:xfrm>
              <a:off x="616816" y="3027321"/>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40M</a:t>
              </a:r>
            </a:p>
          </p:txBody>
        </p:sp>
        <p:sp>
          <p:nvSpPr>
            <p:cNvPr id="125" name="tx125"/>
            <p:cNvSpPr/>
            <p:nvPr/>
          </p:nvSpPr>
          <p:spPr>
            <a:xfrm>
              <a:off x="616816" y="2508140"/>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60M</a:t>
              </a:r>
            </a:p>
          </p:txBody>
        </p:sp>
        <p:sp>
          <p:nvSpPr>
            <p:cNvPr id="126" name="tx126"/>
            <p:cNvSpPr/>
            <p:nvPr/>
          </p:nvSpPr>
          <p:spPr>
            <a:xfrm>
              <a:off x="616816" y="1988959"/>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80M</a:t>
              </a:r>
            </a:p>
          </p:txBody>
        </p:sp>
        <p:sp>
          <p:nvSpPr>
            <p:cNvPr id="127" name="tx127"/>
            <p:cNvSpPr/>
            <p:nvPr/>
          </p:nvSpPr>
          <p:spPr>
            <a:xfrm>
              <a:off x="8607376" y="4065683"/>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28" name="tx128"/>
            <p:cNvSpPr/>
            <p:nvPr/>
          </p:nvSpPr>
          <p:spPr>
            <a:xfrm>
              <a:off x="8607376" y="3550431"/>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25</a:t>
              </a:r>
            </a:p>
          </p:txBody>
        </p:sp>
        <p:sp>
          <p:nvSpPr>
            <p:cNvPr id="129" name="tx129"/>
            <p:cNvSpPr/>
            <p:nvPr/>
          </p:nvSpPr>
          <p:spPr>
            <a:xfrm>
              <a:off x="8607376" y="3035179"/>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a:t>
              </a:r>
            </a:p>
          </p:txBody>
        </p:sp>
        <p:sp>
          <p:nvSpPr>
            <p:cNvPr id="130" name="tx130"/>
            <p:cNvSpPr/>
            <p:nvPr/>
          </p:nvSpPr>
          <p:spPr>
            <a:xfrm>
              <a:off x="8607376" y="2519927"/>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75</a:t>
              </a:r>
            </a:p>
          </p:txBody>
        </p:sp>
        <p:sp>
          <p:nvSpPr>
            <p:cNvPr id="131" name="tx131"/>
            <p:cNvSpPr/>
            <p:nvPr/>
          </p:nvSpPr>
          <p:spPr>
            <a:xfrm>
              <a:off x="8607376" y="2004675"/>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a:t>
              </a:r>
            </a:p>
          </p:txBody>
        </p:sp>
        <p:sp>
          <p:nvSpPr>
            <p:cNvPr id="132" name="tx132"/>
            <p:cNvSpPr/>
            <p:nvPr/>
          </p:nvSpPr>
          <p:spPr>
            <a:xfrm rot="-5400000">
              <a:off x="1260945"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133" name="tx133"/>
            <p:cNvSpPr/>
            <p:nvPr/>
          </p:nvSpPr>
          <p:spPr>
            <a:xfrm rot="-5400000">
              <a:off x="2593596"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134" name="tx134"/>
            <p:cNvSpPr/>
            <p:nvPr/>
          </p:nvSpPr>
          <p:spPr>
            <a:xfrm rot="-5400000">
              <a:off x="3926248"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35" name="tx135"/>
            <p:cNvSpPr/>
            <p:nvPr/>
          </p:nvSpPr>
          <p:spPr>
            <a:xfrm rot="-5400000">
              <a:off x="5258899"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36" name="tx136"/>
            <p:cNvSpPr/>
            <p:nvPr/>
          </p:nvSpPr>
          <p:spPr>
            <a:xfrm rot="-5400000">
              <a:off x="6325020"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37" name="tx137"/>
            <p:cNvSpPr/>
            <p:nvPr/>
          </p:nvSpPr>
          <p:spPr>
            <a:xfrm rot="-5400000">
              <a:off x="6591551"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138" name="tx138"/>
            <p:cNvSpPr/>
            <p:nvPr/>
          </p:nvSpPr>
          <p:spPr>
            <a:xfrm rot="-5400000">
              <a:off x="6858081"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139" name="tx139"/>
            <p:cNvSpPr/>
            <p:nvPr/>
          </p:nvSpPr>
          <p:spPr>
            <a:xfrm rot="-5400000">
              <a:off x="7124611"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140" name="tx140"/>
            <p:cNvSpPr/>
            <p:nvPr/>
          </p:nvSpPr>
          <p:spPr>
            <a:xfrm rot="-5400000">
              <a:off x="7391142"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141" name="tx141"/>
            <p:cNvSpPr/>
            <p:nvPr/>
          </p:nvSpPr>
          <p:spPr>
            <a:xfrm rot="-5400000">
              <a:off x="7657672"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42" name="tx142"/>
            <p:cNvSpPr/>
            <p:nvPr/>
          </p:nvSpPr>
          <p:spPr>
            <a:xfrm rot="-5400000">
              <a:off x="7924202"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43" name="tx143"/>
            <p:cNvSpPr/>
            <p:nvPr/>
          </p:nvSpPr>
          <p:spPr>
            <a:xfrm rot="-5400000">
              <a:off x="-425601" y="2983654"/>
              <a:ext cx="177823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children (millions)</a:t>
              </a:r>
            </a:p>
          </p:txBody>
        </p:sp>
        <p:sp>
          <p:nvSpPr>
            <p:cNvPr id="144" name="tx144"/>
            <p:cNvSpPr/>
            <p:nvPr/>
          </p:nvSpPr>
          <p:spPr>
            <a:xfrm rot="5400000">
              <a:off x="8325788" y="2983654"/>
              <a:ext cx="125803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DTP3 Coverage (%)</a:t>
              </a:r>
            </a:p>
          </p:txBody>
        </p:sp>
        <p:sp>
          <p:nvSpPr>
            <p:cNvPr id="145" name="pl145"/>
            <p:cNvSpPr/>
            <p:nvPr/>
          </p:nvSpPr>
          <p:spPr>
            <a:xfrm>
              <a:off x="2913174" y="5080198"/>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46" name="tx146"/>
            <p:cNvSpPr/>
            <p:nvPr/>
          </p:nvSpPr>
          <p:spPr>
            <a:xfrm>
              <a:off x="3180273" y="5030180"/>
              <a:ext cx="97081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DTP3 coverage</a:t>
              </a:r>
            </a:p>
          </p:txBody>
        </p:sp>
        <p:sp>
          <p:nvSpPr>
            <p:cNvPr id="147" name="rc147"/>
            <p:cNvSpPr/>
            <p:nvPr/>
          </p:nvSpPr>
          <p:spPr>
            <a:xfrm>
              <a:off x="4438448" y="4979470"/>
              <a:ext cx="201456" cy="201456"/>
            </a:xfrm>
            <a:prstGeom prst="rect">
              <a:avLst/>
            </a:prstGeom>
            <a:solidFill>
              <a:srgbClr val="1CABE2">
                <a:alpha val="100000"/>
              </a:srgbClr>
            </a:solidFill>
          </p:spPr>
          <p:txBody>
            <a:bodyPr/>
            <a:lstStyle/>
            <a:p/>
          </p:txBody>
        </p:sp>
        <p:sp>
          <p:nvSpPr>
            <p:cNvPr id="148" name="rc148"/>
            <p:cNvSpPr/>
            <p:nvPr/>
          </p:nvSpPr>
          <p:spPr>
            <a:xfrm>
              <a:off x="5643725" y="4979470"/>
              <a:ext cx="201456" cy="201456"/>
            </a:xfrm>
            <a:prstGeom prst="rect">
              <a:avLst/>
            </a:prstGeom>
            <a:solidFill>
              <a:srgbClr val="80BD41">
                <a:alpha val="100000"/>
              </a:srgbClr>
            </a:solidFill>
          </p:spPr>
          <p:txBody>
            <a:bodyPr/>
            <a:lstStyle/>
            <a:p/>
          </p:txBody>
        </p:sp>
        <p:sp>
          <p:nvSpPr>
            <p:cNvPr id="149" name="tx149"/>
            <p:cNvSpPr/>
            <p:nvPr/>
          </p:nvSpPr>
          <p:spPr>
            <a:xfrm>
              <a:off x="4718493" y="5030180"/>
              <a:ext cx="84664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Unvaccinated</a:t>
              </a:r>
            </a:p>
          </p:txBody>
        </p:sp>
        <p:sp>
          <p:nvSpPr>
            <p:cNvPr id="150" name="tx150"/>
            <p:cNvSpPr/>
            <p:nvPr/>
          </p:nvSpPr>
          <p:spPr>
            <a:xfrm>
              <a:off x="5923770" y="5030180"/>
              <a:ext cx="68104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Vaccinated</a:t>
              </a:r>
            </a:p>
          </p:txBody>
        </p:sp>
        <p:sp>
          <p:nvSpPr>
            <p:cNvPr id="151" name="tx151"/>
            <p:cNvSpPr/>
            <p:nvPr/>
          </p:nvSpPr>
          <p:spPr>
            <a:xfrm>
              <a:off x="951297" y="1437626"/>
              <a:ext cx="6015929"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Estimated DTP3 coverage, and number of vaccinated and unvaccinated children,</a:t>
              </a:r>
            </a:p>
          </p:txBody>
        </p:sp>
        <p:sp>
          <p:nvSpPr>
            <p:cNvPr id="152" name="tx152"/>
            <p:cNvSpPr/>
            <p:nvPr/>
          </p:nvSpPr>
          <p:spPr>
            <a:xfrm>
              <a:off x="951297" y="1618677"/>
              <a:ext cx="1229319"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AFR, 2000-2025</a:t>
              </a:r>
            </a:p>
          </p:txBody>
        </p:sp>
        <p:sp>
          <p:nvSpPr>
            <p:cNvPr id="153" name="pl153"/>
            <p:cNvSpPr/>
            <p:nvPr/>
          </p:nvSpPr>
          <p:spPr>
            <a:xfrm>
              <a:off x="2124522" y="5398693"/>
              <a:ext cx="0" cy="476092"/>
            </a:xfrm>
            <a:custGeom>
              <a:avLst/>
              <a:pathLst>
                <a:path w="0" h="476092">
                  <a:moveTo>
                    <a:pt x="0" y="476092"/>
                  </a:moveTo>
                  <a:lnTo>
                    <a:pt x="0" y="0"/>
                  </a:lnTo>
                  <a:lnTo>
                    <a:pt x="0" y="0"/>
                  </a:lnTo>
                </a:path>
              </a:pathLst>
            </a:custGeom>
            <a:ln w="6775" cap="flat">
              <a:solidFill>
                <a:srgbClr val="EBEBEB">
                  <a:alpha val="100000"/>
                </a:srgbClr>
              </a:solidFill>
              <a:prstDash val="solid"/>
              <a:round/>
            </a:ln>
          </p:spPr>
          <p:txBody>
            <a:bodyPr/>
            <a:lstStyle/>
            <a:p/>
          </p:txBody>
        </p:sp>
        <p:sp>
          <p:nvSpPr>
            <p:cNvPr id="154" name="pl154"/>
            <p:cNvSpPr/>
            <p:nvPr/>
          </p:nvSpPr>
          <p:spPr>
            <a:xfrm>
              <a:off x="3780659" y="5398693"/>
              <a:ext cx="0" cy="476092"/>
            </a:xfrm>
            <a:custGeom>
              <a:avLst/>
              <a:pathLst>
                <a:path w="0" h="476092">
                  <a:moveTo>
                    <a:pt x="0" y="476092"/>
                  </a:moveTo>
                  <a:lnTo>
                    <a:pt x="0" y="0"/>
                  </a:lnTo>
                  <a:lnTo>
                    <a:pt x="0" y="0"/>
                  </a:lnTo>
                </a:path>
              </a:pathLst>
            </a:custGeom>
            <a:ln w="6775" cap="flat">
              <a:solidFill>
                <a:srgbClr val="EBEBEB">
                  <a:alpha val="100000"/>
                </a:srgbClr>
              </a:solidFill>
              <a:prstDash val="solid"/>
              <a:round/>
            </a:ln>
          </p:spPr>
          <p:txBody>
            <a:bodyPr/>
            <a:lstStyle/>
            <a:p/>
          </p:txBody>
        </p:sp>
        <p:sp>
          <p:nvSpPr>
            <p:cNvPr id="155" name="pl155"/>
            <p:cNvSpPr/>
            <p:nvPr/>
          </p:nvSpPr>
          <p:spPr>
            <a:xfrm>
              <a:off x="5436795" y="5398693"/>
              <a:ext cx="0" cy="476092"/>
            </a:xfrm>
            <a:custGeom>
              <a:avLst/>
              <a:pathLst>
                <a:path w="0" h="476092">
                  <a:moveTo>
                    <a:pt x="0" y="476092"/>
                  </a:moveTo>
                  <a:lnTo>
                    <a:pt x="0" y="0"/>
                  </a:lnTo>
                  <a:lnTo>
                    <a:pt x="0" y="0"/>
                  </a:lnTo>
                </a:path>
              </a:pathLst>
            </a:custGeom>
            <a:ln w="6775" cap="flat">
              <a:solidFill>
                <a:srgbClr val="EBEBEB">
                  <a:alpha val="100000"/>
                </a:srgbClr>
              </a:solidFill>
              <a:prstDash val="solid"/>
              <a:round/>
            </a:ln>
          </p:spPr>
          <p:txBody>
            <a:bodyPr/>
            <a:lstStyle/>
            <a:p/>
          </p:txBody>
        </p:sp>
        <p:sp>
          <p:nvSpPr>
            <p:cNvPr id="156" name="pl156"/>
            <p:cNvSpPr/>
            <p:nvPr/>
          </p:nvSpPr>
          <p:spPr>
            <a:xfrm>
              <a:off x="7092931" y="5398693"/>
              <a:ext cx="0" cy="476092"/>
            </a:xfrm>
            <a:custGeom>
              <a:avLst/>
              <a:pathLst>
                <a:path w="0" h="476092">
                  <a:moveTo>
                    <a:pt x="0" y="476092"/>
                  </a:moveTo>
                  <a:lnTo>
                    <a:pt x="0" y="0"/>
                  </a:lnTo>
                  <a:lnTo>
                    <a:pt x="0" y="0"/>
                  </a:lnTo>
                </a:path>
              </a:pathLst>
            </a:custGeom>
            <a:ln w="6775" cap="flat">
              <a:solidFill>
                <a:srgbClr val="EBEBEB">
                  <a:alpha val="100000"/>
                </a:srgbClr>
              </a:solidFill>
              <a:prstDash val="solid"/>
              <a:round/>
            </a:ln>
          </p:spPr>
          <p:txBody>
            <a:bodyPr/>
            <a:lstStyle/>
            <a:p/>
          </p:txBody>
        </p:sp>
        <p:sp>
          <p:nvSpPr>
            <p:cNvPr id="157" name="pl157"/>
            <p:cNvSpPr/>
            <p:nvPr/>
          </p:nvSpPr>
          <p:spPr>
            <a:xfrm>
              <a:off x="951297" y="5785519"/>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58" name="pl158"/>
            <p:cNvSpPr/>
            <p:nvPr/>
          </p:nvSpPr>
          <p:spPr>
            <a:xfrm>
              <a:off x="951297" y="5636740"/>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59" name="pl159"/>
            <p:cNvSpPr/>
            <p:nvPr/>
          </p:nvSpPr>
          <p:spPr>
            <a:xfrm>
              <a:off x="951297" y="5487961"/>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60" name="pl160"/>
            <p:cNvSpPr/>
            <p:nvPr/>
          </p:nvSpPr>
          <p:spPr>
            <a:xfrm>
              <a:off x="1296454" y="5398693"/>
              <a:ext cx="0" cy="476092"/>
            </a:xfrm>
            <a:custGeom>
              <a:avLst/>
              <a:pathLst>
                <a:path w="0" h="476092">
                  <a:moveTo>
                    <a:pt x="0" y="476092"/>
                  </a:moveTo>
                  <a:lnTo>
                    <a:pt x="0" y="0"/>
                  </a:lnTo>
                  <a:lnTo>
                    <a:pt x="0" y="0"/>
                  </a:lnTo>
                </a:path>
              </a:pathLst>
            </a:custGeom>
            <a:ln w="13550" cap="flat">
              <a:solidFill>
                <a:srgbClr val="EBEBEB">
                  <a:alpha val="100000"/>
                </a:srgbClr>
              </a:solidFill>
              <a:prstDash val="solid"/>
              <a:round/>
            </a:ln>
          </p:spPr>
          <p:txBody>
            <a:bodyPr/>
            <a:lstStyle/>
            <a:p/>
          </p:txBody>
        </p:sp>
        <p:sp>
          <p:nvSpPr>
            <p:cNvPr id="161" name="pl161"/>
            <p:cNvSpPr/>
            <p:nvPr/>
          </p:nvSpPr>
          <p:spPr>
            <a:xfrm>
              <a:off x="2952590" y="5398693"/>
              <a:ext cx="0" cy="476092"/>
            </a:xfrm>
            <a:custGeom>
              <a:avLst/>
              <a:pathLst>
                <a:path w="0" h="476092">
                  <a:moveTo>
                    <a:pt x="0" y="476092"/>
                  </a:moveTo>
                  <a:lnTo>
                    <a:pt x="0" y="0"/>
                  </a:lnTo>
                  <a:lnTo>
                    <a:pt x="0" y="0"/>
                  </a:lnTo>
                </a:path>
              </a:pathLst>
            </a:custGeom>
            <a:ln w="13550" cap="flat">
              <a:solidFill>
                <a:srgbClr val="EBEBEB">
                  <a:alpha val="100000"/>
                </a:srgbClr>
              </a:solidFill>
              <a:prstDash val="solid"/>
              <a:round/>
            </a:ln>
          </p:spPr>
          <p:txBody>
            <a:bodyPr/>
            <a:lstStyle/>
            <a:p/>
          </p:txBody>
        </p:sp>
        <p:sp>
          <p:nvSpPr>
            <p:cNvPr id="162" name="pl162"/>
            <p:cNvSpPr/>
            <p:nvPr/>
          </p:nvSpPr>
          <p:spPr>
            <a:xfrm>
              <a:off x="4608727" y="5398693"/>
              <a:ext cx="0" cy="476092"/>
            </a:xfrm>
            <a:custGeom>
              <a:avLst/>
              <a:pathLst>
                <a:path w="0" h="476092">
                  <a:moveTo>
                    <a:pt x="0" y="476092"/>
                  </a:moveTo>
                  <a:lnTo>
                    <a:pt x="0" y="0"/>
                  </a:lnTo>
                  <a:lnTo>
                    <a:pt x="0" y="0"/>
                  </a:lnTo>
                </a:path>
              </a:pathLst>
            </a:custGeom>
            <a:ln w="13550" cap="flat">
              <a:solidFill>
                <a:srgbClr val="EBEBEB">
                  <a:alpha val="100000"/>
                </a:srgbClr>
              </a:solidFill>
              <a:prstDash val="solid"/>
              <a:round/>
            </a:ln>
          </p:spPr>
          <p:txBody>
            <a:bodyPr/>
            <a:lstStyle/>
            <a:p/>
          </p:txBody>
        </p:sp>
        <p:sp>
          <p:nvSpPr>
            <p:cNvPr id="163" name="pl163"/>
            <p:cNvSpPr/>
            <p:nvPr/>
          </p:nvSpPr>
          <p:spPr>
            <a:xfrm>
              <a:off x="6264863" y="5398693"/>
              <a:ext cx="0" cy="476092"/>
            </a:xfrm>
            <a:custGeom>
              <a:avLst/>
              <a:pathLst>
                <a:path w="0" h="476092">
                  <a:moveTo>
                    <a:pt x="0" y="476092"/>
                  </a:moveTo>
                  <a:lnTo>
                    <a:pt x="0" y="0"/>
                  </a:lnTo>
                  <a:lnTo>
                    <a:pt x="0" y="0"/>
                  </a:lnTo>
                </a:path>
              </a:pathLst>
            </a:custGeom>
            <a:ln w="13550" cap="flat">
              <a:solidFill>
                <a:srgbClr val="EBEBEB">
                  <a:alpha val="100000"/>
                </a:srgbClr>
              </a:solidFill>
              <a:prstDash val="solid"/>
              <a:round/>
            </a:ln>
          </p:spPr>
          <p:txBody>
            <a:bodyPr/>
            <a:lstStyle/>
            <a:p/>
          </p:txBody>
        </p:sp>
        <p:sp>
          <p:nvSpPr>
            <p:cNvPr id="164" name="pl164"/>
            <p:cNvSpPr/>
            <p:nvPr/>
          </p:nvSpPr>
          <p:spPr>
            <a:xfrm>
              <a:off x="7921000" y="5398693"/>
              <a:ext cx="0" cy="476092"/>
            </a:xfrm>
            <a:custGeom>
              <a:avLst/>
              <a:pathLst>
                <a:path w="0" h="476092">
                  <a:moveTo>
                    <a:pt x="0" y="476092"/>
                  </a:moveTo>
                  <a:lnTo>
                    <a:pt x="0" y="0"/>
                  </a:lnTo>
                  <a:lnTo>
                    <a:pt x="0" y="0"/>
                  </a:lnTo>
                </a:path>
              </a:pathLst>
            </a:custGeom>
            <a:ln w="13550" cap="flat">
              <a:solidFill>
                <a:srgbClr val="EBEBEB">
                  <a:alpha val="100000"/>
                </a:srgbClr>
              </a:solidFill>
              <a:prstDash val="solid"/>
              <a:round/>
            </a:ln>
          </p:spPr>
          <p:txBody>
            <a:bodyPr/>
            <a:lstStyle/>
            <a:p/>
          </p:txBody>
        </p:sp>
        <p:sp>
          <p:nvSpPr>
            <p:cNvPr id="165" name="rc165"/>
            <p:cNvSpPr/>
            <p:nvPr/>
          </p:nvSpPr>
          <p:spPr>
            <a:xfrm>
              <a:off x="1296454" y="5726007"/>
              <a:ext cx="4674538" cy="119023"/>
            </a:xfrm>
            <a:prstGeom prst="rect">
              <a:avLst/>
            </a:prstGeom>
            <a:solidFill>
              <a:srgbClr val="80BD41">
                <a:alpha val="100000"/>
              </a:srgbClr>
            </a:solidFill>
          </p:spPr>
          <p:txBody>
            <a:bodyPr/>
            <a:lstStyle/>
            <a:p/>
          </p:txBody>
        </p:sp>
        <p:sp>
          <p:nvSpPr>
            <p:cNvPr id="166" name="rc166"/>
            <p:cNvSpPr/>
            <p:nvPr/>
          </p:nvSpPr>
          <p:spPr>
            <a:xfrm>
              <a:off x="5970992" y="5726007"/>
              <a:ext cx="1394846" cy="119023"/>
            </a:xfrm>
            <a:prstGeom prst="rect">
              <a:avLst/>
            </a:prstGeom>
            <a:solidFill>
              <a:srgbClr val="1CABE2">
                <a:alpha val="100000"/>
              </a:srgbClr>
            </a:solidFill>
          </p:spPr>
          <p:txBody>
            <a:bodyPr/>
            <a:lstStyle/>
            <a:p/>
          </p:txBody>
        </p:sp>
        <p:sp>
          <p:nvSpPr>
            <p:cNvPr id="167" name="rc167"/>
            <p:cNvSpPr/>
            <p:nvPr/>
          </p:nvSpPr>
          <p:spPr>
            <a:xfrm>
              <a:off x="1296454" y="5577228"/>
              <a:ext cx="4878843" cy="119023"/>
            </a:xfrm>
            <a:prstGeom prst="rect">
              <a:avLst/>
            </a:prstGeom>
            <a:solidFill>
              <a:srgbClr val="80BD41">
                <a:alpha val="100000"/>
              </a:srgbClr>
            </a:solidFill>
          </p:spPr>
          <p:txBody>
            <a:bodyPr/>
            <a:lstStyle/>
            <a:p/>
          </p:txBody>
        </p:sp>
        <p:sp>
          <p:nvSpPr>
            <p:cNvPr id="168" name="rc168"/>
            <p:cNvSpPr/>
            <p:nvPr/>
          </p:nvSpPr>
          <p:spPr>
            <a:xfrm>
              <a:off x="6175298" y="5577228"/>
              <a:ext cx="1620709" cy="119023"/>
            </a:xfrm>
            <a:prstGeom prst="rect">
              <a:avLst/>
            </a:prstGeom>
            <a:solidFill>
              <a:srgbClr val="1CABE2">
                <a:alpha val="100000"/>
              </a:srgbClr>
            </a:solidFill>
          </p:spPr>
          <p:txBody>
            <a:bodyPr/>
            <a:lstStyle/>
            <a:p/>
          </p:txBody>
        </p:sp>
        <p:sp>
          <p:nvSpPr>
            <p:cNvPr id="169" name="rc169"/>
            <p:cNvSpPr/>
            <p:nvPr/>
          </p:nvSpPr>
          <p:spPr>
            <a:xfrm>
              <a:off x="1296454" y="5428449"/>
              <a:ext cx="4974697" cy="119023"/>
            </a:xfrm>
            <a:prstGeom prst="rect">
              <a:avLst/>
            </a:prstGeom>
            <a:solidFill>
              <a:srgbClr val="80BD41">
                <a:alpha val="100000"/>
              </a:srgbClr>
            </a:solidFill>
          </p:spPr>
          <p:txBody>
            <a:bodyPr/>
            <a:lstStyle/>
            <a:p/>
          </p:txBody>
        </p:sp>
        <p:sp>
          <p:nvSpPr>
            <p:cNvPr id="170" name="rc170"/>
            <p:cNvSpPr/>
            <p:nvPr/>
          </p:nvSpPr>
          <p:spPr>
            <a:xfrm>
              <a:off x="6271152" y="5428449"/>
              <a:ext cx="1599716" cy="119023"/>
            </a:xfrm>
            <a:prstGeom prst="rect">
              <a:avLst/>
            </a:prstGeom>
            <a:solidFill>
              <a:srgbClr val="1CABE2">
                <a:alpha val="100000"/>
              </a:srgbClr>
            </a:solidFill>
          </p:spPr>
          <p:txBody>
            <a:bodyPr/>
            <a:lstStyle/>
            <a:p/>
          </p:txBody>
        </p:sp>
        <p:sp>
          <p:nvSpPr>
            <p:cNvPr id="171" name="tx171"/>
            <p:cNvSpPr/>
            <p:nvPr/>
          </p:nvSpPr>
          <p:spPr>
            <a:xfrm>
              <a:off x="3510691" y="5740256"/>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28.2</a:t>
              </a:r>
            </a:p>
          </p:txBody>
        </p:sp>
        <p:sp>
          <p:nvSpPr>
            <p:cNvPr id="172" name="tx172"/>
            <p:cNvSpPr/>
            <p:nvPr/>
          </p:nvSpPr>
          <p:spPr>
            <a:xfrm>
              <a:off x="6580542" y="5740256"/>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8.4</a:t>
              </a:r>
            </a:p>
          </p:txBody>
        </p:sp>
        <p:sp>
          <p:nvSpPr>
            <p:cNvPr id="173" name="tx173"/>
            <p:cNvSpPr/>
            <p:nvPr/>
          </p:nvSpPr>
          <p:spPr>
            <a:xfrm>
              <a:off x="3612843" y="5591477"/>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29.5</a:t>
              </a:r>
            </a:p>
          </p:txBody>
        </p:sp>
        <p:sp>
          <p:nvSpPr>
            <p:cNvPr id="174" name="tx174"/>
            <p:cNvSpPr/>
            <p:nvPr/>
          </p:nvSpPr>
          <p:spPr>
            <a:xfrm>
              <a:off x="6897779" y="5591477"/>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9.8</a:t>
              </a:r>
            </a:p>
          </p:txBody>
        </p:sp>
        <p:sp>
          <p:nvSpPr>
            <p:cNvPr id="175" name="tx175"/>
            <p:cNvSpPr/>
            <p:nvPr/>
          </p:nvSpPr>
          <p:spPr>
            <a:xfrm>
              <a:off x="3713485" y="544269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30</a:t>
              </a:r>
            </a:p>
          </p:txBody>
        </p:sp>
        <p:sp>
          <p:nvSpPr>
            <p:cNvPr id="176" name="tx176"/>
            <p:cNvSpPr/>
            <p:nvPr/>
          </p:nvSpPr>
          <p:spPr>
            <a:xfrm>
              <a:off x="6983136" y="5442698"/>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9.7</a:t>
              </a:r>
            </a:p>
          </p:txBody>
        </p:sp>
        <p:sp>
          <p:nvSpPr>
            <p:cNvPr id="177" name="tx177"/>
            <p:cNvSpPr/>
            <p:nvPr/>
          </p:nvSpPr>
          <p:spPr>
            <a:xfrm>
              <a:off x="7546276" y="5740256"/>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36.6</a:t>
              </a:r>
            </a:p>
          </p:txBody>
        </p:sp>
        <p:sp>
          <p:nvSpPr>
            <p:cNvPr id="178" name="tx178"/>
            <p:cNvSpPr/>
            <p:nvPr/>
          </p:nvSpPr>
          <p:spPr>
            <a:xfrm>
              <a:off x="7997952" y="5591477"/>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39.2</a:t>
              </a:r>
            </a:p>
          </p:txBody>
        </p:sp>
        <p:sp>
          <p:nvSpPr>
            <p:cNvPr id="179" name="tx179"/>
            <p:cNvSpPr/>
            <p:nvPr/>
          </p:nvSpPr>
          <p:spPr>
            <a:xfrm>
              <a:off x="8076556" y="5442698"/>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39.7</a:t>
              </a:r>
            </a:p>
          </p:txBody>
        </p:sp>
        <p:sp>
          <p:nvSpPr>
            <p:cNvPr id="180" name="tx180"/>
            <p:cNvSpPr/>
            <p:nvPr/>
          </p:nvSpPr>
          <p:spPr>
            <a:xfrm>
              <a:off x="577771" y="5735501"/>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81" name="tx181"/>
            <p:cNvSpPr/>
            <p:nvPr/>
          </p:nvSpPr>
          <p:spPr>
            <a:xfrm>
              <a:off x="577771" y="558672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82" name="tx182"/>
            <p:cNvSpPr/>
            <p:nvPr/>
          </p:nvSpPr>
          <p:spPr>
            <a:xfrm>
              <a:off x="577771" y="543794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83" name="tx183"/>
            <p:cNvSpPr/>
            <p:nvPr/>
          </p:nvSpPr>
          <p:spPr>
            <a:xfrm>
              <a:off x="1179959" y="5937416"/>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 M</a:t>
              </a:r>
            </a:p>
          </p:txBody>
        </p:sp>
        <p:sp>
          <p:nvSpPr>
            <p:cNvPr id="184" name="tx184"/>
            <p:cNvSpPr/>
            <p:nvPr/>
          </p:nvSpPr>
          <p:spPr>
            <a:xfrm>
              <a:off x="2797234" y="5937416"/>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 M</a:t>
              </a:r>
            </a:p>
          </p:txBody>
        </p:sp>
        <p:sp>
          <p:nvSpPr>
            <p:cNvPr id="185" name="tx185"/>
            <p:cNvSpPr/>
            <p:nvPr/>
          </p:nvSpPr>
          <p:spPr>
            <a:xfrm>
              <a:off x="4453370" y="5937416"/>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 M</a:t>
              </a:r>
            </a:p>
          </p:txBody>
        </p:sp>
        <p:sp>
          <p:nvSpPr>
            <p:cNvPr id="186" name="tx186"/>
            <p:cNvSpPr/>
            <p:nvPr/>
          </p:nvSpPr>
          <p:spPr>
            <a:xfrm>
              <a:off x="6109507" y="5937416"/>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30 M</a:t>
              </a:r>
            </a:p>
          </p:txBody>
        </p:sp>
        <p:sp>
          <p:nvSpPr>
            <p:cNvPr id="187" name="tx187"/>
            <p:cNvSpPr/>
            <p:nvPr/>
          </p:nvSpPr>
          <p:spPr>
            <a:xfrm>
              <a:off x="7765643" y="5937416"/>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40 M</a:t>
              </a:r>
            </a:p>
          </p:txBody>
        </p:sp>
        <p:sp>
          <p:nvSpPr>
            <p:cNvPr id="188" name="tx188"/>
            <p:cNvSpPr/>
            <p:nvPr/>
          </p:nvSpPr>
          <p:spPr>
            <a:xfrm>
              <a:off x="3858905" y="6101690"/>
              <a:ext cx="177823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children (millions)</a:t>
              </a:r>
            </a:p>
          </p:txBody>
        </p:sp>
        <p:sp>
          <p:nvSpPr>
            <p:cNvPr id="189" name="tx189"/>
            <p:cNvSpPr/>
            <p:nvPr/>
          </p:nvSpPr>
          <p:spPr>
            <a:xfrm>
              <a:off x="4382763"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90" name="tx190"/>
            <p:cNvSpPr/>
            <p:nvPr/>
          </p:nvSpPr>
          <p:spPr>
            <a:xfrm>
              <a:off x="1751485" y="6421459"/>
              <a:ext cx="679326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United Nations, Department of Economic and Social Affairs, Population Division (2024). World Population Prospects 2024, Online Edition.</a:t>
              </a:r>
            </a:p>
          </p:txBody>
        </p:sp>
        <p:sp>
          <p:nvSpPr>
            <p:cNvPr id="191" name="tx191"/>
            <p:cNvSpPr/>
            <p:nvPr/>
          </p:nvSpPr>
          <p:spPr>
            <a:xfrm>
              <a:off x="5077432" y="6542159"/>
              <a:ext cx="34673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Unvaccinated includes zero-dose and undervaccinated children.</a:t>
              </a:r>
            </a:p>
          </p:txBody>
        </p:sp>
      </p:grpSp>
      <p:sp>
        <p:nvSpPr>
          <p:cNvPr id="19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DTP3 coverage in 2025 (76%) was within 1% of coverage in 2019 (77%).
The number of children vaccinated with DTP3 increased 6% from 28.2 million in 2019 to 30 million in 2025.
The number of surviving infants increased approximately 8% from 36.6 million in 2019 to 39.7 million in 2025.
In 2025, 1.8 million more children were vaccinated than in 2019.
In 2025, there were 3 million more surviving infants (target population) than in 2019.
For vaccine coverage to increase, the number of children vaccinated must increase at a faster rate than the population increases.</a:t>
            </a:r>
          </a:p>
        </p:txBody>
      </p:sp>
      <p:sp>
        <p:nvSpPr>
          <p:cNvPr id="193"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DTP3 coverage was 76%: 30 million children received three doses of DTP-containing vaccine, but 9.7 million remain un- or under-vaccinated.</a:t>
            </a:r>
          </a:p>
        </p:txBody>
      </p:sp>
      <p:grpSp xmlns:pic="http://schemas.openxmlformats.org/drawingml/2006/picture">
        <p:nvGrpSpPr>
          <p:cNvPr id="194" name=""/>
          <p:cNvGrpSpPr/>
          <p:nvPr/>
        </p:nvGrpSpPr>
        <p:grpSpPr>
          <a:xfrm>
            <a:off x="292608" y="1005840"/>
            <a:ext cx="8595360" cy="28575"/>
            <a:chOff x="292608" y="1005840"/>
            <a:chExt cx="8595360" cy="28575"/>
          </a:xfrm>
        </p:grpSpPr>
        <p:sp>
          <p:nvSpPr>
            <p:cNvPr id="195"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96"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1834889" y="1866257"/>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 name="rc5"/>
            <p:cNvSpPr/>
            <p:nvPr/>
          </p:nvSpPr>
          <p:spPr>
            <a:xfrm>
              <a:off x="2100073" y="1866257"/>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 name="rc6"/>
            <p:cNvSpPr/>
            <p:nvPr/>
          </p:nvSpPr>
          <p:spPr>
            <a:xfrm>
              <a:off x="2365257" y="1866257"/>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 name="rc7"/>
            <p:cNvSpPr/>
            <p:nvPr/>
          </p:nvSpPr>
          <p:spPr>
            <a:xfrm>
              <a:off x="2630441" y="1866257"/>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 name="rc8"/>
            <p:cNvSpPr/>
            <p:nvPr/>
          </p:nvSpPr>
          <p:spPr>
            <a:xfrm>
              <a:off x="2895625" y="1866257"/>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9" name="rc9"/>
            <p:cNvSpPr/>
            <p:nvPr/>
          </p:nvSpPr>
          <p:spPr>
            <a:xfrm>
              <a:off x="3160809" y="1866257"/>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 name="rc10"/>
            <p:cNvSpPr/>
            <p:nvPr/>
          </p:nvSpPr>
          <p:spPr>
            <a:xfrm>
              <a:off x="3425993" y="186625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 name="rc11"/>
            <p:cNvSpPr/>
            <p:nvPr/>
          </p:nvSpPr>
          <p:spPr>
            <a:xfrm>
              <a:off x="3691177" y="186625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 name="rc12"/>
            <p:cNvSpPr/>
            <p:nvPr/>
          </p:nvSpPr>
          <p:spPr>
            <a:xfrm>
              <a:off x="3956361" y="186625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 name="rc13"/>
            <p:cNvSpPr/>
            <p:nvPr/>
          </p:nvSpPr>
          <p:spPr>
            <a:xfrm>
              <a:off x="4221545" y="186625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 name="rc14"/>
            <p:cNvSpPr/>
            <p:nvPr/>
          </p:nvSpPr>
          <p:spPr>
            <a:xfrm>
              <a:off x="4486728" y="186625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 name="rc15"/>
            <p:cNvSpPr/>
            <p:nvPr/>
          </p:nvSpPr>
          <p:spPr>
            <a:xfrm>
              <a:off x="4751912" y="186625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 name="rc16"/>
            <p:cNvSpPr/>
            <p:nvPr/>
          </p:nvSpPr>
          <p:spPr>
            <a:xfrm>
              <a:off x="5017096" y="186625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 name="rc17"/>
            <p:cNvSpPr/>
            <p:nvPr/>
          </p:nvSpPr>
          <p:spPr>
            <a:xfrm>
              <a:off x="5282280" y="186625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8" name="rc18"/>
            <p:cNvSpPr/>
            <p:nvPr/>
          </p:nvSpPr>
          <p:spPr>
            <a:xfrm>
              <a:off x="5547464" y="186625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9" name="rc19"/>
            <p:cNvSpPr/>
            <p:nvPr/>
          </p:nvSpPr>
          <p:spPr>
            <a:xfrm>
              <a:off x="5812648" y="186625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0" name="rc20"/>
            <p:cNvSpPr/>
            <p:nvPr/>
          </p:nvSpPr>
          <p:spPr>
            <a:xfrm>
              <a:off x="6077832" y="1866257"/>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1" name="rc21"/>
            <p:cNvSpPr/>
            <p:nvPr/>
          </p:nvSpPr>
          <p:spPr>
            <a:xfrm>
              <a:off x="6343016" y="1866257"/>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2" name="rc22"/>
            <p:cNvSpPr/>
            <p:nvPr/>
          </p:nvSpPr>
          <p:spPr>
            <a:xfrm>
              <a:off x="6608200" y="1866257"/>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3" name="rc23"/>
            <p:cNvSpPr/>
            <p:nvPr/>
          </p:nvSpPr>
          <p:spPr>
            <a:xfrm>
              <a:off x="6873384" y="1866257"/>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4" name="rc24"/>
            <p:cNvSpPr/>
            <p:nvPr/>
          </p:nvSpPr>
          <p:spPr>
            <a:xfrm>
              <a:off x="7138568" y="1866257"/>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5" name="rc25"/>
            <p:cNvSpPr/>
            <p:nvPr/>
          </p:nvSpPr>
          <p:spPr>
            <a:xfrm>
              <a:off x="7403752" y="1866257"/>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6" name="rc26"/>
            <p:cNvSpPr/>
            <p:nvPr/>
          </p:nvSpPr>
          <p:spPr>
            <a:xfrm>
              <a:off x="7668936" y="1866257"/>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7" name="rc27"/>
            <p:cNvSpPr/>
            <p:nvPr/>
          </p:nvSpPr>
          <p:spPr>
            <a:xfrm>
              <a:off x="7934120" y="1866257"/>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8" name="rc28"/>
            <p:cNvSpPr/>
            <p:nvPr/>
          </p:nvSpPr>
          <p:spPr>
            <a:xfrm>
              <a:off x="8199303" y="1866257"/>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9" name="rc29"/>
            <p:cNvSpPr/>
            <p:nvPr/>
          </p:nvSpPr>
          <p:spPr>
            <a:xfrm>
              <a:off x="8464487" y="1866257"/>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0" name="rc30"/>
            <p:cNvSpPr/>
            <p:nvPr/>
          </p:nvSpPr>
          <p:spPr>
            <a:xfrm>
              <a:off x="1834889" y="5534726"/>
              <a:ext cx="265183" cy="94063"/>
            </a:xfrm>
            <a:prstGeom prst="rect">
              <a:avLst/>
            </a:prstGeom>
            <a:solidFill>
              <a:srgbClr val="C9150B">
                <a:alpha val="100000"/>
              </a:srgbClr>
            </a:solidFill>
            <a:ln w="2710" cap="flat">
              <a:solidFill>
                <a:srgbClr val="FFFFFF">
                  <a:alpha val="100000"/>
                </a:srgbClr>
              </a:solidFill>
              <a:prstDash val="solid"/>
              <a:miter/>
            </a:ln>
          </p:spPr>
          <p:txBody>
            <a:bodyPr/>
            <a:lstStyle/>
            <a:p/>
          </p:txBody>
        </p:sp>
        <p:sp>
          <p:nvSpPr>
            <p:cNvPr id="31" name="rc31"/>
            <p:cNvSpPr/>
            <p:nvPr/>
          </p:nvSpPr>
          <p:spPr>
            <a:xfrm>
              <a:off x="2100073" y="5534726"/>
              <a:ext cx="265183" cy="94063"/>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32" name="rc32"/>
            <p:cNvSpPr/>
            <p:nvPr/>
          </p:nvSpPr>
          <p:spPr>
            <a:xfrm>
              <a:off x="2365257" y="5534726"/>
              <a:ext cx="265183" cy="94063"/>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33" name="rc33"/>
            <p:cNvSpPr/>
            <p:nvPr/>
          </p:nvSpPr>
          <p:spPr>
            <a:xfrm>
              <a:off x="2630441" y="5534726"/>
              <a:ext cx="265183" cy="94063"/>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34" name="rc34"/>
            <p:cNvSpPr/>
            <p:nvPr/>
          </p:nvSpPr>
          <p:spPr>
            <a:xfrm>
              <a:off x="2895625" y="5534726"/>
              <a:ext cx="265183" cy="94063"/>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35" name="rc35"/>
            <p:cNvSpPr/>
            <p:nvPr/>
          </p:nvSpPr>
          <p:spPr>
            <a:xfrm>
              <a:off x="3160809" y="5534726"/>
              <a:ext cx="265183" cy="94063"/>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36" name="rc36"/>
            <p:cNvSpPr/>
            <p:nvPr/>
          </p:nvSpPr>
          <p:spPr>
            <a:xfrm>
              <a:off x="3425993" y="5534726"/>
              <a:ext cx="265183" cy="94063"/>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37" name="rc37"/>
            <p:cNvSpPr/>
            <p:nvPr/>
          </p:nvSpPr>
          <p:spPr>
            <a:xfrm>
              <a:off x="3691177" y="5534726"/>
              <a:ext cx="265183" cy="94063"/>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38" name="rc38"/>
            <p:cNvSpPr/>
            <p:nvPr/>
          </p:nvSpPr>
          <p:spPr>
            <a:xfrm>
              <a:off x="3956361" y="5534726"/>
              <a:ext cx="265183" cy="94063"/>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39" name="rc39"/>
            <p:cNvSpPr/>
            <p:nvPr/>
          </p:nvSpPr>
          <p:spPr>
            <a:xfrm>
              <a:off x="4221545" y="5534726"/>
              <a:ext cx="265183" cy="94063"/>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40" name="rc40"/>
            <p:cNvSpPr/>
            <p:nvPr/>
          </p:nvSpPr>
          <p:spPr>
            <a:xfrm>
              <a:off x="4486728" y="5534726"/>
              <a:ext cx="265183" cy="94063"/>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41" name="rc41"/>
            <p:cNvSpPr/>
            <p:nvPr/>
          </p:nvSpPr>
          <p:spPr>
            <a:xfrm>
              <a:off x="4751912" y="5534726"/>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42" name="rc42"/>
            <p:cNvSpPr/>
            <p:nvPr/>
          </p:nvSpPr>
          <p:spPr>
            <a:xfrm>
              <a:off x="5017096" y="5534726"/>
              <a:ext cx="265183" cy="94063"/>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43" name="rc43"/>
            <p:cNvSpPr/>
            <p:nvPr/>
          </p:nvSpPr>
          <p:spPr>
            <a:xfrm>
              <a:off x="5282280" y="5534726"/>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4" name="rc44"/>
            <p:cNvSpPr/>
            <p:nvPr/>
          </p:nvSpPr>
          <p:spPr>
            <a:xfrm>
              <a:off x="5547464" y="5534726"/>
              <a:ext cx="265183" cy="94063"/>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45" name="rc45"/>
            <p:cNvSpPr/>
            <p:nvPr/>
          </p:nvSpPr>
          <p:spPr>
            <a:xfrm>
              <a:off x="5812648" y="5534726"/>
              <a:ext cx="265183" cy="94063"/>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46" name="rc46"/>
            <p:cNvSpPr/>
            <p:nvPr/>
          </p:nvSpPr>
          <p:spPr>
            <a:xfrm>
              <a:off x="6077832" y="5534726"/>
              <a:ext cx="265183" cy="9406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47" name="rc47"/>
            <p:cNvSpPr/>
            <p:nvPr/>
          </p:nvSpPr>
          <p:spPr>
            <a:xfrm>
              <a:off x="6343016" y="5534726"/>
              <a:ext cx="265183" cy="94063"/>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48" name="rc48"/>
            <p:cNvSpPr/>
            <p:nvPr/>
          </p:nvSpPr>
          <p:spPr>
            <a:xfrm>
              <a:off x="6608200" y="5534726"/>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49" name="rc49"/>
            <p:cNvSpPr/>
            <p:nvPr/>
          </p:nvSpPr>
          <p:spPr>
            <a:xfrm>
              <a:off x="6873384" y="5534726"/>
              <a:ext cx="265183" cy="9406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50" name="rc50"/>
            <p:cNvSpPr/>
            <p:nvPr/>
          </p:nvSpPr>
          <p:spPr>
            <a:xfrm>
              <a:off x="7138568" y="5534726"/>
              <a:ext cx="265183" cy="94063"/>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51" name="rc51"/>
            <p:cNvSpPr/>
            <p:nvPr/>
          </p:nvSpPr>
          <p:spPr>
            <a:xfrm>
              <a:off x="7403752" y="5534726"/>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52" name="rc52"/>
            <p:cNvSpPr/>
            <p:nvPr/>
          </p:nvSpPr>
          <p:spPr>
            <a:xfrm>
              <a:off x="7668936" y="5534726"/>
              <a:ext cx="265183" cy="94063"/>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53" name="rc53"/>
            <p:cNvSpPr/>
            <p:nvPr/>
          </p:nvSpPr>
          <p:spPr>
            <a:xfrm>
              <a:off x="7934120" y="5534726"/>
              <a:ext cx="265183" cy="9406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54" name="rc54"/>
            <p:cNvSpPr/>
            <p:nvPr/>
          </p:nvSpPr>
          <p:spPr>
            <a:xfrm>
              <a:off x="8199303" y="5534726"/>
              <a:ext cx="265183" cy="94063"/>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55" name="rc55"/>
            <p:cNvSpPr/>
            <p:nvPr/>
          </p:nvSpPr>
          <p:spPr>
            <a:xfrm>
              <a:off x="8464487" y="5534726"/>
              <a:ext cx="265183" cy="94063"/>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56" name="rc56"/>
            <p:cNvSpPr/>
            <p:nvPr/>
          </p:nvSpPr>
          <p:spPr>
            <a:xfrm>
              <a:off x="1834889" y="4876283"/>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7" name="rc57"/>
            <p:cNvSpPr/>
            <p:nvPr/>
          </p:nvSpPr>
          <p:spPr>
            <a:xfrm>
              <a:off x="2100073" y="4876283"/>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8" name="rc58"/>
            <p:cNvSpPr/>
            <p:nvPr/>
          </p:nvSpPr>
          <p:spPr>
            <a:xfrm>
              <a:off x="2365257" y="4876283"/>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59" name="rc59"/>
            <p:cNvSpPr/>
            <p:nvPr/>
          </p:nvSpPr>
          <p:spPr>
            <a:xfrm>
              <a:off x="2630441" y="4876283"/>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0" name="rc60"/>
            <p:cNvSpPr/>
            <p:nvPr/>
          </p:nvSpPr>
          <p:spPr>
            <a:xfrm>
              <a:off x="2895625" y="4876283"/>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61" name="rc61"/>
            <p:cNvSpPr/>
            <p:nvPr/>
          </p:nvSpPr>
          <p:spPr>
            <a:xfrm>
              <a:off x="3160809" y="4876283"/>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62" name="rc62"/>
            <p:cNvSpPr/>
            <p:nvPr/>
          </p:nvSpPr>
          <p:spPr>
            <a:xfrm>
              <a:off x="3425993" y="4876283"/>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3" name="rc63"/>
            <p:cNvSpPr/>
            <p:nvPr/>
          </p:nvSpPr>
          <p:spPr>
            <a:xfrm>
              <a:off x="3691177" y="4876283"/>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64" name="rc64"/>
            <p:cNvSpPr/>
            <p:nvPr/>
          </p:nvSpPr>
          <p:spPr>
            <a:xfrm>
              <a:off x="3956361" y="4876283"/>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65" name="rc65"/>
            <p:cNvSpPr/>
            <p:nvPr/>
          </p:nvSpPr>
          <p:spPr>
            <a:xfrm>
              <a:off x="4221545" y="4876283"/>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66" name="rc66"/>
            <p:cNvSpPr/>
            <p:nvPr/>
          </p:nvSpPr>
          <p:spPr>
            <a:xfrm>
              <a:off x="4486728" y="4876283"/>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67" name="rc67"/>
            <p:cNvSpPr/>
            <p:nvPr/>
          </p:nvSpPr>
          <p:spPr>
            <a:xfrm>
              <a:off x="4751912" y="4876283"/>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68" name="rc68"/>
            <p:cNvSpPr/>
            <p:nvPr/>
          </p:nvSpPr>
          <p:spPr>
            <a:xfrm>
              <a:off x="5017096" y="4876283"/>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9" name="rc69"/>
            <p:cNvSpPr/>
            <p:nvPr/>
          </p:nvSpPr>
          <p:spPr>
            <a:xfrm>
              <a:off x="5282280" y="4876283"/>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0" name="rc70"/>
            <p:cNvSpPr/>
            <p:nvPr/>
          </p:nvSpPr>
          <p:spPr>
            <a:xfrm>
              <a:off x="5547464" y="4876283"/>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1" name="rc71"/>
            <p:cNvSpPr/>
            <p:nvPr/>
          </p:nvSpPr>
          <p:spPr>
            <a:xfrm>
              <a:off x="5812648" y="4876283"/>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2" name="rc72"/>
            <p:cNvSpPr/>
            <p:nvPr/>
          </p:nvSpPr>
          <p:spPr>
            <a:xfrm>
              <a:off x="6077832" y="4876283"/>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73" name="rc73"/>
            <p:cNvSpPr/>
            <p:nvPr/>
          </p:nvSpPr>
          <p:spPr>
            <a:xfrm>
              <a:off x="6343016" y="4876283"/>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74" name="rc74"/>
            <p:cNvSpPr/>
            <p:nvPr/>
          </p:nvSpPr>
          <p:spPr>
            <a:xfrm>
              <a:off x="6608200" y="4876283"/>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5" name="rc75"/>
            <p:cNvSpPr/>
            <p:nvPr/>
          </p:nvSpPr>
          <p:spPr>
            <a:xfrm>
              <a:off x="6873384" y="4876283"/>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76" name="rc76"/>
            <p:cNvSpPr/>
            <p:nvPr/>
          </p:nvSpPr>
          <p:spPr>
            <a:xfrm>
              <a:off x="7138568" y="4876283"/>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7" name="rc77"/>
            <p:cNvSpPr/>
            <p:nvPr/>
          </p:nvSpPr>
          <p:spPr>
            <a:xfrm>
              <a:off x="7403752" y="4876283"/>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8" name="rc78"/>
            <p:cNvSpPr/>
            <p:nvPr/>
          </p:nvSpPr>
          <p:spPr>
            <a:xfrm>
              <a:off x="7668936" y="4876283"/>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79" name="rc79"/>
            <p:cNvSpPr/>
            <p:nvPr/>
          </p:nvSpPr>
          <p:spPr>
            <a:xfrm>
              <a:off x="7934120" y="4876283"/>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80" name="rc80"/>
            <p:cNvSpPr/>
            <p:nvPr/>
          </p:nvSpPr>
          <p:spPr>
            <a:xfrm>
              <a:off x="8199303" y="4876283"/>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81" name="rc81"/>
            <p:cNvSpPr/>
            <p:nvPr/>
          </p:nvSpPr>
          <p:spPr>
            <a:xfrm>
              <a:off x="8464487" y="4876283"/>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82" name="rc82"/>
            <p:cNvSpPr/>
            <p:nvPr/>
          </p:nvSpPr>
          <p:spPr>
            <a:xfrm>
              <a:off x="1834889" y="167813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3" name="rc83"/>
            <p:cNvSpPr/>
            <p:nvPr/>
          </p:nvSpPr>
          <p:spPr>
            <a:xfrm>
              <a:off x="2100073" y="167813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4" name="rc84"/>
            <p:cNvSpPr/>
            <p:nvPr/>
          </p:nvSpPr>
          <p:spPr>
            <a:xfrm>
              <a:off x="2365257" y="167813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5" name="rc85"/>
            <p:cNvSpPr/>
            <p:nvPr/>
          </p:nvSpPr>
          <p:spPr>
            <a:xfrm>
              <a:off x="2630441" y="167813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6" name="rc86"/>
            <p:cNvSpPr/>
            <p:nvPr/>
          </p:nvSpPr>
          <p:spPr>
            <a:xfrm>
              <a:off x="2895625" y="167813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7" name="rc87"/>
            <p:cNvSpPr/>
            <p:nvPr/>
          </p:nvSpPr>
          <p:spPr>
            <a:xfrm>
              <a:off x="3160809" y="167813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8" name="rc88"/>
            <p:cNvSpPr/>
            <p:nvPr/>
          </p:nvSpPr>
          <p:spPr>
            <a:xfrm>
              <a:off x="3425993" y="167813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9" name="rc89"/>
            <p:cNvSpPr/>
            <p:nvPr/>
          </p:nvSpPr>
          <p:spPr>
            <a:xfrm>
              <a:off x="3691177" y="167813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0" name="rc90"/>
            <p:cNvSpPr/>
            <p:nvPr/>
          </p:nvSpPr>
          <p:spPr>
            <a:xfrm>
              <a:off x="3956361" y="167813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1" name="rc91"/>
            <p:cNvSpPr/>
            <p:nvPr/>
          </p:nvSpPr>
          <p:spPr>
            <a:xfrm>
              <a:off x="4221545" y="167813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2" name="rc92"/>
            <p:cNvSpPr/>
            <p:nvPr/>
          </p:nvSpPr>
          <p:spPr>
            <a:xfrm>
              <a:off x="4486728" y="167813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3" name="rc93"/>
            <p:cNvSpPr/>
            <p:nvPr/>
          </p:nvSpPr>
          <p:spPr>
            <a:xfrm>
              <a:off x="4751912" y="167813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4" name="rc94"/>
            <p:cNvSpPr/>
            <p:nvPr/>
          </p:nvSpPr>
          <p:spPr>
            <a:xfrm>
              <a:off x="5017096" y="167813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5" name="rc95"/>
            <p:cNvSpPr/>
            <p:nvPr/>
          </p:nvSpPr>
          <p:spPr>
            <a:xfrm>
              <a:off x="5282280" y="167813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6" name="rc96"/>
            <p:cNvSpPr/>
            <p:nvPr/>
          </p:nvSpPr>
          <p:spPr>
            <a:xfrm>
              <a:off x="5547464" y="167813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7" name="rc97"/>
            <p:cNvSpPr/>
            <p:nvPr/>
          </p:nvSpPr>
          <p:spPr>
            <a:xfrm>
              <a:off x="5812648" y="167813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8" name="rc98"/>
            <p:cNvSpPr/>
            <p:nvPr/>
          </p:nvSpPr>
          <p:spPr>
            <a:xfrm>
              <a:off x="6077832" y="167813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9" name="rc99"/>
            <p:cNvSpPr/>
            <p:nvPr/>
          </p:nvSpPr>
          <p:spPr>
            <a:xfrm>
              <a:off x="6343016" y="167813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0" name="rc100"/>
            <p:cNvSpPr/>
            <p:nvPr/>
          </p:nvSpPr>
          <p:spPr>
            <a:xfrm>
              <a:off x="6608200" y="167813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1" name="rc101"/>
            <p:cNvSpPr/>
            <p:nvPr/>
          </p:nvSpPr>
          <p:spPr>
            <a:xfrm>
              <a:off x="6873384" y="167813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2" name="rc102"/>
            <p:cNvSpPr/>
            <p:nvPr/>
          </p:nvSpPr>
          <p:spPr>
            <a:xfrm>
              <a:off x="7138568" y="167813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3" name="rc103"/>
            <p:cNvSpPr/>
            <p:nvPr/>
          </p:nvSpPr>
          <p:spPr>
            <a:xfrm>
              <a:off x="7403752" y="167813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4" name="rc104"/>
            <p:cNvSpPr/>
            <p:nvPr/>
          </p:nvSpPr>
          <p:spPr>
            <a:xfrm>
              <a:off x="7668936" y="1678130"/>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05" name="rc105"/>
            <p:cNvSpPr/>
            <p:nvPr/>
          </p:nvSpPr>
          <p:spPr>
            <a:xfrm>
              <a:off x="7934120" y="167813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6" name="rc106"/>
            <p:cNvSpPr/>
            <p:nvPr/>
          </p:nvSpPr>
          <p:spPr>
            <a:xfrm>
              <a:off x="8199303" y="167813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7" name="rc107"/>
            <p:cNvSpPr/>
            <p:nvPr/>
          </p:nvSpPr>
          <p:spPr>
            <a:xfrm>
              <a:off x="8464487" y="167813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8" name="rc108"/>
            <p:cNvSpPr/>
            <p:nvPr/>
          </p:nvSpPr>
          <p:spPr>
            <a:xfrm>
              <a:off x="1834889" y="2054383"/>
              <a:ext cx="265183" cy="94063"/>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109" name="rc109"/>
            <p:cNvSpPr/>
            <p:nvPr/>
          </p:nvSpPr>
          <p:spPr>
            <a:xfrm>
              <a:off x="2100073" y="2054383"/>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10" name="rc110"/>
            <p:cNvSpPr/>
            <p:nvPr/>
          </p:nvSpPr>
          <p:spPr>
            <a:xfrm>
              <a:off x="2365257" y="2054383"/>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11" name="rc111"/>
            <p:cNvSpPr/>
            <p:nvPr/>
          </p:nvSpPr>
          <p:spPr>
            <a:xfrm>
              <a:off x="2630441" y="2054383"/>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12" name="rc112"/>
            <p:cNvSpPr/>
            <p:nvPr/>
          </p:nvSpPr>
          <p:spPr>
            <a:xfrm>
              <a:off x="2895625" y="2054383"/>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13" name="rc113"/>
            <p:cNvSpPr/>
            <p:nvPr/>
          </p:nvSpPr>
          <p:spPr>
            <a:xfrm>
              <a:off x="3160809" y="2054383"/>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14" name="rc114"/>
            <p:cNvSpPr/>
            <p:nvPr/>
          </p:nvSpPr>
          <p:spPr>
            <a:xfrm>
              <a:off x="3425993" y="2054383"/>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15" name="rc115"/>
            <p:cNvSpPr/>
            <p:nvPr/>
          </p:nvSpPr>
          <p:spPr>
            <a:xfrm>
              <a:off x="3691177" y="2054383"/>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16" name="rc116"/>
            <p:cNvSpPr/>
            <p:nvPr/>
          </p:nvSpPr>
          <p:spPr>
            <a:xfrm>
              <a:off x="3956361" y="205438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7" name="rc117"/>
            <p:cNvSpPr/>
            <p:nvPr/>
          </p:nvSpPr>
          <p:spPr>
            <a:xfrm>
              <a:off x="4221545" y="205438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8" name="rc118"/>
            <p:cNvSpPr/>
            <p:nvPr/>
          </p:nvSpPr>
          <p:spPr>
            <a:xfrm>
              <a:off x="4486728" y="205438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9" name="rc119"/>
            <p:cNvSpPr/>
            <p:nvPr/>
          </p:nvSpPr>
          <p:spPr>
            <a:xfrm>
              <a:off x="4751912" y="205438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0" name="rc120"/>
            <p:cNvSpPr/>
            <p:nvPr/>
          </p:nvSpPr>
          <p:spPr>
            <a:xfrm>
              <a:off x="5017096" y="205438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1" name="rc121"/>
            <p:cNvSpPr/>
            <p:nvPr/>
          </p:nvSpPr>
          <p:spPr>
            <a:xfrm>
              <a:off x="5282280" y="205438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2" name="rc122"/>
            <p:cNvSpPr/>
            <p:nvPr/>
          </p:nvSpPr>
          <p:spPr>
            <a:xfrm>
              <a:off x="5547464" y="205438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3" name="rc123"/>
            <p:cNvSpPr/>
            <p:nvPr/>
          </p:nvSpPr>
          <p:spPr>
            <a:xfrm>
              <a:off x="5812648" y="205438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4" name="rc124"/>
            <p:cNvSpPr/>
            <p:nvPr/>
          </p:nvSpPr>
          <p:spPr>
            <a:xfrm>
              <a:off x="6077832" y="205438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5" name="rc125"/>
            <p:cNvSpPr/>
            <p:nvPr/>
          </p:nvSpPr>
          <p:spPr>
            <a:xfrm>
              <a:off x="6343016" y="205438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6" name="rc126"/>
            <p:cNvSpPr/>
            <p:nvPr/>
          </p:nvSpPr>
          <p:spPr>
            <a:xfrm>
              <a:off x="6608200" y="205438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7" name="rc127"/>
            <p:cNvSpPr/>
            <p:nvPr/>
          </p:nvSpPr>
          <p:spPr>
            <a:xfrm>
              <a:off x="6873384" y="205438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8" name="rc128"/>
            <p:cNvSpPr/>
            <p:nvPr/>
          </p:nvSpPr>
          <p:spPr>
            <a:xfrm>
              <a:off x="7138568" y="205438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9" name="rc129"/>
            <p:cNvSpPr/>
            <p:nvPr/>
          </p:nvSpPr>
          <p:spPr>
            <a:xfrm>
              <a:off x="7403752" y="205438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30" name="rc130"/>
            <p:cNvSpPr/>
            <p:nvPr/>
          </p:nvSpPr>
          <p:spPr>
            <a:xfrm>
              <a:off x="7668936" y="205438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31" name="rc131"/>
            <p:cNvSpPr/>
            <p:nvPr/>
          </p:nvSpPr>
          <p:spPr>
            <a:xfrm>
              <a:off x="7934120" y="205438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32" name="rc132"/>
            <p:cNvSpPr/>
            <p:nvPr/>
          </p:nvSpPr>
          <p:spPr>
            <a:xfrm>
              <a:off x="8199303" y="205438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33" name="rc133"/>
            <p:cNvSpPr/>
            <p:nvPr/>
          </p:nvSpPr>
          <p:spPr>
            <a:xfrm>
              <a:off x="8464487" y="205438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34" name="rc134"/>
            <p:cNvSpPr/>
            <p:nvPr/>
          </p:nvSpPr>
          <p:spPr>
            <a:xfrm>
              <a:off x="1834889" y="2712827"/>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35" name="rc135"/>
            <p:cNvSpPr/>
            <p:nvPr/>
          </p:nvSpPr>
          <p:spPr>
            <a:xfrm>
              <a:off x="2100073" y="2712827"/>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36" name="rc136"/>
            <p:cNvSpPr/>
            <p:nvPr/>
          </p:nvSpPr>
          <p:spPr>
            <a:xfrm>
              <a:off x="2365257" y="2712827"/>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37" name="rc137"/>
            <p:cNvSpPr/>
            <p:nvPr/>
          </p:nvSpPr>
          <p:spPr>
            <a:xfrm>
              <a:off x="2630441" y="2712827"/>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38" name="rc138"/>
            <p:cNvSpPr/>
            <p:nvPr/>
          </p:nvSpPr>
          <p:spPr>
            <a:xfrm>
              <a:off x="2895625" y="2712827"/>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39" name="rc139"/>
            <p:cNvSpPr/>
            <p:nvPr/>
          </p:nvSpPr>
          <p:spPr>
            <a:xfrm>
              <a:off x="3160809" y="2712827"/>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40" name="rc140"/>
            <p:cNvSpPr/>
            <p:nvPr/>
          </p:nvSpPr>
          <p:spPr>
            <a:xfrm>
              <a:off x="3425993" y="2712827"/>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41" name="rc141"/>
            <p:cNvSpPr/>
            <p:nvPr/>
          </p:nvSpPr>
          <p:spPr>
            <a:xfrm>
              <a:off x="3691177" y="271282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2" name="rc142"/>
            <p:cNvSpPr/>
            <p:nvPr/>
          </p:nvSpPr>
          <p:spPr>
            <a:xfrm>
              <a:off x="3956361" y="2712827"/>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43" name="rc143"/>
            <p:cNvSpPr/>
            <p:nvPr/>
          </p:nvSpPr>
          <p:spPr>
            <a:xfrm>
              <a:off x="4221545" y="2712827"/>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4" name="rc144"/>
            <p:cNvSpPr/>
            <p:nvPr/>
          </p:nvSpPr>
          <p:spPr>
            <a:xfrm>
              <a:off x="4486728" y="271282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5" name="rc145"/>
            <p:cNvSpPr/>
            <p:nvPr/>
          </p:nvSpPr>
          <p:spPr>
            <a:xfrm>
              <a:off x="4751912" y="271282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6" name="rc146"/>
            <p:cNvSpPr/>
            <p:nvPr/>
          </p:nvSpPr>
          <p:spPr>
            <a:xfrm>
              <a:off x="5017096" y="271282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7" name="rc147"/>
            <p:cNvSpPr/>
            <p:nvPr/>
          </p:nvSpPr>
          <p:spPr>
            <a:xfrm>
              <a:off x="5282280" y="271282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8" name="rc148"/>
            <p:cNvSpPr/>
            <p:nvPr/>
          </p:nvSpPr>
          <p:spPr>
            <a:xfrm>
              <a:off x="5547464" y="271282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9" name="rc149"/>
            <p:cNvSpPr/>
            <p:nvPr/>
          </p:nvSpPr>
          <p:spPr>
            <a:xfrm>
              <a:off x="5812648" y="2712827"/>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0" name="rc150"/>
            <p:cNvSpPr/>
            <p:nvPr/>
          </p:nvSpPr>
          <p:spPr>
            <a:xfrm>
              <a:off x="6077832" y="2712827"/>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1" name="rc151"/>
            <p:cNvSpPr/>
            <p:nvPr/>
          </p:nvSpPr>
          <p:spPr>
            <a:xfrm>
              <a:off x="6343016" y="2712827"/>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52" name="rc152"/>
            <p:cNvSpPr/>
            <p:nvPr/>
          </p:nvSpPr>
          <p:spPr>
            <a:xfrm>
              <a:off x="6608200" y="2712827"/>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3" name="rc153"/>
            <p:cNvSpPr/>
            <p:nvPr/>
          </p:nvSpPr>
          <p:spPr>
            <a:xfrm>
              <a:off x="6873384" y="271282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4" name="rc154"/>
            <p:cNvSpPr/>
            <p:nvPr/>
          </p:nvSpPr>
          <p:spPr>
            <a:xfrm>
              <a:off x="7138568" y="271282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5" name="rc155"/>
            <p:cNvSpPr/>
            <p:nvPr/>
          </p:nvSpPr>
          <p:spPr>
            <a:xfrm>
              <a:off x="7403752" y="2712827"/>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6" name="rc156"/>
            <p:cNvSpPr/>
            <p:nvPr/>
          </p:nvSpPr>
          <p:spPr>
            <a:xfrm>
              <a:off x="7668936" y="2712827"/>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57" name="rc157"/>
            <p:cNvSpPr/>
            <p:nvPr/>
          </p:nvSpPr>
          <p:spPr>
            <a:xfrm>
              <a:off x="7934120" y="2712827"/>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58" name="rc158"/>
            <p:cNvSpPr/>
            <p:nvPr/>
          </p:nvSpPr>
          <p:spPr>
            <a:xfrm>
              <a:off x="8199303" y="2712827"/>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59" name="rc159"/>
            <p:cNvSpPr/>
            <p:nvPr/>
          </p:nvSpPr>
          <p:spPr>
            <a:xfrm>
              <a:off x="8464487" y="2712827"/>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60" name="rc160"/>
            <p:cNvSpPr/>
            <p:nvPr/>
          </p:nvSpPr>
          <p:spPr>
            <a:xfrm>
              <a:off x="1834889" y="196032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61" name="rc161"/>
            <p:cNvSpPr/>
            <p:nvPr/>
          </p:nvSpPr>
          <p:spPr>
            <a:xfrm>
              <a:off x="2100073" y="196032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62" name="rc162"/>
            <p:cNvSpPr/>
            <p:nvPr/>
          </p:nvSpPr>
          <p:spPr>
            <a:xfrm>
              <a:off x="2365257" y="1960320"/>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63" name="rc163"/>
            <p:cNvSpPr/>
            <p:nvPr/>
          </p:nvSpPr>
          <p:spPr>
            <a:xfrm>
              <a:off x="2630441" y="1960320"/>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64" name="rc164"/>
            <p:cNvSpPr/>
            <p:nvPr/>
          </p:nvSpPr>
          <p:spPr>
            <a:xfrm>
              <a:off x="2895625" y="196032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65" name="rc165"/>
            <p:cNvSpPr/>
            <p:nvPr/>
          </p:nvSpPr>
          <p:spPr>
            <a:xfrm>
              <a:off x="3160809" y="196032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6" name="rc166"/>
            <p:cNvSpPr/>
            <p:nvPr/>
          </p:nvSpPr>
          <p:spPr>
            <a:xfrm>
              <a:off x="3425993" y="196032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67" name="rc167"/>
            <p:cNvSpPr/>
            <p:nvPr/>
          </p:nvSpPr>
          <p:spPr>
            <a:xfrm>
              <a:off x="3691177" y="196032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8" name="rc168"/>
            <p:cNvSpPr/>
            <p:nvPr/>
          </p:nvSpPr>
          <p:spPr>
            <a:xfrm>
              <a:off x="3956361" y="196032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9" name="rc169"/>
            <p:cNvSpPr/>
            <p:nvPr/>
          </p:nvSpPr>
          <p:spPr>
            <a:xfrm>
              <a:off x="4221545" y="196032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0" name="rc170"/>
            <p:cNvSpPr/>
            <p:nvPr/>
          </p:nvSpPr>
          <p:spPr>
            <a:xfrm>
              <a:off x="4486728" y="196032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1" name="rc171"/>
            <p:cNvSpPr/>
            <p:nvPr/>
          </p:nvSpPr>
          <p:spPr>
            <a:xfrm>
              <a:off x="4751912" y="196032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72" name="rc172"/>
            <p:cNvSpPr/>
            <p:nvPr/>
          </p:nvSpPr>
          <p:spPr>
            <a:xfrm>
              <a:off x="5017096" y="196032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73" name="rc173"/>
            <p:cNvSpPr/>
            <p:nvPr/>
          </p:nvSpPr>
          <p:spPr>
            <a:xfrm>
              <a:off x="5282280" y="196032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74" name="rc174"/>
            <p:cNvSpPr/>
            <p:nvPr/>
          </p:nvSpPr>
          <p:spPr>
            <a:xfrm>
              <a:off x="5547464" y="196032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5" name="rc175"/>
            <p:cNvSpPr/>
            <p:nvPr/>
          </p:nvSpPr>
          <p:spPr>
            <a:xfrm>
              <a:off x="5812648" y="196032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76" name="rc176"/>
            <p:cNvSpPr/>
            <p:nvPr/>
          </p:nvSpPr>
          <p:spPr>
            <a:xfrm>
              <a:off x="6077832" y="196032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77" name="rc177"/>
            <p:cNvSpPr/>
            <p:nvPr/>
          </p:nvSpPr>
          <p:spPr>
            <a:xfrm>
              <a:off x="6343016" y="196032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78" name="rc178"/>
            <p:cNvSpPr/>
            <p:nvPr/>
          </p:nvSpPr>
          <p:spPr>
            <a:xfrm>
              <a:off x="6608200" y="196032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79" name="rc179"/>
            <p:cNvSpPr/>
            <p:nvPr/>
          </p:nvSpPr>
          <p:spPr>
            <a:xfrm>
              <a:off x="6873384" y="196032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80" name="rc180"/>
            <p:cNvSpPr/>
            <p:nvPr/>
          </p:nvSpPr>
          <p:spPr>
            <a:xfrm>
              <a:off x="7138568" y="196032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81" name="rc181"/>
            <p:cNvSpPr/>
            <p:nvPr/>
          </p:nvSpPr>
          <p:spPr>
            <a:xfrm>
              <a:off x="7403752" y="196032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82" name="rc182"/>
            <p:cNvSpPr/>
            <p:nvPr/>
          </p:nvSpPr>
          <p:spPr>
            <a:xfrm>
              <a:off x="7668936" y="196032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83" name="rc183"/>
            <p:cNvSpPr/>
            <p:nvPr/>
          </p:nvSpPr>
          <p:spPr>
            <a:xfrm>
              <a:off x="7934120" y="196032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84" name="rc184"/>
            <p:cNvSpPr/>
            <p:nvPr/>
          </p:nvSpPr>
          <p:spPr>
            <a:xfrm>
              <a:off x="8199303" y="196032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85" name="rc185"/>
            <p:cNvSpPr/>
            <p:nvPr/>
          </p:nvSpPr>
          <p:spPr>
            <a:xfrm>
              <a:off x="8464487" y="196032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86" name="rc186"/>
            <p:cNvSpPr/>
            <p:nvPr/>
          </p:nvSpPr>
          <p:spPr>
            <a:xfrm>
              <a:off x="1834889" y="3653460"/>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87" name="rc187"/>
            <p:cNvSpPr/>
            <p:nvPr/>
          </p:nvSpPr>
          <p:spPr>
            <a:xfrm>
              <a:off x="2100073" y="3653460"/>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88" name="rc188"/>
            <p:cNvSpPr/>
            <p:nvPr/>
          </p:nvSpPr>
          <p:spPr>
            <a:xfrm>
              <a:off x="2365257" y="3653460"/>
              <a:ext cx="265183" cy="9406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89" name="rc189"/>
            <p:cNvSpPr/>
            <p:nvPr/>
          </p:nvSpPr>
          <p:spPr>
            <a:xfrm>
              <a:off x="2630441" y="3653460"/>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90" name="rc190"/>
            <p:cNvSpPr/>
            <p:nvPr/>
          </p:nvSpPr>
          <p:spPr>
            <a:xfrm>
              <a:off x="2895625" y="3653460"/>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91" name="rc191"/>
            <p:cNvSpPr/>
            <p:nvPr/>
          </p:nvSpPr>
          <p:spPr>
            <a:xfrm>
              <a:off x="3160809" y="365346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92" name="rc192"/>
            <p:cNvSpPr/>
            <p:nvPr/>
          </p:nvSpPr>
          <p:spPr>
            <a:xfrm>
              <a:off x="3425993" y="3653460"/>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93" name="rc193"/>
            <p:cNvSpPr/>
            <p:nvPr/>
          </p:nvSpPr>
          <p:spPr>
            <a:xfrm>
              <a:off x="3691177" y="3653460"/>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94" name="rc194"/>
            <p:cNvSpPr/>
            <p:nvPr/>
          </p:nvSpPr>
          <p:spPr>
            <a:xfrm>
              <a:off x="3956361" y="365346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95" name="rc195"/>
            <p:cNvSpPr/>
            <p:nvPr/>
          </p:nvSpPr>
          <p:spPr>
            <a:xfrm>
              <a:off x="4221545" y="365346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96" name="rc196"/>
            <p:cNvSpPr/>
            <p:nvPr/>
          </p:nvSpPr>
          <p:spPr>
            <a:xfrm>
              <a:off x="4486728" y="365346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97" name="rc197"/>
            <p:cNvSpPr/>
            <p:nvPr/>
          </p:nvSpPr>
          <p:spPr>
            <a:xfrm>
              <a:off x="4751912" y="3653460"/>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98" name="rc198"/>
            <p:cNvSpPr/>
            <p:nvPr/>
          </p:nvSpPr>
          <p:spPr>
            <a:xfrm>
              <a:off x="5017096" y="3653460"/>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99" name="rc199"/>
            <p:cNvSpPr/>
            <p:nvPr/>
          </p:nvSpPr>
          <p:spPr>
            <a:xfrm>
              <a:off x="5282280" y="3653460"/>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00" name="rc200"/>
            <p:cNvSpPr/>
            <p:nvPr/>
          </p:nvSpPr>
          <p:spPr>
            <a:xfrm>
              <a:off x="5547464" y="3653460"/>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01" name="rc201"/>
            <p:cNvSpPr/>
            <p:nvPr/>
          </p:nvSpPr>
          <p:spPr>
            <a:xfrm>
              <a:off x="5812648" y="3653460"/>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02" name="rc202"/>
            <p:cNvSpPr/>
            <p:nvPr/>
          </p:nvSpPr>
          <p:spPr>
            <a:xfrm>
              <a:off x="6077832" y="3653460"/>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03" name="rc203"/>
            <p:cNvSpPr/>
            <p:nvPr/>
          </p:nvSpPr>
          <p:spPr>
            <a:xfrm>
              <a:off x="6343016" y="3653460"/>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04" name="rc204"/>
            <p:cNvSpPr/>
            <p:nvPr/>
          </p:nvSpPr>
          <p:spPr>
            <a:xfrm>
              <a:off x="6608200" y="3653460"/>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05" name="rc205"/>
            <p:cNvSpPr/>
            <p:nvPr/>
          </p:nvSpPr>
          <p:spPr>
            <a:xfrm>
              <a:off x="6873384" y="3653460"/>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206" name="rc206"/>
            <p:cNvSpPr/>
            <p:nvPr/>
          </p:nvSpPr>
          <p:spPr>
            <a:xfrm>
              <a:off x="7138568" y="3653460"/>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07" name="rc207"/>
            <p:cNvSpPr/>
            <p:nvPr/>
          </p:nvSpPr>
          <p:spPr>
            <a:xfrm>
              <a:off x="7403752" y="3653460"/>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08" name="rc208"/>
            <p:cNvSpPr/>
            <p:nvPr/>
          </p:nvSpPr>
          <p:spPr>
            <a:xfrm>
              <a:off x="7668936" y="3653460"/>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09" name="rc209"/>
            <p:cNvSpPr/>
            <p:nvPr/>
          </p:nvSpPr>
          <p:spPr>
            <a:xfrm>
              <a:off x="7934120" y="3653460"/>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10" name="rc210"/>
            <p:cNvSpPr/>
            <p:nvPr/>
          </p:nvSpPr>
          <p:spPr>
            <a:xfrm>
              <a:off x="8199303" y="3653460"/>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11" name="rc211"/>
            <p:cNvSpPr/>
            <p:nvPr/>
          </p:nvSpPr>
          <p:spPr>
            <a:xfrm>
              <a:off x="8464487" y="365346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12" name="rc212"/>
            <p:cNvSpPr/>
            <p:nvPr/>
          </p:nvSpPr>
          <p:spPr>
            <a:xfrm>
              <a:off x="1834889" y="5628790"/>
              <a:ext cx="265183" cy="94063"/>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213" name="rc213"/>
            <p:cNvSpPr/>
            <p:nvPr/>
          </p:nvSpPr>
          <p:spPr>
            <a:xfrm>
              <a:off x="2100073" y="5628790"/>
              <a:ext cx="265183" cy="94063"/>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214" name="rc214"/>
            <p:cNvSpPr/>
            <p:nvPr/>
          </p:nvSpPr>
          <p:spPr>
            <a:xfrm>
              <a:off x="2365257" y="5628790"/>
              <a:ext cx="265183" cy="94063"/>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215" name="rc215"/>
            <p:cNvSpPr/>
            <p:nvPr/>
          </p:nvSpPr>
          <p:spPr>
            <a:xfrm>
              <a:off x="2630441" y="5628790"/>
              <a:ext cx="265183" cy="94063"/>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216" name="rc216"/>
            <p:cNvSpPr/>
            <p:nvPr/>
          </p:nvSpPr>
          <p:spPr>
            <a:xfrm>
              <a:off x="2895625" y="5628790"/>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17" name="rc217"/>
            <p:cNvSpPr/>
            <p:nvPr/>
          </p:nvSpPr>
          <p:spPr>
            <a:xfrm>
              <a:off x="3160809" y="5628790"/>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18" name="rc218"/>
            <p:cNvSpPr/>
            <p:nvPr/>
          </p:nvSpPr>
          <p:spPr>
            <a:xfrm>
              <a:off x="3425993" y="5628790"/>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19" name="rc219"/>
            <p:cNvSpPr/>
            <p:nvPr/>
          </p:nvSpPr>
          <p:spPr>
            <a:xfrm>
              <a:off x="3691177" y="5628790"/>
              <a:ext cx="265183" cy="94063"/>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220" name="rc220"/>
            <p:cNvSpPr/>
            <p:nvPr/>
          </p:nvSpPr>
          <p:spPr>
            <a:xfrm>
              <a:off x="3956361" y="5628790"/>
              <a:ext cx="265183" cy="94063"/>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221" name="rc221"/>
            <p:cNvSpPr/>
            <p:nvPr/>
          </p:nvSpPr>
          <p:spPr>
            <a:xfrm>
              <a:off x="4221545" y="5628790"/>
              <a:ext cx="265183" cy="94063"/>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222" name="rc222"/>
            <p:cNvSpPr/>
            <p:nvPr/>
          </p:nvSpPr>
          <p:spPr>
            <a:xfrm>
              <a:off x="4486728" y="5628790"/>
              <a:ext cx="265183" cy="94063"/>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223" name="rc223"/>
            <p:cNvSpPr/>
            <p:nvPr/>
          </p:nvSpPr>
          <p:spPr>
            <a:xfrm>
              <a:off x="4751912" y="5628790"/>
              <a:ext cx="265183" cy="94063"/>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224" name="rc224"/>
            <p:cNvSpPr/>
            <p:nvPr/>
          </p:nvSpPr>
          <p:spPr>
            <a:xfrm>
              <a:off x="5017096" y="5628790"/>
              <a:ext cx="265183" cy="94063"/>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225" name="rc225"/>
            <p:cNvSpPr/>
            <p:nvPr/>
          </p:nvSpPr>
          <p:spPr>
            <a:xfrm>
              <a:off x="5282280" y="5628790"/>
              <a:ext cx="265183" cy="94063"/>
            </a:xfrm>
            <a:prstGeom prst="rect">
              <a:avLst/>
            </a:prstGeom>
            <a:solidFill>
              <a:srgbClr val="C31208">
                <a:alpha val="100000"/>
              </a:srgbClr>
            </a:solidFill>
            <a:ln w="2710" cap="flat">
              <a:solidFill>
                <a:srgbClr val="FFFFFF">
                  <a:alpha val="100000"/>
                </a:srgbClr>
              </a:solidFill>
              <a:prstDash val="solid"/>
              <a:miter/>
            </a:ln>
          </p:spPr>
          <p:txBody>
            <a:bodyPr/>
            <a:lstStyle/>
            <a:p/>
          </p:txBody>
        </p:sp>
        <p:sp>
          <p:nvSpPr>
            <p:cNvPr id="226" name="rc226"/>
            <p:cNvSpPr/>
            <p:nvPr/>
          </p:nvSpPr>
          <p:spPr>
            <a:xfrm>
              <a:off x="5547464" y="5628790"/>
              <a:ext cx="265183" cy="94063"/>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227" name="rc227"/>
            <p:cNvSpPr/>
            <p:nvPr/>
          </p:nvSpPr>
          <p:spPr>
            <a:xfrm>
              <a:off x="5812648" y="5628790"/>
              <a:ext cx="265183" cy="94063"/>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228" name="rc228"/>
            <p:cNvSpPr/>
            <p:nvPr/>
          </p:nvSpPr>
          <p:spPr>
            <a:xfrm>
              <a:off x="6077832" y="5628790"/>
              <a:ext cx="265183" cy="94063"/>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229" name="rc229"/>
            <p:cNvSpPr/>
            <p:nvPr/>
          </p:nvSpPr>
          <p:spPr>
            <a:xfrm>
              <a:off x="6343016" y="5628790"/>
              <a:ext cx="265183" cy="94063"/>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230" name="rc230"/>
            <p:cNvSpPr/>
            <p:nvPr/>
          </p:nvSpPr>
          <p:spPr>
            <a:xfrm>
              <a:off x="6608200" y="5628790"/>
              <a:ext cx="265183" cy="94063"/>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231" name="rc231"/>
            <p:cNvSpPr/>
            <p:nvPr/>
          </p:nvSpPr>
          <p:spPr>
            <a:xfrm>
              <a:off x="6873384" y="5628790"/>
              <a:ext cx="265183" cy="94063"/>
            </a:xfrm>
            <a:prstGeom prst="rect">
              <a:avLst/>
            </a:prstGeom>
            <a:solidFill>
              <a:srgbClr val="CD180E">
                <a:alpha val="100000"/>
              </a:srgbClr>
            </a:solidFill>
            <a:ln w="2710" cap="flat">
              <a:solidFill>
                <a:srgbClr val="FFFFFF">
                  <a:alpha val="100000"/>
                </a:srgbClr>
              </a:solidFill>
              <a:prstDash val="solid"/>
              <a:miter/>
            </a:ln>
          </p:spPr>
          <p:txBody>
            <a:bodyPr/>
            <a:lstStyle/>
            <a:p/>
          </p:txBody>
        </p:sp>
        <p:sp>
          <p:nvSpPr>
            <p:cNvPr id="232" name="rc232"/>
            <p:cNvSpPr/>
            <p:nvPr/>
          </p:nvSpPr>
          <p:spPr>
            <a:xfrm>
              <a:off x="7138568" y="5628790"/>
              <a:ext cx="265183" cy="94063"/>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233" name="rc233"/>
            <p:cNvSpPr/>
            <p:nvPr/>
          </p:nvSpPr>
          <p:spPr>
            <a:xfrm>
              <a:off x="7403752" y="5628790"/>
              <a:ext cx="265183" cy="94063"/>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234" name="rc234"/>
            <p:cNvSpPr/>
            <p:nvPr/>
          </p:nvSpPr>
          <p:spPr>
            <a:xfrm>
              <a:off x="7668936" y="5628790"/>
              <a:ext cx="265183" cy="94063"/>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235" name="rc235"/>
            <p:cNvSpPr/>
            <p:nvPr/>
          </p:nvSpPr>
          <p:spPr>
            <a:xfrm>
              <a:off x="7934120" y="5628790"/>
              <a:ext cx="265183" cy="94063"/>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236" name="rc236"/>
            <p:cNvSpPr/>
            <p:nvPr/>
          </p:nvSpPr>
          <p:spPr>
            <a:xfrm>
              <a:off x="8199303" y="5628790"/>
              <a:ext cx="265183" cy="94063"/>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237" name="rc237"/>
            <p:cNvSpPr/>
            <p:nvPr/>
          </p:nvSpPr>
          <p:spPr>
            <a:xfrm>
              <a:off x="8464487" y="5628790"/>
              <a:ext cx="265183" cy="94063"/>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238" name="rc238"/>
            <p:cNvSpPr/>
            <p:nvPr/>
          </p:nvSpPr>
          <p:spPr>
            <a:xfrm>
              <a:off x="1834889" y="4594093"/>
              <a:ext cx="265183" cy="94063"/>
            </a:xfrm>
            <a:prstGeom prst="rect">
              <a:avLst/>
            </a:prstGeom>
            <a:solidFill>
              <a:srgbClr val="CD180E">
                <a:alpha val="100000"/>
              </a:srgbClr>
            </a:solidFill>
            <a:ln w="2710" cap="flat">
              <a:solidFill>
                <a:srgbClr val="FFFFFF">
                  <a:alpha val="100000"/>
                </a:srgbClr>
              </a:solidFill>
              <a:prstDash val="solid"/>
              <a:miter/>
            </a:ln>
          </p:spPr>
          <p:txBody>
            <a:bodyPr/>
            <a:lstStyle/>
            <a:p/>
          </p:txBody>
        </p:sp>
        <p:sp>
          <p:nvSpPr>
            <p:cNvPr id="239" name="rc239"/>
            <p:cNvSpPr/>
            <p:nvPr/>
          </p:nvSpPr>
          <p:spPr>
            <a:xfrm>
              <a:off x="2100073" y="4594093"/>
              <a:ext cx="265183" cy="94063"/>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240" name="rc240"/>
            <p:cNvSpPr/>
            <p:nvPr/>
          </p:nvSpPr>
          <p:spPr>
            <a:xfrm>
              <a:off x="2365257" y="4594093"/>
              <a:ext cx="265183" cy="94063"/>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241" name="rc241"/>
            <p:cNvSpPr/>
            <p:nvPr/>
          </p:nvSpPr>
          <p:spPr>
            <a:xfrm>
              <a:off x="2630441" y="4594093"/>
              <a:ext cx="265183" cy="94063"/>
            </a:xfrm>
            <a:prstGeom prst="rect">
              <a:avLst/>
            </a:prstGeom>
            <a:solidFill>
              <a:srgbClr val="C31208">
                <a:alpha val="100000"/>
              </a:srgbClr>
            </a:solidFill>
            <a:ln w="2710" cap="flat">
              <a:solidFill>
                <a:srgbClr val="FFFFFF">
                  <a:alpha val="100000"/>
                </a:srgbClr>
              </a:solidFill>
              <a:prstDash val="solid"/>
              <a:miter/>
            </a:ln>
          </p:spPr>
          <p:txBody>
            <a:bodyPr/>
            <a:lstStyle/>
            <a:p/>
          </p:txBody>
        </p:sp>
        <p:sp>
          <p:nvSpPr>
            <p:cNvPr id="242" name="rc242"/>
            <p:cNvSpPr/>
            <p:nvPr/>
          </p:nvSpPr>
          <p:spPr>
            <a:xfrm>
              <a:off x="2895625" y="4594093"/>
              <a:ext cx="265183" cy="94063"/>
            </a:xfrm>
            <a:prstGeom prst="rect">
              <a:avLst/>
            </a:prstGeom>
            <a:solidFill>
              <a:srgbClr val="C31207">
                <a:alpha val="100000"/>
              </a:srgbClr>
            </a:solidFill>
            <a:ln w="2710" cap="flat">
              <a:solidFill>
                <a:srgbClr val="FFFFFF">
                  <a:alpha val="100000"/>
                </a:srgbClr>
              </a:solidFill>
              <a:prstDash val="solid"/>
              <a:miter/>
            </a:ln>
          </p:spPr>
          <p:txBody>
            <a:bodyPr/>
            <a:lstStyle/>
            <a:p/>
          </p:txBody>
        </p:sp>
        <p:sp>
          <p:nvSpPr>
            <p:cNvPr id="243" name="rc243"/>
            <p:cNvSpPr/>
            <p:nvPr/>
          </p:nvSpPr>
          <p:spPr>
            <a:xfrm>
              <a:off x="3160809" y="4594093"/>
              <a:ext cx="265183" cy="94063"/>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244" name="rc244"/>
            <p:cNvSpPr/>
            <p:nvPr/>
          </p:nvSpPr>
          <p:spPr>
            <a:xfrm>
              <a:off x="3425993" y="4594093"/>
              <a:ext cx="265183" cy="94063"/>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245" name="rc245"/>
            <p:cNvSpPr/>
            <p:nvPr/>
          </p:nvSpPr>
          <p:spPr>
            <a:xfrm>
              <a:off x="3691177" y="4594093"/>
              <a:ext cx="265183" cy="94063"/>
            </a:xfrm>
            <a:prstGeom prst="rect">
              <a:avLst/>
            </a:prstGeom>
            <a:solidFill>
              <a:srgbClr val="C7150A">
                <a:alpha val="100000"/>
              </a:srgbClr>
            </a:solidFill>
            <a:ln w="2710" cap="flat">
              <a:solidFill>
                <a:srgbClr val="FFFFFF">
                  <a:alpha val="100000"/>
                </a:srgbClr>
              </a:solidFill>
              <a:prstDash val="solid"/>
              <a:miter/>
            </a:ln>
          </p:spPr>
          <p:txBody>
            <a:bodyPr/>
            <a:lstStyle/>
            <a:p/>
          </p:txBody>
        </p:sp>
        <p:sp>
          <p:nvSpPr>
            <p:cNvPr id="246" name="rc246"/>
            <p:cNvSpPr/>
            <p:nvPr/>
          </p:nvSpPr>
          <p:spPr>
            <a:xfrm>
              <a:off x="3956361" y="4594093"/>
              <a:ext cx="265183" cy="94063"/>
            </a:xfrm>
            <a:prstGeom prst="rect">
              <a:avLst/>
            </a:prstGeom>
            <a:solidFill>
              <a:srgbClr val="C11106">
                <a:alpha val="100000"/>
              </a:srgbClr>
            </a:solidFill>
            <a:ln w="2710" cap="flat">
              <a:solidFill>
                <a:srgbClr val="FFFFFF">
                  <a:alpha val="100000"/>
                </a:srgbClr>
              </a:solidFill>
              <a:prstDash val="solid"/>
              <a:miter/>
            </a:ln>
          </p:spPr>
          <p:txBody>
            <a:bodyPr/>
            <a:lstStyle/>
            <a:p/>
          </p:txBody>
        </p:sp>
        <p:sp>
          <p:nvSpPr>
            <p:cNvPr id="247" name="rc247"/>
            <p:cNvSpPr/>
            <p:nvPr/>
          </p:nvSpPr>
          <p:spPr>
            <a:xfrm>
              <a:off x="4221545" y="4594093"/>
              <a:ext cx="265183" cy="94063"/>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248" name="rc248"/>
            <p:cNvSpPr/>
            <p:nvPr/>
          </p:nvSpPr>
          <p:spPr>
            <a:xfrm>
              <a:off x="4486728" y="4594093"/>
              <a:ext cx="265183" cy="94063"/>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249" name="rc249"/>
            <p:cNvSpPr/>
            <p:nvPr/>
          </p:nvSpPr>
          <p:spPr>
            <a:xfrm>
              <a:off x="4751912" y="4594093"/>
              <a:ext cx="265183" cy="94063"/>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250" name="rc250"/>
            <p:cNvSpPr/>
            <p:nvPr/>
          </p:nvSpPr>
          <p:spPr>
            <a:xfrm>
              <a:off x="5017096" y="4594093"/>
              <a:ext cx="265183" cy="94063"/>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251" name="rc251"/>
            <p:cNvSpPr/>
            <p:nvPr/>
          </p:nvSpPr>
          <p:spPr>
            <a:xfrm>
              <a:off x="5282280" y="4594093"/>
              <a:ext cx="265183" cy="94063"/>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252" name="rc252"/>
            <p:cNvSpPr/>
            <p:nvPr/>
          </p:nvSpPr>
          <p:spPr>
            <a:xfrm>
              <a:off x="5547464" y="4594093"/>
              <a:ext cx="265183" cy="94063"/>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253" name="rc253"/>
            <p:cNvSpPr/>
            <p:nvPr/>
          </p:nvSpPr>
          <p:spPr>
            <a:xfrm>
              <a:off x="5812648" y="4594093"/>
              <a:ext cx="265183" cy="94063"/>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254" name="rc254"/>
            <p:cNvSpPr/>
            <p:nvPr/>
          </p:nvSpPr>
          <p:spPr>
            <a:xfrm>
              <a:off x="6077832" y="4594093"/>
              <a:ext cx="265183" cy="94063"/>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255" name="rc255"/>
            <p:cNvSpPr/>
            <p:nvPr/>
          </p:nvSpPr>
          <p:spPr>
            <a:xfrm>
              <a:off x="6343016" y="4594093"/>
              <a:ext cx="265183" cy="94063"/>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256" name="rc256"/>
            <p:cNvSpPr/>
            <p:nvPr/>
          </p:nvSpPr>
          <p:spPr>
            <a:xfrm>
              <a:off x="6608200" y="4594093"/>
              <a:ext cx="265183" cy="94063"/>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257" name="rc257"/>
            <p:cNvSpPr/>
            <p:nvPr/>
          </p:nvSpPr>
          <p:spPr>
            <a:xfrm>
              <a:off x="6873384" y="4594093"/>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58" name="rc258"/>
            <p:cNvSpPr/>
            <p:nvPr/>
          </p:nvSpPr>
          <p:spPr>
            <a:xfrm>
              <a:off x="7138568" y="4594093"/>
              <a:ext cx="265183" cy="94063"/>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259" name="rc259"/>
            <p:cNvSpPr/>
            <p:nvPr/>
          </p:nvSpPr>
          <p:spPr>
            <a:xfrm>
              <a:off x="7403752" y="4594093"/>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60" name="rc260"/>
            <p:cNvSpPr/>
            <p:nvPr/>
          </p:nvSpPr>
          <p:spPr>
            <a:xfrm>
              <a:off x="7668936" y="4594093"/>
              <a:ext cx="265183" cy="9406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261" name="rc261"/>
            <p:cNvSpPr/>
            <p:nvPr/>
          </p:nvSpPr>
          <p:spPr>
            <a:xfrm>
              <a:off x="7934120" y="4594093"/>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262" name="rc262"/>
            <p:cNvSpPr/>
            <p:nvPr/>
          </p:nvSpPr>
          <p:spPr>
            <a:xfrm>
              <a:off x="8199303" y="4594093"/>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63" name="rc263"/>
            <p:cNvSpPr/>
            <p:nvPr/>
          </p:nvSpPr>
          <p:spPr>
            <a:xfrm>
              <a:off x="8464487" y="4594093"/>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64" name="rc264"/>
            <p:cNvSpPr/>
            <p:nvPr/>
          </p:nvSpPr>
          <p:spPr>
            <a:xfrm>
              <a:off x="1834889" y="4405966"/>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65" name="rc265"/>
            <p:cNvSpPr/>
            <p:nvPr/>
          </p:nvSpPr>
          <p:spPr>
            <a:xfrm>
              <a:off x="2100073" y="4405966"/>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66" name="rc266"/>
            <p:cNvSpPr/>
            <p:nvPr/>
          </p:nvSpPr>
          <p:spPr>
            <a:xfrm>
              <a:off x="2365257" y="4405966"/>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67" name="rc267"/>
            <p:cNvSpPr/>
            <p:nvPr/>
          </p:nvSpPr>
          <p:spPr>
            <a:xfrm>
              <a:off x="2630441" y="4405966"/>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68" name="rc268"/>
            <p:cNvSpPr/>
            <p:nvPr/>
          </p:nvSpPr>
          <p:spPr>
            <a:xfrm>
              <a:off x="2895625" y="4405966"/>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69" name="rc269"/>
            <p:cNvSpPr/>
            <p:nvPr/>
          </p:nvSpPr>
          <p:spPr>
            <a:xfrm>
              <a:off x="3160809" y="4405966"/>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70" name="rc270"/>
            <p:cNvSpPr/>
            <p:nvPr/>
          </p:nvSpPr>
          <p:spPr>
            <a:xfrm>
              <a:off x="3425993" y="4405966"/>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71" name="rc271"/>
            <p:cNvSpPr/>
            <p:nvPr/>
          </p:nvSpPr>
          <p:spPr>
            <a:xfrm>
              <a:off x="3691177" y="4405966"/>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72" name="rc272"/>
            <p:cNvSpPr/>
            <p:nvPr/>
          </p:nvSpPr>
          <p:spPr>
            <a:xfrm>
              <a:off x="3956361" y="4405966"/>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73" name="rc273"/>
            <p:cNvSpPr/>
            <p:nvPr/>
          </p:nvSpPr>
          <p:spPr>
            <a:xfrm>
              <a:off x="4221545" y="4405966"/>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74" name="rc274"/>
            <p:cNvSpPr/>
            <p:nvPr/>
          </p:nvSpPr>
          <p:spPr>
            <a:xfrm>
              <a:off x="4486728" y="4405966"/>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75" name="rc275"/>
            <p:cNvSpPr/>
            <p:nvPr/>
          </p:nvSpPr>
          <p:spPr>
            <a:xfrm>
              <a:off x="4751912" y="4405966"/>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76" name="rc276"/>
            <p:cNvSpPr/>
            <p:nvPr/>
          </p:nvSpPr>
          <p:spPr>
            <a:xfrm>
              <a:off x="5017096" y="4405966"/>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77" name="rc277"/>
            <p:cNvSpPr/>
            <p:nvPr/>
          </p:nvSpPr>
          <p:spPr>
            <a:xfrm>
              <a:off x="5282280" y="4405966"/>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78" name="rc278"/>
            <p:cNvSpPr/>
            <p:nvPr/>
          </p:nvSpPr>
          <p:spPr>
            <a:xfrm>
              <a:off x="5547464" y="4405966"/>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79" name="rc279"/>
            <p:cNvSpPr/>
            <p:nvPr/>
          </p:nvSpPr>
          <p:spPr>
            <a:xfrm>
              <a:off x="5812648" y="4405966"/>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80" name="rc280"/>
            <p:cNvSpPr/>
            <p:nvPr/>
          </p:nvSpPr>
          <p:spPr>
            <a:xfrm>
              <a:off x="6077832" y="4405966"/>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81" name="rc281"/>
            <p:cNvSpPr/>
            <p:nvPr/>
          </p:nvSpPr>
          <p:spPr>
            <a:xfrm>
              <a:off x="6343016" y="4405966"/>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82" name="rc282"/>
            <p:cNvSpPr/>
            <p:nvPr/>
          </p:nvSpPr>
          <p:spPr>
            <a:xfrm>
              <a:off x="6608200" y="4405966"/>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83" name="rc283"/>
            <p:cNvSpPr/>
            <p:nvPr/>
          </p:nvSpPr>
          <p:spPr>
            <a:xfrm>
              <a:off x="6873384" y="4405966"/>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84" name="rc284"/>
            <p:cNvSpPr/>
            <p:nvPr/>
          </p:nvSpPr>
          <p:spPr>
            <a:xfrm>
              <a:off x="7138568" y="4405966"/>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85" name="rc285"/>
            <p:cNvSpPr/>
            <p:nvPr/>
          </p:nvSpPr>
          <p:spPr>
            <a:xfrm>
              <a:off x="7403752" y="4405966"/>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286" name="rc286"/>
            <p:cNvSpPr/>
            <p:nvPr/>
          </p:nvSpPr>
          <p:spPr>
            <a:xfrm>
              <a:off x="7668936" y="4405966"/>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87" name="rc287"/>
            <p:cNvSpPr/>
            <p:nvPr/>
          </p:nvSpPr>
          <p:spPr>
            <a:xfrm>
              <a:off x="7934120" y="4405966"/>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88" name="rc288"/>
            <p:cNvSpPr/>
            <p:nvPr/>
          </p:nvSpPr>
          <p:spPr>
            <a:xfrm>
              <a:off x="8199303" y="4405966"/>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89" name="rc289"/>
            <p:cNvSpPr/>
            <p:nvPr/>
          </p:nvSpPr>
          <p:spPr>
            <a:xfrm>
              <a:off x="8464487" y="4405966"/>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90" name="rc290"/>
            <p:cNvSpPr/>
            <p:nvPr/>
          </p:nvSpPr>
          <p:spPr>
            <a:xfrm>
              <a:off x="1834889" y="3277207"/>
              <a:ext cx="265183" cy="94063"/>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291" name="rc291"/>
            <p:cNvSpPr/>
            <p:nvPr/>
          </p:nvSpPr>
          <p:spPr>
            <a:xfrm>
              <a:off x="2100073" y="3277207"/>
              <a:ext cx="265183" cy="94063"/>
            </a:xfrm>
            <a:prstGeom prst="rect">
              <a:avLst/>
            </a:prstGeom>
            <a:solidFill>
              <a:srgbClr val="C9150B">
                <a:alpha val="100000"/>
              </a:srgbClr>
            </a:solidFill>
            <a:ln w="2710" cap="flat">
              <a:solidFill>
                <a:srgbClr val="FFFFFF">
                  <a:alpha val="100000"/>
                </a:srgbClr>
              </a:solidFill>
              <a:prstDash val="solid"/>
              <a:miter/>
            </a:ln>
          </p:spPr>
          <p:txBody>
            <a:bodyPr/>
            <a:lstStyle/>
            <a:p/>
          </p:txBody>
        </p:sp>
        <p:sp>
          <p:nvSpPr>
            <p:cNvPr id="292" name="rc292"/>
            <p:cNvSpPr/>
            <p:nvPr/>
          </p:nvSpPr>
          <p:spPr>
            <a:xfrm>
              <a:off x="2365257" y="3277207"/>
              <a:ext cx="265183" cy="94063"/>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293" name="rc293"/>
            <p:cNvSpPr/>
            <p:nvPr/>
          </p:nvSpPr>
          <p:spPr>
            <a:xfrm>
              <a:off x="2630441" y="3277207"/>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94" name="rc294"/>
            <p:cNvSpPr/>
            <p:nvPr/>
          </p:nvSpPr>
          <p:spPr>
            <a:xfrm>
              <a:off x="2895625" y="3277207"/>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295" name="rc295"/>
            <p:cNvSpPr/>
            <p:nvPr/>
          </p:nvSpPr>
          <p:spPr>
            <a:xfrm>
              <a:off x="3160809" y="3277207"/>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296" name="rc296"/>
            <p:cNvSpPr/>
            <p:nvPr/>
          </p:nvSpPr>
          <p:spPr>
            <a:xfrm>
              <a:off x="3425993" y="3277207"/>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97" name="rc297"/>
            <p:cNvSpPr/>
            <p:nvPr/>
          </p:nvSpPr>
          <p:spPr>
            <a:xfrm>
              <a:off x="3691177" y="3277207"/>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98" name="rc298"/>
            <p:cNvSpPr/>
            <p:nvPr/>
          </p:nvSpPr>
          <p:spPr>
            <a:xfrm>
              <a:off x="3956361" y="3277207"/>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99" name="rc299"/>
            <p:cNvSpPr/>
            <p:nvPr/>
          </p:nvSpPr>
          <p:spPr>
            <a:xfrm>
              <a:off x="4221545" y="3277207"/>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00" name="rc300"/>
            <p:cNvSpPr/>
            <p:nvPr/>
          </p:nvSpPr>
          <p:spPr>
            <a:xfrm>
              <a:off x="4486728" y="3277207"/>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01" name="rc301"/>
            <p:cNvSpPr/>
            <p:nvPr/>
          </p:nvSpPr>
          <p:spPr>
            <a:xfrm>
              <a:off x="4751912" y="3277207"/>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02" name="rc302"/>
            <p:cNvSpPr/>
            <p:nvPr/>
          </p:nvSpPr>
          <p:spPr>
            <a:xfrm>
              <a:off x="5017096" y="3277207"/>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03" name="rc303"/>
            <p:cNvSpPr/>
            <p:nvPr/>
          </p:nvSpPr>
          <p:spPr>
            <a:xfrm>
              <a:off x="5282280" y="3277207"/>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04" name="rc304"/>
            <p:cNvSpPr/>
            <p:nvPr/>
          </p:nvSpPr>
          <p:spPr>
            <a:xfrm>
              <a:off x="5547464" y="3277207"/>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05" name="rc305"/>
            <p:cNvSpPr/>
            <p:nvPr/>
          </p:nvSpPr>
          <p:spPr>
            <a:xfrm>
              <a:off x="5812648" y="3277207"/>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06" name="rc306"/>
            <p:cNvSpPr/>
            <p:nvPr/>
          </p:nvSpPr>
          <p:spPr>
            <a:xfrm>
              <a:off x="6077832" y="3277207"/>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307" name="rc307"/>
            <p:cNvSpPr/>
            <p:nvPr/>
          </p:nvSpPr>
          <p:spPr>
            <a:xfrm>
              <a:off x="6343016" y="3277207"/>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308" name="rc308"/>
            <p:cNvSpPr/>
            <p:nvPr/>
          </p:nvSpPr>
          <p:spPr>
            <a:xfrm>
              <a:off x="6608200" y="3277207"/>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09" name="rc309"/>
            <p:cNvSpPr/>
            <p:nvPr/>
          </p:nvSpPr>
          <p:spPr>
            <a:xfrm>
              <a:off x="6873384" y="3277207"/>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10" name="rc310"/>
            <p:cNvSpPr/>
            <p:nvPr/>
          </p:nvSpPr>
          <p:spPr>
            <a:xfrm>
              <a:off x="7138568" y="3277207"/>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311" name="rc311"/>
            <p:cNvSpPr/>
            <p:nvPr/>
          </p:nvSpPr>
          <p:spPr>
            <a:xfrm>
              <a:off x="7403752" y="3277207"/>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312" name="rc312"/>
            <p:cNvSpPr/>
            <p:nvPr/>
          </p:nvSpPr>
          <p:spPr>
            <a:xfrm>
              <a:off x="7668936" y="3277207"/>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13" name="rc313"/>
            <p:cNvSpPr/>
            <p:nvPr/>
          </p:nvSpPr>
          <p:spPr>
            <a:xfrm>
              <a:off x="7934120" y="3277207"/>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14" name="rc314"/>
            <p:cNvSpPr/>
            <p:nvPr/>
          </p:nvSpPr>
          <p:spPr>
            <a:xfrm>
              <a:off x="8199303" y="3277207"/>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15" name="rc315"/>
            <p:cNvSpPr/>
            <p:nvPr/>
          </p:nvSpPr>
          <p:spPr>
            <a:xfrm>
              <a:off x="8464487" y="3277207"/>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16" name="rc316"/>
            <p:cNvSpPr/>
            <p:nvPr/>
          </p:nvSpPr>
          <p:spPr>
            <a:xfrm>
              <a:off x="1834889" y="4688156"/>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317" name="rc317"/>
            <p:cNvSpPr/>
            <p:nvPr/>
          </p:nvSpPr>
          <p:spPr>
            <a:xfrm>
              <a:off x="2100073" y="4688156"/>
              <a:ext cx="265183" cy="9406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318" name="rc318"/>
            <p:cNvSpPr/>
            <p:nvPr/>
          </p:nvSpPr>
          <p:spPr>
            <a:xfrm>
              <a:off x="2365257" y="4688156"/>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319" name="rc319"/>
            <p:cNvSpPr/>
            <p:nvPr/>
          </p:nvSpPr>
          <p:spPr>
            <a:xfrm>
              <a:off x="2630441" y="4688156"/>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320" name="rc320"/>
            <p:cNvSpPr/>
            <p:nvPr/>
          </p:nvSpPr>
          <p:spPr>
            <a:xfrm>
              <a:off x="2895625" y="4688156"/>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321" name="rc321"/>
            <p:cNvSpPr/>
            <p:nvPr/>
          </p:nvSpPr>
          <p:spPr>
            <a:xfrm>
              <a:off x="3160809" y="4688156"/>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322" name="rc322"/>
            <p:cNvSpPr/>
            <p:nvPr/>
          </p:nvSpPr>
          <p:spPr>
            <a:xfrm>
              <a:off x="3425993" y="4688156"/>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323" name="rc323"/>
            <p:cNvSpPr/>
            <p:nvPr/>
          </p:nvSpPr>
          <p:spPr>
            <a:xfrm>
              <a:off x="3691177" y="4688156"/>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24" name="rc324"/>
            <p:cNvSpPr/>
            <p:nvPr/>
          </p:nvSpPr>
          <p:spPr>
            <a:xfrm>
              <a:off x="3956361" y="4688156"/>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325" name="rc325"/>
            <p:cNvSpPr/>
            <p:nvPr/>
          </p:nvSpPr>
          <p:spPr>
            <a:xfrm>
              <a:off x="4221545" y="4688156"/>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26" name="rc326"/>
            <p:cNvSpPr/>
            <p:nvPr/>
          </p:nvSpPr>
          <p:spPr>
            <a:xfrm>
              <a:off x="4486728" y="4688156"/>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27" name="rc327"/>
            <p:cNvSpPr/>
            <p:nvPr/>
          </p:nvSpPr>
          <p:spPr>
            <a:xfrm>
              <a:off x="4751912" y="4688156"/>
              <a:ext cx="265183" cy="9406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328" name="rc328"/>
            <p:cNvSpPr/>
            <p:nvPr/>
          </p:nvSpPr>
          <p:spPr>
            <a:xfrm>
              <a:off x="5017096" y="4688156"/>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29" name="rc329"/>
            <p:cNvSpPr/>
            <p:nvPr/>
          </p:nvSpPr>
          <p:spPr>
            <a:xfrm>
              <a:off x="5282280" y="4688156"/>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30" name="rc330"/>
            <p:cNvSpPr/>
            <p:nvPr/>
          </p:nvSpPr>
          <p:spPr>
            <a:xfrm>
              <a:off x="5547464" y="4688156"/>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331" name="rc331"/>
            <p:cNvSpPr/>
            <p:nvPr/>
          </p:nvSpPr>
          <p:spPr>
            <a:xfrm>
              <a:off x="5812648" y="4688156"/>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32" name="rc332"/>
            <p:cNvSpPr/>
            <p:nvPr/>
          </p:nvSpPr>
          <p:spPr>
            <a:xfrm>
              <a:off x="6077832" y="4688156"/>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33" name="rc333"/>
            <p:cNvSpPr/>
            <p:nvPr/>
          </p:nvSpPr>
          <p:spPr>
            <a:xfrm>
              <a:off x="6343016" y="4688156"/>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34" name="rc334"/>
            <p:cNvSpPr/>
            <p:nvPr/>
          </p:nvSpPr>
          <p:spPr>
            <a:xfrm>
              <a:off x="6608200" y="4688156"/>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35" name="rc335"/>
            <p:cNvSpPr/>
            <p:nvPr/>
          </p:nvSpPr>
          <p:spPr>
            <a:xfrm>
              <a:off x="6873384" y="4688156"/>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36" name="rc336"/>
            <p:cNvSpPr/>
            <p:nvPr/>
          </p:nvSpPr>
          <p:spPr>
            <a:xfrm>
              <a:off x="7138568" y="4688156"/>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337" name="rc337"/>
            <p:cNvSpPr/>
            <p:nvPr/>
          </p:nvSpPr>
          <p:spPr>
            <a:xfrm>
              <a:off x="7403752" y="4688156"/>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338" name="rc338"/>
            <p:cNvSpPr/>
            <p:nvPr/>
          </p:nvSpPr>
          <p:spPr>
            <a:xfrm>
              <a:off x="7668936" y="4688156"/>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339" name="rc339"/>
            <p:cNvSpPr/>
            <p:nvPr/>
          </p:nvSpPr>
          <p:spPr>
            <a:xfrm>
              <a:off x="7934120" y="4688156"/>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340" name="rc340"/>
            <p:cNvSpPr/>
            <p:nvPr/>
          </p:nvSpPr>
          <p:spPr>
            <a:xfrm>
              <a:off x="8199303" y="4688156"/>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341" name="rc341"/>
            <p:cNvSpPr/>
            <p:nvPr/>
          </p:nvSpPr>
          <p:spPr>
            <a:xfrm>
              <a:off x="8464487" y="4688156"/>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42" name="rc342"/>
            <p:cNvSpPr/>
            <p:nvPr/>
          </p:nvSpPr>
          <p:spPr>
            <a:xfrm>
              <a:off x="1834889" y="4970346"/>
              <a:ext cx="265183" cy="94063"/>
            </a:xfrm>
            <a:prstGeom prst="rect">
              <a:avLst/>
            </a:prstGeom>
            <a:solidFill>
              <a:srgbClr val="C8150B">
                <a:alpha val="100000"/>
              </a:srgbClr>
            </a:solidFill>
            <a:ln w="2710" cap="flat">
              <a:solidFill>
                <a:srgbClr val="FFFFFF">
                  <a:alpha val="100000"/>
                </a:srgbClr>
              </a:solidFill>
              <a:prstDash val="solid"/>
              <a:miter/>
            </a:ln>
          </p:spPr>
          <p:txBody>
            <a:bodyPr/>
            <a:lstStyle/>
            <a:p/>
          </p:txBody>
        </p:sp>
        <p:sp>
          <p:nvSpPr>
            <p:cNvPr id="343" name="rc343"/>
            <p:cNvSpPr/>
            <p:nvPr/>
          </p:nvSpPr>
          <p:spPr>
            <a:xfrm>
              <a:off x="2100073" y="4970346"/>
              <a:ext cx="265183" cy="94063"/>
            </a:xfrm>
            <a:prstGeom prst="rect">
              <a:avLst/>
            </a:prstGeom>
            <a:solidFill>
              <a:srgbClr val="C8150B">
                <a:alpha val="100000"/>
              </a:srgbClr>
            </a:solidFill>
            <a:ln w="2710" cap="flat">
              <a:solidFill>
                <a:srgbClr val="FFFFFF">
                  <a:alpha val="100000"/>
                </a:srgbClr>
              </a:solidFill>
              <a:prstDash val="solid"/>
              <a:miter/>
            </a:ln>
          </p:spPr>
          <p:txBody>
            <a:bodyPr/>
            <a:lstStyle/>
            <a:p/>
          </p:txBody>
        </p:sp>
        <p:sp>
          <p:nvSpPr>
            <p:cNvPr id="344" name="rc344"/>
            <p:cNvSpPr/>
            <p:nvPr/>
          </p:nvSpPr>
          <p:spPr>
            <a:xfrm>
              <a:off x="2365257" y="4970346"/>
              <a:ext cx="265183" cy="94063"/>
            </a:xfrm>
            <a:prstGeom prst="rect">
              <a:avLst/>
            </a:prstGeom>
            <a:solidFill>
              <a:srgbClr val="CD180E">
                <a:alpha val="100000"/>
              </a:srgbClr>
            </a:solidFill>
            <a:ln w="2710" cap="flat">
              <a:solidFill>
                <a:srgbClr val="FFFFFF">
                  <a:alpha val="100000"/>
                </a:srgbClr>
              </a:solidFill>
              <a:prstDash val="solid"/>
              <a:miter/>
            </a:ln>
          </p:spPr>
          <p:txBody>
            <a:bodyPr/>
            <a:lstStyle/>
            <a:p/>
          </p:txBody>
        </p:sp>
        <p:sp>
          <p:nvSpPr>
            <p:cNvPr id="345" name="rc345"/>
            <p:cNvSpPr/>
            <p:nvPr/>
          </p:nvSpPr>
          <p:spPr>
            <a:xfrm>
              <a:off x="2630441" y="4970346"/>
              <a:ext cx="265183" cy="94063"/>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346" name="rc346"/>
            <p:cNvSpPr/>
            <p:nvPr/>
          </p:nvSpPr>
          <p:spPr>
            <a:xfrm>
              <a:off x="2895625" y="4970346"/>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47" name="rc347"/>
            <p:cNvSpPr/>
            <p:nvPr/>
          </p:nvSpPr>
          <p:spPr>
            <a:xfrm>
              <a:off x="3160809" y="4970346"/>
              <a:ext cx="265183" cy="9406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348" name="rc348"/>
            <p:cNvSpPr/>
            <p:nvPr/>
          </p:nvSpPr>
          <p:spPr>
            <a:xfrm>
              <a:off x="3425993" y="4970346"/>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349" name="rc349"/>
            <p:cNvSpPr/>
            <p:nvPr/>
          </p:nvSpPr>
          <p:spPr>
            <a:xfrm>
              <a:off x="3691177" y="4970346"/>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350" name="rc350"/>
            <p:cNvSpPr/>
            <p:nvPr/>
          </p:nvSpPr>
          <p:spPr>
            <a:xfrm>
              <a:off x="3956361" y="4970346"/>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351" name="rc351"/>
            <p:cNvSpPr/>
            <p:nvPr/>
          </p:nvSpPr>
          <p:spPr>
            <a:xfrm>
              <a:off x="4221545" y="4970346"/>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352" name="rc352"/>
            <p:cNvSpPr/>
            <p:nvPr/>
          </p:nvSpPr>
          <p:spPr>
            <a:xfrm>
              <a:off x="4486728" y="4970346"/>
              <a:ext cx="265183" cy="9406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353" name="rc353"/>
            <p:cNvSpPr/>
            <p:nvPr/>
          </p:nvSpPr>
          <p:spPr>
            <a:xfrm>
              <a:off x="4751912" y="4970346"/>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54" name="rc354"/>
            <p:cNvSpPr/>
            <p:nvPr/>
          </p:nvSpPr>
          <p:spPr>
            <a:xfrm>
              <a:off x="5017096" y="4970346"/>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355" name="rc355"/>
            <p:cNvSpPr/>
            <p:nvPr/>
          </p:nvSpPr>
          <p:spPr>
            <a:xfrm>
              <a:off x="5282280" y="4970346"/>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356" name="rc356"/>
            <p:cNvSpPr/>
            <p:nvPr/>
          </p:nvSpPr>
          <p:spPr>
            <a:xfrm>
              <a:off x="5547464" y="4970346"/>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357" name="rc357"/>
            <p:cNvSpPr/>
            <p:nvPr/>
          </p:nvSpPr>
          <p:spPr>
            <a:xfrm>
              <a:off x="5812648" y="4970346"/>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58" name="rc358"/>
            <p:cNvSpPr/>
            <p:nvPr/>
          </p:nvSpPr>
          <p:spPr>
            <a:xfrm>
              <a:off x="6077832" y="4970346"/>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59" name="rc359"/>
            <p:cNvSpPr/>
            <p:nvPr/>
          </p:nvSpPr>
          <p:spPr>
            <a:xfrm>
              <a:off x="6343016" y="4970346"/>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360" name="rc360"/>
            <p:cNvSpPr/>
            <p:nvPr/>
          </p:nvSpPr>
          <p:spPr>
            <a:xfrm>
              <a:off x="6608200" y="4970346"/>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361" name="rc361"/>
            <p:cNvSpPr/>
            <p:nvPr/>
          </p:nvSpPr>
          <p:spPr>
            <a:xfrm>
              <a:off x="6873384" y="4970346"/>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362" name="rc362"/>
            <p:cNvSpPr/>
            <p:nvPr/>
          </p:nvSpPr>
          <p:spPr>
            <a:xfrm>
              <a:off x="7138568" y="4970346"/>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63" name="rc363"/>
            <p:cNvSpPr/>
            <p:nvPr/>
          </p:nvSpPr>
          <p:spPr>
            <a:xfrm>
              <a:off x="7403752" y="4970346"/>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364" name="rc364"/>
            <p:cNvSpPr/>
            <p:nvPr/>
          </p:nvSpPr>
          <p:spPr>
            <a:xfrm>
              <a:off x="7668936" y="4970346"/>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365" name="rc365"/>
            <p:cNvSpPr/>
            <p:nvPr/>
          </p:nvSpPr>
          <p:spPr>
            <a:xfrm>
              <a:off x="7934120" y="4970346"/>
              <a:ext cx="265183" cy="9406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366" name="rc366"/>
            <p:cNvSpPr/>
            <p:nvPr/>
          </p:nvSpPr>
          <p:spPr>
            <a:xfrm>
              <a:off x="8199303" y="4970346"/>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367" name="rc367"/>
            <p:cNvSpPr/>
            <p:nvPr/>
          </p:nvSpPr>
          <p:spPr>
            <a:xfrm>
              <a:off x="8464487" y="4970346"/>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368" name="rc368"/>
            <p:cNvSpPr/>
            <p:nvPr/>
          </p:nvSpPr>
          <p:spPr>
            <a:xfrm>
              <a:off x="1834889" y="4217840"/>
              <a:ext cx="265183" cy="94063"/>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369" name="rc369"/>
            <p:cNvSpPr/>
            <p:nvPr/>
          </p:nvSpPr>
          <p:spPr>
            <a:xfrm>
              <a:off x="2100073" y="4217840"/>
              <a:ext cx="265183" cy="94063"/>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370" name="rc370"/>
            <p:cNvSpPr/>
            <p:nvPr/>
          </p:nvSpPr>
          <p:spPr>
            <a:xfrm>
              <a:off x="2365257" y="4217840"/>
              <a:ext cx="265183" cy="94063"/>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371" name="rc371"/>
            <p:cNvSpPr/>
            <p:nvPr/>
          </p:nvSpPr>
          <p:spPr>
            <a:xfrm>
              <a:off x="2630441" y="4217840"/>
              <a:ext cx="265183" cy="94063"/>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372" name="rc372"/>
            <p:cNvSpPr/>
            <p:nvPr/>
          </p:nvSpPr>
          <p:spPr>
            <a:xfrm>
              <a:off x="2895625" y="4217840"/>
              <a:ext cx="265183" cy="94063"/>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373" name="rc373"/>
            <p:cNvSpPr/>
            <p:nvPr/>
          </p:nvSpPr>
          <p:spPr>
            <a:xfrm>
              <a:off x="3160809" y="4217840"/>
              <a:ext cx="265183" cy="94063"/>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374" name="rc374"/>
            <p:cNvSpPr/>
            <p:nvPr/>
          </p:nvSpPr>
          <p:spPr>
            <a:xfrm>
              <a:off x="3425993" y="4217840"/>
              <a:ext cx="265183" cy="94063"/>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375" name="rc375"/>
            <p:cNvSpPr/>
            <p:nvPr/>
          </p:nvSpPr>
          <p:spPr>
            <a:xfrm>
              <a:off x="3691177" y="4217840"/>
              <a:ext cx="265183" cy="94063"/>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376" name="rc376"/>
            <p:cNvSpPr/>
            <p:nvPr/>
          </p:nvSpPr>
          <p:spPr>
            <a:xfrm>
              <a:off x="3956361" y="4217840"/>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377" name="rc377"/>
            <p:cNvSpPr/>
            <p:nvPr/>
          </p:nvSpPr>
          <p:spPr>
            <a:xfrm>
              <a:off x="4221545" y="4217840"/>
              <a:ext cx="265183" cy="94063"/>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378" name="rc378"/>
            <p:cNvSpPr/>
            <p:nvPr/>
          </p:nvSpPr>
          <p:spPr>
            <a:xfrm>
              <a:off x="4486728" y="4217840"/>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79" name="rc379"/>
            <p:cNvSpPr/>
            <p:nvPr/>
          </p:nvSpPr>
          <p:spPr>
            <a:xfrm>
              <a:off x="4751912" y="4217840"/>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80" name="rc380"/>
            <p:cNvSpPr/>
            <p:nvPr/>
          </p:nvSpPr>
          <p:spPr>
            <a:xfrm>
              <a:off x="5017096" y="4217840"/>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81" name="rc381"/>
            <p:cNvSpPr/>
            <p:nvPr/>
          </p:nvSpPr>
          <p:spPr>
            <a:xfrm>
              <a:off x="5282280" y="4217840"/>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82" name="rc382"/>
            <p:cNvSpPr/>
            <p:nvPr/>
          </p:nvSpPr>
          <p:spPr>
            <a:xfrm>
              <a:off x="5547464" y="4217840"/>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83" name="rc383"/>
            <p:cNvSpPr/>
            <p:nvPr/>
          </p:nvSpPr>
          <p:spPr>
            <a:xfrm>
              <a:off x="5812648" y="4217840"/>
              <a:ext cx="265183" cy="94063"/>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384" name="rc384"/>
            <p:cNvSpPr/>
            <p:nvPr/>
          </p:nvSpPr>
          <p:spPr>
            <a:xfrm>
              <a:off x="6077832" y="4217840"/>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85" name="rc385"/>
            <p:cNvSpPr/>
            <p:nvPr/>
          </p:nvSpPr>
          <p:spPr>
            <a:xfrm>
              <a:off x="6343016" y="4217840"/>
              <a:ext cx="265183" cy="94063"/>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386" name="rc386"/>
            <p:cNvSpPr/>
            <p:nvPr/>
          </p:nvSpPr>
          <p:spPr>
            <a:xfrm>
              <a:off x="6608200" y="4217840"/>
              <a:ext cx="265183" cy="9406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387" name="rc387"/>
            <p:cNvSpPr/>
            <p:nvPr/>
          </p:nvSpPr>
          <p:spPr>
            <a:xfrm>
              <a:off x="6873384" y="4217840"/>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388" name="rc388"/>
            <p:cNvSpPr/>
            <p:nvPr/>
          </p:nvSpPr>
          <p:spPr>
            <a:xfrm>
              <a:off x="7138568" y="4217840"/>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389" name="rc389"/>
            <p:cNvSpPr/>
            <p:nvPr/>
          </p:nvSpPr>
          <p:spPr>
            <a:xfrm>
              <a:off x="7403752" y="4217840"/>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390" name="rc390"/>
            <p:cNvSpPr/>
            <p:nvPr/>
          </p:nvSpPr>
          <p:spPr>
            <a:xfrm>
              <a:off x="7668936" y="4217840"/>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91" name="rc391"/>
            <p:cNvSpPr/>
            <p:nvPr/>
          </p:nvSpPr>
          <p:spPr>
            <a:xfrm>
              <a:off x="7934120" y="4217840"/>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392" name="rc392"/>
            <p:cNvSpPr/>
            <p:nvPr/>
          </p:nvSpPr>
          <p:spPr>
            <a:xfrm>
              <a:off x="8199303" y="4217840"/>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393" name="rc393"/>
            <p:cNvSpPr/>
            <p:nvPr/>
          </p:nvSpPr>
          <p:spPr>
            <a:xfrm>
              <a:off x="8464487" y="4217840"/>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94" name="rc394"/>
            <p:cNvSpPr/>
            <p:nvPr/>
          </p:nvSpPr>
          <p:spPr>
            <a:xfrm>
              <a:off x="1834889" y="1490003"/>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95" name="rc395"/>
            <p:cNvSpPr/>
            <p:nvPr/>
          </p:nvSpPr>
          <p:spPr>
            <a:xfrm>
              <a:off x="2100073" y="1490003"/>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96" name="rc396"/>
            <p:cNvSpPr/>
            <p:nvPr/>
          </p:nvSpPr>
          <p:spPr>
            <a:xfrm>
              <a:off x="2365257" y="149000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97" name="rc397"/>
            <p:cNvSpPr/>
            <p:nvPr/>
          </p:nvSpPr>
          <p:spPr>
            <a:xfrm>
              <a:off x="2630441" y="149000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98" name="rc398"/>
            <p:cNvSpPr/>
            <p:nvPr/>
          </p:nvSpPr>
          <p:spPr>
            <a:xfrm>
              <a:off x="2895625" y="149000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99" name="rc399"/>
            <p:cNvSpPr/>
            <p:nvPr/>
          </p:nvSpPr>
          <p:spPr>
            <a:xfrm>
              <a:off x="3160809" y="149000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00" name="rc400"/>
            <p:cNvSpPr/>
            <p:nvPr/>
          </p:nvSpPr>
          <p:spPr>
            <a:xfrm>
              <a:off x="3425993" y="149000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01" name="rc401"/>
            <p:cNvSpPr/>
            <p:nvPr/>
          </p:nvSpPr>
          <p:spPr>
            <a:xfrm>
              <a:off x="3691177" y="149000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02" name="rc402"/>
            <p:cNvSpPr/>
            <p:nvPr/>
          </p:nvSpPr>
          <p:spPr>
            <a:xfrm>
              <a:off x="3956361" y="149000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03" name="rc403"/>
            <p:cNvSpPr/>
            <p:nvPr/>
          </p:nvSpPr>
          <p:spPr>
            <a:xfrm>
              <a:off x="4221545" y="149000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04" name="rc404"/>
            <p:cNvSpPr/>
            <p:nvPr/>
          </p:nvSpPr>
          <p:spPr>
            <a:xfrm>
              <a:off x="4486728" y="149000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05" name="rc405"/>
            <p:cNvSpPr/>
            <p:nvPr/>
          </p:nvSpPr>
          <p:spPr>
            <a:xfrm>
              <a:off x="4751912" y="149000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06" name="rc406"/>
            <p:cNvSpPr/>
            <p:nvPr/>
          </p:nvSpPr>
          <p:spPr>
            <a:xfrm>
              <a:off x="5017096" y="149000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07" name="rc407"/>
            <p:cNvSpPr/>
            <p:nvPr/>
          </p:nvSpPr>
          <p:spPr>
            <a:xfrm>
              <a:off x="5282280" y="149000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08" name="rc408"/>
            <p:cNvSpPr/>
            <p:nvPr/>
          </p:nvSpPr>
          <p:spPr>
            <a:xfrm>
              <a:off x="5547464" y="149000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09" name="rc409"/>
            <p:cNvSpPr/>
            <p:nvPr/>
          </p:nvSpPr>
          <p:spPr>
            <a:xfrm>
              <a:off x="5812648" y="149000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0" name="rc410"/>
            <p:cNvSpPr/>
            <p:nvPr/>
          </p:nvSpPr>
          <p:spPr>
            <a:xfrm>
              <a:off x="6077832" y="149000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1" name="rc411"/>
            <p:cNvSpPr/>
            <p:nvPr/>
          </p:nvSpPr>
          <p:spPr>
            <a:xfrm>
              <a:off x="6343016" y="149000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2" name="rc412"/>
            <p:cNvSpPr/>
            <p:nvPr/>
          </p:nvSpPr>
          <p:spPr>
            <a:xfrm>
              <a:off x="6608200" y="149000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3" name="rc413"/>
            <p:cNvSpPr/>
            <p:nvPr/>
          </p:nvSpPr>
          <p:spPr>
            <a:xfrm>
              <a:off x="6873384" y="149000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4" name="rc414"/>
            <p:cNvSpPr/>
            <p:nvPr/>
          </p:nvSpPr>
          <p:spPr>
            <a:xfrm>
              <a:off x="7138568" y="149000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5" name="rc415"/>
            <p:cNvSpPr/>
            <p:nvPr/>
          </p:nvSpPr>
          <p:spPr>
            <a:xfrm>
              <a:off x="7403752" y="149000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6" name="rc416"/>
            <p:cNvSpPr/>
            <p:nvPr/>
          </p:nvSpPr>
          <p:spPr>
            <a:xfrm>
              <a:off x="7668936" y="149000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7" name="rc417"/>
            <p:cNvSpPr/>
            <p:nvPr/>
          </p:nvSpPr>
          <p:spPr>
            <a:xfrm>
              <a:off x="7934120" y="149000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8" name="rc418"/>
            <p:cNvSpPr/>
            <p:nvPr/>
          </p:nvSpPr>
          <p:spPr>
            <a:xfrm>
              <a:off x="8199303" y="149000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9" name="rc419"/>
            <p:cNvSpPr/>
            <p:nvPr/>
          </p:nvSpPr>
          <p:spPr>
            <a:xfrm>
              <a:off x="8464487" y="149000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20" name="rc420"/>
            <p:cNvSpPr/>
            <p:nvPr/>
          </p:nvSpPr>
          <p:spPr>
            <a:xfrm>
              <a:off x="1834889" y="337127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421" name="rc421"/>
            <p:cNvSpPr/>
            <p:nvPr/>
          </p:nvSpPr>
          <p:spPr>
            <a:xfrm>
              <a:off x="2100073" y="337127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422" name="rc422"/>
            <p:cNvSpPr/>
            <p:nvPr/>
          </p:nvSpPr>
          <p:spPr>
            <a:xfrm>
              <a:off x="2365257" y="3371270"/>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23" name="rc423"/>
            <p:cNvSpPr/>
            <p:nvPr/>
          </p:nvSpPr>
          <p:spPr>
            <a:xfrm>
              <a:off x="2630441" y="3371270"/>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24" name="rc424"/>
            <p:cNvSpPr/>
            <p:nvPr/>
          </p:nvSpPr>
          <p:spPr>
            <a:xfrm>
              <a:off x="2895625" y="3371270"/>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425" name="rc425"/>
            <p:cNvSpPr/>
            <p:nvPr/>
          </p:nvSpPr>
          <p:spPr>
            <a:xfrm>
              <a:off x="3160809" y="3371270"/>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426" name="rc426"/>
            <p:cNvSpPr/>
            <p:nvPr/>
          </p:nvSpPr>
          <p:spPr>
            <a:xfrm>
              <a:off x="3425993" y="3371270"/>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27" name="rc427"/>
            <p:cNvSpPr/>
            <p:nvPr/>
          </p:nvSpPr>
          <p:spPr>
            <a:xfrm>
              <a:off x="3691177" y="3371270"/>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28" name="rc428"/>
            <p:cNvSpPr/>
            <p:nvPr/>
          </p:nvSpPr>
          <p:spPr>
            <a:xfrm>
              <a:off x="3956361" y="3371270"/>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29" name="rc429"/>
            <p:cNvSpPr/>
            <p:nvPr/>
          </p:nvSpPr>
          <p:spPr>
            <a:xfrm>
              <a:off x="4221545" y="3371270"/>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30" name="rc430"/>
            <p:cNvSpPr/>
            <p:nvPr/>
          </p:nvSpPr>
          <p:spPr>
            <a:xfrm>
              <a:off x="4486728" y="3371270"/>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31" name="rc431"/>
            <p:cNvSpPr/>
            <p:nvPr/>
          </p:nvSpPr>
          <p:spPr>
            <a:xfrm>
              <a:off x="4751912" y="3371270"/>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32" name="rc432"/>
            <p:cNvSpPr/>
            <p:nvPr/>
          </p:nvSpPr>
          <p:spPr>
            <a:xfrm>
              <a:off x="5017096" y="337127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33" name="rc433"/>
            <p:cNvSpPr/>
            <p:nvPr/>
          </p:nvSpPr>
          <p:spPr>
            <a:xfrm>
              <a:off x="5282280" y="337127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34" name="rc434"/>
            <p:cNvSpPr/>
            <p:nvPr/>
          </p:nvSpPr>
          <p:spPr>
            <a:xfrm>
              <a:off x="5547464" y="337127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35" name="rc435"/>
            <p:cNvSpPr/>
            <p:nvPr/>
          </p:nvSpPr>
          <p:spPr>
            <a:xfrm>
              <a:off x="5812648" y="337127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36" name="rc436"/>
            <p:cNvSpPr/>
            <p:nvPr/>
          </p:nvSpPr>
          <p:spPr>
            <a:xfrm>
              <a:off x="6077832" y="337127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37" name="rc437"/>
            <p:cNvSpPr/>
            <p:nvPr/>
          </p:nvSpPr>
          <p:spPr>
            <a:xfrm>
              <a:off x="6343016" y="337127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38" name="rc438"/>
            <p:cNvSpPr/>
            <p:nvPr/>
          </p:nvSpPr>
          <p:spPr>
            <a:xfrm>
              <a:off x="6608200" y="337127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39" name="rc439"/>
            <p:cNvSpPr/>
            <p:nvPr/>
          </p:nvSpPr>
          <p:spPr>
            <a:xfrm>
              <a:off x="6873384" y="337127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40" name="rc440"/>
            <p:cNvSpPr/>
            <p:nvPr/>
          </p:nvSpPr>
          <p:spPr>
            <a:xfrm>
              <a:off x="7138568" y="337127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441" name="rc441"/>
            <p:cNvSpPr/>
            <p:nvPr/>
          </p:nvSpPr>
          <p:spPr>
            <a:xfrm>
              <a:off x="7403752" y="3371270"/>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42" name="rc442"/>
            <p:cNvSpPr/>
            <p:nvPr/>
          </p:nvSpPr>
          <p:spPr>
            <a:xfrm>
              <a:off x="7668936" y="337127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43" name="rc443"/>
            <p:cNvSpPr/>
            <p:nvPr/>
          </p:nvSpPr>
          <p:spPr>
            <a:xfrm>
              <a:off x="7934120" y="3371270"/>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44" name="rc444"/>
            <p:cNvSpPr/>
            <p:nvPr/>
          </p:nvSpPr>
          <p:spPr>
            <a:xfrm>
              <a:off x="8199303" y="337127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445" name="rc445"/>
            <p:cNvSpPr/>
            <p:nvPr/>
          </p:nvSpPr>
          <p:spPr>
            <a:xfrm>
              <a:off x="8464487" y="337127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446" name="rc446"/>
            <p:cNvSpPr/>
            <p:nvPr/>
          </p:nvSpPr>
          <p:spPr>
            <a:xfrm>
              <a:off x="1834889" y="4123776"/>
              <a:ext cx="265183" cy="94063"/>
            </a:xfrm>
            <a:prstGeom prst="rect">
              <a:avLst/>
            </a:prstGeom>
            <a:solidFill>
              <a:srgbClr val="C8150B">
                <a:alpha val="100000"/>
              </a:srgbClr>
            </a:solidFill>
            <a:ln w="2710" cap="flat">
              <a:solidFill>
                <a:srgbClr val="FFFFFF">
                  <a:alpha val="100000"/>
                </a:srgbClr>
              </a:solidFill>
              <a:prstDash val="solid"/>
              <a:miter/>
            </a:ln>
          </p:spPr>
          <p:txBody>
            <a:bodyPr/>
            <a:lstStyle/>
            <a:p/>
          </p:txBody>
        </p:sp>
        <p:sp>
          <p:nvSpPr>
            <p:cNvPr id="447" name="rc447"/>
            <p:cNvSpPr/>
            <p:nvPr/>
          </p:nvSpPr>
          <p:spPr>
            <a:xfrm>
              <a:off x="2100073" y="4123776"/>
              <a:ext cx="265183" cy="94063"/>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448" name="rc448"/>
            <p:cNvSpPr/>
            <p:nvPr/>
          </p:nvSpPr>
          <p:spPr>
            <a:xfrm>
              <a:off x="2365257" y="4123776"/>
              <a:ext cx="265183" cy="94063"/>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449" name="rc449"/>
            <p:cNvSpPr/>
            <p:nvPr/>
          </p:nvSpPr>
          <p:spPr>
            <a:xfrm>
              <a:off x="2630441" y="4123776"/>
              <a:ext cx="265183" cy="94063"/>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450" name="rc450"/>
            <p:cNvSpPr/>
            <p:nvPr/>
          </p:nvSpPr>
          <p:spPr>
            <a:xfrm>
              <a:off x="2895625" y="4123776"/>
              <a:ext cx="265183" cy="94063"/>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451" name="rc451"/>
            <p:cNvSpPr/>
            <p:nvPr/>
          </p:nvSpPr>
          <p:spPr>
            <a:xfrm>
              <a:off x="3160809" y="4123776"/>
              <a:ext cx="265183" cy="94063"/>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452" name="rc452"/>
            <p:cNvSpPr/>
            <p:nvPr/>
          </p:nvSpPr>
          <p:spPr>
            <a:xfrm>
              <a:off x="3425993" y="4123776"/>
              <a:ext cx="265183" cy="94063"/>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453" name="rc453"/>
            <p:cNvSpPr/>
            <p:nvPr/>
          </p:nvSpPr>
          <p:spPr>
            <a:xfrm>
              <a:off x="3691177" y="4123776"/>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454" name="rc454"/>
            <p:cNvSpPr/>
            <p:nvPr/>
          </p:nvSpPr>
          <p:spPr>
            <a:xfrm>
              <a:off x="3956361" y="4123776"/>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55" name="rc455"/>
            <p:cNvSpPr/>
            <p:nvPr/>
          </p:nvSpPr>
          <p:spPr>
            <a:xfrm>
              <a:off x="4221545" y="4123776"/>
              <a:ext cx="265183" cy="94063"/>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456" name="rc456"/>
            <p:cNvSpPr/>
            <p:nvPr/>
          </p:nvSpPr>
          <p:spPr>
            <a:xfrm>
              <a:off x="4486728" y="4123776"/>
              <a:ext cx="265183" cy="9406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457" name="rc457"/>
            <p:cNvSpPr/>
            <p:nvPr/>
          </p:nvSpPr>
          <p:spPr>
            <a:xfrm>
              <a:off x="4751912" y="4123776"/>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458" name="rc458"/>
            <p:cNvSpPr/>
            <p:nvPr/>
          </p:nvSpPr>
          <p:spPr>
            <a:xfrm>
              <a:off x="5017096" y="4123776"/>
              <a:ext cx="265183" cy="9406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459" name="rc459"/>
            <p:cNvSpPr/>
            <p:nvPr/>
          </p:nvSpPr>
          <p:spPr>
            <a:xfrm>
              <a:off x="5282280" y="4123776"/>
              <a:ext cx="265183" cy="9406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460" name="rc460"/>
            <p:cNvSpPr/>
            <p:nvPr/>
          </p:nvSpPr>
          <p:spPr>
            <a:xfrm>
              <a:off x="5547464" y="4123776"/>
              <a:ext cx="265183" cy="9406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461" name="rc461"/>
            <p:cNvSpPr/>
            <p:nvPr/>
          </p:nvSpPr>
          <p:spPr>
            <a:xfrm>
              <a:off x="5812648" y="4123776"/>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462" name="rc462"/>
            <p:cNvSpPr/>
            <p:nvPr/>
          </p:nvSpPr>
          <p:spPr>
            <a:xfrm>
              <a:off x="6077832" y="4123776"/>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463" name="rc463"/>
            <p:cNvSpPr/>
            <p:nvPr/>
          </p:nvSpPr>
          <p:spPr>
            <a:xfrm>
              <a:off x="6343016" y="4123776"/>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464" name="rc464"/>
            <p:cNvSpPr/>
            <p:nvPr/>
          </p:nvSpPr>
          <p:spPr>
            <a:xfrm>
              <a:off x="6608200" y="4123776"/>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465" name="rc465"/>
            <p:cNvSpPr/>
            <p:nvPr/>
          </p:nvSpPr>
          <p:spPr>
            <a:xfrm>
              <a:off x="6873384" y="4123776"/>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466" name="rc466"/>
            <p:cNvSpPr/>
            <p:nvPr/>
          </p:nvSpPr>
          <p:spPr>
            <a:xfrm>
              <a:off x="7138568" y="4123776"/>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467" name="rc467"/>
            <p:cNvSpPr/>
            <p:nvPr/>
          </p:nvSpPr>
          <p:spPr>
            <a:xfrm>
              <a:off x="7403752" y="4123776"/>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468" name="rc468"/>
            <p:cNvSpPr/>
            <p:nvPr/>
          </p:nvSpPr>
          <p:spPr>
            <a:xfrm>
              <a:off x="7668936" y="4123776"/>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469" name="rc469"/>
            <p:cNvSpPr/>
            <p:nvPr/>
          </p:nvSpPr>
          <p:spPr>
            <a:xfrm>
              <a:off x="7934120" y="4123776"/>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70" name="rc470"/>
            <p:cNvSpPr/>
            <p:nvPr/>
          </p:nvSpPr>
          <p:spPr>
            <a:xfrm>
              <a:off x="8199303" y="4123776"/>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71" name="rc471"/>
            <p:cNvSpPr/>
            <p:nvPr/>
          </p:nvSpPr>
          <p:spPr>
            <a:xfrm>
              <a:off x="8464487" y="4123776"/>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472" name="rc472"/>
            <p:cNvSpPr/>
            <p:nvPr/>
          </p:nvSpPr>
          <p:spPr>
            <a:xfrm>
              <a:off x="1834889" y="5346600"/>
              <a:ext cx="265183" cy="94063"/>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473" name="rc473"/>
            <p:cNvSpPr/>
            <p:nvPr/>
          </p:nvSpPr>
          <p:spPr>
            <a:xfrm>
              <a:off x="2100073" y="5346600"/>
              <a:ext cx="265183" cy="94063"/>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474" name="rc474"/>
            <p:cNvSpPr/>
            <p:nvPr/>
          </p:nvSpPr>
          <p:spPr>
            <a:xfrm>
              <a:off x="2365257" y="5346600"/>
              <a:ext cx="265183" cy="94063"/>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475" name="rc475"/>
            <p:cNvSpPr/>
            <p:nvPr/>
          </p:nvSpPr>
          <p:spPr>
            <a:xfrm>
              <a:off x="2630441" y="5346600"/>
              <a:ext cx="265183" cy="94063"/>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476" name="rc476"/>
            <p:cNvSpPr/>
            <p:nvPr/>
          </p:nvSpPr>
          <p:spPr>
            <a:xfrm>
              <a:off x="2895625" y="5346600"/>
              <a:ext cx="265183" cy="94063"/>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477" name="rc477"/>
            <p:cNvSpPr/>
            <p:nvPr/>
          </p:nvSpPr>
          <p:spPr>
            <a:xfrm>
              <a:off x="3160809" y="5346600"/>
              <a:ext cx="265183" cy="94063"/>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478" name="rc478"/>
            <p:cNvSpPr/>
            <p:nvPr/>
          </p:nvSpPr>
          <p:spPr>
            <a:xfrm>
              <a:off x="3425993" y="5346600"/>
              <a:ext cx="265183" cy="94063"/>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479" name="rc479"/>
            <p:cNvSpPr/>
            <p:nvPr/>
          </p:nvSpPr>
          <p:spPr>
            <a:xfrm>
              <a:off x="3691177" y="5346600"/>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480" name="rc480"/>
            <p:cNvSpPr/>
            <p:nvPr/>
          </p:nvSpPr>
          <p:spPr>
            <a:xfrm>
              <a:off x="3956361" y="5346600"/>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481" name="rc481"/>
            <p:cNvSpPr/>
            <p:nvPr/>
          </p:nvSpPr>
          <p:spPr>
            <a:xfrm>
              <a:off x="4221545" y="5346600"/>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482" name="rc482"/>
            <p:cNvSpPr/>
            <p:nvPr/>
          </p:nvSpPr>
          <p:spPr>
            <a:xfrm>
              <a:off x="4486728" y="5346600"/>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483" name="rc483"/>
            <p:cNvSpPr/>
            <p:nvPr/>
          </p:nvSpPr>
          <p:spPr>
            <a:xfrm>
              <a:off x="4751912" y="5346600"/>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84" name="rc484"/>
            <p:cNvSpPr/>
            <p:nvPr/>
          </p:nvSpPr>
          <p:spPr>
            <a:xfrm>
              <a:off x="5017096" y="5346600"/>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485" name="rc485"/>
            <p:cNvSpPr/>
            <p:nvPr/>
          </p:nvSpPr>
          <p:spPr>
            <a:xfrm>
              <a:off x="5282280" y="5346600"/>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86" name="rc486"/>
            <p:cNvSpPr/>
            <p:nvPr/>
          </p:nvSpPr>
          <p:spPr>
            <a:xfrm>
              <a:off x="5547464" y="5346600"/>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487" name="rc487"/>
            <p:cNvSpPr/>
            <p:nvPr/>
          </p:nvSpPr>
          <p:spPr>
            <a:xfrm>
              <a:off x="5812648" y="534660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488" name="rc488"/>
            <p:cNvSpPr/>
            <p:nvPr/>
          </p:nvSpPr>
          <p:spPr>
            <a:xfrm>
              <a:off x="6077832" y="5346600"/>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89" name="rc489"/>
            <p:cNvSpPr/>
            <p:nvPr/>
          </p:nvSpPr>
          <p:spPr>
            <a:xfrm>
              <a:off x="6343016" y="5346600"/>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90" name="rc490"/>
            <p:cNvSpPr/>
            <p:nvPr/>
          </p:nvSpPr>
          <p:spPr>
            <a:xfrm>
              <a:off x="6608200" y="5346600"/>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491" name="rc491"/>
            <p:cNvSpPr/>
            <p:nvPr/>
          </p:nvSpPr>
          <p:spPr>
            <a:xfrm>
              <a:off x="6873384" y="5346600"/>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492" name="rc492"/>
            <p:cNvSpPr/>
            <p:nvPr/>
          </p:nvSpPr>
          <p:spPr>
            <a:xfrm>
              <a:off x="7138568" y="5346600"/>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493" name="rc493"/>
            <p:cNvSpPr/>
            <p:nvPr/>
          </p:nvSpPr>
          <p:spPr>
            <a:xfrm>
              <a:off x="7403752" y="5346600"/>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94" name="rc494"/>
            <p:cNvSpPr/>
            <p:nvPr/>
          </p:nvSpPr>
          <p:spPr>
            <a:xfrm>
              <a:off x="7668936" y="5346600"/>
              <a:ext cx="265183" cy="9406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495" name="rc495"/>
            <p:cNvSpPr/>
            <p:nvPr/>
          </p:nvSpPr>
          <p:spPr>
            <a:xfrm>
              <a:off x="7934120" y="5346600"/>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496" name="rc496"/>
            <p:cNvSpPr/>
            <p:nvPr/>
          </p:nvSpPr>
          <p:spPr>
            <a:xfrm>
              <a:off x="8199303" y="5346600"/>
              <a:ext cx="265183" cy="9406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497" name="rc497"/>
            <p:cNvSpPr/>
            <p:nvPr/>
          </p:nvSpPr>
          <p:spPr>
            <a:xfrm>
              <a:off x="8464487" y="5346600"/>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498" name="rc498"/>
            <p:cNvSpPr/>
            <p:nvPr/>
          </p:nvSpPr>
          <p:spPr>
            <a:xfrm>
              <a:off x="1834889" y="393565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499" name="rc499"/>
            <p:cNvSpPr/>
            <p:nvPr/>
          </p:nvSpPr>
          <p:spPr>
            <a:xfrm>
              <a:off x="2100073" y="3935650"/>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00" name="rc500"/>
            <p:cNvSpPr/>
            <p:nvPr/>
          </p:nvSpPr>
          <p:spPr>
            <a:xfrm>
              <a:off x="2365257" y="3935650"/>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01" name="rc501"/>
            <p:cNvSpPr/>
            <p:nvPr/>
          </p:nvSpPr>
          <p:spPr>
            <a:xfrm>
              <a:off x="2630441" y="3935650"/>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02" name="rc502"/>
            <p:cNvSpPr/>
            <p:nvPr/>
          </p:nvSpPr>
          <p:spPr>
            <a:xfrm>
              <a:off x="2895625" y="3935650"/>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03" name="rc503"/>
            <p:cNvSpPr/>
            <p:nvPr/>
          </p:nvSpPr>
          <p:spPr>
            <a:xfrm>
              <a:off x="3160809" y="393565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04" name="rc504"/>
            <p:cNvSpPr/>
            <p:nvPr/>
          </p:nvSpPr>
          <p:spPr>
            <a:xfrm>
              <a:off x="3425993" y="393565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05" name="rc505"/>
            <p:cNvSpPr/>
            <p:nvPr/>
          </p:nvSpPr>
          <p:spPr>
            <a:xfrm>
              <a:off x="3691177" y="393565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06" name="rc506"/>
            <p:cNvSpPr/>
            <p:nvPr/>
          </p:nvSpPr>
          <p:spPr>
            <a:xfrm>
              <a:off x="3956361" y="393565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07" name="rc507"/>
            <p:cNvSpPr/>
            <p:nvPr/>
          </p:nvSpPr>
          <p:spPr>
            <a:xfrm>
              <a:off x="4221545" y="393565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08" name="rc508"/>
            <p:cNvSpPr/>
            <p:nvPr/>
          </p:nvSpPr>
          <p:spPr>
            <a:xfrm>
              <a:off x="4486728" y="393565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09" name="rc509"/>
            <p:cNvSpPr/>
            <p:nvPr/>
          </p:nvSpPr>
          <p:spPr>
            <a:xfrm>
              <a:off x="4751912" y="393565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10" name="rc510"/>
            <p:cNvSpPr/>
            <p:nvPr/>
          </p:nvSpPr>
          <p:spPr>
            <a:xfrm>
              <a:off x="5017096" y="393565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11" name="rc511"/>
            <p:cNvSpPr/>
            <p:nvPr/>
          </p:nvSpPr>
          <p:spPr>
            <a:xfrm>
              <a:off x="5282280" y="393565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12" name="rc512"/>
            <p:cNvSpPr/>
            <p:nvPr/>
          </p:nvSpPr>
          <p:spPr>
            <a:xfrm>
              <a:off x="5547464" y="393565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13" name="rc513"/>
            <p:cNvSpPr/>
            <p:nvPr/>
          </p:nvSpPr>
          <p:spPr>
            <a:xfrm>
              <a:off x="5812648" y="393565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14" name="rc514"/>
            <p:cNvSpPr/>
            <p:nvPr/>
          </p:nvSpPr>
          <p:spPr>
            <a:xfrm>
              <a:off x="6077832" y="393565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15" name="rc515"/>
            <p:cNvSpPr/>
            <p:nvPr/>
          </p:nvSpPr>
          <p:spPr>
            <a:xfrm>
              <a:off x="6343016" y="3935650"/>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16" name="rc516"/>
            <p:cNvSpPr/>
            <p:nvPr/>
          </p:nvSpPr>
          <p:spPr>
            <a:xfrm>
              <a:off x="6608200" y="393565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17" name="rc517"/>
            <p:cNvSpPr/>
            <p:nvPr/>
          </p:nvSpPr>
          <p:spPr>
            <a:xfrm>
              <a:off x="6873384" y="3935650"/>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18" name="rc518"/>
            <p:cNvSpPr/>
            <p:nvPr/>
          </p:nvSpPr>
          <p:spPr>
            <a:xfrm>
              <a:off x="7138568" y="3935650"/>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19" name="rc519"/>
            <p:cNvSpPr/>
            <p:nvPr/>
          </p:nvSpPr>
          <p:spPr>
            <a:xfrm>
              <a:off x="7403752" y="3935650"/>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20" name="rc520"/>
            <p:cNvSpPr/>
            <p:nvPr/>
          </p:nvSpPr>
          <p:spPr>
            <a:xfrm>
              <a:off x="7668936" y="3935650"/>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21" name="rc521"/>
            <p:cNvSpPr/>
            <p:nvPr/>
          </p:nvSpPr>
          <p:spPr>
            <a:xfrm>
              <a:off x="7934120" y="393565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22" name="rc522"/>
            <p:cNvSpPr/>
            <p:nvPr/>
          </p:nvSpPr>
          <p:spPr>
            <a:xfrm>
              <a:off x="8199303" y="393565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523" name="rc523"/>
            <p:cNvSpPr/>
            <p:nvPr/>
          </p:nvSpPr>
          <p:spPr>
            <a:xfrm>
              <a:off x="8464487" y="3935650"/>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24" name="rc524"/>
            <p:cNvSpPr/>
            <p:nvPr/>
          </p:nvSpPr>
          <p:spPr>
            <a:xfrm>
              <a:off x="1834889" y="120781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25" name="rc525"/>
            <p:cNvSpPr/>
            <p:nvPr/>
          </p:nvSpPr>
          <p:spPr>
            <a:xfrm>
              <a:off x="2100073" y="1207813"/>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26" name="rc526"/>
            <p:cNvSpPr/>
            <p:nvPr/>
          </p:nvSpPr>
          <p:spPr>
            <a:xfrm>
              <a:off x="2365257" y="1207813"/>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27" name="rc527"/>
            <p:cNvSpPr/>
            <p:nvPr/>
          </p:nvSpPr>
          <p:spPr>
            <a:xfrm>
              <a:off x="2630441" y="1207813"/>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528" name="rc528"/>
            <p:cNvSpPr/>
            <p:nvPr/>
          </p:nvSpPr>
          <p:spPr>
            <a:xfrm>
              <a:off x="2895625" y="1207813"/>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529" name="rc529"/>
            <p:cNvSpPr/>
            <p:nvPr/>
          </p:nvSpPr>
          <p:spPr>
            <a:xfrm>
              <a:off x="3160809" y="1207813"/>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30" name="rc530"/>
            <p:cNvSpPr/>
            <p:nvPr/>
          </p:nvSpPr>
          <p:spPr>
            <a:xfrm>
              <a:off x="3425993" y="1207813"/>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31" name="rc531"/>
            <p:cNvSpPr/>
            <p:nvPr/>
          </p:nvSpPr>
          <p:spPr>
            <a:xfrm>
              <a:off x="3691177" y="120781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32" name="rc532"/>
            <p:cNvSpPr/>
            <p:nvPr/>
          </p:nvSpPr>
          <p:spPr>
            <a:xfrm>
              <a:off x="3956361" y="120781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33" name="rc533"/>
            <p:cNvSpPr/>
            <p:nvPr/>
          </p:nvSpPr>
          <p:spPr>
            <a:xfrm>
              <a:off x="4221545" y="120781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34" name="rc534"/>
            <p:cNvSpPr/>
            <p:nvPr/>
          </p:nvSpPr>
          <p:spPr>
            <a:xfrm>
              <a:off x="4486728" y="120781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35" name="rc535"/>
            <p:cNvSpPr/>
            <p:nvPr/>
          </p:nvSpPr>
          <p:spPr>
            <a:xfrm>
              <a:off x="4751912" y="120781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36" name="rc536"/>
            <p:cNvSpPr/>
            <p:nvPr/>
          </p:nvSpPr>
          <p:spPr>
            <a:xfrm>
              <a:off x="5017096" y="120781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37" name="rc537"/>
            <p:cNvSpPr/>
            <p:nvPr/>
          </p:nvSpPr>
          <p:spPr>
            <a:xfrm>
              <a:off x="5282280" y="120781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38" name="rc538"/>
            <p:cNvSpPr/>
            <p:nvPr/>
          </p:nvSpPr>
          <p:spPr>
            <a:xfrm>
              <a:off x="5547464" y="120781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39" name="rc539"/>
            <p:cNvSpPr/>
            <p:nvPr/>
          </p:nvSpPr>
          <p:spPr>
            <a:xfrm>
              <a:off x="5812648" y="1207813"/>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40" name="rc540"/>
            <p:cNvSpPr/>
            <p:nvPr/>
          </p:nvSpPr>
          <p:spPr>
            <a:xfrm>
              <a:off x="6077832" y="120781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41" name="rc541"/>
            <p:cNvSpPr/>
            <p:nvPr/>
          </p:nvSpPr>
          <p:spPr>
            <a:xfrm>
              <a:off x="6343016" y="120781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42" name="rc542"/>
            <p:cNvSpPr/>
            <p:nvPr/>
          </p:nvSpPr>
          <p:spPr>
            <a:xfrm>
              <a:off x="6608200" y="120781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43" name="rc543"/>
            <p:cNvSpPr/>
            <p:nvPr/>
          </p:nvSpPr>
          <p:spPr>
            <a:xfrm>
              <a:off x="6873384" y="120781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44" name="rc544"/>
            <p:cNvSpPr/>
            <p:nvPr/>
          </p:nvSpPr>
          <p:spPr>
            <a:xfrm>
              <a:off x="7138568" y="120781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45" name="rc545"/>
            <p:cNvSpPr/>
            <p:nvPr/>
          </p:nvSpPr>
          <p:spPr>
            <a:xfrm>
              <a:off x="7403752" y="120781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46" name="rc546"/>
            <p:cNvSpPr/>
            <p:nvPr/>
          </p:nvSpPr>
          <p:spPr>
            <a:xfrm>
              <a:off x="7668936" y="120781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47" name="rc547"/>
            <p:cNvSpPr/>
            <p:nvPr/>
          </p:nvSpPr>
          <p:spPr>
            <a:xfrm>
              <a:off x="7934120" y="120781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48" name="rc548"/>
            <p:cNvSpPr/>
            <p:nvPr/>
          </p:nvSpPr>
          <p:spPr>
            <a:xfrm>
              <a:off x="8199303" y="120781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49" name="rc549"/>
            <p:cNvSpPr/>
            <p:nvPr/>
          </p:nvSpPr>
          <p:spPr>
            <a:xfrm>
              <a:off x="8464487" y="120781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0" name="rc550"/>
            <p:cNvSpPr/>
            <p:nvPr/>
          </p:nvSpPr>
          <p:spPr>
            <a:xfrm>
              <a:off x="1834889" y="5064410"/>
              <a:ext cx="265183" cy="94063"/>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551" name="rc551"/>
            <p:cNvSpPr/>
            <p:nvPr/>
          </p:nvSpPr>
          <p:spPr>
            <a:xfrm>
              <a:off x="2100073" y="5064410"/>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552" name="rc552"/>
            <p:cNvSpPr/>
            <p:nvPr/>
          </p:nvSpPr>
          <p:spPr>
            <a:xfrm>
              <a:off x="2365257" y="5064410"/>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553" name="rc553"/>
            <p:cNvSpPr/>
            <p:nvPr/>
          </p:nvSpPr>
          <p:spPr>
            <a:xfrm>
              <a:off x="2630441" y="5064410"/>
              <a:ext cx="265183" cy="9406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554" name="rc554"/>
            <p:cNvSpPr/>
            <p:nvPr/>
          </p:nvSpPr>
          <p:spPr>
            <a:xfrm>
              <a:off x="2895625" y="5064410"/>
              <a:ext cx="265183" cy="9406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555" name="rc555"/>
            <p:cNvSpPr/>
            <p:nvPr/>
          </p:nvSpPr>
          <p:spPr>
            <a:xfrm>
              <a:off x="3160809" y="5064410"/>
              <a:ext cx="265183" cy="9406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556" name="rc556"/>
            <p:cNvSpPr/>
            <p:nvPr/>
          </p:nvSpPr>
          <p:spPr>
            <a:xfrm>
              <a:off x="3425993" y="5064410"/>
              <a:ext cx="265183" cy="9406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557" name="rc557"/>
            <p:cNvSpPr/>
            <p:nvPr/>
          </p:nvSpPr>
          <p:spPr>
            <a:xfrm>
              <a:off x="3691177" y="5064410"/>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558" name="rc558"/>
            <p:cNvSpPr/>
            <p:nvPr/>
          </p:nvSpPr>
          <p:spPr>
            <a:xfrm>
              <a:off x="3956361" y="5064410"/>
              <a:ext cx="265183" cy="9406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559" name="rc559"/>
            <p:cNvSpPr/>
            <p:nvPr/>
          </p:nvSpPr>
          <p:spPr>
            <a:xfrm>
              <a:off x="4221545" y="5064410"/>
              <a:ext cx="265183" cy="9406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560" name="rc560"/>
            <p:cNvSpPr/>
            <p:nvPr/>
          </p:nvSpPr>
          <p:spPr>
            <a:xfrm>
              <a:off x="4486728" y="5064410"/>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561" name="rc561"/>
            <p:cNvSpPr/>
            <p:nvPr/>
          </p:nvSpPr>
          <p:spPr>
            <a:xfrm>
              <a:off x="4751912" y="5064410"/>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562" name="rc562"/>
            <p:cNvSpPr/>
            <p:nvPr/>
          </p:nvSpPr>
          <p:spPr>
            <a:xfrm>
              <a:off x="5017096" y="5064410"/>
              <a:ext cx="265183" cy="9406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563" name="rc563"/>
            <p:cNvSpPr/>
            <p:nvPr/>
          </p:nvSpPr>
          <p:spPr>
            <a:xfrm>
              <a:off x="5282280" y="5064410"/>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564" name="rc564"/>
            <p:cNvSpPr/>
            <p:nvPr/>
          </p:nvSpPr>
          <p:spPr>
            <a:xfrm>
              <a:off x="5547464" y="5064410"/>
              <a:ext cx="265183" cy="94063"/>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565" name="rc565"/>
            <p:cNvSpPr/>
            <p:nvPr/>
          </p:nvSpPr>
          <p:spPr>
            <a:xfrm>
              <a:off x="5812648" y="5064410"/>
              <a:ext cx="265183" cy="94063"/>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566" name="rc566"/>
            <p:cNvSpPr/>
            <p:nvPr/>
          </p:nvSpPr>
          <p:spPr>
            <a:xfrm>
              <a:off x="6077832" y="5064410"/>
              <a:ext cx="265183" cy="94063"/>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567" name="rc567"/>
            <p:cNvSpPr/>
            <p:nvPr/>
          </p:nvSpPr>
          <p:spPr>
            <a:xfrm>
              <a:off x="6343016" y="5064410"/>
              <a:ext cx="265183" cy="94063"/>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568" name="rc568"/>
            <p:cNvSpPr/>
            <p:nvPr/>
          </p:nvSpPr>
          <p:spPr>
            <a:xfrm>
              <a:off x="6608200" y="5064410"/>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569" name="rc569"/>
            <p:cNvSpPr/>
            <p:nvPr/>
          </p:nvSpPr>
          <p:spPr>
            <a:xfrm>
              <a:off x="6873384" y="5064410"/>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570" name="rc570"/>
            <p:cNvSpPr/>
            <p:nvPr/>
          </p:nvSpPr>
          <p:spPr>
            <a:xfrm>
              <a:off x="7138568" y="5064410"/>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571" name="rc571"/>
            <p:cNvSpPr/>
            <p:nvPr/>
          </p:nvSpPr>
          <p:spPr>
            <a:xfrm>
              <a:off x="7403752" y="5064410"/>
              <a:ext cx="265183" cy="94063"/>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572" name="rc572"/>
            <p:cNvSpPr/>
            <p:nvPr/>
          </p:nvSpPr>
          <p:spPr>
            <a:xfrm>
              <a:off x="7668936" y="5064410"/>
              <a:ext cx="265183" cy="94063"/>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573" name="rc573"/>
            <p:cNvSpPr/>
            <p:nvPr/>
          </p:nvSpPr>
          <p:spPr>
            <a:xfrm>
              <a:off x="7934120" y="5064410"/>
              <a:ext cx="265183" cy="9406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574" name="rc574"/>
            <p:cNvSpPr/>
            <p:nvPr/>
          </p:nvSpPr>
          <p:spPr>
            <a:xfrm>
              <a:off x="8199303" y="5064410"/>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575" name="rc575"/>
            <p:cNvSpPr/>
            <p:nvPr/>
          </p:nvSpPr>
          <p:spPr>
            <a:xfrm>
              <a:off x="8464487" y="5064410"/>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576" name="rc576"/>
            <p:cNvSpPr/>
            <p:nvPr/>
          </p:nvSpPr>
          <p:spPr>
            <a:xfrm>
              <a:off x="1834889" y="3465333"/>
              <a:ext cx="265183" cy="94063"/>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577" name="rc577"/>
            <p:cNvSpPr/>
            <p:nvPr/>
          </p:nvSpPr>
          <p:spPr>
            <a:xfrm>
              <a:off x="2100073" y="3465333"/>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578" name="rc578"/>
            <p:cNvSpPr/>
            <p:nvPr/>
          </p:nvSpPr>
          <p:spPr>
            <a:xfrm>
              <a:off x="2365257" y="3465333"/>
              <a:ext cx="265183" cy="9406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579" name="rc579"/>
            <p:cNvSpPr/>
            <p:nvPr/>
          </p:nvSpPr>
          <p:spPr>
            <a:xfrm>
              <a:off x="2630441" y="3465333"/>
              <a:ext cx="265183" cy="9406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580" name="rc580"/>
            <p:cNvSpPr/>
            <p:nvPr/>
          </p:nvSpPr>
          <p:spPr>
            <a:xfrm>
              <a:off x="2895625" y="3465333"/>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581" name="rc581"/>
            <p:cNvSpPr/>
            <p:nvPr/>
          </p:nvSpPr>
          <p:spPr>
            <a:xfrm>
              <a:off x="3160809" y="3465333"/>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582" name="rc582"/>
            <p:cNvSpPr/>
            <p:nvPr/>
          </p:nvSpPr>
          <p:spPr>
            <a:xfrm>
              <a:off x="3425993" y="3465333"/>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583" name="rc583"/>
            <p:cNvSpPr/>
            <p:nvPr/>
          </p:nvSpPr>
          <p:spPr>
            <a:xfrm>
              <a:off x="3691177" y="3465333"/>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84" name="rc584"/>
            <p:cNvSpPr/>
            <p:nvPr/>
          </p:nvSpPr>
          <p:spPr>
            <a:xfrm>
              <a:off x="3956361" y="3465333"/>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85" name="rc585"/>
            <p:cNvSpPr/>
            <p:nvPr/>
          </p:nvSpPr>
          <p:spPr>
            <a:xfrm>
              <a:off x="4221545" y="3465333"/>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586" name="rc586"/>
            <p:cNvSpPr/>
            <p:nvPr/>
          </p:nvSpPr>
          <p:spPr>
            <a:xfrm>
              <a:off x="4486728" y="346533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87" name="rc587"/>
            <p:cNvSpPr/>
            <p:nvPr/>
          </p:nvSpPr>
          <p:spPr>
            <a:xfrm>
              <a:off x="4751912" y="3465333"/>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88" name="rc588"/>
            <p:cNvSpPr/>
            <p:nvPr/>
          </p:nvSpPr>
          <p:spPr>
            <a:xfrm>
              <a:off x="5017096" y="3465333"/>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89" name="rc589"/>
            <p:cNvSpPr/>
            <p:nvPr/>
          </p:nvSpPr>
          <p:spPr>
            <a:xfrm>
              <a:off x="5282280" y="3465333"/>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90" name="rc590"/>
            <p:cNvSpPr/>
            <p:nvPr/>
          </p:nvSpPr>
          <p:spPr>
            <a:xfrm>
              <a:off x="5547464" y="3465333"/>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91" name="rc591"/>
            <p:cNvSpPr/>
            <p:nvPr/>
          </p:nvSpPr>
          <p:spPr>
            <a:xfrm>
              <a:off x="5812648" y="3465333"/>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92" name="rc592"/>
            <p:cNvSpPr/>
            <p:nvPr/>
          </p:nvSpPr>
          <p:spPr>
            <a:xfrm>
              <a:off x="6077832" y="3465333"/>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93" name="rc593"/>
            <p:cNvSpPr/>
            <p:nvPr/>
          </p:nvSpPr>
          <p:spPr>
            <a:xfrm>
              <a:off x="6343016" y="3465333"/>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94" name="rc594"/>
            <p:cNvSpPr/>
            <p:nvPr/>
          </p:nvSpPr>
          <p:spPr>
            <a:xfrm>
              <a:off x="6608200" y="3465333"/>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95" name="rc595"/>
            <p:cNvSpPr/>
            <p:nvPr/>
          </p:nvSpPr>
          <p:spPr>
            <a:xfrm>
              <a:off x="6873384" y="3465333"/>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96" name="rc596"/>
            <p:cNvSpPr/>
            <p:nvPr/>
          </p:nvSpPr>
          <p:spPr>
            <a:xfrm>
              <a:off x="7138568" y="3465333"/>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97" name="rc597"/>
            <p:cNvSpPr/>
            <p:nvPr/>
          </p:nvSpPr>
          <p:spPr>
            <a:xfrm>
              <a:off x="7403752" y="3465333"/>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98" name="rc598"/>
            <p:cNvSpPr/>
            <p:nvPr/>
          </p:nvSpPr>
          <p:spPr>
            <a:xfrm>
              <a:off x="7668936" y="346533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99" name="rc599"/>
            <p:cNvSpPr/>
            <p:nvPr/>
          </p:nvSpPr>
          <p:spPr>
            <a:xfrm>
              <a:off x="7934120" y="346533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00" name="rc600"/>
            <p:cNvSpPr/>
            <p:nvPr/>
          </p:nvSpPr>
          <p:spPr>
            <a:xfrm>
              <a:off x="8199303" y="3465333"/>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01" name="rc601"/>
            <p:cNvSpPr/>
            <p:nvPr/>
          </p:nvSpPr>
          <p:spPr>
            <a:xfrm>
              <a:off x="8464487" y="3465333"/>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02" name="rc602"/>
            <p:cNvSpPr/>
            <p:nvPr/>
          </p:nvSpPr>
          <p:spPr>
            <a:xfrm>
              <a:off x="1834889" y="2806890"/>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603" name="rc603"/>
            <p:cNvSpPr/>
            <p:nvPr/>
          </p:nvSpPr>
          <p:spPr>
            <a:xfrm>
              <a:off x="2100073" y="280689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04" name="rc604"/>
            <p:cNvSpPr/>
            <p:nvPr/>
          </p:nvSpPr>
          <p:spPr>
            <a:xfrm>
              <a:off x="2365257" y="280689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05" name="rc605"/>
            <p:cNvSpPr/>
            <p:nvPr/>
          </p:nvSpPr>
          <p:spPr>
            <a:xfrm>
              <a:off x="2630441" y="2806890"/>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06" name="rc606"/>
            <p:cNvSpPr/>
            <p:nvPr/>
          </p:nvSpPr>
          <p:spPr>
            <a:xfrm>
              <a:off x="2895625" y="2806890"/>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07" name="rc607"/>
            <p:cNvSpPr/>
            <p:nvPr/>
          </p:nvSpPr>
          <p:spPr>
            <a:xfrm>
              <a:off x="3160809" y="2806890"/>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608" name="rc608"/>
            <p:cNvSpPr/>
            <p:nvPr/>
          </p:nvSpPr>
          <p:spPr>
            <a:xfrm>
              <a:off x="3425993" y="280689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09" name="rc609"/>
            <p:cNvSpPr/>
            <p:nvPr/>
          </p:nvSpPr>
          <p:spPr>
            <a:xfrm>
              <a:off x="3691177" y="2806890"/>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610" name="rc610"/>
            <p:cNvSpPr/>
            <p:nvPr/>
          </p:nvSpPr>
          <p:spPr>
            <a:xfrm>
              <a:off x="3956361" y="2806890"/>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11" name="rc611"/>
            <p:cNvSpPr/>
            <p:nvPr/>
          </p:nvSpPr>
          <p:spPr>
            <a:xfrm>
              <a:off x="4221545" y="2806890"/>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12" name="rc612"/>
            <p:cNvSpPr/>
            <p:nvPr/>
          </p:nvSpPr>
          <p:spPr>
            <a:xfrm>
              <a:off x="4486728" y="280689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13" name="rc613"/>
            <p:cNvSpPr/>
            <p:nvPr/>
          </p:nvSpPr>
          <p:spPr>
            <a:xfrm>
              <a:off x="4751912" y="280689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14" name="rc614"/>
            <p:cNvSpPr/>
            <p:nvPr/>
          </p:nvSpPr>
          <p:spPr>
            <a:xfrm>
              <a:off x="5017096" y="280689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15" name="rc615"/>
            <p:cNvSpPr/>
            <p:nvPr/>
          </p:nvSpPr>
          <p:spPr>
            <a:xfrm>
              <a:off x="5282280" y="2806890"/>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16" name="rc616"/>
            <p:cNvSpPr/>
            <p:nvPr/>
          </p:nvSpPr>
          <p:spPr>
            <a:xfrm>
              <a:off x="5547464" y="2806890"/>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17" name="rc617"/>
            <p:cNvSpPr/>
            <p:nvPr/>
          </p:nvSpPr>
          <p:spPr>
            <a:xfrm>
              <a:off x="5812648" y="2806890"/>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18" name="rc618"/>
            <p:cNvSpPr/>
            <p:nvPr/>
          </p:nvSpPr>
          <p:spPr>
            <a:xfrm>
              <a:off x="6077832" y="2806890"/>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19" name="rc619"/>
            <p:cNvSpPr/>
            <p:nvPr/>
          </p:nvSpPr>
          <p:spPr>
            <a:xfrm>
              <a:off x="6343016" y="2806890"/>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620" name="rc620"/>
            <p:cNvSpPr/>
            <p:nvPr/>
          </p:nvSpPr>
          <p:spPr>
            <a:xfrm>
              <a:off x="6608200" y="2806890"/>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21" name="rc621"/>
            <p:cNvSpPr/>
            <p:nvPr/>
          </p:nvSpPr>
          <p:spPr>
            <a:xfrm>
              <a:off x="6873384" y="280689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22" name="rc622"/>
            <p:cNvSpPr/>
            <p:nvPr/>
          </p:nvSpPr>
          <p:spPr>
            <a:xfrm>
              <a:off x="7138568" y="280689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23" name="rc623"/>
            <p:cNvSpPr/>
            <p:nvPr/>
          </p:nvSpPr>
          <p:spPr>
            <a:xfrm>
              <a:off x="7403752" y="280689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24" name="rc624"/>
            <p:cNvSpPr/>
            <p:nvPr/>
          </p:nvSpPr>
          <p:spPr>
            <a:xfrm>
              <a:off x="7668936" y="280689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25" name="rc625"/>
            <p:cNvSpPr/>
            <p:nvPr/>
          </p:nvSpPr>
          <p:spPr>
            <a:xfrm>
              <a:off x="7934120" y="280689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26" name="rc626"/>
            <p:cNvSpPr/>
            <p:nvPr/>
          </p:nvSpPr>
          <p:spPr>
            <a:xfrm>
              <a:off x="8199303" y="2806890"/>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27" name="rc627"/>
            <p:cNvSpPr/>
            <p:nvPr/>
          </p:nvSpPr>
          <p:spPr>
            <a:xfrm>
              <a:off x="8464487" y="2806890"/>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28" name="rc628"/>
            <p:cNvSpPr/>
            <p:nvPr/>
          </p:nvSpPr>
          <p:spPr>
            <a:xfrm>
              <a:off x="1834889" y="2900953"/>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29" name="rc629"/>
            <p:cNvSpPr/>
            <p:nvPr/>
          </p:nvSpPr>
          <p:spPr>
            <a:xfrm>
              <a:off x="2100073" y="2900953"/>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630" name="rc630"/>
            <p:cNvSpPr/>
            <p:nvPr/>
          </p:nvSpPr>
          <p:spPr>
            <a:xfrm>
              <a:off x="2365257" y="2900953"/>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31" name="rc631"/>
            <p:cNvSpPr/>
            <p:nvPr/>
          </p:nvSpPr>
          <p:spPr>
            <a:xfrm>
              <a:off x="2630441" y="290095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32" name="rc632"/>
            <p:cNvSpPr/>
            <p:nvPr/>
          </p:nvSpPr>
          <p:spPr>
            <a:xfrm>
              <a:off x="2895625" y="290095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33" name="rc633"/>
            <p:cNvSpPr/>
            <p:nvPr/>
          </p:nvSpPr>
          <p:spPr>
            <a:xfrm>
              <a:off x="3160809" y="2900953"/>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34" name="rc634"/>
            <p:cNvSpPr/>
            <p:nvPr/>
          </p:nvSpPr>
          <p:spPr>
            <a:xfrm>
              <a:off x="3425993" y="2900953"/>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35" name="rc635"/>
            <p:cNvSpPr/>
            <p:nvPr/>
          </p:nvSpPr>
          <p:spPr>
            <a:xfrm>
              <a:off x="3691177" y="290095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36" name="rc636"/>
            <p:cNvSpPr/>
            <p:nvPr/>
          </p:nvSpPr>
          <p:spPr>
            <a:xfrm>
              <a:off x="3956361" y="290095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37" name="rc637"/>
            <p:cNvSpPr/>
            <p:nvPr/>
          </p:nvSpPr>
          <p:spPr>
            <a:xfrm>
              <a:off x="4221545" y="290095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38" name="rc638"/>
            <p:cNvSpPr/>
            <p:nvPr/>
          </p:nvSpPr>
          <p:spPr>
            <a:xfrm>
              <a:off x="4486728" y="290095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39" name="rc639"/>
            <p:cNvSpPr/>
            <p:nvPr/>
          </p:nvSpPr>
          <p:spPr>
            <a:xfrm>
              <a:off x="4751912" y="290095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40" name="rc640"/>
            <p:cNvSpPr/>
            <p:nvPr/>
          </p:nvSpPr>
          <p:spPr>
            <a:xfrm>
              <a:off x="5017096" y="290095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41" name="rc641"/>
            <p:cNvSpPr/>
            <p:nvPr/>
          </p:nvSpPr>
          <p:spPr>
            <a:xfrm>
              <a:off x="5282280" y="290095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42" name="rc642"/>
            <p:cNvSpPr/>
            <p:nvPr/>
          </p:nvSpPr>
          <p:spPr>
            <a:xfrm>
              <a:off x="5547464" y="290095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43" name="rc643"/>
            <p:cNvSpPr/>
            <p:nvPr/>
          </p:nvSpPr>
          <p:spPr>
            <a:xfrm>
              <a:off x="5812648" y="290095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644" name="rc644"/>
            <p:cNvSpPr/>
            <p:nvPr/>
          </p:nvSpPr>
          <p:spPr>
            <a:xfrm>
              <a:off x="6077832" y="2900953"/>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45" name="rc645"/>
            <p:cNvSpPr/>
            <p:nvPr/>
          </p:nvSpPr>
          <p:spPr>
            <a:xfrm>
              <a:off x="6343016" y="2900953"/>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46" name="rc646"/>
            <p:cNvSpPr/>
            <p:nvPr/>
          </p:nvSpPr>
          <p:spPr>
            <a:xfrm>
              <a:off x="6608200" y="290095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47" name="rc647"/>
            <p:cNvSpPr/>
            <p:nvPr/>
          </p:nvSpPr>
          <p:spPr>
            <a:xfrm>
              <a:off x="6873384" y="290095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48" name="rc648"/>
            <p:cNvSpPr/>
            <p:nvPr/>
          </p:nvSpPr>
          <p:spPr>
            <a:xfrm>
              <a:off x="7138568" y="290095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49" name="rc649"/>
            <p:cNvSpPr/>
            <p:nvPr/>
          </p:nvSpPr>
          <p:spPr>
            <a:xfrm>
              <a:off x="7403752" y="290095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50" name="rc650"/>
            <p:cNvSpPr/>
            <p:nvPr/>
          </p:nvSpPr>
          <p:spPr>
            <a:xfrm>
              <a:off x="7668936" y="290095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51" name="rc651"/>
            <p:cNvSpPr/>
            <p:nvPr/>
          </p:nvSpPr>
          <p:spPr>
            <a:xfrm>
              <a:off x="7934120" y="290095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52" name="rc652"/>
            <p:cNvSpPr/>
            <p:nvPr/>
          </p:nvSpPr>
          <p:spPr>
            <a:xfrm>
              <a:off x="8199303" y="2900953"/>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53" name="rc653"/>
            <p:cNvSpPr/>
            <p:nvPr/>
          </p:nvSpPr>
          <p:spPr>
            <a:xfrm>
              <a:off x="8464487" y="290095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54" name="rc654"/>
            <p:cNvSpPr/>
            <p:nvPr/>
          </p:nvSpPr>
          <p:spPr>
            <a:xfrm>
              <a:off x="1834889" y="3747523"/>
              <a:ext cx="265183" cy="94063"/>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655" name="rc655"/>
            <p:cNvSpPr/>
            <p:nvPr/>
          </p:nvSpPr>
          <p:spPr>
            <a:xfrm>
              <a:off x="2100073" y="3747523"/>
              <a:ext cx="265183" cy="94063"/>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656" name="rc656"/>
            <p:cNvSpPr/>
            <p:nvPr/>
          </p:nvSpPr>
          <p:spPr>
            <a:xfrm>
              <a:off x="2365257" y="3747523"/>
              <a:ext cx="265183" cy="94063"/>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657" name="rc657"/>
            <p:cNvSpPr/>
            <p:nvPr/>
          </p:nvSpPr>
          <p:spPr>
            <a:xfrm>
              <a:off x="2630441" y="3747523"/>
              <a:ext cx="265183" cy="94063"/>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658" name="rc658"/>
            <p:cNvSpPr/>
            <p:nvPr/>
          </p:nvSpPr>
          <p:spPr>
            <a:xfrm>
              <a:off x="2895625" y="3747523"/>
              <a:ext cx="265183" cy="94063"/>
            </a:xfrm>
            <a:prstGeom prst="rect">
              <a:avLst/>
            </a:prstGeom>
            <a:solidFill>
              <a:srgbClr val="C9150B">
                <a:alpha val="100000"/>
              </a:srgbClr>
            </a:solidFill>
            <a:ln w="2710" cap="flat">
              <a:solidFill>
                <a:srgbClr val="FFFFFF">
                  <a:alpha val="100000"/>
                </a:srgbClr>
              </a:solidFill>
              <a:prstDash val="solid"/>
              <a:miter/>
            </a:ln>
          </p:spPr>
          <p:txBody>
            <a:bodyPr/>
            <a:lstStyle/>
            <a:p/>
          </p:txBody>
        </p:sp>
        <p:sp>
          <p:nvSpPr>
            <p:cNvPr id="659" name="rc659"/>
            <p:cNvSpPr/>
            <p:nvPr/>
          </p:nvSpPr>
          <p:spPr>
            <a:xfrm>
              <a:off x="3160809" y="3747523"/>
              <a:ext cx="265183" cy="9406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660" name="rc660"/>
            <p:cNvSpPr/>
            <p:nvPr/>
          </p:nvSpPr>
          <p:spPr>
            <a:xfrm>
              <a:off x="3425993" y="3747523"/>
              <a:ext cx="265183" cy="9406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661" name="rc661"/>
            <p:cNvSpPr/>
            <p:nvPr/>
          </p:nvSpPr>
          <p:spPr>
            <a:xfrm>
              <a:off x="3691177" y="3747523"/>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662" name="rc662"/>
            <p:cNvSpPr/>
            <p:nvPr/>
          </p:nvSpPr>
          <p:spPr>
            <a:xfrm>
              <a:off x="3956361" y="3747523"/>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663" name="rc663"/>
            <p:cNvSpPr/>
            <p:nvPr/>
          </p:nvSpPr>
          <p:spPr>
            <a:xfrm>
              <a:off x="4221545" y="3747523"/>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664" name="rc664"/>
            <p:cNvSpPr/>
            <p:nvPr/>
          </p:nvSpPr>
          <p:spPr>
            <a:xfrm>
              <a:off x="4486728" y="3747523"/>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665" name="rc665"/>
            <p:cNvSpPr/>
            <p:nvPr/>
          </p:nvSpPr>
          <p:spPr>
            <a:xfrm>
              <a:off x="4751912" y="3747523"/>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66" name="rc666"/>
            <p:cNvSpPr/>
            <p:nvPr/>
          </p:nvSpPr>
          <p:spPr>
            <a:xfrm>
              <a:off x="5017096" y="3747523"/>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67" name="rc667"/>
            <p:cNvSpPr/>
            <p:nvPr/>
          </p:nvSpPr>
          <p:spPr>
            <a:xfrm>
              <a:off x="5282280" y="3747523"/>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68" name="rc668"/>
            <p:cNvSpPr/>
            <p:nvPr/>
          </p:nvSpPr>
          <p:spPr>
            <a:xfrm>
              <a:off x="5547464" y="3747523"/>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669" name="rc669"/>
            <p:cNvSpPr/>
            <p:nvPr/>
          </p:nvSpPr>
          <p:spPr>
            <a:xfrm>
              <a:off x="5812648" y="3747523"/>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670" name="rc670"/>
            <p:cNvSpPr/>
            <p:nvPr/>
          </p:nvSpPr>
          <p:spPr>
            <a:xfrm>
              <a:off x="6077832" y="3747523"/>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71" name="rc671"/>
            <p:cNvSpPr/>
            <p:nvPr/>
          </p:nvSpPr>
          <p:spPr>
            <a:xfrm>
              <a:off x="6343016" y="3747523"/>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72" name="rc672"/>
            <p:cNvSpPr/>
            <p:nvPr/>
          </p:nvSpPr>
          <p:spPr>
            <a:xfrm>
              <a:off x="6608200" y="3747523"/>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673" name="rc673"/>
            <p:cNvSpPr/>
            <p:nvPr/>
          </p:nvSpPr>
          <p:spPr>
            <a:xfrm>
              <a:off x="6873384" y="3747523"/>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674" name="rc674"/>
            <p:cNvSpPr/>
            <p:nvPr/>
          </p:nvSpPr>
          <p:spPr>
            <a:xfrm>
              <a:off x="7138568" y="3747523"/>
              <a:ext cx="265183" cy="9406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675" name="rc675"/>
            <p:cNvSpPr/>
            <p:nvPr/>
          </p:nvSpPr>
          <p:spPr>
            <a:xfrm>
              <a:off x="7403752" y="3747523"/>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676" name="rc676"/>
            <p:cNvSpPr/>
            <p:nvPr/>
          </p:nvSpPr>
          <p:spPr>
            <a:xfrm>
              <a:off x="7668936" y="3747523"/>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677" name="rc677"/>
            <p:cNvSpPr/>
            <p:nvPr/>
          </p:nvSpPr>
          <p:spPr>
            <a:xfrm>
              <a:off x="7934120" y="374752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678" name="rc678"/>
            <p:cNvSpPr/>
            <p:nvPr/>
          </p:nvSpPr>
          <p:spPr>
            <a:xfrm>
              <a:off x="8199303" y="374752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679" name="rc679"/>
            <p:cNvSpPr/>
            <p:nvPr/>
          </p:nvSpPr>
          <p:spPr>
            <a:xfrm>
              <a:off x="8464487" y="374752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680" name="rc680"/>
            <p:cNvSpPr/>
            <p:nvPr/>
          </p:nvSpPr>
          <p:spPr>
            <a:xfrm>
              <a:off x="1834889" y="5252536"/>
              <a:ext cx="265183" cy="9406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681" name="rc681"/>
            <p:cNvSpPr/>
            <p:nvPr/>
          </p:nvSpPr>
          <p:spPr>
            <a:xfrm>
              <a:off x="2100073" y="5252536"/>
              <a:ext cx="265183" cy="9406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682" name="rc682"/>
            <p:cNvSpPr/>
            <p:nvPr/>
          </p:nvSpPr>
          <p:spPr>
            <a:xfrm>
              <a:off x="2365257" y="5252536"/>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683" name="rc683"/>
            <p:cNvSpPr/>
            <p:nvPr/>
          </p:nvSpPr>
          <p:spPr>
            <a:xfrm>
              <a:off x="2630441" y="5252536"/>
              <a:ext cx="265183" cy="9406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684" name="rc684"/>
            <p:cNvSpPr/>
            <p:nvPr/>
          </p:nvSpPr>
          <p:spPr>
            <a:xfrm>
              <a:off x="2895625" y="5252536"/>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685" name="rc685"/>
            <p:cNvSpPr/>
            <p:nvPr/>
          </p:nvSpPr>
          <p:spPr>
            <a:xfrm>
              <a:off x="3160809" y="5252536"/>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86" name="rc686"/>
            <p:cNvSpPr/>
            <p:nvPr/>
          </p:nvSpPr>
          <p:spPr>
            <a:xfrm>
              <a:off x="3425993" y="5252536"/>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87" name="rc687"/>
            <p:cNvSpPr/>
            <p:nvPr/>
          </p:nvSpPr>
          <p:spPr>
            <a:xfrm>
              <a:off x="3691177" y="5252536"/>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88" name="rc688"/>
            <p:cNvSpPr/>
            <p:nvPr/>
          </p:nvSpPr>
          <p:spPr>
            <a:xfrm>
              <a:off x="3956361" y="5252536"/>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89" name="rc689"/>
            <p:cNvSpPr/>
            <p:nvPr/>
          </p:nvSpPr>
          <p:spPr>
            <a:xfrm>
              <a:off x="4221545" y="5252536"/>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90" name="rc690"/>
            <p:cNvSpPr/>
            <p:nvPr/>
          </p:nvSpPr>
          <p:spPr>
            <a:xfrm>
              <a:off x="4486728" y="5252536"/>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691" name="rc691"/>
            <p:cNvSpPr/>
            <p:nvPr/>
          </p:nvSpPr>
          <p:spPr>
            <a:xfrm>
              <a:off x="4751912" y="5252536"/>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92" name="rc692"/>
            <p:cNvSpPr/>
            <p:nvPr/>
          </p:nvSpPr>
          <p:spPr>
            <a:xfrm>
              <a:off x="5017096" y="5252536"/>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693" name="rc693"/>
            <p:cNvSpPr/>
            <p:nvPr/>
          </p:nvSpPr>
          <p:spPr>
            <a:xfrm>
              <a:off x="5282280" y="5252536"/>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694" name="rc694"/>
            <p:cNvSpPr/>
            <p:nvPr/>
          </p:nvSpPr>
          <p:spPr>
            <a:xfrm>
              <a:off x="5547464" y="5252536"/>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695" name="rc695"/>
            <p:cNvSpPr/>
            <p:nvPr/>
          </p:nvSpPr>
          <p:spPr>
            <a:xfrm>
              <a:off x="5812648" y="5252536"/>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696" name="rc696"/>
            <p:cNvSpPr/>
            <p:nvPr/>
          </p:nvSpPr>
          <p:spPr>
            <a:xfrm>
              <a:off x="6077832" y="5252536"/>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697" name="rc697"/>
            <p:cNvSpPr/>
            <p:nvPr/>
          </p:nvSpPr>
          <p:spPr>
            <a:xfrm>
              <a:off x="6343016" y="5252536"/>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698" name="rc698"/>
            <p:cNvSpPr/>
            <p:nvPr/>
          </p:nvSpPr>
          <p:spPr>
            <a:xfrm>
              <a:off x="6608200" y="5252536"/>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99" name="rc699"/>
            <p:cNvSpPr/>
            <p:nvPr/>
          </p:nvSpPr>
          <p:spPr>
            <a:xfrm>
              <a:off x="6873384" y="5252536"/>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700" name="rc700"/>
            <p:cNvSpPr/>
            <p:nvPr/>
          </p:nvSpPr>
          <p:spPr>
            <a:xfrm>
              <a:off x="7138568" y="5252536"/>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701" name="rc701"/>
            <p:cNvSpPr/>
            <p:nvPr/>
          </p:nvSpPr>
          <p:spPr>
            <a:xfrm>
              <a:off x="7403752" y="5252536"/>
              <a:ext cx="265183" cy="94063"/>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702" name="rc702"/>
            <p:cNvSpPr/>
            <p:nvPr/>
          </p:nvSpPr>
          <p:spPr>
            <a:xfrm>
              <a:off x="7668936" y="5252536"/>
              <a:ext cx="265183" cy="9406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703" name="rc703"/>
            <p:cNvSpPr/>
            <p:nvPr/>
          </p:nvSpPr>
          <p:spPr>
            <a:xfrm>
              <a:off x="7934120" y="5252536"/>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704" name="rc704"/>
            <p:cNvSpPr/>
            <p:nvPr/>
          </p:nvSpPr>
          <p:spPr>
            <a:xfrm>
              <a:off x="8199303" y="5252536"/>
              <a:ext cx="265183" cy="9406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705" name="rc705"/>
            <p:cNvSpPr/>
            <p:nvPr/>
          </p:nvSpPr>
          <p:spPr>
            <a:xfrm>
              <a:off x="8464487" y="5252536"/>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706" name="rc706"/>
            <p:cNvSpPr/>
            <p:nvPr/>
          </p:nvSpPr>
          <p:spPr>
            <a:xfrm>
              <a:off x="1834889" y="2524700"/>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707" name="rc707"/>
            <p:cNvSpPr/>
            <p:nvPr/>
          </p:nvSpPr>
          <p:spPr>
            <a:xfrm>
              <a:off x="2100073" y="252470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08" name="rc708"/>
            <p:cNvSpPr/>
            <p:nvPr/>
          </p:nvSpPr>
          <p:spPr>
            <a:xfrm>
              <a:off x="2365257" y="2524700"/>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709" name="rc709"/>
            <p:cNvSpPr/>
            <p:nvPr/>
          </p:nvSpPr>
          <p:spPr>
            <a:xfrm>
              <a:off x="2630441" y="252470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710" name="rc710"/>
            <p:cNvSpPr/>
            <p:nvPr/>
          </p:nvSpPr>
          <p:spPr>
            <a:xfrm>
              <a:off x="2895625" y="2524700"/>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11" name="rc711"/>
            <p:cNvSpPr/>
            <p:nvPr/>
          </p:nvSpPr>
          <p:spPr>
            <a:xfrm>
              <a:off x="3160809" y="252470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12" name="rc712"/>
            <p:cNvSpPr/>
            <p:nvPr/>
          </p:nvSpPr>
          <p:spPr>
            <a:xfrm>
              <a:off x="3425993" y="252470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3" name="rc713"/>
            <p:cNvSpPr/>
            <p:nvPr/>
          </p:nvSpPr>
          <p:spPr>
            <a:xfrm>
              <a:off x="3691177" y="2524700"/>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714" name="rc714"/>
            <p:cNvSpPr/>
            <p:nvPr/>
          </p:nvSpPr>
          <p:spPr>
            <a:xfrm>
              <a:off x="3956361" y="2524700"/>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15" name="rc715"/>
            <p:cNvSpPr/>
            <p:nvPr/>
          </p:nvSpPr>
          <p:spPr>
            <a:xfrm>
              <a:off x="4221545" y="252470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16" name="rc716"/>
            <p:cNvSpPr/>
            <p:nvPr/>
          </p:nvSpPr>
          <p:spPr>
            <a:xfrm>
              <a:off x="4486728" y="252470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17" name="rc717"/>
            <p:cNvSpPr/>
            <p:nvPr/>
          </p:nvSpPr>
          <p:spPr>
            <a:xfrm>
              <a:off x="4751912" y="252470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18" name="rc718"/>
            <p:cNvSpPr/>
            <p:nvPr/>
          </p:nvSpPr>
          <p:spPr>
            <a:xfrm>
              <a:off x="5017096" y="252470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19" name="rc719"/>
            <p:cNvSpPr/>
            <p:nvPr/>
          </p:nvSpPr>
          <p:spPr>
            <a:xfrm>
              <a:off x="5282280" y="2524700"/>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20" name="rc720"/>
            <p:cNvSpPr/>
            <p:nvPr/>
          </p:nvSpPr>
          <p:spPr>
            <a:xfrm>
              <a:off x="5547464" y="2524700"/>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21" name="rc721"/>
            <p:cNvSpPr/>
            <p:nvPr/>
          </p:nvSpPr>
          <p:spPr>
            <a:xfrm>
              <a:off x="5812648" y="2524700"/>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22" name="rc722"/>
            <p:cNvSpPr/>
            <p:nvPr/>
          </p:nvSpPr>
          <p:spPr>
            <a:xfrm>
              <a:off x="6077832" y="252470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723" name="rc723"/>
            <p:cNvSpPr/>
            <p:nvPr/>
          </p:nvSpPr>
          <p:spPr>
            <a:xfrm>
              <a:off x="6343016" y="2524700"/>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24" name="rc724"/>
            <p:cNvSpPr/>
            <p:nvPr/>
          </p:nvSpPr>
          <p:spPr>
            <a:xfrm>
              <a:off x="6608200" y="2524700"/>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25" name="rc725"/>
            <p:cNvSpPr/>
            <p:nvPr/>
          </p:nvSpPr>
          <p:spPr>
            <a:xfrm>
              <a:off x="6873384" y="252470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26" name="rc726"/>
            <p:cNvSpPr/>
            <p:nvPr/>
          </p:nvSpPr>
          <p:spPr>
            <a:xfrm>
              <a:off x="7138568" y="252470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27" name="rc727"/>
            <p:cNvSpPr/>
            <p:nvPr/>
          </p:nvSpPr>
          <p:spPr>
            <a:xfrm>
              <a:off x="7403752" y="252470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28" name="rc728"/>
            <p:cNvSpPr/>
            <p:nvPr/>
          </p:nvSpPr>
          <p:spPr>
            <a:xfrm>
              <a:off x="7668936" y="2524700"/>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29" name="rc729"/>
            <p:cNvSpPr/>
            <p:nvPr/>
          </p:nvSpPr>
          <p:spPr>
            <a:xfrm>
              <a:off x="7934120" y="2524700"/>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30" name="rc730"/>
            <p:cNvSpPr/>
            <p:nvPr/>
          </p:nvSpPr>
          <p:spPr>
            <a:xfrm>
              <a:off x="8199303" y="2524700"/>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31" name="rc731"/>
            <p:cNvSpPr/>
            <p:nvPr/>
          </p:nvSpPr>
          <p:spPr>
            <a:xfrm>
              <a:off x="8464487" y="252470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32" name="rc732"/>
            <p:cNvSpPr/>
            <p:nvPr/>
          </p:nvSpPr>
          <p:spPr>
            <a:xfrm>
              <a:off x="1834889" y="3559397"/>
              <a:ext cx="265183" cy="94063"/>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733" name="rc733"/>
            <p:cNvSpPr/>
            <p:nvPr/>
          </p:nvSpPr>
          <p:spPr>
            <a:xfrm>
              <a:off x="2100073" y="3559397"/>
              <a:ext cx="265183" cy="94063"/>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734" name="rc734"/>
            <p:cNvSpPr/>
            <p:nvPr/>
          </p:nvSpPr>
          <p:spPr>
            <a:xfrm>
              <a:off x="2365257" y="3559397"/>
              <a:ext cx="265183" cy="9406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735" name="rc735"/>
            <p:cNvSpPr/>
            <p:nvPr/>
          </p:nvSpPr>
          <p:spPr>
            <a:xfrm>
              <a:off x="2630441" y="3559397"/>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736" name="rc736"/>
            <p:cNvSpPr/>
            <p:nvPr/>
          </p:nvSpPr>
          <p:spPr>
            <a:xfrm>
              <a:off x="2895625" y="3559397"/>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737" name="rc737"/>
            <p:cNvSpPr/>
            <p:nvPr/>
          </p:nvSpPr>
          <p:spPr>
            <a:xfrm>
              <a:off x="3160809" y="3559397"/>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38" name="rc738"/>
            <p:cNvSpPr/>
            <p:nvPr/>
          </p:nvSpPr>
          <p:spPr>
            <a:xfrm>
              <a:off x="3425993" y="3559397"/>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739" name="rc739"/>
            <p:cNvSpPr/>
            <p:nvPr/>
          </p:nvSpPr>
          <p:spPr>
            <a:xfrm>
              <a:off x="3691177" y="3559397"/>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40" name="rc740"/>
            <p:cNvSpPr/>
            <p:nvPr/>
          </p:nvSpPr>
          <p:spPr>
            <a:xfrm>
              <a:off x="3956361" y="3559397"/>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41" name="rc741"/>
            <p:cNvSpPr/>
            <p:nvPr/>
          </p:nvSpPr>
          <p:spPr>
            <a:xfrm>
              <a:off x="4221545" y="3559397"/>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42" name="rc742"/>
            <p:cNvSpPr/>
            <p:nvPr/>
          </p:nvSpPr>
          <p:spPr>
            <a:xfrm>
              <a:off x="4486728" y="3559397"/>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43" name="rc743"/>
            <p:cNvSpPr/>
            <p:nvPr/>
          </p:nvSpPr>
          <p:spPr>
            <a:xfrm>
              <a:off x="4751912" y="3559397"/>
              <a:ext cx="265183" cy="9406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744" name="rc744"/>
            <p:cNvSpPr/>
            <p:nvPr/>
          </p:nvSpPr>
          <p:spPr>
            <a:xfrm>
              <a:off x="5017096" y="3559397"/>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745" name="rc745"/>
            <p:cNvSpPr/>
            <p:nvPr/>
          </p:nvSpPr>
          <p:spPr>
            <a:xfrm>
              <a:off x="5282280" y="3559397"/>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746" name="rc746"/>
            <p:cNvSpPr/>
            <p:nvPr/>
          </p:nvSpPr>
          <p:spPr>
            <a:xfrm>
              <a:off x="5547464" y="3559397"/>
              <a:ext cx="265183" cy="9406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747" name="rc747"/>
            <p:cNvSpPr/>
            <p:nvPr/>
          </p:nvSpPr>
          <p:spPr>
            <a:xfrm>
              <a:off x="5812648" y="3559397"/>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48" name="rc748"/>
            <p:cNvSpPr/>
            <p:nvPr/>
          </p:nvSpPr>
          <p:spPr>
            <a:xfrm>
              <a:off x="6077832" y="3559397"/>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749" name="rc749"/>
            <p:cNvSpPr/>
            <p:nvPr/>
          </p:nvSpPr>
          <p:spPr>
            <a:xfrm>
              <a:off x="6343016" y="3559397"/>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50" name="rc750"/>
            <p:cNvSpPr/>
            <p:nvPr/>
          </p:nvSpPr>
          <p:spPr>
            <a:xfrm>
              <a:off x="6608200" y="3559397"/>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751" name="rc751"/>
            <p:cNvSpPr/>
            <p:nvPr/>
          </p:nvSpPr>
          <p:spPr>
            <a:xfrm>
              <a:off x="6873384" y="3559397"/>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752" name="rc752"/>
            <p:cNvSpPr/>
            <p:nvPr/>
          </p:nvSpPr>
          <p:spPr>
            <a:xfrm>
              <a:off x="7138568" y="3559397"/>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53" name="rc753"/>
            <p:cNvSpPr/>
            <p:nvPr/>
          </p:nvSpPr>
          <p:spPr>
            <a:xfrm>
              <a:off x="7403752" y="3559397"/>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754" name="rc754"/>
            <p:cNvSpPr/>
            <p:nvPr/>
          </p:nvSpPr>
          <p:spPr>
            <a:xfrm>
              <a:off x="7668936" y="3559397"/>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755" name="rc755"/>
            <p:cNvSpPr/>
            <p:nvPr/>
          </p:nvSpPr>
          <p:spPr>
            <a:xfrm>
              <a:off x="7934120" y="3559397"/>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756" name="rc756"/>
            <p:cNvSpPr/>
            <p:nvPr/>
          </p:nvSpPr>
          <p:spPr>
            <a:xfrm>
              <a:off x="8199303" y="3559397"/>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757" name="rc757"/>
            <p:cNvSpPr/>
            <p:nvPr/>
          </p:nvSpPr>
          <p:spPr>
            <a:xfrm>
              <a:off x="8464487" y="3559397"/>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758" name="rc758"/>
            <p:cNvSpPr/>
            <p:nvPr/>
          </p:nvSpPr>
          <p:spPr>
            <a:xfrm>
              <a:off x="1834889" y="3183143"/>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759" name="rc759"/>
            <p:cNvSpPr/>
            <p:nvPr/>
          </p:nvSpPr>
          <p:spPr>
            <a:xfrm>
              <a:off x="2100073" y="3183143"/>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760" name="rc760"/>
            <p:cNvSpPr/>
            <p:nvPr/>
          </p:nvSpPr>
          <p:spPr>
            <a:xfrm>
              <a:off x="2365257" y="3183143"/>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61" name="rc761"/>
            <p:cNvSpPr/>
            <p:nvPr/>
          </p:nvSpPr>
          <p:spPr>
            <a:xfrm>
              <a:off x="2630441" y="3183143"/>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762" name="rc762"/>
            <p:cNvSpPr/>
            <p:nvPr/>
          </p:nvSpPr>
          <p:spPr>
            <a:xfrm>
              <a:off x="2895625" y="3183143"/>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63" name="rc763"/>
            <p:cNvSpPr/>
            <p:nvPr/>
          </p:nvSpPr>
          <p:spPr>
            <a:xfrm>
              <a:off x="3160809" y="3183143"/>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764" name="rc764"/>
            <p:cNvSpPr/>
            <p:nvPr/>
          </p:nvSpPr>
          <p:spPr>
            <a:xfrm>
              <a:off x="3425993" y="3183143"/>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765" name="rc765"/>
            <p:cNvSpPr/>
            <p:nvPr/>
          </p:nvSpPr>
          <p:spPr>
            <a:xfrm>
              <a:off x="3691177" y="3183143"/>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766" name="rc766"/>
            <p:cNvSpPr/>
            <p:nvPr/>
          </p:nvSpPr>
          <p:spPr>
            <a:xfrm>
              <a:off x="3956361" y="3183143"/>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67" name="rc767"/>
            <p:cNvSpPr/>
            <p:nvPr/>
          </p:nvSpPr>
          <p:spPr>
            <a:xfrm>
              <a:off x="4221545" y="3183143"/>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768" name="rc768"/>
            <p:cNvSpPr/>
            <p:nvPr/>
          </p:nvSpPr>
          <p:spPr>
            <a:xfrm>
              <a:off x="4486728" y="3183143"/>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769" name="rc769"/>
            <p:cNvSpPr/>
            <p:nvPr/>
          </p:nvSpPr>
          <p:spPr>
            <a:xfrm>
              <a:off x="4751912" y="3183143"/>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770" name="rc770"/>
            <p:cNvSpPr/>
            <p:nvPr/>
          </p:nvSpPr>
          <p:spPr>
            <a:xfrm>
              <a:off x="5017096" y="3183143"/>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771" name="rc771"/>
            <p:cNvSpPr/>
            <p:nvPr/>
          </p:nvSpPr>
          <p:spPr>
            <a:xfrm>
              <a:off x="5282280" y="3183143"/>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772" name="rc772"/>
            <p:cNvSpPr/>
            <p:nvPr/>
          </p:nvSpPr>
          <p:spPr>
            <a:xfrm>
              <a:off x="5547464" y="3183143"/>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773" name="rc773"/>
            <p:cNvSpPr/>
            <p:nvPr/>
          </p:nvSpPr>
          <p:spPr>
            <a:xfrm>
              <a:off x="5812648" y="3183143"/>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74" name="rc774"/>
            <p:cNvSpPr/>
            <p:nvPr/>
          </p:nvSpPr>
          <p:spPr>
            <a:xfrm>
              <a:off x="6077832" y="3183143"/>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75" name="rc775"/>
            <p:cNvSpPr/>
            <p:nvPr/>
          </p:nvSpPr>
          <p:spPr>
            <a:xfrm>
              <a:off x="6343016" y="3183143"/>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776" name="rc776"/>
            <p:cNvSpPr/>
            <p:nvPr/>
          </p:nvSpPr>
          <p:spPr>
            <a:xfrm>
              <a:off x="6608200" y="3183143"/>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77" name="rc777"/>
            <p:cNvSpPr/>
            <p:nvPr/>
          </p:nvSpPr>
          <p:spPr>
            <a:xfrm>
              <a:off x="6873384" y="3183143"/>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778" name="rc778"/>
            <p:cNvSpPr/>
            <p:nvPr/>
          </p:nvSpPr>
          <p:spPr>
            <a:xfrm>
              <a:off x="7138568" y="3183143"/>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779" name="rc779"/>
            <p:cNvSpPr/>
            <p:nvPr/>
          </p:nvSpPr>
          <p:spPr>
            <a:xfrm>
              <a:off x="7403752" y="3183143"/>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80" name="rc780"/>
            <p:cNvSpPr/>
            <p:nvPr/>
          </p:nvSpPr>
          <p:spPr>
            <a:xfrm>
              <a:off x="7668936" y="3183143"/>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781" name="rc781"/>
            <p:cNvSpPr/>
            <p:nvPr/>
          </p:nvSpPr>
          <p:spPr>
            <a:xfrm>
              <a:off x="7934120" y="318314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82" name="rc782"/>
            <p:cNvSpPr/>
            <p:nvPr/>
          </p:nvSpPr>
          <p:spPr>
            <a:xfrm>
              <a:off x="8199303" y="3183143"/>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83" name="rc783"/>
            <p:cNvSpPr/>
            <p:nvPr/>
          </p:nvSpPr>
          <p:spPr>
            <a:xfrm>
              <a:off x="8464487" y="3183143"/>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84" name="rc784"/>
            <p:cNvSpPr/>
            <p:nvPr/>
          </p:nvSpPr>
          <p:spPr>
            <a:xfrm>
              <a:off x="1834889" y="1584067"/>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85" name="rc785"/>
            <p:cNvSpPr/>
            <p:nvPr/>
          </p:nvSpPr>
          <p:spPr>
            <a:xfrm>
              <a:off x="2100073" y="1584067"/>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86" name="rc786"/>
            <p:cNvSpPr/>
            <p:nvPr/>
          </p:nvSpPr>
          <p:spPr>
            <a:xfrm>
              <a:off x="2365257" y="1584067"/>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87" name="rc787"/>
            <p:cNvSpPr/>
            <p:nvPr/>
          </p:nvSpPr>
          <p:spPr>
            <a:xfrm>
              <a:off x="2630441" y="158406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88" name="rc788"/>
            <p:cNvSpPr/>
            <p:nvPr/>
          </p:nvSpPr>
          <p:spPr>
            <a:xfrm>
              <a:off x="2895625" y="158406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89" name="rc789"/>
            <p:cNvSpPr/>
            <p:nvPr/>
          </p:nvSpPr>
          <p:spPr>
            <a:xfrm>
              <a:off x="3160809" y="158406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90" name="rc790"/>
            <p:cNvSpPr/>
            <p:nvPr/>
          </p:nvSpPr>
          <p:spPr>
            <a:xfrm>
              <a:off x="3425993" y="158406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91" name="rc791"/>
            <p:cNvSpPr/>
            <p:nvPr/>
          </p:nvSpPr>
          <p:spPr>
            <a:xfrm>
              <a:off x="3691177" y="158406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92" name="rc792"/>
            <p:cNvSpPr/>
            <p:nvPr/>
          </p:nvSpPr>
          <p:spPr>
            <a:xfrm>
              <a:off x="3956361" y="158406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93" name="rc793"/>
            <p:cNvSpPr/>
            <p:nvPr/>
          </p:nvSpPr>
          <p:spPr>
            <a:xfrm>
              <a:off x="4221545" y="158406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94" name="rc794"/>
            <p:cNvSpPr/>
            <p:nvPr/>
          </p:nvSpPr>
          <p:spPr>
            <a:xfrm>
              <a:off x="4486728" y="158406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95" name="rc795"/>
            <p:cNvSpPr/>
            <p:nvPr/>
          </p:nvSpPr>
          <p:spPr>
            <a:xfrm>
              <a:off x="4751912" y="158406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96" name="rc796"/>
            <p:cNvSpPr/>
            <p:nvPr/>
          </p:nvSpPr>
          <p:spPr>
            <a:xfrm>
              <a:off x="5017096" y="158406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97" name="rc797"/>
            <p:cNvSpPr/>
            <p:nvPr/>
          </p:nvSpPr>
          <p:spPr>
            <a:xfrm>
              <a:off x="5282280" y="158406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98" name="rc798"/>
            <p:cNvSpPr/>
            <p:nvPr/>
          </p:nvSpPr>
          <p:spPr>
            <a:xfrm>
              <a:off x="5547464" y="158406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99" name="rc799"/>
            <p:cNvSpPr/>
            <p:nvPr/>
          </p:nvSpPr>
          <p:spPr>
            <a:xfrm>
              <a:off x="5812648" y="158406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00" name="rc800"/>
            <p:cNvSpPr/>
            <p:nvPr/>
          </p:nvSpPr>
          <p:spPr>
            <a:xfrm>
              <a:off x="6077832" y="158406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01" name="rc801"/>
            <p:cNvSpPr/>
            <p:nvPr/>
          </p:nvSpPr>
          <p:spPr>
            <a:xfrm>
              <a:off x="6343016" y="1584067"/>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02" name="rc802"/>
            <p:cNvSpPr/>
            <p:nvPr/>
          </p:nvSpPr>
          <p:spPr>
            <a:xfrm>
              <a:off x="6608200" y="158406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03" name="rc803"/>
            <p:cNvSpPr/>
            <p:nvPr/>
          </p:nvSpPr>
          <p:spPr>
            <a:xfrm>
              <a:off x="6873384" y="158406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04" name="rc804"/>
            <p:cNvSpPr/>
            <p:nvPr/>
          </p:nvSpPr>
          <p:spPr>
            <a:xfrm>
              <a:off x="7138568" y="158406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05" name="rc805"/>
            <p:cNvSpPr/>
            <p:nvPr/>
          </p:nvSpPr>
          <p:spPr>
            <a:xfrm>
              <a:off x="7403752" y="158406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06" name="rc806"/>
            <p:cNvSpPr/>
            <p:nvPr/>
          </p:nvSpPr>
          <p:spPr>
            <a:xfrm>
              <a:off x="7668936" y="158406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07" name="rc807"/>
            <p:cNvSpPr/>
            <p:nvPr/>
          </p:nvSpPr>
          <p:spPr>
            <a:xfrm>
              <a:off x="7934120" y="158406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08" name="rc808"/>
            <p:cNvSpPr/>
            <p:nvPr/>
          </p:nvSpPr>
          <p:spPr>
            <a:xfrm>
              <a:off x="8199303" y="158406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09" name="rc809"/>
            <p:cNvSpPr/>
            <p:nvPr/>
          </p:nvSpPr>
          <p:spPr>
            <a:xfrm>
              <a:off x="8464487" y="158406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10" name="rc810"/>
            <p:cNvSpPr/>
            <p:nvPr/>
          </p:nvSpPr>
          <p:spPr>
            <a:xfrm>
              <a:off x="1834889" y="4782220"/>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811" name="rc811"/>
            <p:cNvSpPr/>
            <p:nvPr/>
          </p:nvSpPr>
          <p:spPr>
            <a:xfrm>
              <a:off x="2100073" y="4782220"/>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812" name="rc812"/>
            <p:cNvSpPr/>
            <p:nvPr/>
          </p:nvSpPr>
          <p:spPr>
            <a:xfrm>
              <a:off x="2365257" y="4782220"/>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813" name="rc813"/>
            <p:cNvSpPr/>
            <p:nvPr/>
          </p:nvSpPr>
          <p:spPr>
            <a:xfrm>
              <a:off x="2630441" y="4782220"/>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814" name="rc814"/>
            <p:cNvSpPr/>
            <p:nvPr/>
          </p:nvSpPr>
          <p:spPr>
            <a:xfrm>
              <a:off x="2895625" y="478222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15" name="rc815"/>
            <p:cNvSpPr/>
            <p:nvPr/>
          </p:nvSpPr>
          <p:spPr>
            <a:xfrm>
              <a:off x="3160809" y="478222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816" name="rc816"/>
            <p:cNvSpPr/>
            <p:nvPr/>
          </p:nvSpPr>
          <p:spPr>
            <a:xfrm>
              <a:off x="3425993" y="4782220"/>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817" name="rc817"/>
            <p:cNvSpPr/>
            <p:nvPr/>
          </p:nvSpPr>
          <p:spPr>
            <a:xfrm>
              <a:off x="3691177" y="4782220"/>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18" name="rc818"/>
            <p:cNvSpPr/>
            <p:nvPr/>
          </p:nvSpPr>
          <p:spPr>
            <a:xfrm>
              <a:off x="3956361" y="4782220"/>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19" name="rc819"/>
            <p:cNvSpPr/>
            <p:nvPr/>
          </p:nvSpPr>
          <p:spPr>
            <a:xfrm>
              <a:off x="4221545" y="4782220"/>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820" name="rc820"/>
            <p:cNvSpPr/>
            <p:nvPr/>
          </p:nvSpPr>
          <p:spPr>
            <a:xfrm>
              <a:off x="4486728" y="4782220"/>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821" name="rc821"/>
            <p:cNvSpPr/>
            <p:nvPr/>
          </p:nvSpPr>
          <p:spPr>
            <a:xfrm>
              <a:off x="4751912" y="4782220"/>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822" name="rc822"/>
            <p:cNvSpPr/>
            <p:nvPr/>
          </p:nvSpPr>
          <p:spPr>
            <a:xfrm>
              <a:off x="5017096" y="478222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823" name="rc823"/>
            <p:cNvSpPr/>
            <p:nvPr/>
          </p:nvSpPr>
          <p:spPr>
            <a:xfrm>
              <a:off x="5282280" y="4782220"/>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824" name="rc824"/>
            <p:cNvSpPr/>
            <p:nvPr/>
          </p:nvSpPr>
          <p:spPr>
            <a:xfrm>
              <a:off x="5547464" y="4782220"/>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825" name="rc825"/>
            <p:cNvSpPr/>
            <p:nvPr/>
          </p:nvSpPr>
          <p:spPr>
            <a:xfrm>
              <a:off x="5812648" y="4782220"/>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826" name="rc826"/>
            <p:cNvSpPr/>
            <p:nvPr/>
          </p:nvSpPr>
          <p:spPr>
            <a:xfrm>
              <a:off x="6077832" y="4782220"/>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827" name="rc827"/>
            <p:cNvSpPr/>
            <p:nvPr/>
          </p:nvSpPr>
          <p:spPr>
            <a:xfrm>
              <a:off x="6343016" y="4782220"/>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828" name="rc828"/>
            <p:cNvSpPr/>
            <p:nvPr/>
          </p:nvSpPr>
          <p:spPr>
            <a:xfrm>
              <a:off x="6608200" y="4782220"/>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829" name="rc829"/>
            <p:cNvSpPr/>
            <p:nvPr/>
          </p:nvSpPr>
          <p:spPr>
            <a:xfrm>
              <a:off x="6873384" y="4782220"/>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830" name="rc830"/>
            <p:cNvSpPr/>
            <p:nvPr/>
          </p:nvSpPr>
          <p:spPr>
            <a:xfrm>
              <a:off x="7138568" y="4782220"/>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831" name="rc831"/>
            <p:cNvSpPr/>
            <p:nvPr/>
          </p:nvSpPr>
          <p:spPr>
            <a:xfrm>
              <a:off x="7403752" y="4782220"/>
              <a:ext cx="265183" cy="94063"/>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832" name="rc832"/>
            <p:cNvSpPr/>
            <p:nvPr/>
          </p:nvSpPr>
          <p:spPr>
            <a:xfrm>
              <a:off x="7668936" y="4782220"/>
              <a:ext cx="265183" cy="94063"/>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833" name="rc833"/>
            <p:cNvSpPr/>
            <p:nvPr/>
          </p:nvSpPr>
          <p:spPr>
            <a:xfrm>
              <a:off x="7934120" y="4782220"/>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834" name="rc834"/>
            <p:cNvSpPr/>
            <p:nvPr/>
          </p:nvSpPr>
          <p:spPr>
            <a:xfrm>
              <a:off x="8199303" y="4782220"/>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835" name="rc835"/>
            <p:cNvSpPr/>
            <p:nvPr/>
          </p:nvSpPr>
          <p:spPr>
            <a:xfrm>
              <a:off x="8464487" y="4782220"/>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836" name="rc836"/>
            <p:cNvSpPr/>
            <p:nvPr/>
          </p:nvSpPr>
          <p:spPr>
            <a:xfrm>
              <a:off x="1834889" y="4029713"/>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37" name="rc837"/>
            <p:cNvSpPr/>
            <p:nvPr/>
          </p:nvSpPr>
          <p:spPr>
            <a:xfrm>
              <a:off x="2100073" y="4029713"/>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838" name="rc838"/>
            <p:cNvSpPr/>
            <p:nvPr/>
          </p:nvSpPr>
          <p:spPr>
            <a:xfrm>
              <a:off x="2365257" y="4029713"/>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839" name="rc839"/>
            <p:cNvSpPr/>
            <p:nvPr/>
          </p:nvSpPr>
          <p:spPr>
            <a:xfrm>
              <a:off x="2630441" y="4029713"/>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40" name="rc840"/>
            <p:cNvSpPr/>
            <p:nvPr/>
          </p:nvSpPr>
          <p:spPr>
            <a:xfrm>
              <a:off x="2895625" y="4029713"/>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841" name="rc841"/>
            <p:cNvSpPr/>
            <p:nvPr/>
          </p:nvSpPr>
          <p:spPr>
            <a:xfrm>
              <a:off x="3160809" y="4029713"/>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42" name="rc842"/>
            <p:cNvSpPr/>
            <p:nvPr/>
          </p:nvSpPr>
          <p:spPr>
            <a:xfrm>
              <a:off x="3425993" y="4029713"/>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43" name="rc843"/>
            <p:cNvSpPr/>
            <p:nvPr/>
          </p:nvSpPr>
          <p:spPr>
            <a:xfrm>
              <a:off x="3691177" y="4029713"/>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44" name="rc844"/>
            <p:cNvSpPr/>
            <p:nvPr/>
          </p:nvSpPr>
          <p:spPr>
            <a:xfrm>
              <a:off x="3956361" y="402971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45" name="rc845"/>
            <p:cNvSpPr/>
            <p:nvPr/>
          </p:nvSpPr>
          <p:spPr>
            <a:xfrm>
              <a:off x="4221545" y="402971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46" name="rc846"/>
            <p:cNvSpPr/>
            <p:nvPr/>
          </p:nvSpPr>
          <p:spPr>
            <a:xfrm>
              <a:off x="4486728" y="402971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47" name="rc847"/>
            <p:cNvSpPr/>
            <p:nvPr/>
          </p:nvSpPr>
          <p:spPr>
            <a:xfrm>
              <a:off x="4751912" y="4029713"/>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848" name="rc848"/>
            <p:cNvSpPr/>
            <p:nvPr/>
          </p:nvSpPr>
          <p:spPr>
            <a:xfrm>
              <a:off x="5017096" y="4029713"/>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49" name="rc849"/>
            <p:cNvSpPr/>
            <p:nvPr/>
          </p:nvSpPr>
          <p:spPr>
            <a:xfrm>
              <a:off x="5282280" y="4029713"/>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50" name="rc850"/>
            <p:cNvSpPr/>
            <p:nvPr/>
          </p:nvSpPr>
          <p:spPr>
            <a:xfrm>
              <a:off x="5547464" y="402971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51" name="rc851"/>
            <p:cNvSpPr/>
            <p:nvPr/>
          </p:nvSpPr>
          <p:spPr>
            <a:xfrm>
              <a:off x="5812648" y="402971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52" name="rc852"/>
            <p:cNvSpPr/>
            <p:nvPr/>
          </p:nvSpPr>
          <p:spPr>
            <a:xfrm>
              <a:off x="6077832" y="4029713"/>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853" name="rc853"/>
            <p:cNvSpPr/>
            <p:nvPr/>
          </p:nvSpPr>
          <p:spPr>
            <a:xfrm>
              <a:off x="6343016" y="402971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54" name="rc854"/>
            <p:cNvSpPr/>
            <p:nvPr/>
          </p:nvSpPr>
          <p:spPr>
            <a:xfrm>
              <a:off x="6608200" y="4029713"/>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55" name="rc855"/>
            <p:cNvSpPr/>
            <p:nvPr/>
          </p:nvSpPr>
          <p:spPr>
            <a:xfrm>
              <a:off x="6873384" y="4029713"/>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56" name="rc856"/>
            <p:cNvSpPr/>
            <p:nvPr/>
          </p:nvSpPr>
          <p:spPr>
            <a:xfrm>
              <a:off x="7138568" y="402971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57" name="rc857"/>
            <p:cNvSpPr/>
            <p:nvPr/>
          </p:nvSpPr>
          <p:spPr>
            <a:xfrm>
              <a:off x="7403752" y="402971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58" name="rc858"/>
            <p:cNvSpPr/>
            <p:nvPr/>
          </p:nvSpPr>
          <p:spPr>
            <a:xfrm>
              <a:off x="7668936" y="4029713"/>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59" name="rc859"/>
            <p:cNvSpPr/>
            <p:nvPr/>
          </p:nvSpPr>
          <p:spPr>
            <a:xfrm>
              <a:off x="7934120" y="402971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60" name="rc860"/>
            <p:cNvSpPr/>
            <p:nvPr/>
          </p:nvSpPr>
          <p:spPr>
            <a:xfrm>
              <a:off x="8199303" y="4029713"/>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861" name="rc861"/>
            <p:cNvSpPr/>
            <p:nvPr/>
          </p:nvSpPr>
          <p:spPr>
            <a:xfrm>
              <a:off x="8464487" y="4029713"/>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862" name="rc862"/>
            <p:cNvSpPr/>
            <p:nvPr/>
          </p:nvSpPr>
          <p:spPr>
            <a:xfrm>
              <a:off x="1834889" y="2995017"/>
              <a:ext cx="265183" cy="94063"/>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863" name="rc863"/>
            <p:cNvSpPr/>
            <p:nvPr/>
          </p:nvSpPr>
          <p:spPr>
            <a:xfrm>
              <a:off x="2100073" y="2995017"/>
              <a:ext cx="265183" cy="94063"/>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864" name="rc864"/>
            <p:cNvSpPr/>
            <p:nvPr/>
          </p:nvSpPr>
          <p:spPr>
            <a:xfrm>
              <a:off x="2365257" y="2995017"/>
              <a:ext cx="265183" cy="94063"/>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865" name="rc865"/>
            <p:cNvSpPr/>
            <p:nvPr/>
          </p:nvSpPr>
          <p:spPr>
            <a:xfrm>
              <a:off x="2630441" y="2995017"/>
              <a:ext cx="265183" cy="94063"/>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866" name="rc866"/>
            <p:cNvSpPr/>
            <p:nvPr/>
          </p:nvSpPr>
          <p:spPr>
            <a:xfrm>
              <a:off x="2895625" y="2995017"/>
              <a:ext cx="265183" cy="94063"/>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867" name="rc867"/>
            <p:cNvSpPr/>
            <p:nvPr/>
          </p:nvSpPr>
          <p:spPr>
            <a:xfrm>
              <a:off x="3160809" y="2995017"/>
              <a:ext cx="265183" cy="94063"/>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868" name="rc868"/>
            <p:cNvSpPr/>
            <p:nvPr/>
          </p:nvSpPr>
          <p:spPr>
            <a:xfrm>
              <a:off x="3425993" y="2995017"/>
              <a:ext cx="265183" cy="94063"/>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869" name="rc869"/>
            <p:cNvSpPr/>
            <p:nvPr/>
          </p:nvSpPr>
          <p:spPr>
            <a:xfrm>
              <a:off x="3691177" y="2995017"/>
              <a:ext cx="265183" cy="94063"/>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870" name="rc870"/>
            <p:cNvSpPr/>
            <p:nvPr/>
          </p:nvSpPr>
          <p:spPr>
            <a:xfrm>
              <a:off x="3956361" y="2995017"/>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871" name="rc871"/>
            <p:cNvSpPr/>
            <p:nvPr/>
          </p:nvSpPr>
          <p:spPr>
            <a:xfrm>
              <a:off x="4221545" y="2995017"/>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872" name="rc872"/>
            <p:cNvSpPr/>
            <p:nvPr/>
          </p:nvSpPr>
          <p:spPr>
            <a:xfrm>
              <a:off x="4486728" y="2995017"/>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873" name="rc873"/>
            <p:cNvSpPr/>
            <p:nvPr/>
          </p:nvSpPr>
          <p:spPr>
            <a:xfrm>
              <a:off x="4751912" y="2995017"/>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74" name="rc874"/>
            <p:cNvSpPr/>
            <p:nvPr/>
          </p:nvSpPr>
          <p:spPr>
            <a:xfrm>
              <a:off x="5017096" y="2995017"/>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875" name="rc875"/>
            <p:cNvSpPr/>
            <p:nvPr/>
          </p:nvSpPr>
          <p:spPr>
            <a:xfrm>
              <a:off x="5282280" y="2995017"/>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76" name="rc876"/>
            <p:cNvSpPr/>
            <p:nvPr/>
          </p:nvSpPr>
          <p:spPr>
            <a:xfrm>
              <a:off x="5547464" y="2995017"/>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877" name="rc877"/>
            <p:cNvSpPr/>
            <p:nvPr/>
          </p:nvSpPr>
          <p:spPr>
            <a:xfrm>
              <a:off x="5812648" y="2995017"/>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78" name="rc878"/>
            <p:cNvSpPr/>
            <p:nvPr/>
          </p:nvSpPr>
          <p:spPr>
            <a:xfrm>
              <a:off x="6077832" y="2995017"/>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879" name="rc879"/>
            <p:cNvSpPr/>
            <p:nvPr/>
          </p:nvSpPr>
          <p:spPr>
            <a:xfrm>
              <a:off x="6343016" y="2995017"/>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880" name="rc880"/>
            <p:cNvSpPr/>
            <p:nvPr/>
          </p:nvSpPr>
          <p:spPr>
            <a:xfrm>
              <a:off x="6608200" y="2995017"/>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81" name="rc881"/>
            <p:cNvSpPr/>
            <p:nvPr/>
          </p:nvSpPr>
          <p:spPr>
            <a:xfrm>
              <a:off x="6873384" y="2995017"/>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882" name="rc882"/>
            <p:cNvSpPr/>
            <p:nvPr/>
          </p:nvSpPr>
          <p:spPr>
            <a:xfrm>
              <a:off x="7138568" y="2995017"/>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883" name="rc883"/>
            <p:cNvSpPr/>
            <p:nvPr/>
          </p:nvSpPr>
          <p:spPr>
            <a:xfrm>
              <a:off x="7403752" y="2995017"/>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884" name="rc884"/>
            <p:cNvSpPr/>
            <p:nvPr/>
          </p:nvSpPr>
          <p:spPr>
            <a:xfrm>
              <a:off x="7668936" y="2995017"/>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85" name="rc885"/>
            <p:cNvSpPr/>
            <p:nvPr/>
          </p:nvSpPr>
          <p:spPr>
            <a:xfrm>
              <a:off x="7934120" y="2995017"/>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886" name="rc886"/>
            <p:cNvSpPr/>
            <p:nvPr/>
          </p:nvSpPr>
          <p:spPr>
            <a:xfrm>
              <a:off x="8199303" y="2995017"/>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87" name="rc887"/>
            <p:cNvSpPr/>
            <p:nvPr/>
          </p:nvSpPr>
          <p:spPr>
            <a:xfrm>
              <a:off x="8464487" y="2995017"/>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88" name="rc888"/>
            <p:cNvSpPr/>
            <p:nvPr/>
          </p:nvSpPr>
          <p:spPr>
            <a:xfrm>
              <a:off x="1834889" y="5440663"/>
              <a:ext cx="265183" cy="94063"/>
            </a:xfrm>
            <a:prstGeom prst="rect">
              <a:avLst/>
            </a:prstGeom>
            <a:solidFill>
              <a:srgbClr val="C7150A">
                <a:alpha val="100000"/>
              </a:srgbClr>
            </a:solidFill>
            <a:ln w="2710" cap="flat">
              <a:solidFill>
                <a:srgbClr val="FFFFFF">
                  <a:alpha val="100000"/>
                </a:srgbClr>
              </a:solidFill>
              <a:prstDash val="solid"/>
              <a:miter/>
            </a:ln>
          </p:spPr>
          <p:txBody>
            <a:bodyPr/>
            <a:lstStyle/>
            <a:p/>
          </p:txBody>
        </p:sp>
        <p:sp>
          <p:nvSpPr>
            <p:cNvPr id="889" name="rc889"/>
            <p:cNvSpPr/>
            <p:nvPr/>
          </p:nvSpPr>
          <p:spPr>
            <a:xfrm>
              <a:off x="2100073" y="5440663"/>
              <a:ext cx="265183" cy="94063"/>
            </a:xfrm>
            <a:prstGeom prst="rect">
              <a:avLst/>
            </a:prstGeom>
            <a:solidFill>
              <a:srgbClr val="C61409">
                <a:alpha val="100000"/>
              </a:srgbClr>
            </a:solidFill>
            <a:ln w="2710" cap="flat">
              <a:solidFill>
                <a:srgbClr val="FFFFFF">
                  <a:alpha val="100000"/>
                </a:srgbClr>
              </a:solidFill>
              <a:prstDash val="solid"/>
              <a:miter/>
            </a:ln>
          </p:spPr>
          <p:txBody>
            <a:bodyPr/>
            <a:lstStyle/>
            <a:p/>
          </p:txBody>
        </p:sp>
        <p:sp>
          <p:nvSpPr>
            <p:cNvPr id="890" name="rc890"/>
            <p:cNvSpPr/>
            <p:nvPr/>
          </p:nvSpPr>
          <p:spPr>
            <a:xfrm>
              <a:off x="2365257" y="5440663"/>
              <a:ext cx="265183" cy="94063"/>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891" name="rc891"/>
            <p:cNvSpPr/>
            <p:nvPr/>
          </p:nvSpPr>
          <p:spPr>
            <a:xfrm>
              <a:off x="2630441" y="5440663"/>
              <a:ext cx="265183" cy="94063"/>
            </a:xfrm>
            <a:prstGeom prst="rect">
              <a:avLst/>
            </a:prstGeom>
            <a:solidFill>
              <a:srgbClr val="C7150A">
                <a:alpha val="100000"/>
              </a:srgbClr>
            </a:solidFill>
            <a:ln w="2710" cap="flat">
              <a:solidFill>
                <a:srgbClr val="FFFFFF">
                  <a:alpha val="100000"/>
                </a:srgbClr>
              </a:solidFill>
              <a:prstDash val="solid"/>
              <a:miter/>
            </a:ln>
          </p:spPr>
          <p:txBody>
            <a:bodyPr/>
            <a:lstStyle/>
            <a:p/>
          </p:txBody>
        </p:sp>
        <p:sp>
          <p:nvSpPr>
            <p:cNvPr id="892" name="rc892"/>
            <p:cNvSpPr/>
            <p:nvPr/>
          </p:nvSpPr>
          <p:spPr>
            <a:xfrm>
              <a:off x="2895625" y="5440663"/>
              <a:ext cx="265183" cy="94063"/>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893" name="rc893"/>
            <p:cNvSpPr/>
            <p:nvPr/>
          </p:nvSpPr>
          <p:spPr>
            <a:xfrm>
              <a:off x="3160809" y="5440663"/>
              <a:ext cx="265183" cy="94063"/>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894" name="rc894"/>
            <p:cNvSpPr/>
            <p:nvPr/>
          </p:nvSpPr>
          <p:spPr>
            <a:xfrm>
              <a:off x="3425993" y="5440663"/>
              <a:ext cx="265183" cy="94063"/>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895" name="rc895"/>
            <p:cNvSpPr/>
            <p:nvPr/>
          </p:nvSpPr>
          <p:spPr>
            <a:xfrm>
              <a:off x="3691177" y="5440663"/>
              <a:ext cx="265183" cy="94063"/>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896" name="rc896"/>
            <p:cNvSpPr/>
            <p:nvPr/>
          </p:nvSpPr>
          <p:spPr>
            <a:xfrm>
              <a:off x="3956361" y="5440663"/>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897" name="rc897"/>
            <p:cNvSpPr/>
            <p:nvPr/>
          </p:nvSpPr>
          <p:spPr>
            <a:xfrm>
              <a:off x="4221545" y="5440663"/>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898" name="rc898"/>
            <p:cNvSpPr/>
            <p:nvPr/>
          </p:nvSpPr>
          <p:spPr>
            <a:xfrm>
              <a:off x="4486728" y="5440663"/>
              <a:ext cx="265183" cy="94063"/>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899" name="rc899"/>
            <p:cNvSpPr/>
            <p:nvPr/>
          </p:nvSpPr>
          <p:spPr>
            <a:xfrm>
              <a:off x="4751912" y="5440663"/>
              <a:ext cx="265183" cy="94063"/>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900" name="rc900"/>
            <p:cNvSpPr/>
            <p:nvPr/>
          </p:nvSpPr>
          <p:spPr>
            <a:xfrm>
              <a:off x="5017096" y="5440663"/>
              <a:ext cx="265183" cy="94063"/>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901" name="rc901"/>
            <p:cNvSpPr/>
            <p:nvPr/>
          </p:nvSpPr>
          <p:spPr>
            <a:xfrm>
              <a:off x="5282280" y="5440663"/>
              <a:ext cx="265183" cy="94063"/>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902" name="rc902"/>
            <p:cNvSpPr/>
            <p:nvPr/>
          </p:nvSpPr>
          <p:spPr>
            <a:xfrm>
              <a:off x="5547464" y="5440663"/>
              <a:ext cx="265183" cy="94063"/>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903" name="rc903"/>
            <p:cNvSpPr/>
            <p:nvPr/>
          </p:nvSpPr>
          <p:spPr>
            <a:xfrm>
              <a:off x="5812648" y="5440663"/>
              <a:ext cx="265183" cy="94063"/>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904" name="rc904"/>
            <p:cNvSpPr/>
            <p:nvPr/>
          </p:nvSpPr>
          <p:spPr>
            <a:xfrm>
              <a:off x="6077832" y="5440663"/>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905" name="rc905"/>
            <p:cNvSpPr/>
            <p:nvPr/>
          </p:nvSpPr>
          <p:spPr>
            <a:xfrm>
              <a:off x="6343016" y="5440663"/>
              <a:ext cx="265183" cy="94063"/>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906" name="rc906"/>
            <p:cNvSpPr/>
            <p:nvPr/>
          </p:nvSpPr>
          <p:spPr>
            <a:xfrm>
              <a:off x="6608200" y="5440663"/>
              <a:ext cx="265183" cy="9406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907" name="rc907"/>
            <p:cNvSpPr/>
            <p:nvPr/>
          </p:nvSpPr>
          <p:spPr>
            <a:xfrm>
              <a:off x="6873384" y="5440663"/>
              <a:ext cx="265183" cy="9406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908" name="rc908"/>
            <p:cNvSpPr/>
            <p:nvPr/>
          </p:nvSpPr>
          <p:spPr>
            <a:xfrm>
              <a:off x="7138568" y="5440663"/>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909" name="rc909"/>
            <p:cNvSpPr/>
            <p:nvPr/>
          </p:nvSpPr>
          <p:spPr>
            <a:xfrm>
              <a:off x="7403752" y="5440663"/>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910" name="rc910"/>
            <p:cNvSpPr/>
            <p:nvPr/>
          </p:nvSpPr>
          <p:spPr>
            <a:xfrm>
              <a:off x="7668936" y="5440663"/>
              <a:ext cx="265183" cy="94063"/>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911" name="rc911"/>
            <p:cNvSpPr/>
            <p:nvPr/>
          </p:nvSpPr>
          <p:spPr>
            <a:xfrm>
              <a:off x="7934120" y="5440663"/>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912" name="rc912"/>
            <p:cNvSpPr/>
            <p:nvPr/>
          </p:nvSpPr>
          <p:spPr>
            <a:xfrm>
              <a:off x="8199303" y="5440663"/>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913" name="rc913"/>
            <p:cNvSpPr/>
            <p:nvPr/>
          </p:nvSpPr>
          <p:spPr>
            <a:xfrm>
              <a:off x="8464487" y="5440663"/>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914" name="rc914"/>
            <p:cNvSpPr/>
            <p:nvPr/>
          </p:nvSpPr>
          <p:spPr>
            <a:xfrm>
              <a:off x="1834889" y="177219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15" name="rc915"/>
            <p:cNvSpPr/>
            <p:nvPr/>
          </p:nvSpPr>
          <p:spPr>
            <a:xfrm>
              <a:off x="2100073" y="1772193"/>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916" name="rc916"/>
            <p:cNvSpPr/>
            <p:nvPr/>
          </p:nvSpPr>
          <p:spPr>
            <a:xfrm>
              <a:off x="2365257" y="177219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17" name="rc917"/>
            <p:cNvSpPr/>
            <p:nvPr/>
          </p:nvSpPr>
          <p:spPr>
            <a:xfrm>
              <a:off x="2630441" y="177219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18" name="rc918"/>
            <p:cNvSpPr/>
            <p:nvPr/>
          </p:nvSpPr>
          <p:spPr>
            <a:xfrm>
              <a:off x="2895625" y="1772193"/>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19" name="rc919"/>
            <p:cNvSpPr/>
            <p:nvPr/>
          </p:nvSpPr>
          <p:spPr>
            <a:xfrm>
              <a:off x="3160809" y="177219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20" name="rc920"/>
            <p:cNvSpPr/>
            <p:nvPr/>
          </p:nvSpPr>
          <p:spPr>
            <a:xfrm>
              <a:off x="3425993" y="177219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1" name="rc921"/>
            <p:cNvSpPr/>
            <p:nvPr/>
          </p:nvSpPr>
          <p:spPr>
            <a:xfrm>
              <a:off x="3691177" y="177219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22" name="rc922"/>
            <p:cNvSpPr/>
            <p:nvPr/>
          </p:nvSpPr>
          <p:spPr>
            <a:xfrm>
              <a:off x="3956361" y="177219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23" name="rc923"/>
            <p:cNvSpPr/>
            <p:nvPr/>
          </p:nvSpPr>
          <p:spPr>
            <a:xfrm>
              <a:off x="4221545" y="177219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24" name="rc924"/>
            <p:cNvSpPr/>
            <p:nvPr/>
          </p:nvSpPr>
          <p:spPr>
            <a:xfrm>
              <a:off x="4486728" y="177219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25" name="rc925"/>
            <p:cNvSpPr/>
            <p:nvPr/>
          </p:nvSpPr>
          <p:spPr>
            <a:xfrm>
              <a:off x="4751912" y="177219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26" name="rc926"/>
            <p:cNvSpPr/>
            <p:nvPr/>
          </p:nvSpPr>
          <p:spPr>
            <a:xfrm>
              <a:off x="5017096" y="177219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27" name="rc927"/>
            <p:cNvSpPr/>
            <p:nvPr/>
          </p:nvSpPr>
          <p:spPr>
            <a:xfrm>
              <a:off x="5282280" y="177219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28" name="rc928"/>
            <p:cNvSpPr/>
            <p:nvPr/>
          </p:nvSpPr>
          <p:spPr>
            <a:xfrm>
              <a:off x="5547464" y="177219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29" name="rc929"/>
            <p:cNvSpPr/>
            <p:nvPr/>
          </p:nvSpPr>
          <p:spPr>
            <a:xfrm>
              <a:off x="5812648" y="177219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30" name="rc930"/>
            <p:cNvSpPr/>
            <p:nvPr/>
          </p:nvSpPr>
          <p:spPr>
            <a:xfrm>
              <a:off x="6077832" y="177219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31" name="rc931"/>
            <p:cNvSpPr/>
            <p:nvPr/>
          </p:nvSpPr>
          <p:spPr>
            <a:xfrm>
              <a:off x="6343016" y="177219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32" name="rc932"/>
            <p:cNvSpPr/>
            <p:nvPr/>
          </p:nvSpPr>
          <p:spPr>
            <a:xfrm>
              <a:off x="6608200" y="177219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33" name="rc933"/>
            <p:cNvSpPr/>
            <p:nvPr/>
          </p:nvSpPr>
          <p:spPr>
            <a:xfrm>
              <a:off x="6873384" y="177219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34" name="rc934"/>
            <p:cNvSpPr/>
            <p:nvPr/>
          </p:nvSpPr>
          <p:spPr>
            <a:xfrm>
              <a:off x="7138568" y="177219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35" name="rc935"/>
            <p:cNvSpPr/>
            <p:nvPr/>
          </p:nvSpPr>
          <p:spPr>
            <a:xfrm>
              <a:off x="7403752" y="177219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36" name="rc936"/>
            <p:cNvSpPr/>
            <p:nvPr/>
          </p:nvSpPr>
          <p:spPr>
            <a:xfrm>
              <a:off x="7668936" y="177219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37" name="rc937"/>
            <p:cNvSpPr/>
            <p:nvPr/>
          </p:nvSpPr>
          <p:spPr>
            <a:xfrm>
              <a:off x="7934120" y="177219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38" name="rc938"/>
            <p:cNvSpPr/>
            <p:nvPr/>
          </p:nvSpPr>
          <p:spPr>
            <a:xfrm>
              <a:off x="8199303" y="177219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39" name="rc939"/>
            <p:cNvSpPr/>
            <p:nvPr/>
          </p:nvSpPr>
          <p:spPr>
            <a:xfrm>
              <a:off x="8464487" y="177219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40" name="rc940"/>
            <p:cNvSpPr/>
            <p:nvPr/>
          </p:nvSpPr>
          <p:spPr>
            <a:xfrm>
              <a:off x="1834889" y="2148447"/>
              <a:ext cx="265183" cy="94063"/>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941" name="rc941"/>
            <p:cNvSpPr/>
            <p:nvPr/>
          </p:nvSpPr>
          <p:spPr>
            <a:xfrm>
              <a:off x="2100073" y="2148447"/>
              <a:ext cx="265183" cy="94063"/>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942" name="rc942"/>
            <p:cNvSpPr/>
            <p:nvPr/>
          </p:nvSpPr>
          <p:spPr>
            <a:xfrm>
              <a:off x="2365257" y="2148447"/>
              <a:ext cx="265183" cy="9406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943" name="rc943"/>
            <p:cNvSpPr/>
            <p:nvPr/>
          </p:nvSpPr>
          <p:spPr>
            <a:xfrm>
              <a:off x="2630441" y="2148447"/>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944" name="rc944"/>
            <p:cNvSpPr/>
            <p:nvPr/>
          </p:nvSpPr>
          <p:spPr>
            <a:xfrm>
              <a:off x="2895625" y="2148447"/>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45" name="rc945"/>
            <p:cNvSpPr/>
            <p:nvPr/>
          </p:nvSpPr>
          <p:spPr>
            <a:xfrm>
              <a:off x="3160809" y="2148447"/>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946" name="rc946"/>
            <p:cNvSpPr/>
            <p:nvPr/>
          </p:nvSpPr>
          <p:spPr>
            <a:xfrm>
              <a:off x="3425993" y="2148447"/>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47" name="rc947"/>
            <p:cNvSpPr/>
            <p:nvPr/>
          </p:nvSpPr>
          <p:spPr>
            <a:xfrm>
              <a:off x="3691177" y="2148447"/>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48" name="rc948"/>
            <p:cNvSpPr/>
            <p:nvPr/>
          </p:nvSpPr>
          <p:spPr>
            <a:xfrm>
              <a:off x="3956361" y="2148447"/>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49" name="rc949"/>
            <p:cNvSpPr/>
            <p:nvPr/>
          </p:nvSpPr>
          <p:spPr>
            <a:xfrm>
              <a:off x="4221545" y="2148447"/>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950" name="rc950"/>
            <p:cNvSpPr/>
            <p:nvPr/>
          </p:nvSpPr>
          <p:spPr>
            <a:xfrm>
              <a:off x="4486728" y="2148447"/>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51" name="rc951"/>
            <p:cNvSpPr/>
            <p:nvPr/>
          </p:nvSpPr>
          <p:spPr>
            <a:xfrm>
              <a:off x="4751912" y="2148447"/>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52" name="rc952"/>
            <p:cNvSpPr/>
            <p:nvPr/>
          </p:nvSpPr>
          <p:spPr>
            <a:xfrm>
              <a:off x="5017096" y="2148447"/>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53" name="rc953"/>
            <p:cNvSpPr/>
            <p:nvPr/>
          </p:nvSpPr>
          <p:spPr>
            <a:xfrm>
              <a:off x="5282280" y="2148447"/>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54" name="rc954"/>
            <p:cNvSpPr/>
            <p:nvPr/>
          </p:nvSpPr>
          <p:spPr>
            <a:xfrm>
              <a:off x="5547464" y="2148447"/>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55" name="rc955"/>
            <p:cNvSpPr/>
            <p:nvPr/>
          </p:nvSpPr>
          <p:spPr>
            <a:xfrm>
              <a:off x="5812648" y="2148447"/>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56" name="rc956"/>
            <p:cNvSpPr/>
            <p:nvPr/>
          </p:nvSpPr>
          <p:spPr>
            <a:xfrm>
              <a:off x="6077832" y="214844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57" name="rc957"/>
            <p:cNvSpPr/>
            <p:nvPr/>
          </p:nvSpPr>
          <p:spPr>
            <a:xfrm>
              <a:off x="6343016" y="214844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58" name="rc958"/>
            <p:cNvSpPr/>
            <p:nvPr/>
          </p:nvSpPr>
          <p:spPr>
            <a:xfrm>
              <a:off x="6608200" y="2148447"/>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59" name="rc959"/>
            <p:cNvSpPr/>
            <p:nvPr/>
          </p:nvSpPr>
          <p:spPr>
            <a:xfrm>
              <a:off x="6873384" y="2148447"/>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60" name="rc960"/>
            <p:cNvSpPr/>
            <p:nvPr/>
          </p:nvSpPr>
          <p:spPr>
            <a:xfrm>
              <a:off x="7138568" y="2148447"/>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961" name="rc961"/>
            <p:cNvSpPr/>
            <p:nvPr/>
          </p:nvSpPr>
          <p:spPr>
            <a:xfrm>
              <a:off x="7403752" y="2148447"/>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962" name="rc962"/>
            <p:cNvSpPr/>
            <p:nvPr/>
          </p:nvSpPr>
          <p:spPr>
            <a:xfrm>
              <a:off x="7668936" y="214844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63" name="rc963"/>
            <p:cNvSpPr/>
            <p:nvPr/>
          </p:nvSpPr>
          <p:spPr>
            <a:xfrm>
              <a:off x="7934120" y="2148447"/>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64" name="rc964"/>
            <p:cNvSpPr/>
            <p:nvPr/>
          </p:nvSpPr>
          <p:spPr>
            <a:xfrm>
              <a:off x="8199303" y="2148447"/>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65" name="rc965"/>
            <p:cNvSpPr/>
            <p:nvPr/>
          </p:nvSpPr>
          <p:spPr>
            <a:xfrm>
              <a:off x="8464487" y="2148447"/>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66" name="rc966"/>
            <p:cNvSpPr/>
            <p:nvPr/>
          </p:nvSpPr>
          <p:spPr>
            <a:xfrm>
              <a:off x="1834889" y="130187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67" name="rc967"/>
            <p:cNvSpPr/>
            <p:nvPr/>
          </p:nvSpPr>
          <p:spPr>
            <a:xfrm>
              <a:off x="2100073" y="130187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68" name="rc968"/>
            <p:cNvSpPr/>
            <p:nvPr/>
          </p:nvSpPr>
          <p:spPr>
            <a:xfrm>
              <a:off x="2365257" y="130187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69" name="rc969"/>
            <p:cNvSpPr/>
            <p:nvPr/>
          </p:nvSpPr>
          <p:spPr>
            <a:xfrm>
              <a:off x="2630441" y="130187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0" name="rc970"/>
            <p:cNvSpPr/>
            <p:nvPr/>
          </p:nvSpPr>
          <p:spPr>
            <a:xfrm>
              <a:off x="2895625" y="130187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1" name="rc971"/>
            <p:cNvSpPr/>
            <p:nvPr/>
          </p:nvSpPr>
          <p:spPr>
            <a:xfrm>
              <a:off x="3160809" y="130187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2" name="rc972"/>
            <p:cNvSpPr/>
            <p:nvPr/>
          </p:nvSpPr>
          <p:spPr>
            <a:xfrm>
              <a:off x="3425993" y="130187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3" name="rc973"/>
            <p:cNvSpPr/>
            <p:nvPr/>
          </p:nvSpPr>
          <p:spPr>
            <a:xfrm>
              <a:off x="3691177" y="130187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4" name="rc974"/>
            <p:cNvSpPr/>
            <p:nvPr/>
          </p:nvSpPr>
          <p:spPr>
            <a:xfrm>
              <a:off x="3956361" y="130187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5" name="rc975"/>
            <p:cNvSpPr/>
            <p:nvPr/>
          </p:nvSpPr>
          <p:spPr>
            <a:xfrm>
              <a:off x="4221545" y="130187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6" name="rc976"/>
            <p:cNvSpPr/>
            <p:nvPr/>
          </p:nvSpPr>
          <p:spPr>
            <a:xfrm>
              <a:off x="4486728" y="130187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7" name="rc977"/>
            <p:cNvSpPr/>
            <p:nvPr/>
          </p:nvSpPr>
          <p:spPr>
            <a:xfrm>
              <a:off x="4751912" y="130187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8" name="rc978"/>
            <p:cNvSpPr/>
            <p:nvPr/>
          </p:nvSpPr>
          <p:spPr>
            <a:xfrm>
              <a:off x="5017096" y="130187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79" name="rc979"/>
            <p:cNvSpPr/>
            <p:nvPr/>
          </p:nvSpPr>
          <p:spPr>
            <a:xfrm>
              <a:off x="5282280" y="130187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80" name="rc980"/>
            <p:cNvSpPr/>
            <p:nvPr/>
          </p:nvSpPr>
          <p:spPr>
            <a:xfrm>
              <a:off x="5547464" y="130187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81" name="rc981"/>
            <p:cNvSpPr/>
            <p:nvPr/>
          </p:nvSpPr>
          <p:spPr>
            <a:xfrm>
              <a:off x="5812648" y="130187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82" name="rc982"/>
            <p:cNvSpPr/>
            <p:nvPr/>
          </p:nvSpPr>
          <p:spPr>
            <a:xfrm>
              <a:off x="6077832" y="130187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83" name="rc983"/>
            <p:cNvSpPr/>
            <p:nvPr/>
          </p:nvSpPr>
          <p:spPr>
            <a:xfrm>
              <a:off x="6343016" y="130187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84" name="rc984"/>
            <p:cNvSpPr/>
            <p:nvPr/>
          </p:nvSpPr>
          <p:spPr>
            <a:xfrm>
              <a:off x="6608200" y="130187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85" name="rc985"/>
            <p:cNvSpPr/>
            <p:nvPr/>
          </p:nvSpPr>
          <p:spPr>
            <a:xfrm>
              <a:off x="6873384" y="130187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86" name="rc986"/>
            <p:cNvSpPr/>
            <p:nvPr/>
          </p:nvSpPr>
          <p:spPr>
            <a:xfrm>
              <a:off x="7138568" y="130187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87" name="rc987"/>
            <p:cNvSpPr/>
            <p:nvPr/>
          </p:nvSpPr>
          <p:spPr>
            <a:xfrm>
              <a:off x="7403752" y="1301877"/>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88" name="rc988"/>
            <p:cNvSpPr/>
            <p:nvPr/>
          </p:nvSpPr>
          <p:spPr>
            <a:xfrm>
              <a:off x="7668936" y="130187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89" name="rc989"/>
            <p:cNvSpPr/>
            <p:nvPr/>
          </p:nvSpPr>
          <p:spPr>
            <a:xfrm>
              <a:off x="7934120" y="130187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90" name="rc990"/>
            <p:cNvSpPr/>
            <p:nvPr/>
          </p:nvSpPr>
          <p:spPr>
            <a:xfrm>
              <a:off x="8199303" y="130187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91" name="rc991"/>
            <p:cNvSpPr/>
            <p:nvPr/>
          </p:nvSpPr>
          <p:spPr>
            <a:xfrm>
              <a:off x="8464487" y="130187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92" name="rc992"/>
            <p:cNvSpPr/>
            <p:nvPr/>
          </p:nvSpPr>
          <p:spPr>
            <a:xfrm>
              <a:off x="1834889" y="2242510"/>
              <a:ext cx="265183" cy="94063"/>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993" name="rc993"/>
            <p:cNvSpPr/>
            <p:nvPr/>
          </p:nvSpPr>
          <p:spPr>
            <a:xfrm>
              <a:off x="2100073" y="2242510"/>
              <a:ext cx="265183" cy="94063"/>
            </a:xfrm>
            <a:prstGeom prst="rect">
              <a:avLst/>
            </a:prstGeom>
            <a:solidFill>
              <a:srgbClr val="CD180E">
                <a:alpha val="100000"/>
              </a:srgbClr>
            </a:solidFill>
            <a:ln w="2710" cap="flat">
              <a:solidFill>
                <a:srgbClr val="FFFFFF">
                  <a:alpha val="100000"/>
                </a:srgbClr>
              </a:solidFill>
              <a:prstDash val="solid"/>
              <a:miter/>
            </a:ln>
          </p:spPr>
          <p:txBody>
            <a:bodyPr/>
            <a:lstStyle/>
            <a:p/>
          </p:txBody>
        </p:sp>
        <p:sp>
          <p:nvSpPr>
            <p:cNvPr id="994" name="rc994"/>
            <p:cNvSpPr/>
            <p:nvPr/>
          </p:nvSpPr>
          <p:spPr>
            <a:xfrm>
              <a:off x="2365257" y="2242510"/>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995" name="rc995"/>
            <p:cNvSpPr/>
            <p:nvPr/>
          </p:nvSpPr>
          <p:spPr>
            <a:xfrm>
              <a:off x="2630441" y="2242510"/>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996" name="rc996"/>
            <p:cNvSpPr/>
            <p:nvPr/>
          </p:nvSpPr>
          <p:spPr>
            <a:xfrm>
              <a:off x="2895625" y="2242510"/>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997" name="rc997"/>
            <p:cNvSpPr/>
            <p:nvPr/>
          </p:nvSpPr>
          <p:spPr>
            <a:xfrm>
              <a:off x="3160809" y="2242510"/>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998" name="rc998"/>
            <p:cNvSpPr/>
            <p:nvPr/>
          </p:nvSpPr>
          <p:spPr>
            <a:xfrm>
              <a:off x="3425993" y="2242510"/>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999" name="rc999"/>
            <p:cNvSpPr/>
            <p:nvPr/>
          </p:nvSpPr>
          <p:spPr>
            <a:xfrm>
              <a:off x="3691177" y="2242510"/>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000" name="rc1000"/>
            <p:cNvSpPr/>
            <p:nvPr/>
          </p:nvSpPr>
          <p:spPr>
            <a:xfrm>
              <a:off x="3956361" y="2242510"/>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001" name="rc1001"/>
            <p:cNvSpPr/>
            <p:nvPr/>
          </p:nvSpPr>
          <p:spPr>
            <a:xfrm>
              <a:off x="4221545" y="224251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02" name="rc1002"/>
            <p:cNvSpPr/>
            <p:nvPr/>
          </p:nvSpPr>
          <p:spPr>
            <a:xfrm>
              <a:off x="4486728" y="2242510"/>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003" name="rc1003"/>
            <p:cNvSpPr/>
            <p:nvPr/>
          </p:nvSpPr>
          <p:spPr>
            <a:xfrm>
              <a:off x="4751912" y="2242510"/>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04" name="rc1004"/>
            <p:cNvSpPr/>
            <p:nvPr/>
          </p:nvSpPr>
          <p:spPr>
            <a:xfrm>
              <a:off x="5017096" y="2242510"/>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05" name="rc1005"/>
            <p:cNvSpPr/>
            <p:nvPr/>
          </p:nvSpPr>
          <p:spPr>
            <a:xfrm>
              <a:off x="5282280" y="2242510"/>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06" name="rc1006"/>
            <p:cNvSpPr/>
            <p:nvPr/>
          </p:nvSpPr>
          <p:spPr>
            <a:xfrm>
              <a:off x="5547464" y="224251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007" name="rc1007"/>
            <p:cNvSpPr/>
            <p:nvPr/>
          </p:nvSpPr>
          <p:spPr>
            <a:xfrm>
              <a:off x="5812648" y="2242510"/>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008" name="rc1008"/>
            <p:cNvSpPr/>
            <p:nvPr/>
          </p:nvSpPr>
          <p:spPr>
            <a:xfrm>
              <a:off x="6077832" y="224251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09" name="rc1009"/>
            <p:cNvSpPr/>
            <p:nvPr/>
          </p:nvSpPr>
          <p:spPr>
            <a:xfrm>
              <a:off x="6343016" y="224251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10" name="rc1010"/>
            <p:cNvSpPr/>
            <p:nvPr/>
          </p:nvSpPr>
          <p:spPr>
            <a:xfrm>
              <a:off x="6608200" y="224251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11" name="rc1011"/>
            <p:cNvSpPr/>
            <p:nvPr/>
          </p:nvSpPr>
          <p:spPr>
            <a:xfrm>
              <a:off x="6873384" y="224251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12" name="rc1012"/>
            <p:cNvSpPr/>
            <p:nvPr/>
          </p:nvSpPr>
          <p:spPr>
            <a:xfrm>
              <a:off x="7138568" y="2242510"/>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13" name="rc1013"/>
            <p:cNvSpPr/>
            <p:nvPr/>
          </p:nvSpPr>
          <p:spPr>
            <a:xfrm>
              <a:off x="7403752" y="2242510"/>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14" name="rc1014"/>
            <p:cNvSpPr/>
            <p:nvPr/>
          </p:nvSpPr>
          <p:spPr>
            <a:xfrm>
              <a:off x="7668936" y="2242510"/>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15" name="rc1015"/>
            <p:cNvSpPr/>
            <p:nvPr/>
          </p:nvSpPr>
          <p:spPr>
            <a:xfrm>
              <a:off x="7934120" y="2242510"/>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16" name="rc1016"/>
            <p:cNvSpPr/>
            <p:nvPr/>
          </p:nvSpPr>
          <p:spPr>
            <a:xfrm>
              <a:off x="8199303" y="2242510"/>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17" name="rc1017"/>
            <p:cNvSpPr/>
            <p:nvPr/>
          </p:nvSpPr>
          <p:spPr>
            <a:xfrm>
              <a:off x="8464487" y="2242510"/>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18" name="rc1018"/>
            <p:cNvSpPr/>
            <p:nvPr/>
          </p:nvSpPr>
          <p:spPr>
            <a:xfrm>
              <a:off x="1834889" y="5158473"/>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019" name="rc1019"/>
            <p:cNvSpPr/>
            <p:nvPr/>
          </p:nvSpPr>
          <p:spPr>
            <a:xfrm>
              <a:off x="2100073" y="5158473"/>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020" name="rc1020"/>
            <p:cNvSpPr/>
            <p:nvPr/>
          </p:nvSpPr>
          <p:spPr>
            <a:xfrm>
              <a:off x="2365257" y="5158473"/>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021" name="rc1021"/>
            <p:cNvSpPr/>
            <p:nvPr/>
          </p:nvSpPr>
          <p:spPr>
            <a:xfrm>
              <a:off x="2630441" y="5158473"/>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022" name="rc1022"/>
            <p:cNvSpPr/>
            <p:nvPr/>
          </p:nvSpPr>
          <p:spPr>
            <a:xfrm>
              <a:off x="2895625" y="5158473"/>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023" name="rc1023"/>
            <p:cNvSpPr/>
            <p:nvPr/>
          </p:nvSpPr>
          <p:spPr>
            <a:xfrm>
              <a:off x="3160809" y="5158473"/>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024" name="rc1024"/>
            <p:cNvSpPr/>
            <p:nvPr/>
          </p:nvSpPr>
          <p:spPr>
            <a:xfrm>
              <a:off x="3425993" y="5158473"/>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25" name="rc1025"/>
            <p:cNvSpPr/>
            <p:nvPr/>
          </p:nvSpPr>
          <p:spPr>
            <a:xfrm>
              <a:off x="3691177" y="5158473"/>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026" name="rc1026"/>
            <p:cNvSpPr/>
            <p:nvPr/>
          </p:nvSpPr>
          <p:spPr>
            <a:xfrm>
              <a:off x="3956361" y="5158473"/>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027" name="rc1027"/>
            <p:cNvSpPr/>
            <p:nvPr/>
          </p:nvSpPr>
          <p:spPr>
            <a:xfrm>
              <a:off x="4221545" y="5158473"/>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028" name="rc1028"/>
            <p:cNvSpPr/>
            <p:nvPr/>
          </p:nvSpPr>
          <p:spPr>
            <a:xfrm>
              <a:off x="4486728" y="5158473"/>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029" name="rc1029"/>
            <p:cNvSpPr/>
            <p:nvPr/>
          </p:nvSpPr>
          <p:spPr>
            <a:xfrm>
              <a:off x="4751912" y="5158473"/>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030" name="rc1030"/>
            <p:cNvSpPr/>
            <p:nvPr/>
          </p:nvSpPr>
          <p:spPr>
            <a:xfrm>
              <a:off x="5017096" y="5158473"/>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031" name="rc1031"/>
            <p:cNvSpPr/>
            <p:nvPr/>
          </p:nvSpPr>
          <p:spPr>
            <a:xfrm>
              <a:off x="5282280" y="5158473"/>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032" name="rc1032"/>
            <p:cNvSpPr/>
            <p:nvPr/>
          </p:nvSpPr>
          <p:spPr>
            <a:xfrm>
              <a:off x="5547464" y="5158473"/>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033" name="rc1033"/>
            <p:cNvSpPr/>
            <p:nvPr/>
          </p:nvSpPr>
          <p:spPr>
            <a:xfrm>
              <a:off x="5812648" y="5158473"/>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034" name="rc1034"/>
            <p:cNvSpPr/>
            <p:nvPr/>
          </p:nvSpPr>
          <p:spPr>
            <a:xfrm>
              <a:off x="6077832" y="5158473"/>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035" name="rc1035"/>
            <p:cNvSpPr/>
            <p:nvPr/>
          </p:nvSpPr>
          <p:spPr>
            <a:xfrm>
              <a:off x="6343016" y="5158473"/>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36" name="rc1036"/>
            <p:cNvSpPr/>
            <p:nvPr/>
          </p:nvSpPr>
          <p:spPr>
            <a:xfrm>
              <a:off x="6608200" y="5158473"/>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037" name="rc1037"/>
            <p:cNvSpPr/>
            <p:nvPr/>
          </p:nvSpPr>
          <p:spPr>
            <a:xfrm>
              <a:off x="6873384" y="5158473"/>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038" name="rc1038"/>
            <p:cNvSpPr/>
            <p:nvPr/>
          </p:nvSpPr>
          <p:spPr>
            <a:xfrm>
              <a:off x="7138568" y="5158473"/>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39" name="rc1039"/>
            <p:cNvSpPr/>
            <p:nvPr/>
          </p:nvSpPr>
          <p:spPr>
            <a:xfrm>
              <a:off x="7403752" y="5158473"/>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040" name="rc1040"/>
            <p:cNvSpPr/>
            <p:nvPr/>
          </p:nvSpPr>
          <p:spPr>
            <a:xfrm>
              <a:off x="7668936" y="5158473"/>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041" name="rc1041"/>
            <p:cNvSpPr/>
            <p:nvPr/>
          </p:nvSpPr>
          <p:spPr>
            <a:xfrm>
              <a:off x="7934120" y="5158473"/>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042" name="rc1042"/>
            <p:cNvSpPr/>
            <p:nvPr/>
          </p:nvSpPr>
          <p:spPr>
            <a:xfrm>
              <a:off x="8199303" y="5158473"/>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043" name="rc1043"/>
            <p:cNvSpPr/>
            <p:nvPr/>
          </p:nvSpPr>
          <p:spPr>
            <a:xfrm>
              <a:off x="8464487" y="5158473"/>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044" name="rc1044"/>
            <p:cNvSpPr/>
            <p:nvPr/>
          </p:nvSpPr>
          <p:spPr>
            <a:xfrm>
              <a:off x="4751912" y="4500030"/>
              <a:ext cx="265183" cy="9406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1045" name="rc1045"/>
            <p:cNvSpPr/>
            <p:nvPr/>
          </p:nvSpPr>
          <p:spPr>
            <a:xfrm>
              <a:off x="5017096" y="4500030"/>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046" name="rc1046"/>
            <p:cNvSpPr/>
            <p:nvPr/>
          </p:nvSpPr>
          <p:spPr>
            <a:xfrm>
              <a:off x="5282280" y="4500030"/>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047" name="rc1047"/>
            <p:cNvSpPr/>
            <p:nvPr/>
          </p:nvSpPr>
          <p:spPr>
            <a:xfrm>
              <a:off x="5547464" y="4500030"/>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048" name="rc1048"/>
            <p:cNvSpPr/>
            <p:nvPr/>
          </p:nvSpPr>
          <p:spPr>
            <a:xfrm>
              <a:off x="5812648" y="4500030"/>
              <a:ext cx="265183" cy="94063"/>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1049" name="rc1049"/>
            <p:cNvSpPr/>
            <p:nvPr/>
          </p:nvSpPr>
          <p:spPr>
            <a:xfrm>
              <a:off x="6077832" y="4500030"/>
              <a:ext cx="265183" cy="94063"/>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1050" name="rc1050"/>
            <p:cNvSpPr/>
            <p:nvPr/>
          </p:nvSpPr>
          <p:spPr>
            <a:xfrm>
              <a:off x="6343016" y="4500030"/>
              <a:ext cx="265183" cy="94063"/>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1051" name="rc1051"/>
            <p:cNvSpPr/>
            <p:nvPr/>
          </p:nvSpPr>
          <p:spPr>
            <a:xfrm>
              <a:off x="6608200" y="4500030"/>
              <a:ext cx="265183" cy="9406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052" name="rc1052"/>
            <p:cNvSpPr/>
            <p:nvPr/>
          </p:nvSpPr>
          <p:spPr>
            <a:xfrm>
              <a:off x="6873384" y="4500030"/>
              <a:ext cx="265183" cy="9406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1053" name="rc1053"/>
            <p:cNvSpPr/>
            <p:nvPr/>
          </p:nvSpPr>
          <p:spPr>
            <a:xfrm>
              <a:off x="7138568" y="4500030"/>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054" name="rc1054"/>
            <p:cNvSpPr/>
            <p:nvPr/>
          </p:nvSpPr>
          <p:spPr>
            <a:xfrm>
              <a:off x="7403752" y="4500030"/>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055" name="rc1055"/>
            <p:cNvSpPr/>
            <p:nvPr/>
          </p:nvSpPr>
          <p:spPr>
            <a:xfrm>
              <a:off x="7668936" y="4500030"/>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056" name="rc1056"/>
            <p:cNvSpPr/>
            <p:nvPr/>
          </p:nvSpPr>
          <p:spPr>
            <a:xfrm>
              <a:off x="7934120" y="4500030"/>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057" name="rc1057"/>
            <p:cNvSpPr/>
            <p:nvPr/>
          </p:nvSpPr>
          <p:spPr>
            <a:xfrm>
              <a:off x="8199303" y="4500030"/>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058" name="rc1058"/>
            <p:cNvSpPr/>
            <p:nvPr/>
          </p:nvSpPr>
          <p:spPr>
            <a:xfrm>
              <a:off x="8464487" y="4500030"/>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059" name="rc1059"/>
            <p:cNvSpPr/>
            <p:nvPr/>
          </p:nvSpPr>
          <p:spPr>
            <a:xfrm>
              <a:off x="1834889" y="3089080"/>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060" name="rc1060"/>
            <p:cNvSpPr/>
            <p:nvPr/>
          </p:nvSpPr>
          <p:spPr>
            <a:xfrm>
              <a:off x="2100073" y="3089080"/>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61" name="rc1061"/>
            <p:cNvSpPr/>
            <p:nvPr/>
          </p:nvSpPr>
          <p:spPr>
            <a:xfrm>
              <a:off x="2365257" y="3089080"/>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62" name="rc1062"/>
            <p:cNvSpPr/>
            <p:nvPr/>
          </p:nvSpPr>
          <p:spPr>
            <a:xfrm>
              <a:off x="2630441" y="308908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63" name="rc1063"/>
            <p:cNvSpPr/>
            <p:nvPr/>
          </p:nvSpPr>
          <p:spPr>
            <a:xfrm>
              <a:off x="2895625" y="308908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64" name="rc1064"/>
            <p:cNvSpPr/>
            <p:nvPr/>
          </p:nvSpPr>
          <p:spPr>
            <a:xfrm>
              <a:off x="3160809" y="308908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65" name="rc1065"/>
            <p:cNvSpPr/>
            <p:nvPr/>
          </p:nvSpPr>
          <p:spPr>
            <a:xfrm>
              <a:off x="3425993" y="308908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66" name="rc1066"/>
            <p:cNvSpPr/>
            <p:nvPr/>
          </p:nvSpPr>
          <p:spPr>
            <a:xfrm>
              <a:off x="3691177" y="308908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67" name="rc1067"/>
            <p:cNvSpPr/>
            <p:nvPr/>
          </p:nvSpPr>
          <p:spPr>
            <a:xfrm>
              <a:off x="3956361" y="308908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68" name="rc1068"/>
            <p:cNvSpPr/>
            <p:nvPr/>
          </p:nvSpPr>
          <p:spPr>
            <a:xfrm>
              <a:off x="4221545" y="308908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69" name="rc1069"/>
            <p:cNvSpPr/>
            <p:nvPr/>
          </p:nvSpPr>
          <p:spPr>
            <a:xfrm>
              <a:off x="4486728" y="308908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70" name="rc1070"/>
            <p:cNvSpPr/>
            <p:nvPr/>
          </p:nvSpPr>
          <p:spPr>
            <a:xfrm>
              <a:off x="4751912" y="308908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71" name="rc1071"/>
            <p:cNvSpPr/>
            <p:nvPr/>
          </p:nvSpPr>
          <p:spPr>
            <a:xfrm>
              <a:off x="5017096" y="308908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72" name="rc1072"/>
            <p:cNvSpPr/>
            <p:nvPr/>
          </p:nvSpPr>
          <p:spPr>
            <a:xfrm>
              <a:off x="5282280" y="308908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73" name="rc1073"/>
            <p:cNvSpPr/>
            <p:nvPr/>
          </p:nvSpPr>
          <p:spPr>
            <a:xfrm>
              <a:off x="5547464" y="308908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74" name="rc1074"/>
            <p:cNvSpPr/>
            <p:nvPr/>
          </p:nvSpPr>
          <p:spPr>
            <a:xfrm>
              <a:off x="5812648" y="308908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75" name="rc1075"/>
            <p:cNvSpPr/>
            <p:nvPr/>
          </p:nvSpPr>
          <p:spPr>
            <a:xfrm>
              <a:off x="6077832" y="308908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76" name="rc1076"/>
            <p:cNvSpPr/>
            <p:nvPr/>
          </p:nvSpPr>
          <p:spPr>
            <a:xfrm>
              <a:off x="6343016" y="308908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77" name="rc1077"/>
            <p:cNvSpPr/>
            <p:nvPr/>
          </p:nvSpPr>
          <p:spPr>
            <a:xfrm>
              <a:off x="6608200" y="308908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78" name="rc1078"/>
            <p:cNvSpPr/>
            <p:nvPr/>
          </p:nvSpPr>
          <p:spPr>
            <a:xfrm>
              <a:off x="6873384" y="308908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79" name="rc1079"/>
            <p:cNvSpPr/>
            <p:nvPr/>
          </p:nvSpPr>
          <p:spPr>
            <a:xfrm>
              <a:off x="7138568" y="308908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80" name="rc1080"/>
            <p:cNvSpPr/>
            <p:nvPr/>
          </p:nvSpPr>
          <p:spPr>
            <a:xfrm>
              <a:off x="7403752" y="308908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81" name="rc1081"/>
            <p:cNvSpPr/>
            <p:nvPr/>
          </p:nvSpPr>
          <p:spPr>
            <a:xfrm>
              <a:off x="7668936" y="3089080"/>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82" name="rc1082"/>
            <p:cNvSpPr/>
            <p:nvPr/>
          </p:nvSpPr>
          <p:spPr>
            <a:xfrm>
              <a:off x="7934120" y="3089080"/>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83" name="rc1083"/>
            <p:cNvSpPr/>
            <p:nvPr/>
          </p:nvSpPr>
          <p:spPr>
            <a:xfrm>
              <a:off x="8199303" y="3089080"/>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84" name="rc1084"/>
            <p:cNvSpPr/>
            <p:nvPr/>
          </p:nvSpPr>
          <p:spPr>
            <a:xfrm>
              <a:off x="8464487" y="3089080"/>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85" name="rc1085"/>
            <p:cNvSpPr/>
            <p:nvPr/>
          </p:nvSpPr>
          <p:spPr>
            <a:xfrm>
              <a:off x="1834889" y="2618763"/>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086" name="rc1086"/>
            <p:cNvSpPr/>
            <p:nvPr/>
          </p:nvSpPr>
          <p:spPr>
            <a:xfrm>
              <a:off x="2100073" y="2618763"/>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087" name="rc1087"/>
            <p:cNvSpPr/>
            <p:nvPr/>
          </p:nvSpPr>
          <p:spPr>
            <a:xfrm>
              <a:off x="2365257" y="2618763"/>
              <a:ext cx="265183" cy="9406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088" name="rc1088"/>
            <p:cNvSpPr/>
            <p:nvPr/>
          </p:nvSpPr>
          <p:spPr>
            <a:xfrm>
              <a:off x="2630441" y="2618763"/>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089" name="rc1089"/>
            <p:cNvSpPr/>
            <p:nvPr/>
          </p:nvSpPr>
          <p:spPr>
            <a:xfrm>
              <a:off x="2895625" y="2618763"/>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090" name="rc1090"/>
            <p:cNvSpPr/>
            <p:nvPr/>
          </p:nvSpPr>
          <p:spPr>
            <a:xfrm>
              <a:off x="3160809" y="2618763"/>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091" name="rc1091"/>
            <p:cNvSpPr/>
            <p:nvPr/>
          </p:nvSpPr>
          <p:spPr>
            <a:xfrm>
              <a:off x="3425993" y="2618763"/>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92" name="rc1092"/>
            <p:cNvSpPr/>
            <p:nvPr/>
          </p:nvSpPr>
          <p:spPr>
            <a:xfrm>
              <a:off x="3691177" y="2618763"/>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093" name="rc1093"/>
            <p:cNvSpPr/>
            <p:nvPr/>
          </p:nvSpPr>
          <p:spPr>
            <a:xfrm>
              <a:off x="3956361" y="2618763"/>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094" name="rc1094"/>
            <p:cNvSpPr/>
            <p:nvPr/>
          </p:nvSpPr>
          <p:spPr>
            <a:xfrm>
              <a:off x="4221545" y="2618763"/>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095" name="rc1095"/>
            <p:cNvSpPr/>
            <p:nvPr/>
          </p:nvSpPr>
          <p:spPr>
            <a:xfrm>
              <a:off x="4486728" y="261876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096" name="rc1096"/>
            <p:cNvSpPr/>
            <p:nvPr/>
          </p:nvSpPr>
          <p:spPr>
            <a:xfrm>
              <a:off x="4751912" y="2618763"/>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097" name="rc1097"/>
            <p:cNvSpPr/>
            <p:nvPr/>
          </p:nvSpPr>
          <p:spPr>
            <a:xfrm>
              <a:off x="5017096" y="2618763"/>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98" name="rc1098"/>
            <p:cNvSpPr/>
            <p:nvPr/>
          </p:nvSpPr>
          <p:spPr>
            <a:xfrm>
              <a:off x="5282280" y="2618763"/>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99" name="rc1099"/>
            <p:cNvSpPr/>
            <p:nvPr/>
          </p:nvSpPr>
          <p:spPr>
            <a:xfrm>
              <a:off x="5547464" y="2618763"/>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00" name="rc1100"/>
            <p:cNvSpPr/>
            <p:nvPr/>
          </p:nvSpPr>
          <p:spPr>
            <a:xfrm>
              <a:off x="5812648" y="2618763"/>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101" name="rc1101"/>
            <p:cNvSpPr/>
            <p:nvPr/>
          </p:nvSpPr>
          <p:spPr>
            <a:xfrm>
              <a:off x="6077832" y="2618763"/>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102" name="rc1102"/>
            <p:cNvSpPr/>
            <p:nvPr/>
          </p:nvSpPr>
          <p:spPr>
            <a:xfrm>
              <a:off x="6343016" y="2618763"/>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03" name="rc1103"/>
            <p:cNvSpPr/>
            <p:nvPr/>
          </p:nvSpPr>
          <p:spPr>
            <a:xfrm>
              <a:off x="6608200" y="2618763"/>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04" name="rc1104"/>
            <p:cNvSpPr/>
            <p:nvPr/>
          </p:nvSpPr>
          <p:spPr>
            <a:xfrm>
              <a:off x="6873384" y="261876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05" name="rc1105"/>
            <p:cNvSpPr/>
            <p:nvPr/>
          </p:nvSpPr>
          <p:spPr>
            <a:xfrm>
              <a:off x="7138568" y="2618763"/>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06" name="rc1106"/>
            <p:cNvSpPr/>
            <p:nvPr/>
          </p:nvSpPr>
          <p:spPr>
            <a:xfrm>
              <a:off x="7403752" y="261876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07" name="rc1107"/>
            <p:cNvSpPr/>
            <p:nvPr/>
          </p:nvSpPr>
          <p:spPr>
            <a:xfrm>
              <a:off x="7668936" y="261876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08" name="rc1108"/>
            <p:cNvSpPr/>
            <p:nvPr/>
          </p:nvSpPr>
          <p:spPr>
            <a:xfrm>
              <a:off x="7934120" y="261876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09" name="rc1109"/>
            <p:cNvSpPr/>
            <p:nvPr/>
          </p:nvSpPr>
          <p:spPr>
            <a:xfrm>
              <a:off x="8199303" y="261876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10" name="rc1110"/>
            <p:cNvSpPr/>
            <p:nvPr/>
          </p:nvSpPr>
          <p:spPr>
            <a:xfrm>
              <a:off x="8464487" y="261876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11" name="rc1111"/>
            <p:cNvSpPr/>
            <p:nvPr/>
          </p:nvSpPr>
          <p:spPr>
            <a:xfrm>
              <a:off x="1834889" y="1395940"/>
              <a:ext cx="265183" cy="94063"/>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1112" name="rc1112"/>
            <p:cNvSpPr/>
            <p:nvPr/>
          </p:nvSpPr>
          <p:spPr>
            <a:xfrm>
              <a:off x="2100073" y="1395940"/>
              <a:ext cx="265183" cy="94063"/>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1113" name="rc1113"/>
            <p:cNvSpPr/>
            <p:nvPr/>
          </p:nvSpPr>
          <p:spPr>
            <a:xfrm>
              <a:off x="2365257" y="1395940"/>
              <a:ext cx="265183" cy="9406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1114" name="rc1114"/>
            <p:cNvSpPr/>
            <p:nvPr/>
          </p:nvSpPr>
          <p:spPr>
            <a:xfrm>
              <a:off x="2630441" y="1395940"/>
              <a:ext cx="265183" cy="9406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115" name="rc1115"/>
            <p:cNvSpPr/>
            <p:nvPr/>
          </p:nvSpPr>
          <p:spPr>
            <a:xfrm>
              <a:off x="2895625" y="1395940"/>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116" name="rc1116"/>
            <p:cNvSpPr/>
            <p:nvPr/>
          </p:nvSpPr>
          <p:spPr>
            <a:xfrm>
              <a:off x="3160809" y="1395940"/>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117" name="rc1117"/>
            <p:cNvSpPr/>
            <p:nvPr/>
          </p:nvSpPr>
          <p:spPr>
            <a:xfrm>
              <a:off x="3425993" y="1395940"/>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118" name="rc1118"/>
            <p:cNvSpPr/>
            <p:nvPr/>
          </p:nvSpPr>
          <p:spPr>
            <a:xfrm>
              <a:off x="3691177" y="1395940"/>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119" name="rc1119"/>
            <p:cNvSpPr/>
            <p:nvPr/>
          </p:nvSpPr>
          <p:spPr>
            <a:xfrm>
              <a:off x="3956361" y="1395940"/>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120" name="rc1120"/>
            <p:cNvSpPr/>
            <p:nvPr/>
          </p:nvSpPr>
          <p:spPr>
            <a:xfrm>
              <a:off x="4221545" y="1395940"/>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121" name="rc1121"/>
            <p:cNvSpPr/>
            <p:nvPr/>
          </p:nvSpPr>
          <p:spPr>
            <a:xfrm>
              <a:off x="4486728" y="139594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122" name="rc1122"/>
            <p:cNvSpPr/>
            <p:nvPr/>
          </p:nvSpPr>
          <p:spPr>
            <a:xfrm>
              <a:off x="4751912" y="1395940"/>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123" name="rc1123"/>
            <p:cNvSpPr/>
            <p:nvPr/>
          </p:nvSpPr>
          <p:spPr>
            <a:xfrm>
              <a:off x="5017096" y="139594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124" name="rc1124"/>
            <p:cNvSpPr/>
            <p:nvPr/>
          </p:nvSpPr>
          <p:spPr>
            <a:xfrm>
              <a:off x="5282280" y="139594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25" name="rc1125"/>
            <p:cNvSpPr/>
            <p:nvPr/>
          </p:nvSpPr>
          <p:spPr>
            <a:xfrm>
              <a:off x="5547464" y="1395940"/>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126" name="rc1126"/>
            <p:cNvSpPr/>
            <p:nvPr/>
          </p:nvSpPr>
          <p:spPr>
            <a:xfrm>
              <a:off x="5812648" y="1395940"/>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127" name="rc1127"/>
            <p:cNvSpPr/>
            <p:nvPr/>
          </p:nvSpPr>
          <p:spPr>
            <a:xfrm>
              <a:off x="6077832" y="139594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28" name="rc1128"/>
            <p:cNvSpPr/>
            <p:nvPr/>
          </p:nvSpPr>
          <p:spPr>
            <a:xfrm>
              <a:off x="6343016" y="139594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29" name="rc1129"/>
            <p:cNvSpPr/>
            <p:nvPr/>
          </p:nvSpPr>
          <p:spPr>
            <a:xfrm>
              <a:off x="6608200" y="139594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30" name="rc1130"/>
            <p:cNvSpPr/>
            <p:nvPr/>
          </p:nvSpPr>
          <p:spPr>
            <a:xfrm>
              <a:off x="6873384" y="139594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31" name="rc1131"/>
            <p:cNvSpPr/>
            <p:nvPr/>
          </p:nvSpPr>
          <p:spPr>
            <a:xfrm>
              <a:off x="7138568" y="1395940"/>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132" name="rc1132"/>
            <p:cNvSpPr/>
            <p:nvPr/>
          </p:nvSpPr>
          <p:spPr>
            <a:xfrm>
              <a:off x="7403752" y="1395940"/>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33" name="rc1133"/>
            <p:cNvSpPr/>
            <p:nvPr/>
          </p:nvSpPr>
          <p:spPr>
            <a:xfrm>
              <a:off x="7668936" y="1395940"/>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134" name="rc1134"/>
            <p:cNvSpPr/>
            <p:nvPr/>
          </p:nvSpPr>
          <p:spPr>
            <a:xfrm>
              <a:off x="7934120" y="1395940"/>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35" name="rc1135"/>
            <p:cNvSpPr/>
            <p:nvPr/>
          </p:nvSpPr>
          <p:spPr>
            <a:xfrm>
              <a:off x="8199303" y="139594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36" name="rc1136"/>
            <p:cNvSpPr/>
            <p:nvPr/>
          </p:nvSpPr>
          <p:spPr>
            <a:xfrm>
              <a:off x="8464487" y="139594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37" name="rc1137"/>
            <p:cNvSpPr/>
            <p:nvPr/>
          </p:nvSpPr>
          <p:spPr>
            <a:xfrm>
              <a:off x="1834889" y="3841586"/>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138" name="rc1138"/>
            <p:cNvSpPr/>
            <p:nvPr/>
          </p:nvSpPr>
          <p:spPr>
            <a:xfrm>
              <a:off x="2100073" y="3841586"/>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39" name="rc1139"/>
            <p:cNvSpPr/>
            <p:nvPr/>
          </p:nvSpPr>
          <p:spPr>
            <a:xfrm>
              <a:off x="2365257" y="3841586"/>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140" name="rc1140"/>
            <p:cNvSpPr/>
            <p:nvPr/>
          </p:nvSpPr>
          <p:spPr>
            <a:xfrm>
              <a:off x="2630441" y="3841586"/>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41" name="rc1141"/>
            <p:cNvSpPr/>
            <p:nvPr/>
          </p:nvSpPr>
          <p:spPr>
            <a:xfrm>
              <a:off x="2895625" y="3841586"/>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42" name="rc1142"/>
            <p:cNvSpPr/>
            <p:nvPr/>
          </p:nvSpPr>
          <p:spPr>
            <a:xfrm>
              <a:off x="3160809" y="3841586"/>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43" name="rc1143"/>
            <p:cNvSpPr/>
            <p:nvPr/>
          </p:nvSpPr>
          <p:spPr>
            <a:xfrm>
              <a:off x="3425993" y="3841586"/>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44" name="rc1144"/>
            <p:cNvSpPr/>
            <p:nvPr/>
          </p:nvSpPr>
          <p:spPr>
            <a:xfrm>
              <a:off x="3691177" y="3841586"/>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145" name="rc1145"/>
            <p:cNvSpPr/>
            <p:nvPr/>
          </p:nvSpPr>
          <p:spPr>
            <a:xfrm>
              <a:off x="3956361" y="3841586"/>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146" name="rc1146"/>
            <p:cNvSpPr/>
            <p:nvPr/>
          </p:nvSpPr>
          <p:spPr>
            <a:xfrm>
              <a:off x="4221545" y="3841586"/>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147" name="rc1147"/>
            <p:cNvSpPr/>
            <p:nvPr/>
          </p:nvSpPr>
          <p:spPr>
            <a:xfrm>
              <a:off x="4486728" y="3841586"/>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48" name="rc1148"/>
            <p:cNvSpPr/>
            <p:nvPr/>
          </p:nvSpPr>
          <p:spPr>
            <a:xfrm>
              <a:off x="4751912" y="3841586"/>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49" name="rc1149"/>
            <p:cNvSpPr/>
            <p:nvPr/>
          </p:nvSpPr>
          <p:spPr>
            <a:xfrm>
              <a:off x="5017096" y="3841586"/>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50" name="rc1150"/>
            <p:cNvSpPr/>
            <p:nvPr/>
          </p:nvSpPr>
          <p:spPr>
            <a:xfrm>
              <a:off x="5282280" y="3841586"/>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51" name="rc1151"/>
            <p:cNvSpPr/>
            <p:nvPr/>
          </p:nvSpPr>
          <p:spPr>
            <a:xfrm>
              <a:off x="5547464" y="3841586"/>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52" name="rc1152"/>
            <p:cNvSpPr/>
            <p:nvPr/>
          </p:nvSpPr>
          <p:spPr>
            <a:xfrm>
              <a:off x="5812648" y="3841586"/>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53" name="rc1153"/>
            <p:cNvSpPr/>
            <p:nvPr/>
          </p:nvSpPr>
          <p:spPr>
            <a:xfrm>
              <a:off x="6077832" y="3841586"/>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54" name="rc1154"/>
            <p:cNvSpPr/>
            <p:nvPr/>
          </p:nvSpPr>
          <p:spPr>
            <a:xfrm>
              <a:off x="6343016" y="3841586"/>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55" name="rc1155"/>
            <p:cNvSpPr/>
            <p:nvPr/>
          </p:nvSpPr>
          <p:spPr>
            <a:xfrm>
              <a:off x="6608200" y="3841586"/>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156" name="rc1156"/>
            <p:cNvSpPr/>
            <p:nvPr/>
          </p:nvSpPr>
          <p:spPr>
            <a:xfrm>
              <a:off x="6873384" y="3841586"/>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57" name="rc1157"/>
            <p:cNvSpPr/>
            <p:nvPr/>
          </p:nvSpPr>
          <p:spPr>
            <a:xfrm>
              <a:off x="7138568" y="3841586"/>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58" name="rc1158"/>
            <p:cNvSpPr/>
            <p:nvPr/>
          </p:nvSpPr>
          <p:spPr>
            <a:xfrm>
              <a:off x="7403752" y="3841586"/>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159" name="rc1159"/>
            <p:cNvSpPr/>
            <p:nvPr/>
          </p:nvSpPr>
          <p:spPr>
            <a:xfrm>
              <a:off x="7668936" y="3841586"/>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60" name="rc1160"/>
            <p:cNvSpPr/>
            <p:nvPr/>
          </p:nvSpPr>
          <p:spPr>
            <a:xfrm>
              <a:off x="7934120" y="3841586"/>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161" name="rc1161"/>
            <p:cNvSpPr/>
            <p:nvPr/>
          </p:nvSpPr>
          <p:spPr>
            <a:xfrm>
              <a:off x="8199303" y="3841586"/>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162" name="rc1162"/>
            <p:cNvSpPr/>
            <p:nvPr/>
          </p:nvSpPr>
          <p:spPr>
            <a:xfrm>
              <a:off x="8464487" y="3841586"/>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163" name="rc1163"/>
            <p:cNvSpPr/>
            <p:nvPr/>
          </p:nvSpPr>
          <p:spPr>
            <a:xfrm>
              <a:off x="1834889" y="2336573"/>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164" name="rc1164"/>
            <p:cNvSpPr/>
            <p:nvPr/>
          </p:nvSpPr>
          <p:spPr>
            <a:xfrm>
              <a:off x="2100073" y="2336573"/>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165" name="rc1165"/>
            <p:cNvSpPr/>
            <p:nvPr/>
          </p:nvSpPr>
          <p:spPr>
            <a:xfrm>
              <a:off x="2365257" y="2336573"/>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66" name="rc1166"/>
            <p:cNvSpPr/>
            <p:nvPr/>
          </p:nvSpPr>
          <p:spPr>
            <a:xfrm>
              <a:off x="2630441" y="233657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167" name="rc1167"/>
            <p:cNvSpPr/>
            <p:nvPr/>
          </p:nvSpPr>
          <p:spPr>
            <a:xfrm>
              <a:off x="2895625" y="233657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168" name="rc1168"/>
            <p:cNvSpPr/>
            <p:nvPr/>
          </p:nvSpPr>
          <p:spPr>
            <a:xfrm>
              <a:off x="3160809" y="2336573"/>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169" name="rc1169"/>
            <p:cNvSpPr/>
            <p:nvPr/>
          </p:nvSpPr>
          <p:spPr>
            <a:xfrm>
              <a:off x="3425993" y="2336573"/>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170" name="rc1170"/>
            <p:cNvSpPr/>
            <p:nvPr/>
          </p:nvSpPr>
          <p:spPr>
            <a:xfrm>
              <a:off x="3691177" y="2336573"/>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171" name="rc1171"/>
            <p:cNvSpPr/>
            <p:nvPr/>
          </p:nvSpPr>
          <p:spPr>
            <a:xfrm>
              <a:off x="3956361" y="2336573"/>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72" name="rc1172"/>
            <p:cNvSpPr/>
            <p:nvPr/>
          </p:nvSpPr>
          <p:spPr>
            <a:xfrm>
              <a:off x="4221545" y="233657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73" name="rc1173"/>
            <p:cNvSpPr/>
            <p:nvPr/>
          </p:nvSpPr>
          <p:spPr>
            <a:xfrm>
              <a:off x="4486728" y="233657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174" name="rc1174"/>
            <p:cNvSpPr/>
            <p:nvPr/>
          </p:nvSpPr>
          <p:spPr>
            <a:xfrm>
              <a:off x="4751912" y="2336573"/>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175" name="rc1175"/>
            <p:cNvSpPr/>
            <p:nvPr/>
          </p:nvSpPr>
          <p:spPr>
            <a:xfrm>
              <a:off x="5017096" y="2336573"/>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176" name="rc1176"/>
            <p:cNvSpPr/>
            <p:nvPr/>
          </p:nvSpPr>
          <p:spPr>
            <a:xfrm>
              <a:off x="5282280" y="2336573"/>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177" name="rc1177"/>
            <p:cNvSpPr/>
            <p:nvPr/>
          </p:nvSpPr>
          <p:spPr>
            <a:xfrm>
              <a:off x="5547464" y="2336573"/>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178" name="rc1178"/>
            <p:cNvSpPr/>
            <p:nvPr/>
          </p:nvSpPr>
          <p:spPr>
            <a:xfrm>
              <a:off x="5812648" y="233657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79" name="rc1179"/>
            <p:cNvSpPr/>
            <p:nvPr/>
          </p:nvSpPr>
          <p:spPr>
            <a:xfrm>
              <a:off x="6077832" y="233657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80" name="rc1180"/>
            <p:cNvSpPr/>
            <p:nvPr/>
          </p:nvSpPr>
          <p:spPr>
            <a:xfrm>
              <a:off x="6343016" y="233657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81" name="rc1181"/>
            <p:cNvSpPr/>
            <p:nvPr/>
          </p:nvSpPr>
          <p:spPr>
            <a:xfrm>
              <a:off x="6608200" y="233657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82" name="rc1182"/>
            <p:cNvSpPr/>
            <p:nvPr/>
          </p:nvSpPr>
          <p:spPr>
            <a:xfrm>
              <a:off x="6873384" y="233657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83" name="rc1183"/>
            <p:cNvSpPr/>
            <p:nvPr/>
          </p:nvSpPr>
          <p:spPr>
            <a:xfrm>
              <a:off x="7138568" y="2336573"/>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84" name="rc1184"/>
            <p:cNvSpPr/>
            <p:nvPr/>
          </p:nvSpPr>
          <p:spPr>
            <a:xfrm>
              <a:off x="7403752" y="233657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85" name="rc1185"/>
            <p:cNvSpPr/>
            <p:nvPr/>
          </p:nvSpPr>
          <p:spPr>
            <a:xfrm>
              <a:off x="7668936" y="233657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86" name="rc1186"/>
            <p:cNvSpPr/>
            <p:nvPr/>
          </p:nvSpPr>
          <p:spPr>
            <a:xfrm>
              <a:off x="7934120" y="2336573"/>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187" name="rc1187"/>
            <p:cNvSpPr/>
            <p:nvPr/>
          </p:nvSpPr>
          <p:spPr>
            <a:xfrm>
              <a:off x="8199303" y="2336573"/>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88" name="rc1188"/>
            <p:cNvSpPr/>
            <p:nvPr/>
          </p:nvSpPr>
          <p:spPr>
            <a:xfrm>
              <a:off x="8464487" y="233657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89" name="rc1189"/>
            <p:cNvSpPr/>
            <p:nvPr/>
          </p:nvSpPr>
          <p:spPr>
            <a:xfrm>
              <a:off x="1834889" y="2430637"/>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190" name="rc1190"/>
            <p:cNvSpPr/>
            <p:nvPr/>
          </p:nvSpPr>
          <p:spPr>
            <a:xfrm>
              <a:off x="2100073" y="2430637"/>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191" name="rc1191"/>
            <p:cNvSpPr/>
            <p:nvPr/>
          </p:nvSpPr>
          <p:spPr>
            <a:xfrm>
              <a:off x="2365257" y="2430637"/>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192" name="rc1192"/>
            <p:cNvSpPr/>
            <p:nvPr/>
          </p:nvSpPr>
          <p:spPr>
            <a:xfrm>
              <a:off x="2630441" y="2430637"/>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193" name="rc1193"/>
            <p:cNvSpPr/>
            <p:nvPr/>
          </p:nvSpPr>
          <p:spPr>
            <a:xfrm>
              <a:off x="2895625" y="2430637"/>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194" name="rc1194"/>
            <p:cNvSpPr/>
            <p:nvPr/>
          </p:nvSpPr>
          <p:spPr>
            <a:xfrm>
              <a:off x="3160809" y="2430637"/>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195" name="rc1195"/>
            <p:cNvSpPr/>
            <p:nvPr/>
          </p:nvSpPr>
          <p:spPr>
            <a:xfrm>
              <a:off x="3425993" y="2430637"/>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196" name="rc1196"/>
            <p:cNvSpPr/>
            <p:nvPr/>
          </p:nvSpPr>
          <p:spPr>
            <a:xfrm>
              <a:off x="3691177" y="2430637"/>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197" name="rc1197"/>
            <p:cNvSpPr/>
            <p:nvPr/>
          </p:nvSpPr>
          <p:spPr>
            <a:xfrm>
              <a:off x="3956361" y="2430637"/>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198" name="rc1198"/>
            <p:cNvSpPr/>
            <p:nvPr/>
          </p:nvSpPr>
          <p:spPr>
            <a:xfrm>
              <a:off x="4221545" y="2430637"/>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199" name="rc1199"/>
            <p:cNvSpPr/>
            <p:nvPr/>
          </p:nvSpPr>
          <p:spPr>
            <a:xfrm>
              <a:off x="4486728" y="2430637"/>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200" name="rc1200"/>
            <p:cNvSpPr/>
            <p:nvPr/>
          </p:nvSpPr>
          <p:spPr>
            <a:xfrm>
              <a:off x="4751912" y="243063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01" name="rc1201"/>
            <p:cNvSpPr/>
            <p:nvPr/>
          </p:nvSpPr>
          <p:spPr>
            <a:xfrm>
              <a:off x="5017096" y="243063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02" name="rc1202"/>
            <p:cNvSpPr/>
            <p:nvPr/>
          </p:nvSpPr>
          <p:spPr>
            <a:xfrm>
              <a:off x="5282280" y="243063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03" name="rc1203"/>
            <p:cNvSpPr/>
            <p:nvPr/>
          </p:nvSpPr>
          <p:spPr>
            <a:xfrm>
              <a:off x="5547464" y="2430637"/>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04" name="rc1204"/>
            <p:cNvSpPr/>
            <p:nvPr/>
          </p:nvSpPr>
          <p:spPr>
            <a:xfrm>
              <a:off x="5812648" y="2430637"/>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205" name="rc1205"/>
            <p:cNvSpPr/>
            <p:nvPr/>
          </p:nvSpPr>
          <p:spPr>
            <a:xfrm>
              <a:off x="6077832" y="2430637"/>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06" name="rc1206"/>
            <p:cNvSpPr/>
            <p:nvPr/>
          </p:nvSpPr>
          <p:spPr>
            <a:xfrm>
              <a:off x="6343016" y="2430637"/>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207" name="rc1207"/>
            <p:cNvSpPr/>
            <p:nvPr/>
          </p:nvSpPr>
          <p:spPr>
            <a:xfrm>
              <a:off x="6608200" y="2430637"/>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208" name="rc1208"/>
            <p:cNvSpPr/>
            <p:nvPr/>
          </p:nvSpPr>
          <p:spPr>
            <a:xfrm>
              <a:off x="6873384" y="2430637"/>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09" name="rc1209"/>
            <p:cNvSpPr/>
            <p:nvPr/>
          </p:nvSpPr>
          <p:spPr>
            <a:xfrm>
              <a:off x="7138568" y="2430637"/>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10" name="rc1210"/>
            <p:cNvSpPr/>
            <p:nvPr/>
          </p:nvSpPr>
          <p:spPr>
            <a:xfrm>
              <a:off x="7403752" y="2430637"/>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11" name="rc1211"/>
            <p:cNvSpPr/>
            <p:nvPr/>
          </p:nvSpPr>
          <p:spPr>
            <a:xfrm>
              <a:off x="7668936" y="2430637"/>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12" name="rc1212"/>
            <p:cNvSpPr/>
            <p:nvPr/>
          </p:nvSpPr>
          <p:spPr>
            <a:xfrm>
              <a:off x="7934120" y="2430637"/>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13" name="rc1213"/>
            <p:cNvSpPr/>
            <p:nvPr/>
          </p:nvSpPr>
          <p:spPr>
            <a:xfrm>
              <a:off x="8199303" y="2430637"/>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14" name="rc1214"/>
            <p:cNvSpPr/>
            <p:nvPr/>
          </p:nvSpPr>
          <p:spPr>
            <a:xfrm>
              <a:off x="8464487" y="2430637"/>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15" name="rc1215"/>
            <p:cNvSpPr/>
            <p:nvPr/>
          </p:nvSpPr>
          <p:spPr>
            <a:xfrm>
              <a:off x="1834889" y="4311903"/>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216" name="rc1216"/>
            <p:cNvSpPr/>
            <p:nvPr/>
          </p:nvSpPr>
          <p:spPr>
            <a:xfrm>
              <a:off x="2100073" y="4311903"/>
              <a:ext cx="265183" cy="94063"/>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1217" name="rc1217"/>
            <p:cNvSpPr/>
            <p:nvPr/>
          </p:nvSpPr>
          <p:spPr>
            <a:xfrm>
              <a:off x="2365257" y="4311903"/>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218" name="rc1218"/>
            <p:cNvSpPr/>
            <p:nvPr/>
          </p:nvSpPr>
          <p:spPr>
            <a:xfrm>
              <a:off x="2630441" y="4311903"/>
              <a:ext cx="265183" cy="94063"/>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1219" name="rc1219"/>
            <p:cNvSpPr/>
            <p:nvPr/>
          </p:nvSpPr>
          <p:spPr>
            <a:xfrm>
              <a:off x="2895625" y="4311903"/>
              <a:ext cx="265183" cy="9406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220" name="rc1220"/>
            <p:cNvSpPr/>
            <p:nvPr/>
          </p:nvSpPr>
          <p:spPr>
            <a:xfrm>
              <a:off x="3160809" y="4311903"/>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221" name="rc1221"/>
            <p:cNvSpPr/>
            <p:nvPr/>
          </p:nvSpPr>
          <p:spPr>
            <a:xfrm>
              <a:off x="3425993" y="4311903"/>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222" name="rc1222"/>
            <p:cNvSpPr/>
            <p:nvPr/>
          </p:nvSpPr>
          <p:spPr>
            <a:xfrm>
              <a:off x="3691177" y="4311903"/>
              <a:ext cx="265183" cy="9406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223" name="rc1223"/>
            <p:cNvSpPr/>
            <p:nvPr/>
          </p:nvSpPr>
          <p:spPr>
            <a:xfrm>
              <a:off x="3956361" y="4311903"/>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224" name="rc1224"/>
            <p:cNvSpPr/>
            <p:nvPr/>
          </p:nvSpPr>
          <p:spPr>
            <a:xfrm>
              <a:off x="4221545" y="4311903"/>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225" name="rc1225"/>
            <p:cNvSpPr/>
            <p:nvPr/>
          </p:nvSpPr>
          <p:spPr>
            <a:xfrm>
              <a:off x="4486728" y="4311903"/>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226" name="rc1226"/>
            <p:cNvSpPr/>
            <p:nvPr/>
          </p:nvSpPr>
          <p:spPr>
            <a:xfrm>
              <a:off x="4751912" y="4311903"/>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227" name="rc1227"/>
            <p:cNvSpPr/>
            <p:nvPr/>
          </p:nvSpPr>
          <p:spPr>
            <a:xfrm>
              <a:off x="5017096" y="4311903"/>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228" name="rc1228"/>
            <p:cNvSpPr/>
            <p:nvPr/>
          </p:nvSpPr>
          <p:spPr>
            <a:xfrm>
              <a:off x="5282280" y="4311903"/>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229" name="rc1229"/>
            <p:cNvSpPr/>
            <p:nvPr/>
          </p:nvSpPr>
          <p:spPr>
            <a:xfrm>
              <a:off x="5547464" y="4311903"/>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230" name="rc1230"/>
            <p:cNvSpPr/>
            <p:nvPr/>
          </p:nvSpPr>
          <p:spPr>
            <a:xfrm>
              <a:off x="5812648" y="4311903"/>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231" name="rc1231"/>
            <p:cNvSpPr/>
            <p:nvPr/>
          </p:nvSpPr>
          <p:spPr>
            <a:xfrm>
              <a:off x="6077832" y="4311903"/>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232" name="rc1232"/>
            <p:cNvSpPr/>
            <p:nvPr/>
          </p:nvSpPr>
          <p:spPr>
            <a:xfrm>
              <a:off x="6343016" y="4311903"/>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233" name="rc1233"/>
            <p:cNvSpPr/>
            <p:nvPr/>
          </p:nvSpPr>
          <p:spPr>
            <a:xfrm>
              <a:off x="6608200" y="4311903"/>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234" name="rc1234"/>
            <p:cNvSpPr/>
            <p:nvPr/>
          </p:nvSpPr>
          <p:spPr>
            <a:xfrm>
              <a:off x="6873384" y="4311903"/>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235" name="rc1235"/>
            <p:cNvSpPr/>
            <p:nvPr/>
          </p:nvSpPr>
          <p:spPr>
            <a:xfrm>
              <a:off x="7138568" y="4311903"/>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236" name="rc1236"/>
            <p:cNvSpPr/>
            <p:nvPr/>
          </p:nvSpPr>
          <p:spPr>
            <a:xfrm>
              <a:off x="7403752" y="4311903"/>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237" name="rc1237"/>
            <p:cNvSpPr/>
            <p:nvPr/>
          </p:nvSpPr>
          <p:spPr>
            <a:xfrm>
              <a:off x="7668936" y="4311903"/>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238" name="rc1238"/>
            <p:cNvSpPr/>
            <p:nvPr/>
          </p:nvSpPr>
          <p:spPr>
            <a:xfrm>
              <a:off x="7934120" y="4311903"/>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239" name="rc1239"/>
            <p:cNvSpPr/>
            <p:nvPr/>
          </p:nvSpPr>
          <p:spPr>
            <a:xfrm>
              <a:off x="8199303" y="4311903"/>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240" name="rc1240"/>
            <p:cNvSpPr/>
            <p:nvPr/>
          </p:nvSpPr>
          <p:spPr>
            <a:xfrm>
              <a:off x="8464487" y="4311903"/>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241" name="tx1241"/>
            <p:cNvSpPr/>
            <p:nvPr/>
          </p:nvSpPr>
          <p:spPr>
            <a:xfrm>
              <a:off x="1927339"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242" name="tx1242"/>
            <p:cNvSpPr/>
            <p:nvPr/>
          </p:nvSpPr>
          <p:spPr>
            <a:xfrm>
              <a:off x="2192523"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243" name="tx1243"/>
            <p:cNvSpPr/>
            <p:nvPr/>
          </p:nvSpPr>
          <p:spPr>
            <a:xfrm>
              <a:off x="2457707"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244" name="tx1244"/>
            <p:cNvSpPr/>
            <p:nvPr/>
          </p:nvSpPr>
          <p:spPr>
            <a:xfrm>
              <a:off x="2722891"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245" name="tx1245"/>
            <p:cNvSpPr/>
            <p:nvPr/>
          </p:nvSpPr>
          <p:spPr>
            <a:xfrm>
              <a:off x="2988075"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246" name="tx1246"/>
            <p:cNvSpPr/>
            <p:nvPr/>
          </p:nvSpPr>
          <p:spPr>
            <a:xfrm>
              <a:off x="3253259"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247" name="tx1247"/>
            <p:cNvSpPr/>
            <p:nvPr/>
          </p:nvSpPr>
          <p:spPr>
            <a:xfrm>
              <a:off x="3518443"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248" name="tx1248"/>
            <p:cNvSpPr/>
            <p:nvPr/>
          </p:nvSpPr>
          <p:spPr>
            <a:xfrm>
              <a:off x="3783626"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249" name="tx1249"/>
            <p:cNvSpPr/>
            <p:nvPr/>
          </p:nvSpPr>
          <p:spPr>
            <a:xfrm>
              <a:off x="4048810"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250" name="tx1250"/>
            <p:cNvSpPr/>
            <p:nvPr/>
          </p:nvSpPr>
          <p:spPr>
            <a:xfrm>
              <a:off x="4313994"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251" name="tx1251"/>
            <p:cNvSpPr/>
            <p:nvPr/>
          </p:nvSpPr>
          <p:spPr>
            <a:xfrm>
              <a:off x="4579178"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252" name="tx1252"/>
            <p:cNvSpPr/>
            <p:nvPr/>
          </p:nvSpPr>
          <p:spPr>
            <a:xfrm>
              <a:off x="4844362"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253" name="tx1253"/>
            <p:cNvSpPr/>
            <p:nvPr/>
          </p:nvSpPr>
          <p:spPr>
            <a:xfrm>
              <a:off x="5109546"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254" name="tx1254"/>
            <p:cNvSpPr/>
            <p:nvPr/>
          </p:nvSpPr>
          <p:spPr>
            <a:xfrm>
              <a:off x="5374730"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255" name="tx1255"/>
            <p:cNvSpPr/>
            <p:nvPr/>
          </p:nvSpPr>
          <p:spPr>
            <a:xfrm>
              <a:off x="5639914"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256" name="tx1256"/>
            <p:cNvSpPr/>
            <p:nvPr/>
          </p:nvSpPr>
          <p:spPr>
            <a:xfrm>
              <a:off x="5905098"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257" name="tx1257"/>
            <p:cNvSpPr/>
            <p:nvPr/>
          </p:nvSpPr>
          <p:spPr>
            <a:xfrm>
              <a:off x="6170282"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258" name="tx1258"/>
            <p:cNvSpPr/>
            <p:nvPr/>
          </p:nvSpPr>
          <p:spPr>
            <a:xfrm>
              <a:off x="6435466"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259" name="tx1259"/>
            <p:cNvSpPr/>
            <p:nvPr/>
          </p:nvSpPr>
          <p:spPr>
            <a:xfrm>
              <a:off x="6700650"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260" name="tx1260"/>
            <p:cNvSpPr/>
            <p:nvPr/>
          </p:nvSpPr>
          <p:spPr>
            <a:xfrm>
              <a:off x="6965834"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261" name="tx1261"/>
            <p:cNvSpPr/>
            <p:nvPr/>
          </p:nvSpPr>
          <p:spPr>
            <a:xfrm>
              <a:off x="7231018"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262" name="tx1262"/>
            <p:cNvSpPr/>
            <p:nvPr/>
          </p:nvSpPr>
          <p:spPr>
            <a:xfrm>
              <a:off x="7496201"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263" name="tx1263"/>
            <p:cNvSpPr/>
            <p:nvPr/>
          </p:nvSpPr>
          <p:spPr>
            <a:xfrm>
              <a:off x="7761385"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264" name="tx1264"/>
            <p:cNvSpPr/>
            <p:nvPr/>
          </p:nvSpPr>
          <p:spPr>
            <a:xfrm>
              <a:off x="8026569"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265" name="tx1265"/>
            <p:cNvSpPr/>
            <p:nvPr/>
          </p:nvSpPr>
          <p:spPr>
            <a:xfrm>
              <a:off x="8291753"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266" name="tx1266"/>
            <p:cNvSpPr/>
            <p:nvPr/>
          </p:nvSpPr>
          <p:spPr>
            <a:xfrm>
              <a:off x="8556937"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267" name="tx1267"/>
            <p:cNvSpPr/>
            <p:nvPr/>
          </p:nvSpPr>
          <p:spPr>
            <a:xfrm>
              <a:off x="6700650"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268" name="tx1268"/>
            <p:cNvSpPr/>
            <p:nvPr/>
          </p:nvSpPr>
          <p:spPr>
            <a:xfrm>
              <a:off x="6965834"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269" name="tx1269"/>
            <p:cNvSpPr/>
            <p:nvPr/>
          </p:nvSpPr>
          <p:spPr>
            <a:xfrm>
              <a:off x="8026569"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270" name="tx1270"/>
            <p:cNvSpPr/>
            <p:nvPr/>
          </p:nvSpPr>
          <p:spPr>
            <a:xfrm>
              <a:off x="1927339"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271" name="tx1271"/>
            <p:cNvSpPr/>
            <p:nvPr/>
          </p:nvSpPr>
          <p:spPr>
            <a:xfrm>
              <a:off x="2192523"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272" name="tx1272"/>
            <p:cNvSpPr/>
            <p:nvPr/>
          </p:nvSpPr>
          <p:spPr>
            <a:xfrm>
              <a:off x="2457707"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273" name="tx1273"/>
            <p:cNvSpPr/>
            <p:nvPr/>
          </p:nvSpPr>
          <p:spPr>
            <a:xfrm>
              <a:off x="2722891"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274" name="tx1274"/>
            <p:cNvSpPr/>
            <p:nvPr/>
          </p:nvSpPr>
          <p:spPr>
            <a:xfrm>
              <a:off x="2988075"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275" name="tx1275"/>
            <p:cNvSpPr/>
            <p:nvPr/>
          </p:nvSpPr>
          <p:spPr>
            <a:xfrm>
              <a:off x="3253259"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276" name="tx1276"/>
            <p:cNvSpPr/>
            <p:nvPr/>
          </p:nvSpPr>
          <p:spPr>
            <a:xfrm>
              <a:off x="3518443"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277" name="tx1277"/>
            <p:cNvSpPr/>
            <p:nvPr/>
          </p:nvSpPr>
          <p:spPr>
            <a:xfrm>
              <a:off x="3783626"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278" name="tx1278"/>
            <p:cNvSpPr/>
            <p:nvPr/>
          </p:nvSpPr>
          <p:spPr>
            <a:xfrm>
              <a:off x="4048810"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279" name="tx1279"/>
            <p:cNvSpPr/>
            <p:nvPr/>
          </p:nvSpPr>
          <p:spPr>
            <a:xfrm>
              <a:off x="4313994"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280" name="tx1280"/>
            <p:cNvSpPr/>
            <p:nvPr/>
          </p:nvSpPr>
          <p:spPr>
            <a:xfrm>
              <a:off x="4579178"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281" name="tx1281"/>
            <p:cNvSpPr/>
            <p:nvPr/>
          </p:nvSpPr>
          <p:spPr>
            <a:xfrm>
              <a:off x="4844362"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282" name="tx1282"/>
            <p:cNvSpPr/>
            <p:nvPr/>
          </p:nvSpPr>
          <p:spPr>
            <a:xfrm>
              <a:off x="5109546"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283" name="tx1283"/>
            <p:cNvSpPr/>
            <p:nvPr/>
          </p:nvSpPr>
          <p:spPr>
            <a:xfrm>
              <a:off x="5374730"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284" name="tx1284"/>
            <p:cNvSpPr/>
            <p:nvPr/>
          </p:nvSpPr>
          <p:spPr>
            <a:xfrm>
              <a:off x="5639914"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285" name="tx1285"/>
            <p:cNvSpPr/>
            <p:nvPr/>
          </p:nvSpPr>
          <p:spPr>
            <a:xfrm>
              <a:off x="5905098"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286" name="tx1286"/>
            <p:cNvSpPr/>
            <p:nvPr/>
          </p:nvSpPr>
          <p:spPr>
            <a:xfrm>
              <a:off x="6170282"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287" name="tx1287"/>
            <p:cNvSpPr/>
            <p:nvPr/>
          </p:nvSpPr>
          <p:spPr>
            <a:xfrm>
              <a:off x="6435466"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288" name="tx1288"/>
            <p:cNvSpPr/>
            <p:nvPr/>
          </p:nvSpPr>
          <p:spPr>
            <a:xfrm>
              <a:off x="6700650"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289" name="tx1289"/>
            <p:cNvSpPr/>
            <p:nvPr/>
          </p:nvSpPr>
          <p:spPr>
            <a:xfrm>
              <a:off x="6965834"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290" name="tx1290"/>
            <p:cNvSpPr/>
            <p:nvPr/>
          </p:nvSpPr>
          <p:spPr>
            <a:xfrm>
              <a:off x="7231018"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291" name="tx1291"/>
            <p:cNvSpPr/>
            <p:nvPr/>
          </p:nvSpPr>
          <p:spPr>
            <a:xfrm>
              <a:off x="7496201"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292" name="tx1292"/>
            <p:cNvSpPr/>
            <p:nvPr/>
          </p:nvSpPr>
          <p:spPr>
            <a:xfrm>
              <a:off x="7761385"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293" name="tx1293"/>
            <p:cNvSpPr/>
            <p:nvPr/>
          </p:nvSpPr>
          <p:spPr>
            <a:xfrm>
              <a:off x="8026569"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294" name="tx1294"/>
            <p:cNvSpPr/>
            <p:nvPr/>
          </p:nvSpPr>
          <p:spPr>
            <a:xfrm>
              <a:off x="8291753"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295" name="tx1295"/>
            <p:cNvSpPr/>
            <p:nvPr/>
          </p:nvSpPr>
          <p:spPr>
            <a:xfrm>
              <a:off x="8556937"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296" name="tx1296"/>
            <p:cNvSpPr/>
            <p:nvPr/>
          </p:nvSpPr>
          <p:spPr>
            <a:xfrm>
              <a:off x="1927339"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297" name="tx1297"/>
            <p:cNvSpPr/>
            <p:nvPr/>
          </p:nvSpPr>
          <p:spPr>
            <a:xfrm>
              <a:off x="2192523"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298" name="tx1298"/>
            <p:cNvSpPr/>
            <p:nvPr/>
          </p:nvSpPr>
          <p:spPr>
            <a:xfrm>
              <a:off x="2457707"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299" name="tx1299"/>
            <p:cNvSpPr/>
            <p:nvPr/>
          </p:nvSpPr>
          <p:spPr>
            <a:xfrm>
              <a:off x="2722891"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00" name="tx1300"/>
            <p:cNvSpPr/>
            <p:nvPr/>
          </p:nvSpPr>
          <p:spPr>
            <a:xfrm>
              <a:off x="2988075"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01" name="tx1301"/>
            <p:cNvSpPr/>
            <p:nvPr/>
          </p:nvSpPr>
          <p:spPr>
            <a:xfrm>
              <a:off x="3253259"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02" name="tx1302"/>
            <p:cNvSpPr/>
            <p:nvPr/>
          </p:nvSpPr>
          <p:spPr>
            <a:xfrm>
              <a:off x="3518443"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03" name="tx1303"/>
            <p:cNvSpPr/>
            <p:nvPr/>
          </p:nvSpPr>
          <p:spPr>
            <a:xfrm>
              <a:off x="3783626"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04" name="tx1304"/>
            <p:cNvSpPr/>
            <p:nvPr/>
          </p:nvSpPr>
          <p:spPr>
            <a:xfrm>
              <a:off x="4048810"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05" name="tx1305"/>
            <p:cNvSpPr/>
            <p:nvPr/>
          </p:nvSpPr>
          <p:spPr>
            <a:xfrm>
              <a:off x="4313994"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06" name="tx1306"/>
            <p:cNvSpPr/>
            <p:nvPr/>
          </p:nvSpPr>
          <p:spPr>
            <a:xfrm>
              <a:off x="4579178"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07" name="tx1307"/>
            <p:cNvSpPr/>
            <p:nvPr/>
          </p:nvSpPr>
          <p:spPr>
            <a:xfrm>
              <a:off x="4844362"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08" name="tx1308"/>
            <p:cNvSpPr/>
            <p:nvPr/>
          </p:nvSpPr>
          <p:spPr>
            <a:xfrm>
              <a:off x="5109546"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09" name="tx1309"/>
            <p:cNvSpPr/>
            <p:nvPr/>
          </p:nvSpPr>
          <p:spPr>
            <a:xfrm>
              <a:off x="5374730"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10" name="tx1310"/>
            <p:cNvSpPr/>
            <p:nvPr/>
          </p:nvSpPr>
          <p:spPr>
            <a:xfrm>
              <a:off x="5639914"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11" name="tx1311"/>
            <p:cNvSpPr/>
            <p:nvPr/>
          </p:nvSpPr>
          <p:spPr>
            <a:xfrm>
              <a:off x="5905098"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12" name="tx1312"/>
            <p:cNvSpPr/>
            <p:nvPr/>
          </p:nvSpPr>
          <p:spPr>
            <a:xfrm>
              <a:off x="6170282"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13" name="tx1313"/>
            <p:cNvSpPr/>
            <p:nvPr/>
          </p:nvSpPr>
          <p:spPr>
            <a:xfrm>
              <a:off x="6435466"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14" name="tx1314"/>
            <p:cNvSpPr/>
            <p:nvPr/>
          </p:nvSpPr>
          <p:spPr>
            <a:xfrm>
              <a:off x="6700650"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15" name="tx1315"/>
            <p:cNvSpPr/>
            <p:nvPr/>
          </p:nvSpPr>
          <p:spPr>
            <a:xfrm>
              <a:off x="6965834"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16" name="tx1316"/>
            <p:cNvSpPr/>
            <p:nvPr/>
          </p:nvSpPr>
          <p:spPr>
            <a:xfrm>
              <a:off x="7231018"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17" name="tx1317"/>
            <p:cNvSpPr/>
            <p:nvPr/>
          </p:nvSpPr>
          <p:spPr>
            <a:xfrm>
              <a:off x="7496201"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18" name="tx1318"/>
            <p:cNvSpPr/>
            <p:nvPr/>
          </p:nvSpPr>
          <p:spPr>
            <a:xfrm>
              <a:off x="7761385"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319" name="tx1319"/>
            <p:cNvSpPr/>
            <p:nvPr/>
          </p:nvSpPr>
          <p:spPr>
            <a:xfrm>
              <a:off x="8026569"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20" name="tx1320"/>
            <p:cNvSpPr/>
            <p:nvPr/>
          </p:nvSpPr>
          <p:spPr>
            <a:xfrm>
              <a:off x="8291753"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21" name="tx1321"/>
            <p:cNvSpPr/>
            <p:nvPr/>
          </p:nvSpPr>
          <p:spPr>
            <a:xfrm>
              <a:off x="8556937"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22" name="tx1322"/>
            <p:cNvSpPr/>
            <p:nvPr/>
          </p:nvSpPr>
          <p:spPr>
            <a:xfrm>
              <a:off x="2192523"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323" name="tx1323"/>
            <p:cNvSpPr/>
            <p:nvPr/>
          </p:nvSpPr>
          <p:spPr>
            <a:xfrm>
              <a:off x="2457707"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324" name="tx1324"/>
            <p:cNvSpPr/>
            <p:nvPr/>
          </p:nvSpPr>
          <p:spPr>
            <a:xfrm>
              <a:off x="2722891"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325" name="tx1325"/>
            <p:cNvSpPr/>
            <p:nvPr/>
          </p:nvSpPr>
          <p:spPr>
            <a:xfrm>
              <a:off x="2988075"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326" name="tx1326"/>
            <p:cNvSpPr/>
            <p:nvPr/>
          </p:nvSpPr>
          <p:spPr>
            <a:xfrm>
              <a:off x="3253259"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327" name="tx1327"/>
            <p:cNvSpPr/>
            <p:nvPr/>
          </p:nvSpPr>
          <p:spPr>
            <a:xfrm>
              <a:off x="3518443"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328" name="tx1328"/>
            <p:cNvSpPr/>
            <p:nvPr/>
          </p:nvSpPr>
          <p:spPr>
            <a:xfrm>
              <a:off x="3783626"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329" name="tx1329"/>
            <p:cNvSpPr/>
            <p:nvPr/>
          </p:nvSpPr>
          <p:spPr>
            <a:xfrm>
              <a:off x="4048810"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30" name="tx1330"/>
            <p:cNvSpPr/>
            <p:nvPr/>
          </p:nvSpPr>
          <p:spPr>
            <a:xfrm>
              <a:off x="4313994"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331" name="tx1331"/>
            <p:cNvSpPr/>
            <p:nvPr/>
          </p:nvSpPr>
          <p:spPr>
            <a:xfrm>
              <a:off x="4579178"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332" name="tx1332"/>
            <p:cNvSpPr/>
            <p:nvPr/>
          </p:nvSpPr>
          <p:spPr>
            <a:xfrm>
              <a:off x="4844362"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333" name="tx1333"/>
            <p:cNvSpPr/>
            <p:nvPr/>
          </p:nvSpPr>
          <p:spPr>
            <a:xfrm>
              <a:off x="5109546"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334" name="tx1334"/>
            <p:cNvSpPr/>
            <p:nvPr/>
          </p:nvSpPr>
          <p:spPr>
            <a:xfrm>
              <a:off x="5374730"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335" name="tx1335"/>
            <p:cNvSpPr/>
            <p:nvPr/>
          </p:nvSpPr>
          <p:spPr>
            <a:xfrm>
              <a:off x="5639914"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336" name="tx1336"/>
            <p:cNvSpPr/>
            <p:nvPr/>
          </p:nvSpPr>
          <p:spPr>
            <a:xfrm>
              <a:off x="5905098"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337" name="tx1337"/>
            <p:cNvSpPr/>
            <p:nvPr/>
          </p:nvSpPr>
          <p:spPr>
            <a:xfrm>
              <a:off x="6170282"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338" name="tx1338"/>
            <p:cNvSpPr/>
            <p:nvPr/>
          </p:nvSpPr>
          <p:spPr>
            <a:xfrm>
              <a:off x="6435466"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339" name="tx1339"/>
            <p:cNvSpPr/>
            <p:nvPr/>
          </p:nvSpPr>
          <p:spPr>
            <a:xfrm>
              <a:off x="6700650"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340" name="tx1340"/>
            <p:cNvSpPr/>
            <p:nvPr/>
          </p:nvSpPr>
          <p:spPr>
            <a:xfrm>
              <a:off x="6965834"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341" name="tx1341"/>
            <p:cNvSpPr/>
            <p:nvPr/>
          </p:nvSpPr>
          <p:spPr>
            <a:xfrm>
              <a:off x="7231018"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342" name="tx1342"/>
            <p:cNvSpPr/>
            <p:nvPr/>
          </p:nvSpPr>
          <p:spPr>
            <a:xfrm>
              <a:off x="7496201"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343" name="tx1343"/>
            <p:cNvSpPr/>
            <p:nvPr/>
          </p:nvSpPr>
          <p:spPr>
            <a:xfrm>
              <a:off x="7761385"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344" name="tx1344"/>
            <p:cNvSpPr/>
            <p:nvPr/>
          </p:nvSpPr>
          <p:spPr>
            <a:xfrm>
              <a:off x="8026569"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345" name="tx1345"/>
            <p:cNvSpPr/>
            <p:nvPr/>
          </p:nvSpPr>
          <p:spPr>
            <a:xfrm>
              <a:off x="8291753"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346" name="tx1346"/>
            <p:cNvSpPr/>
            <p:nvPr/>
          </p:nvSpPr>
          <p:spPr>
            <a:xfrm>
              <a:off x="8556937"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347" name="tx1347"/>
            <p:cNvSpPr/>
            <p:nvPr/>
          </p:nvSpPr>
          <p:spPr>
            <a:xfrm>
              <a:off x="1927339"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348" name="tx1348"/>
            <p:cNvSpPr/>
            <p:nvPr/>
          </p:nvSpPr>
          <p:spPr>
            <a:xfrm>
              <a:off x="2192523"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349" name="tx1349"/>
            <p:cNvSpPr/>
            <p:nvPr/>
          </p:nvSpPr>
          <p:spPr>
            <a:xfrm>
              <a:off x="2457707"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350" name="tx1350"/>
            <p:cNvSpPr/>
            <p:nvPr/>
          </p:nvSpPr>
          <p:spPr>
            <a:xfrm>
              <a:off x="2722891"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351" name="tx1351"/>
            <p:cNvSpPr/>
            <p:nvPr/>
          </p:nvSpPr>
          <p:spPr>
            <a:xfrm>
              <a:off x="2988075"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352" name="tx1352"/>
            <p:cNvSpPr/>
            <p:nvPr/>
          </p:nvSpPr>
          <p:spPr>
            <a:xfrm>
              <a:off x="3253259"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353" name="tx1353"/>
            <p:cNvSpPr/>
            <p:nvPr/>
          </p:nvSpPr>
          <p:spPr>
            <a:xfrm>
              <a:off x="3518443"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354" name="tx1354"/>
            <p:cNvSpPr/>
            <p:nvPr/>
          </p:nvSpPr>
          <p:spPr>
            <a:xfrm>
              <a:off x="3783626"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55" name="tx1355"/>
            <p:cNvSpPr/>
            <p:nvPr/>
          </p:nvSpPr>
          <p:spPr>
            <a:xfrm>
              <a:off x="4048810"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356" name="tx1356"/>
            <p:cNvSpPr/>
            <p:nvPr/>
          </p:nvSpPr>
          <p:spPr>
            <a:xfrm>
              <a:off x="4313994"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57" name="tx1357"/>
            <p:cNvSpPr/>
            <p:nvPr/>
          </p:nvSpPr>
          <p:spPr>
            <a:xfrm>
              <a:off x="4579178"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58" name="tx1358"/>
            <p:cNvSpPr/>
            <p:nvPr/>
          </p:nvSpPr>
          <p:spPr>
            <a:xfrm>
              <a:off x="4844362"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59" name="tx1359"/>
            <p:cNvSpPr/>
            <p:nvPr/>
          </p:nvSpPr>
          <p:spPr>
            <a:xfrm>
              <a:off x="5109546"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60" name="tx1360"/>
            <p:cNvSpPr/>
            <p:nvPr/>
          </p:nvSpPr>
          <p:spPr>
            <a:xfrm>
              <a:off x="5374730"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61" name="tx1361"/>
            <p:cNvSpPr/>
            <p:nvPr/>
          </p:nvSpPr>
          <p:spPr>
            <a:xfrm>
              <a:off x="5639914"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62" name="tx1362"/>
            <p:cNvSpPr/>
            <p:nvPr/>
          </p:nvSpPr>
          <p:spPr>
            <a:xfrm>
              <a:off x="5905098"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63" name="tx1363"/>
            <p:cNvSpPr/>
            <p:nvPr/>
          </p:nvSpPr>
          <p:spPr>
            <a:xfrm>
              <a:off x="6170282"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64" name="tx1364"/>
            <p:cNvSpPr/>
            <p:nvPr/>
          </p:nvSpPr>
          <p:spPr>
            <a:xfrm>
              <a:off x="6435466"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365" name="tx1365"/>
            <p:cNvSpPr/>
            <p:nvPr/>
          </p:nvSpPr>
          <p:spPr>
            <a:xfrm>
              <a:off x="6700650"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366" name="tx1366"/>
            <p:cNvSpPr/>
            <p:nvPr/>
          </p:nvSpPr>
          <p:spPr>
            <a:xfrm>
              <a:off x="6965834"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67" name="tx1367"/>
            <p:cNvSpPr/>
            <p:nvPr/>
          </p:nvSpPr>
          <p:spPr>
            <a:xfrm>
              <a:off x="7231018"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68" name="tx1368"/>
            <p:cNvSpPr/>
            <p:nvPr/>
          </p:nvSpPr>
          <p:spPr>
            <a:xfrm>
              <a:off x="7496201"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69" name="tx1369"/>
            <p:cNvSpPr/>
            <p:nvPr/>
          </p:nvSpPr>
          <p:spPr>
            <a:xfrm>
              <a:off x="7761385"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370" name="tx1370"/>
            <p:cNvSpPr/>
            <p:nvPr/>
          </p:nvSpPr>
          <p:spPr>
            <a:xfrm>
              <a:off x="8026569"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371" name="tx1371"/>
            <p:cNvSpPr/>
            <p:nvPr/>
          </p:nvSpPr>
          <p:spPr>
            <a:xfrm>
              <a:off x="8291753"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372" name="tx1372"/>
            <p:cNvSpPr/>
            <p:nvPr/>
          </p:nvSpPr>
          <p:spPr>
            <a:xfrm>
              <a:off x="8556937"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373" name="tx1373"/>
            <p:cNvSpPr/>
            <p:nvPr/>
          </p:nvSpPr>
          <p:spPr>
            <a:xfrm>
              <a:off x="1927339"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374" name="tx1374"/>
            <p:cNvSpPr/>
            <p:nvPr/>
          </p:nvSpPr>
          <p:spPr>
            <a:xfrm>
              <a:off x="2192523"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375" name="tx1375"/>
            <p:cNvSpPr/>
            <p:nvPr/>
          </p:nvSpPr>
          <p:spPr>
            <a:xfrm>
              <a:off x="2457707"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376" name="tx1376"/>
            <p:cNvSpPr/>
            <p:nvPr/>
          </p:nvSpPr>
          <p:spPr>
            <a:xfrm>
              <a:off x="2722891"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377" name="tx1377"/>
            <p:cNvSpPr/>
            <p:nvPr/>
          </p:nvSpPr>
          <p:spPr>
            <a:xfrm>
              <a:off x="2988075"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78" name="tx1378"/>
            <p:cNvSpPr/>
            <p:nvPr/>
          </p:nvSpPr>
          <p:spPr>
            <a:xfrm>
              <a:off x="3253259"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79" name="tx1379"/>
            <p:cNvSpPr/>
            <p:nvPr/>
          </p:nvSpPr>
          <p:spPr>
            <a:xfrm>
              <a:off x="3518443"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80" name="tx1380"/>
            <p:cNvSpPr/>
            <p:nvPr/>
          </p:nvSpPr>
          <p:spPr>
            <a:xfrm>
              <a:off x="3783626"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81" name="tx1381"/>
            <p:cNvSpPr/>
            <p:nvPr/>
          </p:nvSpPr>
          <p:spPr>
            <a:xfrm>
              <a:off x="4048810"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82" name="tx1382"/>
            <p:cNvSpPr/>
            <p:nvPr/>
          </p:nvSpPr>
          <p:spPr>
            <a:xfrm>
              <a:off x="4313994"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83" name="tx1383"/>
            <p:cNvSpPr/>
            <p:nvPr/>
          </p:nvSpPr>
          <p:spPr>
            <a:xfrm>
              <a:off x="4579178"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84" name="tx1384"/>
            <p:cNvSpPr/>
            <p:nvPr/>
          </p:nvSpPr>
          <p:spPr>
            <a:xfrm>
              <a:off x="4844362"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385" name="tx1385"/>
            <p:cNvSpPr/>
            <p:nvPr/>
          </p:nvSpPr>
          <p:spPr>
            <a:xfrm>
              <a:off x="5109546"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86" name="tx1386"/>
            <p:cNvSpPr/>
            <p:nvPr/>
          </p:nvSpPr>
          <p:spPr>
            <a:xfrm>
              <a:off x="5374730"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87" name="tx1387"/>
            <p:cNvSpPr/>
            <p:nvPr/>
          </p:nvSpPr>
          <p:spPr>
            <a:xfrm>
              <a:off x="5639914"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88" name="tx1388"/>
            <p:cNvSpPr/>
            <p:nvPr/>
          </p:nvSpPr>
          <p:spPr>
            <a:xfrm>
              <a:off x="5905098"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89" name="tx1389"/>
            <p:cNvSpPr/>
            <p:nvPr/>
          </p:nvSpPr>
          <p:spPr>
            <a:xfrm>
              <a:off x="6170282"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90" name="tx1390"/>
            <p:cNvSpPr/>
            <p:nvPr/>
          </p:nvSpPr>
          <p:spPr>
            <a:xfrm>
              <a:off x="6435466"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91" name="tx1391"/>
            <p:cNvSpPr/>
            <p:nvPr/>
          </p:nvSpPr>
          <p:spPr>
            <a:xfrm>
              <a:off x="6700650"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92" name="tx1392"/>
            <p:cNvSpPr/>
            <p:nvPr/>
          </p:nvSpPr>
          <p:spPr>
            <a:xfrm>
              <a:off x="6965834"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93" name="tx1393"/>
            <p:cNvSpPr/>
            <p:nvPr/>
          </p:nvSpPr>
          <p:spPr>
            <a:xfrm>
              <a:off x="7231018"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94" name="tx1394"/>
            <p:cNvSpPr/>
            <p:nvPr/>
          </p:nvSpPr>
          <p:spPr>
            <a:xfrm>
              <a:off x="7496201"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95" name="tx1395"/>
            <p:cNvSpPr/>
            <p:nvPr/>
          </p:nvSpPr>
          <p:spPr>
            <a:xfrm>
              <a:off x="7761385"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96" name="tx1396"/>
            <p:cNvSpPr/>
            <p:nvPr/>
          </p:nvSpPr>
          <p:spPr>
            <a:xfrm>
              <a:off x="8026569"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97" name="tx1397"/>
            <p:cNvSpPr/>
            <p:nvPr/>
          </p:nvSpPr>
          <p:spPr>
            <a:xfrm>
              <a:off x="8291753"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98" name="tx1398"/>
            <p:cNvSpPr/>
            <p:nvPr/>
          </p:nvSpPr>
          <p:spPr>
            <a:xfrm>
              <a:off x="8556937"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99" name="tx1399"/>
            <p:cNvSpPr/>
            <p:nvPr/>
          </p:nvSpPr>
          <p:spPr>
            <a:xfrm>
              <a:off x="1927339"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400" name="tx1400"/>
            <p:cNvSpPr/>
            <p:nvPr/>
          </p:nvSpPr>
          <p:spPr>
            <a:xfrm>
              <a:off x="2192523"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401" name="tx1401"/>
            <p:cNvSpPr/>
            <p:nvPr/>
          </p:nvSpPr>
          <p:spPr>
            <a:xfrm>
              <a:off x="2457707"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402" name="tx1402"/>
            <p:cNvSpPr/>
            <p:nvPr/>
          </p:nvSpPr>
          <p:spPr>
            <a:xfrm>
              <a:off x="2722891"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403" name="tx1403"/>
            <p:cNvSpPr/>
            <p:nvPr/>
          </p:nvSpPr>
          <p:spPr>
            <a:xfrm>
              <a:off x="2988075"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404" name="tx1404"/>
            <p:cNvSpPr/>
            <p:nvPr/>
          </p:nvSpPr>
          <p:spPr>
            <a:xfrm>
              <a:off x="3253259"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405" name="tx1405"/>
            <p:cNvSpPr/>
            <p:nvPr/>
          </p:nvSpPr>
          <p:spPr>
            <a:xfrm>
              <a:off x="3518443"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406" name="tx1406"/>
            <p:cNvSpPr/>
            <p:nvPr/>
          </p:nvSpPr>
          <p:spPr>
            <a:xfrm>
              <a:off x="3783626"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407" name="tx1407"/>
            <p:cNvSpPr/>
            <p:nvPr/>
          </p:nvSpPr>
          <p:spPr>
            <a:xfrm>
              <a:off x="4048810"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408" name="tx1408"/>
            <p:cNvSpPr/>
            <p:nvPr/>
          </p:nvSpPr>
          <p:spPr>
            <a:xfrm>
              <a:off x="4313994"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409" name="tx1409"/>
            <p:cNvSpPr/>
            <p:nvPr/>
          </p:nvSpPr>
          <p:spPr>
            <a:xfrm>
              <a:off x="4579178"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410" name="tx1410"/>
            <p:cNvSpPr/>
            <p:nvPr/>
          </p:nvSpPr>
          <p:spPr>
            <a:xfrm>
              <a:off x="4844362"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411" name="tx1411"/>
            <p:cNvSpPr/>
            <p:nvPr/>
          </p:nvSpPr>
          <p:spPr>
            <a:xfrm>
              <a:off x="5109546"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412" name="tx1412"/>
            <p:cNvSpPr/>
            <p:nvPr/>
          </p:nvSpPr>
          <p:spPr>
            <a:xfrm>
              <a:off x="5374730"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413" name="tx1413"/>
            <p:cNvSpPr/>
            <p:nvPr/>
          </p:nvSpPr>
          <p:spPr>
            <a:xfrm>
              <a:off x="5639914"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414" name="tx1414"/>
            <p:cNvSpPr/>
            <p:nvPr/>
          </p:nvSpPr>
          <p:spPr>
            <a:xfrm>
              <a:off x="5905098"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415" name="tx1415"/>
            <p:cNvSpPr/>
            <p:nvPr/>
          </p:nvSpPr>
          <p:spPr>
            <a:xfrm>
              <a:off x="6170282"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416" name="tx1416"/>
            <p:cNvSpPr/>
            <p:nvPr/>
          </p:nvSpPr>
          <p:spPr>
            <a:xfrm>
              <a:off x="6435466"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417" name="tx1417"/>
            <p:cNvSpPr/>
            <p:nvPr/>
          </p:nvSpPr>
          <p:spPr>
            <a:xfrm>
              <a:off x="6700650"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418" name="tx1418"/>
            <p:cNvSpPr/>
            <p:nvPr/>
          </p:nvSpPr>
          <p:spPr>
            <a:xfrm>
              <a:off x="6965834"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419" name="tx1419"/>
            <p:cNvSpPr/>
            <p:nvPr/>
          </p:nvSpPr>
          <p:spPr>
            <a:xfrm>
              <a:off x="7231018"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420" name="tx1420"/>
            <p:cNvSpPr/>
            <p:nvPr/>
          </p:nvSpPr>
          <p:spPr>
            <a:xfrm>
              <a:off x="7496201"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421" name="tx1421"/>
            <p:cNvSpPr/>
            <p:nvPr/>
          </p:nvSpPr>
          <p:spPr>
            <a:xfrm>
              <a:off x="7761385"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422" name="tx1422"/>
            <p:cNvSpPr/>
            <p:nvPr/>
          </p:nvSpPr>
          <p:spPr>
            <a:xfrm>
              <a:off x="8026569"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423" name="tx1423"/>
            <p:cNvSpPr/>
            <p:nvPr/>
          </p:nvSpPr>
          <p:spPr>
            <a:xfrm>
              <a:off x="8291753"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424" name="tx1424"/>
            <p:cNvSpPr/>
            <p:nvPr/>
          </p:nvSpPr>
          <p:spPr>
            <a:xfrm>
              <a:off x="8556937"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425" name="tx1425"/>
            <p:cNvSpPr/>
            <p:nvPr/>
          </p:nvSpPr>
          <p:spPr>
            <a:xfrm>
              <a:off x="7496201"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426" name="tx1426"/>
            <p:cNvSpPr/>
            <p:nvPr/>
          </p:nvSpPr>
          <p:spPr>
            <a:xfrm>
              <a:off x="7761385"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427" name="tx1427"/>
            <p:cNvSpPr/>
            <p:nvPr/>
          </p:nvSpPr>
          <p:spPr>
            <a:xfrm>
              <a:off x="8026569"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428" name="tx1428"/>
            <p:cNvSpPr/>
            <p:nvPr/>
          </p:nvSpPr>
          <p:spPr>
            <a:xfrm>
              <a:off x="8291753"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429" name="tx1429"/>
            <p:cNvSpPr/>
            <p:nvPr/>
          </p:nvSpPr>
          <p:spPr>
            <a:xfrm>
              <a:off x="8556937"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430" name="tx1430"/>
            <p:cNvSpPr/>
            <p:nvPr/>
          </p:nvSpPr>
          <p:spPr>
            <a:xfrm>
              <a:off x="1927339"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431" name="tx1431"/>
            <p:cNvSpPr/>
            <p:nvPr/>
          </p:nvSpPr>
          <p:spPr>
            <a:xfrm>
              <a:off x="2192523"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432" name="tx1432"/>
            <p:cNvSpPr/>
            <p:nvPr/>
          </p:nvSpPr>
          <p:spPr>
            <a:xfrm>
              <a:off x="2457707"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433" name="tx1433"/>
            <p:cNvSpPr/>
            <p:nvPr/>
          </p:nvSpPr>
          <p:spPr>
            <a:xfrm>
              <a:off x="2722891"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434" name="tx1434"/>
            <p:cNvSpPr/>
            <p:nvPr/>
          </p:nvSpPr>
          <p:spPr>
            <a:xfrm>
              <a:off x="2988075"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435" name="tx1435"/>
            <p:cNvSpPr/>
            <p:nvPr/>
          </p:nvSpPr>
          <p:spPr>
            <a:xfrm>
              <a:off x="3253259"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436" name="tx1436"/>
            <p:cNvSpPr/>
            <p:nvPr/>
          </p:nvSpPr>
          <p:spPr>
            <a:xfrm>
              <a:off x="3518443"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437" name="tx1437"/>
            <p:cNvSpPr/>
            <p:nvPr/>
          </p:nvSpPr>
          <p:spPr>
            <a:xfrm>
              <a:off x="3783626"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438" name="tx1438"/>
            <p:cNvSpPr/>
            <p:nvPr/>
          </p:nvSpPr>
          <p:spPr>
            <a:xfrm>
              <a:off x="4048810"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439" name="tx1439"/>
            <p:cNvSpPr/>
            <p:nvPr/>
          </p:nvSpPr>
          <p:spPr>
            <a:xfrm>
              <a:off x="4313994"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440" name="tx1440"/>
            <p:cNvSpPr/>
            <p:nvPr/>
          </p:nvSpPr>
          <p:spPr>
            <a:xfrm>
              <a:off x="4579178"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441" name="tx1441"/>
            <p:cNvSpPr/>
            <p:nvPr/>
          </p:nvSpPr>
          <p:spPr>
            <a:xfrm>
              <a:off x="4844362"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442" name="tx1442"/>
            <p:cNvSpPr/>
            <p:nvPr/>
          </p:nvSpPr>
          <p:spPr>
            <a:xfrm>
              <a:off x="5109546"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443" name="tx1443"/>
            <p:cNvSpPr/>
            <p:nvPr/>
          </p:nvSpPr>
          <p:spPr>
            <a:xfrm>
              <a:off x="5374730"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444" name="tx1444"/>
            <p:cNvSpPr/>
            <p:nvPr/>
          </p:nvSpPr>
          <p:spPr>
            <a:xfrm>
              <a:off x="5639914"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445" name="tx1445"/>
            <p:cNvSpPr/>
            <p:nvPr/>
          </p:nvSpPr>
          <p:spPr>
            <a:xfrm>
              <a:off x="5905098"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446" name="tx1446"/>
            <p:cNvSpPr/>
            <p:nvPr/>
          </p:nvSpPr>
          <p:spPr>
            <a:xfrm>
              <a:off x="6170282"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447" name="tx1447"/>
            <p:cNvSpPr/>
            <p:nvPr/>
          </p:nvSpPr>
          <p:spPr>
            <a:xfrm>
              <a:off x="6435466"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448" name="tx1448"/>
            <p:cNvSpPr/>
            <p:nvPr/>
          </p:nvSpPr>
          <p:spPr>
            <a:xfrm>
              <a:off x="6700650"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449" name="tx1449"/>
            <p:cNvSpPr/>
            <p:nvPr/>
          </p:nvSpPr>
          <p:spPr>
            <a:xfrm>
              <a:off x="6965834"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450" name="tx1450"/>
            <p:cNvSpPr/>
            <p:nvPr/>
          </p:nvSpPr>
          <p:spPr>
            <a:xfrm>
              <a:off x="7231018"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451" name="tx1451"/>
            <p:cNvSpPr/>
            <p:nvPr/>
          </p:nvSpPr>
          <p:spPr>
            <a:xfrm>
              <a:off x="7496201"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452" name="tx1452"/>
            <p:cNvSpPr/>
            <p:nvPr/>
          </p:nvSpPr>
          <p:spPr>
            <a:xfrm>
              <a:off x="7761385"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453" name="tx1453"/>
            <p:cNvSpPr/>
            <p:nvPr/>
          </p:nvSpPr>
          <p:spPr>
            <a:xfrm>
              <a:off x="8026569"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454" name="tx1454"/>
            <p:cNvSpPr/>
            <p:nvPr/>
          </p:nvSpPr>
          <p:spPr>
            <a:xfrm>
              <a:off x="8291753"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455" name="tx1455"/>
            <p:cNvSpPr/>
            <p:nvPr/>
          </p:nvSpPr>
          <p:spPr>
            <a:xfrm>
              <a:off x="8556937"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456" name="tx1456"/>
            <p:cNvSpPr/>
            <p:nvPr/>
          </p:nvSpPr>
          <p:spPr>
            <a:xfrm>
              <a:off x="2988075"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457" name="tx1457"/>
            <p:cNvSpPr/>
            <p:nvPr/>
          </p:nvSpPr>
          <p:spPr>
            <a:xfrm>
              <a:off x="3253259"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458" name="tx1458"/>
            <p:cNvSpPr/>
            <p:nvPr/>
          </p:nvSpPr>
          <p:spPr>
            <a:xfrm>
              <a:off x="3518443"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459" name="tx1459"/>
            <p:cNvSpPr/>
            <p:nvPr/>
          </p:nvSpPr>
          <p:spPr>
            <a:xfrm>
              <a:off x="3783626"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460" name="tx1460"/>
            <p:cNvSpPr/>
            <p:nvPr/>
          </p:nvSpPr>
          <p:spPr>
            <a:xfrm>
              <a:off x="4048810"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461" name="tx1461"/>
            <p:cNvSpPr/>
            <p:nvPr/>
          </p:nvSpPr>
          <p:spPr>
            <a:xfrm>
              <a:off x="4313994"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462" name="tx1462"/>
            <p:cNvSpPr/>
            <p:nvPr/>
          </p:nvSpPr>
          <p:spPr>
            <a:xfrm>
              <a:off x="4579178"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463" name="tx1463"/>
            <p:cNvSpPr/>
            <p:nvPr/>
          </p:nvSpPr>
          <p:spPr>
            <a:xfrm>
              <a:off x="4844362"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464" name="tx1464"/>
            <p:cNvSpPr/>
            <p:nvPr/>
          </p:nvSpPr>
          <p:spPr>
            <a:xfrm>
              <a:off x="5109546"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465" name="tx1465"/>
            <p:cNvSpPr/>
            <p:nvPr/>
          </p:nvSpPr>
          <p:spPr>
            <a:xfrm>
              <a:off x="5374730"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466" name="tx1466"/>
            <p:cNvSpPr/>
            <p:nvPr/>
          </p:nvSpPr>
          <p:spPr>
            <a:xfrm>
              <a:off x="5639914"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467" name="tx1467"/>
            <p:cNvSpPr/>
            <p:nvPr/>
          </p:nvSpPr>
          <p:spPr>
            <a:xfrm>
              <a:off x="5905098"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468" name="tx1468"/>
            <p:cNvSpPr/>
            <p:nvPr/>
          </p:nvSpPr>
          <p:spPr>
            <a:xfrm>
              <a:off x="6170282"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469" name="tx1469"/>
            <p:cNvSpPr/>
            <p:nvPr/>
          </p:nvSpPr>
          <p:spPr>
            <a:xfrm>
              <a:off x="6435466"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470" name="tx1470"/>
            <p:cNvSpPr/>
            <p:nvPr/>
          </p:nvSpPr>
          <p:spPr>
            <a:xfrm>
              <a:off x="6700650"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471" name="tx1471"/>
            <p:cNvSpPr/>
            <p:nvPr/>
          </p:nvSpPr>
          <p:spPr>
            <a:xfrm>
              <a:off x="6965834"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472" name="tx1472"/>
            <p:cNvSpPr/>
            <p:nvPr/>
          </p:nvSpPr>
          <p:spPr>
            <a:xfrm>
              <a:off x="7231018"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473" name="tx1473"/>
            <p:cNvSpPr/>
            <p:nvPr/>
          </p:nvSpPr>
          <p:spPr>
            <a:xfrm>
              <a:off x="7496201"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474" name="tx1474"/>
            <p:cNvSpPr/>
            <p:nvPr/>
          </p:nvSpPr>
          <p:spPr>
            <a:xfrm>
              <a:off x="7761385"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475" name="tx1475"/>
            <p:cNvSpPr/>
            <p:nvPr/>
          </p:nvSpPr>
          <p:spPr>
            <a:xfrm>
              <a:off x="8026569"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476" name="tx1476"/>
            <p:cNvSpPr/>
            <p:nvPr/>
          </p:nvSpPr>
          <p:spPr>
            <a:xfrm>
              <a:off x="8291753"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477" name="tx1477"/>
            <p:cNvSpPr/>
            <p:nvPr/>
          </p:nvSpPr>
          <p:spPr>
            <a:xfrm>
              <a:off x="8556937"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478" name="tx1478"/>
            <p:cNvSpPr/>
            <p:nvPr/>
          </p:nvSpPr>
          <p:spPr>
            <a:xfrm>
              <a:off x="1927339"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479" name="tx1479"/>
            <p:cNvSpPr/>
            <p:nvPr/>
          </p:nvSpPr>
          <p:spPr>
            <a:xfrm>
              <a:off x="2192523"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480" name="tx1480"/>
            <p:cNvSpPr/>
            <p:nvPr/>
          </p:nvSpPr>
          <p:spPr>
            <a:xfrm>
              <a:off x="2457707"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481" name="tx1481"/>
            <p:cNvSpPr/>
            <p:nvPr/>
          </p:nvSpPr>
          <p:spPr>
            <a:xfrm>
              <a:off x="2722891"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482" name="tx1482"/>
            <p:cNvSpPr/>
            <p:nvPr/>
          </p:nvSpPr>
          <p:spPr>
            <a:xfrm>
              <a:off x="2988075"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483" name="tx1483"/>
            <p:cNvSpPr/>
            <p:nvPr/>
          </p:nvSpPr>
          <p:spPr>
            <a:xfrm>
              <a:off x="3253259"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484" name="tx1484"/>
            <p:cNvSpPr/>
            <p:nvPr/>
          </p:nvSpPr>
          <p:spPr>
            <a:xfrm>
              <a:off x="3518443"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485" name="tx1485"/>
            <p:cNvSpPr/>
            <p:nvPr/>
          </p:nvSpPr>
          <p:spPr>
            <a:xfrm>
              <a:off x="3783626"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486" name="tx1486"/>
            <p:cNvSpPr/>
            <p:nvPr/>
          </p:nvSpPr>
          <p:spPr>
            <a:xfrm>
              <a:off x="4048810"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487" name="tx1487"/>
            <p:cNvSpPr/>
            <p:nvPr/>
          </p:nvSpPr>
          <p:spPr>
            <a:xfrm>
              <a:off x="4313994"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488" name="tx1488"/>
            <p:cNvSpPr/>
            <p:nvPr/>
          </p:nvSpPr>
          <p:spPr>
            <a:xfrm>
              <a:off x="4579178"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489" name="tx1489"/>
            <p:cNvSpPr/>
            <p:nvPr/>
          </p:nvSpPr>
          <p:spPr>
            <a:xfrm>
              <a:off x="4844362"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490" name="tx1490"/>
            <p:cNvSpPr/>
            <p:nvPr/>
          </p:nvSpPr>
          <p:spPr>
            <a:xfrm>
              <a:off x="5109546"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491" name="tx1491"/>
            <p:cNvSpPr/>
            <p:nvPr/>
          </p:nvSpPr>
          <p:spPr>
            <a:xfrm>
              <a:off x="5374730"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492" name="tx1492"/>
            <p:cNvSpPr/>
            <p:nvPr/>
          </p:nvSpPr>
          <p:spPr>
            <a:xfrm>
              <a:off x="5639914"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493" name="tx1493"/>
            <p:cNvSpPr/>
            <p:nvPr/>
          </p:nvSpPr>
          <p:spPr>
            <a:xfrm>
              <a:off x="5905098"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494" name="tx1494"/>
            <p:cNvSpPr/>
            <p:nvPr/>
          </p:nvSpPr>
          <p:spPr>
            <a:xfrm>
              <a:off x="6170282"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495" name="tx1495"/>
            <p:cNvSpPr/>
            <p:nvPr/>
          </p:nvSpPr>
          <p:spPr>
            <a:xfrm>
              <a:off x="6435466"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496" name="tx1496"/>
            <p:cNvSpPr/>
            <p:nvPr/>
          </p:nvSpPr>
          <p:spPr>
            <a:xfrm>
              <a:off x="6700650"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497" name="tx1497"/>
            <p:cNvSpPr/>
            <p:nvPr/>
          </p:nvSpPr>
          <p:spPr>
            <a:xfrm>
              <a:off x="6965834"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498" name="tx1498"/>
            <p:cNvSpPr/>
            <p:nvPr/>
          </p:nvSpPr>
          <p:spPr>
            <a:xfrm>
              <a:off x="7231018"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499" name="tx1499"/>
            <p:cNvSpPr/>
            <p:nvPr/>
          </p:nvSpPr>
          <p:spPr>
            <a:xfrm>
              <a:off x="7496201"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500" name="tx1500"/>
            <p:cNvSpPr/>
            <p:nvPr/>
          </p:nvSpPr>
          <p:spPr>
            <a:xfrm>
              <a:off x="7761385"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501" name="tx1501"/>
            <p:cNvSpPr/>
            <p:nvPr/>
          </p:nvSpPr>
          <p:spPr>
            <a:xfrm>
              <a:off x="8026569"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502" name="tx1502"/>
            <p:cNvSpPr/>
            <p:nvPr/>
          </p:nvSpPr>
          <p:spPr>
            <a:xfrm>
              <a:off x="8291753"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503" name="tx1503"/>
            <p:cNvSpPr/>
            <p:nvPr/>
          </p:nvSpPr>
          <p:spPr>
            <a:xfrm>
              <a:off x="8556937"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504" name="tx1504"/>
            <p:cNvSpPr/>
            <p:nvPr/>
          </p:nvSpPr>
          <p:spPr>
            <a:xfrm>
              <a:off x="3253259"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505" name="tx1505"/>
            <p:cNvSpPr/>
            <p:nvPr/>
          </p:nvSpPr>
          <p:spPr>
            <a:xfrm>
              <a:off x="3518443"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506" name="tx1506"/>
            <p:cNvSpPr/>
            <p:nvPr/>
          </p:nvSpPr>
          <p:spPr>
            <a:xfrm>
              <a:off x="3783626"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507" name="tx1507"/>
            <p:cNvSpPr/>
            <p:nvPr/>
          </p:nvSpPr>
          <p:spPr>
            <a:xfrm>
              <a:off x="4048810"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508" name="tx1508"/>
            <p:cNvSpPr/>
            <p:nvPr/>
          </p:nvSpPr>
          <p:spPr>
            <a:xfrm>
              <a:off x="4313994"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509" name="tx1509"/>
            <p:cNvSpPr/>
            <p:nvPr/>
          </p:nvSpPr>
          <p:spPr>
            <a:xfrm>
              <a:off x="4579178"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510" name="tx1510"/>
            <p:cNvSpPr/>
            <p:nvPr/>
          </p:nvSpPr>
          <p:spPr>
            <a:xfrm>
              <a:off x="4844362"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511" name="tx1511"/>
            <p:cNvSpPr/>
            <p:nvPr/>
          </p:nvSpPr>
          <p:spPr>
            <a:xfrm>
              <a:off x="5109546"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512" name="tx1512"/>
            <p:cNvSpPr/>
            <p:nvPr/>
          </p:nvSpPr>
          <p:spPr>
            <a:xfrm>
              <a:off x="5374730"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513" name="tx1513"/>
            <p:cNvSpPr/>
            <p:nvPr/>
          </p:nvSpPr>
          <p:spPr>
            <a:xfrm>
              <a:off x="5639914"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514" name="tx1514"/>
            <p:cNvSpPr/>
            <p:nvPr/>
          </p:nvSpPr>
          <p:spPr>
            <a:xfrm>
              <a:off x="5905098"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515" name="tx1515"/>
            <p:cNvSpPr/>
            <p:nvPr/>
          </p:nvSpPr>
          <p:spPr>
            <a:xfrm>
              <a:off x="6170282"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516" name="tx1516"/>
            <p:cNvSpPr/>
            <p:nvPr/>
          </p:nvSpPr>
          <p:spPr>
            <a:xfrm>
              <a:off x="6435466"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517" name="tx1517"/>
            <p:cNvSpPr/>
            <p:nvPr/>
          </p:nvSpPr>
          <p:spPr>
            <a:xfrm>
              <a:off x="6700650"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518" name="tx1518"/>
            <p:cNvSpPr/>
            <p:nvPr/>
          </p:nvSpPr>
          <p:spPr>
            <a:xfrm>
              <a:off x="6965834"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519" name="tx1519"/>
            <p:cNvSpPr/>
            <p:nvPr/>
          </p:nvSpPr>
          <p:spPr>
            <a:xfrm>
              <a:off x="7231018"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520" name="tx1520"/>
            <p:cNvSpPr/>
            <p:nvPr/>
          </p:nvSpPr>
          <p:spPr>
            <a:xfrm>
              <a:off x="7496201"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521" name="tx1521"/>
            <p:cNvSpPr/>
            <p:nvPr/>
          </p:nvSpPr>
          <p:spPr>
            <a:xfrm>
              <a:off x="7761385"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522" name="tx1522"/>
            <p:cNvSpPr/>
            <p:nvPr/>
          </p:nvSpPr>
          <p:spPr>
            <a:xfrm>
              <a:off x="8026569"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523" name="tx1523"/>
            <p:cNvSpPr/>
            <p:nvPr/>
          </p:nvSpPr>
          <p:spPr>
            <a:xfrm>
              <a:off x="8291753"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524" name="tx1524"/>
            <p:cNvSpPr/>
            <p:nvPr/>
          </p:nvSpPr>
          <p:spPr>
            <a:xfrm>
              <a:off x="8556937"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525" name="tx1525"/>
            <p:cNvSpPr/>
            <p:nvPr/>
          </p:nvSpPr>
          <p:spPr>
            <a:xfrm>
              <a:off x="6965834"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526" name="tx1526"/>
            <p:cNvSpPr/>
            <p:nvPr/>
          </p:nvSpPr>
          <p:spPr>
            <a:xfrm>
              <a:off x="7231018"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527" name="tx1527"/>
            <p:cNvSpPr/>
            <p:nvPr/>
          </p:nvSpPr>
          <p:spPr>
            <a:xfrm>
              <a:off x="7496201"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528" name="tx1528"/>
            <p:cNvSpPr/>
            <p:nvPr/>
          </p:nvSpPr>
          <p:spPr>
            <a:xfrm>
              <a:off x="7761385"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529" name="tx1529"/>
            <p:cNvSpPr/>
            <p:nvPr/>
          </p:nvSpPr>
          <p:spPr>
            <a:xfrm>
              <a:off x="8026569"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530" name="tx1530"/>
            <p:cNvSpPr/>
            <p:nvPr/>
          </p:nvSpPr>
          <p:spPr>
            <a:xfrm>
              <a:off x="8291753"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531" name="tx1531"/>
            <p:cNvSpPr/>
            <p:nvPr/>
          </p:nvSpPr>
          <p:spPr>
            <a:xfrm>
              <a:off x="8556937"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532" name="tx1532"/>
            <p:cNvSpPr/>
            <p:nvPr/>
          </p:nvSpPr>
          <p:spPr>
            <a:xfrm>
              <a:off x="1927339"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533" name="tx1533"/>
            <p:cNvSpPr/>
            <p:nvPr/>
          </p:nvSpPr>
          <p:spPr>
            <a:xfrm>
              <a:off x="2192523"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534" name="tx1534"/>
            <p:cNvSpPr/>
            <p:nvPr/>
          </p:nvSpPr>
          <p:spPr>
            <a:xfrm>
              <a:off x="2457707"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535" name="tx1535"/>
            <p:cNvSpPr/>
            <p:nvPr/>
          </p:nvSpPr>
          <p:spPr>
            <a:xfrm>
              <a:off x="2722891"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36" name="tx1536"/>
            <p:cNvSpPr/>
            <p:nvPr/>
          </p:nvSpPr>
          <p:spPr>
            <a:xfrm>
              <a:off x="2988075"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37" name="tx1537"/>
            <p:cNvSpPr/>
            <p:nvPr/>
          </p:nvSpPr>
          <p:spPr>
            <a:xfrm>
              <a:off x="3253259"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38" name="tx1538"/>
            <p:cNvSpPr/>
            <p:nvPr/>
          </p:nvSpPr>
          <p:spPr>
            <a:xfrm>
              <a:off x="3518443"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39" name="tx1539"/>
            <p:cNvSpPr/>
            <p:nvPr/>
          </p:nvSpPr>
          <p:spPr>
            <a:xfrm>
              <a:off x="3783626"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40" name="tx1540"/>
            <p:cNvSpPr/>
            <p:nvPr/>
          </p:nvSpPr>
          <p:spPr>
            <a:xfrm>
              <a:off x="4048810"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41" name="tx1541"/>
            <p:cNvSpPr/>
            <p:nvPr/>
          </p:nvSpPr>
          <p:spPr>
            <a:xfrm>
              <a:off x="4313994"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42" name="tx1542"/>
            <p:cNvSpPr/>
            <p:nvPr/>
          </p:nvSpPr>
          <p:spPr>
            <a:xfrm>
              <a:off x="4579178"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43" name="tx1543"/>
            <p:cNvSpPr/>
            <p:nvPr/>
          </p:nvSpPr>
          <p:spPr>
            <a:xfrm>
              <a:off x="4844362"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44" name="tx1544"/>
            <p:cNvSpPr/>
            <p:nvPr/>
          </p:nvSpPr>
          <p:spPr>
            <a:xfrm>
              <a:off x="5109546"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45" name="tx1545"/>
            <p:cNvSpPr/>
            <p:nvPr/>
          </p:nvSpPr>
          <p:spPr>
            <a:xfrm>
              <a:off x="5374730"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46" name="tx1546"/>
            <p:cNvSpPr/>
            <p:nvPr/>
          </p:nvSpPr>
          <p:spPr>
            <a:xfrm>
              <a:off x="5639914"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47" name="tx1547"/>
            <p:cNvSpPr/>
            <p:nvPr/>
          </p:nvSpPr>
          <p:spPr>
            <a:xfrm>
              <a:off x="5905098"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48" name="tx1548"/>
            <p:cNvSpPr/>
            <p:nvPr/>
          </p:nvSpPr>
          <p:spPr>
            <a:xfrm>
              <a:off x="6170282"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49" name="tx1549"/>
            <p:cNvSpPr/>
            <p:nvPr/>
          </p:nvSpPr>
          <p:spPr>
            <a:xfrm>
              <a:off x="6435466"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50" name="tx1550"/>
            <p:cNvSpPr/>
            <p:nvPr/>
          </p:nvSpPr>
          <p:spPr>
            <a:xfrm>
              <a:off x="6700650"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51" name="tx1551"/>
            <p:cNvSpPr/>
            <p:nvPr/>
          </p:nvSpPr>
          <p:spPr>
            <a:xfrm>
              <a:off x="6965834"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52" name="tx1552"/>
            <p:cNvSpPr/>
            <p:nvPr/>
          </p:nvSpPr>
          <p:spPr>
            <a:xfrm>
              <a:off x="7231018"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53" name="tx1553"/>
            <p:cNvSpPr/>
            <p:nvPr/>
          </p:nvSpPr>
          <p:spPr>
            <a:xfrm>
              <a:off x="7496201"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54" name="tx1554"/>
            <p:cNvSpPr/>
            <p:nvPr/>
          </p:nvSpPr>
          <p:spPr>
            <a:xfrm>
              <a:off x="7761385"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55" name="tx1555"/>
            <p:cNvSpPr/>
            <p:nvPr/>
          </p:nvSpPr>
          <p:spPr>
            <a:xfrm>
              <a:off x="8026569"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56" name="tx1556"/>
            <p:cNvSpPr/>
            <p:nvPr/>
          </p:nvSpPr>
          <p:spPr>
            <a:xfrm>
              <a:off x="8291753"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57" name="tx1557"/>
            <p:cNvSpPr/>
            <p:nvPr/>
          </p:nvSpPr>
          <p:spPr>
            <a:xfrm>
              <a:off x="8556937"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58" name="tx1558"/>
            <p:cNvSpPr/>
            <p:nvPr/>
          </p:nvSpPr>
          <p:spPr>
            <a:xfrm>
              <a:off x="1927339"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559" name="tx1559"/>
            <p:cNvSpPr/>
            <p:nvPr/>
          </p:nvSpPr>
          <p:spPr>
            <a:xfrm>
              <a:off x="2192523"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560" name="tx1560"/>
            <p:cNvSpPr/>
            <p:nvPr/>
          </p:nvSpPr>
          <p:spPr>
            <a:xfrm>
              <a:off x="2457707"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561" name="tx1561"/>
            <p:cNvSpPr/>
            <p:nvPr/>
          </p:nvSpPr>
          <p:spPr>
            <a:xfrm>
              <a:off x="2722891"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562" name="tx1562"/>
            <p:cNvSpPr/>
            <p:nvPr/>
          </p:nvSpPr>
          <p:spPr>
            <a:xfrm>
              <a:off x="2988075"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563" name="tx1563"/>
            <p:cNvSpPr/>
            <p:nvPr/>
          </p:nvSpPr>
          <p:spPr>
            <a:xfrm>
              <a:off x="3253259"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564" name="tx1564"/>
            <p:cNvSpPr/>
            <p:nvPr/>
          </p:nvSpPr>
          <p:spPr>
            <a:xfrm>
              <a:off x="3518443"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565" name="tx1565"/>
            <p:cNvSpPr/>
            <p:nvPr/>
          </p:nvSpPr>
          <p:spPr>
            <a:xfrm>
              <a:off x="3783626"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566" name="tx1566"/>
            <p:cNvSpPr/>
            <p:nvPr/>
          </p:nvSpPr>
          <p:spPr>
            <a:xfrm>
              <a:off x="4048810"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567" name="tx1567"/>
            <p:cNvSpPr/>
            <p:nvPr/>
          </p:nvSpPr>
          <p:spPr>
            <a:xfrm>
              <a:off x="4313994"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568" name="tx1568"/>
            <p:cNvSpPr/>
            <p:nvPr/>
          </p:nvSpPr>
          <p:spPr>
            <a:xfrm>
              <a:off x="4579178"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569" name="tx1569"/>
            <p:cNvSpPr/>
            <p:nvPr/>
          </p:nvSpPr>
          <p:spPr>
            <a:xfrm>
              <a:off x="4844362"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570" name="tx1570"/>
            <p:cNvSpPr/>
            <p:nvPr/>
          </p:nvSpPr>
          <p:spPr>
            <a:xfrm>
              <a:off x="5109546"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71" name="tx1571"/>
            <p:cNvSpPr/>
            <p:nvPr/>
          </p:nvSpPr>
          <p:spPr>
            <a:xfrm>
              <a:off x="5374730"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72" name="tx1572"/>
            <p:cNvSpPr/>
            <p:nvPr/>
          </p:nvSpPr>
          <p:spPr>
            <a:xfrm>
              <a:off x="5639914"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73" name="tx1573"/>
            <p:cNvSpPr/>
            <p:nvPr/>
          </p:nvSpPr>
          <p:spPr>
            <a:xfrm>
              <a:off x="5905098"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574" name="tx1574"/>
            <p:cNvSpPr/>
            <p:nvPr/>
          </p:nvSpPr>
          <p:spPr>
            <a:xfrm>
              <a:off x="6170282"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575" name="tx1575"/>
            <p:cNvSpPr/>
            <p:nvPr/>
          </p:nvSpPr>
          <p:spPr>
            <a:xfrm>
              <a:off x="6435466"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576" name="tx1576"/>
            <p:cNvSpPr/>
            <p:nvPr/>
          </p:nvSpPr>
          <p:spPr>
            <a:xfrm>
              <a:off x="6700650"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577" name="tx1577"/>
            <p:cNvSpPr/>
            <p:nvPr/>
          </p:nvSpPr>
          <p:spPr>
            <a:xfrm>
              <a:off x="6965834"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578" name="tx1578"/>
            <p:cNvSpPr/>
            <p:nvPr/>
          </p:nvSpPr>
          <p:spPr>
            <a:xfrm>
              <a:off x="7231018"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579" name="tx1579"/>
            <p:cNvSpPr/>
            <p:nvPr/>
          </p:nvSpPr>
          <p:spPr>
            <a:xfrm>
              <a:off x="7496201"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580" name="tx1580"/>
            <p:cNvSpPr/>
            <p:nvPr/>
          </p:nvSpPr>
          <p:spPr>
            <a:xfrm>
              <a:off x="7761385"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81" name="tx1581"/>
            <p:cNvSpPr/>
            <p:nvPr/>
          </p:nvSpPr>
          <p:spPr>
            <a:xfrm>
              <a:off x="8026569"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582" name="tx1582"/>
            <p:cNvSpPr/>
            <p:nvPr/>
          </p:nvSpPr>
          <p:spPr>
            <a:xfrm>
              <a:off x="8291753"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583" name="tx1583"/>
            <p:cNvSpPr/>
            <p:nvPr/>
          </p:nvSpPr>
          <p:spPr>
            <a:xfrm>
              <a:off x="8556937"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584" name="tx1584"/>
            <p:cNvSpPr/>
            <p:nvPr/>
          </p:nvSpPr>
          <p:spPr>
            <a:xfrm>
              <a:off x="4579178"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585" name="tx1585"/>
            <p:cNvSpPr/>
            <p:nvPr/>
          </p:nvSpPr>
          <p:spPr>
            <a:xfrm>
              <a:off x="4844362"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586" name="tx1586"/>
            <p:cNvSpPr/>
            <p:nvPr/>
          </p:nvSpPr>
          <p:spPr>
            <a:xfrm>
              <a:off x="5109546"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587" name="tx1587"/>
            <p:cNvSpPr/>
            <p:nvPr/>
          </p:nvSpPr>
          <p:spPr>
            <a:xfrm>
              <a:off x="5639914"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588" name="tx1588"/>
            <p:cNvSpPr/>
            <p:nvPr/>
          </p:nvSpPr>
          <p:spPr>
            <a:xfrm>
              <a:off x="5905098"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589" name="tx1589"/>
            <p:cNvSpPr/>
            <p:nvPr/>
          </p:nvSpPr>
          <p:spPr>
            <a:xfrm>
              <a:off x="6170282"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590" name="tx1590"/>
            <p:cNvSpPr/>
            <p:nvPr/>
          </p:nvSpPr>
          <p:spPr>
            <a:xfrm>
              <a:off x="6435466"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591" name="tx1591"/>
            <p:cNvSpPr/>
            <p:nvPr/>
          </p:nvSpPr>
          <p:spPr>
            <a:xfrm>
              <a:off x="6700650"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592" name="tx1592"/>
            <p:cNvSpPr/>
            <p:nvPr/>
          </p:nvSpPr>
          <p:spPr>
            <a:xfrm>
              <a:off x="6965834"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593" name="tx1593"/>
            <p:cNvSpPr/>
            <p:nvPr/>
          </p:nvSpPr>
          <p:spPr>
            <a:xfrm>
              <a:off x="7231018"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594" name="tx1594"/>
            <p:cNvSpPr/>
            <p:nvPr/>
          </p:nvSpPr>
          <p:spPr>
            <a:xfrm>
              <a:off x="7496201"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595" name="tx1595"/>
            <p:cNvSpPr/>
            <p:nvPr/>
          </p:nvSpPr>
          <p:spPr>
            <a:xfrm>
              <a:off x="7761385"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596" name="tx1596"/>
            <p:cNvSpPr/>
            <p:nvPr/>
          </p:nvSpPr>
          <p:spPr>
            <a:xfrm>
              <a:off x="8026569"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597" name="tx1597"/>
            <p:cNvSpPr/>
            <p:nvPr/>
          </p:nvSpPr>
          <p:spPr>
            <a:xfrm>
              <a:off x="8291753"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598" name="tx1598"/>
            <p:cNvSpPr/>
            <p:nvPr/>
          </p:nvSpPr>
          <p:spPr>
            <a:xfrm>
              <a:off x="8556937"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599" name="tx1599"/>
            <p:cNvSpPr/>
            <p:nvPr/>
          </p:nvSpPr>
          <p:spPr>
            <a:xfrm>
              <a:off x="3783626"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600" name="tx1600"/>
            <p:cNvSpPr/>
            <p:nvPr/>
          </p:nvSpPr>
          <p:spPr>
            <a:xfrm>
              <a:off x="4048810"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601" name="tx1601"/>
            <p:cNvSpPr/>
            <p:nvPr/>
          </p:nvSpPr>
          <p:spPr>
            <a:xfrm>
              <a:off x="4313994"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602" name="tx1602"/>
            <p:cNvSpPr/>
            <p:nvPr/>
          </p:nvSpPr>
          <p:spPr>
            <a:xfrm>
              <a:off x="4579178"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603" name="tx1603"/>
            <p:cNvSpPr/>
            <p:nvPr/>
          </p:nvSpPr>
          <p:spPr>
            <a:xfrm>
              <a:off x="4844362"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604" name="tx1604"/>
            <p:cNvSpPr/>
            <p:nvPr/>
          </p:nvSpPr>
          <p:spPr>
            <a:xfrm>
              <a:off x="5109546"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605" name="tx1605"/>
            <p:cNvSpPr/>
            <p:nvPr/>
          </p:nvSpPr>
          <p:spPr>
            <a:xfrm>
              <a:off x="5374730"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606" name="tx1606"/>
            <p:cNvSpPr/>
            <p:nvPr/>
          </p:nvSpPr>
          <p:spPr>
            <a:xfrm>
              <a:off x="5639914"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607" name="tx1607"/>
            <p:cNvSpPr/>
            <p:nvPr/>
          </p:nvSpPr>
          <p:spPr>
            <a:xfrm>
              <a:off x="5905098"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608" name="tx1608"/>
            <p:cNvSpPr/>
            <p:nvPr/>
          </p:nvSpPr>
          <p:spPr>
            <a:xfrm>
              <a:off x="6170282"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609" name="tx1609"/>
            <p:cNvSpPr/>
            <p:nvPr/>
          </p:nvSpPr>
          <p:spPr>
            <a:xfrm>
              <a:off x="6435466"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610" name="tx1610"/>
            <p:cNvSpPr/>
            <p:nvPr/>
          </p:nvSpPr>
          <p:spPr>
            <a:xfrm>
              <a:off x="6700650"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611" name="tx1611"/>
            <p:cNvSpPr/>
            <p:nvPr/>
          </p:nvSpPr>
          <p:spPr>
            <a:xfrm>
              <a:off x="6965834"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612" name="tx1612"/>
            <p:cNvSpPr/>
            <p:nvPr/>
          </p:nvSpPr>
          <p:spPr>
            <a:xfrm>
              <a:off x="7231018"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613" name="tx1613"/>
            <p:cNvSpPr/>
            <p:nvPr/>
          </p:nvSpPr>
          <p:spPr>
            <a:xfrm>
              <a:off x="7496201"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614" name="tx1614"/>
            <p:cNvSpPr/>
            <p:nvPr/>
          </p:nvSpPr>
          <p:spPr>
            <a:xfrm>
              <a:off x="7761385"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615" name="tx1615"/>
            <p:cNvSpPr/>
            <p:nvPr/>
          </p:nvSpPr>
          <p:spPr>
            <a:xfrm>
              <a:off x="8026569"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616" name="tx1616"/>
            <p:cNvSpPr/>
            <p:nvPr/>
          </p:nvSpPr>
          <p:spPr>
            <a:xfrm>
              <a:off x="8291753"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617" name="tx1617"/>
            <p:cNvSpPr/>
            <p:nvPr/>
          </p:nvSpPr>
          <p:spPr>
            <a:xfrm>
              <a:off x="8556937"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618" name="tx1618"/>
            <p:cNvSpPr/>
            <p:nvPr/>
          </p:nvSpPr>
          <p:spPr>
            <a:xfrm>
              <a:off x="1927339"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619" name="tx1619"/>
            <p:cNvSpPr/>
            <p:nvPr/>
          </p:nvSpPr>
          <p:spPr>
            <a:xfrm>
              <a:off x="2192523"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620" name="tx1620"/>
            <p:cNvSpPr/>
            <p:nvPr/>
          </p:nvSpPr>
          <p:spPr>
            <a:xfrm>
              <a:off x="2457707"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621" name="tx1621"/>
            <p:cNvSpPr/>
            <p:nvPr/>
          </p:nvSpPr>
          <p:spPr>
            <a:xfrm>
              <a:off x="2722891"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622" name="tx1622"/>
            <p:cNvSpPr/>
            <p:nvPr/>
          </p:nvSpPr>
          <p:spPr>
            <a:xfrm>
              <a:off x="2988075"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623" name="tx1623"/>
            <p:cNvSpPr/>
            <p:nvPr/>
          </p:nvSpPr>
          <p:spPr>
            <a:xfrm>
              <a:off x="3253259"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24" name="tx1624"/>
            <p:cNvSpPr/>
            <p:nvPr/>
          </p:nvSpPr>
          <p:spPr>
            <a:xfrm>
              <a:off x="3518443"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25" name="tx1625"/>
            <p:cNvSpPr/>
            <p:nvPr/>
          </p:nvSpPr>
          <p:spPr>
            <a:xfrm>
              <a:off x="3783626"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26" name="tx1626"/>
            <p:cNvSpPr/>
            <p:nvPr/>
          </p:nvSpPr>
          <p:spPr>
            <a:xfrm>
              <a:off x="4048810"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27" name="tx1627"/>
            <p:cNvSpPr/>
            <p:nvPr/>
          </p:nvSpPr>
          <p:spPr>
            <a:xfrm>
              <a:off x="4313994"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28" name="tx1628"/>
            <p:cNvSpPr/>
            <p:nvPr/>
          </p:nvSpPr>
          <p:spPr>
            <a:xfrm>
              <a:off x="4579178"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29" name="tx1629"/>
            <p:cNvSpPr/>
            <p:nvPr/>
          </p:nvSpPr>
          <p:spPr>
            <a:xfrm>
              <a:off x="4844362"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30" name="tx1630"/>
            <p:cNvSpPr/>
            <p:nvPr/>
          </p:nvSpPr>
          <p:spPr>
            <a:xfrm>
              <a:off x="5109546"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31" name="tx1631"/>
            <p:cNvSpPr/>
            <p:nvPr/>
          </p:nvSpPr>
          <p:spPr>
            <a:xfrm>
              <a:off x="5374730"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32" name="tx1632"/>
            <p:cNvSpPr/>
            <p:nvPr/>
          </p:nvSpPr>
          <p:spPr>
            <a:xfrm>
              <a:off x="5639914"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33" name="tx1633"/>
            <p:cNvSpPr/>
            <p:nvPr/>
          </p:nvSpPr>
          <p:spPr>
            <a:xfrm>
              <a:off x="5905098"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34" name="tx1634"/>
            <p:cNvSpPr/>
            <p:nvPr/>
          </p:nvSpPr>
          <p:spPr>
            <a:xfrm>
              <a:off x="6170282"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35" name="tx1635"/>
            <p:cNvSpPr/>
            <p:nvPr/>
          </p:nvSpPr>
          <p:spPr>
            <a:xfrm>
              <a:off x="6435466"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636" name="tx1636"/>
            <p:cNvSpPr/>
            <p:nvPr/>
          </p:nvSpPr>
          <p:spPr>
            <a:xfrm>
              <a:off x="6700650"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37" name="tx1637"/>
            <p:cNvSpPr/>
            <p:nvPr/>
          </p:nvSpPr>
          <p:spPr>
            <a:xfrm>
              <a:off x="6965834"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638" name="tx1638"/>
            <p:cNvSpPr/>
            <p:nvPr/>
          </p:nvSpPr>
          <p:spPr>
            <a:xfrm>
              <a:off x="7231018"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639" name="tx1639"/>
            <p:cNvSpPr/>
            <p:nvPr/>
          </p:nvSpPr>
          <p:spPr>
            <a:xfrm>
              <a:off x="7496201"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640" name="tx1640"/>
            <p:cNvSpPr/>
            <p:nvPr/>
          </p:nvSpPr>
          <p:spPr>
            <a:xfrm>
              <a:off x="7761385"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641" name="tx1641"/>
            <p:cNvSpPr/>
            <p:nvPr/>
          </p:nvSpPr>
          <p:spPr>
            <a:xfrm>
              <a:off x="8026569"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642" name="tx1642"/>
            <p:cNvSpPr/>
            <p:nvPr/>
          </p:nvSpPr>
          <p:spPr>
            <a:xfrm>
              <a:off x="8291753"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643" name="tx1643"/>
            <p:cNvSpPr/>
            <p:nvPr/>
          </p:nvSpPr>
          <p:spPr>
            <a:xfrm>
              <a:off x="8556937"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644" name="tx1644"/>
            <p:cNvSpPr/>
            <p:nvPr/>
          </p:nvSpPr>
          <p:spPr>
            <a:xfrm>
              <a:off x="1927339"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645" name="tx1645"/>
            <p:cNvSpPr/>
            <p:nvPr/>
          </p:nvSpPr>
          <p:spPr>
            <a:xfrm>
              <a:off x="2192523"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646" name="tx1646"/>
            <p:cNvSpPr/>
            <p:nvPr/>
          </p:nvSpPr>
          <p:spPr>
            <a:xfrm>
              <a:off x="2457707"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647" name="tx1647"/>
            <p:cNvSpPr/>
            <p:nvPr/>
          </p:nvSpPr>
          <p:spPr>
            <a:xfrm>
              <a:off x="2722891"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648" name="tx1648"/>
            <p:cNvSpPr/>
            <p:nvPr/>
          </p:nvSpPr>
          <p:spPr>
            <a:xfrm>
              <a:off x="2988075"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649" name="tx1649"/>
            <p:cNvSpPr/>
            <p:nvPr/>
          </p:nvSpPr>
          <p:spPr>
            <a:xfrm>
              <a:off x="3253259"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650" name="tx1650"/>
            <p:cNvSpPr/>
            <p:nvPr/>
          </p:nvSpPr>
          <p:spPr>
            <a:xfrm>
              <a:off x="3518443"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651" name="tx1651"/>
            <p:cNvSpPr/>
            <p:nvPr/>
          </p:nvSpPr>
          <p:spPr>
            <a:xfrm>
              <a:off x="3783626"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52" name="tx1652"/>
            <p:cNvSpPr/>
            <p:nvPr/>
          </p:nvSpPr>
          <p:spPr>
            <a:xfrm>
              <a:off x="4048810"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53" name="tx1653"/>
            <p:cNvSpPr/>
            <p:nvPr/>
          </p:nvSpPr>
          <p:spPr>
            <a:xfrm>
              <a:off x="4313994"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54" name="tx1654"/>
            <p:cNvSpPr/>
            <p:nvPr/>
          </p:nvSpPr>
          <p:spPr>
            <a:xfrm>
              <a:off x="4579178"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55" name="tx1655"/>
            <p:cNvSpPr/>
            <p:nvPr/>
          </p:nvSpPr>
          <p:spPr>
            <a:xfrm>
              <a:off x="4844362"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656" name="tx1656"/>
            <p:cNvSpPr/>
            <p:nvPr/>
          </p:nvSpPr>
          <p:spPr>
            <a:xfrm>
              <a:off x="5109546"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657" name="tx1657"/>
            <p:cNvSpPr/>
            <p:nvPr/>
          </p:nvSpPr>
          <p:spPr>
            <a:xfrm>
              <a:off x="5374730"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58" name="tx1658"/>
            <p:cNvSpPr/>
            <p:nvPr/>
          </p:nvSpPr>
          <p:spPr>
            <a:xfrm>
              <a:off x="5639914"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59" name="tx1659"/>
            <p:cNvSpPr/>
            <p:nvPr/>
          </p:nvSpPr>
          <p:spPr>
            <a:xfrm>
              <a:off x="5905098"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660" name="tx1660"/>
            <p:cNvSpPr/>
            <p:nvPr/>
          </p:nvSpPr>
          <p:spPr>
            <a:xfrm>
              <a:off x="6170282"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61" name="tx1661"/>
            <p:cNvSpPr/>
            <p:nvPr/>
          </p:nvSpPr>
          <p:spPr>
            <a:xfrm>
              <a:off x="6435466"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62" name="tx1662"/>
            <p:cNvSpPr/>
            <p:nvPr/>
          </p:nvSpPr>
          <p:spPr>
            <a:xfrm>
              <a:off x="6700650"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63" name="tx1663"/>
            <p:cNvSpPr/>
            <p:nvPr/>
          </p:nvSpPr>
          <p:spPr>
            <a:xfrm>
              <a:off x="6965834"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64" name="tx1664"/>
            <p:cNvSpPr/>
            <p:nvPr/>
          </p:nvSpPr>
          <p:spPr>
            <a:xfrm>
              <a:off x="7231018"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65" name="tx1665"/>
            <p:cNvSpPr/>
            <p:nvPr/>
          </p:nvSpPr>
          <p:spPr>
            <a:xfrm>
              <a:off x="7496201"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66" name="tx1666"/>
            <p:cNvSpPr/>
            <p:nvPr/>
          </p:nvSpPr>
          <p:spPr>
            <a:xfrm>
              <a:off x="7761385"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67" name="tx1667"/>
            <p:cNvSpPr/>
            <p:nvPr/>
          </p:nvSpPr>
          <p:spPr>
            <a:xfrm>
              <a:off x="8026569"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68" name="tx1668"/>
            <p:cNvSpPr/>
            <p:nvPr/>
          </p:nvSpPr>
          <p:spPr>
            <a:xfrm>
              <a:off x="8291753"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69" name="tx1669"/>
            <p:cNvSpPr/>
            <p:nvPr/>
          </p:nvSpPr>
          <p:spPr>
            <a:xfrm>
              <a:off x="8556937"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70" name="tx1670"/>
            <p:cNvSpPr/>
            <p:nvPr/>
          </p:nvSpPr>
          <p:spPr>
            <a:xfrm>
              <a:off x="2988075"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671" name="tx1671"/>
            <p:cNvSpPr/>
            <p:nvPr/>
          </p:nvSpPr>
          <p:spPr>
            <a:xfrm>
              <a:off x="3783626"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672" name="tx1672"/>
            <p:cNvSpPr/>
            <p:nvPr/>
          </p:nvSpPr>
          <p:spPr>
            <a:xfrm>
              <a:off x="4048810"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673" name="tx1673"/>
            <p:cNvSpPr/>
            <p:nvPr/>
          </p:nvSpPr>
          <p:spPr>
            <a:xfrm>
              <a:off x="4579178"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674" name="tx1674"/>
            <p:cNvSpPr/>
            <p:nvPr/>
          </p:nvSpPr>
          <p:spPr>
            <a:xfrm>
              <a:off x="4844362"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675" name="tx1675"/>
            <p:cNvSpPr/>
            <p:nvPr/>
          </p:nvSpPr>
          <p:spPr>
            <a:xfrm>
              <a:off x="8026569"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676" name="tx1676"/>
            <p:cNvSpPr/>
            <p:nvPr/>
          </p:nvSpPr>
          <p:spPr>
            <a:xfrm>
              <a:off x="8291753"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677" name="tx1677"/>
            <p:cNvSpPr/>
            <p:nvPr/>
          </p:nvSpPr>
          <p:spPr>
            <a:xfrm>
              <a:off x="8556937"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678" name="tx1678"/>
            <p:cNvSpPr/>
            <p:nvPr/>
          </p:nvSpPr>
          <p:spPr>
            <a:xfrm>
              <a:off x="2722891"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679" name="tx1679"/>
            <p:cNvSpPr/>
            <p:nvPr/>
          </p:nvSpPr>
          <p:spPr>
            <a:xfrm>
              <a:off x="2988075"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680" name="tx1680"/>
            <p:cNvSpPr/>
            <p:nvPr/>
          </p:nvSpPr>
          <p:spPr>
            <a:xfrm>
              <a:off x="3253259"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681" name="tx1681"/>
            <p:cNvSpPr/>
            <p:nvPr/>
          </p:nvSpPr>
          <p:spPr>
            <a:xfrm>
              <a:off x="3518443"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682" name="tx1682"/>
            <p:cNvSpPr/>
            <p:nvPr/>
          </p:nvSpPr>
          <p:spPr>
            <a:xfrm>
              <a:off x="3783626"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683" name="tx1683"/>
            <p:cNvSpPr/>
            <p:nvPr/>
          </p:nvSpPr>
          <p:spPr>
            <a:xfrm>
              <a:off x="4048810"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684" name="tx1684"/>
            <p:cNvSpPr/>
            <p:nvPr/>
          </p:nvSpPr>
          <p:spPr>
            <a:xfrm>
              <a:off x="4313994"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685" name="tx1685"/>
            <p:cNvSpPr/>
            <p:nvPr/>
          </p:nvSpPr>
          <p:spPr>
            <a:xfrm>
              <a:off x="4579178"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686" name="tx1686"/>
            <p:cNvSpPr/>
            <p:nvPr/>
          </p:nvSpPr>
          <p:spPr>
            <a:xfrm>
              <a:off x="4844362"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687" name="tx1687"/>
            <p:cNvSpPr/>
            <p:nvPr/>
          </p:nvSpPr>
          <p:spPr>
            <a:xfrm>
              <a:off x="5109546"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688" name="tx1688"/>
            <p:cNvSpPr/>
            <p:nvPr/>
          </p:nvSpPr>
          <p:spPr>
            <a:xfrm>
              <a:off x="5374730"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689" name="tx1689"/>
            <p:cNvSpPr/>
            <p:nvPr/>
          </p:nvSpPr>
          <p:spPr>
            <a:xfrm>
              <a:off x="5639914"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690" name="tx1690"/>
            <p:cNvSpPr/>
            <p:nvPr/>
          </p:nvSpPr>
          <p:spPr>
            <a:xfrm>
              <a:off x="5905098"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691" name="tx1691"/>
            <p:cNvSpPr/>
            <p:nvPr/>
          </p:nvSpPr>
          <p:spPr>
            <a:xfrm>
              <a:off x="6170282"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692" name="tx1692"/>
            <p:cNvSpPr/>
            <p:nvPr/>
          </p:nvSpPr>
          <p:spPr>
            <a:xfrm>
              <a:off x="6435466"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693" name="tx1693"/>
            <p:cNvSpPr/>
            <p:nvPr/>
          </p:nvSpPr>
          <p:spPr>
            <a:xfrm>
              <a:off x="6700650"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694" name="tx1694"/>
            <p:cNvSpPr/>
            <p:nvPr/>
          </p:nvSpPr>
          <p:spPr>
            <a:xfrm>
              <a:off x="6965834"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695" name="tx1695"/>
            <p:cNvSpPr/>
            <p:nvPr/>
          </p:nvSpPr>
          <p:spPr>
            <a:xfrm>
              <a:off x="7231018"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696" name="tx1696"/>
            <p:cNvSpPr/>
            <p:nvPr/>
          </p:nvSpPr>
          <p:spPr>
            <a:xfrm>
              <a:off x="7496201"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697" name="tx1697"/>
            <p:cNvSpPr/>
            <p:nvPr/>
          </p:nvSpPr>
          <p:spPr>
            <a:xfrm>
              <a:off x="7761385"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698" name="tx1698"/>
            <p:cNvSpPr/>
            <p:nvPr/>
          </p:nvSpPr>
          <p:spPr>
            <a:xfrm>
              <a:off x="8026569"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699" name="tx1699"/>
            <p:cNvSpPr/>
            <p:nvPr/>
          </p:nvSpPr>
          <p:spPr>
            <a:xfrm>
              <a:off x="8291753"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700" name="tx1700"/>
            <p:cNvSpPr/>
            <p:nvPr/>
          </p:nvSpPr>
          <p:spPr>
            <a:xfrm>
              <a:off x="8556937"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701" name="tx1701"/>
            <p:cNvSpPr/>
            <p:nvPr/>
          </p:nvSpPr>
          <p:spPr>
            <a:xfrm>
              <a:off x="1927339"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702" name="tx1702"/>
            <p:cNvSpPr/>
            <p:nvPr/>
          </p:nvSpPr>
          <p:spPr>
            <a:xfrm>
              <a:off x="2192523"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703" name="tx1703"/>
            <p:cNvSpPr/>
            <p:nvPr/>
          </p:nvSpPr>
          <p:spPr>
            <a:xfrm>
              <a:off x="2457707"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704" name="tx1704"/>
            <p:cNvSpPr/>
            <p:nvPr/>
          </p:nvSpPr>
          <p:spPr>
            <a:xfrm>
              <a:off x="2722891"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705" name="tx1705"/>
            <p:cNvSpPr/>
            <p:nvPr/>
          </p:nvSpPr>
          <p:spPr>
            <a:xfrm>
              <a:off x="2988075"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706" name="tx1706"/>
            <p:cNvSpPr/>
            <p:nvPr/>
          </p:nvSpPr>
          <p:spPr>
            <a:xfrm>
              <a:off x="3253259"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707" name="tx1707"/>
            <p:cNvSpPr/>
            <p:nvPr/>
          </p:nvSpPr>
          <p:spPr>
            <a:xfrm>
              <a:off x="3518443"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708" name="tx1708"/>
            <p:cNvSpPr/>
            <p:nvPr/>
          </p:nvSpPr>
          <p:spPr>
            <a:xfrm>
              <a:off x="3783626"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709" name="tx1709"/>
            <p:cNvSpPr/>
            <p:nvPr/>
          </p:nvSpPr>
          <p:spPr>
            <a:xfrm>
              <a:off x="4048810"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710" name="tx1710"/>
            <p:cNvSpPr/>
            <p:nvPr/>
          </p:nvSpPr>
          <p:spPr>
            <a:xfrm>
              <a:off x="4313994"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711" name="tx1711"/>
            <p:cNvSpPr/>
            <p:nvPr/>
          </p:nvSpPr>
          <p:spPr>
            <a:xfrm>
              <a:off x="4579178"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12" name="tx1712"/>
            <p:cNvSpPr/>
            <p:nvPr/>
          </p:nvSpPr>
          <p:spPr>
            <a:xfrm>
              <a:off x="4844362"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13" name="tx1713"/>
            <p:cNvSpPr/>
            <p:nvPr/>
          </p:nvSpPr>
          <p:spPr>
            <a:xfrm>
              <a:off x="5109546"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14" name="tx1714"/>
            <p:cNvSpPr/>
            <p:nvPr/>
          </p:nvSpPr>
          <p:spPr>
            <a:xfrm>
              <a:off x="5374730"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715" name="tx1715"/>
            <p:cNvSpPr/>
            <p:nvPr/>
          </p:nvSpPr>
          <p:spPr>
            <a:xfrm>
              <a:off x="5639914"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16" name="tx1716"/>
            <p:cNvSpPr/>
            <p:nvPr/>
          </p:nvSpPr>
          <p:spPr>
            <a:xfrm>
              <a:off x="5905098"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17" name="tx1717"/>
            <p:cNvSpPr/>
            <p:nvPr/>
          </p:nvSpPr>
          <p:spPr>
            <a:xfrm>
              <a:off x="6170282"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718" name="tx1718"/>
            <p:cNvSpPr/>
            <p:nvPr/>
          </p:nvSpPr>
          <p:spPr>
            <a:xfrm>
              <a:off x="6435466"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719" name="tx1719"/>
            <p:cNvSpPr/>
            <p:nvPr/>
          </p:nvSpPr>
          <p:spPr>
            <a:xfrm>
              <a:off x="6700650"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20" name="tx1720"/>
            <p:cNvSpPr/>
            <p:nvPr/>
          </p:nvSpPr>
          <p:spPr>
            <a:xfrm>
              <a:off x="6965834"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21" name="tx1721"/>
            <p:cNvSpPr/>
            <p:nvPr/>
          </p:nvSpPr>
          <p:spPr>
            <a:xfrm>
              <a:off x="7231018"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22" name="tx1722"/>
            <p:cNvSpPr/>
            <p:nvPr/>
          </p:nvSpPr>
          <p:spPr>
            <a:xfrm>
              <a:off x="7496201"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23" name="tx1723"/>
            <p:cNvSpPr/>
            <p:nvPr/>
          </p:nvSpPr>
          <p:spPr>
            <a:xfrm>
              <a:off x="7761385"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24" name="tx1724"/>
            <p:cNvSpPr/>
            <p:nvPr/>
          </p:nvSpPr>
          <p:spPr>
            <a:xfrm>
              <a:off x="8026569"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25" name="tx1725"/>
            <p:cNvSpPr/>
            <p:nvPr/>
          </p:nvSpPr>
          <p:spPr>
            <a:xfrm>
              <a:off x="8291753"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26" name="tx1726"/>
            <p:cNvSpPr/>
            <p:nvPr/>
          </p:nvSpPr>
          <p:spPr>
            <a:xfrm>
              <a:off x="8556937"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727" name="tx1727"/>
            <p:cNvSpPr/>
            <p:nvPr/>
          </p:nvSpPr>
          <p:spPr>
            <a:xfrm>
              <a:off x="1927339"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728" name="tx1728"/>
            <p:cNvSpPr/>
            <p:nvPr/>
          </p:nvSpPr>
          <p:spPr>
            <a:xfrm>
              <a:off x="2192523"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729" name="tx1729"/>
            <p:cNvSpPr/>
            <p:nvPr/>
          </p:nvSpPr>
          <p:spPr>
            <a:xfrm>
              <a:off x="2457707"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730" name="tx1730"/>
            <p:cNvSpPr/>
            <p:nvPr/>
          </p:nvSpPr>
          <p:spPr>
            <a:xfrm>
              <a:off x="2722891"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31" name="tx1731"/>
            <p:cNvSpPr/>
            <p:nvPr/>
          </p:nvSpPr>
          <p:spPr>
            <a:xfrm>
              <a:off x="2988075"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32" name="tx1732"/>
            <p:cNvSpPr/>
            <p:nvPr/>
          </p:nvSpPr>
          <p:spPr>
            <a:xfrm>
              <a:off x="3253259"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33" name="tx1733"/>
            <p:cNvSpPr/>
            <p:nvPr/>
          </p:nvSpPr>
          <p:spPr>
            <a:xfrm>
              <a:off x="3518443"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34" name="tx1734"/>
            <p:cNvSpPr/>
            <p:nvPr/>
          </p:nvSpPr>
          <p:spPr>
            <a:xfrm>
              <a:off x="3783626"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735" name="tx1735"/>
            <p:cNvSpPr/>
            <p:nvPr/>
          </p:nvSpPr>
          <p:spPr>
            <a:xfrm>
              <a:off x="4048810"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736" name="tx1736"/>
            <p:cNvSpPr/>
            <p:nvPr/>
          </p:nvSpPr>
          <p:spPr>
            <a:xfrm>
              <a:off x="4313994"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37" name="tx1737"/>
            <p:cNvSpPr/>
            <p:nvPr/>
          </p:nvSpPr>
          <p:spPr>
            <a:xfrm>
              <a:off x="4579178"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38" name="tx1738"/>
            <p:cNvSpPr/>
            <p:nvPr/>
          </p:nvSpPr>
          <p:spPr>
            <a:xfrm>
              <a:off x="4844362"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39" name="tx1739"/>
            <p:cNvSpPr/>
            <p:nvPr/>
          </p:nvSpPr>
          <p:spPr>
            <a:xfrm>
              <a:off x="5109546"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40" name="tx1740"/>
            <p:cNvSpPr/>
            <p:nvPr/>
          </p:nvSpPr>
          <p:spPr>
            <a:xfrm>
              <a:off x="5374730"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41" name="tx1741"/>
            <p:cNvSpPr/>
            <p:nvPr/>
          </p:nvSpPr>
          <p:spPr>
            <a:xfrm>
              <a:off x="5639914"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742" name="tx1742"/>
            <p:cNvSpPr/>
            <p:nvPr/>
          </p:nvSpPr>
          <p:spPr>
            <a:xfrm>
              <a:off x="5905098"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43" name="tx1743"/>
            <p:cNvSpPr/>
            <p:nvPr/>
          </p:nvSpPr>
          <p:spPr>
            <a:xfrm>
              <a:off x="6170282"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744" name="tx1744"/>
            <p:cNvSpPr/>
            <p:nvPr/>
          </p:nvSpPr>
          <p:spPr>
            <a:xfrm>
              <a:off x="6435466"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45" name="tx1745"/>
            <p:cNvSpPr/>
            <p:nvPr/>
          </p:nvSpPr>
          <p:spPr>
            <a:xfrm>
              <a:off x="6700650"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46" name="tx1746"/>
            <p:cNvSpPr/>
            <p:nvPr/>
          </p:nvSpPr>
          <p:spPr>
            <a:xfrm>
              <a:off x="6965834"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47" name="tx1747"/>
            <p:cNvSpPr/>
            <p:nvPr/>
          </p:nvSpPr>
          <p:spPr>
            <a:xfrm>
              <a:off x="7231018"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48" name="tx1748"/>
            <p:cNvSpPr/>
            <p:nvPr/>
          </p:nvSpPr>
          <p:spPr>
            <a:xfrm>
              <a:off x="7496201"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49" name="tx1749"/>
            <p:cNvSpPr/>
            <p:nvPr/>
          </p:nvSpPr>
          <p:spPr>
            <a:xfrm>
              <a:off x="7761385"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50" name="tx1750"/>
            <p:cNvSpPr/>
            <p:nvPr/>
          </p:nvSpPr>
          <p:spPr>
            <a:xfrm>
              <a:off x="8026569"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51" name="tx1751"/>
            <p:cNvSpPr/>
            <p:nvPr/>
          </p:nvSpPr>
          <p:spPr>
            <a:xfrm>
              <a:off x="8291753"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752" name="tx1752"/>
            <p:cNvSpPr/>
            <p:nvPr/>
          </p:nvSpPr>
          <p:spPr>
            <a:xfrm>
              <a:off x="8556937"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753" name="tx1753"/>
            <p:cNvSpPr/>
            <p:nvPr/>
          </p:nvSpPr>
          <p:spPr>
            <a:xfrm>
              <a:off x="3253259"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754" name="tx1754"/>
            <p:cNvSpPr/>
            <p:nvPr/>
          </p:nvSpPr>
          <p:spPr>
            <a:xfrm>
              <a:off x="3518443"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755" name="tx1755"/>
            <p:cNvSpPr/>
            <p:nvPr/>
          </p:nvSpPr>
          <p:spPr>
            <a:xfrm>
              <a:off x="3783626"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756" name="tx1756"/>
            <p:cNvSpPr/>
            <p:nvPr/>
          </p:nvSpPr>
          <p:spPr>
            <a:xfrm>
              <a:off x="4048810"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757" name="tx1757"/>
            <p:cNvSpPr/>
            <p:nvPr/>
          </p:nvSpPr>
          <p:spPr>
            <a:xfrm>
              <a:off x="4313994"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758" name="tx1758"/>
            <p:cNvSpPr/>
            <p:nvPr/>
          </p:nvSpPr>
          <p:spPr>
            <a:xfrm>
              <a:off x="4579178"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759" name="tx1759"/>
            <p:cNvSpPr/>
            <p:nvPr/>
          </p:nvSpPr>
          <p:spPr>
            <a:xfrm>
              <a:off x="4844362"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760" name="tx1760"/>
            <p:cNvSpPr/>
            <p:nvPr/>
          </p:nvSpPr>
          <p:spPr>
            <a:xfrm>
              <a:off x="5109546"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761" name="tx1761"/>
            <p:cNvSpPr/>
            <p:nvPr/>
          </p:nvSpPr>
          <p:spPr>
            <a:xfrm>
              <a:off x="5374730"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762" name="tx1762"/>
            <p:cNvSpPr/>
            <p:nvPr/>
          </p:nvSpPr>
          <p:spPr>
            <a:xfrm>
              <a:off x="5639914"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763" name="tx1763"/>
            <p:cNvSpPr/>
            <p:nvPr/>
          </p:nvSpPr>
          <p:spPr>
            <a:xfrm>
              <a:off x="5905098"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764" name="tx1764"/>
            <p:cNvSpPr/>
            <p:nvPr/>
          </p:nvSpPr>
          <p:spPr>
            <a:xfrm>
              <a:off x="6170282"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765" name="tx1765"/>
            <p:cNvSpPr/>
            <p:nvPr/>
          </p:nvSpPr>
          <p:spPr>
            <a:xfrm>
              <a:off x="6435466"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766" name="tx1766"/>
            <p:cNvSpPr/>
            <p:nvPr/>
          </p:nvSpPr>
          <p:spPr>
            <a:xfrm>
              <a:off x="6700650"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767" name="tx1767"/>
            <p:cNvSpPr/>
            <p:nvPr/>
          </p:nvSpPr>
          <p:spPr>
            <a:xfrm>
              <a:off x="6965834"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768" name="tx1768"/>
            <p:cNvSpPr/>
            <p:nvPr/>
          </p:nvSpPr>
          <p:spPr>
            <a:xfrm>
              <a:off x="7231018"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769" name="tx1769"/>
            <p:cNvSpPr/>
            <p:nvPr/>
          </p:nvSpPr>
          <p:spPr>
            <a:xfrm>
              <a:off x="7496201"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770" name="tx1770"/>
            <p:cNvSpPr/>
            <p:nvPr/>
          </p:nvSpPr>
          <p:spPr>
            <a:xfrm>
              <a:off x="7761385"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771" name="tx1771"/>
            <p:cNvSpPr/>
            <p:nvPr/>
          </p:nvSpPr>
          <p:spPr>
            <a:xfrm>
              <a:off x="8026569"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72" name="tx1772"/>
            <p:cNvSpPr/>
            <p:nvPr/>
          </p:nvSpPr>
          <p:spPr>
            <a:xfrm>
              <a:off x="8291753"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73" name="tx1773"/>
            <p:cNvSpPr/>
            <p:nvPr/>
          </p:nvSpPr>
          <p:spPr>
            <a:xfrm>
              <a:off x="8556937"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74" name="tx1774"/>
            <p:cNvSpPr/>
            <p:nvPr/>
          </p:nvSpPr>
          <p:spPr>
            <a:xfrm>
              <a:off x="2192523"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775" name="tx1775"/>
            <p:cNvSpPr/>
            <p:nvPr/>
          </p:nvSpPr>
          <p:spPr>
            <a:xfrm>
              <a:off x="2457707"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776" name="tx1776"/>
            <p:cNvSpPr/>
            <p:nvPr/>
          </p:nvSpPr>
          <p:spPr>
            <a:xfrm>
              <a:off x="2722891"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777" name="tx1777"/>
            <p:cNvSpPr/>
            <p:nvPr/>
          </p:nvSpPr>
          <p:spPr>
            <a:xfrm>
              <a:off x="2988075"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778" name="tx1778"/>
            <p:cNvSpPr/>
            <p:nvPr/>
          </p:nvSpPr>
          <p:spPr>
            <a:xfrm>
              <a:off x="3253259"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779" name="tx1779"/>
            <p:cNvSpPr/>
            <p:nvPr/>
          </p:nvSpPr>
          <p:spPr>
            <a:xfrm>
              <a:off x="3518443"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780" name="tx1780"/>
            <p:cNvSpPr/>
            <p:nvPr/>
          </p:nvSpPr>
          <p:spPr>
            <a:xfrm>
              <a:off x="3783626"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781" name="tx1781"/>
            <p:cNvSpPr/>
            <p:nvPr/>
          </p:nvSpPr>
          <p:spPr>
            <a:xfrm>
              <a:off x="4048810"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782" name="tx1782"/>
            <p:cNvSpPr/>
            <p:nvPr/>
          </p:nvSpPr>
          <p:spPr>
            <a:xfrm>
              <a:off x="4313994"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783" name="tx1783"/>
            <p:cNvSpPr/>
            <p:nvPr/>
          </p:nvSpPr>
          <p:spPr>
            <a:xfrm>
              <a:off x="4579178"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784" name="tx1784"/>
            <p:cNvSpPr/>
            <p:nvPr/>
          </p:nvSpPr>
          <p:spPr>
            <a:xfrm>
              <a:off x="4844362"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785" name="tx1785"/>
            <p:cNvSpPr/>
            <p:nvPr/>
          </p:nvSpPr>
          <p:spPr>
            <a:xfrm>
              <a:off x="5109546"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786" name="tx1786"/>
            <p:cNvSpPr/>
            <p:nvPr/>
          </p:nvSpPr>
          <p:spPr>
            <a:xfrm>
              <a:off x="5374730"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787" name="tx1787"/>
            <p:cNvSpPr/>
            <p:nvPr/>
          </p:nvSpPr>
          <p:spPr>
            <a:xfrm>
              <a:off x="5639914"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788" name="tx1788"/>
            <p:cNvSpPr/>
            <p:nvPr/>
          </p:nvSpPr>
          <p:spPr>
            <a:xfrm>
              <a:off x="5905098"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789" name="tx1789"/>
            <p:cNvSpPr/>
            <p:nvPr/>
          </p:nvSpPr>
          <p:spPr>
            <a:xfrm>
              <a:off x="6170282"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790" name="tx1790"/>
            <p:cNvSpPr/>
            <p:nvPr/>
          </p:nvSpPr>
          <p:spPr>
            <a:xfrm>
              <a:off x="6435466"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791" name="tx1791"/>
            <p:cNvSpPr/>
            <p:nvPr/>
          </p:nvSpPr>
          <p:spPr>
            <a:xfrm>
              <a:off x="6700650"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792" name="tx1792"/>
            <p:cNvSpPr/>
            <p:nvPr/>
          </p:nvSpPr>
          <p:spPr>
            <a:xfrm>
              <a:off x="6965834"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793" name="tx1793"/>
            <p:cNvSpPr/>
            <p:nvPr/>
          </p:nvSpPr>
          <p:spPr>
            <a:xfrm>
              <a:off x="7231018"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794" name="tx1794"/>
            <p:cNvSpPr/>
            <p:nvPr/>
          </p:nvSpPr>
          <p:spPr>
            <a:xfrm>
              <a:off x="8026569"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795" name="tx1795"/>
            <p:cNvSpPr/>
            <p:nvPr/>
          </p:nvSpPr>
          <p:spPr>
            <a:xfrm>
              <a:off x="8291753"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796" name="tx1796"/>
            <p:cNvSpPr/>
            <p:nvPr/>
          </p:nvSpPr>
          <p:spPr>
            <a:xfrm>
              <a:off x="8556937"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797" name="tx1797"/>
            <p:cNvSpPr/>
            <p:nvPr/>
          </p:nvSpPr>
          <p:spPr>
            <a:xfrm>
              <a:off x="1927339"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798" name="tx1798"/>
            <p:cNvSpPr/>
            <p:nvPr/>
          </p:nvSpPr>
          <p:spPr>
            <a:xfrm>
              <a:off x="2192523"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99" name="tx1799"/>
            <p:cNvSpPr/>
            <p:nvPr/>
          </p:nvSpPr>
          <p:spPr>
            <a:xfrm>
              <a:off x="2457707"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800" name="tx1800"/>
            <p:cNvSpPr/>
            <p:nvPr/>
          </p:nvSpPr>
          <p:spPr>
            <a:xfrm>
              <a:off x="2722891"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801" name="tx1801"/>
            <p:cNvSpPr/>
            <p:nvPr/>
          </p:nvSpPr>
          <p:spPr>
            <a:xfrm>
              <a:off x="2988075"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802" name="tx1802"/>
            <p:cNvSpPr/>
            <p:nvPr/>
          </p:nvSpPr>
          <p:spPr>
            <a:xfrm>
              <a:off x="3253259"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03" name="tx1803"/>
            <p:cNvSpPr/>
            <p:nvPr/>
          </p:nvSpPr>
          <p:spPr>
            <a:xfrm>
              <a:off x="3518443"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4" name="tx1804"/>
            <p:cNvSpPr/>
            <p:nvPr/>
          </p:nvSpPr>
          <p:spPr>
            <a:xfrm>
              <a:off x="3783626"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805" name="tx1805"/>
            <p:cNvSpPr/>
            <p:nvPr/>
          </p:nvSpPr>
          <p:spPr>
            <a:xfrm>
              <a:off x="4048810"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06" name="tx1806"/>
            <p:cNvSpPr/>
            <p:nvPr/>
          </p:nvSpPr>
          <p:spPr>
            <a:xfrm>
              <a:off x="4313994"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07" name="tx1807"/>
            <p:cNvSpPr/>
            <p:nvPr/>
          </p:nvSpPr>
          <p:spPr>
            <a:xfrm>
              <a:off x="4579178"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08" name="tx1808"/>
            <p:cNvSpPr/>
            <p:nvPr/>
          </p:nvSpPr>
          <p:spPr>
            <a:xfrm>
              <a:off x="4844362"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09" name="tx1809"/>
            <p:cNvSpPr/>
            <p:nvPr/>
          </p:nvSpPr>
          <p:spPr>
            <a:xfrm>
              <a:off x="5109546"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10" name="tx1810"/>
            <p:cNvSpPr/>
            <p:nvPr/>
          </p:nvSpPr>
          <p:spPr>
            <a:xfrm>
              <a:off x="5374730"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811" name="tx1811"/>
            <p:cNvSpPr/>
            <p:nvPr/>
          </p:nvSpPr>
          <p:spPr>
            <a:xfrm>
              <a:off x="5639914"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12" name="tx1812"/>
            <p:cNvSpPr/>
            <p:nvPr/>
          </p:nvSpPr>
          <p:spPr>
            <a:xfrm>
              <a:off x="5905098"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813" name="tx1813"/>
            <p:cNvSpPr/>
            <p:nvPr/>
          </p:nvSpPr>
          <p:spPr>
            <a:xfrm>
              <a:off x="6170282"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814" name="tx1814"/>
            <p:cNvSpPr/>
            <p:nvPr/>
          </p:nvSpPr>
          <p:spPr>
            <a:xfrm>
              <a:off x="6435466"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815" name="tx1815"/>
            <p:cNvSpPr/>
            <p:nvPr/>
          </p:nvSpPr>
          <p:spPr>
            <a:xfrm>
              <a:off x="6700650"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16" name="tx1816"/>
            <p:cNvSpPr/>
            <p:nvPr/>
          </p:nvSpPr>
          <p:spPr>
            <a:xfrm>
              <a:off x="6965834"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17" name="tx1817"/>
            <p:cNvSpPr/>
            <p:nvPr/>
          </p:nvSpPr>
          <p:spPr>
            <a:xfrm>
              <a:off x="7231018"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18" name="tx1818"/>
            <p:cNvSpPr/>
            <p:nvPr/>
          </p:nvSpPr>
          <p:spPr>
            <a:xfrm>
              <a:off x="7496201"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19" name="tx1819"/>
            <p:cNvSpPr/>
            <p:nvPr/>
          </p:nvSpPr>
          <p:spPr>
            <a:xfrm>
              <a:off x="7761385"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820" name="tx1820"/>
            <p:cNvSpPr/>
            <p:nvPr/>
          </p:nvSpPr>
          <p:spPr>
            <a:xfrm>
              <a:off x="8026569"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21" name="tx1821"/>
            <p:cNvSpPr/>
            <p:nvPr/>
          </p:nvSpPr>
          <p:spPr>
            <a:xfrm>
              <a:off x="8291753"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22" name="tx1822"/>
            <p:cNvSpPr/>
            <p:nvPr/>
          </p:nvSpPr>
          <p:spPr>
            <a:xfrm>
              <a:off x="8556937"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23" name="tx1823"/>
            <p:cNvSpPr/>
            <p:nvPr/>
          </p:nvSpPr>
          <p:spPr>
            <a:xfrm>
              <a:off x="2457707"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824" name="tx1824"/>
            <p:cNvSpPr/>
            <p:nvPr/>
          </p:nvSpPr>
          <p:spPr>
            <a:xfrm>
              <a:off x="2722891"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825" name="tx1825"/>
            <p:cNvSpPr/>
            <p:nvPr/>
          </p:nvSpPr>
          <p:spPr>
            <a:xfrm>
              <a:off x="2988075"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826" name="tx1826"/>
            <p:cNvSpPr/>
            <p:nvPr/>
          </p:nvSpPr>
          <p:spPr>
            <a:xfrm>
              <a:off x="3253259"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827" name="tx1827"/>
            <p:cNvSpPr/>
            <p:nvPr/>
          </p:nvSpPr>
          <p:spPr>
            <a:xfrm>
              <a:off x="3518443"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828" name="tx1828"/>
            <p:cNvSpPr/>
            <p:nvPr/>
          </p:nvSpPr>
          <p:spPr>
            <a:xfrm>
              <a:off x="3783626"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829" name="tx1829"/>
            <p:cNvSpPr/>
            <p:nvPr/>
          </p:nvSpPr>
          <p:spPr>
            <a:xfrm>
              <a:off x="4048810"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830" name="tx1830"/>
            <p:cNvSpPr/>
            <p:nvPr/>
          </p:nvSpPr>
          <p:spPr>
            <a:xfrm>
              <a:off x="4313994"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831" name="tx1831"/>
            <p:cNvSpPr/>
            <p:nvPr/>
          </p:nvSpPr>
          <p:spPr>
            <a:xfrm>
              <a:off x="4579178"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832" name="tx1832"/>
            <p:cNvSpPr/>
            <p:nvPr/>
          </p:nvSpPr>
          <p:spPr>
            <a:xfrm>
              <a:off x="4844362"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833" name="tx1833"/>
            <p:cNvSpPr/>
            <p:nvPr/>
          </p:nvSpPr>
          <p:spPr>
            <a:xfrm>
              <a:off x="5109546"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834" name="tx1834"/>
            <p:cNvSpPr/>
            <p:nvPr/>
          </p:nvSpPr>
          <p:spPr>
            <a:xfrm>
              <a:off x="5374730"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835" name="tx1835"/>
            <p:cNvSpPr/>
            <p:nvPr/>
          </p:nvSpPr>
          <p:spPr>
            <a:xfrm>
              <a:off x="5639914"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836" name="tx1836"/>
            <p:cNvSpPr/>
            <p:nvPr/>
          </p:nvSpPr>
          <p:spPr>
            <a:xfrm>
              <a:off x="5905098"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837" name="tx1837"/>
            <p:cNvSpPr/>
            <p:nvPr/>
          </p:nvSpPr>
          <p:spPr>
            <a:xfrm>
              <a:off x="6170282"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838" name="tx1838"/>
            <p:cNvSpPr/>
            <p:nvPr/>
          </p:nvSpPr>
          <p:spPr>
            <a:xfrm>
              <a:off x="6435466"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839" name="tx1839"/>
            <p:cNvSpPr/>
            <p:nvPr/>
          </p:nvSpPr>
          <p:spPr>
            <a:xfrm>
              <a:off x="6700650"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840" name="tx1840"/>
            <p:cNvSpPr/>
            <p:nvPr/>
          </p:nvSpPr>
          <p:spPr>
            <a:xfrm>
              <a:off x="6965834"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841" name="tx1841"/>
            <p:cNvSpPr/>
            <p:nvPr/>
          </p:nvSpPr>
          <p:spPr>
            <a:xfrm>
              <a:off x="7231018"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842" name="tx1842"/>
            <p:cNvSpPr/>
            <p:nvPr/>
          </p:nvSpPr>
          <p:spPr>
            <a:xfrm>
              <a:off x="7496201"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843" name="tx1843"/>
            <p:cNvSpPr/>
            <p:nvPr/>
          </p:nvSpPr>
          <p:spPr>
            <a:xfrm>
              <a:off x="7761385"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844" name="tx1844"/>
            <p:cNvSpPr/>
            <p:nvPr/>
          </p:nvSpPr>
          <p:spPr>
            <a:xfrm>
              <a:off x="8026569"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845" name="tx1845"/>
            <p:cNvSpPr/>
            <p:nvPr/>
          </p:nvSpPr>
          <p:spPr>
            <a:xfrm>
              <a:off x="8291753"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846" name="tx1846"/>
            <p:cNvSpPr/>
            <p:nvPr/>
          </p:nvSpPr>
          <p:spPr>
            <a:xfrm>
              <a:off x="8556937"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847" name="tx1847"/>
            <p:cNvSpPr/>
            <p:nvPr/>
          </p:nvSpPr>
          <p:spPr>
            <a:xfrm>
              <a:off x="2192523"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848" name="tx1848"/>
            <p:cNvSpPr/>
            <p:nvPr/>
          </p:nvSpPr>
          <p:spPr>
            <a:xfrm>
              <a:off x="2457707"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849" name="tx1849"/>
            <p:cNvSpPr/>
            <p:nvPr/>
          </p:nvSpPr>
          <p:spPr>
            <a:xfrm>
              <a:off x="2722891"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850" name="tx1850"/>
            <p:cNvSpPr/>
            <p:nvPr/>
          </p:nvSpPr>
          <p:spPr>
            <a:xfrm>
              <a:off x="2988075"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851" name="tx1851"/>
            <p:cNvSpPr/>
            <p:nvPr/>
          </p:nvSpPr>
          <p:spPr>
            <a:xfrm>
              <a:off x="3253259"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852" name="tx1852"/>
            <p:cNvSpPr/>
            <p:nvPr/>
          </p:nvSpPr>
          <p:spPr>
            <a:xfrm>
              <a:off x="3518443"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853" name="tx1853"/>
            <p:cNvSpPr/>
            <p:nvPr/>
          </p:nvSpPr>
          <p:spPr>
            <a:xfrm>
              <a:off x="3783626"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854" name="tx1854"/>
            <p:cNvSpPr/>
            <p:nvPr/>
          </p:nvSpPr>
          <p:spPr>
            <a:xfrm>
              <a:off x="4048810"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855" name="tx1855"/>
            <p:cNvSpPr/>
            <p:nvPr/>
          </p:nvSpPr>
          <p:spPr>
            <a:xfrm>
              <a:off x="4313994"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856" name="tx1856"/>
            <p:cNvSpPr/>
            <p:nvPr/>
          </p:nvSpPr>
          <p:spPr>
            <a:xfrm>
              <a:off x="4579178"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857" name="tx1857"/>
            <p:cNvSpPr/>
            <p:nvPr/>
          </p:nvSpPr>
          <p:spPr>
            <a:xfrm>
              <a:off x="4844362"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858" name="tx1858"/>
            <p:cNvSpPr/>
            <p:nvPr/>
          </p:nvSpPr>
          <p:spPr>
            <a:xfrm>
              <a:off x="5109546"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859" name="tx1859"/>
            <p:cNvSpPr/>
            <p:nvPr/>
          </p:nvSpPr>
          <p:spPr>
            <a:xfrm>
              <a:off x="5374730"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860" name="tx1860"/>
            <p:cNvSpPr/>
            <p:nvPr/>
          </p:nvSpPr>
          <p:spPr>
            <a:xfrm>
              <a:off x="5639914"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861" name="tx1861"/>
            <p:cNvSpPr/>
            <p:nvPr/>
          </p:nvSpPr>
          <p:spPr>
            <a:xfrm>
              <a:off x="5905098"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862" name="tx1862"/>
            <p:cNvSpPr/>
            <p:nvPr/>
          </p:nvSpPr>
          <p:spPr>
            <a:xfrm>
              <a:off x="6170282"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863" name="tx1863"/>
            <p:cNvSpPr/>
            <p:nvPr/>
          </p:nvSpPr>
          <p:spPr>
            <a:xfrm>
              <a:off x="6435466"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864" name="tx1864"/>
            <p:cNvSpPr/>
            <p:nvPr/>
          </p:nvSpPr>
          <p:spPr>
            <a:xfrm>
              <a:off x="6700650"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865" name="tx1865"/>
            <p:cNvSpPr/>
            <p:nvPr/>
          </p:nvSpPr>
          <p:spPr>
            <a:xfrm>
              <a:off x="6965834"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866" name="tx1866"/>
            <p:cNvSpPr/>
            <p:nvPr/>
          </p:nvSpPr>
          <p:spPr>
            <a:xfrm>
              <a:off x="7231018"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867" name="tx1867"/>
            <p:cNvSpPr/>
            <p:nvPr/>
          </p:nvSpPr>
          <p:spPr>
            <a:xfrm>
              <a:off x="7496201"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868" name="tx1868"/>
            <p:cNvSpPr/>
            <p:nvPr/>
          </p:nvSpPr>
          <p:spPr>
            <a:xfrm>
              <a:off x="7761385"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869" name="tx1869"/>
            <p:cNvSpPr/>
            <p:nvPr/>
          </p:nvSpPr>
          <p:spPr>
            <a:xfrm>
              <a:off x="8026569"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70" name="tx1870"/>
            <p:cNvSpPr/>
            <p:nvPr/>
          </p:nvSpPr>
          <p:spPr>
            <a:xfrm>
              <a:off x="8291753"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871" name="tx1871"/>
            <p:cNvSpPr/>
            <p:nvPr/>
          </p:nvSpPr>
          <p:spPr>
            <a:xfrm>
              <a:off x="8556937"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872" name="tx1872"/>
            <p:cNvSpPr/>
            <p:nvPr/>
          </p:nvSpPr>
          <p:spPr>
            <a:xfrm>
              <a:off x="1927339"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873" name="tx1873"/>
            <p:cNvSpPr/>
            <p:nvPr/>
          </p:nvSpPr>
          <p:spPr>
            <a:xfrm>
              <a:off x="2192523"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74" name="tx1874"/>
            <p:cNvSpPr/>
            <p:nvPr/>
          </p:nvSpPr>
          <p:spPr>
            <a:xfrm>
              <a:off x="2457707"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875" name="tx1875"/>
            <p:cNvSpPr/>
            <p:nvPr/>
          </p:nvSpPr>
          <p:spPr>
            <a:xfrm>
              <a:off x="2722891"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76" name="tx1876"/>
            <p:cNvSpPr/>
            <p:nvPr/>
          </p:nvSpPr>
          <p:spPr>
            <a:xfrm>
              <a:off x="2988075"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77" name="tx1877"/>
            <p:cNvSpPr/>
            <p:nvPr/>
          </p:nvSpPr>
          <p:spPr>
            <a:xfrm>
              <a:off x="3253259"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78" name="tx1878"/>
            <p:cNvSpPr/>
            <p:nvPr/>
          </p:nvSpPr>
          <p:spPr>
            <a:xfrm>
              <a:off x="3518443"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79" name="tx1879"/>
            <p:cNvSpPr/>
            <p:nvPr/>
          </p:nvSpPr>
          <p:spPr>
            <a:xfrm>
              <a:off x="3783626"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80" name="tx1880"/>
            <p:cNvSpPr/>
            <p:nvPr/>
          </p:nvSpPr>
          <p:spPr>
            <a:xfrm>
              <a:off x="4048810"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1" name="tx1881"/>
            <p:cNvSpPr/>
            <p:nvPr/>
          </p:nvSpPr>
          <p:spPr>
            <a:xfrm>
              <a:off x="4313994"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2" name="tx1882"/>
            <p:cNvSpPr/>
            <p:nvPr/>
          </p:nvSpPr>
          <p:spPr>
            <a:xfrm>
              <a:off x="4579178"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3" name="tx1883"/>
            <p:cNvSpPr/>
            <p:nvPr/>
          </p:nvSpPr>
          <p:spPr>
            <a:xfrm>
              <a:off x="4844362"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84" name="tx1884"/>
            <p:cNvSpPr/>
            <p:nvPr/>
          </p:nvSpPr>
          <p:spPr>
            <a:xfrm>
              <a:off x="5109546"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85" name="tx1885"/>
            <p:cNvSpPr/>
            <p:nvPr/>
          </p:nvSpPr>
          <p:spPr>
            <a:xfrm>
              <a:off x="5374730"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86" name="tx1886"/>
            <p:cNvSpPr/>
            <p:nvPr/>
          </p:nvSpPr>
          <p:spPr>
            <a:xfrm>
              <a:off x="5639914"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87" name="tx1887"/>
            <p:cNvSpPr/>
            <p:nvPr/>
          </p:nvSpPr>
          <p:spPr>
            <a:xfrm>
              <a:off x="5905098"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88" name="tx1888"/>
            <p:cNvSpPr/>
            <p:nvPr/>
          </p:nvSpPr>
          <p:spPr>
            <a:xfrm>
              <a:off x="6170282"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89" name="tx1889"/>
            <p:cNvSpPr/>
            <p:nvPr/>
          </p:nvSpPr>
          <p:spPr>
            <a:xfrm>
              <a:off x="6435466"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90" name="tx1890"/>
            <p:cNvSpPr/>
            <p:nvPr/>
          </p:nvSpPr>
          <p:spPr>
            <a:xfrm>
              <a:off x="6700650"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91" name="tx1891"/>
            <p:cNvSpPr/>
            <p:nvPr/>
          </p:nvSpPr>
          <p:spPr>
            <a:xfrm>
              <a:off x="6965834"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92" name="tx1892"/>
            <p:cNvSpPr/>
            <p:nvPr/>
          </p:nvSpPr>
          <p:spPr>
            <a:xfrm>
              <a:off x="7231018"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93" name="tx1893"/>
            <p:cNvSpPr/>
            <p:nvPr/>
          </p:nvSpPr>
          <p:spPr>
            <a:xfrm>
              <a:off x="7496201"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94" name="tx1894"/>
            <p:cNvSpPr/>
            <p:nvPr/>
          </p:nvSpPr>
          <p:spPr>
            <a:xfrm>
              <a:off x="7761385"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95" name="tx1895"/>
            <p:cNvSpPr/>
            <p:nvPr/>
          </p:nvSpPr>
          <p:spPr>
            <a:xfrm>
              <a:off x="8026569"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96" name="tx1896"/>
            <p:cNvSpPr/>
            <p:nvPr/>
          </p:nvSpPr>
          <p:spPr>
            <a:xfrm>
              <a:off x="8291753"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97" name="tx1897"/>
            <p:cNvSpPr/>
            <p:nvPr/>
          </p:nvSpPr>
          <p:spPr>
            <a:xfrm>
              <a:off x="8556937"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98" name="tx1898"/>
            <p:cNvSpPr/>
            <p:nvPr/>
          </p:nvSpPr>
          <p:spPr>
            <a:xfrm>
              <a:off x="1927339"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899" name="tx1899"/>
            <p:cNvSpPr/>
            <p:nvPr/>
          </p:nvSpPr>
          <p:spPr>
            <a:xfrm>
              <a:off x="2192523"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900" name="tx1900"/>
            <p:cNvSpPr/>
            <p:nvPr/>
          </p:nvSpPr>
          <p:spPr>
            <a:xfrm>
              <a:off x="2457707"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901" name="tx1901"/>
            <p:cNvSpPr/>
            <p:nvPr/>
          </p:nvSpPr>
          <p:spPr>
            <a:xfrm>
              <a:off x="2722891"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902" name="tx1902"/>
            <p:cNvSpPr/>
            <p:nvPr/>
          </p:nvSpPr>
          <p:spPr>
            <a:xfrm>
              <a:off x="2988075"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903" name="tx1903"/>
            <p:cNvSpPr/>
            <p:nvPr/>
          </p:nvSpPr>
          <p:spPr>
            <a:xfrm>
              <a:off x="3253259"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904" name="tx1904"/>
            <p:cNvSpPr/>
            <p:nvPr/>
          </p:nvSpPr>
          <p:spPr>
            <a:xfrm>
              <a:off x="3518443"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905" name="tx1905"/>
            <p:cNvSpPr/>
            <p:nvPr/>
          </p:nvSpPr>
          <p:spPr>
            <a:xfrm>
              <a:off x="3783626"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906" name="tx1906"/>
            <p:cNvSpPr/>
            <p:nvPr/>
          </p:nvSpPr>
          <p:spPr>
            <a:xfrm>
              <a:off x="4048810"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907" name="tx1907"/>
            <p:cNvSpPr/>
            <p:nvPr/>
          </p:nvSpPr>
          <p:spPr>
            <a:xfrm>
              <a:off x="4313994"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908" name="tx1908"/>
            <p:cNvSpPr/>
            <p:nvPr/>
          </p:nvSpPr>
          <p:spPr>
            <a:xfrm>
              <a:off x="4579178"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909" name="tx1909"/>
            <p:cNvSpPr/>
            <p:nvPr/>
          </p:nvSpPr>
          <p:spPr>
            <a:xfrm>
              <a:off x="4844362"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910" name="tx1910"/>
            <p:cNvSpPr/>
            <p:nvPr/>
          </p:nvSpPr>
          <p:spPr>
            <a:xfrm>
              <a:off x="5109546"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911" name="tx1911"/>
            <p:cNvSpPr/>
            <p:nvPr/>
          </p:nvSpPr>
          <p:spPr>
            <a:xfrm>
              <a:off x="5374730"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912" name="tx1912"/>
            <p:cNvSpPr/>
            <p:nvPr/>
          </p:nvSpPr>
          <p:spPr>
            <a:xfrm>
              <a:off x="5639914"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913" name="tx1913"/>
            <p:cNvSpPr/>
            <p:nvPr/>
          </p:nvSpPr>
          <p:spPr>
            <a:xfrm>
              <a:off x="5905098"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914" name="tx1914"/>
            <p:cNvSpPr/>
            <p:nvPr/>
          </p:nvSpPr>
          <p:spPr>
            <a:xfrm>
              <a:off x="6170282"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915" name="tx1915"/>
            <p:cNvSpPr/>
            <p:nvPr/>
          </p:nvSpPr>
          <p:spPr>
            <a:xfrm>
              <a:off x="6435466"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916" name="tx1916"/>
            <p:cNvSpPr/>
            <p:nvPr/>
          </p:nvSpPr>
          <p:spPr>
            <a:xfrm>
              <a:off x="6700650"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917" name="tx1917"/>
            <p:cNvSpPr/>
            <p:nvPr/>
          </p:nvSpPr>
          <p:spPr>
            <a:xfrm>
              <a:off x="6965834"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918" name="tx1918"/>
            <p:cNvSpPr/>
            <p:nvPr/>
          </p:nvSpPr>
          <p:spPr>
            <a:xfrm>
              <a:off x="7231018"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919" name="tx1919"/>
            <p:cNvSpPr/>
            <p:nvPr/>
          </p:nvSpPr>
          <p:spPr>
            <a:xfrm>
              <a:off x="8026569"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920" name="tx1920"/>
            <p:cNvSpPr/>
            <p:nvPr/>
          </p:nvSpPr>
          <p:spPr>
            <a:xfrm>
              <a:off x="8291753"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921" name="tx1921"/>
            <p:cNvSpPr/>
            <p:nvPr/>
          </p:nvSpPr>
          <p:spPr>
            <a:xfrm>
              <a:off x="8556937"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922" name="tx1922"/>
            <p:cNvSpPr/>
            <p:nvPr/>
          </p:nvSpPr>
          <p:spPr>
            <a:xfrm>
              <a:off x="1927339"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923" name="tx1923"/>
            <p:cNvSpPr/>
            <p:nvPr/>
          </p:nvSpPr>
          <p:spPr>
            <a:xfrm>
              <a:off x="2192523"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924" name="tx1924"/>
            <p:cNvSpPr/>
            <p:nvPr/>
          </p:nvSpPr>
          <p:spPr>
            <a:xfrm>
              <a:off x="2457707"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925" name="tx1925"/>
            <p:cNvSpPr/>
            <p:nvPr/>
          </p:nvSpPr>
          <p:spPr>
            <a:xfrm>
              <a:off x="2722891"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926" name="tx1926"/>
            <p:cNvSpPr/>
            <p:nvPr/>
          </p:nvSpPr>
          <p:spPr>
            <a:xfrm>
              <a:off x="2988075"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927" name="tx1927"/>
            <p:cNvSpPr/>
            <p:nvPr/>
          </p:nvSpPr>
          <p:spPr>
            <a:xfrm>
              <a:off x="3253259"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928" name="tx1928"/>
            <p:cNvSpPr/>
            <p:nvPr/>
          </p:nvSpPr>
          <p:spPr>
            <a:xfrm>
              <a:off x="3518443"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929" name="tx1929"/>
            <p:cNvSpPr/>
            <p:nvPr/>
          </p:nvSpPr>
          <p:spPr>
            <a:xfrm>
              <a:off x="3783626"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930" name="tx1930"/>
            <p:cNvSpPr/>
            <p:nvPr/>
          </p:nvSpPr>
          <p:spPr>
            <a:xfrm>
              <a:off x="4048810"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931" name="tx1931"/>
            <p:cNvSpPr/>
            <p:nvPr/>
          </p:nvSpPr>
          <p:spPr>
            <a:xfrm>
              <a:off x="4313994"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932" name="tx1932"/>
            <p:cNvSpPr/>
            <p:nvPr/>
          </p:nvSpPr>
          <p:spPr>
            <a:xfrm>
              <a:off x="4579178"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933" name="tx1933"/>
            <p:cNvSpPr/>
            <p:nvPr/>
          </p:nvSpPr>
          <p:spPr>
            <a:xfrm>
              <a:off x="4844362"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934" name="tx1934"/>
            <p:cNvSpPr/>
            <p:nvPr/>
          </p:nvSpPr>
          <p:spPr>
            <a:xfrm>
              <a:off x="5109546"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935" name="tx1935"/>
            <p:cNvSpPr/>
            <p:nvPr/>
          </p:nvSpPr>
          <p:spPr>
            <a:xfrm>
              <a:off x="5374730"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36" name="tx1936"/>
            <p:cNvSpPr/>
            <p:nvPr/>
          </p:nvSpPr>
          <p:spPr>
            <a:xfrm>
              <a:off x="5639914"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937" name="tx1937"/>
            <p:cNvSpPr/>
            <p:nvPr/>
          </p:nvSpPr>
          <p:spPr>
            <a:xfrm>
              <a:off x="5905098"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38" name="tx1938"/>
            <p:cNvSpPr/>
            <p:nvPr/>
          </p:nvSpPr>
          <p:spPr>
            <a:xfrm>
              <a:off x="6170282"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939" name="tx1939"/>
            <p:cNvSpPr/>
            <p:nvPr/>
          </p:nvSpPr>
          <p:spPr>
            <a:xfrm>
              <a:off x="6435466"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940" name="tx1940"/>
            <p:cNvSpPr/>
            <p:nvPr/>
          </p:nvSpPr>
          <p:spPr>
            <a:xfrm>
              <a:off x="6700650"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41" name="tx1941"/>
            <p:cNvSpPr/>
            <p:nvPr/>
          </p:nvSpPr>
          <p:spPr>
            <a:xfrm>
              <a:off x="6965834"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42" name="tx1942"/>
            <p:cNvSpPr/>
            <p:nvPr/>
          </p:nvSpPr>
          <p:spPr>
            <a:xfrm>
              <a:off x="7231018"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43" name="tx1943"/>
            <p:cNvSpPr/>
            <p:nvPr/>
          </p:nvSpPr>
          <p:spPr>
            <a:xfrm>
              <a:off x="7496201"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44" name="tx1944"/>
            <p:cNvSpPr/>
            <p:nvPr/>
          </p:nvSpPr>
          <p:spPr>
            <a:xfrm>
              <a:off x="7761385"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945" name="tx1945"/>
            <p:cNvSpPr/>
            <p:nvPr/>
          </p:nvSpPr>
          <p:spPr>
            <a:xfrm>
              <a:off x="8026569"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946" name="tx1946"/>
            <p:cNvSpPr/>
            <p:nvPr/>
          </p:nvSpPr>
          <p:spPr>
            <a:xfrm>
              <a:off x="8291753"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947" name="tx1947"/>
            <p:cNvSpPr/>
            <p:nvPr/>
          </p:nvSpPr>
          <p:spPr>
            <a:xfrm>
              <a:off x="8556937"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948" name="tx1948"/>
            <p:cNvSpPr/>
            <p:nvPr/>
          </p:nvSpPr>
          <p:spPr>
            <a:xfrm>
              <a:off x="4048810"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949" name="tx1949"/>
            <p:cNvSpPr/>
            <p:nvPr/>
          </p:nvSpPr>
          <p:spPr>
            <a:xfrm>
              <a:off x="4313994"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950" name="tx1950"/>
            <p:cNvSpPr/>
            <p:nvPr/>
          </p:nvSpPr>
          <p:spPr>
            <a:xfrm>
              <a:off x="4579178"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951" name="tx1951"/>
            <p:cNvSpPr/>
            <p:nvPr/>
          </p:nvSpPr>
          <p:spPr>
            <a:xfrm>
              <a:off x="4844362"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952" name="tx1952"/>
            <p:cNvSpPr/>
            <p:nvPr/>
          </p:nvSpPr>
          <p:spPr>
            <a:xfrm>
              <a:off x="5109546"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953" name="tx1953"/>
            <p:cNvSpPr/>
            <p:nvPr/>
          </p:nvSpPr>
          <p:spPr>
            <a:xfrm>
              <a:off x="5374730"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954" name="tx1954"/>
            <p:cNvSpPr/>
            <p:nvPr/>
          </p:nvSpPr>
          <p:spPr>
            <a:xfrm>
              <a:off x="5639914"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955" name="tx1955"/>
            <p:cNvSpPr/>
            <p:nvPr/>
          </p:nvSpPr>
          <p:spPr>
            <a:xfrm>
              <a:off x="5905098"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956" name="tx1956"/>
            <p:cNvSpPr/>
            <p:nvPr/>
          </p:nvSpPr>
          <p:spPr>
            <a:xfrm>
              <a:off x="6170282"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957" name="tx1957"/>
            <p:cNvSpPr/>
            <p:nvPr/>
          </p:nvSpPr>
          <p:spPr>
            <a:xfrm>
              <a:off x="6435466"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958" name="tx1958"/>
            <p:cNvSpPr/>
            <p:nvPr/>
          </p:nvSpPr>
          <p:spPr>
            <a:xfrm>
              <a:off x="6700650"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959" name="tx1959"/>
            <p:cNvSpPr/>
            <p:nvPr/>
          </p:nvSpPr>
          <p:spPr>
            <a:xfrm>
              <a:off x="6965834"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960" name="tx1960"/>
            <p:cNvSpPr/>
            <p:nvPr/>
          </p:nvSpPr>
          <p:spPr>
            <a:xfrm>
              <a:off x="7231018"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961" name="tx1961"/>
            <p:cNvSpPr/>
            <p:nvPr/>
          </p:nvSpPr>
          <p:spPr>
            <a:xfrm>
              <a:off x="7496201"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962" name="tx1962"/>
            <p:cNvSpPr/>
            <p:nvPr/>
          </p:nvSpPr>
          <p:spPr>
            <a:xfrm>
              <a:off x="7761385"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963" name="tx1963"/>
            <p:cNvSpPr/>
            <p:nvPr/>
          </p:nvSpPr>
          <p:spPr>
            <a:xfrm>
              <a:off x="8026569"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964" name="tx1964"/>
            <p:cNvSpPr/>
            <p:nvPr/>
          </p:nvSpPr>
          <p:spPr>
            <a:xfrm>
              <a:off x="8291753"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965" name="tx1965"/>
            <p:cNvSpPr/>
            <p:nvPr/>
          </p:nvSpPr>
          <p:spPr>
            <a:xfrm>
              <a:off x="8556937"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66" name="tx1966"/>
            <p:cNvSpPr/>
            <p:nvPr/>
          </p:nvSpPr>
          <p:spPr>
            <a:xfrm>
              <a:off x="4313994"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967" name="tx1967"/>
            <p:cNvSpPr/>
            <p:nvPr/>
          </p:nvSpPr>
          <p:spPr>
            <a:xfrm>
              <a:off x="6700650"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968" name="tx1968"/>
            <p:cNvSpPr/>
            <p:nvPr/>
          </p:nvSpPr>
          <p:spPr>
            <a:xfrm>
              <a:off x="6965834"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969" name="tx1969"/>
            <p:cNvSpPr/>
            <p:nvPr/>
          </p:nvSpPr>
          <p:spPr>
            <a:xfrm>
              <a:off x="7231018"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970" name="tx1970"/>
            <p:cNvSpPr/>
            <p:nvPr/>
          </p:nvSpPr>
          <p:spPr>
            <a:xfrm>
              <a:off x="8026569"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971" name="tx1971"/>
            <p:cNvSpPr/>
            <p:nvPr/>
          </p:nvSpPr>
          <p:spPr>
            <a:xfrm>
              <a:off x="8291753"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972" name="tx1972"/>
            <p:cNvSpPr/>
            <p:nvPr/>
          </p:nvSpPr>
          <p:spPr>
            <a:xfrm>
              <a:off x="8556937"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973" name="tx1973"/>
            <p:cNvSpPr/>
            <p:nvPr/>
          </p:nvSpPr>
          <p:spPr>
            <a:xfrm>
              <a:off x="1927339"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74" name="tx1974"/>
            <p:cNvSpPr/>
            <p:nvPr/>
          </p:nvSpPr>
          <p:spPr>
            <a:xfrm>
              <a:off x="2192523"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975" name="tx1975"/>
            <p:cNvSpPr/>
            <p:nvPr/>
          </p:nvSpPr>
          <p:spPr>
            <a:xfrm>
              <a:off x="2457707"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976" name="tx1976"/>
            <p:cNvSpPr/>
            <p:nvPr/>
          </p:nvSpPr>
          <p:spPr>
            <a:xfrm>
              <a:off x="2722891"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77" name="tx1977"/>
            <p:cNvSpPr/>
            <p:nvPr/>
          </p:nvSpPr>
          <p:spPr>
            <a:xfrm>
              <a:off x="2988075"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78" name="tx1978"/>
            <p:cNvSpPr/>
            <p:nvPr/>
          </p:nvSpPr>
          <p:spPr>
            <a:xfrm>
              <a:off x="3253259"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79" name="tx1979"/>
            <p:cNvSpPr/>
            <p:nvPr/>
          </p:nvSpPr>
          <p:spPr>
            <a:xfrm>
              <a:off x="3518443"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80" name="tx1980"/>
            <p:cNvSpPr/>
            <p:nvPr/>
          </p:nvSpPr>
          <p:spPr>
            <a:xfrm>
              <a:off x="3783626"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81" name="tx1981"/>
            <p:cNvSpPr/>
            <p:nvPr/>
          </p:nvSpPr>
          <p:spPr>
            <a:xfrm>
              <a:off x="4048810"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82" name="tx1982"/>
            <p:cNvSpPr/>
            <p:nvPr/>
          </p:nvSpPr>
          <p:spPr>
            <a:xfrm>
              <a:off x="4313994"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83" name="tx1983"/>
            <p:cNvSpPr/>
            <p:nvPr/>
          </p:nvSpPr>
          <p:spPr>
            <a:xfrm>
              <a:off x="4579178"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84" name="tx1984"/>
            <p:cNvSpPr/>
            <p:nvPr/>
          </p:nvSpPr>
          <p:spPr>
            <a:xfrm>
              <a:off x="4844362"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85" name="tx1985"/>
            <p:cNvSpPr/>
            <p:nvPr/>
          </p:nvSpPr>
          <p:spPr>
            <a:xfrm>
              <a:off x="5109546"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86" name="tx1986"/>
            <p:cNvSpPr/>
            <p:nvPr/>
          </p:nvSpPr>
          <p:spPr>
            <a:xfrm>
              <a:off x="5374730"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87" name="tx1987"/>
            <p:cNvSpPr/>
            <p:nvPr/>
          </p:nvSpPr>
          <p:spPr>
            <a:xfrm>
              <a:off x="5639914"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88" name="tx1988"/>
            <p:cNvSpPr/>
            <p:nvPr/>
          </p:nvSpPr>
          <p:spPr>
            <a:xfrm>
              <a:off x="5905098"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89" name="tx1989"/>
            <p:cNvSpPr/>
            <p:nvPr/>
          </p:nvSpPr>
          <p:spPr>
            <a:xfrm>
              <a:off x="6170282"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90" name="tx1990"/>
            <p:cNvSpPr/>
            <p:nvPr/>
          </p:nvSpPr>
          <p:spPr>
            <a:xfrm>
              <a:off x="6435466"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91" name="tx1991"/>
            <p:cNvSpPr/>
            <p:nvPr/>
          </p:nvSpPr>
          <p:spPr>
            <a:xfrm>
              <a:off x="6700650"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92" name="tx1992"/>
            <p:cNvSpPr/>
            <p:nvPr/>
          </p:nvSpPr>
          <p:spPr>
            <a:xfrm>
              <a:off x="6965834"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93" name="tx1993"/>
            <p:cNvSpPr/>
            <p:nvPr/>
          </p:nvSpPr>
          <p:spPr>
            <a:xfrm>
              <a:off x="7231018"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94" name="tx1994"/>
            <p:cNvSpPr/>
            <p:nvPr/>
          </p:nvSpPr>
          <p:spPr>
            <a:xfrm>
              <a:off x="7496201"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995" name="tx1995"/>
            <p:cNvSpPr/>
            <p:nvPr/>
          </p:nvSpPr>
          <p:spPr>
            <a:xfrm>
              <a:off x="7761385"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96" name="tx1996"/>
            <p:cNvSpPr/>
            <p:nvPr/>
          </p:nvSpPr>
          <p:spPr>
            <a:xfrm>
              <a:off x="8026569"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97" name="tx1997"/>
            <p:cNvSpPr/>
            <p:nvPr/>
          </p:nvSpPr>
          <p:spPr>
            <a:xfrm>
              <a:off x="8291753"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98" name="tx1998"/>
            <p:cNvSpPr/>
            <p:nvPr/>
          </p:nvSpPr>
          <p:spPr>
            <a:xfrm>
              <a:off x="8556937"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99" name="tx1999"/>
            <p:cNvSpPr/>
            <p:nvPr/>
          </p:nvSpPr>
          <p:spPr>
            <a:xfrm>
              <a:off x="2457707"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2000" name="tx2000"/>
            <p:cNvSpPr/>
            <p:nvPr/>
          </p:nvSpPr>
          <p:spPr>
            <a:xfrm>
              <a:off x="2722891"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001" name="tx2001"/>
            <p:cNvSpPr/>
            <p:nvPr/>
          </p:nvSpPr>
          <p:spPr>
            <a:xfrm>
              <a:off x="2988075"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002" name="tx2002"/>
            <p:cNvSpPr/>
            <p:nvPr/>
          </p:nvSpPr>
          <p:spPr>
            <a:xfrm>
              <a:off x="3253259"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003" name="tx2003"/>
            <p:cNvSpPr/>
            <p:nvPr/>
          </p:nvSpPr>
          <p:spPr>
            <a:xfrm>
              <a:off x="3518443"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004" name="tx2004"/>
            <p:cNvSpPr/>
            <p:nvPr/>
          </p:nvSpPr>
          <p:spPr>
            <a:xfrm>
              <a:off x="3783626"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05" name="tx2005"/>
            <p:cNvSpPr/>
            <p:nvPr/>
          </p:nvSpPr>
          <p:spPr>
            <a:xfrm>
              <a:off x="4048810"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006" name="tx2006"/>
            <p:cNvSpPr/>
            <p:nvPr/>
          </p:nvSpPr>
          <p:spPr>
            <a:xfrm>
              <a:off x="4313994"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007" name="tx2007"/>
            <p:cNvSpPr/>
            <p:nvPr/>
          </p:nvSpPr>
          <p:spPr>
            <a:xfrm>
              <a:off x="4579178"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008" name="tx2008"/>
            <p:cNvSpPr/>
            <p:nvPr/>
          </p:nvSpPr>
          <p:spPr>
            <a:xfrm>
              <a:off x="4844362"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09" name="tx2009"/>
            <p:cNvSpPr/>
            <p:nvPr/>
          </p:nvSpPr>
          <p:spPr>
            <a:xfrm>
              <a:off x="5109546"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010" name="tx2010"/>
            <p:cNvSpPr/>
            <p:nvPr/>
          </p:nvSpPr>
          <p:spPr>
            <a:xfrm>
              <a:off x="5374730"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11" name="tx2011"/>
            <p:cNvSpPr/>
            <p:nvPr/>
          </p:nvSpPr>
          <p:spPr>
            <a:xfrm>
              <a:off x="5639914"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012" name="tx2012"/>
            <p:cNvSpPr/>
            <p:nvPr/>
          </p:nvSpPr>
          <p:spPr>
            <a:xfrm>
              <a:off x="5905098"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013" name="tx2013"/>
            <p:cNvSpPr/>
            <p:nvPr/>
          </p:nvSpPr>
          <p:spPr>
            <a:xfrm>
              <a:off x="6170282"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14" name="tx2014"/>
            <p:cNvSpPr/>
            <p:nvPr/>
          </p:nvSpPr>
          <p:spPr>
            <a:xfrm>
              <a:off x="6435466"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15" name="tx2015"/>
            <p:cNvSpPr/>
            <p:nvPr/>
          </p:nvSpPr>
          <p:spPr>
            <a:xfrm>
              <a:off x="6700650"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16" name="tx2016"/>
            <p:cNvSpPr/>
            <p:nvPr/>
          </p:nvSpPr>
          <p:spPr>
            <a:xfrm>
              <a:off x="6965834"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017" name="tx2017"/>
            <p:cNvSpPr/>
            <p:nvPr/>
          </p:nvSpPr>
          <p:spPr>
            <a:xfrm>
              <a:off x="7231018"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018" name="tx2018"/>
            <p:cNvSpPr/>
            <p:nvPr/>
          </p:nvSpPr>
          <p:spPr>
            <a:xfrm>
              <a:off x="7496201"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019" name="tx2019"/>
            <p:cNvSpPr/>
            <p:nvPr/>
          </p:nvSpPr>
          <p:spPr>
            <a:xfrm>
              <a:off x="7761385"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20" name="tx2020"/>
            <p:cNvSpPr/>
            <p:nvPr/>
          </p:nvSpPr>
          <p:spPr>
            <a:xfrm>
              <a:off x="8026569"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21" name="tx2021"/>
            <p:cNvSpPr/>
            <p:nvPr/>
          </p:nvSpPr>
          <p:spPr>
            <a:xfrm>
              <a:off x="8291753"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022" name="tx2022"/>
            <p:cNvSpPr/>
            <p:nvPr/>
          </p:nvSpPr>
          <p:spPr>
            <a:xfrm>
              <a:off x="8556937"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023" name="tx2023"/>
            <p:cNvSpPr/>
            <p:nvPr/>
          </p:nvSpPr>
          <p:spPr>
            <a:xfrm>
              <a:off x="1927339"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24" name="tx2024"/>
            <p:cNvSpPr/>
            <p:nvPr/>
          </p:nvSpPr>
          <p:spPr>
            <a:xfrm>
              <a:off x="2192523"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25" name="tx2025"/>
            <p:cNvSpPr/>
            <p:nvPr/>
          </p:nvSpPr>
          <p:spPr>
            <a:xfrm>
              <a:off x="2457707"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26" name="tx2026"/>
            <p:cNvSpPr/>
            <p:nvPr/>
          </p:nvSpPr>
          <p:spPr>
            <a:xfrm>
              <a:off x="2722891"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27" name="tx2027"/>
            <p:cNvSpPr/>
            <p:nvPr/>
          </p:nvSpPr>
          <p:spPr>
            <a:xfrm>
              <a:off x="2988075"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28" name="tx2028"/>
            <p:cNvSpPr/>
            <p:nvPr/>
          </p:nvSpPr>
          <p:spPr>
            <a:xfrm>
              <a:off x="3253259"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29" name="tx2029"/>
            <p:cNvSpPr/>
            <p:nvPr/>
          </p:nvSpPr>
          <p:spPr>
            <a:xfrm>
              <a:off x="3518443"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30" name="tx2030"/>
            <p:cNvSpPr/>
            <p:nvPr/>
          </p:nvSpPr>
          <p:spPr>
            <a:xfrm>
              <a:off x="3783626"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31" name="tx2031"/>
            <p:cNvSpPr/>
            <p:nvPr/>
          </p:nvSpPr>
          <p:spPr>
            <a:xfrm>
              <a:off x="4048810"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32" name="tx2032"/>
            <p:cNvSpPr/>
            <p:nvPr/>
          </p:nvSpPr>
          <p:spPr>
            <a:xfrm>
              <a:off x="4313994"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33" name="tx2033"/>
            <p:cNvSpPr/>
            <p:nvPr/>
          </p:nvSpPr>
          <p:spPr>
            <a:xfrm>
              <a:off x="4579178"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34" name="tx2034"/>
            <p:cNvSpPr/>
            <p:nvPr/>
          </p:nvSpPr>
          <p:spPr>
            <a:xfrm>
              <a:off x="4844362"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35" name="tx2035"/>
            <p:cNvSpPr/>
            <p:nvPr/>
          </p:nvSpPr>
          <p:spPr>
            <a:xfrm>
              <a:off x="5109546"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36" name="tx2036"/>
            <p:cNvSpPr/>
            <p:nvPr/>
          </p:nvSpPr>
          <p:spPr>
            <a:xfrm>
              <a:off x="5374730"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37" name="tx2037"/>
            <p:cNvSpPr/>
            <p:nvPr/>
          </p:nvSpPr>
          <p:spPr>
            <a:xfrm>
              <a:off x="5639914"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38" name="tx2038"/>
            <p:cNvSpPr/>
            <p:nvPr/>
          </p:nvSpPr>
          <p:spPr>
            <a:xfrm>
              <a:off x="5905098"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39" name="tx2039"/>
            <p:cNvSpPr/>
            <p:nvPr/>
          </p:nvSpPr>
          <p:spPr>
            <a:xfrm>
              <a:off x="6170282"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40" name="tx2040"/>
            <p:cNvSpPr/>
            <p:nvPr/>
          </p:nvSpPr>
          <p:spPr>
            <a:xfrm>
              <a:off x="6435466"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41" name="tx2041"/>
            <p:cNvSpPr/>
            <p:nvPr/>
          </p:nvSpPr>
          <p:spPr>
            <a:xfrm>
              <a:off x="6700650"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42" name="tx2042"/>
            <p:cNvSpPr/>
            <p:nvPr/>
          </p:nvSpPr>
          <p:spPr>
            <a:xfrm>
              <a:off x="6965834"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43" name="tx2043"/>
            <p:cNvSpPr/>
            <p:nvPr/>
          </p:nvSpPr>
          <p:spPr>
            <a:xfrm>
              <a:off x="7231018"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44" name="tx2044"/>
            <p:cNvSpPr/>
            <p:nvPr/>
          </p:nvSpPr>
          <p:spPr>
            <a:xfrm>
              <a:off x="7496201"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45" name="tx2045"/>
            <p:cNvSpPr/>
            <p:nvPr/>
          </p:nvSpPr>
          <p:spPr>
            <a:xfrm>
              <a:off x="7761385"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46" name="tx2046"/>
            <p:cNvSpPr/>
            <p:nvPr/>
          </p:nvSpPr>
          <p:spPr>
            <a:xfrm>
              <a:off x="8026569"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47" name="tx2047"/>
            <p:cNvSpPr/>
            <p:nvPr/>
          </p:nvSpPr>
          <p:spPr>
            <a:xfrm>
              <a:off x="8291753"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48" name="tx2048"/>
            <p:cNvSpPr/>
            <p:nvPr/>
          </p:nvSpPr>
          <p:spPr>
            <a:xfrm>
              <a:off x="8556937"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49" name="tx2049"/>
            <p:cNvSpPr/>
            <p:nvPr/>
          </p:nvSpPr>
          <p:spPr>
            <a:xfrm>
              <a:off x="2722891"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050" name="tx2050"/>
            <p:cNvSpPr/>
            <p:nvPr/>
          </p:nvSpPr>
          <p:spPr>
            <a:xfrm>
              <a:off x="2988075"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051" name="tx2051"/>
            <p:cNvSpPr/>
            <p:nvPr/>
          </p:nvSpPr>
          <p:spPr>
            <a:xfrm>
              <a:off x="3253259"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052" name="tx2052"/>
            <p:cNvSpPr/>
            <p:nvPr/>
          </p:nvSpPr>
          <p:spPr>
            <a:xfrm>
              <a:off x="3518443"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053" name="tx2053"/>
            <p:cNvSpPr/>
            <p:nvPr/>
          </p:nvSpPr>
          <p:spPr>
            <a:xfrm>
              <a:off x="3783626"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054" name="tx2054"/>
            <p:cNvSpPr/>
            <p:nvPr/>
          </p:nvSpPr>
          <p:spPr>
            <a:xfrm>
              <a:off x="4048810"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055" name="tx2055"/>
            <p:cNvSpPr/>
            <p:nvPr/>
          </p:nvSpPr>
          <p:spPr>
            <a:xfrm>
              <a:off x="4313994"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056" name="tx2056"/>
            <p:cNvSpPr/>
            <p:nvPr/>
          </p:nvSpPr>
          <p:spPr>
            <a:xfrm>
              <a:off x="4579178"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057" name="tx2057"/>
            <p:cNvSpPr/>
            <p:nvPr/>
          </p:nvSpPr>
          <p:spPr>
            <a:xfrm>
              <a:off x="4844362"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058" name="tx2058"/>
            <p:cNvSpPr/>
            <p:nvPr/>
          </p:nvSpPr>
          <p:spPr>
            <a:xfrm>
              <a:off x="5109546"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059" name="tx2059"/>
            <p:cNvSpPr/>
            <p:nvPr/>
          </p:nvSpPr>
          <p:spPr>
            <a:xfrm>
              <a:off x="5374730"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60" name="tx2060"/>
            <p:cNvSpPr/>
            <p:nvPr/>
          </p:nvSpPr>
          <p:spPr>
            <a:xfrm>
              <a:off x="5639914"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061" name="tx2061"/>
            <p:cNvSpPr/>
            <p:nvPr/>
          </p:nvSpPr>
          <p:spPr>
            <a:xfrm>
              <a:off x="5905098"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062" name="tx2062"/>
            <p:cNvSpPr/>
            <p:nvPr/>
          </p:nvSpPr>
          <p:spPr>
            <a:xfrm>
              <a:off x="6170282"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063" name="tx2063"/>
            <p:cNvSpPr/>
            <p:nvPr/>
          </p:nvSpPr>
          <p:spPr>
            <a:xfrm>
              <a:off x="6435466"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64" name="tx2064"/>
            <p:cNvSpPr/>
            <p:nvPr/>
          </p:nvSpPr>
          <p:spPr>
            <a:xfrm>
              <a:off x="6700650"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65" name="tx2065"/>
            <p:cNvSpPr/>
            <p:nvPr/>
          </p:nvSpPr>
          <p:spPr>
            <a:xfrm>
              <a:off x="6965834"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66" name="tx2066"/>
            <p:cNvSpPr/>
            <p:nvPr/>
          </p:nvSpPr>
          <p:spPr>
            <a:xfrm>
              <a:off x="7231018"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067" name="tx2067"/>
            <p:cNvSpPr/>
            <p:nvPr/>
          </p:nvSpPr>
          <p:spPr>
            <a:xfrm>
              <a:off x="7496201"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68" name="tx2068"/>
            <p:cNvSpPr/>
            <p:nvPr/>
          </p:nvSpPr>
          <p:spPr>
            <a:xfrm>
              <a:off x="7761385"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069" name="tx2069"/>
            <p:cNvSpPr/>
            <p:nvPr/>
          </p:nvSpPr>
          <p:spPr>
            <a:xfrm>
              <a:off x="8026569"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070" name="tx2070"/>
            <p:cNvSpPr/>
            <p:nvPr/>
          </p:nvSpPr>
          <p:spPr>
            <a:xfrm>
              <a:off x="8291753"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071" name="tx2071"/>
            <p:cNvSpPr/>
            <p:nvPr/>
          </p:nvSpPr>
          <p:spPr>
            <a:xfrm>
              <a:off x="8556937"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072" name="tx2072"/>
            <p:cNvSpPr/>
            <p:nvPr/>
          </p:nvSpPr>
          <p:spPr>
            <a:xfrm>
              <a:off x="1927339"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073" name="tx2073"/>
            <p:cNvSpPr/>
            <p:nvPr/>
          </p:nvSpPr>
          <p:spPr>
            <a:xfrm>
              <a:off x="2192523"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074" name="tx2074"/>
            <p:cNvSpPr/>
            <p:nvPr/>
          </p:nvSpPr>
          <p:spPr>
            <a:xfrm>
              <a:off x="2457707"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075" name="tx2075"/>
            <p:cNvSpPr/>
            <p:nvPr/>
          </p:nvSpPr>
          <p:spPr>
            <a:xfrm>
              <a:off x="2722891"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076" name="tx2076"/>
            <p:cNvSpPr/>
            <p:nvPr/>
          </p:nvSpPr>
          <p:spPr>
            <a:xfrm>
              <a:off x="2988075"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077" name="tx2077"/>
            <p:cNvSpPr/>
            <p:nvPr/>
          </p:nvSpPr>
          <p:spPr>
            <a:xfrm>
              <a:off x="3253259"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078" name="tx2078"/>
            <p:cNvSpPr/>
            <p:nvPr/>
          </p:nvSpPr>
          <p:spPr>
            <a:xfrm>
              <a:off x="3518443"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079" name="tx2079"/>
            <p:cNvSpPr/>
            <p:nvPr/>
          </p:nvSpPr>
          <p:spPr>
            <a:xfrm>
              <a:off x="3783626"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080" name="tx2080"/>
            <p:cNvSpPr/>
            <p:nvPr/>
          </p:nvSpPr>
          <p:spPr>
            <a:xfrm>
              <a:off x="4048810"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081" name="tx2081"/>
            <p:cNvSpPr/>
            <p:nvPr/>
          </p:nvSpPr>
          <p:spPr>
            <a:xfrm>
              <a:off x="4313994"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082" name="tx2082"/>
            <p:cNvSpPr/>
            <p:nvPr/>
          </p:nvSpPr>
          <p:spPr>
            <a:xfrm>
              <a:off x="4579178"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083" name="tx2083"/>
            <p:cNvSpPr/>
            <p:nvPr/>
          </p:nvSpPr>
          <p:spPr>
            <a:xfrm>
              <a:off x="4844362"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084" name="tx2084"/>
            <p:cNvSpPr/>
            <p:nvPr/>
          </p:nvSpPr>
          <p:spPr>
            <a:xfrm>
              <a:off x="5109546"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085" name="tx2085"/>
            <p:cNvSpPr/>
            <p:nvPr/>
          </p:nvSpPr>
          <p:spPr>
            <a:xfrm>
              <a:off x="5374730"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086" name="tx2086"/>
            <p:cNvSpPr/>
            <p:nvPr/>
          </p:nvSpPr>
          <p:spPr>
            <a:xfrm>
              <a:off x="5639914"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087" name="tx2087"/>
            <p:cNvSpPr/>
            <p:nvPr/>
          </p:nvSpPr>
          <p:spPr>
            <a:xfrm>
              <a:off x="5905098"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088" name="tx2088"/>
            <p:cNvSpPr/>
            <p:nvPr/>
          </p:nvSpPr>
          <p:spPr>
            <a:xfrm>
              <a:off x="6170282"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089" name="tx2089"/>
            <p:cNvSpPr/>
            <p:nvPr/>
          </p:nvSpPr>
          <p:spPr>
            <a:xfrm>
              <a:off x="6435466"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090" name="tx2090"/>
            <p:cNvSpPr/>
            <p:nvPr/>
          </p:nvSpPr>
          <p:spPr>
            <a:xfrm>
              <a:off x="6700650"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091" name="tx2091"/>
            <p:cNvSpPr/>
            <p:nvPr/>
          </p:nvSpPr>
          <p:spPr>
            <a:xfrm>
              <a:off x="6965834"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092" name="tx2092"/>
            <p:cNvSpPr/>
            <p:nvPr/>
          </p:nvSpPr>
          <p:spPr>
            <a:xfrm>
              <a:off x="7231018"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093" name="tx2093"/>
            <p:cNvSpPr/>
            <p:nvPr/>
          </p:nvSpPr>
          <p:spPr>
            <a:xfrm>
              <a:off x="7496201"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094" name="tx2094"/>
            <p:cNvSpPr/>
            <p:nvPr/>
          </p:nvSpPr>
          <p:spPr>
            <a:xfrm>
              <a:off x="7761385"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095" name="tx2095"/>
            <p:cNvSpPr/>
            <p:nvPr/>
          </p:nvSpPr>
          <p:spPr>
            <a:xfrm>
              <a:off x="8026569"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096" name="tx2096"/>
            <p:cNvSpPr/>
            <p:nvPr/>
          </p:nvSpPr>
          <p:spPr>
            <a:xfrm>
              <a:off x="8291753"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097" name="tx2097"/>
            <p:cNvSpPr/>
            <p:nvPr/>
          </p:nvSpPr>
          <p:spPr>
            <a:xfrm>
              <a:off x="8556937"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098" name="tx2098"/>
            <p:cNvSpPr/>
            <p:nvPr/>
          </p:nvSpPr>
          <p:spPr>
            <a:xfrm>
              <a:off x="4844362"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2099" name="tx2099"/>
            <p:cNvSpPr/>
            <p:nvPr/>
          </p:nvSpPr>
          <p:spPr>
            <a:xfrm>
              <a:off x="5109546"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100" name="tx2100"/>
            <p:cNvSpPr/>
            <p:nvPr/>
          </p:nvSpPr>
          <p:spPr>
            <a:xfrm>
              <a:off x="6965834"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2101" name="tx2101"/>
            <p:cNvSpPr/>
            <p:nvPr/>
          </p:nvSpPr>
          <p:spPr>
            <a:xfrm>
              <a:off x="7231018"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102" name="tx2102"/>
            <p:cNvSpPr/>
            <p:nvPr/>
          </p:nvSpPr>
          <p:spPr>
            <a:xfrm>
              <a:off x="7496201"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103" name="tx2103"/>
            <p:cNvSpPr/>
            <p:nvPr/>
          </p:nvSpPr>
          <p:spPr>
            <a:xfrm>
              <a:off x="7761385"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104" name="tx2104"/>
            <p:cNvSpPr/>
            <p:nvPr/>
          </p:nvSpPr>
          <p:spPr>
            <a:xfrm>
              <a:off x="8026569"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105" name="tx2105"/>
            <p:cNvSpPr/>
            <p:nvPr/>
          </p:nvSpPr>
          <p:spPr>
            <a:xfrm>
              <a:off x="8291753"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106" name="tx2106"/>
            <p:cNvSpPr/>
            <p:nvPr/>
          </p:nvSpPr>
          <p:spPr>
            <a:xfrm>
              <a:off x="8556937"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107" name="tx2107"/>
            <p:cNvSpPr/>
            <p:nvPr/>
          </p:nvSpPr>
          <p:spPr>
            <a:xfrm>
              <a:off x="1927339"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108" name="tx2108"/>
            <p:cNvSpPr/>
            <p:nvPr/>
          </p:nvSpPr>
          <p:spPr>
            <a:xfrm>
              <a:off x="2192523"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109" name="tx2109"/>
            <p:cNvSpPr/>
            <p:nvPr/>
          </p:nvSpPr>
          <p:spPr>
            <a:xfrm>
              <a:off x="2457707"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110" name="tx2110"/>
            <p:cNvSpPr/>
            <p:nvPr/>
          </p:nvSpPr>
          <p:spPr>
            <a:xfrm>
              <a:off x="2722891"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11" name="tx2111"/>
            <p:cNvSpPr/>
            <p:nvPr/>
          </p:nvSpPr>
          <p:spPr>
            <a:xfrm>
              <a:off x="2988075"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12" name="tx2112"/>
            <p:cNvSpPr/>
            <p:nvPr/>
          </p:nvSpPr>
          <p:spPr>
            <a:xfrm>
              <a:off x="3253259"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13" name="tx2113"/>
            <p:cNvSpPr/>
            <p:nvPr/>
          </p:nvSpPr>
          <p:spPr>
            <a:xfrm>
              <a:off x="3518443"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14" name="tx2114"/>
            <p:cNvSpPr/>
            <p:nvPr/>
          </p:nvSpPr>
          <p:spPr>
            <a:xfrm>
              <a:off x="3783626"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15" name="tx2115"/>
            <p:cNvSpPr/>
            <p:nvPr/>
          </p:nvSpPr>
          <p:spPr>
            <a:xfrm>
              <a:off x="4048810"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16" name="tx2116"/>
            <p:cNvSpPr/>
            <p:nvPr/>
          </p:nvSpPr>
          <p:spPr>
            <a:xfrm>
              <a:off x="4313994"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17" name="tx2117"/>
            <p:cNvSpPr/>
            <p:nvPr/>
          </p:nvSpPr>
          <p:spPr>
            <a:xfrm>
              <a:off x="4579178"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18" name="tx2118"/>
            <p:cNvSpPr/>
            <p:nvPr/>
          </p:nvSpPr>
          <p:spPr>
            <a:xfrm>
              <a:off x="4844362"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19" name="tx2119"/>
            <p:cNvSpPr/>
            <p:nvPr/>
          </p:nvSpPr>
          <p:spPr>
            <a:xfrm>
              <a:off x="5109546"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20" name="tx2120"/>
            <p:cNvSpPr/>
            <p:nvPr/>
          </p:nvSpPr>
          <p:spPr>
            <a:xfrm>
              <a:off x="5374730"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21" name="tx2121"/>
            <p:cNvSpPr/>
            <p:nvPr/>
          </p:nvSpPr>
          <p:spPr>
            <a:xfrm>
              <a:off x="5639914"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22" name="tx2122"/>
            <p:cNvSpPr/>
            <p:nvPr/>
          </p:nvSpPr>
          <p:spPr>
            <a:xfrm>
              <a:off x="5905098"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23" name="tx2123"/>
            <p:cNvSpPr/>
            <p:nvPr/>
          </p:nvSpPr>
          <p:spPr>
            <a:xfrm>
              <a:off x="6170282"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24" name="tx2124"/>
            <p:cNvSpPr/>
            <p:nvPr/>
          </p:nvSpPr>
          <p:spPr>
            <a:xfrm>
              <a:off x="6435466"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25" name="tx2125"/>
            <p:cNvSpPr/>
            <p:nvPr/>
          </p:nvSpPr>
          <p:spPr>
            <a:xfrm>
              <a:off x="6700650"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26" name="tx2126"/>
            <p:cNvSpPr/>
            <p:nvPr/>
          </p:nvSpPr>
          <p:spPr>
            <a:xfrm>
              <a:off x="6965834"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27" name="tx2127"/>
            <p:cNvSpPr/>
            <p:nvPr/>
          </p:nvSpPr>
          <p:spPr>
            <a:xfrm>
              <a:off x="7231018"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28" name="tx2128"/>
            <p:cNvSpPr/>
            <p:nvPr/>
          </p:nvSpPr>
          <p:spPr>
            <a:xfrm>
              <a:off x="7496201"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29" name="tx2129"/>
            <p:cNvSpPr/>
            <p:nvPr/>
          </p:nvSpPr>
          <p:spPr>
            <a:xfrm>
              <a:off x="7761385"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130" name="tx2130"/>
            <p:cNvSpPr/>
            <p:nvPr/>
          </p:nvSpPr>
          <p:spPr>
            <a:xfrm>
              <a:off x="8026569"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131" name="tx2131"/>
            <p:cNvSpPr/>
            <p:nvPr/>
          </p:nvSpPr>
          <p:spPr>
            <a:xfrm>
              <a:off x="8291753"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132" name="tx2132"/>
            <p:cNvSpPr/>
            <p:nvPr/>
          </p:nvSpPr>
          <p:spPr>
            <a:xfrm>
              <a:off x="8556937"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133" name="tx2133"/>
            <p:cNvSpPr/>
            <p:nvPr/>
          </p:nvSpPr>
          <p:spPr>
            <a:xfrm>
              <a:off x="1927339"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134" name="tx2134"/>
            <p:cNvSpPr/>
            <p:nvPr/>
          </p:nvSpPr>
          <p:spPr>
            <a:xfrm>
              <a:off x="2722891"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135" name="tx2135"/>
            <p:cNvSpPr/>
            <p:nvPr/>
          </p:nvSpPr>
          <p:spPr>
            <a:xfrm>
              <a:off x="2988075"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136" name="tx2136"/>
            <p:cNvSpPr/>
            <p:nvPr/>
          </p:nvSpPr>
          <p:spPr>
            <a:xfrm>
              <a:off x="3253259"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137" name="tx2137"/>
            <p:cNvSpPr/>
            <p:nvPr/>
          </p:nvSpPr>
          <p:spPr>
            <a:xfrm>
              <a:off x="3518443"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138" name="tx2138"/>
            <p:cNvSpPr/>
            <p:nvPr/>
          </p:nvSpPr>
          <p:spPr>
            <a:xfrm>
              <a:off x="3783626"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139" name="tx2139"/>
            <p:cNvSpPr/>
            <p:nvPr/>
          </p:nvSpPr>
          <p:spPr>
            <a:xfrm>
              <a:off x="4048810"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140" name="tx2140"/>
            <p:cNvSpPr/>
            <p:nvPr/>
          </p:nvSpPr>
          <p:spPr>
            <a:xfrm>
              <a:off x="4313994"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141" name="tx2141"/>
            <p:cNvSpPr/>
            <p:nvPr/>
          </p:nvSpPr>
          <p:spPr>
            <a:xfrm>
              <a:off x="4579178"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142" name="tx2142"/>
            <p:cNvSpPr/>
            <p:nvPr/>
          </p:nvSpPr>
          <p:spPr>
            <a:xfrm>
              <a:off x="4844362"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143" name="tx2143"/>
            <p:cNvSpPr/>
            <p:nvPr/>
          </p:nvSpPr>
          <p:spPr>
            <a:xfrm>
              <a:off x="5109546"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144" name="tx2144"/>
            <p:cNvSpPr/>
            <p:nvPr/>
          </p:nvSpPr>
          <p:spPr>
            <a:xfrm>
              <a:off x="5374730"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145" name="tx2145"/>
            <p:cNvSpPr/>
            <p:nvPr/>
          </p:nvSpPr>
          <p:spPr>
            <a:xfrm>
              <a:off x="5639914"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146" name="tx2146"/>
            <p:cNvSpPr/>
            <p:nvPr/>
          </p:nvSpPr>
          <p:spPr>
            <a:xfrm>
              <a:off x="5905098"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147" name="tx2147"/>
            <p:cNvSpPr/>
            <p:nvPr/>
          </p:nvSpPr>
          <p:spPr>
            <a:xfrm>
              <a:off x="6170282"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148" name="tx2148"/>
            <p:cNvSpPr/>
            <p:nvPr/>
          </p:nvSpPr>
          <p:spPr>
            <a:xfrm>
              <a:off x="6435466"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149" name="tx2149"/>
            <p:cNvSpPr/>
            <p:nvPr/>
          </p:nvSpPr>
          <p:spPr>
            <a:xfrm>
              <a:off x="6700650"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150" name="tx2150"/>
            <p:cNvSpPr/>
            <p:nvPr/>
          </p:nvSpPr>
          <p:spPr>
            <a:xfrm>
              <a:off x="6965834"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151" name="tx2151"/>
            <p:cNvSpPr/>
            <p:nvPr/>
          </p:nvSpPr>
          <p:spPr>
            <a:xfrm>
              <a:off x="7231018"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152" name="tx2152"/>
            <p:cNvSpPr/>
            <p:nvPr/>
          </p:nvSpPr>
          <p:spPr>
            <a:xfrm>
              <a:off x="7496201"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53" name="tx2153"/>
            <p:cNvSpPr/>
            <p:nvPr/>
          </p:nvSpPr>
          <p:spPr>
            <a:xfrm>
              <a:off x="7761385"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54" name="tx2154"/>
            <p:cNvSpPr/>
            <p:nvPr/>
          </p:nvSpPr>
          <p:spPr>
            <a:xfrm>
              <a:off x="8026569"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55" name="tx2155"/>
            <p:cNvSpPr/>
            <p:nvPr/>
          </p:nvSpPr>
          <p:spPr>
            <a:xfrm>
              <a:off x="8291753"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56" name="tx2156"/>
            <p:cNvSpPr/>
            <p:nvPr/>
          </p:nvSpPr>
          <p:spPr>
            <a:xfrm>
              <a:off x="8556937"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57" name="tx2157"/>
            <p:cNvSpPr/>
            <p:nvPr/>
          </p:nvSpPr>
          <p:spPr>
            <a:xfrm>
              <a:off x="2988075"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158" name="tx2158"/>
            <p:cNvSpPr/>
            <p:nvPr/>
          </p:nvSpPr>
          <p:spPr>
            <a:xfrm>
              <a:off x="3253259"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159" name="tx2159"/>
            <p:cNvSpPr/>
            <p:nvPr/>
          </p:nvSpPr>
          <p:spPr>
            <a:xfrm>
              <a:off x="3518443"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160" name="tx2160"/>
            <p:cNvSpPr/>
            <p:nvPr/>
          </p:nvSpPr>
          <p:spPr>
            <a:xfrm>
              <a:off x="3783626"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161" name="tx2161"/>
            <p:cNvSpPr/>
            <p:nvPr/>
          </p:nvSpPr>
          <p:spPr>
            <a:xfrm>
              <a:off x="4048810"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162" name="tx2162"/>
            <p:cNvSpPr/>
            <p:nvPr/>
          </p:nvSpPr>
          <p:spPr>
            <a:xfrm>
              <a:off x="4313994"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163" name="tx2163"/>
            <p:cNvSpPr/>
            <p:nvPr/>
          </p:nvSpPr>
          <p:spPr>
            <a:xfrm>
              <a:off x="4579178"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164" name="tx2164"/>
            <p:cNvSpPr/>
            <p:nvPr/>
          </p:nvSpPr>
          <p:spPr>
            <a:xfrm>
              <a:off x="4844362"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165" name="tx2165"/>
            <p:cNvSpPr/>
            <p:nvPr/>
          </p:nvSpPr>
          <p:spPr>
            <a:xfrm>
              <a:off x="5109546"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166" name="tx2166"/>
            <p:cNvSpPr/>
            <p:nvPr/>
          </p:nvSpPr>
          <p:spPr>
            <a:xfrm>
              <a:off x="5374730"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167" name="tx2167"/>
            <p:cNvSpPr/>
            <p:nvPr/>
          </p:nvSpPr>
          <p:spPr>
            <a:xfrm>
              <a:off x="5639914"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168" name="tx2168"/>
            <p:cNvSpPr/>
            <p:nvPr/>
          </p:nvSpPr>
          <p:spPr>
            <a:xfrm>
              <a:off x="5905098"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169" name="tx2169"/>
            <p:cNvSpPr/>
            <p:nvPr/>
          </p:nvSpPr>
          <p:spPr>
            <a:xfrm>
              <a:off x="6170282"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70" name="tx2170"/>
            <p:cNvSpPr/>
            <p:nvPr/>
          </p:nvSpPr>
          <p:spPr>
            <a:xfrm>
              <a:off x="6435466"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71" name="tx2171"/>
            <p:cNvSpPr/>
            <p:nvPr/>
          </p:nvSpPr>
          <p:spPr>
            <a:xfrm>
              <a:off x="6700650"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72" name="tx2172"/>
            <p:cNvSpPr/>
            <p:nvPr/>
          </p:nvSpPr>
          <p:spPr>
            <a:xfrm>
              <a:off x="6965834"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73" name="tx2173"/>
            <p:cNvSpPr/>
            <p:nvPr/>
          </p:nvSpPr>
          <p:spPr>
            <a:xfrm>
              <a:off x="7231018"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174" name="tx2174"/>
            <p:cNvSpPr/>
            <p:nvPr/>
          </p:nvSpPr>
          <p:spPr>
            <a:xfrm>
              <a:off x="7496201"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75" name="tx2175"/>
            <p:cNvSpPr/>
            <p:nvPr/>
          </p:nvSpPr>
          <p:spPr>
            <a:xfrm>
              <a:off x="7761385"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176" name="tx2176"/>
            <p:cNvSpPr/>
            <p:nvPr/>
          </p:nvSpPr>
          <p:spPr>
            <a:xfrm>
              <a:off x="8026569"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77" name="tx2177"/>
            <p:cNvSpPr/>
            <p:nvPr/>
          </p:nvSpPr>
          <p:spPr>
            <a:xfrm>
              <a:off x="8291753"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78" name="tx2178"/>
            <p:cNvSpPr/>
            <p:nvPr/>
          </p:nvSpPr>
          <p:spPr>
            <a:xfrm>
              <a:off x="8556937"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79" name="tx2179"/>
            <p:cNvSpPr/>
            <p:nvPr/>
          </p:nvSpPr>
          <p:spPr>
            <a:xfrm>
              <a:off x="1927339"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180" name="tx2180"/>
            <p:cNvSpPr/>
            <p:nvPr/>
          </p:nvSpPr>
          <p:spPr>
            <a:xfrm>
              <a:off x="2192523"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181" name="tx2181"/>
            <p:cNvSpPr/>
            <p:nvPr/>
          </p:nvSpPr>
          <p:spPr>
            <a:xfrm>
              <a:off x="2457707"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182" name="tx2182"/>
            <p:cNvSpPr/>
            <p:nvPr/>
          </p:nvSpPr>
          <p:spPr>
            <a:xfrm>
              <a:off x="2722891"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83" name="tx2183"/>
            <p:cNvSpPr/>
            <p:nvPr/>
          </p:nvSpPr>
          <p:spPr>
            <a:xfrm>
              <a:off x="2988075"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84" name="tx2184"/>
            <p:cNvSpPr/>
            <p:nvPr/>
          </p:nvSpPr>
          <p:spPr>
            <a:xfrm>
              <a:off x="3253259"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85" name="tx2185"/>
            <p:cNvSpPr/>
            <p:nvPr/>
          </p:nvSpPr>
          <p:spPr>
            <a:xfrm>
              <a:off x="3518443"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86" name="tx2186"/>
            <p:cNvSpPr/>
            <p:nvPr/>
          </p:nvSpPr>
          <p:spPr>
            <a:xfrm>
              <a:off x="3783626"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187" name="tx2187"/>
            <p:cNvSpPr/>
            <p:nvPr/>
          </p:nvSpPr>
          <p:spPr>
            <a:xfrm>
              <a:off x="4048810"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188" name="tx2188"/>
            <p:cNvSpPr/>
            <p:nvPr/>
          </p:nvSpPr>
          <p:spPr>
            <a:xfrm>
              <a:off x="4313994"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189" name="tx2189"/>
            <p:cNvSpPr/>
            <p:nvPr/>
          </p:nvSpPr>
          <p:spPr>
            <a:xfrm>
              <a:off x="4579178"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90" name="tx2190"/>
            <p:cNvSpPr/>
            <p:nvPr/>
          </p:nvSpPr>
          <p:spPr>
            <a:xfrm>
              <a:off x="4844362"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91" name="tx2191"/>
            <p:cNvSpPr/>
            <p:nvPr/>
          </p:nvSpPr>
          <p:spPr>
            <a:xfrm>
              <a:off x="5109546"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192" name="tx2192"/>
            <p:cNvSpPr/>
            <p:nvPr/>
          </p:nvSpPr>
          <p:spPr>
            <a:xfrm>
              <a:off x="5374730"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93" name="tx2193"/>
            <p:cNvSpPr/>
            <p:nvPr/>
          </p:nvSpPr>
          <p:spPr>
            <a:xfrm>
              <a:off x="5639914"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94" name="tx2194"/>
            <p:cNvSpPr/>
            <p:nvPr/>
          </p:nvSpPr>
          <p:spPr>
            <a:xfrm>
              <a:off x="5905098"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95" name="tx2195"/>
            <p:cNvSpPr/>
            <p:nvPr/>
          </p:nvSpPr>
          <p:spPr>
            <a:xfrm>
              <a:off x="6170282"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196" name="tx2196"/>
            <p:cNvSpPr/>
            <p:nvPr/>
          </p:nvSpPr>
          <p:spPr>
            <a:xfrm>
              <a:off x="6435466"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97" name="tx2197"/>
            <p:cNvSpPr/>
            <p:nvPr/>
          </p:nvSpPr>
          <p:spPr>
            <a:xfrm>
              <a:off x="6700650"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198" name="tx2198"/>
            <p:cNvSpPr/>
            <p:nvPr/>
          </p:nvSpPr>
          <p:spPr>
            <a:xfrm>
              <a:off x="6965834"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99" name="tx2199"/>
            <p:cNvSpPr/>
            <p:nvPr/>
          </p:nvSpPr>
          <p:spPr>
            <a:xfrm>
              <a:off x="7231018"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200" name="tx2200"/>
            <p:cNvSpPr/>
            <p:nvPr/>
          </p:nvSpPr>
          <p:spPr>
            <a:xfrm>
              <a:off x="7496201"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201" name="tx2201"/>
            <p:cNvSpPr/>
            <p:nvPr/>
          </p:nvSpPr>
          <p:spPr>
            <a:xfrm>
              <a:off x="7761385"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202" name="tx2202"/>
            <p:cNvSpPr/>
            <p:nvPr/>
          </p:nvSpPr>
          <p:spPr>
            <a:xfrm>
              <a:off x="8026569"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203" name="tx2203"/>
            <p:cNvSpPr/>
            <p:nvPr/>
          </p:nvSpPr>
          <p:spPr>
            <a:xfrm>
              <a:off x="8291753"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204" name="tx2204"/>
            <p:cNvSpPr/>
            <p:nvPr/>
          </p:nvSpPr>
          <p:spPr>
            <a:xfrm>
              <a:off x="8556937"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205" name="tx2205"/>
            <p:cNvSpPr/>
            <p:nvPr/>
          </p:nvSpPr>
          <p:spPr>
            <a:xfrm>
              <a:off x="1927339"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206" name="tx2206"/>
            <p:cNvSpPr/>
            <p:nvPr/>
          </p:nvSpPr>
          <p:spPr>
            <a:xfrm>
              <a:off x="2192523"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207" name="tx2207"/>
            <p:cNvSpPr/>
            <p:nvPr/>
          </p:nvSpPr>
          <p:spPr>
            <a:xfrm>
              <a:off x="2457707"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208" name="tx2208"/>
            <p:cNvSpPr/>
            <p:nvPr/>
          </p:nvSpPr>
          <p:spPr>
            <a:xfrm>
              <a:off x="2722891"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209" name="tx2209"/>
            <p:cNvSpPr/>
            <p:nvPr/>
          </p:nvSpPr>
          <p:spPr>
            <a:xfrm>
              <a:off x="2988075"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210" name="tx2210"/>
            <p:cNvSpPr/>
            <p:nvPr/>
          </p:nvSpPr>
          <p:spPr>
            <a:xfrm>
              <a:off x="3253259"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211" name="tx2211"/>
            <p:cNvSpPr/>
            <p:nvPr/>
          </p:nvSpPr>
          <p:spPr>
            <a:xfrm>
              <a:off x="3518443"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212" name="tx2212"/>
            <p:cNvSpPr/>
            <p:nvPr/>
          </p:nvSpPr>
          <p:spPr>
            <a:xfrm>
              <a:off x="3783626"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213" name="tx2213"/>
            <p:cNvSpPr/>
            <p:nvPr/>
          </p:nvSpPr>
          <p:spPr>
            <a:xfrm>
              <a:off x="4048810"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214" name="tx2214"/>
            <p:cNvSpPr/>
            <p:nvPr/>
          </p:nvSpPr>
          <p:spPr>
            <a:xfrm>
              <a:off x="4313994"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15" name="tx2215"/>
            <p:cNvSpPr/>
            <p:nvPr/>
          </p:nvSpPr>
          <p:spPr>
            <a:xfrm>
              <a:off x="4579178"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216" name="tx2216"/>
            <p:cNvSpPr/>
            <p:nvPr/>
          </p:nvSpPr>
          <p:spPr>
            <a:xfrm>
              <a:off x="4844362"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217" name="tx2217"/>
            <p:cNvSpPr/>
            <p:nvPr/>
          </p:nvSpPr>
          <p:spPr>
            <a:xfrm>
              <a:off x="5109546"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218" name="tx2218"/>
            <p:cNvSpPr/>
            <p:nvPr/>
          </p:nvSpPr>
          <p:spPr>
            <a:xfrm>
              <a:off x="5374730"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219" name="tx2219"/>
            <p:cNvSpPr/>
            <p:nvPr/>
          </p:nvSpPr>
          <p:spPr>
            <a:xfrm>
              <a:off x="5639914"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220" name="tx2220"/>
            <p:cNvSpPr/>
            <p:nvPr/>
          </p:nvSpPr>
          <p:spPr>
            <a:xfrm>
              <a:off x="5905098"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221" name="tx2221"/>
            <p:cNvSpPr/>
            <p:nvPr/>
          </p:nvSpPr>
          <p:spPr>
            <a:xfrm>
              <a:off x="6170282"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22" name="tx2222"/>
            <p:cNvSpPr/>
            <p:nvPr/>
          </p:nvSpPr>
          <p:spPr>
            <a:xfrm>
              <a:off x="6435466"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23" name="tx2223"/>
            <p:cNvSpPr/>
            <p:nvPr/>
          </p:nvSpPr>
          <p:spPr>
            <a:xfrm>
              <a:off x="6700650"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224" name="tx2224"/>
            <p:cNvSpPr/>
            <p:nvPr/>
          </p:nvSpPr>
          <p:spPr>
            <a:xfrm>
              <a:off x="6965834"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225" name="tx2225"/>
            <p:cNvSpPr/>
            <p:nvPr/>
          </p:nvSpPr>
          <p:spPr>
            <a:xfrm>
              <a:off x="7231018"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226" name="tx2226"/>
            <p:cNvSpPr/>
            <p:nvPr/>
          </p:nvSpPr>
          <p:spPr>
            <a:xfrm>
              <a:off x="7496201"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227" name="tx2227"/>
            <p:cNvSpPr/>
            <p:nvPr/>
          </p:nvSpPr>
          <p:spPr>
            <a:xfrm>
              <a:off x="7761385"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228" name="tx2228"/>
            <p:cNvSpPr/>
            <p:nvPr/>
          </p:nvSpPr>
          <p:spPr>
            <a:xfrm>
              <a:off x="8026569"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229" name="tx2229"/>
            <p:cNvSpPr/>
            <p:nvPr/>
          </p:nvSpPr>
          <p:spPr>
            <a:xfrm>
              <a:off x="8291753"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230" name="tx2230"/>
            <p:cNvSpPr/>
            <p:nvPr/>
          </p:nvSpPr>
          <p:spPr>
            <a:xfrm>
              <a:off x="8556937"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231" name="tx2231"/>
            <p:cNvSpPr/>
            <p:nvPr/>
          </p:nvSpPr>
          <p:spPr>
            <a:xfrm>
              <a:off x="1927339"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232" name="tx2232"/>
            <p:cNvSpPr/>
            <p:nvPr/>
          </p:nvSpPr>
          <p:spPr>
            <a:xfrm>
              <a:off x="2192523"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233" name="tx2233"/>
            <p:cNvSpPr/>
            <p:nvPr/>
          </p:nvSpPr>
          <p:spPr>
            <a:xfrm>
              <a:off x="2457707"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234" name="tx2234"/>
            <p:cNvSpPr/>
            <p:nvPr/>
          </p:nvSpPr>
          <p:spPr>
            <a:xfrm>
              <a:off x="2722891"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235" name="tx2235"/>
            <p:cNvSpPr/>
            <p:nvPr/>
          </p:nvSpPr>
          <p:spPr>
            <a:xfrm>
              <a:off x="2988075"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236" name="tx2236"/>
            <p:cNvSpPr/>
            <p:nvPr/>
          </p:nvSpPr>
          <p:spPr>
            <a:xfrm>
              <a:off x="3253259"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237" name="tx2237"/>
            <p:cNvSpPr/>
            <p:nvPr/>
          </p:nvSpPr>
          <p:spPr>
            <a:xfrm>
              <a:off x="3518443"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238" name="tx2238"/>
            <p:cNvSpPr/>
            <p:nvPr/>
          </p:nvSpPr>
          <p:spPr>
            <a:xfrm>
              <a:off x="3783626"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239" name="tx2239"/>
            <p:cNvSpPr/>
            <p:nvPr/>
          </p:nvSpPr>
          <p:spPr>
            <a:xfrm>
              <a:off x="4048810"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240" name="tx2240"/>
            <p:cNvSpPr/>
            <p:nvPr/>
          </p:nvSpPr>
          <p:spPr>
            <a:xfrm>
              <a:off x="4313994"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241" name="tx2241"/>
            <p:cNvSpPr/>
            <p:nvPr/>
          </p:nvSpPr>
          <p:spPr>
            <a:xfrm>
              <a:off x="4579178"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242" name="tx2242"/>
            <p:cNvSpPr/>
            <p:nvPr/>
          </p:nvSpPr>
          <p:spPr>
            <a:xfrm>
              <a:off x="4844362"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43" name="tx2243"/>
            <p:cNvSpPr/>
            <p:nvPr/>
          </p:nvSpPr>
          <p:spPr>
            <a:xfrm>
              <a:off x="5109546"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44" name="tx2244"/>
            <p:cNvSpPr/>
            <p:nvPr/>
          </p:nvSpPr>
          <p:spPr>
            <a:xfrm>
              <a:off x="5374730"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45" name="tx2245"/>
            <p:cNvSpPr/>
            <p:nvPr/>
          </p:nvSpPr>
          <p:spPr>
            <a:xfrm>
              <a:off x="5639914"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246" name="tx2246"/>
            <p:cNvSpPr/>
            <p:nvPr/>
          </p:nvSpPr>
          <p:spPr>
            <a:xfrm>
              <a:off x="5905098"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247" name="tx2247"/>
            <p:cNvSpPr/>
            <p:nvPr/>
          </p:nvSpPr>
          <p:spPr>
            <a:xfrm>
              <a:off x="6170282"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248" name="tx2248"/>
            <p:cNvSpPr/>
            <p:nvPr/>
          </p:nvSpPr>
          <p:spPr>
            <a:xfrm>
              <a:off x="6435466"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249" name="tx2249"/>
            <p:cNvSpPr/>
            <p:nvPr/>
          </p:nvSpPr>
          <p:spPr>
            <a:xfrm>
              <a:off x="6700650"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250" name="tx2250"/>
            <p:cNvSpPr/>
            <p:nvPr/>
          </p:nvSpPr>
          <p:spPr>
            <a:xfrm>
              <a:off x="6965834"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251" name="tx2251"/>
            <p:cNvSpPr/>
            <p:nvPr/>
          </p:nvSpPr>
          <p:spPr>
            <a:xfrm>
              <a:off x="7231018"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252" name="tx2252"/>
            <p:cNvSpPr/>
            <p:nvPr/>
          </p:nvSpPr>
          <p:spPr>
            <a:xfrm>
              <a:off x="7496201"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253" name="tx2253"/>
            <p:cNvSpPr/>
            <p:nvPr/>
          </p:nvSpPr>
          <p:spPr>
            <a:xfrm>
              <a:off x="7761385"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254" name="tx2254"/>
            <p:cNvSpPr/>
            <p:nvPr/>
          </p:nvSpPr>
          <p:spPr>
            <a:xfrm>
              <a:off x="8026569"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255" name="tx2255"/>
            <p:cNvSpPr/>
            <p:nvPr/>
          </p:nvSpPr>
          <p:spPr>
            <a:xfrm>
              <a:off x="8291753"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256" name="tx2256"/>
            <p:cNvSpPr/>
            <p:nvPr/>
          </p:nvSpPr>
          <p:spPr>
            <a:xfrm>
              <a:off x="8556937"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257" name="tx2257"/>
            <p:cNvSpPr/>
            <p:nvPr/>
          </p:nvSpPr>
          <p:spPr>
            <a:xfrm>
              <a:off x="3253259"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258" name="tx2258"/>
            <p:cNvSpPr/>
            <p:nvPr/>
          </p:nvSpPr>
          <p:spPr>
            <a:xfrm>
              <a:off x="3518443"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259" name="tx2259"/>
            <p:cNvSpPr/>
            <p:nvPr/>
          </p:nvSpPr>
          <p:spPr>
            <a:xfrm>
              <a:off x="3783626"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2260" name="tx2260"/>
            <p:cNvSpPr/>
            <p:nvPr/>
          </p:nvSpPr>
          <p:spPr>
            <a:xfrm>
              <a:off x="4048810"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261" name="tx2261"/>
            <p:cNvSpPr/>
            <p:nvPr/>
          </p:nvSpPr>
          <p:spPr>
            <a:xfrm>
              <a:off x="4313994"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262" name="tx2262"/>
            <p:cNvSpPr/>
            <p:nvPr/>
          </p:nvSpPr>
          <p:spPr>
            <a:xfrm>
              <a:off x="4579178"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263" name="tx2263"/>
            <p:cNvSpPr/>
            <p:nvPr/>
          </p:nvSpPr>
          <p:spPr>
            <a:xfrm>
              <a:off x="4844362"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264" name="tx2264"/>
            <p:cNvSpPr/>
            <p:nvPr/>
          </p:nvSpPr>
          <p:spPr>
            <a:xfrm>
              <a:off x="5109546"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265" name="tx2265"/>
            <p:cNvSpPr/>
            <p:nvPr/>
          </p:nvSpPr>
          <p:spPr>
            <a:xfrm>
              <a:off x="5374730"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266" name="tx2266"/>
            <p:cNvSpPr/>
            <p:nvPr/>
          </p:nvSpPr>
          <p:spPr>
            <a:xfrm>
              <a:off x="5639914"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267" name="tx2267"/>
            <p:cNvSpPr/>
            <p:nvPr/>
          </p:nvSpPr>
          <p:spPr>
            <a:xfrm>
              <a:off x="5905098"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268" name="tx2268"/>
            <p:cNvSpPr/>
            <p:nvPr/>
          </p:nvSpPr>
          <p:spPr>
            <a:xfrm>
              <a:off x="6170282"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269" name="tx2269"/>
            <p:cNvSpPr/>
            <p:nvPr/>
          </p:nvSpPr>
          <p:spPr>
            <a:xfrm>
              <a:off x="6435466"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270" name="tx2270"/>
            <p:cNvSpPr/>
            <p:nvPr/>
          </p:nvSpPr>
          <p:spPr>
            <a:xfrm>
              <a:off x="6700650"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271" name="tx2271"/>
            <p:cNvSpPr/>
            <p:nvPr/>
          </p:nvSpPr>
          <p:spPr>
            <a:xfrm>
              <a:off x="6965834"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272" name="tx2272"/>
            <p:cNvSpPr/>
            <p:nvPr/>
          </p:nvSpPr>
          <p:spPr>
            <a:xfrm>
              <a:off x="7231018"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273" name="tx2273"/>
            <p:cNvSpPr/>
            <p:nvPr/>
          </p:nvSpPr>
          <p:spPr>
            <a:xfrm>
              <a:off x="7496201"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274" name="tx2274"/>
            <p:cNvSpPr/>
            <p:nvPr/>
          </p:nvSpPr>
          <p:spPr>
            <a:xfrm>
              <a:off x="7761385"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275" name="tx2275"/>
            <p:cNvSpPr/>
            <p:nvPr/>
          </p:nvSpPr>
          <p:spPr>
            <a:xfrm>
              <a:off x="8026569"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276" name="tx2276"/>
            <p:cNvSpPr/>
            <p:nvPr/>
          </p:nvSpPr>
          <p:spPr>
            <a:xfrm>
              <a:off x="8291753"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277" name="tx2277"/>
            <p:cNvSpPr/>
            <p:nvPr/>
          </p:nvSpPr>
          <p:spPr>
            <a:xfrm>
              <a:off x="8556937"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278" name="tx2278"/>
            <p:cNvSpPr/>
            <p:nvPr/>
          </p:nvSpPr>
          <p:spPr>
            <a:xfrm>
              <a:off x="1927339"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31</a:t>
              </a:r>
            </a:p>
          </p:txBody>
        </p:sp>
        <p:sp>
          <p:nvSpPr>
            <p:cNvPr id="2279" name="tx2279"/>
            <p:cNvSpPr/>
            <p:nvPr/>
          </p:nvSpPr>
          <p:spPr>
            <a:xfrm>
              <a:off x="2192523"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2280" name="tx2280"/>
            <p:cNvSpPr/>
            <p:nvPr/>
          </p:nvSpPr>
          <p:spPr>
            <a:xfrm>
              <a:off x="2457707"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2281" name="tx2281"/>
            <p:cNvSpPr/>
            <p:nvPr/>
          </p:nvSpPr>
          <p:spPr>
            <a:xfrm>
              <a:off x="2722891"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2282" name="tx2282"/>
            <p:cNvSpPr/>
            <p:nvPr/>
          </p:nvSpPr>
          <p:spPr>
            <a:xfrm>
              <a:off x="2988075"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2283" name="tx2283"/>
            <p:cNvSpPr/>
            <p:nvPr/>
          </p:nvSpPr>
          <p:spPr>
            <a:xfrm>
              <a:off x="3253259"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2284" name="tx2284"/>
            <p:cNvSpPr/>
            <p:nvPr/>
          </p:nvSpPr>
          <p:spPr>
            <a:xfrm>
              <a:off x="3518443"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2285" name="tx2285"/>
            <p:cNvSpPr/>
            <p:nvPr/>
          </p:nvSpPr>
          <p:spPr>
            <a:xfrm>
              <a:off x="3783626"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2286" name="tx2286"/>
            <p:cNvSpPr/>
            <p:nvPr/>
          </p:nvSpPr>
          <p:spPr>
            <a:xfrm>
              <a:off x="4048810"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2287" name="tx2287"/>
            <p:cNvSpPr/>
            <p:nvPr/>
          </p:nvSpPr>
          <p:spPr>
            <a:xfrm>
              <a:off x="4313994"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2288" name="tx2288"/>
            <p:cNvSpPr/>
            <p:nvPr/>
          </p:nvSpPr>
          <p:spPr>
            <a:xfrm>
              <a:off x="4579178"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289" name="tx2289"/>
            <p:cNvSpPr/>
            <p:nvPr/>
          </p:nvSpPr>
          <p:spPr>
            <a:xfrm>
              <a:off x="4844362"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290" name="tx2290"/>
            <p:cNvSpPr/>
            <p:nvPr/>
          </p:nvSpPr>
          <p:spPr>
            <a:xfrm>
              <a:off x="5109546"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291" name="tx2291"/>
            <p:cNvSpPr/>
            <p:nvPr/>
          </p:nvSpPr>
          <p:spPr>
            <a:xfrm>
              <a:off x="5374730"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292" name="tx2292"/>
            <p:cNvSpPr/>
            <p:nvPr/>
          </p:nvSpPr>
          <p:spPr>
            <a:xfrm>
              <a:off x="5639914"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293" name="tx2293"/>
            <p:cNvSpPr/>
            <p:nvPr/>
          </p:nvSpPr>
          <p:spPr>
            <a:xfrm>
              <a:off x="5905098"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294" name="tx2294"/>
            <p:cNvSpPr/>
            <p:nvPr/>
          </p:nvSpPr>
          <p:spPr>
            <a:xfrm>
              <a:off x="6170282"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295" name="tx2295"/>
            <p:cNvSpPr/>
            <p:nvPr/>
          </p:nvSpPr>
          <p:spPr>
            <a:xfrm>
              <a:off x="6435466"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296" name="tx2296"/>
            <p:cNvSpPr/>
            <p:nvPr/>
          </p:nvSpPr>
          <p:spPr>
            <a:xfrm>
              <a:off x="7231018"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297" name="tx2297"/>
            <p:cNvSpPr/>
            <p:nvPr/>
          </p:nvSpPr>
          <p:spPr>
            <a:xfrm>
              <a:off x="7496201"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298" name="tx2298"/>
            <p:cNvSpPr/>
            <p:nvPr/>
          </p:nvSpPr>
          <p:spPr>
            <a:xfrm>
              <a:off x="7761385"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299" name="tx2299"/>
            <p:cNvSpPr/>
            <p:nvPr/>
          </p:nvSpPr>
          <p:spPr>
            <a:xfrm>
              <a:off x="8291753"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300" name="tx2300"/>
            <p:cNvSpPr/>
            <p:nvPr/>
          </p:nvSpPr>
          <p:spPr>
            <a:xfrm>
              <a:off x="8556937"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301" name="tx2301"/>
            <p:cNvSpPr/>
            <p:nvPr/>
          </p:nvSpPr>
          <p:spPr>
            <a:xfrm>
              <a:off x="1927339"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2302" name="tx2302"/>
            <p:cNvSpPr/>
            <p:nvPr/>
          </p:nvSpPr>
          <p:spPr>
            <a:xfrm>
              <a:off x="1927339"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2303" name="tx2303"/>
            <p:cNvSpPr/>
            <p:nvPr/>
          </p:nvSpPr>
          <p:spPr>
            <a:xfrm>
              <a:off x="2192523"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2304" name="tx2304"/>
            <p:cNvSpPr/>
            <p:nvPr/>
          </p:nvSpPr>
          <p:spPr>
            <a:xfrm>
              <a:off x="2457707"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2305" name="tx2305"/>
            <p:cNvSpPr/>
            <p:nvPr/>
          </p:nvSpPr>
          <p:spPr>
            <a:xfrm>
              <a:off x="2722891"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2306" name="tx2306"/>
            <p:cNvSpPr/>
            <p:nvPr/>
          </p:nvSpPr>
          <p:spPr>
            <a:xfrm>
              <a:off x="2988075"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2307" name="tx2307"/>
            <p:cNvSpPr/>
            <p:nvPr/>
          </p:nvSpPr>
          <p:spPr>
            <a:xfrm>
              <a:off x="3253259"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308" name="tx2308"/>
            <p:cNvSpPr/>
            <p:nvPr/>
          </p:nvSpPr>
          <p:spPr>
            <a:xfrm>
              <a:off x="3518443"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2309" name="tx2309"/>
            <p:cNvSpPr/>
            <p:nvPr/>
          </p:nvSpPr>
          <p:spPr>
            <a:xfrm>
              <a:off x="3783626"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310" name="tx2310"/>
            <p:cNvSpPr/>
            <p:nvPr/>
          </p:nvSpPr>
          <p:spPr>
            <a:xfrm>
              <a:off x="4048810"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2311" name="tx2311"/>
            <p:cNvSpPr/>
            <p:nvPr/>
          </p:nvSpPr>
          <p:spPr>
            <a:xfrm>
              <a:off x="4313994"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2312" name="tx2312"/>
            <p:cNvSpPr/>
            <p:nvPr/>
          </p:nvSpPr>
          <p:spPr>
            <a:xfrm>
              <a:off x="4579178"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2313" name="tx2313"/>
            <p:cNvSpPr/>
            <p:nvPr/>
          </p:nvSpPr>
          <p:spPr>
            <a:xfrm>
              <a:off x="4844362"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2314" name="tx2314"/>
            <p:cNvSpPr/>
            <p:nvPr/>
          </p:nvSpPr>
          <p:spPr>
            <a:xfrm>
              <a:off x="5109546"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2315" name="tx2315"/>
            <p:cNvSpPr/>
            <p:nvPr/>
          </p:nvSpPr>
          <p:spPr>
            <a:xfrm>
              <a:off x="5374730"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23</a:t>
              </a:r>
            </a:p>
          </p:txBody>
        </p:sp>
        <p:sp>
          <p:nvSpPr>
            <p:cNvPr id="2316" name="tx2316"/>
            <p:cNvSpPr/>
            <p:nvPr/>
          </p:nvSpPr>
          <p:spPr>
            <a:xfrm>
              <a:off x="5639914"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2317" name="tx2317"/>
            <p:cNvSpPr/>
            <p:nvPr/>
          </p:nvSpPr>
          <p:spPr>
            <a:xfrm>
              <a:off x="5905098"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2318" name="tx2318"/>
            <p:cNvSpPr/>
            <p:nvPr/>
          </p:nvSpPr>
          <p:spPr>
            <a:xfrm>
              <a:off x="6170282"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2319" name="tx2319"/>
            <p:cNvSpPr/>
            <p:nvPr/>
          </p:nvSpPr>
          <p:spPr>
            <a:xfrm>
              <a:off x="6435466"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2320" name="tx2320"/>
            <p:cNvSpPr/>
            <p:nvPr/>
          </p:nvSpPr>
          <p:spPr>
            <a:xfrm>
              <a:off x="6700650"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2321" name="tx2321"/>
            <p:cNvSpPr/>
            <p:nvPr/>
          </p:nvSpPr>
          <p:spPr>
            <a:xfrm>
              <a:off x="6965834"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38</a:t>
              </a:r>
            </a:p>
          </p:txBody>
        </p:sp>
        <p:sp>
          <p:nvSpPr>
            <p:cNvPr id="2322" name="tx2322"/>
            <p:cNvSpPr/>
            <p:nvPr/>
          </p:nvSpPr>
          <p:spPr>
            <a:xfrm>
              <a:off x="7231018"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2323" name="tx2323"/>
            <p:cNvSpPr/>
            <p:nvPr/>
          </p:nvSpPr>
          <p:spPr>
            <a:xfrm>
              <a:off x="7496201"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35</a:t>
              </a:r>
            </a:p>
          </p:txBody>
        </p:sp>
        <p:sp>
          <p:nvSpPr>
            <p:cNvPr id="2324" name="tx2324"/>
            <p:cNvSpPr/>
            <p:nvPr/>
          </p:nvSpPr>
          <p:spPr>
            <a:xfrm>
              <a:off x="7761385"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2325" name="tx2325"/>
            <p:cNvSpPr/>
            <p:nvPr/>
          </p:nvSpPr>
          <p:spPr>
            <a:xfrm>
              <a:off x="8026569"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2326" name="tx2326"/>
            <p:cNvSpPr/>
            <p:nvPr/>
          </p:nvSpPr>
          <p:spPr>
            <a:xfrm>
              <a:off x="8291753"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2327" name="tx2327"/>
            <p:cNvSpPr/>
            <p:nvPr/>
          </p:nvSpPr>
          <p:spPr>
            <a:xfrm>
              <a:off x="8556937"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2328" name="tx2328"/>
            <p:cNvSpPr/>
            <p:nvPr/>
          </p:nvSpPr>
          <p:spPr>
            <a:xfrm>
              <a:off x="1927339"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38</a:t>
              </a:r>
            </a:p>
          </p:txBody>
        </p:sp>
        <p:sp>
          <p:nvSpPr>
            <p:cNvPr id="2329" name="tx2329"/>
            <p:cNvSpPr/>
            <p:nvPr/>
          </p:nvSpPr>
          <p:spPr>
            <a:xfrm>
              <a:off x="2192523"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26</a:t>
              </a:r>
            </a:p>
          </p:txBody>
        </p:sp>
        <p:sp>
          <p:nvSpPr>
            <p:cNvPr id="2330" name="tx2330"/>
            <p:cNvSpPr/>
            <p:nvPr/>
          </p:nvSpPr>
          <p:spPr>
            <a:xfrm>
              <a:off x="2457707"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25</a:t>
              </a:r>
            </a:p>
          </p:txBody>
        </p:sp>
        <p:sp>
          <p:nvSpPr>
            <p:cNvPr id="2331" name="tx2331"/>
            <p:cNvSpPr/>
            <p:nvPr/>
          </p:nvSpPr>
          <p:spPr>
            <a:xfrm>
              <a:off x="2722891"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23</a:t>
              </a:r>
            </a:p>
          </p:txBody>
        </p:sp>
        <p:sp>
          <p:nvSpPr>
            <p:cNvPr id="2332" name="tx2332"/>
            <p:cNvSpPr/>
            <p:nvPr/>
          </p:nvSpPr>
          <p:spPr>
            <a:xfrm>
              <a:off x="2988075"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22</a:t>
              </a:r>
            </a:p>
          </p:txBody>
        </p:sp>
        <p:sp>
          <p:nvSpPr>
            <p:cNvPr id="2333" name="tx2333"/>
            <p:cNvSpPr/>
            <p:nvPr/>
          </p:nvSpPr>
          <p:spPr>
            <a:xfrm>
              <a:off x="3253259"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26</a:t>
              </a:r>
            </a:p>
          </p:txBody>
        </p:sp>
        <p:sp>
          <p:nvSpPr>
            <p:cNvPr id="2334" name="tx2334"/>
            <p:cNvSpPr/>
            <p:nvPr/>
          </p:nvSpPr>
          <p:spPr>
            <a:xfrm>
              <a:off x="3518443"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2335" name="tx2335"/>
            <p:cNvSpPr/>
            <p:nvPr/>
          </p:nvSpPr>
          <p:spPr>
            <a:xfrm>
              <a:off x="3783626"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29</a:t>
              </a:r>
            </a:p>
          </p:txBody>
        </p:sp>
        <p:sp>
          <p:nvSpPr>
            <p:cNvPr id="2336" name="tx2336"/>
            <p:cNvSpPr/>
            <p:nvPr/>
          </p:nvSpPr>
          <p:spPr>
            <a:xfrm>
              <a:off x="4048810"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19</a:t>
              </a:r>
            </a:p>
          </p:txBody>
        </p:sp>
        <p:sp>
          <p:nvSpPr>
            <p:cNvPr id="2337" name="tx2337"/>
            <p:cNvSpPr/>
            <p:nvPr/>
          </p:nvSpPr>
          <p:spPr>
            <a:xfrm>
              <a:off x="4313994"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26</a:t>
              </a:r>
            </a:p>
          </p:txBody>
        </p:sp>
        <p:sp>
          <p:nvSpPr>
            <p:cNvPr id="2338" name="tx2338"/>
            <p:cNvSpPr/>
            <p:nvPr/>
          </p:nvSpPr>
          <p:spPr>
            <a:xfrm>
              <a:off x="4579178"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2339" name="tx2339"/>
            <p:cNvSpPr/>
            <p:nvPr/>
          </p:nvSpPr>
          <p:spPr>
            <a:xfrm>
              <a:off x="4844362"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2340" name="tx2340"/>
            <p:cNvSpPr/>
            <p:nvPr/>
          </p:nvSpPr>
          <p:spPr>
            <a:xfrm>
              <a:off x="5109546"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2341" name="tx2341"/>
            <p:cNvSpPr/>
            <p:nvPr/>
          </p:nvSpPr>
          <p:spPr>
            <a:xfrm>
              <a:off x="5374730"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39</a:t>
              </a:r>
            </a:p>
          </p:txBody>
        </p:sp>
        <p:sp>
          <p:nvSpPr>
            <p:cNvPr id="2342" name="tx2342"/>
            <p:cNvSpPr/>
            <p:nvPr/>
          </p:nvSpPr>
          <p:spPr>
            <a:xfrm>
              <a:off x="5639914"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36</a:t>
              </a:r>
            </a:p>
          </p:txBody>
        </p:sp>
        <p:sp>
          <p:nvSpPr>
            <p:cNvPr id="2343" name="tx2343"/>
            <p:cNvSpPr/>
            <p:nvPr/>
          </p:nvSpPr>
          <p:spPr>
            <a:xfrm>
              <a:off x="5905098"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2344" name="tx2344"/>
            <p:cNvSpPr/>
            <p:nvPr/>
          </p:nvSpPr>
          <p:spPr>
            <a:xfrm>
              <a:off x="6170282"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2345" name="tx2345"/>
            <p:cNvSpPr/>
            <p:nvPr/>
          </p:nvSpPr>
          <p:spPr>
            <a:xfrm>
              <a:off x="6435466"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2346" name="tx2346"/>
            <p:cNvSpPr/>
            <p:nvPr/>
          </p:nvSpPr>
          <p:spPr>
            <a:xfrm>
              <a:off x="6700650"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2347" name="tx2347"/>
            <p:cNvSpPr/>
            <p:nvPr/>
          </p:nvSpPr>
          <p:spPr>
            <a:xfrm>
              <a:off x="6965834"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348" name="tx2348"/>
            <p:cNvSpPr/>
            <p:nvPr/>
          </p:nvSpPr>
          <p:spPr>
            <a:xfrm>
              <a:off x="7231018"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349" name="tx2349"/>
            <p:cNvSpPr/>
            <p:nvPr/>
          </p:nvSpPr>
          <p:spPr>
            <a:xfrm>
              <a:off x="1927339"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2350" name="tx2350"/>
            <p:cNvSpPr/>
            <p:nvPr/>
          </p:nvSpPr>
          <p:spPr>
            <a:xfrm>
              <a:off x="2192523"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31</a:t>
              </a:r>
            </a:p>
          </p:txBody>
        </p:sp>
        <p:sp>
          <p:nvSpPr>
            <p:cNvPr id="2351" name="tx2351"/>
            <p:cNvSpPr/>
            <p:nvPr/>
          </p:nvSpPr>
          <p:spPr>
            <a:xfrm>
              <a:off x="2457707"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2352" name="tx2352"/>
            <p:cNvSpPr/>
            <p:nvPr/>
          </p:nvSpPr>
          <p:spPr>
            <a:xfrm>
              <a:off x="2722891"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353" name="tx2353"/>
            <p:cNvSpPr/>
            <p:nvPr/>
          </p:nvSpPr>
          <p:spPr>
            <a:xfrm>
              <a:off x="1927339"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30</a:t>
              </a:r>
            </a:p>
          </p:txBody>
        </p:sp>
        <p:sp>
          <p:nvSpPr>
            <p:cNvPr id="2354" name="tx2354"/>
            <p:cNvSpPr/>
            <p:nvPr/>
          </p:nvSpPr>
          <p:spPr>
            <a:xfrm>
              <a:off x="2192523"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30</a:t>
              </a:r>
            </a:p>
          </p:txBody>
        </p:sp>
        <p:sp>
          <p:nvSpPr>
            <p:cNvPr id="2355" name="tx2355"/>
            <p:cNvSpPr/>
            <p:nvPr/>
          </p:nvSpPr>
          <p:spPr>
            <a:xfrm>
              <a:off x="2457707"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38</a:t>
              </a:r>
            </a:p>
          </p:txBody>
        </p:sp>
        <p:sp>
          <p:nvSpPr>
            <p:cNvPr id="2356" name="tx2356"/>
            <p:cNvSpPr/>
            <p:nvPr/>
          </p:nvSpPr>
          <p:spPr>
            <a:xfrm>
              <a:off x="2722891"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2357" name="tx2357"/>
            <p:cNvSpPr/>
            <p:nvPr/>
          </p:nvSpPr>
          <p:spPr>
            <a:xfrm>
              <a:off x="2988075"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358" name="tx2358"/>
            <p:cNvSpPr/>
            <p:nvPr/>
          </p:nvSpPr>
          <p:spPr>
            <a:xfrm>
              <a:off x="1927339"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35</a:t>
              </a:r>
            </a:p>
          </p:txBody>
        </p:sp>
        <p:sp>
          <p:nvSpPr>
            <p:cNvPr id="2359" name="tx2359"/>
            <p:cNvSpPr/>
            <p:nvPr/>
          </p:nvSpPr>
          <p:spPr>
            <a:xfrm>
              <a:off x="2192523"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2360" name="tx2360"/>
            <p:cNvSpPr/>
            <p:nvPr/>
          </p:nvSpPr>
          <p:spPr>
            <a:xfrm>
              <a:off x="2457707"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39</a:t>
              </a:r>
            </a:p>
          </p:txBody>
        </p:sp>
        <p:sp>
          <p:nvSpPr>
            <p:cNvPr id="2361" name="tx2361"/>
            <p:cNvSpPr/>
            <p:nvPr/>
          </p:nvSpPr>
          <p:spPr>
            <a:xfrm>
              <a:off x="2722891"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2362" name="tx2362"/>
            <p:cNvSpPr/>
            <p:nvPr/>
          </p:nvSpPr>
          <p:spPr>
            <a:xfrm>
              <a:off x="2988075"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2363" name="tx2363"/>
            <p:cNvSpPr/>
            <p:nvPr/>
          </p:nvSpPr>
          <p:spPr>
            <a:xfrm>
              <a:off x="3253259"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2364" name="tx2364"/>
            <p:cNvSpPr/>
            <p:nvPr/>
          </p:nvSpPr>
          <p:spPr>
            <a:xfrm>
              <a:off x="3518443"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2365" name="tx2365"/>
            <p:cNvSpPr/>
            <p:nvPr/>
          </p:nvSpPr>
          <p:spPr>
            <a:xfrm>
              <a:off x="3783626"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366" name="tx2366"/>
            <p:cNvSpPr/>
            <p:nvPr/>
          </p:nvSpPr>
          <p:spPr>
            <a:xfrm>
              <a:off x="4048810"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367" name="tx2367"/>
            <p:cNvSpPr/>
            <p:nvPr/>
          </p:nvSpPr>
          <p:spPr>
            <a:xfrm>
              <a:off x="4313994"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368" name="tx2368"/>
            <p:cNvSpPr/>
            <p:nvPr/>
          </p:nvSpPr>
          <p:spPr>
            <a:xfrm>
              <a:off x="4579178"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369" name="tx2369"/>
            <p:cNvSpPr/>
            <p:nvPr/>
          </p:nvSpPr>
          <p:spPr>
            <a:xfrm>
              <a:off x="4844362"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370" name="tx2370"/>
            <p:cNvSpPr/>
            <p:nvPr/>
          </p:nvSpPr>
          <p:spPr>
            <a:xfrm>
              <a:off x="5109546"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371" name="tx2371"/>
            <p:cNvSpPr/>
            <p:nvPr/>
          </p:nvSpPr>
          <p:spPr>
            <a:xfrm>
              <a:off x="5374730"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372" name="tx2372"/>
            <p:cNvSpPr/>
            <p:nvPr/>
          </p:nvSpPr>
          <p:spPr>
            <a:xfrm>
              <a:off x="5639914"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373" name="tx2373"/>
            <p:cNvSpPr/>
            <p:nvPr/>
          </p:nvSpPr>
          <p:spPr>
            <a:xfrm>
              <a:off x="5905098"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2374" name="tx2374"/>
            <p:cNvSpPr/>
            <p:nvPr/>
          </p:nvSpPr>
          <p:spPr>
            <a:xfrm>
              <a:off x="6170282"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375" name="tx2375"/>
            <p:cNvSpPr/>
            <p:nvPr/>
          </p:nvSpPr>
          <p:spPr>
            <a:xfrm>
              <a:off x="6435466"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376" name="tx2376"/>
            <p:cNvSpPr/>
            <p:nvPr/>
          </p:nvSpPr>
          <p:spPr>
            <a:xfrm>
              <a:off x="6700650"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377" name="tx2377"/>
            <p:cNvSpPr/>
            <p:nvPr/>
          </p:nvSpPr>
          <p:spPr>
            <a:xfrm>
              <a:off x="1927339"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30</a:t>
              </a:r>
            </a:p>
          </p:txBody>
        </p:sp>
        <p:sp>
          <p:nvSpPr>
            <p:cNvPr id="2378" name="tx2378"/>
            <p:cNvSpPr/>
            <p:nvPr/>
          </p:nvSpPr>
          <p:spPr>
            <a:xfrm>
              <a:off x="2192523"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32</a:t>
              </a:r>
            </a:p>
          </p:txBody>
        </p:sp>
        <p:sp>
          <p:nvSpPr>
            <p:cNvPr id="2379" name="tx2379"/>
            <p:cNvSpPr/>
            <p:nvPr/>
          </p:nvSpPr>
          <p:spPr>
            <a:xfrm>
              <a:off x="2457707"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35</a:t>
              </a:r>
            </a:p>
          </p:txBody>
        </p:sp>
        <p:sp>
          <p:nvSpPr>
            <p:cNvPr id="2380" name="tx2380"/>
            <p:cNvSpPr/>
            <p:nvPr/>
          </p:nvSpPr>
          <p:spPr>
            <a:xfrm>
              <a:off x="2722891"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2381" name="tx2381"/>
            <p:cNvSpPr/>
            <p:nvPr/>
          </p:nvSpPr>
          <p:spPr>
            <a:xfrm>
              <a:off x="2988075"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39</a:t>
              </a:r>
            </a:p>
          </p:txBody>
        </p:sp>
        <p:sp>
          <p:nvSpPr>
            <p:cNvPr id="2382" name="tx2382"/>
            <p:cNvSpPr/>
            <p:nvPr/>
          </p:nvSpPr>
          <p:spPr>
            <a:xfrm>
              <a:off x="3253259"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2383" name="tx2383"/>
            <p:cNvSpPr/>
            <p:nvPr/>
          </p:nvSpPr>
          <p:spPr>
            <a:xfrm>
              <a:off x="3518443"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2384" name="tx2384"/>
            <p:cNvSpPr/>
            <p:nvPr/>
          </p:nvSpPr>
          <p:spPr>
            <a:xfrm>
              <a:off x="3783626"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385" name="tx2385"/>
            <p:cNvSpPr/>
            <p:nvPr/>
          </p:nvSpPr>
          <p:spPr>
            <a:xfrm>
              <a:off x="4048810"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386" name="tx2386"/>
            <p:cNvSpPr/>
            <p:nvPr/>
          </p:nvSpPr>
          <p:spPr>
            <a:xfrm>
              <a:off x="4313994"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387" name="tx2387"/>
            <p:cNvSpPr/>
            <p:nvPr/>
          </p:nvSpPr>
          <p:spPr>
            <a:xfrm>
              <a:off x="5374730"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388" name="tx2388"/>
            <p:cNvSpPr/>
            <p:nvPr/>
          </p:nvSpPr>
          <p:spPr>
            <a:xfrm>
              <a:off x="1927339"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2389" name="tx2389"/>
            <p:cNvSpPr/>
            <p:nvPr/>
          </p:nvSpPr>
          <p:spPr>
            <a:xfrm>
              <a:off x="2192523"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2390" name="tx2390"/>
            <p:cNvSpPr/>
            <p:nvPr/>
          </p:nvSpPr>
          <p:spPr>
            <a:xfrm>
              <a:off x="2457707"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2391" name="tx2391"/>
            <p:cNvSpPr/>
            <p:nvPr/>
          </p:nvSpPr>
          <p:spPr>
            <a:xfrm>
              <a:off x="2722891"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2392" name="tx2392"/>
            <p:cNvSpPr/>
            <p:nvPr/>
          </p:nvSpPr>
          <p:spPr>
            <a:xfrm>
              <a:off x="2988075"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2393" name="tx2393"/>
            <p:cNvSpPr/>
            <p:nvPr/>
          </p:nvSpPr>
          <p:spPr>
            <a:xfrm>
              <a:off x="3253259"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2394" name="tx2394"/>
            <p:cNvSpPr/>
            <p:nvPr/>
          </p:nvSpPr>
          <p:spPr>
            <a:xfrm>
              <a:off x="3518443"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2395" name="tx2395"/>
            <p:cNvSpPr/>
            <p:nvPr/>
          </p:nvSpPr>
          <p:spPr>
            <a:xfrm>
              <a:off x="1927339"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2396" name="tx2396"/>
            <p:cNvSpPr/>
            <p:nvPr/>
          </p:nvSpPr>
          <p:spPr>
            <a:xfrm>
              <a:off x="2192523"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397" name="tx2397"/>
            <p:cNvSpPr/>
            <p:nvPr/>
          </p:nvSpPr>
          <p:spPr>
            <a:xfrm>
              <a:off x="2457707"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398" name="tx2398"/>
            <p:cNvSpPr/>
            <p:nvPr/>
          </p:nvSpPr>
          <p:spPr>
            <a:xfrm>
              <a:off x="2722891"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399" name="tx2399"/>
            <p:cNvSpPr/>
            <p:nvPr/>
          </p:nvSpPr>
          <p:spPr>
            <a:xfrm>
              <a:off x="3253259"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400" name="tx2400"/>
            <p:cNvSpPr/>
            <p:nvPr/>
          </p:nvSpPr>
          <p:spPr>
            <a:xfrm>
              <a:off x="3518443"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401" name="tx2401"/>
            <p:cNvSpPr/>
            <p:nvPr/>
          </p:nvSpPr>
          <p:spPr>
            <a:xfrm>
              <a:off x="4313994"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402" name="tx2402"/>
            <p:cNvSpPr/>
            <p:nvPr/>
          </p:nvSpPr>
          <p:spPr>
            <a:xfrm>
              <a:off x="5109546"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403" name="tx2403"/>
            <p:cNvSpPr/>
            <p:nvPr/>
          </p:nvSpPr>
          <p:spPr>
            <a:xfrm>
              <a:off x="5374730"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404" name="tx2404"/>
            <p:cNvSpPr/>
            <p:nvPr/>
          </p:nvSpPr>
          <p:spPr>
            <a:xfrm>
              <a:off x="5639914"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2405" name="tx2405"/>
            <p:cNvSpPr/>
            <p:nvPr/>
          </p:nvSpPr>
          <p:spPr>
            <a:xfrm>
              <a:off x="5905098"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406" name="tx2406"/>
            <p:cNvSpPr/>
            <p:nvPr/>
          </p:nvSpPr>
          <p:spPr>
            <a:xfrm>
              <a:off x="6170282"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2407" name="tx2407"/>
            <p:cNvSpPr/>
            <p:nvPr/>
          </p:nvSpPr>
          <p:spPr>
            <a:xfrm>
              <a:off x="6435466"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408" name="tx2408"/>
            <p:cNvSpPr/>
            <p:nvPr/>
          </p:nvSpPr>
          <p:spPr>
            <a:xfrm>
              <a:off x="6700650"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2409" name="tx2409"/>
            <p:cNvSpPr/>
            <p:nvPr/>
          </p:nvSpPr>
          <p:spPr>
            <a:xfrm>
              <a:off x="6965834"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410" name="tx2410"/>
            <p:cNvSpPr/>
            <p:nvPr/>
          </p:nvSpPr>
          <p:spPr>
            <a:xfrm>
              <a:off x="7231018"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411" name="tx2411"/>
            <p:cNvSpPr/>
            <p:nvPr/>
          </p:nvSpPr>
          <p:spPr>
            <a:xfrm>
              <a:off x="7496201"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412" name="tx2412"/>
            <p:cNvSpPr/>
            <p:nvPr/>
          </p:nvSpPr>
          <p:spPr>
            <a:xfrm>
              <a:off x="7761385"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413" name="tx2413"/>
            <p:cNvSpPr/>
            <p:nvPr/>
          </p:nvSpPr>
          <p:spPr>
            <a:xfrm>
              <a:off x="1927339"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414" name="tx2414"/>
            <p:cNvSpPr/>
            <p:nvPr/>
          </p:nvSpPr>
          <p:spPr>
            <a:xfrm>
              <a:off x="2192523"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415" name="tx2415"/>
            <p:cNvSpPr/>
            <p:nvPr/>
          </p:nvSpPr>
          <p:spPr>
            <a:xfrm>
              <a:off x="2457707"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416" name="tx2416"/>
            <p:cNvSpPr/>
            <p:nvPr/>
          </p:nvSpPr>
          <p:spPr>
            <a:xfrm>
              <a:off x="1927339"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417" name="tx2417"/>
            <p:cNvSpPr/>
            <p:nvPr/>
          </p:nvSpPr>
          <p:spPr>
            <a:xfrm>
              <a:off x="2192523"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2418" name="tx2418"/>
            <p:cNvSpPr/>
            <p:nvPr/>
          </p:nvSpPr>
          <p:spPr>
            <a:xfrm>
              <a:off x="2457707"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39</a:t>
              </a:r>
            </a:p>
          </p:txBody>
        </p:sp>
        <p:sp>
          <p:nvSpPr>
            <p:cNvPr id="2419" name="tx2419"/>
            <p:cNvSpPr/>
            <p:nvPr/>
          </p:nvSpPr>
          <p:spPr>
            <a:xfrm>
              <a:off x="2722891"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35</a:t>
              </a:r>
            </a:p>
          </p:txBody>
        </p:sp>
        <p:sp>
          <p:nvSpPr>
            <p:cNvPr id="2420" name="tx2420"/>
            <p:cNvSpPr/>
            <p:nvPr/>
          </p:nvSpPr>
          <p:spPr>
            <a:xfrm>
              <a:off x="2988075"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31</a:t>
              </a:r>
            </a:p>
          </p:txBody>
        </p:sp>
        <p:sp>
          <p:nvSpPr>
            <p:cNvPr id="2421" name="tx2421"/>
            <p:cNvSpPr/>
            <p:nvPr/>
          </p:nvSpPr>
          <p:spPr>
            <a:xfrm>
              <a:off x="1927339"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422" name="tx2422"/>
            <p:cNvSpPr/>
            <p:nvPr/>
          </p:nvSpPr>
          <p:spPr>
            <a:xfrm>
              <a:off x="7496201"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423" name="tx2423"/>
            <p:cNvSpPr/>
            <p:nvPr/>
          </p:nvSpPr>
          <p:spPr>
            <a:xfrm>
              <a:off x="7761385"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424" name="tx2424"/>
            <p:cNvSpPr/>
            <p:nvPr/>
          </p:nvSpPr>
          <p:spPr>
            <a:xfrm>
              <a:off x="1927339"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2425" name="tx2425"/>
            <p:cNvSpPr/>
            <p:nvPr/>
          </p:nvSpPr>
          <p:spPr>
            <a:xfrm>
              <a:off x="2192523"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426" name="tx2426"/>
            <p:cNvSpPr/>
            <p:nvPr/>
          </p:nvSpPr>
          <p:spPr>
            <a:xfrm>
              <a:off x="1927339"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2427" name="tx2427"/>
            <p:cNvSpPr/>
            <p:nvPr/>
          </p:nvSpPr>
          <p:spPr>
            <a:xfrm>
              <a:off x="7496201"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428" name="tx2428"/>
            <p:cNvSpPr/>
            <p:nvPr/>
          </p:nvSpPr>
          <p:spPr>
            <a:xfrm>
              <a:off x="7761385"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429" name="tx2429"/>
            <p:cNvSpPr/>
            <p:nvPr/>
          </p:nvSpPr>
          <p:spPr>
            <a:xfrm>
              <a:off x="1927339"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2430" name="tx2430"/>
            <p:cNvSpPr/>
            <p:nvPr/>
          </p:nvSpPr>
          <p:spPr>
            <a:xfrm>
              <a:off x="2192523"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36</a:t>
              </a:r>
            </a:p>
          </p:txBody>
        </p:sp>
        <p:sp>
          <p:nvSpPr>
            <p:cNvPr id="2431" name="tx2431"/>
            <p:cNvSpPr/>
            <p:nvPr/>
          </p:nvSpPr>
          <p:spPr>
            <a:xfrm>
              <a:off x="2457707"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39</a:t>
              </a:r>
            </a:p>
          </p:txBody>
        </p:sp>
        <p:sp>
          <p:nvSpPr>
            <p:cNvPr id="2432" name="tx2432"/>
            <p:cNvSpPr/>
            <p:nvPr/>
          </p:nvSpPr>
          <p:spPr>
            <a:xfrm>
              <a:off x="2722891"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2433" name="tx2433"/>
            <p:cNvSpPr/>
            <p:nvPr/>
          </p:nvSpPr>
          <p:spPr>
            <a:xfrm>
              <a:off x="2988075"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2434" name="tx2434"/>
            <p:cNvSpPr/>
            <p:nvPr/>
          </p:nvSpPr>
          <p:spPr>
            <a:xfrm>
              <a:off x="3253259"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2435" name="tx2435"/>
            <p:cNvSpPr/>
            <p:nvPr/>
          </p:nvSpPr>
          <p:spPr>
            <a:xfrm>
              <a:off x="3518443"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436" name="tx2436"/>
            <p:cNvSpPr/>
            <p:nvPr/>
          </p:nvSpPr>
          <p:spPr>
            <a:xfrm>
              <a:off x="3783626"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437" name="tx2437"/>
            <p:cNvSpPr/>
            <p:nvPr/>
          </p:nvSpPr>
          <p:spPr>
            <a:xfrm>
              <a:off x="1927339"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29</a:t>
              </a:r>
            </a:p>
          </p:txBody>
        </p:sp>
        <p:sp>
          <p:nvSpPr>
            <p:cNvPr id="2438" name="tx2438"/>
            <p:cNvSpPr/>
            <p:nvPr/>
          </p:nvSpPr>
          <p:spPr>
            <a:xfrm>
              <a:off x="2192523"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27</a:t>
              </a:r>
            </a:p>
          </p:txBody>
        </p:sp>
        <p:sp>
          <p:nvSpPr>
            <p:cNvPr id="2439" name="tx2439"/>
            <p:cNvSpPr/>
            <p:nvPr/>
          </p:nvSpPr>
          <p:spPr>
            <a:xfrm>
              <a:off x="2457707"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25</a:t>
              </a:r>
            </a:p>
          </p:txBody>
        </p:sp>
        <p:sp>
          <p:nvSpPr>
            <p:cNvPr id="2440" name="tx2440"/>
            <p:cNvSpPr/>
            <p:nvPr/>
          </p:nvSpPr>
          <p:spPr>
            <a:xfrm>
              <a:off x="2722891"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29</a:t>
              </a:r>
            </a:p>
          </p:txBody>
        </p:sp>
        <p:sp>
          <p:nvSpPr>
            <p:cNvPr id="2441" name="tx2441"/>
            <p:cNvSpPr/>
            <p:nvPr/>
          </p:nvSpPr>
          <p:spPr>
            <a:xfrm>
              <a:off x="2988075"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2442" name="tx2442"/>
            <p:cNvSpPr/>
            <p:nvPr/>
          </p:nvSpPr>
          <p:spPr>
            <a:xfrm>
              <a:off x="3253259"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36</a:t>
              </a:r>
            </a:p>
          </p:txBody>
        </p:sp>
        <p:sp>
          <p:nvSpPr>
            <p:cNvPr id="2443" name="tx2443"/>
            <p:cNvSpPr/>
            <p:nvPr/>
          </p:nvSpPr>
          <p:spPr>
            <a:xfrm>
              <a:off x="3518443"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2444" name="tx2444"/>
            <p:cNvSpPr/>
            <p:nvPr/>
          </p:nvSpPr>
          <p:spPr>
            <a:xfrm>
              <a:off x="3783626"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2445" name="tx2445"/>
            <p:cNvSpPr/>
            <p:nvPr/>
          </p:nvSpPr>
          <p:spPr>
            <a:xfrm>
              <a:off x="4048810"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446" name="tx2446"/>
            <p:cNvSpPr/>
            <p:nvPr/>
          </p:nvSpPr>
          <p:spPr>
            <a:xfrm>
              <a:off x="4579178"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447" name="tx2447"/>
            <p:cNvSpPr/>
            <p:nvPr/>
          </p:nvSpPr>
          <p:spPr>
            <a:xfrm>
              <a:off x="4844362"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448" name="tx2448"/>
            <p:cNvSpPr/>
            <p:nvPr/>
          </p:nvSpPr>
          <p:spPr>
            <a:xfrm>
              <a:off x="5109546"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2449" name="tx2449"/>
            <p:cNvSpPr/>
            <p:nvPr/>
          </p:nvSpPr>
          <p:spPr>
            <a:xfrm>
              <a:off x="5374730"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2450" name="tx2450"/>
            <p:cNvSpPr/>
            <p:nvPr/>
          </p:nvSpPr>
          <p:spPr>
            <a:xfrm>
              <a:off x="5639914"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2451" name="tx2451"/>
            <p:cNvSpPr/>
            <p:nvPr/>
          </p:nvSpPr>
          <p:spPr>
            <a:xfrm>
              <a:off x="5905098"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2452" name="tx2452"/>
            <p:cNvSpPr/>
            <p:nvPr/>
          </p:nvSpPr>
          <p:spPr>
            <a:xfrm>
              <a:off x="6170282"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453" name="tx2453"/>
            <p:cNvSpPr/>
            <p:nvPr/>
          </p:nvSpPr>
          <p:spPr>
            <a:xfrm>
              <a:off x="6435466"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454" name="tx2454"/>
            <p:cNvSpPr/>
            <p:nvPr/>
          </p:nvSpPr>
          <p:spPr>
            <a:xfrm>
              <a:off x="7496201"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455" name="tx2455"/>
            <p:cNvSpPr/>
            <p:nvPr/>
          </p:nvSpPr>
          <p:spPr>
            <a:xfrm>
              <a:off x="7761385"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456" name="tx2456"/>
            <p:cNvSpPr/>
            <p:nvPr/>
          </p:nvSpPr>
          <p:spPr>
            <a:xfrm>
              <a:off x="1927339"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457" name="tx2457"/>
            <p:cNvSpPr/>
            <p:nvPr/>
          </p:nvSpPr>
          <p:spPr>
            <a:xfrm>
              <a:off x="2192523"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458" name="tx2458"/>
            <p:cNvSpPr/>
            <p:nvPr/>
          </p:nvSpPr>
          <p:spPr>
            <a:xfrm>
              <a:off x="1927339"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2459" name="tx2459"/>
            <p:cNvSpPr/>
            <p:nvPr/>
          </p:nvSpPr>
          <p:spPr>
            <a:xfrm>
              <a:off x="2192523"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38</a:t>
              </a:r>
            </a:p>
          </p:txBody>
        </p:sp>
        <p:sp>
          <p:nvSpPr>
            <p:cNvPr id="2460" name="tx2460"/>
            <p:cNvSpPr/>
            <p:nvPr/>
          </p:nvSpPr>
          <p:spPr>
            <a:xfrm>
              <a:off x="2457707"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461" name="tx2461"/>
            <p:cNvSpPr/>
            <p:nvPr/>
          </p:nvSpPr>
          <p:spPr>
            <a:xfrm>
              <a:off x="5374730"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462" name="tx2462"/>
            <p:cNvSpPr/>
            <p:nvPr/>
          </p:nvSpPr>
          <p:spPr>
            <a:xfrm>
              <a:off x="5639914"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463" name="tx2463"/>
            <p:cNvSpPr/>
            <p:nvPr/>
          </p:nvSpPr>
          <p:spPr>
            <a:xfrm>
              <a:off x="5905098"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2464" name="tx2464"/>
            <p:cNvSpPr/>
            <p:nvPr/>
          </p:nvSpPr>
          <p:spPr>
            <a:xfrm>
              <a:off x="6170282"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2465" name="tx2465"/>
            <p:cNvSpPr/>
            <p:nvPr/>
          </p:nvSpPr>
          <p:spPr>
            <a:xfrm>
              <a:off x="6435466"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466" name="tx2466"/>
            <p:cNvSpPr/>
            <p:nvPr/>
          </p:nvSpPr>
          <p:spPr>
            <a:xfrm>
              <a:off x="6700650"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467" name="tx2467"/>
            <p:cNvSpPr/>
            <p:nvPr/>
          </p:nvSpPr>
          <p:spPr>
            <a:xfrm>
              <a:off x="2192523"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468" name="tx2468"/>
            <p:cNvSpPr/>
            <p:nvPr/>
          </p:nvSpPr>
          <p:spPr>
            <a:xfrm>
              <a:off x="2457707"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469" name="tx2469"/>
            <p:cNvSpPr/>
            <p:nvPr/>
          </p:nvSpPr>
          <p:spPr>
            <a:xfrm>
              <a:off x="1927339"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470" name="tx2470"/>
            <p:cNvSpPr/>
            <p:nvPr/>
          </p:nvSpPr>
          <p:spPr>
            <a:xfrm>
              <a:off x="2192523"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471" name="tx2471"/>
            <p:cNvSpPr/>
            <p:nvPr/>
          </p:nvSpPr>
          <p:spPr>
            <a:xfrm>
              <a:off x="2457707"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472" name="tx2472"/>
            <p:cNvSpPr/>
            <p:nvPr/>
          </p:nvSpPr>
          <p:spPr>
            <a:xfrm>
              <a:off x="2722891"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473" name="tx2473"/>
            <p:cNvSpPr/>
            <p:nvPr/>
          </p:nvSpPr>
          <p:spPr>
            <a:xfrm>
              <a:off x="1927339"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2474" name="tx2474"/>
            <p:cNvSpPr/>
            <p:nvPr/>
          </p:nvSpPr>
          <p:spPr>
            <a:xfrm>
              <a:off x="2192523"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475" name="tx2475"/>
            <p:cNvSpPr/>
            <p:nvPr/>
          </p:nvSpPr>
          <p:spPr>
            <a:xfrm>
              <a:off x="2457707"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476" name="tx2476"/>
            <p:cNvSpPr/>
            <p:nvPr/>
          </p:nvSpPr>
          <p:spPr>
            <a:xfrm>
              <a:off x="2722891"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477" name="tx2477"/>
            <p:cNvSpPr/>
            <p:nvPr/>
          </p:nvSpPr>
          <p:spPr>
            <a:xfrm>
              <a:off x="2988075"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478" name="rc247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479" name="rc247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480" name="rc248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481" name="rc248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482" name="rc248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483" name="rc248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484" name="rc248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485" name="rc248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486" name="rc248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487" name="rc248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488" name="rc248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489" name="rc248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490" name="rc249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491" name="rc249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492" name="rc249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493" name="rc249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494" name="rc249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495" name="rc249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496" name="rc249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497" name="rc249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498" name="rc249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499" name="rc249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00" name="rc250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01" name="rc250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02" name="rc250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03" name="rc250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04" name="rc250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05" name="rc250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06" name="rc250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07" name="rc250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08" name="rc250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09" name="rc250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10" name="rc251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11" name="rc251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12" name="rc251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13" name="rc251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14" name="rc251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15" name="rc251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16" name="rc251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17" name="rc251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18" name="rc251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19" name="rc251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20" name="rc252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21" name="rc252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22" name="rc252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23" name="rc252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24" name="rc252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25" name="rc252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26" name="rc252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27" name="rc252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28" name="rc252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29" name="rc252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30" name="rc253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31" name="rc253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32" name="rc253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33" name="rc253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34" name="rc253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35" name="rc253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36" name="rc253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37" name="rc253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38" name="rc253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39" name="rc253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40" name="rc254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41" name="rc254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42" name="rc254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43" name="rc254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44" name="rc254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45" name="rc254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46" name="rc254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47" name="rc254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48" name="rc254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49" name="rc254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50" name="rc255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51" name="rc255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52" name="rc255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53" name="rc255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54" name="rc255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55" name="rc255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56" name="rc255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57" name="rc255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58" name="rc255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59" name="rc255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60" name="rc256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61" name="rc256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62" name="rc256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63" name="rc256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64" name="rc256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65" name="rc256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66" name="rc256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67" name="rc256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68" name="rc256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69" name="rc256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70" name="rc257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71" name="rc257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72" name="rc257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73" name="rc257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74" name="rc257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75" name="rc257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76" name="rc257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77" name="rc257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78" name="rc257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79" name="rc257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80" name="rc258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81" name="rc258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82" name="rc258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83" name="rc258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84" name="rc258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85" name="rc258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86" name="rc258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87" name="rc258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88" name="rc258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89" name="rc258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90" name="rc259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91" name="rc259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92" name="rc259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93" name="rc259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94" name="rc259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95" name="rc259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96" name="rc259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97" name="rc259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98" name="rc259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599" name="rc259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00" name="rc260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01" name="rc260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02" name="rc260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03" name="rc260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04" name="rc260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05" name="rc260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06" name="rc260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07" name="rc260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08" name="rc260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09" name="rc260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10" name="rc261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11" name="rc261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12" name="rc261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13" name="rc261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14" name="rc261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15" name="rc261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16" name="rc261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17" name="rc261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18" name="rc261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19" name="rc261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20" name="rc262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21" name="rc262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22" name="rc262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23" name="rc262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24" name="rc262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25" name="rc262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26" name="rc262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27" name="rc262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28" name="rc262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29" name="rc262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30" name="rc263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31" name="rc263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32" name="rc263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33" name="rc263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34" name="rc263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35" name="rc263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36" name="rc263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37" name="rc263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38" name="rc263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39" name="rc263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40" name="rc264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41" name="rc264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42" name="rc264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43" name="rc264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44" name="rc264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45" name="rc264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46" name="rc264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47" name="rc264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48" name="rc264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49" name="rc264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50" name="rc265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51" name="rc265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52" name="rc265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53" name="rc265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54" name="rc265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55" name="rc265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56" name="rc265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57" name="rc265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58" name="rc265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59" name="rc265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60" name="rc266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61" name="rc266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62" name="rc266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63" name="rc266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64" name="rc266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65" name="rc266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66" name="rc266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67" name="rc266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68" name="rc266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69" name="rc266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70" name="rc267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71" name="rc267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72" name="rc267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73" name="rc267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74" name="rc267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75" name="rc267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76" name="rc267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77" name="rc267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78" name="rc267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79" name="rc267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80" name="rc268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81" name="rc268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82" name="rc268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83" name="rc268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84" name="rc268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85" name="rc268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86" name="rc268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87" name="rc268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88" name="rc268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89" name="rc268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90" name="rc269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91" name="rc269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92" name="rc269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93" name="rc269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94" name="rc269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95" name="rc269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96" name="rc269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97" name="rc269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98" name="rc269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699" name="rc269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00" name="rc270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01" name="rc270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02" name="rc270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03" name="rc270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04" name="rc270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05" name="rc270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06" name="rc270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07" name="rc270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08" name="rc270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09" name="rc270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10" name="rc271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11" name="rc271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12" name="rc271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13" name="rc271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14" name="rc271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15" name="rc271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16" name="rc271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17" name="rc271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18" name="rc271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19" name="rc271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20" name="rc272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21" name="rc272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22" name="rc272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23" name="rc272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24" name="rc272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25" name="rc272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26" name="rc272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27" name="rc272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28" name="rc272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29" name="rc272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30" name="rc273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31" name="rc273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32" name="rc273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33" name="rc273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34" name="rc273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35" name="rc273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36" name="rc273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37" name="rc273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38" name="rc273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39" name="rc273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40" name="rc274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41" name="rc274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42" name="rc274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43" name="rc274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44" name="rc274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45" name="rc274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46" name="rc274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47" name="rc274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48" name="rc274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49" name="rc274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50" name="rc275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51" name="rc275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52" name="rc275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53" name="rc275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54" name="rc275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55" name="rc275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56" name="rc275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57" name="rc275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58" name="rc275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59" name="rc275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60" name="rc276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61" name="rc276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62" name="rc276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63" name="rc276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64" name="rc276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65" name="rc276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66" name="rc276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67" name="rc276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68" name="rc276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69" name="rc276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70" name="rc277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71" name="rc277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72" name="rc277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73" name="rc277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74" name="rc277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75" name="rc277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76" name="rc277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77" name="rc277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78" name="rc277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79" name="rc277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80" name="rc278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81" name="rc278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82" name="rc278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83" name="rc278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84" name="rc278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85" name="rc278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86" name="rc278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87" name="rc278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88" name="rc278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89" name="rc278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90" name="rc279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91" name="rc279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92" name="rc279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93" name="rc279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94" name="rc279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95" name="rc279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96" name="rc279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97" name="rc279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98" name="rc279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799" name="rc279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00" name="rc280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01" name="rc280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02" name="rc280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03" name="rc280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04" name="rc280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05" name="rc280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06" name="rc280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07" name="rc280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08" name="rc280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09" name="rc280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10" name="rc281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11" name="rc281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12" name="rc281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13" name="rc281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14" name="rc281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15" name="rc281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16" name="rc281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17" name="rc281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18" name="rc281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19" name="rc281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20" name="rc282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21" name="rc282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22" name="rc282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23" name="rc282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24" name="rc282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25" name="rc282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26" name="rc282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27" name="rc282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28" name="rc282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29" name="rc282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30" name="rc283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31" name="rc283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32" name="rc283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33" name="rc283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34" name="rc283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35" name="rc283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36" name="rc283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37" name="rc283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38" name="rc283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39" name="rc283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40" name="rc284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41" name="rc284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42" name="rc284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43" name="rc284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44" name="rc284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45" name="rc284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46" name="rc284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47" name="rc284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48" name="rc284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49" name="rc284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50" name="rc285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51" name="rc285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52" name="rc285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53" name="rc285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54" name="rc285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55" name="rc285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56" name="rc285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57" name="rc285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58" name="rc285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59" name="rc285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60" name="rc286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61" name="rc286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62" name="rc286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63" name="rc286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64" name="rc286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65" name="rc286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66" name="rc286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67" name="rc286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68" name="rc286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69" name="rc286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70" name="rc287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71" name="rc287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72" name="rc287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73" name="rc287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74" name="rc287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75" name="rc287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76" name="rc287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77" name="rc287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78" name="rc287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79" name="rc287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80" name="rc288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81" name="rc288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82" name="rc288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83" name="rc288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84" name="rc288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85" name="rc288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86" name="rc288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87" name="rc288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88" name="rc288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89" name="rc288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90" name="rc289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91" name="rc289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92" name="rc289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93" name="rc289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94" name="rc289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95" name="rc289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96" name="rc289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97" name="rc289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98" name="rc289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899" name="rc289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00" name="rc290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01" name="rc290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02" name="rc290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03" name="rc290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04" name="rc290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05" name="rc290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06" name="rc290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07" name="rc290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08" name="rc290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09" name="rc290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10" name="rc291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11" name="rc291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12" name="rc291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13" name="rc291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14" name="rc291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15" name="rc291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16" name="rc291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17" name="rc291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18" name="rc291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19" name="rc291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20" name="rc292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21" name="rc292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22" name="rc292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23" name="rc292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24" name="rc292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25" name="rc292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26" name="rc292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27" name="rc292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28" name="rc292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29" name="rc292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30" name="rc293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31" name="rc293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32" name="rc293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33" name="rc293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34" name="rc293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35" name="rc293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36" name="rc293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37" name="rc293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38" name="rc293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39" name="rc293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40" name="rc294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41" name="rc294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42" name="rc294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43" name="rc294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44" name="rc294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45" name="rc294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46" name="rc294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47" name="rc294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48" name="rc294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49" name="rc294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50" name="rc295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51" name="rc295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52" name="rc295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53" name="rc295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54" name="rc295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55" name="rc295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56" name="rc295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57" name="rc295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58" name="rc295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59" name="rc295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60" name="rc296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61" name="rc296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62" name="rc296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63" name="rc296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64" name="rc296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65" name="rc296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66" name="rc296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67" name="rc296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68" name="rc296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69" name="rc296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70" name="rc297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71" name="rc297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72" name="rc297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73" name="rc297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74" name="rc297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75" name="rc297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76" name="rc297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77" name="rc297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78" name="rc297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79" name="rc297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80" name="rc298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81" name="rc298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82" name="rc298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83" name="rc298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84" name="rc298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85" name="rc298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86" name="rc298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87" name="rc298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88" name="rc298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89" name="rc298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90" name="rc299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91" name="rc299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92" name="rc299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93" name="rc299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94" name="rc299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95" name="rc299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96" name="rc299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97" name="rc299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98" name="rc299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2999" name="rc299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00" name="rc300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01" name="rc300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02" name="rc300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03" name="rc300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04" name="rc300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05" name="rc300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06" name="rc300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07" name="rc300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08" name="rc300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09" name="rc300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10" name="rc301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11" name="rc301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12" name="rc301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13" name="rc301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14" name="rc301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15" name="rc301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16" name="rc301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17" name="rc301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18" name="rc301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19" name="rc301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20" name="rc302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21" name="rc302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22" name="rc302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23" name="rc302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24" name="rc302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25" name="rc302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26" name="rc302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27" name="rc302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28" name="rc302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29" name="rc302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30" name="rc303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31" name="rc303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32" name="rc303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33" name="rc303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34" name="rc303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35" name="rc303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36" name="rc303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37" name="rc303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38" name="rc303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39" name="rc303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40" name="rc304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41" name="rc304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42" name="rc304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43" name="rc304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44" name="rc304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45" name="rc304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46" name="rc304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47" name="rc304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48" name="rc304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49" name="rc304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50" name="rc305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51" name="rc305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52" name="rc305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53" name="rc305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54" name="rc305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55" name="rc305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56" name="rc305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57" name="rc305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58" name="rc305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59" name="rc305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60" name="rc306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61" name="rc306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62" name="rc306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63" name="rc306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64" name="rc306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65" name="rc306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66" name="rc306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67" name="rc306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68" name="rc306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69" name="rc306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70" name="rc307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71" name="rc307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72" name="rc307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73" name="rc307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74" name="rc307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75" name="rc307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76" name="rc307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77" name="rc307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78" name="rc307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79" name="rc307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80" name="rc308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81" name="rc308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82" name="rc308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83" name="rc308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84" name="rc308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85" name="rc308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86" name="rc308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87" name="rc308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88" name="rc308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89" name="rc308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90" name="rc309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91" name="rc309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92" name="rc309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93" name="rc309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94" name="rc309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95" name="rc309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96" name="rc309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97" name="rc309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98" name="rc309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099" name="rc309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00" name="rc310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01" name="rc310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02" name="rc310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03" name="rc310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04" name="rc310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05" name="rc310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06" name="rc310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07" name="rc310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08" name="rc310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09" name="rc310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10" name="rc311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11" name="rc311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12" name="rc311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13" name="rc311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14" name="rc311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15" name="rc311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16" name="rc311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17" name="rc311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18" name="rc311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19" name="rc311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20" name="rc312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21" name="rc312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22" name="rc312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23" name="rc312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24" name="rc312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25" name="rc312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26" name="rc312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27" name="rc312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28" name="rc312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29" name="rc312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30" name="rc313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31" name="rc313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32" name="rc313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33" name="rc313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34" name="rc313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35" name="rc313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36" name="rc313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37" name="rc313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38" name="rc313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39" name="rc313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40" name="rc314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41" name="rc314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42" name="rc314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43" name="rc314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44" name="rc314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45" name="rc314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46" name="rc314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47" name="rc314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48" name="rc314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49" name="rc314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50" name="rc315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51" name="rc315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52" name="rc315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53" name="rc315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54" name="rc315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55" name="rc315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56" name="rc315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57" name="rc315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58" name="rc315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59" name="rc315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60" name="rc316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61" name="rc316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62" name="rc316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63" name="rc316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64" name="rc316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65" name="rc316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66" name="rc316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67" name="rc316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68" name="rc316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69" name="rc316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70" name="rc317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71" name="rc317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72" name="rc317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73" name="rc317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74" name="rc317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75" name="rc317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76" name="rc317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77" name="rc317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78" name="rc317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79" name="rc317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80" name="rc318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81" name="rc318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82" name="rc318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83" name="rc318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84" name="rc318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85" name="rc318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86" name="rc318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87" name="rc318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88" name="rc318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89" name="rc318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90" name="rc319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91" name="rc319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92" name="rc319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93" name="rc319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94" name="rc319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95" name="rc319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96" name="rc319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97" name="rc319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98" name="rc319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199" name="rc319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00" name="rc320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01" name="rc320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02" name="rc320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03" name="rc320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04" name="rc320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05" name="rc320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06" name="rc320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07" name="rc320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08" name="rc320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09" name="rc320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10" name="rc321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11" name="rc321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12" name="rc321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13" name="rc321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14" name="rc321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15" name="rc321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16" name="rc321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17" name="rc321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18" name="rc321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19" name="rc321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20" name="rc322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21" name="rc322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22" name="rc322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23" name="rc322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24" name="rc322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25" name="rc322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26" name="rc322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27" name="rc322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28" name="rc322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29" name="rc322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30" name="rc323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31" name="rc323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32" name="rc323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33" name="rc323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34" name="rc323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35" name="rc323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36" name="rc323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37" name="rc323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38" name="rc323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39" name="rc323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40" name="rc324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41" name="rc324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42" name="rc324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43" name="rc324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44" name="rc324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45" name="rc324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46" name="rc324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47" name="rc324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48" name="rc324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49" name="rc324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50" name="rc325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51" name="rc325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52" name="rc325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53" name="rc325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54" name="rc325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55" name="rc325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56" name="rc325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57" name="rc325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58" name="rc325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59" name="rc325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60" name="rc326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61" name="rc326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62" name="rc326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63" name="rc326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64" name="rc326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65" name="rc326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66" name="rc326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67" name="rc326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68" name="rc326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69" name="rc326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70" name="rc327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71" name="rc327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72" name="rc327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73" name="rc327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74" name="rc327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75" name="rc327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76" name="rc327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77" name="rc327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78" name="rc327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79" name="rc327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80" name="rc328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81" name="rc328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82" name="rc328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83" name="rc328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84" name="rc328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85" name="rc328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86" name="rc328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87" name="rc328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88" name="rc328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89" name="rc328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90" name="rc329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91" name="rc329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92" name="rc329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93" name="rc329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94" name="rc329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95" name="rc329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96" name="rc329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97" name="rc329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98" name="rc329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299" name="rc329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00" name="rc330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01" name="rc330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02" name="rc330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03" name="rc330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04" name="rc330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05" name="rc330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06" name="rc330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07" name="rc330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08" name="rc330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09" name="rc330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10" name="rc331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11" name="rc331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12" name="rc331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13" name="rc331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14" name="rc331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15" name="rc331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16" name="rc331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17" name="rc331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18" name="rc331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19" name="rc331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20" name="rc332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21" name="rc332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22" name="rc332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23" name="rc332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24" name="rc332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25" name="rc332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26" name="rc332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27" name="rc332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28" name="rc332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29" name="rc332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30" name="rc333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31" name="rc333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32" name="rc333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33" name="rc333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34" name="rc333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35" name="rc333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36" name="rc333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37" name="rc333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38" name="rc333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39" name="rc333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40" name="rc334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41" name="rc334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42" name="rc334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43" name="rc334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44" name="rc334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45" name="rc334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46" name="rc334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47" name="rc334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48" name="rc334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49" name="rc334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50" name="rc335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51" name="rc335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52" name="rc335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53" name="rc335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54" name="rc335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55" name="rc335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56" name="rc335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57" name="rc335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58" name="rc335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59" name="rc335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60" name="rc336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61" name="rc336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62" name="rc336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63" name="rc336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64" name="rc336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65" name="rc336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66" name="rc336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67" name="rc336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68" name="rc336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69" name="rc336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70" name="rc337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71" name="rc337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72" name="rc337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73" name="rc337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74" name="rc337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75" name="rc337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76" name="rc337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77" name="rc337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78" name="rc337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79" name="rc337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80" name="rc338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81" name="rc338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82" name="rc338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83" name="rc338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84" name="rc338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85" name="rc338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86" name="rc338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87" name="rc338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88" name="rc338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89" name="rc338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90" name="rc339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91" name="rc339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92" name="rc339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93" name="rc339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94" name="rc339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95" name="rc339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96" name="rc339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97" name="rc339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98" name="rc339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399" name="rc339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00" name="rc340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01" name="rc340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02" name="rc340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03" name="rc340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04" name="rc340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05" name="rc340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06" name="rc340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07" name="rc340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08" name="rc340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09" name="rc340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10" name="rc341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11" name="rc341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12" name="rc341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13" name="rc341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14" name="rc341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15" name="rc341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16" name="rc341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17" name="rc341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18" name="rc341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19" name="rc341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20" name="rc342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21" name="rc342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22" name="rc342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23" name="rc342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24" name="rc342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25" name="rc342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26" name="rc342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27" name="rc342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28" name="rc342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29" name="rc342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30" name="rc343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31" name="rc343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32" name="rc343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33" name="rc343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34" name="rc343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35" name="rc343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36" name="rc343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37" name="rc343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38" name="rc343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39" name="rc343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40" name="rc344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41" name="rc344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42" name="rc344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43" name="rc344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44" name="rc344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45" name="rc344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46" name="rc344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47" name="rc344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48" name="rc344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49" name="rc344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50" name="rc345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51" name="rc345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52" name="rc345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53" name="rc345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54" name="rc345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55" name="rc345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56" name="rc345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57" name="rc345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58" name="rc345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59" name="rc345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60" name="rc346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61" name="rc346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62" name="rc346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63" name="rc346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64" name="rc346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65" name="rc346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66" name="rc346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67" name="rc346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68" name="rc346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69" name="rc346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70" name="rc347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71" name="rc347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72" name="rc347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73" name="rc347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74" name="rc347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75" name="rc347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76" name="rc347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77" name="rc347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78" name="rc347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79" name="rc347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80" name="rc348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81" name="rc348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82" name="rc348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83" name="rc348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84" name="rc348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85" name="rc348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86" name="rc348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87" name="rc348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88" name="rc348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89" name="rc348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90" name="rc349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91" name="rc349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92" name="rc349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93" name="rc349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94" name="rc349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95" name="rc349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96" name="rc349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97" name="rc349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98" name="rc349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499" name="rc349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00" name="rc350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01" name="rc350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02" name="rc350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03" name="rc350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04" name="rc350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05" name="rc350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06" name="rc350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07" name="rc350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08" name="rc350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09" name="rc350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10" name="rc351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11" name="rc351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12" name="rc351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13" name="rc351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14" name="rc351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15" name="rc351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16" name="rc351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17" name="rc351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18" name="rc351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19" name="rc351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20" name="rc352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21" name="rc352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22" name="rc352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23" name="rc352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24" name="rc352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25" name="rc352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26" name="rc352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27" name="rc352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28" name="rc352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29" name="rc352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30" name="rc353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31" name="rc353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32" name="rc353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33" name="rc353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34" name="rc353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35" name="rc353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36" name="rc353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37" name="rc353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38" name="rc353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39" name="rc353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40" name="rc354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41" name="rc354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42" name="rc354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43" name="rc354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44" name="rc354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45" name="rc354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46" name="rc354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47" name="rc354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48" name="rc354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49" name="rc354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50" name="rc355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51" name="rc355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52" name="rc355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53" name="rc355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54" name="rc355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55" name="rc355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56" name="rc355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57" name="rc355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58" name="rc355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59" name="rc355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60" name="rc356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61" name="rc356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62" name="rc356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63" name="rc356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64" name="rc356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65" name="rc356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66" name="rc356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67" name="rc356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68" name="rc356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69" name="rc356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70" name="rc357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71" name="rc357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72" name="rc357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73" name="rc357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74" name="rc357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75" name="rc357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76" name="rc357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77" name="rc357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78" name="rc357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79" name="rc357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80" name="rc358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81" name="rc358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82" name="rc358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83" name="rc358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84" name="rc358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85" name="rc358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86" name="rc358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87" name="rc358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88" name="rc358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89" name="rc358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90" name="rc359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91" name="rc359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92" name="rc359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93" name="rc359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94" name="rc359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95" name="rc359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96" name="rc359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97" name="rc359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98" name="rc359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599" name="rc359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00" name="rc360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01" name="rc360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02" name="rc360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03" name="rc360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04" name="rc360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05" name="rc360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06" name="rc360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07" name="rc360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08" name="rc360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09" name="rc360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10" name="rc361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11" name="rc361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12" name="rc361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13" name="rc361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14" name="rc361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15" name="rc361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16" name="rc361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17" name="rc361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18" name="rc361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19" name="rc361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20" name="rc362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21" name="rc362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22" name="rc362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23" name="rc362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24" name="rc362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25" name="rc362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26" name="rc362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27" name="rc362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28" name="rc362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29" name="rc362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30" name="rc363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31" name="rc363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32" name="rc363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33" name="rc363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34" name="rc363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35" name="rc363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36" name="rc363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37" name="rc363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38" name="rc363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39" name="rc363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40" name="rc364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41" name="rc364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42" name="rc364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43" name="rc364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44" name="rc364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45" name="rc364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46" name="rc364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47" name="rc364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48" name="rc364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49" name="rc364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50" name="rc365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51" name="rc365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52" name="rc365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53" name="rc365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54" name="rc365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55" name="rc365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56" name="rc365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57" name="rc365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58" name="rc365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59" name="rc365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60" name="rc366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61" name="rc366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62" name="rc366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63" name="rc366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64" name="rc366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65" name="rc366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66" name="rc366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67" name="rc366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68" name="rc366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69" name="rc366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70" name="rc367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71" name="rc367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72" name="rc367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73" name="rc367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74" name="rc367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75" name="rc367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76" name="rc367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77" name="rc367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78" name="rc367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79" name="rc367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80" name="rc368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81" name="rc368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82" name="rc368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83" name="rc368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84" name="rc368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85" name="rc368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86" name="rc368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87" name="rc368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88" name="rc368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89" name="rc368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90" name="rc369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91" name="rc369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92" name="rc369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93" name="rc369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94" name="rc369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95" name="rc369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96" name="rc369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97" name="rc369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98" name="rc369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699" name="rc369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700" name="rc370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701" name="rc370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702" name="rc370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703" name="rc370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704" name="rc370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705" name="rc3705"/>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706" name="rc3706"/>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707" name="rc3707"/>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708" name="rc3708"/>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709" name="rc3709"/>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710" name="rc3710"/>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711" name="rc3711"/>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712" name="rc3712"/>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713" name="rc3713"/>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714" name="rc3714"/>
            <p:cNvSpPr/>
            <p:nvPr/>
          </p:nvSpPr>
          <p:spPr>
            <a:xfrm>
              <a:off x="1834889" y="4311903"/>
              <a:ext cx="6894782" cy="94063"/>
            </a:xfrm>
            <a:prstGeom prst="rect">
              <a:avLst/>
            </a:prstGeom>
            <a:noFill/>
            <a:ln w="27101" cap="flat">
              <a:solidFill>
                <a:srgbClr val="000000">
                  <a:alpha val="100000"/>
                </a:srgbClr>
              </a:solidFill>
              <a:prstDash val="solid"/>
              <a:miter/>
            </a:ln>
          </p:spPr>
          <p:txBody>
            <a:bodyPr/>
            <a:lstStyle/>
            <a:p/>
          </p:txBody>
        </p:sp>
        <p:sp>
          <p:nvSpPr>
            <p:cNvPr id="3715" name="tx3715"/>
            <p:cNvSpPr/>
            <p:nvPr/>
          </p:nvSpPr>
          <p:spPr>
            <a:xfrm rot="-2700000">
              <a:off x="188658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3716" name="tx3716"/>
            <p:cNvSpPr/>
            <p:nvPr/>
          </p:nvSpPr>
          <p:spPr>
            <a:xfrm rot="-2700000">
              <a:off x="215176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2001</a:t>
              </a:r>
            </a:p>
          </p:txBody>
        </p:sp>
        <p:sp>
          <p:nvSpPr>
            <p:cNvPr id="3717" name="tx3717"/>
            <p:cNvSpPr/>
            <p:nvPr/>
          </p:nvSpPr>
          <p:spPr>
            <a:xfrm rot="-2700000">
              <a:off x="241695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2002</a:t>
              </a:r>
            </a:p>
          </p:txBody>
        </p:sp>
        <p:sp>
          <p:nvSpPr>
            <p:cNvPr id="3718" name="tx3718"/>
            <p:cNvSpPr/>
            <p:nvPr/>
          </p:nvSpPr>
          <p:spPr>
            <a:xfrm rot="-2700000">
              <a:off x="268213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2003</a:t>
              </a:r>
            </a:p>
          </p:txBody>
        </p:sp>
        <p:sp>
          <p:nvSpPr>
            <p:cNvPr id="3719" name="tx3719"/>
            <p:cNvSpPr/>
            <p:nvPr/>
          </p:nvSpPr>
          <p:spPr>
            <a:xfrm rot="-2700000">
              <a:off x="294731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2004</a:t>
              </a:r>
            </a:p>
          </p:txBody>
        </p:sp>
        <p:sp>
          <p:nvSpPr>
            <p:cNvPr id="3720" name="tx3720"/>
            <p:cNvSpPr/>
            <p:nvPr/>
          </p:nvSpPr>
          <p:spPr>
            <a:xfrm rot="-2700000">
              <a:off x="321250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3721" name="tx3721"/>
            <p:cNvSpPr/>
            <p:nvPr/>
          </p:nvSpPr>
          <p:spPr>
            <a:xfrm rot="-2700000">
              <a:off x="347768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2006</a:t>
              </a:r>
            </a:p>
          </p:txBody>
        </p:sp>
        <p:sp>
          <p:nvSpPr>
            <p:cNvPr id="3722" name="tx3722"/>
            <p:cNvSpPr/>
            <p:nvPr/>
          </p:nvSpPr>
          <p:spPr>
            <a:xfrm rot="-2700000">
              <a:off x="374287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2007</a:t>
              </a:r>
            </a:p>
          </p:txBody>
        </p:sp>
        <p:sp>
          <p:nvSpPr>
            <p:cNvPr id="3723" name="tx3723"/>
            <p:cNvSpPr/>
            <p:nvPr/>
          </p:nvSpPr>
          <p:spPr>
            <a:xfrm rot="-2700000">
              <a:off x="400805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2008</a:t>
              </a:r>
            </a:p>
          </p:txBody>
        </p:sp>
        <p:sp>
          <p:nvSpPr>
            <p:cNvPr id="3724" name="tx3724"/>
            <p:cNvSpPr/>
            <p:nvPr/>
          </p:nvSpPr>
          <p:spPr>
            <a:xfrm rot="-2700000">
              <a:off x="427323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2009</a:t>
              </a:r>
            </a:p>
          </p:txBody>
        </p:sp>
        <p:sp>
          <p:nvSpPr>
            <p:cNvPr id="3725" name="tx3725"/>
            <p:cNvSpPr/>
            <p:nvPr/>
          </p:nvSpPr>
          <p:spPr>
            <a:xfrm rot="-2700000">
              <a:off x="453842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3726" name="tx3726"/>
            <p:cNvSpPr/>
            <p:nvPr/>
          </p:nvSpPr>
          <p:spPr>
            <a:xfrm rot="-2700000">
              <a:off x="4805120" y="944126"/>
              <a:ext cx="30056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2011</a:t>
              </a:r>
            </a:p>
          </p:txBody>
        </p:sp>
        <p:sp>
          <p:nvSpPr>
            <p:cNvPr id="3727" name="tx3727"/>
            <p:cNvSpPr/>
            <p:nvPr/>
          </p:nvSpPr>
          <p:spPr>
            <a:xfrm rot="-2700000">
              <a:off x="506879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2012</a:t>
              </a:r>
            </a:p>
          </p:txBody>
        </p:sp>
        <p:sp>
          <p:nvSpPr>
            <p:cNvPr id="3728" name="tx3728"/>
            <p:cNvSpPr/>
            <p:nvPr/>
          </p:nvSpPr>
          <p:spPr>
            <a:xfrm rot="-2700000">
              <a:off x="533397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2013</a:t>
              </a:r>
            </a:p>
          </p:txBody>
        </p:sp>
        <p:sp>
          <p:nvSpPr>
            <p:cNvPr id="3729" name="tx3729"/>
            <p:cNvSpPr/>
            <p:nvPr/>
          </p:nvSpPr>
          <p:spPr>
            <a:xfrm rot="-2700000">
              <a:off x="559915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2014</a:t>
              </a:r>
            </a:p>
          </p:txBody>
        </p:sp>
        <p:sp>
          <p:nvSpPr>
            <p:cNvPr id="3730" name="tx3730"/>
            <p:cNvSpPr/>
            <p:nvPr/>
          </p:nvSpPr>
          <p:spPr>
            <a:xfrm rot="-2700000">
              <a:off x="586434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3731" name="tx3731"/>
            <p:cNvSpPr/>
            <p:nvPr/>
          </p:nvSpPr>
          <p:spPr>
            <a:xfrm rot="-2700000">
              <a:off x="612952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2016</a:t>
              </a:r>
            </a:p>
          </p:txBody>
        </p:sp>
        <p:sp>
          <p:nvSpPr>
            <p:cNvPr id="3732" name="tx3732"/>
            <p:cNvSpPr/>
            <p:nvPr/>
          </p:nvSpPr>
          <p:spPr>
            <a:xfrm rot="-2700000">
              <a:off x="639471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2017</a:t>
              </a:r>
            </a:p>
          </p:txBody>
        </p:sp>
        <p:sp>
          <p:nvSpPr>
            <p:cNvPr id="3733" name="tx3733"/>
            <p:cNvSpPr/>
            <p:nvPr/>
          </p:nvSpPr>
          <p:spPr>
            <a:xfrm rot="-2700000">
              <a:off x="665989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2018</a:t>
              </a:r>
            </a:p>
          </p:txBody>
        </p:sp>
        <p:sp>
          <p:nvSpPr>
            <p:cNvPr id="3734" name="tx3734"/>
            <p:cNvSpPr/>
            <p:nvPr/>
          </p:nvSpPr>
          <p:spPr>
            <a:xfrm rot="-2700000">
              <a:off x="692507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3735" name="tx3735"/>
            <p:cNvSpPr/>
            <p:nvPr/>
          </p:nvSpPr>
          <p:spPr>
            <a:xfrm rot="-2700000">
              <a:off x="719026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3736" name="tx3736"/>
            <p:cNvSpPr/>
            <p:nvPr/>
          </p:nvSpPr>
          <p:spPr>
            <a:xfrm rot="-2700000">
              <a:off x="745544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3737" name="tx3737"/>
            <p:cNvSpPr/>
            <p:nvPr/>
          </p:nvSpPr>
          <p:spPr>
            <a:xfrm rot="-2700000">
              <a:off x="772063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3738" name="tx3738"/>
            <p:cNvSpPr/>
            <p:nvPr/>
          </p:nvSpPr>
          <p:spPr>
            <a:xfrm rot="-2700000">
              <a:off x="798581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3739" name="tx3739"/>
            <p:cNvSpPr/>
            <p:nvPr/>
          </p:nvSpPr>
          <p:spPr>
            <a:xfrm rot="-2700000">
              <a:off x="825099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3740" name="tx3740"/>
            <p:cNvSpPr/>
            <p:nvPr/>
          </p:nvSpPr>
          <p:spPr>
            <a:xfrm rot="-2700000">
              <a:off x="851618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3741" name="tx3741"/>
            <p:cNvSpPr/>
            <p:nvPr/>
          </p:nvSpPr>
          <p:spPr>
            <a:xfrm>
              <a:off x="1239885" y="5634673"/>
              <a:ext cx="18763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CAR</a:t>
              </a:r>
            </a:p>
          </p:txBody>
        </p:sp>
        <p:sp>
          <p:nvSpPr>
            <p:cNvPr id="3742" name="tx3742"/>
            <p:cNvSpPr/>
            <p:nvPr/>
          </p:nvSpPr>
          <p:spPr>
            <a:xfrm>
              <a:off x="1150640" y="5540610"/>
              <a:ext cx="27688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Angola</a:t>
              </a:r>
            </a:p>
          </p:txBody>
        </p:sp>
        <p:sp>
          <p:nvSpPr>
            <p:cNvPr id="3743" name="tx3743"/>
            <p:cNvSpPr/>
            <p:nvPr/>
          </p:nvSpPr>
          <p:spPr>
            <a:xfrm>
              <a:off x="1145793" y="5446547"/>
              <a:ext cx="2817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Nigeria</a:t>
              </a:r>
            </a:p>
          </p:txBody>
        </p:sp>
        <p:sp>
          <p:nvSpPr>
            <p:cNvPr id="3744" name="tx3744"/>
            <p:cNvSpPr/>
            <p:nvPr/>
          </p:nvSpPr>
          <p:spPr>
            <a:xfrm>
              <a:off x="1160515" y="5352483"/>
              <a:ext cx="2670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Gabon</a:t>
              </a:r>
            </a:p>
          </p:txBody>
        </p:sp>
        <p:sp>
          <p:nvSpPr>
            <p:cNvPr id="3745" name="tx3745"/>
            <p:cNvSpPr/>
            <p:nvPr/>
          </p:nvSpPr>
          <p:spPr>
            <a:xfrm>
              <a:off x="938133" y="5258420"/>
              <a:ext cx="48938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Madagascar</a:t>
              </a:r>
            </a:p>
          </p:txBody>
        </p:sp>
        <p:sp>
          <p:nvSpPr>
            <p:cNvPr id="3746" name="tx3746"/>
            <p:cNvSpPr/>
            <p:nvPr/>
          </p:nvSpPr>
          <p:spPr>
            <a:xfrm>
              <a:off x="943254" y="5164357"/>
              <a:ext cx="232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South</a:t>
              </a:r>
            </a:p>
          </p:txBody>
        </p:sp>
        <p:sp>
          <p:nvSpPr>
            <p:cNvPr id="3747" name="tx3747"/>
            <p:cNvSpPr/>
            <p:nvPr/>
          </p:nvSpPr>
          <p:spPr>
            <a:xfrm>
              <a:off x="1200291" y="5164357"/>
              <a:ext cx="2272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Africa</a:t>
              </a:r>
            </a:p>
          </p:txBody>
        </p:sp>
        <p:sp>
          <p:nvSpPr>
            <p:cNvPr id="3748" name="tx3748"/>
            <p:cNvSpPr/>
            <p:nvPr/>
          </p:nvSpPr>
          <p:spPr>
            <a:xfrm>
              <a:off x="1140764" y="5070293"/>
              <a:ext cx="28675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Guinea</a:t>
              </a:r>
            </a:p>
          </p:txBody>
        </p:sp>
        <p:sp>
          <p:nvSpPr>
            <p:cNvPr id="3749" name="tx3749"/>
            <p:cNvSpPr/>
            <p:nvPr/>
          </p:nvSpPr>
          <p:spPr>
            <a:xfrm>
              <a:off x="1234947" y="4976230"/>
              <a:ext cx="19257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DRC</a:t>
              </a:r>
            </a:p>
          </p:txBody>
        </p:sp>
        <p:sp>
          <p:nvSpPr>
            <p:cNvPr id="3750" name="tx3750"/>
            <p:cNvSpPr/>
            <p:nvPr/>
          </p:nvSpPr>
          <p:spPr>
            <a:xfrm>
              <a:off x="1200109" y="4882167"/>
              <a:ext cx="22741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Benin</a:t>
              </a:r>
            </a:p>
          </p:txBody>
        </p:sp>
        <p:sp>
          <p:nvSpPr>
            <p:cNvPr id="3751" name="tx3751"/>
            <p:cNvSpPr/>
            <p:nvPr/>
          </p:nvSpPr>
          <p:spPr>
            <a:xfrm>
              <a:off x="918382" y="4788103"/>
              <a:ext cx="5091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Mozambique</a:t>
              </a:r>
            </a:p>
          </p:txBody>
        </p:sp>
        <p:sp>
          <p:nvSpPr>
            <p:cNvPr id="3752" name="tx3752"/>
            <p:cNvSpPr/>
            <p:nvPr/>
          </p:nvSpPr>
          <p:spPr>
            <a:xfrm>
              <a:off x="928349" y="4694040"/>
              <a:ext cx="18781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Cote</a:t>
              </a:r>
            </a:p>
          </p:txBody>
        </p:sp>
        <p:sp>
          <p:nvSpPr>
            <p:cNvPr id="3753" name="tx3753"/>
            <p:cNvSpPr/>
            <p:nvPr/>
          </p:nvSpPr>
          <p:spPr>
            <a:xfrm>
              <a:off x="1140855" y="4694040"/>
              <a:ext cx="28666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d’Ivoire</a:t>
              </a:r>
            </a:p>
          </p:txBody>
        </p:sp>
        <p:sp>
          <p:nvSpPr>
            <p:cNvPr id="3754" name="tx3754"/>
            <p:cNvSpPr/>
            <p:nvPr/>
          </p:nvSpPr>
          <p:spPr>
            <a:xfrm>
              <a:off x="1214922" y="4599977"/>
              <a:ext cx="2125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Chad</a:t>
              </a:r>
            </a:p>
          </p:txBody>
        </p:sp>
        <p:sp>
          <p:nvSpPr>
            <p:cNvPr id="3755" name="tx3755"/>
            <p:cNvSpPr/>
            <p:nvPr/>
          </p:nvSpPr>
          <p:spPr>
            <a:xfrm>
              <a:off x="913353" y="4505913"/>
              <a:ext cx="232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South</a:t>
              </a:r>
            </a:p>
          </p:txBody>
        </p:sp>
        <p:sp>
          <p:nvSpPr>
            <p:cNvPr id="3756" name="tx3756"/>
            <p:cNvSpPr/>
            <p:nvPr/>
          </p:nvSpPr>
          <p:spPr>
            <a:xfrm>
              <a:off x="1170391" y="4505913"/>
              <a:ext cx="25712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Sudan</a:t>
              </a:r>
            </a:p>
          </p:txBody>
        </p:sp>
        <p:sp>
          <p:nvSpPr>
            <p:cNvPr id="3757" name="tx3757"/>
            <p:cNvSpPr/>
            <p:nvPr/>
          </p:nvSpPr>
          <p:spPr>
            <a:xfrm>
              <a:off x="1066789" y="4411850"/>
              <a:ext cx="36073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Comoros</a:t>
              </a:r>
            </a:p>
          </p:txBody>
        </p:sp>
        <p:sp>
          <p:nvSpPr>
            <p:cNvPr id="3758" name="tx3758"/>
            <p:cNvSpPr/>
            <p:nvPr/>
          </p:nvSpPr>
          <p:spPr>
            <a:xfrm>
              <a:off x="1244823" y="4317741"/>
              <a:ext cx="182697" cy="63642"/>
            </a:xfrm>
            <a:prstGeom prst="rect">
              <a:avLst/>
            </a:prstGeom>
            <a:noFill/>
          </p:spPr>
          <p:txBody>
            <a:bodyPr lIns="0" rIns="0" tIns="0" bIns="0" anchorCtr="1" anchor="ctr" wrap="none"/>
            <a:lstStyle/>
            <a:p>
              <a:pPr algn="l" marL="0" marR="0" indent="0">
                <a:spcBef>
                  <a:spcPts val="0"/>
                </a:spcBef>
                <a:spcAft>
                  <a:spcPts val="0"/>
                </a:spcAft>
              </a:pPr>
              <a:r>
                <a:rPr sz="700" i="0" b="1">
                  <a:solidFill>
                    <a:srgbClr val="4D4D4D">
                      <a:alpha val="100000"/>
                    </a:srgbClr>
                  </a:solidFill>
                  <a:latin typeface="Arial"/>
                  <a:cs typeface="Arial"/>
                </a:rPr>
                <a:t>AFR</a:t>
              </a:r>
            </a:p>
          </p:txBody>
        </p:sp>
        <p:sp>
          <p:nvSpPr>
            <p:cNvPr id="3759" name="tx3759"/>
            <p:cNvSpPr/>
            <p:nvPr/>
          </p:nvSpPr>
          <p:spPr>
            <a:xfrm>
              <a:off x="715659" y="4223723"/>
              <a:ext cx="40041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Equatorial</a:t>
              </a:r>
            </a:p>
          </p:txBody>
        </p:sp>
        <p:sp>
          <p:nvSpPr>
            <p:cNvPr id="3760" name="tx3760"/>
            <p:cNvSpPr/>
            <p:nvPr/>
          </p:nvSpPr>
          <p:spPr>
            <a:xfrm>
              <a:off x="1140764" y="4223723"/>
              <a:ext cx="28675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Guinea</a:t>
              </a:r>
            </a:p>
          </p:txBody>
        </p:sp>
        <p:sp>
          <p:nvSpPr>
            <p:cNvPr id="3761" name="tx3761"/>
            <p:cNvSpPr/>
            <p:nvPr/>
          </p:nvSpPr>
          <p:spPr>
            <a:xfrm>
              <a:off x="1106200" y="4129660"/>
              <a:ext cx="32132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Ethiopia</a:t>
              </a:r>
            </a:p>
          </p:txBody>
        </p:sp>
        <p:sp>
          <p:nvSpPr>
            <p:cNvPr id="3762" name="tx3762"/>
            <p:cNvSpPr/>
            <p:nvPr/>
          </p:nvSpPr>
          <p:spPr>
            <a:xfrm>
              <a:off x="1101353" y="4035597"/>
              <a:ext cx="32616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Namibia</a:t>
              </a:r>
            </a:p>
          </p:txBody>
        </p:sp>
        <p:sp>
          <p:nvSpPr>
            <p:cNvPr id="3763" name="tx3763"/>
            <p:cNvSpPr/>
            <p:nvPr/>
          </p:nvSpPr>
          <p:spPr>
            <a:xfrm>
              <a:off x="1116167" y="3941533"/>
              <a:ext cx="31135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Gambia</a:t>
              </a:r>
            </a:p>
          </p:txBody>
        </p:sp>
        <p:sp>
          <p:nvSpPr>
            <p:cNvPr id="3764" name="tx3764"/>
            <p:cNvSpPr/>
            <p:nvPr/>
          </p:nvSpPr>
          <p:spPr>
            <a:xfrm>
              <a:off x="1071544" y="3847470"/>
              <a:ext cx="35597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Tanzania</a:t>
              </a:r>
            </a:p>
          </p:txBody>
        </p:sp>
        <p:sp>
          <p:nvSpPr>
            <p:cNvPr id="3765" name="tx3765"/>
            <p:cNvSpPr/>
            <p:nvPr/>
          </p:nvSpPr>
          <p:spPr>
            <a:xfrm>
              <a:off x="1160515" y="3753407"/>
              <a:ext cx="2670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Liberia</a:t>
              </a:r>
            </a:p>
          </p:txBody>
        </p:sp>
        <p:sp>
          <p:nvSpPr>
            <p:cNvPr id="3766" name="tx3766"/>
            <p:cNvSpPr/>
            <p:nvPr/>
          </p:nvSpPr>
          <p:spPr>
            <a:xfrm>
              <a:off x="1012291" y="3659343"/>
              <a:ext cx="41522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Cameroon</a:t>
              </a:r>
            </a:p>
          </p:txBody>
        </p:sp>
        <p:sp>
          <p:nvSpPr>
            <p:cNvPr id="3767" name="tx3767"/>
            <p:cNvSpPr/>
            <p:nvPr/>
          </p:nvSpPr>
          <p:spPr>
            <a:xfrm>
              <a:off x="1264482" y="3565280"/>
              <a:ext cx="163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Mali</a:t>
              </a:r>
            </a:p>
          </p:txBody>
        </p:sp>
        <p:sp>
          <p:nvSpPr>
            <p:cNvPr id="3768" name="tx3768"/>
            <p:cNvSpPr/>
            <p:nvPr/>
          </p:nvSpPr>
          <p:spPr>
            <a:xfrm>
              <a:off x="844316" y="3471217"/>
              <a:ext cx="5832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Guinea-Bissau</a:t>
              </a:r>
            </a:p>
          </p:txBody>
        </p:sp>
        <p:sp>
          <p:nvSpPr>
            <p:cNvPr id="3769" name="tx3769"/>
            <p:cNvSpPr/>
            <p:nvPr/>
          </p:nvSpPr>
          <p:spPr>
            <a:xfrm>
              <a:off x="1096507" y="3377154"/>
              <a:ext cx="33101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Eswatini</a:t>
              </a:r>
            </a:p>
          </p:txBody>
        </p:sp>
        <p:sp>
          <p:nvSpPr>
            <p:cNvPr id="3770" name="tx3770"/>
            <p:cNvSpPr/>
            <p:nvPr/>
          </p:nvSpPr>
          <p:spPr>
            <a:xfrm>
              <a:off x="1165453" y="3283090"/>
              <a:ext cx="26206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Congo</a:t>
              </a:r>
            </a:p>
          </p:txBody>
        </p:sp>
        <p:sp>
          <p:nvSpPr>
            <p:cNvPr id="3771" name="tx3771"/>
            <p:cNvSpPr/>
            <p:nvPr/>
          </p:nvSpPr>
          <p:spPr>
            <a:xfrm>
              <a:off x="1012291" y="3189027"/>
              <a:ext cx="41522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Mauritania</a:t>
              </a:r>
            </a:p>
          </p:txBody>
        </p:sp>
        <p:sp>
          <p:nvSpPr>
            <p:cNvPr id="3772" name="tx3772"/>
            <p:cNvSpPr/>
            <p:nvPr/>
          </p:nvSpPr>
          <p:spPr>
            <a:xfrm>
              <a:off x="508182" y="3094964"/>
              <a:ext cx="15819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Sao</a:t>
              </a:r>
            </a:p>
          </p:txBody>
        </p:sp>
        <p:sp>
          <p:nvSpPr>
            <p:cNvPr id="3773" name="tx3773"/>
            <p:cNvSpPr/>
            <p:nvPr/>
          </p:nvSpPr>
          <p:spPr>
            <a:xfrm>
              <a:off x="691062" y="3094964"/>
              <a:ext cx="21744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Tome</a:t>
              </a:r>
            </a:p>
          </p:txBody>
        </p:sp>
        <p:sp>
          <p:nvSpPr>
            <p:cNvPr id="3774" name="tx3774"/>
            <p:cNvSpPr/>
            <p:nvPr/>
          </p:nvSpPr>
          <p:spPr>
            <a:xfrm>
              <a:off x="933195" y="3094964"/>
              <a:ext cx="14840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and</a:t>
              </a:r>
            </a:p>
          </p:txBody>
        </p:sp>
        <p:sp>
          <p:nvSpPr>
            <p:cNvPr id="3775" name="tx3775"/>
            <p:cNvSpPr/>
            <p:nvPr/>
          </p:nvSpPr>
          <p:spPr>
            <a:xfrm>
              <a:off x="1106291" y="3094964"/>
              <a:ext cx="3212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Principe</a:t>
              </a:r>
            </a:p>
          </p:txBody>
        </p:sp>
        <p:sp>
          <p:nvSpPr>
            <p:cNvPr id="3776" name="tx3776"/>
            <p:cNvSpPr/>
            <p:nvPr/>
          </p:nvSpPr>
          <p:spPr>
            <a:xfrm>
              <a:off x="1215013" y="3000900"/>
              <a:ext cx="21250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Niger</a:t>
              </a:r>
            </a:p>
          </p:txBody>
        </p:sp>
        <p:sp>
          <p:nvSpPr>
            <p:cNvPr id="3777" name="tx3777"/>
            <p:cNvSpPr/>
            <p:nvPr/>
          </p:nvSpPr>
          <p:spPr>
            <a:xfrm>
              <a:off x="1111046" y="2906837"/>
              <a:ext cx="31647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Lesotho</a:t>
              </a:r>
            </a:p>
          </p:txBody>
        </p:sp>
        <p:sp>
          <p:nvSpPr>
            <p:cNvPr id="3778" name="tx3778"/>
            <p:cNvSpPr/>
            <p:nvPr/>
          </p:nvSpPr>
          <p:spPr>
            <a:xfrm>
              <a:off x="1175420" y="2812774"/>
              <a:ext cx="25210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Kenya</a:t>
              </a:r>
            </a:p>
          </p:txBody>
        </p:sp>
        <p:sp>
          <p:nvSpPr>
            <p:cNvPr id="3779" name="tx3779"/>
            <p:cNvSpPr/>
            <p:nvPr/>
          </p:nvSpPr>
          <p:spPr>
            <a:xfrm>
              <a:off x="1121013" y="2718710"/>
              <a:ext cx="30650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Burundi</a:t>
              </a:r>
            </a:p>
          </p:txBody>
        </p:sp>
        <p:sp>
          <p:nvSpPr>
            <p:cNvPr id="3780" name="tx3780"/>
            <p:cNvSpPr/>
            <p:nvPr/>
          </p:nvSpPr>
          <p:spPr>
            <a:xfrm>
              <a:off x="1234673" y="2624647"/>
              <a:ext cx="1928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Togo</a:t>
              </a:r>
            </a:p>
          </p:txBody>
        </p:sp>
        <p:sp>
          <p:nvSpPr>
            <p:cNvPr id="3781" name="tx3781"/>
            <p:cNvSpPr/>
            <p:nvPr/>
          </p:nvSpPr>
          <p:spPr>
            <a:xfrm>
              <a:off x="1150822" y="2530584"/>
              <a:ext cx="2766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Malawi</a:t>
              </a:r>
            </a:p>
          </p:txBody>
        </p:sp>
        <p:sp>
          <p:nvSpPr>
            <p:cNvPr id="3782" name="tx3782"/>
            <p:cNvSpPr/>
            <p:nvPr/>
          </p:nvSpPr>
          <p:spPr>
            <a:xfrm>
              <a:off x="1017320" y="2436520"/>
              <a:ext cx="41019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Zimbabwe</a:t>
              </a:r>
            </a:p>
          </p:txBody>
        </p:sp>
        <p:sp>
          <p:nvSpPr>
            <p:cNvPr id="3783" name="tx3783"/>
            <p:cNvSpPr/>
            <p:nvPr/>
          </p:nvSpPr>
          <p:spPr>
            <a:xfrm>
              <a:off x="1130980" y="2342457"/>
              <a:ext cx="29653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Zambia</a:t>
              </a:r>
            </a:p>
          </p:txBody>
        </p:sp>
        <p:sp>
          <p:nvSpPr>
            <p:cNvPr id="3784" name="tx3784"/>
            <p:cNvSpPr/>
            <p:nvPr/>
          </p:nvSpPr>
          <p:spPr>
            <a:xfrm>
              <a:off x="918291" y="2248394"/>
              <a:ext cx="23719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Sierra</a:t>
              </a:r>
            </a:p>
          </p:txBody>
        </p:sp>
        <p:sp>
          <p:nvSpPr>
            <p:cNvPr id="3785" name="tx3785"/>
            <p:cNvSpPr/>
            <p:nvPr/>
          </p:nvSpPr>
          <p:spPr>
            <a:xfrm>
              <a:off x="1180175" y="2248394"/>
              <a:ext cx="24734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Leone</a:t>
              </a:r>
            </a:p>
          </p:txBody>
        </p:sp>
        <p:sp>
          <p:nvSpPr>
            <p:cNvPr id="3786" name="tx3786"/>
            <p:cNvSpPr/>
            <p:nvPr/>
          </p:nvSpPr>
          <p:spPr>
            <a:xfrm>
              <a:off x="1101171" y="2154330"/>
              <a:ext cx="326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Senegal</a:t>
              </a:r>
            </a:p>
          </p:txBody>
        </p:sp>
        <p:sp>
          <p:nvSpPr>
            <p:cNvPr id="3787" name="tx3787"/>
            <p:cNvSpPr/>
            <p:nvPr/>
          </p:nvSpPr>
          <p:spPr>
            <a:xfrm>
              <a:off x="903660" y="2060267"/>
              <a:ext cx="30147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Burkina</a:t>
              </a:r>
            </a:p>
          </p:txBody>
        </p:sp>
        <p:sp>
          <p:nvSpPr>
            <p:cNvPr id="3788" name="tx3788"/>
            <p:cNvSpPr/>
            <p:nvPr/>
          </p:nvSpPr>
          <p:spPr>
            <a:xfrm>
              <a:off x="1229827" y="2060267"/>
              <a:ext cx="19769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Faso</a:t>
              </a:r>
            </a:p>
          </p:txBody>
        </p:sp>
        <p:sp>
          <p:nvSpPr>
            <p:cNvPr id="3789" name="tx3789"/>
            <p:cNvSpPr/>
            <p:nvPr/>
          </p:nvSpPr>
          <p:spPr>
            <a:xfrm>
              <a:off x="957884" y="1966204"/>
              <a:ext cx="2125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Cabo</a:t>
              </a:r>
            </a:p>
          </p:txBody>
        </p:sp>
        <p:sp>
          <p:nvSpPr>
            <p:cNvPr id="3790" name="tx3790"/>
            <p:cNvSpPr/>
            <p:nvPr/>
          </p:nvSpPr>
          <p:spPr>
            <a:xfrm>
              <a:off x="1195171" y="1966204"/>
              <a:ext cx="232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Verde</a:t>
              </a:r>
            </a:p>
          </p:txBody>
        </p:sp>
        <p:sp>
          <p:nvSpPr>
            <p:cNvPr id="3791" name="tx3791"/>
            <p:cNvSpPr/>
            <p:nvPr/>
          </p:nvSpPr>
          <p:spPr>
            <a:xfrm>
              <a:off x="1150731" y="1872140"/>
              <a:ext cx="27678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Algeria</a:t>
              </a:r>
            </a:p>
          </p:txBody>
        </p:sp>
        <p:sp>
          <p:nvSpPr>
            <p:cNvPr id="3792" name="tx3792"/>
            <p:cNvSpPr/>
            <p:nvPr/>
          </p:nvSpPr>
          <p:spPr>
            <a:xfrm>
              <a:off x="1101262" y="1778077"/>
              <a:ext cx="32625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Rwanda</a:t>
              </a:r>
            </a:p>
          </p:txBody>
        </p:sp>
        <p:sp>
          <p:nvSpPr>
            <p:cNvPr id="3793" name="tx3793"/>
            <p:cNvSpPr/>
            <p:nvPr/>
          </p:nvSpPr>
          <p:spPr>
            <a:xfrm>
              <a:off x="1037071" y="1684014"/>
              <a:ext cx="39044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Botswana</a:t>
              </a:r>
            </a:p>
          </p:txBody>
        </p:sp>
        <p:sp>
          <p:nvSpPr>
            <p:cNvPr id="3794" name="tx3794"/>
            <p:cNvSpPr/>
            <p:nvPr/>
          </p:nvSpPr>
          <p:spPr>
            <a:xfrm>
              <a:off x="1066789" y="1589950"/>
              <a:ext cx="36073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Mauritius</a:t>
              </a:r>
            </a:p>
          </p:txBody>
        </p:sp>
        <p:sp>
          <p:nvSpPr>
            <p:cNvPr id="3795" name="tx3795"/>
            <p:cNvSpPr/>
            <p:nvPr/>
          </p:nvSpPr>
          <p:spPr>
            <a:xfrm>
              <a:off x="1165636" y="1495887"/>
              <a:ext cx="26188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Eritrea</a:t>
              </a:r>
            </a:p>
          </p:txBody>
        </p:sp>
        <p:sp>
          <p:nvSpPr>
            <p:cNvPr id="3796" name="tx3796"/>
            <p:cNvSpPr/>
            <p:nvPr/>
          </p:nvSpPr>
          <p:spPr>
            <a:xfrm>
              <a:off x="1115984" y="1401824"/>
              <a:ext cx="31153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Uganda</a:t>
              </a:r>
            </a:p>
          </p:txBody>
        </p:sp>
        <p:sp>
          <p:nvSpPr>
            <p:cNvPr id="3797" name="tx3797"/>
            <p:cNvSpPr/>
            <p:nvPr/>
          </p:nvSpPr>
          <p:spPr>
            <a:xfrm>
              <a:off x="997569" y="1307760"/>
              <a:ext cx="42995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Seychelles</a:t>
              </a:r>
            </a:p>
          </p:txBody>
        </p:sp>
        <p:sp>
          <p:nvSpPr>
            <p:cNvPr id="3798" name="tx3798"/>
            <p:cNvSpPr/>
            <p:nvPr/>
          </p:nvSpPr>
          <p:spPr>
            <a:xfrm>
              <a:off x="1160515" y="1213697"/>
              <a:ext cx="2670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Ghana</a:t>
              </a:r>
            </a:p>
          </p:txBody>
        </p:sp>
        <p:sp>
          <p:nvSpPr>
            <p:cNvPr id="3799" name="tx3799"/>
            <p:cNvSpPr/>
            <p:nvPr/>
          </p:nvSpPr>
          <p:spPr>
            <a:xfrm>
              <a:off x="3376484" y="6087286"/>
              <a:ext cx="158200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a:t>
              </a:r>
            </a:p>
          </p:txBody>
        </p:sp>
        <p:pic>
          <p:nvPicPr>
            <p:cNvPr id="3800" name="pic3800"/>
            <p:cNvPicPr/>
            <p:nvPr/>
          </p:nvPicPr>
          <p:blipFill>
            <a:blip r:embed="rId2" cstate="print"/>
            <a:stretch>
              <a:fillRect/>
            </a:stretch>
          </p:blipFill>
          <p:spPr>
            <a:xfrm>
              <a:off x="5028076" y="5941026"/>
              <a:ext cx="2160000" cy="219455"/>
            </a:xfrm>
            <a:prstGeom prst="rect">
              <a:avLst/>
            </a:prstGeom>
          </p:spPr>
        </p:pic>
        <p:sp>
          <p:nvSpPr>
            <p:cNvPr id="3801" name="pl3801"/>
            <p:cNvSpPr/>
            <p:nvPr/>
          </p:nvSpPr>
          <p:spPr>
            <a:xfrm>
              <a:off x="503167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802" name="pl3802"/>
            <p:cNvSpPr/>
            <p:nvPr/>
          </p:nvSpPr>
          <p:spPr>
            <a:xfrm>
              <a:off x="632335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803" name="pl3803"/>
            <p:cNvSpPr/>
            <p:nvPr/>
          </p:nvSpPr>
          <p:spPr>
            <a:xfrm>
              <a:off x="653863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804" name="pl3804"/>
            <p:cNvSpPr/>
            <p:nvPr/>
          </p:nvSpPr>
          <p:spPr>
            <a:xfrm>
              <a:off x="675391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805" name="pl3805"/>
            <p:cNvSpPr/>
            <p:nvPr/>
          </p:nvSpPr>
          <p:spPr>
            <a:xfrm>
              <a:off x="696919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806" name="pl3806"/>
            <p:cNvSpPr/>
            <p:nvPr/>
          </p:nvSpPr>
          <p:spPr>
            <a:xfrm>
              <a:off x="718447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807" name="pl3807"/>
            <p:cNvSpPr/>
            <p:nvPr/>
          </p:nvSpPr>
          <p:spPr>
            <a:xfrm>
              <a:off x="503167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808" name="pl3808"/>
            <p:cNvSpPr/>
            <p:nvPr/>
          </p:nvSpPr>
          <p:spPr>
            <a:xfrm>
              <a:off x="632335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809" name="pl3809"/>
            <p:cNvSpPr/>
            <p:nvPr/>
          </p:nvSpPr>
          <p:spPr>
            <a:xfrm>
              <a:off x="653863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810" name="pl3810"/>
            <p:cNvSpPr/>
            <p:nvPr/>
          </p:nvSpPr>
          <p:spPr>
            <a:xfrm>
              <a:off x="675391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811" name="pl3811"/>
            <p:cNvSpPr/>
            <p:nvPr/>
          </p:nvSpPr>
          <p:spPr>
            <a:xfrm>
              <a:off x="696919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812" name="pl3812"/>
            <p:cNvSpPr/>
            <p:nvPr/>
          </p:nvSpPr>
          <p:spPr>
            <a:xfrm>
              <a:off x="718447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813" name="tx3813"/>
            <p:cNvSpPr/>
            <p:nvPr/>
          </p:nvSpPr>
          <p:spPr>
            <a:xfrm>
              <a:off x="5000587" y="623007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0</a:t>
              </a:r>
            </a:p>
          </p:txBody>
        </p:sp>
        <p:sp>
          <p:nvSpPr>
            <p:cNvPr id="3814" name="tx3814"/>
            <p:cNvSpPr/>
            <p:nvPr/>
          </p:nvSpPr>
          <p:spPr>
            <a:xfrm>
              <a:off x="6261177"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a:t>
              </a:r>
            </a:p>
          </p:txBody>
        </p:sp>
        <p:sp>
          <p:nvSpPr>
            <p:cNvPr id="3815" name="tx3815"/>
            <p:cNvSpPr/>
            <p:nvPr/>
          </p:nvSpPr>
          <p:spPr>
            <a:xfrm>
              <a:off x="6476457"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a:t>
              </a:r>
            </a:p>
          </p:txBody>
        </p:sp>
        <p:sp>
          <p:nvSpPr>
            <p:cNvPr id="3816" name="tx3816"/>
            <p:cNvSpPr/>
            <p:nvPr/>
          </p:nvSpPr>
          <p:spPr>
            <a:xfrm>
              <a:off x="6691737"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a:t>
              </a:r>
            </a:p>
          </p:txBody>
        </p:sp>
        <p:sp>
          <p:nvSpPr>
            <p:cNvPr id="3817" name="tx3817"/>
            <p:cNvSpPr/>
            <p:nvPr/>
          </p:nvSpPr>
          <p:spPr>
            <a:xfrm>
              <a:off x="6907017"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a:t>
              </a:r>
            </a:p>
          </p:txBody>
        </p:sp>
        <p:sp>
          <p:nvSpPr>
            <p:cNvPr id="3818" name="tx3818"/>
            <p:cNvSpPr/>
            <p:nvPr/>
          </p:nvSpPr>
          <p:spPr>
            <a:xfrm>
              <a:off x="7091208" y="6230071"/>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100</a:t>
              </a:r>
            </a:p>
          </p:txBody>
        </p:sp>
        <p:sp>
          <p:nvSpPr>
            <p:cNvPr id="3819" name="tx3819"/>
            <p:cNvSpPr/>
            <p:nvPr/>
          </p:nvSpPr>
          <p:spPr>
            <a:xfrm>
              <a:off x="1490150" y="435349"/>
              <a:ext cx="3330610"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DTP3 coverage, by country, AFR, 2000-2025</a:t>
              </a:r>
            </a:p>
          </p:txBody>
        </p:sp>
        <p:sp>
          <p:nvSpPr>
            <p:cNvPr id="3820" name="tx3820"/>
            <p:cNvSpPr/>
            <p:nvPr/>
          </p:nvSpPr>
          <p:spPr>
            <a:xfrm>
              <a:off x="4912427" y="64727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3821" name="tx3821"/>
            <p:cNvSpPr/>
            <p:nvPr/>
          </p:nvSpPr>
          <p:spPr>
            <a:xfrm>
              <a:off x="5898608" y="6593460"/>
              <a:ext cx="3175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Countries ordered based on descending coverage in 2025</a:t>
              </a:r>
            </a:p>
          </p:txBody>
        </p:sp>
      </p:grpSp>
      <p:sp>
        <p:nvSpPr>
          <p:cNvPr id="382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heatmap shows DTP1 coverage, by region and year. Red indicates low coverage (&lt;60%) and green indicates high coverage (≥90%). The changing colour gradient can be used to tracked changes in coverage over time and recovery from pandemic-related disruptions where applicable.</a:t>
            </a: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512064" y="283464"/>
            <a:ext cx="11311128" cy="914400"/>
          </a:xfrm>
          <a:solidFill>
            <a:srgbClr val="203864">
              <a:alpha val="100000"/>
            </a:srgbClr>
          </a:solidFill>
        </p:spPr>
        <p:txBody>
          <a:bodyPr/>
          <a:lstStyle/>
          <a:p>
            <a:pPr algn="ctr" marL="0" marR="0">
              <a:lnSpc>
                <a:spcPct val="100000"/>
              </a:lnSpc>
              <a:spcBef>
                <a:spcPts val="0"/>
              </a:spcBef>
              <a:spcAft>
                <a:spcPts val="0"/>
              </a:spcAft>
              <a:buNone/>
            </a:pPr>
            <a:r>
              <a:rPr cap="none" sz="2800" i="0" b="1" u="none" strike="noStrike">
                <a:solidFill>
                  <a:srgbClr val="FFFFFF">
                    <a:alpha val="100000"/>
                  </a:srgbClr>
                </a:solidFill>
                <a:latin typeface="Aptos (Body)"/>
                <a:cs typeface="Aptos (Body)"/>
                <a:ea typeface="Aptos (Body)"/>
                <a:sym typeface="Aptos (Body)"/>
              </a:rPr>
              <a:t>WHO/UNICEF Estimates of National Immunization Coverage (WUENIC), 2025 revision</a:t>
            </a:r>
          </a:p>
        </p:txBody>
      </p:sp>
      <p:sp>
        <p:nvSpPr>
          <p:cNvPr id="3" name="body"/>
          <p:cNvSpPr>
            <a:spLocks noGrp="1"/>
          </p:cNvSpPr>
          <p:nvPr>
            <p:ph/>
          </p:nvPr>
        </p:nvSpPr>
        <p:spPr>
          <a:xfrm>
            <a:off x="512064" y="1335024"/>
            <a:ext cx="11311128" cy="3401568"/>
          </a:xfrm>
          <a:solidFill>
            <a:srgbClr val="203864">
              <a:alpha val="100000"/>
            </a:srgbClr>
          </a:solidFill>
        </p:spPr>
        <p:txBody>
          <a:bodyPr/>
          <a:lstStyle/>
          <a:p>
            <a:pPr algn="l" marL="0" marR="0">
              <a:lnSpc>
                <a:spcPct val="100000"/>
              </a:lnSpc>
              <a:spcBef>
                <a:spcPts val="0"/>
              </a:spcBef>
              <a:spcAft>
                <a:spcPts val="0"/>
              </a:spcAft>
              <a:buNone/>
            </a:pPr>
            <a:r>
              <a:rPr cap="none" sz="1600" i="0" b="0" u="none" strike="noStrike">
                <a:solidFill>
                  <a:srgbClr val="FFFFFF">
                    <a:alpha val="100000"/>
                  </a:srgbClr>
                </a:solidFill>
                <a:latin typeface="Aptos (Body)"/>
                <a:cs typeface="Aptos (Body)"/>
                <a:ea typeface="Aptos (Body)"/>
                <a:sym typeface="Aptos (Body)"/>
              </a:rPr>
              <a:t>Every year, WHO and UNICEF jointly review submissions from Member States on national immunization coverage, including annual administrative and official coverage, finalized survey reports and data from both published and grey literature. The data is triangulated with consideration of potential biases and local expert opinions to differentiate between accurately reflective empirical data and potentially misleading data, to assess the most likely coverage levels for each country.
WHO and UNICEF produce country-specific estimates by reviewing each country’s data independently, without borrowing from other countries when data are missing. The estimates are not ad hoc adjustments to reported figures and may rely on a single empirical source, typically nationally reported coverage. When no data exist for a specific country-vaccine-year, earlier and later data are interpolated. If sources conflict or vary widely, the most plausible estimate is selected after considering potential biases.
This slide deck presents the latest WUENIC estimates (published 15 July 2026), using UNPD World Population Prospects (WPP 2024) for population-weighted averages and to derive absolute numbers of vaccinated and unvaccinated/zero-dose children.</a:t>
            </a:r>
          </a:p>
        </p:txBody>
      </p:sp>
      <p:sp>
        <p:nvSpPr>
          <p:cNvPr id="4" name="body"/>
          <p:cNvSpPr>
            <a:spLocks noGrp="1"/>
          </p:cNvSpPr>
          <p:nvPr>
            <p:ph/>
          </p:nvPr>
        </p:nvSpPr>
        <p:spPr>
          <a:xfrm>
            <a:off x="521208" y="5102352"/>
            <a:ext cx="11155680" cy="365760"/>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FFFF">
                    <a:alpha val="100000"/>
                  </a:srgbClr>
                </a:solidFill>
                <a:latin typeface="Calibri"/>
                <a:cs typeface="Calibri"/>
                <a:ea typeface="Calibri"/>
                <a:sym typeface="Calibri"/>
              </a:rPr>
              <a:t>Methods: </a:t>
            </a:r>
            <a:r>
              <a:rPr cap="none" sz="1300" i="0" b="0" u="none" strike="noStrike">
                <a:solidFill>
                  <a:srgbClr val="FFC000">
                    <a:alpha val="100000"/>
                  </a:srgbClr>
                </a:solidFill>
                <a:latin typeface="Calibri"/>
                <a:cs typeface="Calibri"/>
                <a:ea typeface="Calibri"/>
                <a:sym typeface="Calibri"/>
              </a:rPr>
              <a:t>• </a:t>
            </a:r>
            <a:r>
              <a:rPr cap="none" sz="1300" i="0" b="0" u="sng" strike="noStrike">
                <a:hlinkClick r:id="rId2"/>
                <a:solidFill>
                  <a:srgbClr val="000000">
                    <a:alpha val="100000"/>
                  </a:srgbClr>
                </a:solidFill>
                <a:latin typeface="Arial"/>
                <a:cs typeface="Arial"/>
                <a:ea typeface="Arial"/>
                <a:sym typeface="Arial"/>
              </a:rPr>
              <a:t>Burton et al. 2009. WHO and UNICEF estimates of national infant immunization coverage: methods and processes.</a:t>
            </a:r>
          </a:p>
        </p:txBody>
      </p:sp>
      <p:sp>
        <p:nvSpPr>
          <p:cNvPr id="5" name="body"/>
          <p:cNvSpPr>
            <a:spLocks noGrp="1"/>
          </p:cNvSpPr>
          <p:nvPr>
            <p:ph/>
          </p:nvPr>
        </p:nvSpPr>
        <p:spPr>
          <a:xfrm>
            <a:off x="521208" y="5468112"/>
            <a:ext cx="11155680" cy="365760"/>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C000">
                    <a:alpha val="100000"/>
                  </a:srgbClr>
                </a:solidFill>
                <a:latin typeface="Calibri"/>
                <a:cs typeface="Calibri"/>
                <a:ea typeface="Calibri"/>
                <a:sym typeface="Calibri"/>
              </a:rPr>
              <a:t>• </a:t>
            </a:r>
            <a:r>
              <a:rPr cap="none" sz="1300" i="0" b="0" u="sng" strike="noStrike">
                <a:hlinkClick r:id="rId3"/>
                <a:solidFill>
                  <a:srgbClr val="000000">
                    <a:alpha val="100000"/>
                  </a:srgbClr>
                </a:solidFill>
                <a:latin typeface="Arial"/>
                <a:cs typeface="Arial"/>
                <a:ea typeface="Arial"/>
                <a:sym typeface="Arial"/>
              </a:rPr>
              <a:t>Burton et al. 2012. A formal representation of the WHO and UNICEF estimates of national immunization coverage: a computational logic approach.</a:t>
            </a:r>
          </a:p>
        </p:txBody>
      </p:sp>
      <p:sp>
        <p:nvSpPr>
          <p:cNvPr id="6" name="body"/>
          <p:cNvSpPr>
            <a:spLocks noGrp="1"/>
          </p:cNvSpPr>
          <p:nvPr>
            <p:ph/>
          </p:nvPr>
        </p:nvSpPr>
        <p:spPr>
          <a:xfrm>
            <a:off x="521208" y="5806440"/>
            <a:ext cx="11155680" cy="365760"/>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C000">
                    <a:alpha val="100000"/>
                  </a:srgbClr>
                </a:solidFill>
                <a:latin typeface="Calibri"/>
                <a:cs typeface="Calibri"/>
                <a:ea typeface="Calibri"/>
                <a:sym typeface="Calibri"/>
              </a:rPr>
              <a:t>• </a:t>
            </a:r>
            <a:r>
              <a:rPr cap="none" sz="1300" i="0" b="0" u="sng" strike="noStrike">
                <a:hlinkClick r:id="rId4"/>
                <a:solidFill>
                  <a:srgbClr val="000000">
                    <a:alpha val="100000"/>
                  </a:srgbClr>
                </a:solidFill>
                <a:latin typeface="Arial"/>
                <a:cs typeface="Arial"/>
                <a:ea typeface="Arial"/>
                <a:sym typeface="Arial"/>
              </a:rPr>
              <a:t>Brown et al. 2013. An introduction to the grade of confidence used to characterize uncertainty around the WHO and UNICEF estimates of national immunization coverage.</a:t>
            </a:r>
          </a:p>
        </p:txBody>
      </p:sp>
      <p:sp>
        <p:nvSpPr>
          <p:cNvPr id="7" name="body"/>
          <p:cNvSpPr>
            <a:spLocks noGrp="1"/>
          </p:cNvSpPr>
          <p:nvPr>
            <p:ph/>
          </p:nvPr>
        </p:nvSpPr>
        <p:spPr>
          <a:xfrm>
            <a:off x="521208" y="6336792"/>
            <a:ext cx="11155680" cy="365760"/>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C000">
                    <a:alpha val="100000"/>
                  </a:srgbClr>
                </a:solidFill>
                <a:latin typeface="Calibri"/>
                <a:cs typeface="Calibri"/>
                <a:ea typeface="Calibri"/>
                <a:sym typeface="Calibri"/>
              </a:rPr>
              <a:t>• </a:t>
            </a:r>
            <a:r>
              <a:rPr cap="none" sz="1300" i="0" b="0" u="sng" strike="noStrike">
                <a:hlinkClick r:id="rId5"/>
                <a:solidFill>
                  <a:srgbClr val="000000">
                    <a:alpha val="100000"/>
                  </a:srgbClr>
                </a:solidFill>
                <a:latin typeface="Arial"/>
                <a:cs typeface="Arial"/>
                <a:ea typeface="Arial"/>
                <a:sym typeface="Arial"/>
              </a:rPr>
              <a:t>Danovaro-Holliday et al. 2021. Compliance of WUENIC with Guidelines for Accurate and Transparent Health Estimates Reporting (GATHER) criteria.</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79" cy="5486400"/>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11338" y="3593079"/>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 name="pl6"/>
            <p:cNvSpPr/>
            <p:nvPr/>
          </p:nvSpPr>
          <p:spPr>
            <a:xfrm>
              <a:off x="911338" y="3183241"/>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7" name="pl7"/>
            <p:cNvSpPr/>
            <p:nvPr/>
          </p:nvSpPr>
          <p:spPr>
            <a:xfrm>
              <a:off x="911338" y="2773403"/>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8" name="pl8"/>
            <p:cNvSpPr/>
            <p:nvPr/>
          </p:nvSpPr>
          <p:spPr>
            <a:xfrm>
              <a:off x="911338" y="2363565"/>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9" name="pl9"/>
            <p:cNvSpPr/>
            <p:nvPr/>
          </p:nvSpPr>
          <p:spPr>
            <a:xfrm>
              <a:off x="911338" y="1953727"/>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10" name="pl10"/>
            <p:cNvSpPr/>
            <p:nvPr/>
          </p:nvSpPr>
          <p:spPr>
            <a:xfrm>
              <a:off x="911338" y="3797998"/>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1" name="pl11"/>
            <p:cNvSpPr/>
            <p:nvPr/>
          </p:nvSpPr>
          <p:spPr>
            <a:xfrm>
              <a:off x="911338" y="3388160"/>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2" name="pl12"/>
            <p:cNvSpPr/>
            <p:nvPr/>
          </p:nvSpPr>
          <p:spPr>
            <a:xfrm>
              <a:off x="911338" y="2978322"/>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3" name="pl13"/>
            <p:cNvSpPr/>
            <p:nvPr/>
          </p:nvSpPr>
          <p:spPr>
            <a:xfrm>
              <a:off x="911338" y="2568484"/>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4" name="pl14"/>
            <p:cNvSpPr/>
            <p:nvPr/>
          </p:nvSpPr>
          <p:spPr>
            <a:xfrm>
              <a:off x="911338" y="2158646"/>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5" name="pl15"/>
            <p:cNvSpPr/>
            <p:nvPr/>
          </p:nvSpPr>
          <p:spPr>
            <a:xfrm>
              <a:off x="911338" y="1748808"/>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6" name="pl16"/>
            <p:cNvSpPr/>
            <p:nvPr/>
          </p:nvSpPr>
          <p:spPr>
            <a:xfrm>
              <a:off x="1083054"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769917"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2456780"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3143643"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3693134"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4517369"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1083054" y="2691436"/>
              <a:ext cx="3434315" cy="1065578"/>
            </a:xfrm>
            <a:custGeom>
              <a:avLst/>
              <a:pathLst>
                <a:path w="3434315" h="1065578">
                  <a:moveTo>
                    <a:pt x="0" y="1065578"/>
                  </a:moveTo>
                  <a:lnTo>
                    <a:pt x="137372" y="1024594"/>
                  </a:lnTo>
                  <a:lnTo>
                    <a:pt x="274745" y="983611"/>
                  </a:lnTo>
                  <a:lnTo>
                    <a:pt x="412117" y="860659"/>
                  </a:lnTo>
                  <a:lnTo>
                    <a:pt x="549490" y="737708"/>
                  </a:lnTo>
                  <a:lnTo>
                    <a:pt x="686863" y="614756"/>
                  </a:lnTo>
                  <a:lnTo>
                    <a:pt x="824235" y="491805"/>
                  </a:lnTo>
                  <a:lnTo>
                    <a:pt x="961608" y="450821"/>
                  </a:lnTo>
                  <a:lnTo>
                    <a:pt x="1098981" y="286886"/>
                  </a:lnTo>
                  <a:lnTo>
                    <a:pt x="1236353" y="163935"/>
                  </a:lnTo>
                  <a:lnTo>
                    <a:pt x="1373726" y="245902"/>
                  </a:lnTo>
                  <a:lnTo>
                    <a:pt x="1511098" y="245902"/>
                  </a:lnTo>
                  <a:lnTo>
                    <a:pt x="1648471" y="286886"/>
                  </a:lnTo>
                  <a:lnTo>
                    <a:pt x="1785844" y="327870"/>
                  </a:lnTo>
                  <a:lnTo>
                    <a:pt x="1923216" y="245902"/>
                  </a:lnTo>
                  <a:lnTo>
                    <a:pt x="2060589" y="286886"/>
                  </a:lnTo>
                  <a:lnTo>
                    <a:pt x="2197962" y="163935"/>
                  </a:lnTo>
                  <a:lnTo>
                    <a:pt x="2335334" y="122951"/>
                  </a:lnTo>
                  <a:lnTo>
                    <a:pt x="2472707" y="40983"/>
                  </a:lnTo>
                  <a:lnTo>
                    <a:pt x="2610079" y="0"/>
                  </a:lnTo>
                  <a:lnTo>
                    <a:pt x="2747452" y="122951"/>
                  </a:lnTo>
                  <a:lnTo>
                    <a:pt x="2884825" y="245902"/>
                  </a:lnTo>
                  <a:lnTo>
                    <a:pt x="3022197" y="204918"/>
                  </a:lnTo>
                  <a:lnTo>
                    <a:pt x="3159570" y="81967"/>
                  </a:lnTo>
                  <a:lnTo>
                    <a:pt x="3296943" y="81967"/>
                  </a:lnTo>
                  <a:lnTo>
                    <a:pt x="3434315" y="40983"/>
                  </a:lnTo>
                </a:path>
              </a:pathLst>
            </a:custGeom>
            <a:ln w="27101" cap="flat">
              <a:solidFill>
                <a:srgbClr val="F4A81D">
                  <a:alpha val="69803"/>
                </a:srgbClr>
              </a:solidFill>
              <a:prstDash val="solid"/>
              <a:round/>
            </a:ln>
          </p:spPr>
          <p:txBody>
            <a:bodyPr/>
            <a:lstStyle/>
            <a:p/>
          </p:txBody>
        </p:sp>
        <p:sp>
          <p:nvSpPr>
            <p:cNvPr id="23" name="pl23"/>
            <p:cNvSpPr/>
            <p:nvPr/>
          </p:nvSpPr>
          <p:spPr>
            <a:xfrm>
              <a:off x="1083054" y="1994711"/>
              <a:ext cx="3434315" cy="532789"/>
            </a:xfrm>
            <a:custGeom>
              <a:avLst/>
              <a:pathLst>
                <a:path w="3434315" h="532789">
                  <a:moveTo>
                    <a:pt x="0" y="122951"/>
                  </a:moveTo>
                  <a:lnTo>
                    <a:pt x="137372" y="122951"/>
                  </a:lnTo>
                  <a:lnTo>
                    <a:pt x="274745" y="81967"/>
                  </a:lnTo>
                  <a:lnTo>
                    <a:pt x="412117" y="40983"/>
                  </a:lnTo>
                  <a:lnTo>
                    <a:pt x="549490" y="0"/>
                  </a:lnTo>
                  <a:lnTo>
                    <a:pt x="686863" y="0"/>
                  </a:lnTo>
                  <a:lnTo>
                    <a:pt x="824235" y="0"/>
                  </a:lnTo>
                  <a:lnTo>
                    <a:pt x="961608" y="0"/>
                  </a:lnTo>
                  <a:lnTo>
                    <a:pt x="1098981" y="40983"/>
                  </a:lnTo>
                  <a:lnTo>
                    <a:pt x="1236353" y="0"/>
                  </a:lnTo>
                  <a:lnTo>
                    <a:pt x="1373726" y="0"/>
                  </a:lnTo>
                  <a:lnTo>
                    <a:pt x="1511098" y="0"/>
                  </a:lnTo>
                  <a:lnTo>
                    <a:pt x="1648471" y="40983"/>
                  </a:lnTo>
                  <a:lnTo>
                    <a:pt x="1785844" y="122951"/>
                  </a:lnTo>
                  <a:lnTo>
                    <a:pt x="1923216" y="163935"/>
                  </a:lnTo>
                  <a:lnTo>
                    <a:pt x="2060589" y="122951"/>
                  </a:lnTo>
                  <a:lnTo>
                    <a:pt x="2197962" y="122951"/>
                  </a:lnTo>
                  <a:lnTo>
                    <a:pt x="2335334" y="286886"/>
                  </a:lnTo>
                  <a:lnTo>
                    <a:pt x="2472707" y="245902"/>
                  </a:lnTo>
                  <a:lnTo>
                    <a:pt x="2610079" y="409837"/>
                  </a:lnTo>
                  <a:lnTo>
                    <a:pt x="2747452" y="532789"/>
                  </a:lnTo>
                  <a:lnTo>
                    <a:pt x="2884825" y="532789"/>
                  </a:lnTo>
                  <a:lnTo>
                    <a:pt x="3022197" y="409837"/>
                  </a:lnTo>
                  <a:lnTo>
                    <a:pt x="3159570" y="327870"/>
                  </a:lnTo>
                  <a:lnTo>
                    <a:pt x="3296943" y="327870"/>
                  </a:lnTo>
                  <a:lnTo>
                    <a:pt x="3434315" y="327870"/>
                  </a:lnTo>
                </a:path>
              </a:pathLst>
            </a:custGeom>
            <a:ln w="27101" cap="flat">
              <a:solidFill>
                <a:srgbClr val="F26829">
                  <a:alpha val="69803"/>
                </a:srgbClr>
              </a:solidFill>
              <a:prstDash val="solid"/>
              <a:round/>
            </a:ln>
          </p:spPr>
          <p:txBody>
            <a:bodyPr/>
            <a:lstStyle/>
            <a:p/>
          </p:txBody>
        </p:sp>
        <p:sp>
          <p:nvSpPr>
            <p:cNvPr id="24" name="pl24"/>
            <p:cNvSpPr/>
            <p:nvPr/>
          </p:nvSpPr>
          <p:spPr>
            <a:xfrm>
              <a:off x="1083054" y="2404549"/>
              <a:ext cx="3434315" cy="532789"/>
            </a:xfrm>
            <a:custGeom>
              <a:avLst/>
              <a:pathLst>
                <a:path w="3434315" h="532789">
                  <a:moveTo>
                    <a:pt x="0" y="532789"/>
                  </a:moveTo>
                  <a:lnTo>
                    <a:pt x="137372" y="450821"/>
                  </a:lnTo>
                  <a:lnTo>
                    <a:pt x="274745" y="450821"/>
                  </a:lnTo>
                  <a:lnTo>
                    <a:pt x="412117" y="368854"/>
                  </a:lnTo>
                  <a:lnTo>
                    <a:pt x="549490" y="286886"/>
                  </a:lnTo>
                  <a:lnTo>
                    <a:pt x="686863" y="327870"/>
                  </a:lnTo>
                  <a:lnTo>
                    <a:pt x="824235" y="409837"/>
                  </a:lnTo>
                  <a:lnTo>
                    <a:pt x="961608" y="409837"/>
                  </a:lnTo>
                  <a:lnTo>
                    <a:pt x="1098981" y="409837"/>
                  </a:lnTo>
                  <a:lnTo>
                    <a:pt x="1236353" y="409837"/>
                  </a:lnTo>
                  <a:lnTo>
                    <a:pt x="1373726" y="368854"/>
                  </a:lnTo>
                  <a:lnTo>
                    <a:pt x="1511098" y="245902"/>
                  </a:lnTo>
                  <a:lnTo>
                    <a:pt x="1648471" y="286886"/>
                  </a:lnTo>
                  <a:lnTo>
                    <a:pt x="1785844" y="245902"/>
                  </a:lnTo>
                  <a:lnTo>
                    <a:pt x="1923216" y="204918"/>
                  </a:lnTo>
                  <a:lnTo>
                    <a:pt x="2060589" y="204918"/>
                  </a:lnTo>
                  <a:lnTo>
                    <a:pt x="2197962" y="122951"/>
                  </a:lnTo>
                  <a:lnTo>
                    <a:pt x="2335334" y="81967"/>
                  </a:lnTo>
                  <a:lnTo>
                    <a:pt x="2472707" y="40983"/>
                  </a:lnTo>
                  <a:lnTo>
                    <a:pt x="2610079" y="0"/>
                  </a:lnTo>
                  <a:lnTo>
                    <a:pt x="2747452" y="122951"/>
                  </a:lnTo>
                  <a:lnTo>
                    <a:pt x="2884825" y="122951"/>
                  </a:lnTo>
                  <a:lnTo>
                    <a:pt x="3022197" y="0"/>
                  </a:lnTo>
                  <a:lnTo>
                    <a:pt x="3159570" y="163935"/>
                  </a:lnTo>
                  <a:lnTo>
                    <a:pt x="3296943" y="163935"/>
                  </a:lnTo>
                  <a:lnTo>
                    <a:pt x="3434315" y="122951"/>
                  </a:lnTo>
                </a:path>
              </a:pathLst>
            </a:custGeom>
            <a:ln w="27101" cap="flat">
              <a:solidFill>
                <a:srgbClr val="BD53BD">
                  <a:alpha val="69803"/>
                </a:srgbClr>
              </a:solidFill>
              <a:prstDash val="solid"/>
              <a:round/>
            </a:ln>
          </p:spPr>
          <p:txBody>
            <a:bodyPr/>
            <a:lstStyle/>
            <a:p/>
          </p:txBody>
        </p:sp>
        <p:sp>
          <p:nvSpPr>
            <p:cNvPr id="25" name="pl25"/>
            <p:cNvSpPr/>
            <p:nvPr/>
          </p:nvSpPr>
          <p:spPr>
            <a:xfrm>
              <a:off x="1083054" y="1912743"/>
              <a:ext cx="3434315" cy="204918"/>
            </a:xfrm>
            <a:custGeom>
              <a:avLst/>
              <a:pathLst>
                <a:path w="3434315" h="204918">
                  <a:moveTo>
                    <a:pt x="0" y="122951"/>
                  </a:moveTo>
                  <a:lnTo>
                    <a:pt x="137372" y="81967"/>
                  </a:lnTo>
                  <a:lnTo>
                    <a:pt x="274745" y="122951"/>
                  </a:lnTo>
                  <a:lnTo>
                    <a:pt x="412117" y="163935"/>
                  </a:lnTo>
                  <a:lnTo>
                    <a:pt x="549490" y="81967"/>
                  </a:lnTo>
                  <a:lnTo>
                    <a:pt x="686863" y="40983"/>
                  </a:lnTo>
                  <a:lnTo>
                    <a:pt x="824235" y="40983"/>
                  </a:lnTo>
                  <a:lnTo>
                    <a:pt x="961608" y="0"/>
                  </a:lnTo>
                  <a:lnTo>
                    <a:pt x="1098981" y="0"/>
                  </a:lnTo>
                  <a:lnTo>
                    <a:pt x="1236353" y="40983"/>
                  </a:lnTo>
                  <a:lnTo>
                    <a:pt x="1373726" y="81967"/>
                  </a:lnTo>
                  <a:lnTo>
                    <a:pt x="1511098" y="81967"/>
                  </a:lnTo>
                  <a:lnTo>
                    <a:pt x="1648471" y="40983"/>
                  </a:lnTo>
                  <a:lnTo>
                    <a:pt x="1785844" y="40983"/>
                  </a:lnTo>
                  <a:lnTo>
                    <a:pt x="1923216" y="163935"/>
                  </a:lnTo>
                  <a:lnTo>
                    <a:pt x="2060589" y="122951"/>
                  </a:lnTo>
                  <a:lnTo>
                    <a:pt x="2197962" y="163935"/>
                  </a:lnTo>
                  <a:lnTo>
                    <a:pt x="2335334" y="122951"/>
                  </a:lnTo>
                  <a:lnTo>
                    <a:pt x="2472707" y="122951"/>
                  </a:lnTo>
                  <a:lnTo>
                    <a:pt x="2610079" y="81967"/>
                  </a:lnTo>
                  <a:lnTo>
                    <a:pt x="2747452" y="163935"/>
                  </a:lnTo>
                  <a:lnTo>
                    <a:pt x="2884825" y="163935"/>
                  </a:lnTo>
                  <a:lnTo>
                    <a:pt x="3022197" y="163935"/>
                  </a:lnTo>
                  <a:lnTo>
                    <a:pt x="3159570" y="163935"/>
                  </a:lnTo>
                  <a:lnTo>
                    <a:pt x="3296943" y="204918"/>
                  </a:lnTo>
                  <a:lnTo>
                    <a:pt x="3434315" y="204918"/>
                  </a:lnTo>
                </a:path>
              </a:pathLst>
            </a:custGeom>
            <a:ln w="27101" cap="flat">
              <a:solidFill>
                <a:srgbClr val="6363C0">
                  <a:alpha val="69803"/>
                </a:srgbClr>
              </a:solidFill>
              <a:prstDash val="solid"/>
              <a:round/>
            </a:ln>
          </p:spPr>
          <p:txBody>
            <a:bodyPr/>
            <a:lstStyle/>
            <a:p/>
          </p:txBody>
        </p:sp>
        <p:sp>
          <p:nvSpPr>
            <p:cNvPr id="26" name="pl26"/>
            <p:cNvSpPr/>
            <p:nvPr/>
          </p:nvSpPr>
          <p:spPr>
            <a:xfrm>
              <a:off x="1083054" y="1994711"/>
              <a:ext cx="3434315" cy="1270497"/>
            </a:xfrm>
            <a:custGeom>
              <a:avLst/>
              <a:pathLst>
                <a:path w="3434315" h="1270497">
                  <a:moveTo>
                    <a:pt x="0" y="1270497"/>
                  </a:moveTo>
                  <a:lnTo>
                    <a:pt x="137372" y="1229513"/>
                  </a:lnTo>
                  <a:lnTo>
                    <a:pt x="274745" y="1229513"/>
                  </a:lnTo>
                  <a:lnTo>
                    <a:pt x="412117" y="1147546"/>
                  </a:lnTo>
                  <a:lnTo>
                    <a:pt x="549490" y="1024594"/>
                  </a:lnTo>
                  <a:lnTo>
                    <a:pt x="686863" y="983611"/>
                  </a:lnTo>
                  <a:lnTo>
                    <a:pt x="824235" y="942627"/>
                  </a:lnTo>
                  <a:lnTo>
                    <a:pt x="961608" y="983611"/>
                  </a:lnTo>
                  <a:lnTo>
                    <a:pt x="1098981" y="778692"/>
                  </a:lnTo>
                  <a:lnTo>
                    <a:pt x="1236353" y="655740"/>
                  </a:lnTo>
                  <a:lnTo>
                    <a:pt x="1373726" y="491805"/>
                  </a:lnTo>
                  <a:lnTo>
                    <a:pt x="1511098" y="409837"/>
                  </a:lnTo>
                  <a:lnTo>
                    <a:pt x="1648471" y="409837"/>
                  </a:lnTo>
                  <a:lnTo>
                    <a:pt x="1785844" y="368854"/>
                  </a:lnTo>
                  <a:lnTo>
                    <a:pt x="1923216" y="286886"/>
                  </a:lnTo>
                  <a:lnTo>
                    <a:pt x="2060589" y="204918"/>
                  </a:lnTo>
                  <a:lnTo>
                    <a:pt x="2197962" y="163935"/>
                  </a:lnTo>
                  <a:lnTo>
                    <a:pt x="2335334" y="163935"/>
                  </a:lnTo>
                  <a:lnTo>
                    <a:pt x="2472707" y="122951"/>
                  </a:lnTo>
                  <a:lnTo>
                    <a:pt x="2610079" y="81967"/>
                  </a:lnTo>
                  <a:lnTo>
                    <a:pt x="2747452" y="286886"/>
                  </a:lnTo>
                  <a:lnTo>
                    <a:pt x="2884825" y="368854"/>
                  </a:lnTo>
                  <a:lnTo>
                    <a:pt x="3022197" y="40983"/>
                  </a:lnTo>
                  <a:lnTo>
                    <a:pt x="3159570" y="122951"/>
                  </a:lnTo>
                  <a:lnTo>
                    <a:pt x="3296943" y="0"/>
                  </a:lnTo>
                  <a:lnTo>
                    <a:pt x="3434315" y="0"/>
                  </a:lnTo>
                </a:path>
              </a:pathLst>
            </a:custGeom>
            <a:ln w="27101" cap="flat">
              <a:solidFill>
                <a:srgbClr val="008DC9">
                  <a:alpha val="69803"/>
                </a:srgbClr>
              </a:solidFill>
              <a:prstDash val="solid"/>
              <a:round/>
            </a:ln>
          </p:spPr>
          <p:txBody>
            <a:bodyPr/>
            <a:lstStyle/>
            <a:p/>
          </p:txBody>
        </p:sp>
        <p:sp>
          <p:nvSpPr>
            <p:cNvPr id="27" name="pl27"/>
            <p:cNvSpPr/>
            <p:nvPr/>
          </p:nvSpPr>
          <p:spPr>
            <a:xfrm>
              <a:off x="1083054" y="1953727"/>
              <a:ext cx="3434315" cy="532789"/>
            </a:xfrm>
            <a:custGeom>
              <a:avLst/>
              <a:pathLst>
                <a:path w="3434315" h="532789">
                  <a:moveTo>
                    <a:pt x="0" y="491805"/>
                  </a:moveTo>
                  <a:lnTo>
                    <a:pt x="137372" y="450821"/>
                  </a:lnTo>
                  <a:lnTo>
                    <a:pt x="274745" y="532789"/>
                  </a:lnTo>
                  <a:lnTo>
                    <a:pt x="412117" y="450821"/>
                  </a:lnTo>
                  <a:lnTo>
                    <a:pt x="549490" y="409837"/>
                  </a:lnTo>
                  <a:lnTo>
                    <a:pt x="686863" y="409837"/>
                  </a:lnTo>
                  <a:lnTo>
                    <a:pt x="824235" y="245902"/>
                  </a:lnTo>
                  <a:lnTo>
                    <a:pt x="961608" y="245902"/>
                  </a:lnTo>
                  <a:lnTo>
                    <a:pt x="1098981" y="122951"/>
                  </a:lnTo>
                  <a:lnTo>
                    <a:pt x="1236353" y="40983"/>
                  </a:lnTo>
                  <a:lnTo>
                    <a:pt x="1373726" y="40983"/>
                  </a:lnTo>
                  <a:lnTo>
                    <a:pt x="1511098" y="40983"/>
                  </a:lnTo>
                  <a:lnTo>
                    <a:pt x="1648471" y="0"/>
                  </a:lnTo>
                  <a:lnTo>
                    <a:pt x="1785844" y="40983"/>
                  </a:lnTo>
                  <a:lnTo>
                    <a:pt x="1923216" y="0"/>
                  </a:lnTo>
                  <a:lnTo>
                    <a:pt x="2060589" y="40983"/>
                  </a:lnTo>
                  <a:lnTo>
                    <a:pt x="2197962" y="0"/>
                  </a:lnTo>
                  <a:lnTo>
                    <a:pt x="2335334" y="0"/>
                  </a:lnTo>
                  <a:lnTo>
                    <a:pt x="2472707" y="81967"/>
                  </a:lnTo>
                  <a:lnTo>
                    <a:pt x="2610079" y="40983"/>
                  </a:lnTo>
                  <a:lnTo>
                    <a:pt x="2747452" y="122951"/>
                  </a:lnTo>
                  <a:lnTo>
                    <a:pt x="2884825" y="327870"/>
                  </a:lnTo>
                  <a:lnTo>
                    <a:pt x="3022197" y="40983"/>
                  </a:lnTo>
                  <a:lnTo>
                    <a:pt x="3159570" y="245902"/>
                  </a:lnTo>
                  <a:lnTo>
                    <a:pt x="3296943" y="245902"/>
                  </a:lnTo>
                  <a:lnTo>
                    <a:pt x="3434315" y="245902"/>
                  </a:lnTo>
                </a:path>
              </a:pathLst>
            </a:custGeom>
            <a:ln w="27101" cap="flat">
              <a:solidFill>
                <a:srgbClr val="40BF73">
                  <a:alpha val="69803"/>
                </a:srgbClr>
              </a:solidFill>
              <a:prstDash val="solid"/>
              <a:round/>
            </a:ln>
          </p:spPr>
          <p:txBody>
            <a:bodyPr/>
            <a:lstStyle/>
            <a:p/>
          </p:txBody>
        </p:sp>
        <p:sp>
          <p:nvSpPr>
            <p:cNvPr id="28" name="pl28"/>
            <p:cNvSpPr/>
            <p:nvPr/>
          </p:nvSpPr>
          <p:spPr>
            <a:xfrm>
              <a:off x="1083054" y="2691436"/>
              <a:ext cx="3434315" cy="1065578"/>
            </a:xfrm>
            <a:custGeom>
              <a:avLst/>
              <a:pathLst>
                <a:path w="3434315" h="1065578">
                  <a:moveTo>
                    <a:pt x="0" y="1065578"/>
                  </a:moveTo>
                  <a:lnTo>
                    <a:pt x="137372" y="1024594"/>
                  </a:lnTo>
                  <a:lnTo>
                    <a:pt x="274745" y="983611"/>
                  </a:lnTo>
                  <a:lnTo>
                    <a:pt x="412117" y="860659"/>
                  </a:lnTo>
                  <a:lnTo>
                    <a:pt x="549490" y="737708"/>
                  </a:lnTo>
                  <a:lnTo>
                    <a:pt x="686863" y="614756"/>
                  </a:lnTo>
                  <a:lnTo>
                    <a:pt x="824235" y="491805"/>
                  </a:lnTo>
                  <a:lnTo>
                    <a:pt x="961608" y="450821"/>
                  </a:lnTo>
                  <a:lnTo>
                    <a:pt x="1098981" y="286886"/>
                  </a:lnTo>
                  <a:lnTo>
                    <a:pt x="1236353" y="163935"/>
                  </a:lnTo>
                  <a:lnTo>
                    <a:pt x="1373726" y="245902"/>
                  </a:lnTo>
                  <a:lnTo>
                    <a:pt x="1511098" y="245902"/>
                  </a:lnTo>
                  <a:lnTo>
                    <a:pt x="1648471" y="286886"/>
                  </a:lnTo>
                  <a:lnTo>
                    <a:pt x="1785844" y="327870"/>
                  </a:lnTo>
                  <a:lnTo>
                    <a:pt x="1923216" y="245902"/>
                  </a:lnTo>
                  <a:lnTo>
                    <a:pt x="2060589" y="286886"/>
                  </a:lnTo>
                  <a:lnTo>
                    <a:pt x="2197962" y="163935"/>
                  </a:lnTo>
                  <a:lnTo>
                    <a:pt x="2335334" y="122951"/>
                  </a:lnTo>
                  <a:lnTo>
                    <a:pt x="2472707" y="40983"/>
                  </a:lnTo>
                  <a:lnTo>
                    <a:pt x="2610079" y="0"/>
                  </a:lnTo>
                  <a:lnTo>
                    <a:pt x="2747452" y="122951"/>
                  </a:lnTo>
                  <a:lnTo>
                    <a:pt x="2884825" y="245902"/>
                  </a:lnTo>
                  <a:lnTo>
                    <a:pt x="3022197" y="204918"/>
                  </a:lnTo>
                  <a:lnTo>
                    <a:pt x="3159570" y="81967"/>
                  </a:lnTo>
                  <a:lnTo>
                    <a:pt x="3296943" y="81967"/>
                  </a:lnTo>
                  <a:lnTo>
                    <a:pt x="3434315" y="40983"/>
                  </a:lnTo>
                </a:path>
              </a:pathLst>
            </a:custGeom>
            <a:ln w="65043" cap="flat">
              <a:solidFill>
                <a:srgbClr val="000000">
                  <a:alpha val="100000"/>
                </a:srgbClr>
              </a:solidFill>
              <a:prstDash val="solid"/>
              <a:round/>
            </a:ln>
          </p:spPr>
          <p:txBody>
            <a:bodyPr/>
            <a:lstStyle/>
            <a:p/>
          </p:txBody>
        </p:sp>
        <p:sp>
          <p:nvSpPr>
            <p:cNvPr id="29" name="pl29"/>
            <p:cNvSpPr/>
            <p:nvPr/>
          </p:nvSpPr>
          <p:spPr>
            <a:xfrm>
              <a:off x="1083054" y="2691436"/>
              <a:ext cx="3434315" cy="1065578"/>
            </a:xfrm>
            <a:custGeom>
              <a:avLst/>
              <a:pathLst>
                <a:path w="3434315" h="1065578">
                  <a:moveTo>
                    <a:pt x="0" y="1065578"/>
                  </a:moveTo>
                  <a:lnTo>
                    <a:pt x="137372" y="1024594"/>
                  </a:lnTo>
                  <a:lnTo>
                    <a:pt x="274745" y="983611"/>
                  </a:lnTo>
                  <a:lnTo>
                    <a:pt x="412117" y="860659"/>
                  </a:lnTo>
                  <a:lnTo>
                    <a:pt x="549490" y="737708"/>
                  </a:lnTo>
                  <a:lnTo>
                    <a:pt x="686863" y="614756"/>
                  </a:lnTo>
                  <a:lnTo>
                    <a:pt x="824235" y="491805"/>
                  </a:lnTo>
                  <a:lnTo>
                    <a:pt x="961608" y="450821"/>
                  </a:lnTo>
                  <a:lnTo>
                    <a:pt x="1098981" y="286886"/>
                  </a:lnTo>
                  <a:lnTo>
                    <a:pt x="1236353" y="163935"/>
                  </a:lnTo>
                  <a:lnTo>
                    <a:pt x="1373726" y="245902"/>
                  </a:lnTo>
                  <a:lnTo>
                    <a:pt x="1511098" y="245902"/>
                  </a:lnTo>
                  <a:lnTo>
                    <a:pt x="1648471" y="286886"/>
                  </a:lnTo>
                  <a:lnTo>
                    <a:pt x="1785844" y="327870"/>
                  </a:lnTo>
                  <a:lnTo>
                    <a:pt x="1923216" y="245902"/>
                  </a:lnTo>
                  <a:lnTo>
                    <a:pt x="2060589" y="286886"/>
                  </a:lnTo>
                  <a:lnTo>
                    <a:pt x="2197962" y="163935"/>
                  </a:lnTo>
                  <a:lnTo>
                    <a:pt x="2335334" y="122951"/>
                  </a:lnTo>
                  <a:lnTo>
                    <a:pt x="2472707" y="40983"/>
                  </a:lnTo>
                  <a:lnTo>
                    <a:pt x="2610079" y="0"/>
                  </a:lnTo>
                  <a:lnTo>
                    <a:pt x="2747452" y="122951"/>
                  </a:lnTo>
                  <a:lnTo>
                    <a:pt x="2884825" y="245902"/>
                  </a:lnTo>
                  <a:lnTo>
                    <a:pt x="3022197" y="204918"/>
                  </a:lnTo>
                  <a:lnTo>
                    <a:pt x="3159570" y="81967"/>
                  </a:lnTo>
                  <a:lnTo>
                    <a:pt x="3296943" y="81967"/>
                  </a:lnTo>
                  <a:lnTo>
                    <a:pt x="3434315" y="40983"/>
                  </a:lnTo>
                </a:path>
              </a:pathLst>
            </a:custGeom>
            <a:ln w="40651" cap="flat">
              <a:solidFill>
                <a:srgbClr val="F4A81D">
                  <a:alpha val="100000"/>
                </a:srgbClr>
              </a:solidFill>
              <a:prstDash val="solid"/>
              <a:round/>
            </a:ln>
          </p:spPr>
          <p:txBody>
            <a:bodyPr/>
            <a:lstStyle/>
            <a:p/>
          </p:txBody>
        </p:sp>
        <p:sp>
          <p:nvSpPr>
            <p:cNvPr id="30" name="tx30"/>
            <p:cNvSpPr/>
            <p:nvPr/>
          </p:nvSpPr>
          <p:spPr>
            <a:xfrm>
              <a:off x="1022795" y="358622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51</a:t>
              </a:r>
            </a:p>
          </p:txBody>
        </p:sp>
        <p:sp>
          <p:nvSpPr>
            <p:cNvPr id="31" name="tx31"/>
            <p:cNvSpPr/>
            <p:nvPr/>
          </p:nvSpPr>
          <p:spPr>
            <a:xfrm>
              <a:off x="1709658" y="31354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62</a:t>
              </a:r>
            </a:p>
          </p:txBody>
        </p:sp>
        <p:sp>
          <p:nvSpPr>
            <p:cNvPr id="32" name="tx32"/>
            <p:cNvSpPr/>
            <p:nvPr/>
          </p:nvSpPr>
          <p:spPr>
            <a:xfrm>
              <a:off x="2396521" y="276654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33" name="tx33"/>
            <p:cNvSpPr/>
            <p:nvPr/>
          </p:nvSpPr>
          <p:spPr>
            <a:xfrm>
              <a:off x="3083384" y="280753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34" name="tx34"/>
            <p:cNvSpPr/>
            <p:nvPr/>
          </p:nvSpPr>
          <p:spPr>
            <a:xfrm>
              <a:off x="3632875" y="252064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35" name="tx35"/>
            <p:cNvSpPr/>
            <p:nvPr/>
          </p:nvSpPr>
          <p:spPr>
            <a:xfrm>
              <a:off x="4457110" y="256162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76</a:t>
              </a:r>
            </a:p>
          </p:txBody>
        </p:sp>
        <p:sp>
          <p:nvSpPr>
            <p:cNvPr id="36" name="tx36"/>
            <p:cNvSpPr/>
            <p:nvPr/>
          </p:nvSpPr>
          <p:spPr>
            <a:xfrm>
              <a:off x="707342" y="3752507"/>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50</a:t>
              </a:r>
            </a:p>
          </p:txBody>
        </p:sp>
        <p:sp>
          <p:nvSpPr>
            <p:cNvPr id="37" name="tx37"/>
            <p:cNvSpPr/>
            <p:nvPr/>
          </p:nvSpPr>
          <p:spPr>
            <a:xfrm>
              <a:off x="707342" y="3342669"/>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a:t>
              </a:r>
            </a:p>
          </p:txBody>
        </p:sp>
        <p:sp>
          <p:nvSpPr>
            <p:cNvPr id="38" name="tx38"/>
            <p:cNvSpPr/>
            <p:nvPr/>
          </p:nvSpPr>
          <p:spPr>
            <a:xfrm>
              <a:off x="707342" y="2932831"/>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70</a:t>
              </a:r>
            </a:p>
          </p:txBody>
        </p:sp>
        <p:sp>
          <p:nvSpPr>
            <p:cNvPr id="39" name="tx39"/>
            <p:cNvSpPr/>
            <p:nvPr/>
          </p:nvSpPr>
          <p:spPr>
            <a:xfrm>
              <a:off x="707342" y="2522993"/>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40" name="tx40"/>
            <p:cNvSpPr/>
            <p:nvPr/>
          </p:nvSpPr>
          <p:spPr>
            <a:xfrm>
              <a:off x="707342" y="2113155"/>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90</a:t>
              </a:r>
            </a:p>
          </p:txBody>
        </p:sp>
        <p:sp>
          <p:nvSpPr>
            <p:cNvPr id="41" name="tx41"/>
            <p:cNvSpPr/>
            <p:nvPr/>
          </p:nvSpPr>
          <p:spPr>
            <a:xfrm>
              <a:off x="636659" y="1703317"/>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42" name="tx42"/>
            <p:cNvSpPr/>
            <p:nvPr/>
          </p:nvSpPr>
          <p:spPr>
            <a:xfrm rot="-5400000">
              <a:off x="941688"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2000</a:t>
              </a:r>
            </a:p>
          </p:txBody>
        </p:sp>
        <p:sp>
          <p:nvSpPr>
            <p:cNvPr id="43" name="tx43"/>
            <p:cNvSpPr/>
            <p:nvPr/>
          </p:nvSpPr>
          <p:spPr>
            <a:xfrm rot="-5400000">
              <a:off x="1628551"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2005</a:t>
              </a:r>
            </a:p>
          </p:txBody>
        </p:sp>
        <p:sp>
          <p:nvSpPr>
            <p:cNvPr id="44" name="tx44"/>
            <p:cNvSpPr/>
            <p:nvPr/>
          </p:nvSpPr>
          <p:spPr>
            <a:xfrm rot="-5400000">
              <a:off x="2315414"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a:t>
              </a:r>
            </a:p>
          </p:txBody>
        </p:sp>
        <p:sp>
          <p:nvSpPr>
            <p:cNvPr id="45" name="tx45"/>
            <p:cNvSpPr/>
            <p:nvPr/>
          </p:nvSpPr>
          <p:spPr>
            <a:xfrm rot="-5400000">
              <a:off x="3002277"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a:t>
              </a:r>
            </a:p>
          </p:txBody>
        </p:sp>
        <p:sp>
          <p:nvSpPr>
            <p:cNvPr id="46" name="tx46"/>
            <p:cNvSpPr/>
            <p:nvPr/>
          </p:nvSpPr>
          <p:spPr>
            <a:xfrm rot="-5400000">
              <a:off x="3551767"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47" name="tx47"/>
            <p:cNvSpPr/>
            <p:nvPr/>
          </p:nvSpPr>
          <p:spPr>
            <a:xfrm rot="-5400000">
              <a:off x="4376003"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48" name="tx48"/>
            <p:cNvSpPr/>
            <p:nvPr/>
          </p:nvSpPr>
          <p:spPr>
            <a:xfrm rot="-5400000">
              <a:off x="67031" y="2707420"/>
              <a:ext cx="78391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Coverage (%)</a:t>
              </a:r>
            </a:p>
          </p:txBody>
        </p:sp>
        <p:sp>
          <p:nvSpPr>
            <p:cNvPr id="49" name="pl49"/>
            <p:cNvSpPr/>
            <p:nvPr/>
          </p:nvSpPr>
          <p:spPr>
            <a:xfrm>
              <a:off x="1863949" y="4701924"/>
              <a:ext cx="175564" cy="0"/>
            </a:xfrm>
            <a:custGeom>
              <a:avLst/>
              <a:pathLst>
                <a:path w="175564" h="0">
                  <a:moveTo>
                    <a:pt x="0" y="0"/>
                  </a:moveTo>
                  <a:lnTo>
                    <a:pt x="175564" y="0"/>
                  </a:lnTo>
                </a:path>
              </a:pathLst>
            </a:custGeom>
            <a:ln w="27101" cap="flat">
              <a:solidFill>
                <a:srgbClr val="F4A81D">
                  <a:alpha val="100000"/>
                </a:srgbClr>
              </a:solidFill>
              <a:prstDash val="solid"/>
              <a:round/>
            </a:ln>
          </p:spPr>
          <p:txBody>
            <a:bodyPr/>
            <a:lstStyle/>
            <a:p/>
          </p:txBody>
        </p:sp>
        <p:sp>
          <p:nvSpPr>
            <p:cNvPr id="50" name="pl50"/>
            <p:cNvSpPr/>
            <p:nvPr/>
          </p:nvSpPr>
          <p:spPr>
            <a:xfrm>
              <a:off x="1863949" y="4701924"/>
              <a:ext cx="175564" cy="0"/>
            </a:xfrm>
            <a:custGeom>
              <a:avLst/>
              <a:pathLst>
                <a:path w="175564" h="0">
                  <a:moveTo>
                    <a:pt x="0" y="0"/>
                  </a:moveTo>
                  <a:lnTo>
                    <a:pt x="175564" y="0"/>
                  </a:lnTo>
                </a:path>
              </a:pathLst>
            </a:custGeom>
            <a:ln w="40651" cap="flat">
              <a:solidFill>
                <a:srgbClr val="F4A81D">
                  <a:alpha val="100000"/>
                </a:srgbClr>
              </a:solidFill>
              <a:prstDash val="solid"/>
              <a:round/>
            </a:ln>
          </p:spPr>
          <p:txBody>
            <a:bodyPr/>
            <a:lstStyle/>
            <a:p/>
          </p:txBody>
        </p:sp>
        <p:sp>
          <p:nvSpPr>
            <p:cNvPr id="51" name="pl51"/>
            <p:cNvSpPr/>
            <p:nvPr/>
          </p:nvSpPr>
          <p:spPr>
            <a:xfrm>
              <a:off x="1863949" y="4990969"/>
              <a:ext cx="175564" cy="0"/>
            </a:xfrm>
            <a:custGeom>
              <a:avLst/>
              <a:pathLst>
                <a:path w="175564" h="0">
                  <a:moveTo>
                    <a:pt x="0" y="0"/>
                  </a:moveTo>
                  <a:lnTo>
                    <a:pt x="175564" y="0"/>
                  </a:lnTo>
                </a:path>
              </a:pathLst>
            </a:custGeom>
            <a:ln w="27101" cap="flat">
              <a:solidFill>
                <a:srgbClr val="F26829">
                  <a:alpha val="100000"/>
                </a:srgbClr>
              </a:solidFill>
              <a:prstDash val="solid"/>
              <a:round/>
            </a:ln>
          </p:spPr>
          <p:txBody>
            <a:bodyPr/>
            <a:lstStyle/>
            <a:p/>
          </p:txBody>
        </p:sp>
        <p:sp>
          <p:nvSpPr>
            <p:cNvPr id="52" name="pl52"/>
            <p:cNvSpPr/>
            <p:nvPr/>
          </p:nvSpPr>
          <p:spPr>
            <a:xfrm>
              <a:off x="2504767" y="4701924"/>
              <a:ext cx="175564" cy="0"/>
            </a:xfrm>
            <a:custGeom>
              <a:avLst/>
              <a:pathLst>
                <a:path w="175564" h="0">
                  <a:moveTo>
                    <a:pt x="0" y="0"/>
                  </a:moveTo>
                  <a:lnTo>
                    <a:pt x="175564" y="0"/>
                  </a:lnTo>
                </a:path>
              </a:pathLst>
            </a:custGeom>
            <a:ln w="27101" cap="flat">
              <a:solidFill>
                <a:srgbClr val="BD53BD">
                  <a:alpha val="100000"/>
                </a:srgbClr>
              </a:solidFill>
              <a:prstDash val="solid"/>
              <a:round/>
            </a:ln>
          </p:spPr>
          <p:txBody>
            <a:bodyPr/>
            <a:lstStyle/>
            <a:p/>
          </p:txBody>
        </p:sp>
        <p:sp>
          <p:nvSpPr>
            <p:cNvPr id="53" name="pl53"/>
            <p:cNvSpPr/>
            <p:nvPr/>
          </p:nvSpPr>
          <p:spPr>
            <a:xfrm>
              <a:off x="2504767" y="4990969"/>
              <a:ext cx="175564" cy="0"/>
            </a:xfrm>
            <a:custGeom>
              <a:avLst/>
              <a:pathLst>
                <a:path w="175564" h="0">
                  <a:moveTo>
                    <a:pt x="0" y="0"/>
                  </a:moveTo>
                  <a:lnTo>
                    <a:pt x="175564" y="0"/>
                  </a:lnTo>
                </a:path>
              </a:pathLst>
            </a:custGeom>
            <a:ln w="27101" cap="flat">
              <a:solidFill>
                <a:srgbClr val="6363C0">
                  <a:alpha val="100000"/>
                </a:srgbClr>
              </a:solidFill>
              <a:prstDash val="solid"/>
              <a:round/>
            </a:ln>
          </p:spPr>
          <p:txBody>
            <a:bodyPr/>
            <a:lstStyle/>
            <a:p/>
          </p:txBody>
        </p:sp>
        <p:sp>
          <p:nvSpPr>
            <p:cNvPr id="54" name="pl54"/>
            <p:cNvSpPr/>
            <p:nvPr/>
          </p:nvSpPr>
          <p:spPr>
            <a:xfrm>
              <a:off x="3145585" y="4701924"/>
              <a:ext cx="175564" cy="0"/>
            </a:xfrm>
            <a:custGeom>
              <a:avLst/>
              <a:pathLst>
                <a:path w="175564" h="0">
                  <a:moveTo>
                    <a:pt x="0" y="0"/>
                  </a:moveTo>
                  <a:lnTo>
                    <a:pt x="175564" y="0"/>
                  </a:lnTo>
                </a:path>
              </a:pathLst>
            </a:custGeom>
            <a:ln w="27101" cap="flat">
              <a:solidFill>
                <a:srgbClr val="008DC9">
                  <a:alpha val="100000"/>
                </a:srgbClr>
              </a:solidFill>
              <a:prstDash val="solid"/>
              <a:round/>
            </a:ln>
          </p:spPr>
          <p:txBody>
            <a:bodyPr/>
            <a:lstStyle/>
            <a:p/>
          </p:txBody>
        </p:sp>
        <p:sp>
          <p:nvSpPr>
            <p:cNvPr id="55" name="pl55"/>
            <p:cNvSpPr/>
            <p:nvPr/>
          </p:nvSpPr>
          <p:spPr>
            <a:xfrm>
              <a:off x="3145585" y="4990969"/>
              <a:ext cx="175564" cy="0"/>
            </a:xfrm>
            <a:custGeom>
              <a:avLst/>
              <a:pathLst>
                <a:path w="175564" h="0">
                  <a:moveTo>
                    <a:pt x="0" y="0"/>
                  </a:moveTo>
                  <a:lnTo>
                    <a:pt x="175564" y="0"/>
                  </a:lnTo>
                </a:path>
              </a:pathLst>
            </a:custGeom>
            <a:ln w="27101" cap="flat">
              <a:solidFill>
                <a:srgbClr val="40BF73">
                  <a:alpha val="100000"/>
                </a:srgbClr>
              </a:solidFill>
              <a:prstDash val="solid"/>
              <a:round/>
            </a:ln>
          </p:spPr>
          <p:txBody>
            <a:bodyPr/>
            <a:lstStyle/>
            <a:p/>
          </p:txBody>
        </p:sp>
        <p:sp>
          <p:nvSpPr>
            <p:cNvPr id="56" name="tx56"/>
            <p:cNvSpPr/>
            <p:nvPr/>
          </p:nvSpPr>
          <p:spPr>
            <a:xfrm>
              <a:off x="2131049" y="4656432"/>
              <a:ext cx="25392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AFR</a:t>
              </a:r>
            </a:p>
          </p:txBody>
        </p:sp>
        <p:sp>
          <p:nvSpPr>
            <p:cNvPr id="57" name="tx57"/>
            <p:cNvSpPr/>
            <p:nvPr/>
          </p:nvSpPr>
          <p:spPr>
            <a:xfrm>
              <a:off x="2131049" y="4945477"/>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AMR</a:t>
              </a:r>
            </a:p>
          </p:txBody>
        </p:sp>
        <p:sp>
          <p:nvSpPr>
            <p:cNvPr id="58" name="tx58"/>
            <p:cNvSpPr/>
            <p:nvPr/>
          </p:nvSpPr>
          <p:spPr>
            <a:xfrm>
              <a:off x="2771867" y="4656432"/>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EMR</a:t>
              </a:r>
            </a:p>
          </p:txBody>
        </p:sp>
        <p:sp>
          <p:nvSpPr>
            <p:cNvPr id="59" name="tx59"/>
            <p:cNvSpPr/>
            <p:nvPr/>
          </p:nvSpPr>
          <p:spPr>
            <a:xfrm>
              <a:off x="2771867" y="4945477"/>
              <a:ext cx="2681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EUR</a:t>
              </a:r>
            </a:p>
          </p:txBody>
        </p:sp>
        <p:sp>
          <p:nvSpPr>
            <p:cNvPr id="60" name="tx60"/>
            <p:cNvSpPr/>
            <p:nvPr/>
          </p:nvSpPr>
          <p:spPr>
            <a:xfrm>
              <a:off x="3412685" y="4656432"/>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SEAR</a:t>
              </a:r>
            </a:p>
          </p:txBody>
        </p:sp>
        <p:sp>
          <p:nvSpPr>
            <p:cNvPr id="61" name="tx61"/>
            <p:cNvSpPr/>
            <p:nvPr/>
          </p:nvSpPr>
          <p:spPr>
            <a:xfrm>
              <a:off x="3412685" y="4945477"/>
              <a:ext cx="29626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WPR</a:t>
              </a:r>
            </a:p>
          </p:txBody>
        </p:sp>
        <p:sp>
          <p:nvSpPr>
            <p:cNvPr id="62" name="tx62"/>
            <p:cNvSpPr/>
            <p:nvPr/>
          </p:nvSpPr>
          <p:spPr>
            <a:xfrm>
              <a:off x="1673351" y="1437626"/>
              <a:ext cx="2253721"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DTP3 coverage, AFR, 2000-2025</a:t>
              </a:r>
            </a:p>
          </p:txBody>
        </p:sp>
        <p:sp>
          <p:nvSpPr>
            <p:cNvPr id="63" name="pl63"/>
            <p:cNvSpPr/>
            <p:nvPr/>
          </p:nvSpPr>
          <p:spPr>
            <a:xfrm>
              <a:off x="5227074" y="3551045"/>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4" name="pl64"/>
            <p:cNvSpPr/>
            <p:nvPr/>
          </p:nvSpPr>
          <p:spPr>
            <a:xfrm>
              <a:off x="5227074" y="3036120"/>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5" name="pl65"/>
            <p:cNvSpPr/>
            <p:nvPr/>
          </p:nvSpPr>
          <p:spPr>
            <a:xfrm>
              <a:off x="5227074" y="2521195"/>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6" name="pl66"/>
            <p:cNvSpPr/>
            <p:nvPr/>
          </p:nvSpPr>
          <p:spPr>
            <a:xfrm>
              <a:off x="5227074" y="2006271"/>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7" name="pl67"/>
            <p:cNvSpPr/>
            <p:nvPr/>
          </p:nvSpPr>
          <p:spPr>
            <a:xfrm>
              <a:off x="5227074" y="3808507"/>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8" name="pl68"/>
            <p:cNvSpPr/>
            <p:nvPr/>
          </p:nvSpPr>
          <p:spPr>
            <a:xfrm>
              <a:off x="5227074" y="3293582"/>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9" name="pl69"/>
            <p:cNvSpPr/>
            <p:nvPr/>
          </p:nvSpPr>
          <p:spPr>
            <a:xfrm>
              <a:off x="5227074" y="2778658"/>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70" name="pl70"/>
            <p:cNvSpPr/>
            <p:nvPr/>
          </p:nvSpPr>
          <p:spPr>
            <a:xfrm>
              <a:off x="5227074" y="2263733"/>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71" name="pl71"/>
            <p:cNvSpPr/>
            <p:nvPr/>
          </p:nvSpPr>
          <p:spPr>
            <a:xfrm>
              <a:off x="5227074" y="1748808"/>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72" name="pl72"/>
            <p:cNvSpPr/>
            <p:nvPr/>
          </p:nvSpPr>
          <p:spPr>
            <a:xfrm>
              <a:off x="5398790"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6085653"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74" name="pl74"/>
            <p:cNvSpPr/>
            <p:nvPr/>
          </p:nvSpPr>
          <p:spPr>
            <a:xfrm>
              <a:off x="6772516"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75" name="pl75"/>
            <p:cNvSpPr/>
            <p:nvPr/>
          </p:nvSpPr>
          <p:spPr>
            <a:xfrm>
              <a:off x="7459379"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76" name="pl76"/>
            <p:cNvSpPr/>
            <p:nvPr/>
          </p:nvSpPr>
          <p:spPr>
            <a:xfrm>
              <a:off x="8008870"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77" name="pl77"/>
            <p:cNvSpPr/>
            <p:nvPr/>
          </p:nvSpPr>
          <p:spPr>
            <a:xfrm>
              <a:off x="8833106"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78" name="pl78"/>
            <p:cNvSpPr/>
            <p:nvPr/>
          </p:nvSpPr>
          <p:spPr>
            <a:xfrm>
              <a:off x="5398790" y="2263733"/>
              <a:ext cx="3434315" cy="1338804"/>
            </a:xfrm>
            <a:custGeom>
              <a:avLst/>
              <a:pathLst>
                <a:path w="3434315" h="1338804">
                  <a:moveTo>
                    <a:pt x="0" y="1338804"/>
                  </a:moveTo>
                  <a:lnTo>
                    <a:pt x="137372" y="1287311"/>
                  </a:lnTo>
                  <a:lnTo>
                    <a:pt x="274745" y="1235819"/>
                  </a:lnTo>
                  <a:lnTo>
                    <a:pt x="412117" y="1081341"/>
                  </a:lnTo>
                  <a:lnTo>
                    <a:pt x="549490" y="926864"/>
                  </a:lnTo>
                  <a:lnTo>
                    <a:pt x="686863" y="772386"/>
                  </a:lnTo>
                  <a:lnTo>
                    <a:pt x="824235" y="617909"/>
                  </a:lnTo>
                  <a:lnTo>
                    <a:pt x="961608" y="566417"/>
                  </a:lnTo>
                  <a:lnTo>
                    <a:pt x="1098981" y="360447"/>
                  </a:lnTo>
                  <a:lnTo>
                    <a:pt x="1236353" y="205969"/>
                  </a:lnTo>
                  <a:lnTo>
                    <a:pt x="1373726" y="308954"/>
                  </a:lnTo>
                  <a:lnTo>
                    <a:pt x="1511098" y="308954"/>
                  </a:lnTo>
                  <a:lnTo>
                    <a:pt x="1648471" y="360447"/>
                  </a:lnTo>
                  <a:lnTo>
                    <a:pt x="1785844" y="411939"/>
                  </a:lnTo>
                  <a:lnTo>
                    <a:pt x="1923216" y="308954"/>
                  </a:lnTo>
                  <a:lnTo>
                    <a:pt x="2060589" y="360447"/>
                  </a:lnTo>
                  <a:lnTo>
                    <a:pt x="2197962" y="205969"/>
                  </a:lnTo>
                  <a:lnTo>
                    <a:pt x="2335334" y="154477"/>
                  </a:lnTo>
                  <a:lnTo>
                    <a:pt x="2472707" y="51492"/>
                  </a:lnTo>
                  <a:lnTo>
                    <a:pt x="2610079" y="0"/>
                  </a:lnTo>
                  <a:lnTo>
                    <a:pt x="2747452" y="154477"/>
                  </a:lnTo>
                  <a:lnTo>
                    <a:pt x="2884825" y="308954"/>
                  </a:lnTo>
                  <a:lnTo>
                    <a:pt x="3022197" y="257462"/>
                  </a:lnTo>
                  <a:lnTo>
                    <a:pt x="3159570" y="102984"/>
                  </a:lnTo>
                  <a:lnTo>
                    <a:pt x="3296943" y="102984"/>
                  </a:lnTo>
                  <a:lnTo>
                    <a:pt x="3434315" y="51492"/>
                  </a:lnTo>
                </a:path>
              </a:pathLst>
            </a:custGeom>
            <a:ln w="27101" cap="flat">
              <a:solidFill>
                <a:srgbClr val="F4A81D">
                  <a:alpha val="69803"/>
                </a:srgbClr>
              </a:solidFill>
              <a:prstDash val="solid"/>
              <a:round/>
            </a:ln>
          </p:spPr>
          <p:txBody>
            <a:bodyPr/>
            <a:lstStyle/>
            <a:p/>
          </p:txBody>
        </p:sp>
        <p:sp>
          <p:nvSpPr>
            <p:cNvPr id="79" name="pl79"/>
            <p:cNvSpPr/>
            <p:nvPr/>
          </p:nvSpPr>
          <p:spPr>
            <a:xfrm>
              <a:off x="5398790" y="1748808"/>
              <a:ext cx="3434315" cy="669402"/>
            </a:xfrm>
            <a:custGeom>
              <a:avLst/>
              <a:pathLst>
                <a:path w="3434315" h="669402">
                  <a:moveTo>
                    <a:pt x="0" y="154477"/>
                  </a:moveTo>
                  <a:lnTo>
                    <a:pt x="137372" y="154477"/>
                  </a:lnTo>
                  <a:lnTo>
                    <a:pt x="274745" y="102984"/>
                  </a:lnTo>
                  <a:lnTo>
                    <a:pt x="412117" y="51492"/>
                  </a:lnTo>
                  <a:lnTo>
                    <a:pt x="549490" y="0"/>
                  </a:lnTo>
                  <a:lnTo>
                    <a:pt x="686863" y="0"/>
                  </a:lnTo>
                  <a:lnTo>
                    <a:pt x="824235" y="0"/>
                  </a:lnTo>
                  <a:lnTo>
                    <a:pt x="961608" y="0"/>
                  </a:lnTo>
                  <a:lnTo>
                    <a:pt x="1098981" y="51492"/>
                  </a:lnTo>
                  <a:lnTo>
                    <a:pt x="1236353" y="0"/>
                  </a:lnTo>
                  <a:lnTo>
                    <a:pt x="1373726" y="0"/>
                  </a:lnTo>
                  <a:lnTo>
                    <a:pt x="1511098" y="0"/>
                  </a:lnTo>
                  <a:lnTo>
                    <a:pt x="1648471" y="51492"/>
                  </a:lnTo>
                  <a:lnTo>
                    <a:pt x="1785844" y="154477"/>
                  </a:lnTo>
                  <a:lnTo>
                    <a:pt x="1923216" y="205969"/>
                  </a:lnTo>
                  <a:lnTo>
                    <a:pt x="2060589" y="154477"/>
                  </a:lnTo>
                  <a:lnTo>
                    <a:pt x="2197962" y="154477"/>
                  </a:lnTo>
                  <a:lnTo>
                    <a:pt x="2335334" y="360447"/>
                  </a:lnTo>
                  <a:lnTo>
                    <a:pt x="2472707" y="308954"/>
                  </a:lnTo>
                  <a:lnTo>
                    <a:pt x="2610079" y="514924"/>
                  </a:lnTo>
                  <a:lnTo>
                    <a:pt x="2747452" y="669402"/>
                  </a:lnTo>
                  <a:lnTo>
                    <a:pt x="2884825" y="669402"/>
                  </a:lnTo>
                  <a:lnTo>
                    <a:pt x="3022197" y="514924"/>
                  </a:lnTo>
                  <a:lnTo>
                    <a:pt x="3159570" y="411939"/>
                  </a:lnTo>
                  <a:lnTo>
                    <a:pt x="3296943" y="411939"/>
                  </a:lnTo>
                  <a:lnTo>
                    <a:pt x="3434315" y="411939"/>
                  </a:lnTo>
                </a:path>
              </a:pathLst>
            </a:custGeom>
            <a:ln w="27101" cap="flat">
              <a:solidFill>
                <a:srgbClr val="F26829">
                  <a:alpha val="69803"/>
                </a:srgbClr>
              </a:solidFill>
              <a:prstDash val="solid"/>
              <a:round/>
            </a:ln>
          </p:spPr>
          <p:txBody>
            <a:bodyPr/>
            <a:lstStyle/>
            <a:p/>
          </p:txBody>
        </p:sp>
        <p:sp>
          <p:nvSpPr>
            <p:cNvPr id="80" name="pl80"/>
            <p:cNvSpPr/>
            <p:nvPr/>
          </p:nvSpPr>
          <p:spPr>
            <a:xfrm>
              <a:off x="5398790" y="2263733"/>
              <a:ext cx="3434315" cy="669402"/>
            </a:xfrm>
            <a:custGeom>
              <a:avLst/>
              <a:pathLst>
                <a:path w="3434315" h="669402">
                  <a:moveTo>
                    <a:pt x="0" y="669402"/>
                  </a:moveTo>
                  <a:lnTo>
                    <a:pt x="137372" y="566417"/>
                  </a:lnTo>
                  <a:lnTo>
                    <a:pt x="274745" y="566417"/>
                  </a:lnTo>
                  <a:lnTo>
                    <a:pt x="412117" y="463432"/>
                  </a:lnTo>
                  <a:lnTo>
                    <a:pt x="549490" y="360447"/>
                  </a:lnTo>
                  <a:lnTo>
                    <a:pt x="686863" y="411939"/>
                  </a:lnTo>
                  <a:lnTo>
                    <a:pt x="824235" y="514924"/>
                  </a:lnTo>
                  <a:lnTo>
                    <a:pt x="961608" y="514924"/>
                  </a:lnTo>
                  <a:lnTo>
                    <a:pt x="1098981" y="514924"/>
                  </a:lnTo>
                  <a:lnTo>
                    <a:pt x="1236353" y="514924"/>
                  </a:lnTo>
                  <a:lnTo>
                    <a:pt x="1373726" y="463432"/>
                  </a:lnTo>
                  <a:lnTo>
                    <a:pt x="1511098" y="308954"/>
                  </a:lnTo>
                  <a:lnTo>
                    <a:pt x="1648471" y="360447"/>
                  </a:lnTo>
                  <a:lnTo>
                    <a:pt x="1785844" y="308954"/>
                  </a:lnTo>
                  <a:lnTo>
                    <a:pt x="1923216" y="257462"/>
                  </a:lnTo>
                  <a:lnTo>
                    <a:pt x="2060589" y="257462"/>
                  </a:lnTo>
                  <a:lnTo>
                    <a:pt x="2197962" y="154477"/>
                  </a:lnTo>
                  <a:lnTo>
                    <a:pt x="2335334" y="102984"/>
                  </a:lnTo>
                  <a:lnTo>
                    <a:pt x="2472707" y="51492"/>
                  </a:lnTo>
                  <a:lnTo>
                    <a:pt x="2610079" y="0"/>
                  </a:lnTo>
                  <a:lnTo>
                    <a:pt x="2747452" y="154477"/>
                  </a:lnTo>
                  <a:lnTo>
                    <a:pt x="2884825" y="154477"/>
                  </a:lnTo>
                  <a:lnTo>
                    <a:pt x="3022197" y="0"/>
                  </a:lnTo>
                  <a:lnTo>
                    <a:pt x="3159570" y="205969"/>
                  </a:lnTo>
                  <a:lnTo>
                    <a:pt x="3296943" y="205969"/>
                  </a:lnTo>
                  <a:lnTo>
                    <a:pt x="3434315" y="154477"/>
                  </a:lnTo>
                </a:path>
              </a:pathLst>
            </a:custGeom>
            <a:ln w="27101" cap="flat">
              <a:solidFill>
                <a:srgbClr val="BD53BD">
                  <a:alpha val="69803"/>
                </a:srgbClr>
              </a:solidFill>
              <a:prstDash val="solid"/>
              <a:round/>
            </a:ln>
          </p:spPr>
          <p:txBody>
            <a:bodyPr/>
            <a:lstStyle/>
            <a:p/>
          </p:txBody>
        </p:sp>
        <p:sp>
          <p:nvSpPr>
            <p:cNvPr id="81" name="pl81"/>
            <p:cNvSpPr/>
            <p:nvPr/>
          </p:nvSpPr>
          <p:spPr>
            <a:xfrm>
              <a:off x="5398790" y="2160748"/>
              <a:ext cx="3434315" cy="257462"/>
            </a:xfrm>
            <a:custGeom>
              <a:avLst/>
              <a:pathLst>
                <a:path w="3434315" h="257462">
                  <a:moveTo>
                    <a:pt x="0" y="154477"/>
                  </a:moveTo>
                  <a:lnTo>
                    <a:pt x="137372" y="102984"/>
                  </a:lnTo>
                  <a:lnTo>
                    <a:pt x="274745" y="154477"/>
                  </a:lnTo>
                  <a:lnTo>
                    <a:pt x="412117" y="205969"/>
                  </a:lnTo>
                  <a:lnTo>
                    <a:pt x="549490" y="102984"/>
                  </a:lnTo>
                  <a:lnTo>
                    <a:pt x="686863" y="51492"/>
                  </a:lnTo>
                  <a:lnTo>
                    <a:pt x="824235" y="51492"/>
                  </a:lnTo>
                  <a:lnTo>
                    <a:pt x="961608" y="0"/>
                  </a:lnTo>
                  <a:lnTo>
                    <a:pt x="1098981" y="0"/>
                  </a:lnTo>
                  <a:lnTo>
                    <a:pt x="1236353" y="51492"/>
                  </a:lnTo>
                  <a:lnTo>
                    <a:pt x="1373726" y="102984"/>
                  </a:lnTo>
                  <a:lnTo>
                    <a:pt x="1511098" y="102984"/>
                  </a:lnTo>
                  <a:lnTo>
                    <a:pt x="1648471" y="51492"/>
                  </a:lnTo>
                  <a:lnTo>
                    <a:pt x="1785844" y="51492"/>
                  </a:lnTo>
                  <a:lnTo>
                    <a:pt x="1923216" y="205969"/>
                  </a:lnTo>
                  <a:lnTo>
                    <a:pt x="2060589" y="154477"/>
                  </a:lnTo>
                  <a:lnTo>
                    <a:pt x="2197962" y="205969"/>
                  </a:lnTo>
                  <a:lnTo>
                    <a:pt x="2335334" y="154477"/>
                  </a:lnTo>
                  <a:lnTo>
                    <a:pt x="2472707" y="154477"/>
                  </a:lnTo>
                  <a:lnTo>
                    <a:pt x="2610079" y="102984"/>
                  </a:lnTo>
                  <a:lnTo>
                    <a:pt x="2747452" y="205969"/>
                  </a:lnTo>
                  <a:lnTo>
                    <a:pt x="2884825" y="205969"/>
                  </a:lnTo>
                  <a:lnTo>
                    <a:pt x="3022197" y="205969"/>
                  </a:lnTo>
                  <a:lnTo>
                    <a:pt x="3159570" y="205969"/>
                  </a:lnTo>
                  <a:lnTo>
                    <a:pt x="3296943" y="257462"/>
                  </a:lnTo>
                  <a:lnTo>
                    <a:pt x="3434315" y="257462"/>
                  </a:lnTo>
                </a:path>
              </a:pathLst>
            </a:custGeom>
            <a:ln w="27101" cap="flat">
              <a:solidFill>
                <a:srgbClr val="6363C0">
                  <a:alpha val="69803"/>
                </a:srgbClr>
              </a:solidFill>
              <a:prstDash val="solid"/>
              <a:round/>
            </a:ln>
          </p:spPr>
          <p:txBody>
            <a:bodyPr/>
            <a:lstStyle/>
            <a:p/>
          </p:txBody>
        </p:sp>
        <p:sp>
          <p:nvSpPr>
            <p:cNvPr id="82" name="pl82"/>
            <p:cNvSpPr/>
            <p:nvPr/>
          </p:nvSpPr>
          <p:spPr>
            <a:xfrm>
              <a:off x="5398790" y="2160748"/>
              <a:ext cx="3434315" cy="1596266"/>
            </a:xfrm>
            <a:custGeom>
              <a:avLst/>
              <a:pathLst>
                <a:path w="3434315" h="1596266">
                  <a:moveTo>
                    <a:pt x="0" y="1596266"/>
                  </a:moveTo>
                  <a:lnTo>
                    <a:pt x="137372" y="1544773"/>
                  </a:lnTo>
                  <a:lnTo>
                    <a:pt x="274745" y="1544773"/>
                  </a:lnTo>
                  <a:lnTo>
                    <a:pt x="412117" y="1441789"/>
                  </a:lnTo>
                  <a:lnTo>
                    <a:pt x="549490" y="1287311"/>
                  </a:lnTo>
                  <a:lnTo>
                    <a:pt x="686863" y="1235819"/>
                  </a:lnTo>
                  <a:lnTo>
                    <a:pt x="824235" y="1184326"/>
                  </a:lnTo>
                  <a:lnTo>
                    <a:pt x="961608" y="1235819"/>
                  </a:lnTo>
                  <a:lnTo>
                    <a:pt x="1098981" y="978356"/>
                  </a:lnTo>
                  <a:lnTo>
                    <a:pt x="1236353" y="823879"/>
                  </a:lnTo>
                  <a:lnTo>
                    <a:pt x="1373726" y="617909"/>
                  </a:lnTo>
                  <a:lnTo>
                    <a:pt x="1511098" y="514924"/>
                  </a:lnTo>
                  <a:lnTo>
                    <a:pt x="1648471" y="514924"/>
                  </a:lnTo>
                  <a:lnTo>
                    <a:pt x="1785844" y="463432"/>
                  </a:lnTo>
                  <a:lnTo>
                    <a:pt x="1923216" y="360447"/>
                  </a:lnTo>
                  <a:lnTo>
                    <a:pt x="2060589" y="257462"/>
                  </a:lnTo>
                  <a:lnTo>
                    <a:pt x="2197962" y="205969"/>
                  </a:lnTo>
                  <a:lnTo>
                    <a:pt x="2335334" y="205969"/>
                  </a:lnTo>
                  <a:lnTo>
                    <a:pt x="2472707" y="154477"/>
                  </a:lnTo>
                  <a:lnTo>
                    <a:pt x="2610079" y="102984"/>
                  </a:lnTo>
                  <a:lnTo>
                    <a:pt x="2747452" y="360447"/>
                  </a:lnTo>
                  <a:lnTo>
                    <a:pt x="2884825" y="463432"/>
                  </a:lnTo>
                  <a:lnTo>
                    <a:pt x="3022197" y="51492"/>
                  </a:lnTo>
                  <a:lnTo>
                    <a:pt x="3159570" y="154477"/>
                  </a:lnTo>
                  <a:lnTo>
                    <a:pt x="3296943" y="0"/>
                  </a:lnTo>
                  <a:lnTo>
                    <a:pt x="3434315" y="0"/>
                  </a:lnTo>
                </a:path>
              </a:pathLst>
            </a:custGeom>
            <a:ln w="27101" cap="flat">
              <a:solidFill>
                <a:srgbClr val="008DC9">
                  <a:alpha val="69803"/>
                </a:srgbClr>
              </a:solidFill>
              <a:prstDash val="solid"/>
              <a:round/>
            </a:ln>
          </p:spPr>
          <p:txBody>
            <a:bodyPr/>
            <a:lstStyle/>
            <a:p/>
          </p:txBody>
        </p:sp>
        <p:sp>
          <p:nvSpPr>
            <p:cNvPr id="83" name="pl83"/>
            <p:cNvSpPr/>
            <p:nvPr/>
          </p:nvSpPr>
          <p:spPr>
            <a:xfrm>
              <a:off x="5398790" y="2212240"/>
              <a:ext cx="3434315" cy="669402"/>
            </a:xfrm>
            <a:custGeom>
              <a:avLst/>
              <a:pathLst>
                <a:path w="3434315" h="669402">
                  <a:moveTo>
                    <a:pt x="0" y="617909"/>
                  </a:moveTo>
                  <a:lnTo>
                    <a:pt x="137372" y="566417"/>
                  </a:lnTo>
                  <a:lnTo>
                    <a:pt x="274745" y="669402"/>
                  </a:lnTo>
                  <a:lnTo>
                    <a:pt x="412117" y="566417"/>
                  </a:lnTo>
                  <a:lnTo>
                    <a:pt x="549490" y="514924"/>
                  </a:lnTo>
                  <a:lnTo>
                    <a:pt x="686863" y="514924"/>
                  </a:lnTo>
                  <a:lnTo>
                    <a:pt x="824235" y="308954"/>
                  </a:lnTo>
                  <a:lnTo>
                    <a:pt x="961608" y="308954"/>
                  </a:lnTo>
                  <a:lnTo>
                    <a:pt x="1098981" y="154477"/>
                  </a:lnTo>
                  <a:lnTo>
                    <a:pt x="1236353" y="51492"/>
                  </a:lnTo>
                  <a:lnTo>
                    <a:pt x="1373726" y="51492"/>
                  </a:lnTo>
                  <a:lnTo>
                    <a:pt x="1511098" y="51492"/>
                  </a:lnTo>
                  <a:lnTo>
                    <a:pt x="1648471" y="0"/>
                  </a:lnTo>
                  <a:lnTo>
                    <a:pt x="1785844" y="51492"/>
                  </a:lnTo>
                  <a:lnTo>
                    <a:pt x="1923216" y="0"/>
                  </a:lnTo>
                  <a:lnTo>
                    <a:pt x="2060589" y="51492"/>
                  </a:lnTo>
                  <a:lnTo>
                    <a:pt x="2197962" y="0"/>
                  </a:lnTo>
                  <a:lnTo>
                    <a:pt x="2335334" y="0"/>
                  </a:lnTo>
                  <a:lnTo>
                    <a:pt x="2472707" y="102984"/>
                  </a:lnTo>
                  <a:lnTo>
                    <a:pt x="2610079" y="51492"/>
                  </a:lnTo>
                  <a:lnTo>
                    <a:pt x="2747452" y="154477"/>
                  </a:lnTo>
                  <a:lnTo>
                    <a:pt x="2884825" y="411939"/>
                  </a:lnTo>
                  <a:lnTo>
                    <a:pt x="3022197" y="51492"/>
                  </a:lnTo>
                  <a:lnTo>
                    <a:pt x="3159570" y="308954"/>
                  </a:lnTo>
                  <a:lnTo>
                    <a:pt x="3296943" y="308954"/>
                  </a:lnTo>
                  <a:lnTo>
                    <a:pt x="3434315" y="308954"/>
                  </a:lnTo>
                </a:path>
              </a:pathLst>
            </a:custGeom>
            <a:ln w="27101" cap="flat">
              <a:solidFill>
                <a:srgbClr val="40BF73">
                  <a:alpha val="69803"/>
                </a:srgbClr>
              </a:solidFill>
              <a:prstDash val="solid"/>
              <a:round/>
            </a:ln>
          </p:spPr>
          <p:txBody>
            <a:bodyPr/>
            <a:lstStyle/>
            <a:p/>
          </p:txBody>
        </p:sp>
        <p:sp>
          <p:nvSpPr>
            <p:cNvPr id="84" name="pl84"/>
            <p:cNvSpPr/>
            <p:nvPr/>
          </p:nvSpPr>
          <p:spPr>
            <a:xfrm>
              <a:off x="5398790" y="2263733"/>
              <a:ext cx="3434315" cy="0"/>
            </a:xfrm>
            <a:custGeom>
              <a:avLst/>
              <a:pathLst>
                <a:path w="3434315" h="0">
                  <a:moveTo>
                    <a:pt x="0" y="0"/>
                  </a:moveTo>
                  <a:lnTo>
                    <a:pt x="0" y="0"/>
                  </a:lnTo>
                  <a:lnTo>
                    <a:pt x="0" y="0"/>
                  </a:lnTo>
                  <a:lnTo>
                    <a:pt x="0" y="0"/>
                  </a:lnTo>
                  <a:lnTo>
                    <a:pt x="0" y="0"/>
                  </a:lnTo>
                  <a:lnTo>
                    <a:pt x="0" y="0"/>
                  </a:lnTo>
                  <a:lnTo>
                    <a:pt x="137372" y="0"/>
                  </a:lnTo>
                  <a:lnTo>
                    <a:pt x="137372" y="0"/>
                  </a:lnTo>
                  <a:lnTo>
                    <a:pt x="137372" y="0"/>
                  </a:lnTo>
                  <a:lnTo>
                    <a:pt x="137372" y="0"/>
                  </a:lnTo>
                  <a:lnTo>
                    <a:pt x="137372" y="0"/>
                  </a:lnTo>
                  <a:lnTo>
                    <a:pt x="137372" y="0"/>
                  </a:lnTo>
                  <a:lnTo>
                    <a:pt x="274745" y="0"/>
                  </a:lnTo>
                  <a:lnTo>
                    <a:pt x="274745" y="0"/>
                  </a:lnTo>
                  <a:lnTo>
                    <a:pt x="274745" y="0"/>
                  </a:lnTo>
                  <a:lnTo>
                    <a:pt x="274745" y="0"/>
                  </a:lnTo>
                  <a:lnTo>
                    <a:pt x="274745" y="0"/>
                  </a:lnTo>
                  <a:lnTo>
                    <a:pt x="274745" y="0"/>
                  </a:lnTo>
                  <a:lnTo>
                    <a:pt x="412117" y="0"/>
                  </a:lnTo>
                  <a:lnTo>
                    <a:pt x="412117" y="0"/>
                  </a:lnTo>
                  <a:lnTo>
                    <a:pt x="412117" y="0"/>
                  </a:lnTo>
                  <a:lnTo>
                    <a:pt x="412117" y="0"/>
                  </a:lnTo>
                  <a:lnTo>
                    <a:pt x="412117" y="0"/>
                  </a:lnTo>
                  <a:lnTo>
                    <a:pt x="412117" y="0"/>
                  </a:lnTo>
                  <a:lnTo>
                    <a:pt x="549490" y="0"/>
                  </a:lnTo>
                  <a:lnTo>
                    <a:pt x="549490" y="0"/>
                  </a:lnTo>
                  <a:lnTo>
                    <a:pt x="549490" y="0"/>
                  </a:lnTo>
                  <a:lnTo>
                    <a:pt x="549490" y="0"/>
                  </a:lnTo>
                  <a:lnTo>
                    <a:pt x="549490" y="0"/>
                  </a:lnTo>
                  <a:lnTo>
                    <a:pt x="549490" y="0"/>
                  </a:lnTo>
                  <a:lnTo>
                    <a:pt x="686863" y="0"/>
                  </a:lnTo>
                  <a:lnTo>
                    <a:pt x="686863" y="0"/>
                  </a:lnTo>
                  <a:lnTo>
                    <a:pt x="686863" y="0"/>
                  </a:lnTo>
                  <a:lnTo>
                    <a:pt x="686863" y="0"/>
                  </a:lnTo>
                  <a:lnTo>
                    <a:pt x="686863" y="0"/>
                  </a:lnTo>
                  <a:lnTo>
                    <a:pt x="686863" y="0"/>
                  </a:lnTo>
                  <a:lnTo>
                    <a:pt x="824235" y="0"/>
                  </a:lnTo>
                  <a:lnTo>
                    <a:pt x="824235" y="0"/>
                  </a:lnTo>
                  <a:lnTo>
                    <a:pt x="824235" y="0"/>
                  </a:lnTo>
                  <a:lnTo>
                    <a:pt x="824235" y="0"/>
                  </a:lnTo>
                  <a:lnTo>
                    <a:pt x="824235" y="0"/>
                  </a:lnTo>
                  <a:lnTo>
                    <a:pt x="824235" y="0"/>
                  </a:lnTo>
                  <a:lnTo>
                    <a:pt x="961608" y="0"/>
                  </a:lnTo>
                  <a:lnTo>
                    <a:pt x="961608" y="0"/>
                  </a:lnTo>
                  <a:lnTo>
                    <a:pt x="961608" y="0"/>
                  </a:lnTo>
                  <a:lnTo>
                    <a:pt x="961608" y="0"/>
                  </a:lnTo>
                  <a:lnTo>
                    <a:pt x="961608" y="0"/>
                  </a:lnTo>
                  <a:lnTo>
                    <a:pt x="961608" y="0"/>
                  </a:lnTo>
                  <a:lnTo>
                    <a:pt x="1098981" y="0"/>
                  </a:lnTo>
                  <a:lnTo>
                    <a:pt x="1098981" y="0"/>
                  </a:lnTo>
                  <a:lnTo>
                    <a:pt x="1098981" y="0"/>
                  </a:lnTo>
                  <a:lnTo>
                    <a:pt x="1098981" y="0"/>
                  </a:lnTo>
                  <a:lnTo>
                    <a:pt x="1098981" y="0"/>
                  </a:lnTo>
                  <a:lnTo>
                    <a:pt x="1098981" y="0"/>
                  </a:lnTo>
                  <a:lnTo>
                    <a:pt x="1236353" y="0"/>
                  </a:lnTo>
                  <a:lnTo>
                    <a:pt x="1236353" y="0"/>
                  </a:lnTo>
                  <a:lnTo>
                    <a:pt x="1236353" y="0"/>
                  </a:lnTo>
                  <a:lnTo>
                    <a:pt x="1236353" y="0"/>
                  </a:lnTo>
                  <a:lnTo>
                    <a:pt x="1236353" y="0"/>
                  </a:lnTo>
                  <a:lnTo>
                    <a:pt x="1236353" y="0"/>
                  </a:lnTo>
                  <a:lnTo>
                    <a:pt x="1373726" y="0"/>
                  </a:lnTo>
                  <a:lnTo>
                    <a:pt x="1373726" y="0"/>
                  </a:lnTo>
                  <a:lnTo>
                    <a:pt x="1373726" y="0"/>
                  </a:lnTo>
                  <a:lnTo>
                    <a:pt x="1373726" y="0"/>
                  </a:lnTo>
                  <a:lnTo>
                    <a:pt x="1373726" y="0"/>
                  </a:lnTo>
                  <a:lnTo>
                    <a:pt x="1373726" y="0"/>
                  </a:lnTo>
                  <a:lnTo>
                    <a:pt x="1511098" y="0"/>
                  </a:lnTo>
                  <a:lnTo>
                    <a:pt x="1511098" y="0"/>
                  </a:lnTo>
                  <a:lnTo>
                    <a:pt x="1511098" y="0"/>
                  </a:lnTo>
                  <a:lnTo>
                    <a:pt x="1511098" y="0"/>
                  </a:lnTo>
                  <a:lnTo>
                    <a:pt x="1511098" y="0"/>
                  </a:lnTo>
                  <a:lnTo>
                    <a:pt x="1511098" y="0"/>
                  </a:lnTo>
                  <a:lnTo>
                    <a:pt x="1648471" y="0"/>
                  </a:lnTo>
                  <a:lnTo>
                    <a:pt x="1648471" y="0"/>
                  </a:lnTo>
                  <a:lnTo>
                    <a:pt x="1648471" y="0"/>
                  </a:lnTo>
                  <a:lnTo>
                    <a:pt x="1648471" y="0"/>
                  </a:lnTo>
                  <a:lnTo>
                    <a:pt x="1648471" y="0"/>
                  </a:lnTo>
                  <a:lnTo>
                    <a:pt x="1648471" y="0"/>
                  </a:lnTo>
                  <a:lnTo>
                    <a:pt x="1785844" y="0"/>
                  </a:lnTo>
                  <a:lnTo>
                    <a:pt x="1785844" y="0"/>
                  </a:lnTo>
                  <a:lnTo>
                    <a:pt x="1785844" y="0"/>
                  </a:lnTo>
                  <a:lnTo>
                    <a:pt x="1785844" y="0"/>
                  </a:lnTo>
                  <a:lnTo>
                    <a:pt x="1785844" y="0"/>
                  </a:lnTo>
                  <a:lnTo>
                    <a:pt x="1785844" y="0"/>
                  </a:lnTo>
                  <a:lnTo>
                    <a:pt x="1923216" y="0"/>
                  </a:lnTo>
                  <a:lnTo>
                    <a:pt x="1923216" y="0"/>
                  </a:lnTo>
                  <a:lnTo>
                    <a:pt x="1923216" y="0"/>
                  </a:lnTo>
                  <a:lnTo>
                    <a:pt x="1923216" y="0"/>
                  </a:lnTo>
                  <a:lnTo>
                    <a:pt x="1923216" y="0"/>
                  </a:lnTo>
                  <a:lnTo>
                    <a:pt x="1923216" y="0"/>
                  </a:lnTo>
                  <a:lnTo>
                    <a:pt x="2060589" y="0"/>
                  </a:lnTo>
                  <a:lnTo>
                    <a:pt x="2060589" y="0"/>
                  </a:lnTo>
                  <a:lnTo>
                    <a:pt x="2060589" y="0"/>
                  </a:lnTo>
                  <a:lnTo>
                    <a:pt x="2060589" y="0"/>
                  </a:lnTo>
                  <a:lnTo>
                    <a:pt x="2060589" y="0"/>
                  </a:lnTo>
                  <a:lnTo>
                    <a:pt x="2060589" y="0"/>
                  </a:lnTo>
                  <a:lnTo>
                    <a:pt x="2197962" y="0"/>
                  </a:lnTo>
                  <a:lnTo>
                    <a:pt x="2197962" y="0"/>
                  </a:lnTo>
                  <a:lnTo>
                    <a:pt x="2197962" y="0"/>
                  </a:lnTo>
                  <a:lnTo>
                    <a:pt x="2197962" y="0"/>
                  </a:lnTo>
                  <a:lnTo>
                    <a:pt x="2197962" y="0"/>
                  </a:lnTo>
                  <a:lnTo>
                    <a:pt x="2197962" y="0"/>
                  </a:lnTo>
                  <a:lnTo>
                    <a:pt x="2335334" y="0"/>
                  </a:lnTo>
                  <a:lnTo>
                    <a:pt x="2335334" y="0"/>
                  </a:lnTo>
                  <a:lnTo>
                    <a:pt x="2335334" y="0"/>
                  </a:lnTo>
                  <a:lnTo>
                    <a:pt x="2335334" y="0"/>
                  </a:lnTo>
                  <a:lnTo>
                    <a:pt x="2335334" y="0"/>
                  </a:lnTo>
                  <a:lnTo>
                    <a:pt x="2335334" y="0"/>
                  </a:lnTo>
                  <a:lnTo>
                    <a:pt x="2472707" y="0"/>
                  </a:lnTo>
                  <a:lnTo>
                    <a:pt x="2472707" y="0"/>
                  </a:lnTo>
                  <a:lnTo>
                    <a:pt x="2472707" y="0"/>
                  </a:lnTo>
                  <a:lnTo>
                    <a:pt x="2472707" y="0"/>
                  </a:lnTo>
                  <a:lnTo>
                    <a:pt x="2472707" y="0"/>
                  </a:lnTo>
                  <a:lnTo>
                    <a:pt x="2472707" y="0"/>
                  </a:lnTo>
                  <a:lnTo>
                    <a:pt x="2610079" y="0"/>
                  </a:lnTo>
                  <a:lnTo>
                    <a:pt x="2610079" y="0"/>
                  </a:lnTo>
                  <a:lnTo>
                    <a:pt x="2610079" y="0"/>
                  </a:lnTo>
                  <a:lnTo>
                    <a:pt x="2610079" y="0"/>
                  </a:lnTo>
                  <a:lnTo>
                    <a:pt x="2610079" y="0"/>
                  </a:lnTo>
                  <a:lnTo>
                    <a:pt x="2610079" y="0"/>
                  </a:lnTo>
                  <a:lnTo>
                    <a:pt x="2747452" y="0"/>
                  </a:lnTo>
                  <a:lnTo>
                    <a:pt x="2747452" y="0"/>
                  </a:lnTo>
                  <a:lnTo>
                    <a:pt x="2747452" y="0"/>
                  </a:lnTo>
                  <a:lnTo>
                    <a:pt x="2747452" y="0"/>
                  </a:lnTo>
                  <a:lnTo>
                    <a:pt x="2747452" y="0"/>
                  </a:lnTo>
                  <a:lnTo>
                    <a:pt x="2747452" y="0"/>
                  </a:lnTo>
                  <a:lnTo>
                    <a:pt x="2884825" y="0"/>
                  </a:lnTo>
                  <a:lnTo>
                    <a:pt x="2884825" y="0"/>
                  </a:lnTo>
                  <a:lnTo>
                    <a:pt x="2884825" y="0"/>
                  </a:lnTo>
                  <a:lnTo>
                    <a:pt x="2884825" y="0"/>
                  </a:lnTo>
                  <a:lnTo>
                    <a:pt x="2884825" y="0"/>
                  </a:lnTo>
                  <a:lnTo>
                    <a:pt x="2884825" y="0"/>
                  </a:lnTo>
                  <a:lnTo>
                    <a:pt x="3022197" y="0"/>
                  </a:lnTo>
                  <a:lnTo>
                    <a:pt x="3022197" y="0"/>
                  </a:lnTo>
                  <a:lnTo>
                    <a:pt x="3022197" y="0"/>
                  </a:lnTo>
                  <a:lnTo>
                    <a:pt x="3022197" y="0"/>
                  </a:lnTo>
                  <a:lnTo>
                    <a:pt x="3022197" y="0"/>
                  </a:lnTo>
                  <a:lnTo>
                    <a:pt x="3022197" y="0"/>
                  </a:lnTo>
                  <a:lnTo>
                    <a:pt x="3159570" y="0"/>
                  </a:lnTo>
                  <a:lnTo>
                    <a:pt x="3159570" y="0"/>
                  </a:lnTo>
                  <a:lnTo>
                    <a:pt x="3159570" y="0"/>
                  </a:lnTo>
                  <a:lnTo>
                    <a:pt x="3159570" y="0"/>
                  </a:lnTo>
                  <a:lnTo>
                    <a:pt x="3159570" y="0"/>
                  </a:lnTo>
                  <a:lnTo>
                    <a:pt x="3159570" y="0"/>
                  </a:lnTo>
                  <a:lnTo>
                    <a:pt x="3296943" y="0"/>
                  </a:lnTo>
                  <a:lnTo>
                    <a:pt x="3296943" y="0"/>
                  </a:lnTo>
                  <a:lnTo>
                    <a:pt x="3296943" y="0"/>
                  </a:lnTo>
                  <a:lnTo>
                    <a:pt x="3296943" y="0"/>
                  </a:lnTo>
                  <a:lnTo>
                    <a:pt x="3296943" y="0"/>
                  </a:lnTo>
                  <a:lnTo>
                    <a:pt x="3296943" y="0"/>
                  </a:lnTo>
                  <a:lnTo>
                    <a:pt x="3434315" y="0"/>
                  </a:lnTo>
                  <a:lnTo>
                    <a:pt x="3434315" y="0"/>
                  </a:lnTo>
                  <a:lnTo>
                    <a:pt x="3434315" y="0"/>
                  </a:lnTo>
                  <a:lnTo>
                    <a:pt x="3434315" y="0"/>
                  </a:lnTo>
                  <a:lnTo>
                    <a:pt x="3434315" y="0"/>
                  </a:lnTo>
                  <a:lnTo>
                    <a:pt x="3434315" y="0"/>
                  </a:lnTo>
                </a:path>
              </a:pathLst>
            </a:custGeom>
            <a:ln w="13550" cap="flat">
              <a:solidFill>
                <a:srgbClr val="000000">
                  <a:alpha val="100000"/>
                </a:srgbClr>
              </a:solidFill>
              <a:prstDash val="dash"/>
              <a:round/>
            </a:ln>
          </p:spPr>
          <p:txBody>
            <a:bodyPr/>
            <a:lstStyle/>
            <a:p/>
          </p:txBody>
        </p:sp>
        <p:sp>
          <p:nvSpPr>
            <p:cNvPr id="85" name="pl85"/>
            <p:cNvSpPr/>
            <p:nvPr/>
          </p:nvSpPr>
          <p:spPr>
            <a:xfrm>
              <a:off x="5398790" y="2263733"/>
              <a:ext cx="3434315" cy="1338804"/>
            </a:xfrm>
            <a:custGeom>
              <a:avLst/>
              <a:pathLst>
                <a:path w="3434315" h="1338804">
                  <a:moveTo>
                    <a:pt x="0" y="1338804"/>
                  </a:moveTo>
                  <a:lnTo>
                    <a:pt x="137372" y="1287311"/>
                  </a:lnTo>
                  <a:lnTo>
                    <a:pt x="274745" y="1235819"/>
                  </a:lnTo>
                  <a:lnTo>
                    <a:pt x="412117" y="1081341"/>
                  </a:lnTo>
                  <a:lnTo>
                    <a:pt x="549490" y="926864"/>
                  </a:lnTo>
                  <a:lnTo>
                    <a:pt x="686863" y="772386"/>
                  </a:lnTo>
                  <a:lnTo>
                    <a:pt x="824235" y="617909"/>
                  </a:lnTo>
                  <a:lnTo>
                    <a:pt x="961608" y="566417"/>
                  </a:lnTo>
                  <a:lnTo>
                    <a:pt x="1098981" y="360447"/>
                  </a:lnTo>
                  <a:lnTo>
                    <a:pt x="1236353" y="205969"/>
                  </a:lnTo>
                  <a:lnTo>
                    <a:pt x="1373726" y="308954"/>
                  </a:lnTo>
                  <a:lnTo>
                    <a:pt x="1511098" y="308954"/>
                  </a:lnTo>
                  <a:lnTo>
                    <a:pt x="1648471" y="360447"/>
                  </a:lnTo>
                  <a:lnTo>
                    <a:pt x="1785844" y="411939"/>
                  </a:lnTo>
                  <a:lnTo>
                    <a:pt x="1923216" y="308954"/>
                  </a:lnTo>
                  <a:lnTo>
                    <a:pt x="2060589" y="360447"/>
                  </a:lnTo>
                  <a:lnTo>
                    <a:pt x="2197962" y="205969"/>
                  </a:lnTo>
                  <a:lnTo>
                    <a:pt x="2335334" y="154477"/>
                  </a:lnTo>
                  <a:lnTo>
                    <a:pt x="2472707" y="51492"/>
                  </a:lnTo>
                  <a:lnTo>
                    <a:pt x="2610079" y="0"/>
                  </a:lnTo>
                  <a:lnTo>
                    <a:pt x="2747452" y="154477"/>
                  </a:lnTo>
                  <a:lnTo>
                    <a:pt x="2884825" y="308954"/>
                  </a:lnTo>
                  <a:lnTo>
                    <a:pt x="3022197" y="257462"/>
                  </a:lnTo>
                  <a:lnTo>
                    <a:pt x="3159570" y="102984"/>
                  </a:lnTo>
                  <a:lnTo>
                    <a:pt x="3296943" y="102984"/>
                  </a:lnTo>
                  <a:lnTo>
                    <a:pt x="3434315" y="51492"/>
                  </a:lnTo>
                </a:path>
              </a:pathLst>
            </a:custGeom>
            <a:ln w="65043" cap="flat">
              <a:solidFill>
                <a:srgbClr val="000000">
                  <a:alpha val="100000"/>
                </a:srgbClr>
              </a:solidFill>
              <a:prstDash val="solid"/>
              <a:round/>
            </a:ln>
          </p:spPr>
          <p:txBody>
            <a:bodyPr/>
            <a:lstStyle/>
            <a:p/>
          </p:txBody>
        </p:sp>
        <p:sp>
          <p:nvSpPr>
            <p:cNvPr id="86" name="pl86"/>
            <p:cNvSpPr/>
            <p:nvPr/>
          </p:nvSpPr>
          <p:spPr>
            <a:xfrm>
              <a:off x="5398790" y="2263733"/>
              <a:ext cx="3434315" cy="1338804"/>
            </a:xfrm>
            <a:custGeom>
              <a:avLst/>
              <a:pathLst>
                <a:path w="3434315" h="1338804">
                  <a:moveTo>
                    <a:pt x="0" y="1338804"/>
                  </a:moveTo>
                  <a:lnTo>
                    <a:pt x="137372" y="1287311"/>
                  </a:lnTo>
                  <a:lnTo>
                    <a:pt x="274745" y="1235819"/>
                  </a:lnTo>
                  <a:lnTo>
                    <a:pt x="412117" y="1081341"/>
                  </a:lnTo>
                  <a:lnTo>
                    <a:pt x="549490" y="926864"/>
                  </a:lnTo>
                  <a:lnTo>
                    <a:pt x="686863" y="772386"/>
                  </a:lnTo>
                  <a:lnTo>
                    <a:pt x="824235" y="617909"/>
                  </a:lnTo>
                  <a:lnTo>
                    <a:pt x="961608" y="566417"/>
                  </a:lnTo>
                  <a:lnTo>
                    <a:pt x="1098981" y="360447"/>
                  </a:lnTo>
                  <a:lnTo>
                    <a:pt x="1236353" y="205969"/>
                  </a:lnTo>
                  <a:lnTo>
                    <a:pt x="1373726" y="308954"/>
                  </a:lnTo>
                  <a:lnTo>
                    <a:pt x="1511098" y="308954"/>
                  </a:lnTo>
                  <a:lnTo>
                    <a:pt x="1648471" y="360447"/>
                  </a:lnTo>
                  <a:lnTo>
                    <a:pt x="1785844" y="411939"/>
                  </a:lnTo>
                  <a:lnTo>
                    <a:pt x="1923216" y="308954"/>
                  </a:lnTo>
                  <a:lnTo>
                    <a:pt x="2060589" y="360447"/>
                  </a:lnTo>
                  <a:lnTo>
                    <a:pt x="2197962" y="205969"/>
                  </a:lnTo>
                  <a:lnTo>
                    <a:pt x="2335334" y="154477"/>
                  </a:lnTo>
                  <a:lnTo>
                    <a:pt x="2472707" y="51492"/>
                  </a:lnTo>
                  <a:lnTo>
                    <a:pt x="2610079" y="0"/>
                  </a:lnTo>
                  <a:lnTo>
                    <a:pt x="2747452" y="154477"/>
                  </a:lnTo>
                  <a:lnTo>
                    <a:pt x="2884825" y="308954"/>
                  </a:lnTo>
                  <a:lnTo>
                    <a:pt x="3022197" y="257462"/>
                  </a:lnTo>
                  <a:lnTo>
                    <a:pt x="3159570" y="102984"/>
                  </a:lnTo>
                  <a:lnTo>
                    <a:pt x="3296943" y="102984"/>
                  </a:lnTo>
                  <a:lnTo>
                    <a:pt x="3434315" y="51492"/>
                  </a:lnTo>
                </a:path>
              </a:pathLst>
            </a:custGeom>
            <a:ln w="40651" cap="flat">
              <a:solidFill>
                <a:srgbClr val="F4A81D">
                  <a:alpha val="100000"/>
                </a:srgbClr>
              </a:solidFill>
              <a:prstDash val="solid"/>
              <a:round/>
            </a:ln>
          </p:spPr>
          <p:txBody>
            <a:bodyPr/>
            <a:lstStyle/>
            <a:p/>
          </p:txBody>
        </p:sp>
        <p:sp>
          <p:nvSpPr>
            <p:cNvPr id="87" name="tx87"/>
            <p:cNvSpPr/>
            <p:nvPr/>
          </p:nvSpPr>
          <p:spPr>
            <a:xfrm>
              <a:off x="5320472" y="3423982"/>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-26</a:t>
              </a:r>
            </a:p>
          </p:txBody>
        </p:sp>
        <p:sp>
          <p:nvSpPr>
            <p:cNvPr id="88" name="tx88"/>
            <p:cNvSpPr/>
            <p:nvPr/>
          </p:nvSpPr>
          <p:spPr>
            <a:xfrm>
              <a:off x="6007335" y="2857565"/>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89" name="tx89"/>
            <p:cNvSpPr/>
            <p:nvPr/>
          </p:nvSpPr>
          <p:spPr>
            <a:xfrm>
              <a:off x="6724327" y="239413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90" name="tx90"/>
            <p:cNvSpPr/>
            <p:nvPr/>
          </p:nvSpPr>
          <p:spPr>
            <a:xfrm>
              <a:off x="7411190" y="244562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91" name="tx91"/>
            <p:cNvSpPr/>
            <p:nvPr/>
          </p:nvSpPr>
          <p:spPr>
            <a:xfrm>
              <a:off x="7978740" y="20851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2" name="tx92"/>
            <p:cNvSpPr/>
            <p:nvPr/>
          </p:nvSpPr>
          <p:spPr>
            <a:xfrm>
              <a:off x="8784917" y="213667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3" name="tx93"/>
            <p:cNvSpPr/>
            <p:nvPr/>
          </p:nvSpPr>
          <p:spPr>
            <a:xfrm>
              <a:off x="4980741" y="3763015"/>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-30</a:t>
              </a:r>
            </a:p>
          </p:txBody>
        </p:sp>
        <p:sp>
          <p:nvSpPr>
            <p:cNvPr id="94" name="tx94"/>
            <p:cNvSpPr/>
            <p:nvPr/>
          </p:nvSpPr>
          <p:spPr>
            <a:xfrm>
              <a:off x="4980741" y="3248091"/>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a:t>
              </a:r>
            </a:p>
          </p:txBody>
        </p:sp>
        <p:sp>
          <p:nvSpPr>
            <p:cNvPr id="95" name="tx95"/>
            <p:cNvSpPr/>
            <p:nvPr/>
          </p:nvSpPr>
          <p:spPr>
            <a:xfrm>
              <a:off x="4980741" y="2733166"/>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96" name="tx96"/>
            <p:cNvSpPr/>
            <p:nvPr/>
          </p:nvSpPr>
          <p:spPr>
            <a:xfrm>
              <a:off x="5093761" y="2218242"/>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97" name="tx97"/>
            <p:cNvSpPr/>
            <p:nvPr/>
          </p:nvSpPr>
          <p:spPr>
            <a:xfrm>
              <a:off x="5023078" y="1703317"/>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98" name="tx98"/>
            <p:cNvSpPr/>
            <p:nvPr/>
          </p:nvSpPr>
          <p:spPr>
            <a:xfrm rot="-5400000">
              <a:off x="5243342"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99" name="tx99"/>
            <p:cNvSpPr/>
            <p:nvPr/>
          </p:nvSpPr>
          <p:spPr>
            <a:xfrm rot="-5400000">
              <a:off x="5930205"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100" name="tx100"/>
            <p:cNvSpPr/>
            <p:nvPr/>
          </p:nvSpPr>
          <p:spPr>
            <a:xfrm rot="-5400000">
              <a:off x="6617068"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01" name="tx101"/>
            <p:cNvSpPr/>
            <p:nvPr/>
          </p:nvSpPr>
          <p:spPr>
            <a:xfrm rot="-5400000">
              <a:off x="7303931"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02" name="tx102"/>
            <p:cNvSpPr/>
            <p:nvPr/>
          </p:nvSpPr>
          <p:spPr>
            <a:xfrm rot="-5400000">
              <a:off x="7853422"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03" name="tx103"/>
            <p:cNvSpPr/>
            <p:nvPr/>
          </p:nvSpPr>
          <p:spPr>
            <a:xfrm rot="-5400000">
              <a:off x="8677658"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04" name="tx104"/>
            <p:cNvSpPr/>
            <p:nvPr/>
          </p:nvSpPr>
          <p:spPr>
            <a:xfrm rot="-5400000">
              <a:off x="4281635" y="2707420"/>
              <a:ext cx="11842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Difference (% points)</a:t>
              </a:r>
            </a:p>
          </p:txBody>
        </p:sp>
        <p:sp>
          <p:nvSpPr>
            <p:cNvPr id="105" name="pl105"/>
            <p:cNvSpPr/>
            <p:nvPr/>
          </p:nvSpPr>
          <p:spPr>
            <a:xfrm>
              <a:off x="6179686" y="4701924"/>
              <a:ext cx="175564" cy="0"/>
            </a:xfrm>
            <a:custGeom>
              <a:avLst/>
              <a:pathLst>
                <a:path w="175564" h="0">
                  <a:moveTo>
                    <a:pt x="0" y="0"/>
                  </a:moveTo>
                  <a:lnTo>
                    <a:pt x="175564" y="0"/>
                  </a:lnTo>
                </a:path>
              </a:pathLst>
            </a:custGeom>
            <a:ln w="27101" cap="flat">
              <a:solidFill>
                <a:srgbClr val="F4A81D">
                  <a:alpha val="100000"/>
                </a:srgbClr>
              </a:solidFill>
              <a:prstDash val="solid"/>
              <a:round/>
            </a:ln>
          </p:spPr>
          <p:txBody>
            <a:bodyPr/>
            <a:lstStyle/>
            <a:p/>
          </p:txBody>
        </p:sp>
        <p:sp>
          <p:nvSpPr>
            <p:cNvPr id="106" name="pl106"/>
            <p:cNvSpPr/>
            <p:nvPr/>
          </p:nvSpPr>
          <p:spPr>
            <a:xfrm>
              <a:off x="6179686" y="4701924"/>
              <a:ext cx="175564" cy="0"/>
            </a:xfrm>
            <a:custGeom>
              <a:avLst/>
              <a:pathLst>
                <a:path w="175564" h="0">
                  <a:moveTo>
                    <a:pt x="0" y="0"/>
                  </a:moveTo>
                  <a:lnTo>
                    <a:pt x="175564" y="0"/>
                  </a:lnTo>
                </a:path>
              </a:pathLst>
            </a:custGeom>
            <a:ln w="40651" cap="flat">
              <a:solidFill>
                <a:srgbClr val="F4A81D">
                  <a:alpha val="100000"/>
                </a:srgbClr>
              </a:solidFill>
              <a:prstDash val="solid"/>
              <a:round/>
            </a:ln>
          </p:spPr>
          <p:txBody>
            <a:bodyPr/>
            <a:lstStyle/>
            <a:p/>
          </p:txBody>
        </p:sp>
        <p:sp>
          <p:nvSpPr>
            <p:cNvPr id="107" name="pl107"/>
            <p:cNvSpPr/>
            <p:nvPr/>
          </p:nvSpPr>
          <p:spPr>
            <a:xfrm>
              <a:off x="6179686" y="4990969"/>
              <a:ext cx="175564" cy="0"/>
            </a:xfrm>
            <a:custGeom>
              <a:avLst/>
              <a:pathLst>
                <a:path w="175564" h="0">
                  <a:moveTo>
                    <a:pt x="0" y="0"/>
                  </a:moveTo>
                  <a:lnTo>
                    <a:pt x="175564" y="0"/>
                  </a:lnTo>
                </a:path>
              </a:pathLst>
            </a:custGeom>
            <a:ln w="27101" cap="flat">
              <a:solidFill>
                <a:srgbClr val="F26829">
                  <a:alpha val="100000"/>
                </a:srgbClr>
              </a:solidFill>
              <a:prstDash val="solid"/>
              <a:round/>
            </a:ln>
          </p:spPr>
          <p:txBody>
            <a:bodyPr/>
            <a:lstStyle/>
            <a:p/>
          </p:txBody>
        </p:sp>
        <p:sp>
          <p:nvSpPr>
            <p:cNvPr id="108" name="pl108"/>
            <p:cNvSpPr/>
            <p:nvPr/>
          </p:nvSpPr>
          <p:spPr>
            <a:xfrm>
              <a:off x="6820504" y="4701924"/>
              <a:ext cx="175564" cy="0"/>
            </a:xfrm>
            <a:custGeom>
              <a:avLst/>
              <a:pathLst>
                <a:path w="175564" h="0">
                  <a:moveTo>
                    <a:pt x="0" y="0"/>
                  </a:moveTo>
                  <a:lnTo>
                    <a:pt x="175564" y="0"/>
                  </a:lnTo>
                </a:path>
              </a:pathLst>
            </a:custGeom>
            <a:ln w="27101" cap="flat">
              <a:solidFill>
                <a:srgbClr val="BD53BD">
                  <a:alpha val="100000"/>
                </a:srgbClr>
              </a:solidFill>
              <a:prstDash val="solid"/>
              <a:round/>
            </a:ln>
          </p:spPr>
          <p:txBody>
            <a:bodyPr/>
            <a:lstStyle/>
            <a:p/>
          </p:txBody>
        </p:sp>
        <p:sp>
          <p:nvSpPr>
            <p:cNvPr id="109" name="pl109"/>
            <p:cNvSpPr/>
            <p:nvPr/>
          </p:nvSpPr>
          <p:spPr>
            <a:xfrm>
              <a:off x="6820504" y="4990969"/>
              <a:ext cx="175564" cy="0"/>
            </a:xfrm>
            <a:custGeom>
              <a:avLst/>
              <a:pathLst>
                <a:path w="175564" h="0">
                  <a:moveTo>
                    <a:pt x="0" y="0"/>
                  </a:moveTo>
                  <a:lnTo>
                    <a:pt x="175564" y="0"/>
                  </a:lnTo>
                </a:path>
              </a:pathLst>
            </a:custGeom>
            <a:ln w="27101" cap="flat">
              <a:solidFill>
                <a:srgbClr val="6363C0">
                  <a:alpha val="100000"/>
                </a:srgbClr>
              </a:solidFill>
              <a:prstDash val="solid"/>
              <a:round/>
            </a:ln>
          </p:spPr>
          <p:txBody>
            <a:bodyPr/>
            <a:lstStyle/>
            <a:p/>
          </p:txBody>
        </p:sp>
        <p:sp>
          <p:nvSpPr>
            <p:cNvPr id="110" name="pl110"/>
            <p:cNvSpPr/>
            <p:nvPr/>
          </p:nvSpPr>
          <p:spPr>
            <a:xfrm>
              <a:off x="7461321" y="4701924"/>
              <a:ext cx="175564" cy="0"/>
            </a:xfrm>
            <a:custGeom>
              <a:avLst/>
              <a:pathLst>
                <a:path w="175564" h="0">
                  <a:moveTo>
                    <a:pt x="0" y="0"/>
                  </a:moveTo>
                  <a:lnTo>
                    <a:pt x="175564" y="0"/>
                  </a:lnTo>
                </a:path>
              </a:pathLst>
            </a:custGeom>
            <a:ln w="27101" cap="flat">
              <a:solidFill>
                <a:srgbClr val="008DC9">
                  <a:alpha val="100000"/>
                </a:srgbClr>
              </a:solidFill>
              <a:prstDash val="solid"/>
              <a:round/>
            </a:ln>
          </p:spPr>
          <p:txBody>
            <a:bodyPr/>
            <a:lstStyle/>
            <a:p/>
          </p:txBody>
        </p:sp>
        <p:sp>
          <p:nvSpPr>
            <p:cNvPr id="111" name="pl111"/>
            <p:cNvSpPr/>
            <p:nvPr/>
          </p:nvSpPr>
          <p:spPr>
            <a:xfrm>
              <a:off x="7461321" y="4990969"/>
              <a:ext cx="175564" cy="0"/>
            </a:xfrm>
            <a:custGeom>
              <a:avLst/>
              <a:pathLst>
                <a:path w="175564" h="0">
                  <a:moveTo>
                    <a:pt x="0" y="0"/>
                  </a:moveTo>
                  <a:lnTo>
                    <a:pt x="175564" y="0"/>
                  </a:lnTo>
                </a:path>
              </a:pathLst>
            </a:custGeom>
            <a:ln w="27101" cap="flat">
              <a:solidFill>
                <a:srgbClr val="40BF73">
                  <a:alpha val="100000"/>
                </a:srgbClr>
              </a:solidFill>
              <a:prstDash val="solid"/>
              <a:round/>
            </a:ln>
          </p:spPr>
          <p:txBody>
            <a:bodyPr/>
            <a:lstStyle/>
            <a:p/>
          </p:txBody>
        </p:sp>
        <p:sp>
          <p:nvSpPr>
            <p:cNvPr id="112" name="tx112"/>
            <p:cNvSpPr/>
            <p:nvPr/>
          </p:nvSpPr>
          <p:spPr>
            <a:xfrm>
              <a:off x="6446785" y="4656432"/>
              <a:ext cx="25392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AFR</a:t>
              </a:r>
            </a:p>
          </p:txBody>
        </p:sp>
        <p:sp>
          <p:nvSpPr>
            <p:cNvPr id="113" name="tx113"/>
            <p:cNvSpPr/>
            <p:nvPr/>
          </p:nvSpPr>
          <p:spPr>
            <a:xfrm>
              <a:off x="6446785" y="4945477"/>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AMR</a:t>
              </a:r>
            </a:p>
          </p:txBody>
        </p:sp>
        <p:sp>
          <p:nvSpPr>
            <p:cNvPr id="114" name="tx114"/>
            <p:cNvSpPr/>
            <p:nvPr/>
          </p:nvSpPr>
          <p:spPr>
            <a:xfrm>
              <a:off x="7087603" y="4656432"/>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EMR</a:t>
              </a:r>
            </a:p>
          </p:txBody>
        </p:sp>
        <p:sp>
          <p:nvSpPr>
            <p:cNvPr id="115" name="tx115"/>
            <p:cNvSpPr/>
            <p:nvPr/>
          </p:nvSpPr>
          <p:spPr>
            <a:xfrm>
              <a:off x="7087603" y="4945477"/>
              <a:ext cx="2681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EUR</a:t>
              </a:r>
            </a:p>
          </p:txBody>
        </p:sp>
        <p:sp>
          <p:nvSpPr>
            <p:cNvPr id="116" name="tx116"/>
            <p:cNvSpPr/>
            <p:nvPr/>
          </p:nvSpPr>
          <p:spPr>
            <a:xfrm>
              <a:off x="7728421" y="4656432"/>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SEAR</a:t>
              </a:r>
            </a:p>
          </p:txBody>
        </p:sp>
        <p:sp>
          <p:nvSpPr>
            <p:cNvPr id="117" name="tx117"/>
            <p:cNvSpPr/>
            <p:nvPr/>
          </p:nvSpPr>
          <p:spPr>
            <a:xfrm>
              <a:off x="7728421" y="4945477"/>
              <a:ext cx="29626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WPR</a:t>
              </a:r>
            </a:p>
          </p:txBody>
        </p:sp>
        <p:sp>
          <p:nvSpPr>
            <p:cNvPr id="118" name="tx118"/>
            <p:cNvSpPr/>
            <p:nvPr/>
          </p:nvSpPr>
          <p:spPr>
            <a:xfrm>
              <a:off x="5596444" y="1437626"/>
              <a:ext cx="303900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DTP3 coverage difference compared to 2019</a:t>
              </a:r>
            </a:p>
          </p:txBody>
        </p:sp>
        <p:sp>
          <p:nvSpPr>
            <p:cNvPr id="119" name="pl119"/>
            <p:cNvSpPr/>
            <p:nvPr/>
          </p:nvSpPr>
          <p:spPr>
            <a:xfrm>
              <a:off x="2217707" y="5520236"/>
              <a:ext cx="0" cy="401641"/>
            </a:xfrm>
            <a:custGeom>
              <a:avLst/>
              <a:pathLst>
                <a:path w="0" h="401641">
                  <a:moveTo>
                    <a:pt x="0" y="401641"/>
                  </a:moveTo>
                  <a:lnTo>
                    <a:pt x="0" y="0"/>
                  </a:lnTo>
                  <a:lnTo>
                    <a:pt x="0" y="0"/>
                  </a:lnTo>
                </a:path>
              </a:pathLst>
            </a:custGeom>
            <a:ln w="6775" cap="flat">
              <a:solidFill>
                <a:srgbClr val="EBEBEB">
                  <a:alpha val="100000"/>
                </a:srgbClr>
              </a:solidFill>
              <a:prstDash val="solid"/>
              <a:round/>
            </a:ln>
          </p:spPr>
          <p:txBody>
            <a:bodyPr/>
            <a:lstStyle/>
            <a:p/>
          </p:txBody>
        </p:sp>
        <p:sp>
          <p:nvSpPr>
            <p:cNvPr id="120" name="pl120"/>
            <p:cNvSpPr/>
            <p:nvPr/>
          </p:nvSpPr>
          <p:spPr>
            <a:xfrm>
              <a:off x="4094675" y="5520236"/>
              <a:ext cx="0" cy="401641"/>
            </a:xfrm>
            <a:custGeom>
              <a:avLst/>
              <a:pathLst>
                <a:path w="0" h="401641">
                  <a:moveTo>
                    <a:pt x="0" y="401641"/>
                  </a:moveTo>
                  <a:lnTo>
                    <a:pt x="0" y="0"/>
                  </a:lnTo>
                  <a:lnTo>
                    <a:pt x="0" y="0"/>
                  </a:lnTo>
                </a:path>
              </a:pathLst>
            </a:custGeom>
            <a:ln w="6775" cap="flat">
              <a:solidFill>
                <a:srgbClr val="EBEBEB">
                  <a:alpha val="100000"/>
                </a:srgbClr>
              </a:solidFill>
              <a:prstDash val="solid"/>
              <a:round/>
            </a:ln>
          </p:spPr>
          <p:txBody>
            <a:bodyPr/>
            <a:lstStyle/>
            <a:p/>
          </p:txBody>
        </p:sp>
        <p:sp>
          <p:nvSpPr>
            <p:cNvPr id="121" name="pl121"/>
            <p:cNvSpPr/>
            <p:nvPr/>
          </p:nvSpPr>
          <p:spPr>
            <a:xfrm>
              <a:off x="5971642" y="5520236"/>
              <a:ext cx="0" cy="401641"/>
            </a:xfrm>
            <a:custGeom>
              <a:avLst/>
              <a:pathLst>
                <a:path w="0" h="401641">
                  <a:moveTo>
                    <a:pt x="0" y="401641"/>
                  </a:moveTo>
                  <a:lnTo>
                    <a:pt x="0" y="0"/>
                  </a:lnTo>
                  <a:lnTo>
                    <a:pt x="0" y="0"/>
                  </a:lnTo>
                </a:path>
              </a:pathLst>
            </a:custGeom>
            <a:ln w="6775" cap="flat">
              <a:solidFill>
                <a:srgbClr val="EBEBEB">
                  <a:alpha val="100000"/>
                </a:srgbClr>
              </a:solidFill>
              <a:prstDash val="solid"/>
              <a:round/>
            </a:ln>
          </p:spPr>
          <p:txBody>
            <a:bodyPr/>
            <a:lstStyle/>
            <a:p/>
          </p:txBody>
        </p:sp>
        <p:sp>
          <p:nvSpPr>
            <p:cNvPr id="122" name="pl122"/>
            <p:cNvSpPr/>
            <p:nvPr/>
          </p:nvSpPr>
          <p:spPr>
            <a:xfrm>
              <a:off x="7848610" y="5520236"/>
              <a:ext cx="0" cy="401641"/>
            </a:xfrm>
            <a:custGeom>
              <a:avLst/>
              <a:pathLst>
                <a:path w="0" h="401641">
                  <a:moveTo>
                    <a:pt x="0" y="401641"/>
                  </a:moveTo>
                  <a:lnTo>
                    <a:pt x="0" y="0"/>
                  </a:lnTo>
                  <a:lnTo>
                    <a:pt x="0" y="0"/>
                  </a:lnTo>
                </a:path>
              </a:pathLst>
            </a:custGeom>
            <a:ln w="6775" cap="flat">
              <a:solidFill>
                <a:srgbClr val="EBEBEB">
                  <a:alpha val="100000"/>
                </a:srgbClr>
              </a:solidFill>
              <a:prstDash val="solid"/>
              <a:round/>
            </a:ln>
          </p:spPr>
          <p:txBody>
            <a:bodyPr/>
            <a:lstStyle/>
            <a:p/>
          </p:txBody>
        </p:sp>
        <p:sp>
          <p:nvSpPr>
            <p:cNvPr id="123" name="pl123"/>
            <p:cNvSpPr/>
            <p:nvPr/>
          </p:nvSpPr>
          <p:spPr>
            <a:xfrm>
              <a:off x="911338" y="5846570"/>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24" name="pl124"/>
            <p:cNvSpPr/>
            <p:nvPr/>
          </p:nvSpPr>
          <p:spPr>
            <a:xfrm>
              <a:off x="911338" y="5721057"/>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25" name="pl125"/>
            <p:cNvSpPr/>
            <p:nvPr/>
          </p:nvSpPr>
          <p:spPr>
            <a:xfrm>
              <a:off x="911338" y="5595544"/>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26" name="pl126"/>
            <p:cNvSpPr/>
            <p:nvPr/>
          </p:nvSpPr>
          <p:spPr>
            <a:xfrm>
              <a:off x="1279224" y="5520236"/>
              <a:ext cx="0" cy="401641"/>
            </a:xfrm>
            <a:custGeom>
              <a:avLst/>
              <a:pathLst>
                <a:path w="0" h="401641">
                  <a:moveTo>
                    <a:pt x="0" y="401641"/>
                  </a:moveTo>
                  <a:lnTo>
                    <a:pt x="0" y="0"/>
                  </a:lnTo>
                  <a:lnTo>
                    <a:pt x="0" y="0"/>
                  </a:lnTo>
                </a:path>
              </a:pathLst>
            </a:custGeom>
            <a:ln w="13550" cap="flat">
              <a:solidFill>
                <a:srgbClr val="EBEBEB">
                  <a:alpha val="100000"/>
                </a:srgbClr>
              </a:solidFill>
              <a:prstDash val="solid"/>
              <a:round/>
            </a:ln>
          </p:spPr>
          <p:txBody>
            <a:bodyPr/>
            <a:lstStyle/>
            <a:p/>
          </p:txBody>
        </p:sp>
        <p:sp>
          <p:nvSpPr>
            <p:cNvPr id="127" name="pl127"/>
            <p:cNvSpPr/>
            <p:nvPr/>
          </p:nvSpPr>
          <p:spPr>
            <a:xfrm>
              <a:off x="3156191" y="5520236"/>
              <a:ext cx="0" cy="401641"/>
            </a:xfrm>
            <a:custGeom>
              <a:avLst/>
              <a:pathLst>
                <a:path w="0" h="401641">
                  <a:moveTo>
                    <a:pt x="0" y="401641"/>
                  </a:moveTo>
                  <a:lnTo>
                    <a:pt x="0" y="0"/>
                  </a:lnTo>
                  <a:lnTo>
                    <a:pt x="0" y="0"/>
                  </a:lnTo>
                </a:path>
              </a:pathLst>
            </a:custGeom>
            <a:ln w="13550" cap="flat">
              <a:solidFill>
                <a:srgbClr val="EBEBEB">
                  <a:alpha val="100000"/>
                </a:srgbClr>
              </a:solidFill>
              <a:prstDash val="solid"/>
              <a:round/>
            </a:ln>
          </p:spPr>
          <p:txBody>
            <a:bodyPr/>
            <a:lstStyle/>
            <a:p/>
          </p:txBody>
        </p:sp>
        <p:sp>
          <p:nvSpPr>
            <p:cNvPr id="128" name="pl128"/>
            <p:cNvSpPr/>
            <p:nvPr/>
          </p:nvSpPr>
          <p:spPr>
            <a:xfrm>
              <a:off x="5033158" y="5520236"/>
              <a:ext cx="0" cy="401641"/>
            </a:xfrm>
            <a:custGeom>
              <a:avLst/>
              <a:pathLst>
                <a:path w="0" h="401641">
                  <a:moveTo>
                    <a:pt x="0" y="401641"/>
                  </a:moveTo>
                  <a:lnTo>
                    <a:pt x="0" y="0"/>
                  </a:lnTo>
                  <a:lnTo>
                    <a:pt x="0" y="0"/>
                  </a:lnTo>
                </a:path>
              </a:pathLst>
            </a:custGeom>
            <a:ln w="13550" cap="flat">
              <a:solidFill>
                <a:srgbClr val="EBEBEB">
                  <a:alpha val="100000"/>
                </a:srgbClr>
              </a:solidFill>
              <a:prstDash val="solid"/>
              <a:round/>
            </a:ln>
          </p:spPr>
          <p:txBody>
            <a:bodyPr/>
            <a:lstStyle/>
            <a:p/>
          </p:txBody>
        </p:sp>
        <p:sp>
          <p:nvSpPr>
            <p:cNvPr id="129" name="pl129"/>
            <p:cNvSpPr/>
            <p:nvPr/>
          </p:nvSpPr>
          <p:spPr>
            <a:xfrm>
              <a:off x="6910126" y="5520236"/>
              <a:ext cx="0" cy="401641"/>
            </a:xfrm>
            <a:custGeom>
              <a:avLst/>
              <a:pathLst>
                <a:path w="0" h="401641">
                  <a:moveTo>
                    <a:pt x="0" y="401641"/>
                  </a:moveTo>
                  <a:lnTo>
                    <a:pt x="0" y="0"/>
                  </a:lnTo>
                  <a:lnTo>
                    <a:pt x="0" y="0"/>
                  </a:lnTo>
                </a:path>
              </a:pathLst>
            </a:custGeom>
            <a:ln w="13550" cap="flat">
              <a:solidFill>
                <a:srgbClr val="EBEBEB">
                  <a:alpha val="100000"/>
                </a:srgbClr>
              </a:solidFill>
              <a:prstDash val="solid"/>
              <a:round/>
            </a:ln>
          </p:spPr>
          <p:txBody>
            <a:bodyPr/>
            <a:lstStyle/>
            <a:p/>
          </p:txBody>
        </p:sp>
        <p:sp>
          <p:nvSpPr>
            <p:cNvPr id="130" name="pl130"/>
            <p:cNvSpPr/>
            <p:nvPr/>
          </p:nvSpPr>
          <p:spPr>
            <a:xfrm>
              <a:off x="8787093" y="5520236"/>
              <a:ext cx="0" cy="401641"/>
            </a:xfrm>
            <a:custGeom>
              <a:avLst/>
              <a:pathLst>
                <a:path w="0" h="401641">
                  <a:moveTo>
                    <a:pt x="0" y="401641"/>
                  </a:moveTo>
                  <a:lnTo>
                    <a:pt x="0" y="0"/>
                  </a:lnTo>
                  <a:lnTo>
                    <a:pt x="0" y="0"/>
                  </a:lnTo>
                </a:path>
              </a:pathLst>
            </a:custGeom>
            <a:ln w="13550" cap="flat">
              <a:solidFill>
                <a:srgbClr val="EBEBEB">
                  <a:alpha val="100000"/>
                </a:srgbClr>
              </a:solidFill>
              <a:prstDash val="solid"/>
              <a:round/>
            </a:ln>
          </p:spPr>
          <p:txBody>
            <a:bodyPr/>
            <a:lstStyle/>
            <a:p/>
          </p:txBody>
        </p:sp>
        <p:sp>
          <p:nvSpPr>
            <p:cNvPr id="131" name="rc131"/>
            <p:cNvSpPr/>
            <p:nvPr/>
          </p:nvSpPr>
          <p:spPr>
            <a:xfrm>
              <a:off x="1279224" y="5796365"/>
              <a:ext cx="6306610" cy="100410"/>
            </a:xfrm>
            <a:prstGeom prst="rect">
              <a:avLst/>
            </a:prstGeom>
            <a:solidFill>
              <a:srgbClr val="F4A81D">
                <a:alpha val="80000"/>
              </a:srgbClr>
            </a:solidFill>
          </p:spPr>
          <p:txBody>
            <a:bodyPr/>
            <a:lstStyle/>
            <a:p/>
          </p:txBody>
        </p:sp>
        <p:sp>
          <p:nvSpPr>
            <p:cNvPr id="132" name="rc132"/>
            <p:cNvSpPr/>
            <p:nvPr/>
          </p:nvSpPr>
          <p:spPr>
            <a:xfrm>
              <a:off x="1279224" y="5670852"/>
              <a:ext cx="7357712" cy="100410"/>
            </a:xfrm>
            <a:prstGeom prst="rect">
              <a:avLst/>
            </a:prstGeom>
            <a:solidFill>
              <a:srgbClr val="F4A81D">
                <a:alpha val="80000"/>
              </a:srgbClr>
            </a:solidFill>
          </p:spPr>
          <p:txBody>
            <a:bodyPr/>
            <a:lstStyle/>
            <a:p/>
          </p:txBody>
        </p:sp>
        <p:sp>
          <p:nvSpPr>
            <p:cNvPr id="133" name="rc133"/>
            <p:cNvSpPr/>
            <p:nvPr/>
          </p:nvSpPr>
          <p:spPr>
            <a:xfrm>
              <a:off x="1279224" y="5545339"/>
              <a:ext cx="7282633" cy="100410"/>
            </a:xfrm>
            <a:prstGeom prst="rect">
              <a:avLst/>
            </a:prstGeom>
            <a:solidFill>
              <a:srgbClr val="F4A81D">
                <a:alpha val="80000"/>
              </a:srgbClr>
            </a:solidFill>
          </p:spPr>
          <p:txBody>
            <a:bodyPr/>
            <a:lstStyle/>
            <a:p/>
          </p:txBody>
        </p:sp>
        <p:sp>
          <p:nvSpPr>
            <p:cNvPr id="134" name="tx134"/>
            <p:cNvSpPr/>
            <p:nvPr/>
          </p:nvSpPr>
          <p:spPr>
            <a:xfrm>
              <a:off x="7661135" y="580775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135" name="tx135"/>
            <p:cNvSpPr/>
            <p:nvPr/>
          </p:nvSpPr>
          <p:spPr>
            <a:xfrm>
              <a:off x="8712237" y="568224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9.8</a:t>
              </a:r>
            </a:p>
          </p:txBody>
        </p:sp>
        <p:sp>
          <p:nvSpPr>
            <p:cNvPr id="136" name="tx136"/>
            <p:cNvSpPr/>
            <p:nvPr/>
          </p:nvSpPr>
          <p:spPr>
            <a:xfrm>
              <a:off x="8637158" y="555672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137" name="tx137"/>
            <p:cNvSpPr/>
            <p:nvPr/>
          </p:nvSpPr>
          <p:spPr>
            <a:xfrm>
              <a:off x="565975" y="5801078"/>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38" name="tx138"/>
            <p:cNvSpPr/>
            <p:nvPr/>
          </p:nvSpPr>
          <p:spPr>
            <a:xfrm>
              <a:off x="565975" y="567556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39" name="tx139"/>
            <p:cNvSpPr/>
            <p:nvPr/>
          </p:nvSpPr>
          <p:spPr>
            <a:xfrm>
              <a:off x="565975" y="5550053"/>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40" name="tx140"/>
            <p:cNvSpPr/>
            <p:nvPr/>
          </p:nvSpPr>
          <p:spPr>
            <a:xfrm>
              <a:off x="1102562"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0.0</a:t>
              </a:r>
            </a:p>
          </p:txBody>
        </p:sp>
        <p:sp>
          <p:nvSpPr>
            <p:cNvPr id="141" name="tx141"/>
            <p:cNvSpPr/>
            <p:nvPr/>
          </p:nvSpPr>
          <p:spPr>
            <a:xfrm>
              <a:off x="2979529"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2.5</a:t>
              </a:r>
            </a:p>
          </p:txBody>
        </p:sp>
        <p:sp>
          <p:nvSpPr>
            <p:cNvPr id="142" name="tx142"/>
            <p:cNvSpPr/>
            <p:nvPr/>
          </p:nvSpPr>
          <p:spPr>
            <a:xfrm>
              <a:off x="4856496"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5.0</a:t>
              </a:r>
            </a:p>
          </p:txBody>
        </p:sp>
        <p:sp>
          <p:nvSpPr>
            <p:cNvPr id="143" name="tx143"/>
            <p:cNvSpPr/>
            <p:nvPr/>
          </p:nvSpPr>
          <p:spPr>
            <a:xfrm>
              <a:off x="6733464"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7.5</a:t>
              </a:r>
            </a:p>
          </p:txBody>
        </p:sp>
        <p:sp>
          <p:nvSpPr>
            <p:cNvPr id="144" name="tx144"/>
            <p:cNvSpPr/>
            <p:nvPr/>
          </p:nvSpPr>
          <p:spPr>
            <a:xfrm>
              <a:off x="8539748" y="5997858"/>
              <a:ext cx="24734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145" name="tx145"/>
            <p:cNvSpPr/>
            <p:nvPr/>
          </p:nvSpPr>
          <p:spPr>
            <a:xfrm>
              <a:off x="4167352" y="6136985"/>
              <a:ext cx="158145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000000">
                      <a:alpha val="100000"/>
                    </a:srgbClr>
                  </a:solidFill>
                  <a:latin typeface="Arial"/>
                  <a:cs typeface="Arial"/>
                </a:rPr>
                <a:t>Undervaccinated children (millions)</a:t>
              </a:r>
            </a:p>
          </p:txBody>
        </p:sp>
        <p:sp>
          <p:nvSpPr>
            <p:cNvPr id="146" name="tx146"/>
            <p:cNvSpPr/>
            <p:nvPr/>
          </p:nvSpPr>
          <p:spPr>
            <a:xfrm>
              <a:off x="911338" y="5309464"/>
              <a:ext cx="338894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Number of un- and undervaccinated children, AFR</a:t>
              </a:r>
            </a:p>
          </p:txBody>
        </p:sp>
        <p:sp>
          <p:nvSpPr>
            <p:cNvPr id="147" name="tx147"/>
            <p:cNvSpPr/>
            <p:nvPr/>
          </p:nvSpPr>
          <p:spPr>
            <a:xfrm>
              <a:off x="4842838"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48" name="tx148"/>
            <p:cNvSpPr/>
            <p:nvPr/>
          </p:nvSpPr>
          <p:spPr>
            <a:xfrm>
              <a:off x="840875" y="6421459"/>
              <a:ext cx="81639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sp>
          <p:nvSpPr>
            <p:cNvPr id="149" name="tx149"/>
            <p:cNvSpPr/>
            <p:nvPr/>
          </p:nvSpPr>
          <p:spPr>
            <a:xfrm>
              <a:off x="4630789" y="6542159"/>
              <a:ext cx="43740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There may be discrepancies in total Undervaccinated children (millions) due to rounding.</a:t>
              </a:r>
            </a:p>
          </p:txBody>
        </p:sp>
      </p:grpSp>
      <p:sp>
        <p:nvSpPr>
          <p:cNvPr id="15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AFR ranked number 6 out of 6 WHO regions, with DTP3 coverage of 76%.
DTP3 coverage (76%) was 1 percentage point lower than in 2019 (77%).
This equates to 9.7 million undervaccinated children in 2025 compared to 8.4 million undervaccinated children in 2019.</a:t>
            </a:r>
          </a:p>
        </p:txBody>
      </p:sp>
      <p:sp>
        <p:nvSpPr>
          <p:cNvPr id="151"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DTP3 coverage has improved since 2000 in most regions and exceeded pre-pandemic levels in some regions, but progress is uneven and gaps in undervaccinated children persist.</a:t>
            </a:r>
          </a:p>
        </p:txBody>
      </p:sp>
      <p:grpSp xmlns:pic="http://schemas.openxmlformats.org/drawingml/2006/picture">
        <p:nvGrpSpPr>
          <p:cNvPr id="152" name=""/>
          <p:cNvGrpSpPr/>
          <p:nvPr/>
        </p:nvGrpSpPr>
        <p:grpSpPr>
          <a:xfrm>
            <a:off x="292608" y="1005840"/>
            <a:ext cx="8595360" cy="28575"/>
            <a:chOff x="292608" y="1005840"/>
            <a:chExt cx="8595360" cy="28575"/>
          </a:xfrm>
        </p:grpSpPr>
        <p:sp>
          <p:nvSpPr>
            <p:cNvPr id="153"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54"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79" cy="5486400"/>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11338" y="3526028"/>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6" name="pl6"/>
            <p:cNvSpPr/>
            <p:nvPr/>
          </p:nvSpPr>
          <p:spPr>
            <a:xfrm>
              <a:off x="911338" y="3018560"/>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7" name="pl7"/>
            <p:cNvSpPr/>
            <p:nvPr/>
          </p:nvSpPr>
          <p:spPr>
            <a:xfrm>
              <a:off x="911338" y="2511093"/>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8" name="pl8"/>
            <p:cNvSpPr/>
            <p:nvPr/>
          </p:nvSpPr>
          <p:spPr>
            <a:xfrm>
              <a:off x="911338" y="2003625"/>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9" name="pl9"/>
            <p:cNvSpPr/>
            <p:nvPr/>
          </p:nvSpPr>
          <p:spPr>
            <a:xfrm>
              <a:off x="911338" y="3779762"/>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10" name="pl10"/>
            <p:cNvSpPr/>
            <p:nvPr/>
          </p:nvSpPr>
          <p:spPr>
            <a:xfrm>
              <a:off x="911338" y="3272294"/>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11" name="pl11"/>
            <p:cNvSpPr/>
            <p:nvPr/>
          </p:nvSpPr>
          <p:spPr>
            <a:xfrm>
              <a:off x="911338" y="2764827"/>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12" name="pl12"/>
            <p:cNvSpPr/>
            <p:nvPr/>
          </p:nvSpPr>
          <p:spPr>
            <a:xfrm>
              <a:off x="911338" y="2257359"/>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13" name="pl13"/>
            <p:cNvSpPr/>
            <p:nvPr/>
          </p:nvSpPr>
          <p:spPr>
            <a:xfrm>
              <a:off x="911338" y="1749892"/>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14" name="pl14"/>
            <p:cNvSpPr/>
            <p:nvPr/>
          </p:nvSpPr>
          <p:spPr>
            <a:xfrm>
              <a:off x="1082252"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058901"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3035550"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4012199"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082252" y="2917067"/>
              <a:ext cx="3418272" cy="304480"/>
            </a:xfrm>
            <a:custGeom>
              <a:avLst/>
              <a:pathLst>
                <a:path w="3418272" h="304480">
                  <a:moveTo>
                    <a:pt x="0" y="50746"/>
                  </a:moveTo>
                  <a:lnTo>
                    <a:pt x="488324" y="0"/>
                  </a:lnTo>
                  <a:lnTo>
                    <a:pt x="976649" y="152240"/>
                  </a:lnTo>
                  <a:lnTo>
                    <a:pt x="1464973" y="304480"/>
                  </a:lnTo>
                  <a:lnTo>
                    <a:pt x="1953298" y="253733"/>
                  </a:lnTo>
                  <a:lnTo>
                    <a:pt x="2441622" y="101493"/>
                  </a:lnTo>
                  <a:lnTo>
                    <a:pt x="2929947" y="101493"/>
                  </a:lnTo>
                  <a:lnTo>
                    <a:pt x="3418272" y="50746"/>
                  </a:lnTo>
                </a:path>
              </a:pathLst>
            </a:custGeom>
            <a:ln w="27101" cap="flat">
              <a:solidFill>
                <a:srgbClr val="F4A81D">
                  <a:alpha val="69803"/>
                </a:srgbClr>
              </a:solidFill>
              <a:prstDash val="solid"/>
              <a:round/>
            </a:ln>
          </p:spPr>
          <p:txBody>
            <a:bodyPr/>
            <a:lstStyle/>
            <a:p/>
          </p:txBody>
        </p:sp>
        <p:sp>
          <p:nvSpPr>
            <p:cNvPr id="19" name="pl19"/>
            <p:cNvSpPr/>
            <p:nvPr/>
          </p:nvSpPr>
          <p:spPr>
            <a:xfrm>
              <a:off x="1082252" y="2358853"/>
              <a:ext cx="3418272" cy="355227"/>
            </a:xfrm>
            <a:custGeom>
              <a:avLst/>
              <a:pathLst>
                <a:path w="3418272" h="355227">
                  <a:moveTo>
                    <a:pt x="0" y="0"/>
                  </a:moveTo>
                  <a:lnTo>
                    <a:pt x="488324" y="202987"/>
                  </a:lnTo>
                  <a:lnTo>
                    <a:pt x="976649" y="355227"/>
                  </a:lnTo>
                  <a:lnTo>
                    <a:pt x="1464973" y="355227"/>
                  </a:lnTo>
                  <a:lnTo>
                    <a:pt x="1953298" y="202987"/>
                  </a:lnTo>
                  <a:lnTo>
                    <a:pt x="2441622" y="101493"/>
                  </a:lnTo>
                  <a:lnTo>
                    <a:pt x="2929947" y="101493"/>
                  </a:lnTo>
                  <a:lnTo>
                    <a:pt x="3418272" y="101493"/>
                  </a:lnTo>
                </a:path>
              </a:pathLst>
            </a:custGeom>
            <a:ln w="27101" cap="flat">
              <a:solidFill>
                <a:srgbClr val="F26829">
                  <a:alpha val="69803"/>
                </a:srgbClr>
              </a:solidFill>
              <a:prstDash val="solid"/>
              <a:round/>
            </a:ln>
          </p:spPr>
          <p:txBody>
            <a:bodyPr/>
            <a:lstStyle/>
            <a:p/>
          </p:txBody>
        </p:sp>
        <p:sp>
          <p:nvSpPr>
            <p:cNvPr id="20" name="pl20"/>
            <p:cNvSpPr/>
            <p:nvPr/>
          </p:nvSpPr>
          <p:spPr>
            <a:xfrm>
              <a:off x="1082252" y="2561840"/>
              <a:ext cx="3418272" cy="202987"/>
            </a:xfrm>
            <a:custGeom>
              <a:avLst/>
              <a:pathLst>
                <a:path w="3418272" h="202987">
                  <a:moveTo>
                    <a:pt x="0" y="50746"/>
                  </a:moveTo>
                  <a:lnTo>
                    <a:pt x="488324" y="0"/>
                  </a:lnTo>
                  <a:lnTo>
                    <a:pt x="976649" y="152240"/>
                  </a:lnTo>
                  <a:lnTo>
                    <a:pt x="1464973" y="152240"/>
                  </a:lnTo>
                  <a:lnTo>
                    <a:pt x="1953298" y="0"/>
                  </a:lnTo>
                  <a:lnTo>
                    <a:pt x="2441622" y="202987"/>
                  </a:lnTo>
                  <a:lnTo>
                    <a:pt x="2929947" y="202987"/>
                  </a:lnTo>
                  <a:lnTo>
                    <a:pt x="3418272" y="152240"/>
                  </a:lnTo>
                </a:path>
              </a:pathLst>
            </a:custGeom>
            <a:ln w="27101" cap="flat">
              <a:solidFill>
                <a:srgbClr val="BD53BD">
                  <a:alpha val="69803"/>
                </a:srgbClr>
              </a:solidFill>
              <a:prstDash val="solid"/>
              <a:round/>
            </a:ln>
          </p:spPr>
          <p:txBody>
            <a:bodyPr/>
            <a:lstStyle/>
            <a:p/>
          </p:txBody>
        </p:sp>
        <p:sp>
          <p:nvSpPr>
            <p:cNvPr id="21" name="pl21"/>
            <p:cNvSpPr/>
            <p:nvPr/>
          </p:nvSpPr>
          <p:spPr>
            <a:xfrm>
              <a:off x="1082252" y="2054372"/>
              <a:ext cx="3418272" cy="152240"/>
            </a:xfrm>
            <a:custGeom>
              <a:avLst/>
              <a:pathLst>
                <a:path w="3418272" h="152240">
                  <a:moveTo>
                    <a:pt x="0" y="50746"/>
                  </a:moveTo>
                  <a:lnTo>
                    <a:pt x="488324" y="0"/>
                  </a:lnTo>
                  <a:lnTo>
                    <a:pt x="976649" y="101493"/>
                  </a:lnTo>
                  <a:lnTo>
                    <a:pt x="1464973" y="101493"/>
                  </a:lnTo>
                  <a:lnTo>
                    <a:pt x="1953298" y="101493"/>
                  </a:lnTo>
                  <a:lnTo>
                    <a:pt x="2441622" y="101493"/>
                  </a:lnTo>
                  <a:lnTo>
                    <a:pt x="2929947" y="152240"/>
                  </a:lnTo>
                  <a:lnTo>
                    <a:pt x="3418272" y="152240"/>
                  </a:lnTo>
                </a:path>
              </a:pathLst>
            </a:custGeom>
            <a:ln w="27101" cap="flat">
              <a:solidFill>
                <a:srgbClr val="6363C0">
                  <a:alpha val="69803"/>
                </a:srgbClr>
              </a:solidFill>
              <a:prstDash val="solid"/>
              <a:round/>
            </a:ln>
          </p:spPr>
          <p:txBody>
            <a:bodyPr/>
            <a:lstStyle/>
            <a:p/>
          </p:txBody>
        </p:sp>
        <p:sp>
          <p:nvSpPr>
            <p:cNvPr id="22" name="pl22"/>
            <p:cNvSpPr/>
            <p:nvPr/>
          </p:nvSpPr>
          <p:spPr>
            <a:xfrm>
              <a:off x="1082252" y="2054372"/>
              <a:ext cx="3418272" cy="456720"/>
            </a:xfrm>
            <a:custGeom>
              <a:avLst/>
              <a:pathLst>
                <a:path w="3418272" h="456720">
                  <a:moveTo>
                    <a:pt x="0" y="152240"/>
                  </a:moveTo>
                  <a:lnTo>
                    <a:pt x="488324" y="101493"/>
                  </a:lnTo>
                  <a:lnTo>
                    <a:pt x="976649" y="355227"/>
                  </a:lnTo>
                  <a:lnTo>
                    <a:pt x="1464973" y="456720"/>
                  </a:lnTo>
                  <a:lnTo>
                    <a:pt x="1953298" y="50746"/>
                  </a:lnTo>
                  <a:lnTo>
                    <a:pt x="2441622" y="152240"/>
                  </a:lnTo>
                  <a:lnTo>
                    <a:pt x="2929947" y="0"/>
                  </a:lnTo>
                  <a:lnTo>
                    <a:pt x="3418272" y="0"/>
                  </a:lnTo>
                </a:path>
              </a:pathLst>
            </a:custGeom>
            <a:ln w="27101" cap="flat">
              <a:solidFill>
                <a:srgbClr val="008DC9">
                  <a:alpha val="69803"/>
                </a:srgbClr>
              </a:solidFill>
              <a:prstDash val="solid"/>
              <a:round/>
            </a:ln>
          </p:spPr>
          <p:txBody>
            <a:bodyPr/>
            <a:lstStyle/>
            <a:p/>
          </p:txBody>
        </p:sp>
        <p:sp>
          <p:nvSpPr>
            <p:cNvPr id="23" name="pl23"/>
            <p:cNvSpPr/>
            <p:nvPr/>
          </p:nvSpPr>
          <p:spPr>
            <a:xfrm>
              <a:off x="1082252" y="2054372"/>
              <a:ext cx="3418272" cy="355227"/>
            </a:xfrm>
            <a:custGeom>
              <a:avLst/>
              <a:pathLst>
                <a:path w="3418272" h="355227">
                  <a:moveTo>
                    <a:pt x="0" y="50746"/>
                  </a:moveTo>
                  <a:lnTo>
                    <a:pt x="488324" y="0"/>
                  </a:lnTo>
                  <a:lnTo>
                    <a:pt x="976649" y="101493"/>
                  </a:lnTo>
                  <a:lnTo>
                    <a:pt x="1464973" y="355227"/>
                  </a:lnTo>
                  <a:lnTo>
                    <a:pt x="1953298" y="0"/>
                  </a:lnTo>
                  <a:lnTo>
                    <a:pt x="2441622" y="253733"/>
                  </a:lnTo>
                  <a:lnTo>
                    <a:pt x="2929947" y="253733"/>
                  </a:lnTo>
                  <a:lnTo>
                    <a:pt x="3418272" y="253733"/>
                  </a:lnTo>
                </a:path>
              </a:pathLst>
            </a:custGeom>
            <a:ln w="27101" cap="flat">
              <a:solidFill>
                <a:srgbClr val="40BF73">
                  <a:alpha val="69803"/>
                </a:srgbClr>
              </a:solidFill>
              <a:prstDash val="solid"/>
              <a:round/>
            </a:ln>
          </p:spPr>
          <p:txBody>
            <a:bodyPr/>
            <a:lstStyle/>
            <a:p/>
          </p:txBody>
        </p:sp>
        <p:sp>
          <p:nvSpPr>
            <p:cNvPr id="24" name="pl24"/>
            <p:cNvSpPr/>
            <p:nvPr/>
          </p:nvSpPr>
          <p:spPr>
            <a:xfrm>
              <a:off x="1082252" y="2917067"/>
              <a:ext cx="3418272" cy="304480"/>
            </a:xfrm>
            <a:custGeom>
              <a:avLst/>
              <a:pathLst>
                <a:path w="3418272" h="304480">
                  <a:moveTo>
                    <a:pt x="0" y="50746"/>
                  </a:moveTo>
                  <a:lnTo>
                    <a:pt x="488324" y="0"/>
                  </a:lnTo>
                  <a:lnTo>
                    <a:pt x="976649" y="152240"/>
                  </a:lnTo>
                  <a:lnTo>
                    <a:pt x="1464973" y="304480"/>
                  </a:lnTo>
                  <a:lnTo>
                    <a:pt x="1953298" y="253733"/>
                  </a:lnTo>
                  <a:lnTo>
                    <a:pt x="2441622" y="101493"/>
                  </a:lnTo>
                  <a:lnTo>
                    <a:pt x="2929947" y="101493"/>
                  </a:lnTo>
                  <a:lnTo>
                    <a:pt x="3418272" y="50746"/>
                  </a:lnTo>
                </a:path>
              </a:pathLst>
            </a:custGeom>
            <a:ln w="65043" cap="flat">
              <a:solidFill>
                <a:srgbClr val="000000">
                  <a:alpha val="100000"/>
                </a:srgbClr>
              </a:solidFill>
              <a:prstDash val="solid"/>
              <a:round/>
            </a:ln>
          </p:spPr>
          <p:txBody>
            <a:bodyPr/>
            <a:lstStyle/>
            <a:p/>
          </p:txBody>
        </p:sp>
        <p:sp>
          <p:nvSpPr>
            <p:cNvPr id="25" name="pl25"/>
            <p:cNvSpPr/>
            <p:nvPr/>
          </p:nvSpPr>
          <p:spPr>
            <a:xfrm>
              <a:off x="1082252" y="2917067"/>
              <a:ext cx="3418272" cy="304480"/>
            </a:xfrm>
            <a:custGeom>
              <a:avLst/>
              <a:pathLst>
                <a:path w="3418272" h="304480">
                  <a:moveTo>
                    <a:pt x="0" y="50746"/>
                  </a:moveTo>
                  <a:lnTo>
                    <a:pt x="488324" y="0"/>
                  </a:lnTo>
                  <a:lnTo>
                    <a:pt x="976649" y="152240"/>
                  </a:lnTo>
                  <a:lnTo>
                    <a:pt x="1464973" y="304480"/>
                  </a:lnTo>
                  <a:lnTo>
                    <a:pt x="1953298" y="253733"/>
                  </a:lnTo>
                  <a:lnTo>
                    <a:pt x="2441622" y="101493"/>
                  </a:lnTo>
                  <a:lnTo>
                    <a:pt x="2929947" y="101493"/>
                  </a:lnTo>
                  <a:lnTo>
                    <a:pt x="3418272" y="50746"/>
                  </a:lnTo>
                </a:path>
              </a:pathLst>
            </a:custGeom>
            <a:ln w="40651" cap="flat">
              <a:solidFill>
                <a:srgbClr val="F4A81D">
                  <a:alpha val="100000"/>
                </a:srgbClr>
              </a:solidFill>
              <a:prstDash val="solid"/>
              <a:round/>
            </a:ln>
          </p:spPr>
          <p:txBody>
            <a:bodyPr/>
            <a:lstStyle/>
            <a:p/>
          </p:txBody>
        </p:sp>
        <p:sp>
          <p:nvSpPr>
            <p:cNvPr id="26" name="tx26"/>
            <p:cNvSpPr/>
            <p:nvPr/>
          </p:nvSpPr>
          <p:spPr>
            <a:xfrm>
              <a:off x="1021993" y="279702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76</a:t>
              </a:r>
            </a:p>
          </p:txBody>
        </p:sp>
        <p:sp>
          <p:nvSpPr>
            <p:cNvPr id="27" name="tx27"/>
            <p:cNvSpPr/>
            <p:nvPr/>
          </p:nvSpPr>
          <p:spPr>
            <a:xfrm>
              <a:off x="1510317" y="27462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28" name="tx28"/>
            <p:cNvSpPr/>
            <p:nvPr/>
          </p:nvSpPr>
          <p:spPr>
            <a:xfrm>
              <a:off x="1998642" y="289851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29" name="tx29"/>
            <p:cNvSpPr/>
            <p:nvPr/>
          </p:nvSpPr>
          <p:spPr>
            <a:xfrm>
              <a:off x="2486966" y="305075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30" name="tx30"/>
            <p:cNvSpPr/>
            <p:nvPr/>
          </p:nvSpPr>
          <p:spPr>
            <a:xfrm>
              <a:off x="2975291" y="300000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72</a:t>
              </a:r>
            </a:p>
          </p:txBody>
        </p:sp>
        <p:sp>
          <p:nvSpPr>
            <p:cNvPr id="31" name="tx31"/>
            <p:cNvSpPr/>
            <p:nvPr/>
          </p:nvSpPr>
          <p:spPr>
            <a:xfrm>
              <a:off x="3463616" y="28477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32" name="tx32"/>
            <p:cNvSpPr/>
            <p:nvPr/>
          </p:nvSpPr>
          <p:spPr>
            <a:xfrm>
              <a:off x="3951940" y="28477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33" name="tx33"/>
            <p:cNvSpPr/>
            <p:nvPr/>
          </p:nvSpPr>
          <p:spPr>
            <a:xfrm>
              <a:off x="4440265" y="279702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76</a:t>
              </a:r>
            </a:p>
          </p:txBody>
        </p:sp>
        <p:sp>
          <p:nvSpPr>
            <p:cNvPr id="34" name="tx34"/>
            <p:cNvSpPr/>
            <p:nvPr/>
          </p:nvSpPr>
          <p:spPr>
            <a:xfrm>
              <a:off x="707342" y="3734270"/>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a:t>
              </a:r>
            </a:p>
          </p:txBody>
        </p:sp>
        <p:sp>
          <p:nvSpPr>
            <p:cNvPr id="35" name="tx35"/>
            <p:cNvSpPr/>
            <p:nvPr/>
          </p:nvSpPr>
          <p:spPr>
            <a:xfrm>
              <a:off x="707342" y="3226803"/>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70</a:t>
              </a:r>
            </a:p>
          </p:txBody>
        </p:sp>
        <p:sp>
          <p:nvSpPr>
            <p:cNvPr id="36" name="tx36"/>
            <p:cNvSpPr/>
            <p:nvPr/>
          </p:nvSpPr>
          <p:spPr>
            <a:xfrm>
              <a:off x="707342" y="2719335"/>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37" name="tx37"/>
            <p:cNvSpPr/>
            <p:nvPr/>
          </p:nvSpPr>
          <p:spPr>
            <a:xfrm>
              <a:off x="707342" y="2211868"/>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90</a:t>
              </a:r>
            </a:p>
          </p:txBody>
        </p:sp>
        <p:sp>
          <p:nvSpPr>
            <p:cNvPr id="38" name="tx38"/>
            <p:cNvSpPr/>
            <p:nvPr/>
          </p:nvSpPr>
          <p:spPr>
            <a:xfrm>
              <a:off x="636659" y="1704400"/>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39" name="tx39"/>
            <p:cNvSpPr/>
            <p:nvPr/>
          </p:nvSpPr>
          <p:spPr>
            <a:xfrm rot="-5400000">
              <a:off x="940885"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40" name="tx40"/>
            <p:cNvSpPr/>
            <p:nvPr/>
          </p:nvSpPr>
          <p:spPr>
            <a:xfrm rot="-5400000">
              <a:off x="1917535"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41" name="tx41"/>
            <p:cNvSpPr/>
            <p:nvPr/>
          </p:nvSpPr>
          <p:spPr>
            <a:xfrm rot="-5400000">
              <a:off x="2894184"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42" name="tx42"/>
            <p:cNvSpPr/>
            <p:nvPr/>
          </p:nvSpPr>
          <p:spPr>
            <a:xfrm rot="-5400000">
              <a:off x="3870833"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43" name="tx43"/>
            <p:cNvSpPr/>
            <p:nvPr/>
          </p:nvSpPr>
          <p:spPr>
            <a:xfrm rot="-5400000">
              <a:off x="67031" y="2719335"/>
              <a:ext cx="78391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Coverage (%)</a:t>
              </a:r>
            </a:p>
          </p:txBody>
        </p:sp>
        <p:sp>
          <p:nvSpPr>
            <p:cNvPr id="44" name="pl44"/>
            <p:cNvSpPr/>
            <p:nvPr/>
          </p:nvSpPr>
          <p:spPr>
            <a:xfrm>
              <a:off x="1855125" y="4697591"/>
              <a:ext cx="175564" cy="0"/>
            </a:xfrm>
            <a:custGeom>
              <a:avLst/>
              <a:pathLst>
                <a:path w="175564" h="0">
                  <a:moveTo>
                    <a:pt x="0" y="0"/>
                  </a:moveTo>
                  <a:lnTo>
                    <a:pt x="175564" y="0"/>
                  </a:lnTo>
                </a:path>
              </a:pathLst>
            </a:custGeom>
            <a:ln w="27101" cap="flat">
              <a:solidFill>
                <a:srgbClr val="F4A81D">
                  <a:alpha val="100000"/>
                </a:srgbClr>
              </a:solidFill>
              <a:prstDash val="solid"/>
              <a:round/>
            </a:ln>
          </p:spPr>
          <p:txBody>
            <a:bodyPr/>
            <a:lstStyle/>
            <a:p/>
          </p:txBody>
        </p:sp>
        <p:sp>
          <p:nvSpPr>
            <p:cNvPr id="45" name="pl45"/>
            <p:cNvSpPr/>
            <p:nvPr/>
          </p:nvSpPr>
          <p:spPr>
            <a:xfrm>
              <a:off x="1855125" y="4697591"/>
              <a:ext cx="175564" cy="0"/>
            </a:xfrm>
            <a:custGeom>
              <a:avLst/>
              <a:pathLst>
                <a:path w="175564" h="0">
                  <a:moveTo>
                    <a:pt x="0" y="0"/>
                  </a:moveTo>
                  <a:lnTo>
                    <a:pt x="175564" y="0"/>
                  </a:lnTo>
                </a:path>
              </a:pathLst>
            </a:custGeom>
            <a:ln w="40651" cap="flat">
              <a:solidFill>
                <a:srgbClr val="F4A81D">
                  <a:alpha val="100000"/>
                </a:srgbClr>
              </a:solidFill>
              <a:prstDash val="solid"/>
              <a:round/>
            </a:ln>
          </p:spPr>
          <p:txBody>
            <a:bodyPr/>
            <a:lstStyle/>
            <a:p/>
          </p:txBody>
        </p:sp>
        <p:sp>
          <p:nvSpPr>
            <p:cNvPr id="46" name="pl46"/>
            <p:cNvSpPr/>
            <p:nvPr/>
          </p:nvSpPr>
          <p:spPr>
            <a:xfrm>
              <a:off x="1855125" y="4986636"/>
              <a:ext cx="175564" cy="0"/>
            </a:xfrm>
            <a:custGeom>
              <a:avLst/>
              <a:pathLst>
                <a:path w="175564" h="0">
                  <a:moveTo>
                    <a:pt x="0" y="0"/>
                  </a:moveTo>
                  <a:lnTo>
                    <a:pt x="175564" y="0"/>
                  </a:lnTo>
                </a:path>
              </a:pathLst>
            </a:custGeom>
            <a:ln w="27101" cap="flat">
              <a:solidFill>
                <a:srgbClr val="F26829">
                  <a:alpha val="100000"/>
                </a:srgbClr>
              </a:solidFill>
              <a:prstDash val="solid"/>
              <a:round/>
            </a:ln>
          </p:spPr>
          <p:txBody>
            <a:bodyPr/>
            <a:lstStyle/>
            <a:p/>
          </p:txBody>
        </p:sp>
        <p:sp>
          <p:nvSpPr>
            <p:cNvPr id="47" name="pl47"/>
            <p:cNvSpPr/>
            <p:nvPr/>
          </p:nvSpPr>
          <p:spPr>
            <a:xfrm>
              <a:off x="2495943" y="4697591"/>
              <a:ext cx="175564" cy="0"/>
            </a:xfrm>
            <a:custGeom>
              <a:avLst/>
              <a:pathLst>
                <a:path w="175564" h="0">
                  <a:moveTo>
                    <a:pt x="0" y="0"/>
                  </a:moveTo>
                  <a:lnTo>
                    <a:pt x="175564" y="0"/>
                  </a:lnTo>
                </a:path>
              </a:pathLst>
            </a:custGeom>
            <a:ln w="27101" cap="flat">
              <a:solidFill>
                <a:srgbClr val="BD53BD">
                  <a:alpha val="100000"/>
                </a:srgbClr>
              </a:solidFill>
              <a:prstDash val="solid"/>
              <a:round/>
            </a:ln>
          </p:spPr>
          <p:txBody>
            <a:bodyPr/>
            <a:lstStyle/>
            <a:p/>
          </p:txBody>
        </p:sp>
        <p:sp>
          <p:nvSpPr>
            <p:cNvPr id="48" name="pl48"/>
            <p:cNvSpPr/>
            <p:nvPr/>
          </p:nvSpPr>
          <p:spPr>
            <a:xfrm>
              <a:off x="2495943" y="4986636"/>
              <a:ext cx="175564" cy="0"/>
            </a:xfrm>
            <a:custGeom>
              <a:avLst/>
              <a:pathLst>
                <a:path w="175564" h="0">
                  <a:moveTo>
                    <a:pt x="0" y="0"/>
                  </a:moveTo>
                  <a:lnTo>
                    <a:pt x="175564" y="0"/>
                  </a:lnTo>
                </a:path>
              </a:pathLst>
            </a:custGeom>
            <a:ln w="27101" cap="flat">
              <a:solidFill>
                <a:srgbClr val="6363C0">
                  <a:alpha val="100000"/>
                </a:srgbClr>
              </a:solidFill>
              <a:prstDash val="solid"/>
              <a:round/>
            </a:ln>
          </p:spPr>
          <p:txBody>
            <a:bodyPr/>
            <a:lstStyle/>
            <a:p/>
          </p:txBody>
        </p:sp>
        <p:sp>
          <p:nvSpPr>
            <p:cNvPr id="49" name="pl49"/>
            <p:cNvSpPr/>
            <p:nvPr/>
          </p:nvSpPr>
          <p:spPr>
            <a:xfrm>
              <a:off x="3136761" y="4697591"/>
              <a:ext cx="175564" cy="0"/>
            </a:xfrm>
            <a:custGeom>
              <a:avLst/>
              <a:pathLst>
                <a:path w="175564" h="0">
                  <a:moveTo>
                    <a:pt x="0" y="0"/>
                  </a:moveTo>
                  <a:lnTo>
                    <a:pt x="175564" y="0"/>
                  </a:lnTo>
                </a:path>
              </a:pathLst>
            </a:custGeom>
            <a:ln w="27101" cap="flat">
              <a:solidFill>
                <a:srgbClr val="008DC9">
                  <a:alpha val="100000"/>
                </a:srgbClr>
              </a:solidFill>
              <a:prstDash val="solid"/>
              <a:round/>
            </a:ln>
          </p:spPr>
          <p:txBody>
            <a:bodyPr/>
            <a:lstStyle/>
            <a:p/>
          </p:txBody>
        </p:sp>
        <p:sp>
          <p:nvSpPr>
            <p:cNvPr id="50" name="pl50"/>
            <p:cNvSpPr/>
            <p:nvPr/>
          </p:nvSpPr>
          <p:spPr>
            <a:xfrm>
              <a:off x="3136761" y="4986636"/>
              <a:ext cx="175564" cy="0"/>
            </a:xfrm>
            <a:custGeom>
              <a:avLst/>
              <a:pathLst>
                <a:path w="175564" h="0">
                  <a:moveTo>
                    <a:pt x="0" y="0"/>
                  </a:moveTo>
                  <a:lnTo>
                    <a:pt x="175564" y="0"/>
                  </a:lnTo>
                </a:path>
              </a:pathLst>
            </a:custGeom>
            <a:ln w="27101" cap="flat">
              <a:solidFill>
                <a:srgbClr val="40BF73">
                  <a:alpha val="100000"/>
                </a:srgbClr>
              </a:solidFill>
              <a:prstDash val="solid"/>
              <a:round/>
            </a:ln>
          </p:spPr>
          <p:txBody>
            <a:bodyPr/>
            <a:lstStyle/>
            <a:p/>
          </p:txBody>
        </p:sp>
        <p:sp>
          <p:nvSpPr>
            <p:cNvPr id="51" name="tx51"/>
            <p:cNvSpPr/>
            <p:nvPr/>
          </p:nvSpPr>
          <p:spPr>
            <a:xfrm>
              <a:off x="2122225" y="4652100"/>
              <a:ext cx="25392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AFR</a:t>
              </a:r>
            </a:p>
          </p:txBody>
        </p:sp>
        <p:sp>
          <p:nvSpPr>
            <p:cNvPr id="52" name="tx52"/>
            <p:cNvSpPr/>
            <p:nvPr/>
          </p:nvSpPr>
          <p:spPr>
            <a:xfrm>
              <a:off x="2122225" y="4941145"/>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AMR</a:t>
              </a:r>
            </a:p>
          </p:txBody>
        </p:sp>
        <p:sp>
          <p:nvSpPr>
            <p:cNvPr id="53" name="tx53"/>
            <p:cNvSpPr/>
            <p:nvPr/>
          </p:nvSpPr>
          <p:spPr>
            <a:xfrm>
              <a:off x="2763043" y="4652100"/>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EMR</a:t>
              </a:r>
            </a:p>
          </p:txBody>
        </p:sp>
        <p:sp>
          <p:nvSpPr>
            <p:cNvPr id="54" name="tx54"/>
            <p:cNvSpPr/>
            <p:nvPr/>
          </p:nvSpPr>
          <p:spPr>
            <a:xfrm>
              <a:off x="2763043" y="4941145"/>
              <a:ext cx="2681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EUR</a:t>
              </a:r>
            </a:p>
          </p:txBody>
        </p:sp>
        <p:sp>
          <p:nvSpPr>
            <p:cNvPr id="55" name="tx55"/>
            <p:cNvSpPr/>
            <p:nvPr/>
          </p:nvSpPr>
          <p:spPr>
            <a:xfrm>
              <a:off x="3403861" y="4652100"/>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SEAR</a:t>
              </a:r>
            </a:p>
          </p:txBody>
        </p:sp>
        <p:sp>
          <p:nvSpPr>
            <p:cNvPr id="56" name="tx56"/>
            <p:cNvSpPr/>
            <p:nvPr/>
          </p:nvSpPr>
          <p:spPr>
            <a:xfrm>
              <a:off x="3403861" y="4941145"/>
              <a:ext cx="29626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WPR</a:t>
              </a:r>
            </a:p>
          </p:txBody>
        </p:sp>
        <p:sp>
          <p:nvSpPr>
            <p:cNvPr id="57" name="tx57"/>
            <p:cNvSpPr/>
            <p:nvPr/>
          </p:nvSpPr>
          <p:spPr>
            <a:xfrm>
              <a:off x="1664527" y="1437626"/>
              <a:ext cx="2253721"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DTP3 coverage, AFR, 2018-2025</a:t>
              </a:r>
            </a:p>
          </p:txBody>
        </p:sp>
        <p:sp>
          <p:nvSpPr>
            <p:cNvPr id="58" name="pl58"/>
            <p:cNvSpPr/>
            <p:nvPr/>
          </p:nvSpPr>
          <p:spPr>
            <a:xfrm>
              <a:off x="5244722" y="3641362"/>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59" name="pl59"/>
            <p:cNvSpPr/>
            <p:nvPr/>
          </p:nvSpPr>
          <p:spPr>
            <a:xfrm>
              <a:off x="5244722" y="3180027"/>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60" name="pl60"/>
            <p:cNvSpPr/>
            <p:nvPr/>
          </p:nvSpPr>
          <p:spPr>
            <a:xfrm>
              <a:off x="5244722" y="2718693"/>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61" name="pl61"/>
            <p:cNvSpPr/>
            <p:nvPr/>
          </p:nvSpPr>
          <p:spPr>
            <a:xfrm>
              <a:off x="5244722" y="2257359"/>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62" name="pl62"/>
            <p:cNvSpPr/>
            <p:nvPr/>
          </p:nvSpPr>
          <p:spPr>
            <a:xfrm>
              <a:off x="5244722" y="1796025"/>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63" name="pl63"/>
            <p:cNvSpPr/>
            <p:nvPr/>
          </p:nvSpPr>
          <p:spPr>
            <a:xfrm>
              <a:off x="5244722" y="3872029"/>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64" name="pl64"/>
            <p:cNvSpPr/>
            <p:nvPr/>
          </p:nvSpPr>
          <p:spPr>
            <a:xfrm>
              <a:off x="5244722" y="3410695"/>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65" name="pl65"/>
            <p:cNvSpPr/>
            <p:nvPr/>
          </p:nvSpPr>
          <p:spPr>
            <a:xfrm>
              <a:off x="5244722" y="2949360"/>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66" name="pl66"/>
            <p:cNvSpPr/>
            <p:nvPr/>
          </p:nvSpPr>
          <p:spPr>
            <a:xfrm>
              <a:off x="5244722" y="2488026"/>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67" name="pl67"/>
            <p:cNvSpPr/>
            <p:nvPr/>
          </p:nvSpPr>
          <p:spPr>
            <a:xfrm>
              <a:off x="5244722" y="2026692"/>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68" name="pl68"/>
            <p:cNvSpPr/>
            <p:nvPr/>
          </p:nvSpPr>
          <p:spPr>
            <a:xfrm>
              <a:off x="5415636"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6392285"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7368934"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8345583"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5415636" y="2488026"/>
              <a:ext cx="3418272" cy="1107202"/>
            </a:xfrm>
            <a:custGeom>
              <a:avLst/>
              <a:pathLst>
                <a:path w="3418272" h="1107202">
                  <a:moveTo>
                    <a:pt x="0" y="184533"/>
                  </a:moveTo>
                  <a:lnTo>
                    <a:pt x="488324" y="0"/>
                  </a:lnTo>
                  <a:lnTo>
                    <a:pt x="976649" y="553601"/>
                  </a:lnTo>
                  <a:lnTo>
                    <a:pt x="1464973" y="1107202"/>
                  </a:lnTo>
                  <a:lnTo>
                    <a:pt x="1953298" y="922668"/>
                  </a:lnTo>
                  <a:lnTo>
                    <a:pt x="2441622" y="369067"/>
                  </a:lnTo>
                  <a:lnTo>
                    <a:pt x="2929947" y="369067"/>
                  </a:lnTo>
                  <a:lnTo>
                    <a:pt x="3418272" y="184533"/>
                  </a:lnTo>
                </a:path>
              </a:pathLst>
            </a:custGeom>
            <a:ln w="27101" cap="flat">
              <a:solidFill>
                <a:srgbClr val="F4A81D">
                  <a:alpha val="69803"/>
                </a:srgbClr>
              </a:solidFill>
              <a:prstDash val="solid"/>
              <a:round/>
            </a:ln>
          </p:spPr>
          <p:txBody>
            <a:bodyPr/>
            <a:lstStyle/>
            <a:p/>
          </p:txBody>
        </p:sp>
        <p:sp>
          <p:nvSpPr>
            <p:cNvPr id="73" name="pl73"/>
            <p:cNvSpPr/>
            <p:nvPr/>
          </p:nvSpPr>
          <p:spPr>
            <a:xfrm>
              <a:off x="5415636" y="1749892"/>
              <a:ext cx="3418272" cy="1291735"/>
            </a:xfrm>
            <a:custGeom>
              <a:avLst/>
              <a:pathLst>
                <a:path w="3418272" h="1291735">
                  <a:moveTo>
                    <a:pt x="0" y="0"/>
                  </a:moveTo>
                  <a:lnTo>
                    <a:pt x="488324" y="738134"/>
                  </a:lnTo>
                  <a:lnTo>
                    <a:pt x="976649" y="1291735"/>
                  </a:lnTo>
                  <a:lnTo>
                    <a:pt x="1464973" y="1291735"/>
                  </a:lnTo>
                  <a:lnTo>
                    <a:pt x="1953298" y="738134"/>
                  </a:lnTo>
                  <a:lnTo>
                    <a:pt x="2441622" y="369067"/>
                  </a:lnTo>
                  <a:lnTo>
                    <a:pt x="2929947" y="369067"/>
                  </a:lnTo>
                  <a:lnTo>
                    <a:pt x="3418272" y="369067"/>
                  </a:lnTo>
                </a:path>
              </a:pathLst>
            </a:custGeom>
            <a:ln w="27101" cap="flat">
              <a:solidFill>
                <a:srgbClr val="F26829">
                  <a:alpha val="69803"/>
                </a:srgbClr>
              </a:solidFill>
              <a:prstDash val="solid"/>
              <a:round/>
            </a:ln>
          </p:spPr>
          <p:txBody>
            <a:bodyPr/>
            <a:lstStyle/>
            <a:p/>
          </p:txBody>
        </p:sp>
        <p:sp>
          <p:nvSpPr>
            <p:cNvPr id="74" name="pl74"/>
            <p:cNvSpPr/>
            <p:nvPr/>
          </p:nvSpPr>
          <p:spPr>
            <a:xfrm>
              <a:off x="5415636" y="2488026"/>
              <a:ext cx="3418272" cy="738134"/>
            </a:xfrm>
            <a:custGeom>
              <a:avLst/>
              <a:pathLst>
                <a:path w="3418272" h="738134">
                  <a:moveTo>
                    <a:pt x="0" y="184533"/>
                  </a:moveTo>
                  <a:lnTo>
                    <a:pt x="488324" y="0"/>
                  </a:lnTo>
                  <a:lnTo>
                    <a:pt x="976649" y="553601"/>
                  </a:lnTo>
                  <a:lnTo>
                    <a:pt x="1464973" y="553601"/>
                  </a:lnTo>
                  <a:lnTo>
                    <a:pt x="1953298" y="0"/>
                  </a:lnTo>
                  <a:lnTo>
                    <a:pt x="2441622" y="738134"/>
                  </a:lnTo>
                  <a:lnTo>
                    <a:pt x="2929947" y="738134"/>
                  </a:lnTo>
                  <a:lnTo>
                    <a:pt x="3418272" y="553601"/>
                  </a:lnTo>
                </a:path>
              </a:pathLst>
            </a:custGeom>
            <a:ln w="27101" cap="flat">
              <a:solidFill>
                <a:srgbClr val="BD53BD">
                  <a:alpha val="69803"/>
                </a:srgbClr>
              </a:solidFill>
              <a:prstDash val="solid"/>
              <a:round/>
            </a:ln>
          </p:spPr>
          <p:txBody>
            <a:bodyPr/>
            <a:lstStyle/>
            <a:p/>
          </p:txBody>
        </p:sp>
        <p:sp>
          <p:nvSpPr>
            <p:cNvPr id="75" name="pl75"/>
            <p:cNvSpPr/>
            <p:nvPr/>
          </p:nvSpPr>
          <p:spPr>
            <a:xfrm>
              <a:off x="5415636" y="2488026"/>
              <a:ext cx="3418272" cy="553601"/>
            </a:xfrm>
            <a:custGeom>
              <a:avLst/>
              <a:pathLst>
                <a:path w="3418272" h="553601">
                  <a:moveTo>
                    <a:pt x="0" y="184533"/>
                  </a:moveTo>
                  <a:lnTo>
                    <a:pt x="488324" y="0"/>
                  </a:lnTo>
                  <a:lnTo>
                    <a:pt x="976649" y="369067"/>
                  </a:lnTo>
                  <a:lnTo>
                    <a:pt x="1464973" y="369067"/>
                  </a:lnTo>
                  <a:lnTo>
                    <a:pt x="1953298" y="369067"/>
                  </a:lnTo>
                  <a:lnTo>
                    <a:pt x="2441622" y="369067"/>
                  </a:lnTo>
                  <a:lnTo>
                    <a:pt x="2929947" y="553601"/>
                  </a:lnTo>
                  <a:lnTo>
                    <a:pt x="3418272" y="553601"/>
                  </a:lnTo>
                </a:path>
              </a:pathLst>
            </a:custGeom>
            <a:ln w="27101" cap="flat">
              <a:solidFill>
                <a:srgbClr val="6363C0">
                  <a:alpha val="69803"/>
                </a:srgbClr>
              </a:solidFill>
              <a:prstDash val="solid"/>
              <a:round/>
            </a:ln>
          </p:spPr>
          <p:txBody>
            <a:bodyPr/>
            <a:lstStyle/>
            <a:p/>
          </p:txBody>
        </p:sp>
        <p:sp>
          <p:nvSpPr>
            <p:cNvPr id="76" name="pl76"/>
            <p:cNvSpPr/>
            <p:nvPr/>
          </p:nvSpPr>
          <p:spPr>
            <a:xfrm>
              <a:off x="5415636" y="2118959"/>
              <a:ext cx="3418272" cy="1660803"/>
            </a:xfrm>
            <a:custGeom>
              <a:avLst/>
              <a:pathLst>
                <a:path w="3418272" h="1660803">
                  <a:moveTo>
                    <a:pt x="0" y="553601"/>
                  </a:moveTo>
                  <a:lnTo>
                    <a:pt x="488324" y="369067"/>
                  </a:lnTo>
                  <a:lnTo>
                    <a:pt x="976649" y="1291735"/>
                  </a:lnTo>
                  <a:lnTo>
                    <a:pt x="1464973" y="1660803"/>
                  </a:lnTo>
                  <a:lnTo>
                    <a:pt x="1953298" y="184533"/>
                  </a:lnTo>
                  <a:lnTo>
                    <a:pt x="2441622" y="553601"/>
                  </a:lnTo>
                  <a:lnTo>
                    <a:pt x="2929947" y="0"/>
                  </a:lnTo>
                  <a:lnTo>
                    <a:pt x="3418272" y="0"/>
                  </a:lnTo>
                </a:path>
              </a:pathLst>
            </a:custGeom>
            <a:ln w="27101" cap="flat">
              <a:solidFill>
                <a:srgbClr val="008DC9">
                  <a:alpha val="69803"/>
                </a:srgbClr>
              </a:solidFill>
              <a:prstDash val="solid"/>
              <a:round/>
            </a:ln>
          </p:spPr>
          <p:txBody>
            <a:bodyPr/>
            <a:lstStyle/>
            <a:p/>
          </p:txBody>
        </p:sp>
        <p:sp>
          <p:nvSpPr>
            <p:cNvPr id="77" name="pl77"/>
            <p:cNvSpPr/>
            <p:nvPr/>
          </p:nvSpPr>
          <p:spPr>
            <a:xfrm>
              <a:off x="5415636" y="2488026"/>
              <a:ext cx="3418272" cy="1291735"/>
            </a:xfrm>
            <a:custGeom>
              <a:avLst/>
              <a:pathLst>
                <a:path w="3418272" h="1291735">
                  <a:moveTo>
                    <a:pt x="0" y="184533"/>
                  </a:moveTo>
                  <a:lnTo>
                    <a:pt x="488324" y="0"/>
                  </a:lnTo>
                  <a:lnTo>
                    <a:pt x="976649" y="369067"/>
                  </a:lnTo>
                  <a:lnTo>
                    <a:pt x="1464973" y="1291735"/>
                  </a:lnTo>
                  <a:lnTo>
                    <a:pt x="1953298" y="0"/>
                  </a:lnTo>
                  <a:lnTo>
                    <a:pt x="2441622" y="922668"/>
                  </a:lnTo>
                  <a:lnTo>
                    <a:pt x="2929947" y="922668"/>
                  </a:lnTo>
                  <a:lnTo>
                    <a:pt x="3418272" y="922668"/>
                  </a:lnTo>
                </a:path>
              </a:pathLst>
            </a:custGeom>
            <a:ln w="27101" cap="flat">
              <a:solidFill>
                <a:srgbClr val="40BF73">
                  <a:alpha val="69803"/>
                </a:srgbClr>
              </a:solidFill>
              <a:prstDash val="solid"/>
              <a:round/>
            </a:ln>
          </p:spPr>
          <p:txBody>
            <a:bodyPr/>
            <a:lstStyle/>
            <a:p/>
          </p:txBody>
        </p:sp>
        <p:sp>
          <p:nvSpPr>
            <p:cNvPr id="78" name="pl78"/>
            <p:cNvSpPr/>
            <p:nvPr/>
          </p:nvSpPr>
          <p:spPr>
            <a:xfrm>
              <a:off x="5415636" y="2488026"/>
              <a:ext cx="3418272" cy="0"/>
            </a:xfrm>
            <a:custGeom>
              <a:avLst/>
              <a:pathLst>
                <a:path w="3418272" h="0">
                  <a:moveTo>
                    <a:pt x="0" y="0"/>
                  </a:moveTo>
                  <a:lnTo>
                    <a:pt x="0" y="0"/>
                  </a:lnTo>
                  <a:lnTo>
                    <a:pt x="0" y="0"/>
                  </a:lnTo>
                  <a:lnTo>
                    <a:pt x="0" y="0"/>
                  </a:lnTo>
                  <a:lnTo>
                    <a:pt x="0" y="0"/>
                  </a:lnTo>
                  <a:lnTo>
                    <a:pt x="0" y="0"/>
                  </a:lnTo>
                  <a:lnTo>
                    <a:pt x="488324" y="0"/>
                  </a:lnTo>
                  <a:lnTo>
                    <a:pt x="488324" y="0"/>
                  </a:lnTo>
                  <a:lnTo>
                    <a:pt x="488324" y="0"/>
                  </a:lnTo>
                  <a:lnTo>
                    <a:pt x="488324" y="0"/>
                  </a:lnTo>
                  <a:lnTo>
                    <a:pt x="488324" y="0"/>
                  </a:lnTo>
                  <a:lnTo>
                    <a:pt x="488324" y="0"/>
                  </a:lnTo>
                  <a:lnTo>
                    <a:pt x="976649" y="0"/>
                  </a:lnTo>
                  <a:lnTo>
                    <a:pt x="976649" y="0"/>
                  </a:lnTo>
                  <a:lnTo>
                    <a:pt x="976649" y="0"/>
                  </a:lnTo>
                  <a:lnTo>
                    <a:pt x="976649" y="0"/>
                  </a:lnTo>
                  <a:lnTo>
                    <a:pt x="976649" y="0"/>
                  </a:lnTo>
                  <a:lnTo>
                    <a:pt x="976649" y="0"/>
                  </a:lnTo>
                  <a:lnTo>
                    <a:pt x="1464973" y="0"/>
                  </a:lnTo>
                  <a:lnTo>
                    <a:pt x="1464973" y="0"/>
                  </a:lnTo>
                  <a:lnTo>
                    <a:pt x="1464973" y="0"/>
                  </a:lnTo>
                  <a:lnTo>
                    <a:pt x="1464973" y="0"/>
                  </a:lnTo>
                  <a:lnTo>
                    <a:pt x="1464973" y="0"/>
                  </a:lnTo>
                  <a:lnTo>
                    <a:pt x="1464973" y="0"/>
                  </a:lnTo>
                  <a:lnTo>
                    <a:pt x="1953298" y="0"/>
                  </a:lnTo>
                  <a:lnTo>
                    <a:pt x="1953298" y="0"/>
                  </a:lnTo>
                  <a:lnTo>
                    <a:pt x="1953298" y="0"/>
                  </a:lnTo>
                  <a:lnTo>
                    <a:pt x="1953298" y="0"/>
                  </a:lnTo>
                  <a:lnTo>
                    <a:pt x="1953298" y="0"/>
                  </a:lnTo>
                  <a:lnTo>
                    <a:pt x="1953298" y="0"/>
                  </a:lnTo>
                  <a:lnTo>
                    <a:pt x="2441622" y="0"/>
                  </a:lnTo>
                  <a:lnTo>
                    <a:pt x="2441622" y="0"/>
                  </a:lnTo>
                  <a:lnTo>
                    <a:pt x="2441622" y="0"/>
                  </a:lnTo>
                  <a:lnTo>
                    <a:pt x="2441622" y="0"/>
                  </a:lnTo>
                  <a:lnTo>
                    <a:pt x="2441622" y="0"/>
                  </a:lnTo>
                  <a:lnTo>
                    <a:pt x="2441622" y="0"/>
                  </a:lnTo>
                  <a:lnTo>
                    <a:pt x="2929947" y="0"/>
                  </a:lnTo>
                  <a:lnTo>
                    <a:pt x="2929947" y="0"/>
                  </a:lnTo>
                  <a:lnTo>
                    <a:pt x="2929947" y="0"/>
                  </a:lnTo>
                  <a:lnTo>
                    <a:pt x="2929947" y="0"/>
                  </a:lnTo>
                  <a:lnTo>
                    <a:pt x="2929947" y="0"/>
                  </a:lnTo>
                  <a:lnTo>
                    <a:pt x="2929947" y="0"/>
                  </a:lnTo>
                  <a:lnTo>
                    <a:pt x="3418272" y="0"/>
                  </a:lnTo>
                  <a:lnTo>
                    <a:pt x="3418272" y="0"/>
                  </a:lnTo>
                  <a:lnTo>
                    <a:pt x="3418272" y="0"/>
                  </a:lnTo>
                  <a:lnTo>
                    <a:pt x="3418272" y="0"/>
                  </a:lnTo>
                  <a:lnTo>
                    <a:pt x="3418272" y="0"/>
                  </a:lnTo>
                  <a:lnTo>
                    <a:pt x="3418272" y="0"/>
                  </a:lnTo>
                </a:path>
              </a:pathLst>
            </a:custGeom>
            <a:ln w="13550" cap="flat">
              <a:solidFill>
                <a:srgbClr val="000000">
                  <a:alpha val="100000"/>
                </a:srgbClr>
              </a:solidFill>
              <a:prstDash val="dash"/>
              <a:round/>
            </a:ln>
          </p:spPr>
          <p:txBody>
            <a:bodyPr/>
            <a:lstStyle/>
            <a:p/>
          </p:txBody>
        </p:sp>
        <p:sp>
          <p:nvSpPr>
            <p:cNvPr id="79" name="pl79"/>
            <p:cNvSpPr/>
            <p:nvPr/>
          </p:nvSpPr>
          <p:spPr>
            <a:xfrm>
              <a:off x="5415636" y="2488026"/>
              <a:ext cx="3418272" cy="1107202"/>
            </a:xfrm>
            <a:custGeom>
              <a:avLst/>
              <a:pathLst>
                <a:path w="3418272" h="1107202">
                  <a:moveTo>
                    <a:pt x="0" y="184533"/>
                  </a:moveTo>
                  <a:lnTo>
                    <a:pt x="488324" y="0"/>
                  </a:lnTo>
                  <a:lnTo>
                    <a:pt x="976649" y="553601"/>
                  </a:lnTo>
                  <a:lnTo>
                    <a:pt x="1464973" y="1107202"/>
                  </a:lnTo>
                  <a:lnTo>
                    <a:pt x="1953298" y="922668"/>
                  </a:lnTo>
                  <a:lnTo>
                    <a:pt x="2441622" y="369067"/>
                  </a:lnTo>
                  <a:lnTo>
                    <a:pt x="2929947" y="369067"/>
                  </a:lnTo>
                  <a:lnTo>
                    <a:pt x="3418272" y="184533"/>
                  </a:lnTo>
                </a:path>
              </a:pathLst>
            </a:custGeom>
            <a:ln w="65043" cap="flat">
              <a:solidFill>
                <a:srgbClr val="000000">
                  <a:alpha val="100000"/>
                </a:srgbClr>
              </a:solidFill>
              <a:prstDash val="solid"/>
              <a:round/>
            </a:ln>
          </p:spPr>
          <p:txBody>
            <a:bodyPr/>
            <a:lstStyle/>
            <a:p/>
          </p:txBody>
        </p:sp>
        <p:sp>
          <p:nvSpPr>
            <p:cNvPr id="80" name="pl80"/>
            <p:cNvSpPr/>
            <p:nvPr/>
          </p:nvSpPr>
          <p:spPr>
            <a:xfrm>
              <a:off x="5415636" y="2488026"/>
              <a:ext cx="3418272" cy="1107202"/>
            </a:xfrm>
            <a:custGeom>
              <a:avLst/>
              <a:pathLst>
                <a:path w="3418272" h="1107202">
                  <a:moveTo>
                    <a:pt x="0" y="184533"/>
                  </a:moveTo>
                  <a:lnTo>
                    <a:pt x="488324" y="0"/>
                  </a:lnTo>
                  <a:lnTo>
                    <a:pt x="976649" y="553601"/>
                  </a:lnTo>
                  <a:lnTo>
                    <a:pt x="1464973" y="1107202"/>
                  </a:lnTo>
                  <a:lnTo>
                    <a:pt x="1953298" y="922668"/>
                  </a:lnTo>
                  <a:lnTo>
                    <a:pt x="2441622" y="369067"/>
                  </a:lnTo>
                  <a:lnTo>
                    <a:pt x="2929947" y="369067"/>
                  </a:lnTo>
                  <a:lnTo>
                    <a:pt x="3418272" y="184533"/>
                  </a:lnTo>
                </a:path>
              </a:pathLst>
            </a:custGeom>
            <a:ln w="40651" cap="flat">
              <a:solidFill>
                <a:srgbClr val="F4A81D">
                  <a:alpha val="100000"/>
                </a:srgbClr>
              </a:solidFill>
              <a:prstDash val="solid"/>
              <a:round/>
            </a:ln>
          </p:spPr>
          <p:txBody>
            <a:bodyPr/>
            <a:lstStyle/>
            <a:p/>
          </p:txBody>
        </p:sp>
        <p:sp>
          <p:nvSpPr>
            <p:cNvPr id="81" name="tx81"/>
            <p:cNvSpPr/>
            <p:nvPr/>
          </p:nvSpPr>
          <p:spPr>
            <a:xfrm>
              <a:off x="5367447" y="249400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2" name="tx82"/>
            <p:cNvSpPr/>
            <p:nvPr/>
          </p:nvSpPr>
          <p:spPr>
            <a:xfrm>
              <a:off x="5873831" y="23094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3" name="tx83"/>
            <p:cNvSpPr/>
            <p:nvPr/>
          </p:nvSpPr>
          <p:spPr>
            <a:xfrm>
              <a:off x="6344096" y="286307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4" name="tx84"/>
            <p:cNvSpPr/>
            <p:nvPr/>
          </p:nvSpPr>
          <p:spPr>
            <a:xfrm>
              <a:off x="6832421" y="341667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85" name="tx85"/>
            <p:cNvSpPr/>
            <p:nvPr/>
          </p:nvSpPr>
          <p:spPr>
            <a:xfrm>
              <a:off x="7320745" y="323214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86" name="tx86"/>
            <p:cNvSpPr/>
            <p:nvPr/>
          </p:nvSpPr>
          <p:spPr>
            <a:xfrm>
              <a:off x="7809070" y="267853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7" name="tx87"/>
            <p:cNvSpPr/>
            <p:nvPr/>
          </p:nvSpPr>
          <p:spPr>
            <a:xfrm>
              <a:off x="8297394" y="267853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8" name="tx88"/>
            <p:cNvSpPr/>
            <p:nvPr/>
          </p:nvSpPr>
          <p:spPr>
            <a:xfrm>
              <a:off x="8785719" y="249400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9" name="tx89"/>
            <p:cNvSpPr/>
            <p:nvPr/>
          </p:nvSpPr>
          <p:spPr>
            <a:xfrm>
              <a:off x="4963093" y="3826537"/>
              <a:ext cx="21899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-7.5</a:t>
              </a:r>
            </a:p>
          </p:txBody>
        </p:sp>
        <p:sp>
          <p:nvSpPr>
            <p:cNvPr id="90" name="tx90"/>
            <p:cNvSpPr/>
            <p:nvPr/>
          </p:nvSpPr>
          <p:spPr>
            <a:xfrm>
              <a:off x="4963093" y="3365203"/>
              <a:ext cx="21899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-5.0</a:t>
              </a:r>
            </a:p>
          </p:txBody>
        </p:sp>
        <p:sp>
          <p:nvSpPr>
            <p:cNvPr id="91" name="tx91"/>
            <p:cNvSpPr/>
            <p:nvPr/>
          </p:nvSpPr>
          <p:spPr>
            <a:xfrm>
              <a:off x="4963093" y="2903869"/>
              <a:ext cx="21899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-2.5</a:t>
              </a:r>
            </a:p>
          </p:txBody>
        </p:sp>
        <p:sp>
          <p:nvSpPr>
            <p:cNvPr id="92" name="tx92"/>
            <p:cNvSpPr/>
            <p:nvPr/>
          </p:nvSpPr>
          <p:spPr>
            <a:xfrm>
              <a:off x="5005430" y="2442535"/>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0.0</a:t>
              </a:r>
            </a:p>
          </p:txBody>
        </p:sp>
        <p:sp>
          <p:nvSpPr>
            <p:cNvPr id="93" name="tx93"/>
            <p:cNvSpPr/>
            <p:nvPr/>
          </p:nvSpPr>
          <p:spPr>
            <a:xfrm>
              <a:off x="5005430" y="1981201"/>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2.5</a:t>
              </a:r>
            </a:p>
          </p:txBody>
        </p:sp>
        <p:sp>
          <p:nvSpPr>
            <p:cNvPr id="94" name="tx94"/>
            <p:cNvSpPr/>
            <p:nvPr/>
          </p:nvSpPr>
          <p:spPr>
            <a:xfrm rot="-5400000">
              <a:off x="5274269"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95" name="tx95"/>
            <p:cNvSpPr/>
            <p:nvPr/>
          </p:nvSpPr>
          <p:spPr>
            <a:xfrm rot="-5400000">
              <a:off x="6250919"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96" name="tx96"/>
            <p:cNvSpPr/>
            <p:nvPr/>
          </p:nvSpPr>
          <p:spPr>
            <a:xfrm rot="-5400000">
              <a:off x="7227568"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97" name="tx97"/>
            <p:cNvSpPr/>
            <p:nvPr/>
          </p:nvSpPr>
          <p:spPr>
            <a:xfrm rot="-5400000">
              <a:off x="8204217"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98" name="tx98"/>
            <p:cNvSpPr/>
            <p:nvPr/>
          </p:nvSpPr>
          <p:spPr>
            <a:xfrm rot="-5400000">
              <a:off x="4263987" y="2719335"/>
              <a:ext cx="11842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Difference (% points)</a:t>
              </a:r>
            </a:p>
          </p:txBody>
        </p:sp>
        <p:sp>
          <p:nvSpPr>
            <p:cNvPr id="99" name="pl99"/>
            <p:cNvSpPr/>
            <p:nvPr/>
          </p:nvSpPr>
          <p:spPr>
            <a:xfrm>
              <a:off x="6188510" y="4697591"/>
              <a:ext cx="175564" cy="0"/>
            </a:xfrm>
            <a:custGeom>
              <a:avLst/>
              <a:pathLst>
                <a:path w="175564" h="0">
                  <a:moveTo>
                    <a:pt x="0" y="0"/>
                  </a:moveTo>
                  <a:lnTo>
                    <a:pt x="175564" y="0"/>
                  </a:lnTo>
                </a:path>
              </a:pathLst>
            </a:custGeom>
            <a:ln w="27101" cap="flat">
              <a:solidFill>
                <a:srgbClr val="F4A81D">
                  <a:alpha val="100000"/>
                </a:srgbClr>
              </a:solidFill>
              <a:prstDash val="solid"/>
              <a:round/>
            </a:ln>
          </p:spPr>
          <p:txBody>
            <a:bodyPr/>
            <a:lstStyle/>
            <a:p/>
          </p:txBody>
        </p:sp>
        <p:sp>
          <p:nvSpPr>
            <p:cNvPr id="100" name="pl100"/>
            <p:cNvSpPr/>
            <p:nvPr/>
          </p:nvSpPr>
          <p:spPr>
            <a:xfrm>
              <a:off x="6188510" y="4697591"/>
              <a:ext cx="175564" cy="0"/>
            </a:xfrm>
            <a:custGeom>
              <a:avLst/>
              <a:pathLst>
                <a:path w="175564" h="0">
                  <a:moveTo>
                    <a:pt x="0" y="0"/>
                  </a:moveTo>
                  <a:lnTo>
                    <a:pt x="175564" y="0"/>
                  </a:lnTo>
                </a:path>
              </a:pathLst>
            </a:custGeom>
            <a:ln w="40651" cap="flat">
              <a:solidFill>
                <a:srgbClr val="F4A81D">
                  <a:alpha val="100000"/>
                </a:srgbClr>
              </a:solidFill>
              <a:prstDash val="solid"/>
              <a:round/>
            </a:ln>
          </p:spPr>
          <p:txBody>
            <a:bodyPr/>
            <a:lstStyle/>
            <a:p/>
          </p:txBody>
        </p:sp>
        <p:sp>
          <p:nvSpPr>
            <p:cNvPr id="101" name="pl101"/>
            <p:cNvSpPr/>
            <p:nvPr/>
          </p:nvSpPr>
          <p:spPr>
            <a:xfrm>
              <a:off x="6188510" y="4986636"/>
              <a:ext cx="175564" cy="0"/>
            </a:xfrm>
            <a:custGeom>
              <a:avLst/>
              <a:pathLst>
                <a:path w="175564" h="0">
                  <a:moveTo>
                    <a:pt x="0" y="0"/>
                  </a:moveTo>
                  <a:lnTo>
                    <a:pt x="175564" y="0"/>
                  </a:lnTo>
                </a:path>
              </a:pathLst>
            </a:custGeom>
            <a:ln w="27101" cap="flat">
              <a:solidFill>
                <a:srgbClr val="F26829">
                  <a:alpha val="100000"/>
                </a:srgbClr>
              </a:solidFill>
              <a:prstDash val="solid"/>
              <a:round/>
            </a:ln>
          </p:spPr>
          <p:txBody>
            <a:bodyPr/>
            <a:lstStyle/>
            <a:p/>
          </p:txBody>
        </p:sp>
        <p:sp>
          <p:nvSpPr>
            <p:cNvPr id="102" name="pl102"/>
            <p:cNvSpPr/>
            <p:nvPr/>
          </p:nvSpPr>
          <p:spPr>
            <a:xfrm>
              <a:off x="6829328" y="4697591"/>
              <a:ext cx="175564" cy="0"/>
            </a:xfrm>
            <a:custGeom>
              <a:avLst/>
              <a:pathLst>
                <a:path w="175564" h="0">
                  <a:moveTo>
                    <a:pt x="0" y="0"/>
                  </a:moveTo>
                  <a:lnTo>
                    <a:pt x="175564" y="0"/>
                  </a:lnTo>
                </a:path>
              </a:pathLst>
            </a:custGeom>
            <a:ln w="27101" cap="flat">
              <a:solidFill>
                <a:srgbClr val="BD53BD">
                  <a:alpha val="100000"/>
                </a:srgbClr>
              </a:solidFill>
              <a:prstDash val="solid"/>
              <a:round/>
            </a:ln>
          </p:spPr>
          <p:txBody>
            <a:bodyPr/>
            <a:lstStyle/>
            <a:p/>
          </p:txBody>
        </p:sp>
        <p:sp>
          <p:nvSpPr>
            <p:cNvPr id="103" name="pl103"/>
            <p:cNvSpPr/>
            <p:nvPr/>
          </p:nvSpPr>
          <p:spPr>
            <a:xfrm>
              <a:off x="6829328" y="4986636"/>
              <a:ext cx="175564" cy="0"/>
            </a:xfrm>
            <a:custGeom>
              <a:avLst/>
              <a:pathLst>
                <a:path w="175564" h="0">
                  <a:moveTo>
                    <a:pt x="0" y="0"/>
                  </a:moveTo>
                  <a:lnTo>
                    <a:pt x="175564" y="0"/>
                  </a:lnTo>
                </a:path>
              </a:pathLst>
            </a:custGeom>
            <a:ln w="27101" cap="flat">
              <a:solidFill>
                <a:srgbClr val="6363C0">
                  <a:alpha val="100000"/>
                </a:srgbClr>
              </a:solidFill>
              <a:prstDash val="solid"/>
              <a:round/>
            </a:ln>
          </p:spPr>
          <p:txBody>
            <a:bodyPr/>
            <a:lstStyle/>
            <a:p/>
          </p:txBody>
        </p:sp>
        <p:sp>
          <p:nvSpPr>
            <p:cNvPr id="104" name="pl104"/>
            <p:cNvSpPr/>
            <p:nvPr/>
          </p:nvSpPr>
          <p:spPr>
            <a:xfrm>
              <a:off x="7470145" y="4697591"/>
              <a:ext cx="175564" cy="0"/>
            </a:xfrm>
            <a:custGeom>
              <a:avLst/>
              <a:pathLst>
                <a:path w="175564" h="0">
                  <a:moveTo>
                    <a:pt x="0" y="0"/>
                  </a:moveTo>
                  <a:lnTo>
                    <a:pt x="175564" y="0"/>
                  </a:lnTo>
                </a:path>
              </a:pathLst>
            </a:custGeom>
            <a:ln w="27101" cap="flat">
              <a:solidFill>
                <a:srgbClr val="008DC9">
                  <a:alpha val="100000"/>
                </a:srgbClr>
              </a:solidFill>
              <a:prstDash val="solid"/>
              <a:round/>
            </a:ln>
          </p:spPr>
          <p:txBody>
            <a:bodyPr/>
            <a:lstStyle/>
            <a:p/>
          </p:txBody>
        </p:sp>
        <p:sp>
          <p:nvSpPr>
            <p:cNvPr id="105" name="pl105"/>
            <p:cNvSpPr/>
            <p:nvPr/>
          </p:nvSpPr>
          <p:spPr>
            <a:xfrm>
              <a:off x="7470145" y="4986636"/>
              <a:ext cx="175564" cy="0"/>
            </a:xfrm>
            <a:custGeom>
              <a:avLst/>
              <a:pathLst>
                <a:path w="175564" h="0">
                  <a:moveTo>
                    <a:pt x="0" y="0"/>
                  </a:moveTo>
                  <a:lnTo>
                    <a:pt x="175564" y="0"/>
                  </a:lnTo>
                </a:path>
              </a:pathLst>
            </a:custGeom>
            <a:ln w="27101" cap="flat">
              <a:solidFill>
                <a:srgbClr val="40BF73">
                  <a:alpha val="100000"/>
                </a:srgbClr>
              </a:solidFill>
              <a:prstDash val="solid"/>
              <a:round/>
            </a:ln>
          </p:spPr>
          <p:txBody>
            <a:bodyPr/>
            <a:lstStyle/>
            <a:p/>
          </p:txBody>
        </p:sp>
        <p:sp>
          <p:nvSpPr>
            <p:cNvPr id="106" name="tx106"/>
            <p:cNvSpPr/>
            <p:nvPr/>
          </p:nvSpPr>
          <p:spPr>
            <a:xfrm>
              <a:off x="6455609" y="4652100"/>
              <a:ext cx="25392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AFR</a:t>
              </a:r>
            </a:p>
          </p:txBody>
        </p:sp>
        <p:sp>
          <p:nvSpPr>
            <p:cNvPr id="107" name="tx107"/>
            <p:cNvSpPr/>
            <p:nvPr/>
          </p:nvSpPr>
          <p:spPr>
            <a:xfrm>
              <a:off x="6455609" y="4941145"/>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AMR</a:t>
              </a:r>
            </a:p>
          </p:txBody>
        </p:sp>
        <p:sp>
          <p:nvSpPr>
            <p:cNvPr id="108" name="tx108"/>
            <p:cNvSpPr/>
            <p:nvPr/>
          </p:nvSpPr>
          <p:spPr>
            <a:xfrm>
              <a:off x="7096427" y="4652100"/>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EMR</a:t>
              </a:r>
            </a:p>
          </p:txBody>
        </p:sp>
        <p:sp>
          <p:nvSpPr>
            <p:cNvPr id="109" name="tx109"/>
            <p:cNvSpPr/>
            <p:nvPr/>
          </p:nvSpPr>
          <p:spPr>
            <a:xfrm>
              <a:off x="7096427" y="4941145"/>
              <a:ext cx="2681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EUR</a:t>
              </a:r>
            </a:p>
          </p:txBody>
        </p:sp>
        <p:sp>
          <p:nvSpPr>
            <p:cNvPr id="110" name="tx110"/>
            <p:cNvSpPr/>
            <p:nvPr/>
          </p:nvSpPr>
          <p:spPr>
            <a:xfrm>
              <a:off x="7737245" y="4652100"/>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SEAR</a:t>
              </a:r>
            </a:p>
          </p:txBody>
        </p:sp>
        <p:sp>
          <p:nvSpPr>
            <p:cNvPr id="111" name="tx111"/>
            <p:cNvSpPr/>
            <p:nvPr/>
          </p:nvSpPr>
          <p:spPr>
            <a:xfrm>
              <a:off x="7737245" y="4941145"/>
              <a:ext cx="29626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WPR</a:t>
              </a:r>
            </a:p>
          </p:txBody>
        </p:sp>
        <p:sp>
          <p:nvSpPr>
            <p:cNvPr id="112" name="tx112"/>
            <p:cNvSpPr/>
            <p:nvPr/>
          </p:nvSpPr>
          <p:spPr>
            <a:xfrm>
              <a:off x="5605268" y="1437626"/>
              <a:ext cx="303900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DTP3 coverage difference compared to 2019</a:t>
              </a:r>
            </a:p>
          </p:txBody>
        </p:sp>
        <p:sp>
          <p:nvSpPr>
            <p:cNvPr id="113" name="pl113"/>
            <p:cNvSpPr/>
            <p:nvPr/>
          </p:nvSpPr>
          <p:spPr>
            <a:xfrm>
              <a:off x="2217707" y="5515903"/>
              <a:ext cx="0" cy="405974"/>
            </a:xfrm>
            <a:custGeom>
              <a:avLst/>
              <a:pathLst>
                <a:path w="0" h="405974">
                  <a:moveTo>
                    <a:pt x="0" y="405974"/>
                  </a:moveTo>
                  <a:lnTo>
                    <a:pt x="0" y="0"/>
                  </a:lnTo>
                  <a:lnTo>
                    <a:pt x="0" y="0"/>
                  </a:lnTo>
                </a:path>
              </a:pathLst>
            </a:custGeom>
            <a:ln w="6775" cap="flat">
              <a:solidFill>
                <a:srgbClr val="EBEBEB">
                  <a:alpha val="100000"/>
                </a:srgbClr>
              </a:solidFill>
              <a:prstDash val="solid"/>
              <a:round/>
            </a:ln>
          </p:spPr>
          <p:txBody>
            <a:bodyPr/>
            <a:lstStyle/>
            <a:p/>
          </p:txBody>
        </p:sp>
        <p:sp>
          <p:nvSpPr>
            <p:cNvPr id="114" name="pl114"/>
            <p:cNvSpPr/>
            <p:nvPr/>
          </p:nvSpPr>
          <p:spPr>
            <a:xfrm>
              <a:off x="4094675" y="5515903"/>
              <a:ext cx="0" cy="405974"/>
            </a:xfrm>
            <a:custGeom>
              <a:avLst/>
              <a:pathLst>
                <a:path w="0" h="405974">
                  <a:moveTo>
                    <a:pt x="0" y="405974"/>
                  </a:moveTo>
                  <a:lnTo>
                    <a:pt x="0" y="0"/>
                  </a:lnTo>
                  <a:lnTo>
                    <a:pt x="0" y="0"/>
                  </a:lnTo>
                </a:path>
              </a:pathLst>
            </a:custGeom>
            <a:ln w="6775" cap="flat">
              <a:solidFill>
                <a:srgbClr val="EBEBEB">
                  <a:alpha val="100000"/>
                </a:srgbClr>
              </a:solidFill>
              <a:prstDash val="solid"/>
              <a:round/>
            </a:ln>
          </p:spPr>
          <p:txBody>
            <a:bodyPr/>
            <a:lstStyle/>
            <a:p/>
          </p:txBody>
        </p:sp>
        <p:sp>
          <p:nvSpPr>
            <p:cNvPr id="115" name="pl115"/>
            <p:cNvSpPr/>
            <p:nvPr/>
          </p:nvSpPr>
          <p:spPr>
            <a:xfrm>
              <a:off x="5971642" y="5515903"/>
              <a:ext cx="0" cy="405974"/>
            </a:xfrm>
            <a:custGeom>
              <a:avLst/>
              <a:pathLst>
                <a:path w="0" h="405974">
                  <a:moveTo>
                    <a:pt x="0" y="405974"/>
                  </a:moveTo>
                  <a:lnTo>
                    <a:pt x="0" y="0"/>
                  </a:lnTo>
                  <a:lnTo>
                    <a:pt x="0" y="0"/>
                  </a:lnTo>
                </a:path>
              </a:pathLst>
            </a:custGeom>
            <a:ln w="6775" cap="flat">
              <a:solidFill>
                <a:srgbClr val="EBEBEB">
                  <a:alpha val="100000"/>
                </a:srgbClr>
              </a:solidFill>
              <a:prstDash val="solid"/>
              <a:round/>
            </a:ln>
          </p:spPr>
          <p:txBody>
            <a:bodyPr/>
            <a:lstStyle/>
            <a:p/>
          </p:txBody>
        </p:sp>
        <p:sp>
          <p:nvSpPr>
            <p:cNvPr id="116" name="pl116"/>
            <p:cNvSpPr/>
            <p:nvPr/>
          </p:nvSpPr>
          <p:spPr>
            <a:xfrm>
              <a:off x="7848610" y="5515903"/>
              <a:ext cx="0" cy="405974"/>
            </a:xfrm>
            <a:custGeom>
              <a:avLst/>
              <a:pathLst>
                <a:path w="0" h="405974">
                  <a:moveTo>
                    <a:pt x="0" y="405974"/>
                  </a:moveTo>
                  <a:lnTo>
                    <a:pt x="0" y="0"/>
                  </a:lnTo>
                  <a:lnTo>
                    <a:pt x="0" y="0"/>
                  </a:lnTo>
                </a:path>
              </a:pathLst>
            </a:custGeom>
            <a:ln w="6775" cap="flat">
              <a:solidFill>
                <a:srgbClr val="EBEBEB">
                  <a:alpha val="100000"/>
                </a:srgbClr>
              </a:solidFill>
              <a:prstDash val="solid"/>
              <a:round/>
            </a:ln>
          </p:spPr>
          <p:txBody>
            <a:bodyPr/>
            <a:lstStyle/>
            <a:p/>
          </p:txBody>
        </p:sp>
        <p:sp>
          <p:nvSpPr>
            <p:cNvPr id="117" name="pl117"/>
            <p:cNvSpPr/>
            <p:nvPr/>
          </p:nvSpPr>
          <p:spPr>
            <a:xfrm>
              <a:off x="911338" y="5845757"/>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18" name="pl118"/>
            <p:cNvSpPr/>
            <p:nvPr/>
          </p:nvSpPr>
          <p:spPr>
            <a:xfrm>
              <a:off x="911338" y="5718891"/>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19" name="pl119"/>
            <p:cNvSpPr/>
            <p:nvPr/>
          </p:nvSpPr>
          <p:spPr>
            <a:xfrm>
              <a:off x="911338" y="5592024"/>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20" name="pl120"/>
            <p:cNvSpPr/>
            <p:nvPr/>
          </p:nvSpPr>
          <p:spPr>
            <a:xfrm>
              <a:off x="1279224" y="5515903"/>
              <a:ext cx="0" cy="405974"/>
            </a:xfrm>
            <a:custGeom>
              <a:avLst/>
              <a:pathLst>
                <a:path w="0" h="405974">
                  <a:moveTo>
                    <a:pt x="0" y="405974"/>
                  </a:moveTo>
                  <a:lnTo>
                    <a:pt x="0" y="0"/>
                  </a:lnTo>
                  <a:lnTo>
                    <a:pt x="0" y="0"/>
                  </a:lnTo>
                </a:path>
              </a:pathLst>
            </a:custGeom>
            <a:ln w="13550" cap="flat">
              <a:solidFill>
                <a:srgbClr val="EBEBEB">
                  <a:alpha val="100000"/>
                </a:srgbClr>
              </a:solidFill>
              <a:prstDash val="solid"/>
              <a:round/>
            </a:ln>
          </p:spPr>
          <p:txBody>
            <a:bodyPr/>
            <a:lstStyle/>
            <a:p/>
          </p:txBody>
        </p:sp>
        <p:sp>
          <p:nvSpPr>
            <p:cNvPr id="121" name="pl121"/>
            <p:cNvSpPr/>
            <p:nvPr/>
          </p:nvSpPr>
          <p:spPr>
            <a:xfrm>
              <a:off x="3156191" y="5515903"/>
              <a:ext cx="0" cy="405974"/>
            </a:xfrm>
            <a:custGeom>
              <a:avLst/>
              <a:pathLst>
                <a:path w="0" h="405974">
                  <a:moveTo>
                    <a:pt x="0" y="405974"/>
                  </a:moveTo>
                  <a:lnTo>
                    <a:pt x="0" y="0"/>
                  </a:lnTo>
                  <a:lnTo>
                    <a:pt x="0" y="0"/>
                  </a:lnTo>
                </a:path>
              </a:pathLst>
            </a:custGeom>
            <a:ln w="13550" cap="flat">
              <a:solidFill>
                <a:srgbClr val="EBEBEB">
                  <a:alpha val="100000"/>
                </a:srgbClr>
              </a:solidFill>
              <a:prstDash val="solid"/>
              <a:round/>
            </a:ln>
          </p:spPr>
          <p:txBody>
            <a:bodyPr/>
            <a:lstStyle/>
            <a:p/>
          </p:txBody>
        </p:sp>
        <p:sp>
          <p:nvSpPr>
            <p:cNvPr id="122" name="pl122"/>
            <p:cNvSpPr/>
            <p:nvPr/>
          </p:nvSpPr>
          <p:spPr>
            <a:xfrm>
              <a:off x="5033158" y="5515903"/>
              <a:ext cx="0" cy="405974"/>
            </a:xfrm>
            <a:custGeom>
              <a:avLst/>
              <a:pathLst>
                <a:path w="0" h="405974">
                  <a:moveTo>
                    <a:pt x="0" y="405974"/>
                  </a:moveTo>
                  <a:lnTo>
                    <a:pt x="0" y="0"/>
                  </a:lnTo>
                  <a:lnTo>
                    <a:pt x="0" y="0"/>
                  </a:lnTo>
                </a:path>
              </a:pathLst>
            </a:custGeom>
            <a:ln w="13550" cap="flat">
              <a:solidFill>
                <a:srgbClr val="EBEBEB">
                  <a:alpha val="100000"/>
                </a:srgbClr>
              </a:solidFill>
              <a:prstDash val="solid"/>
              <a:round/>
            </a:ln>
          </p:spPr>
          <p:txBody>
            <a:bodyPr/>
            <a:lstStyle/>
            <a:p/>
          </p:txBody>
        </p:sp>
        <p:sp>
          <p:nvSpPr>
            <p:cNvPr id="123" name="pl123"/>
            <p:cNvSpPr/>
            <p:nvPr/>
          </p:nvSpPr>
          <p:spPr>
            <a:xfrm>
              <a:off x="6910126" y="5515903"/>
              <a:ext cx="0" cy="405974"/>
            </a:xfrm>
            <a:custGeom>
              <a:avLst/>
              <a:pathLst>
                <a:path w="0" h="405974">
                  <a:moveTo>
                    <a:pt x="0" y="405974"/>
                  </a:moveTo>
                  <a:lnTo>
                    <a:pt x="0" y="0"/>
                  </a:lnTo>
                  <a:lnTo>
                    <a:pt x="0" y="0"/>
                  </a:lnTo>
                </a:path>
              </a:pathLst>
            </a:custGeom>
            <a:ln w="13550" cap="flat">
              <a:solidFill>
                <a:srgbClr val="EBEBEB">
                  <a:alpha val="100000"/>
                </a:srgbClr>
              </a:solidFill>
              <a:prstDash val="solid"/>
              <a:round/>
            </a:ln>
          </p:spPr>
          <p:txBody>
            <a:bodyPr/>
            <a:lstStyle/>
            <a:p/>
          </p:txBody>
        </p:sp>
        <p:sp>
          <p:nvSpPr>
            <p:cNvPr id="124" name="pl124"/>
            <p:cNvSpPr/>
            <p:nvPr/>
          </p:nvSpPr>
          <p:spPr>
            <a:xfrm>
              <a:off x="8787093" y="5515903"/>
              <a:ext cx="0" cy="405974"/>
            </a:xfrm>
            <a:custGeom>
              <a:avLst/>
              <a:pathLst>
                <a:path w="0" h="405974">
                  <a:moveTo>
                    <a:pt x="0" y="405974"/>
                  </a:moveTo>
                  <a:lnTo>
                    <a:pt x="0" y="0"/>
                  </a:lnTo>
                  <a:lnTo>
                    <a:pt x="0" y="0"/>
                  </a:lnTo>
                </a:path>
              </a:pathLst>
            </a:custGeom>
            <a:ln w="13550" cap="flat">
              <a:solidFill>
                <a:srgbClr val="EBEBEB">
                  <a:alpha val="100000"/>
                </a:srgbClr>
              </a:solidFill>
              <a:prstDash val="solid"/>
              <a:round/>
            </a:ln>
          </p:spPr>
          <p:txBody>
            <a:bodyPr/>
            <a:lstStyle/>
            <a:p/>
          </p:txBody>
        </p:sp>
        <p:sp>
          <p:nvSpPr>
            <p:cNvPr id="125" name="rc125"/>
            <p:cNvSpPr/>
            <p:nvPr/>
          </p:nvSpPr>
          <p:spPr>
            <a:xfrm>
              <a:off x="1279224" y="5795011"/>
              <a:ext cx="6306610" cy="101493"/>
            </a:xfrm>
            <a:prstGeom prst="rect">
              <a:avLst/>
            </a:prstGeom>
            <a:solidFill>
              <a:srgbClr val="F4A81D">
                <a:alpha val="80000"/>
              </a:srgbClr>
            </a:solidFill>
          </p:spPr>
          <p:txBody>
            <a:bodyPr/>
            <a:lstStyle/>
            <a:p/>
          </p:txBody>
        </p:sp>
        <p:sp>
          <p:nvSpPr>
            <p:cNvPr id="126" name="rc126"/>
            <p:cNvSpPr/>
            <p:nvPr/>
          </p:nvSpPr>
          <p:spPr>
            <a:xfrm>
              <a:off x="1279224" y="5668144"/>
              <a:ext cx="7357712" cy="101493"/>
            </a:xfrm>
            <a:prstGeom prst="rect">
              <a:avLst/>
            </a:prstGeom>
            <a:solidFill>
              <a:srgbClr val="F4A81D">
                <a:alpha val="80000"/>
              </a:srgbClr>
            </a:solidFill>
          </p:spPr>
          <p:txBody>
            <a:bodyPr/>
            <a:lstStyle/>
            <a:p/>
          </p:txBody>
        </p:sp>
        <p:sp>
          <p:nvSpPr>
            <p:cNvPr id="127" name="rc127"/>
            <p:cNvSpPr/>
            <p:nvPr/>
          </p:nvSpPr>
          <p:spPr>
            <a:xfrm>
              <a:off x="1279224" y="5541277"/>
              <a:ext cx="7282633" cy="101493"/>
            </a:xfrm>
            <a:prstGeom prst="rect">
              <a:avLst/>
            </a:prstGeom>
            <a:solidFill>
              <a:srgbClr val="F4A81D">
                <a:alpha val="80000"/>
              </a:srgbClr>
            </a:solidFill>
          </p:spPr>
          <p:txBody>
            <a:bodyPr/>
            <a:lstStyle/>
            <a:p/>
          </p:txBody>
        </p:sp>
        <p:sp>
          <p:nvSpPr>
            <p:cNvPr id="128" name="tx128"/>
            <p:cNvSpPr/>
            <p:nvPr/>
          </p:nvSpPr>
          <p:spPr>
            <a:xfrm>
              <a:off x="7661135" y="580694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129" name="tx129"/>
            <p:cNvSpPr/>
            <p:nvPr/>
          </p:nvSpPr>
          <p:spPr>
            <a:xfrm>
              <a:off x="8712237" y="568007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9.8</a:t>
              </a:r>
            </a:p>
          </p:txBody>
        </p:sp>
        <p:sp>
          <p:nvSpPr>
            <p:cNvPr id="130" name="tx130"/>
            <p:cNvSpPr/>
            <p:nvPr/>
          </p:nvSpPr>
          <p:spPr>
            <a:xfrm>
              <a:off x="8637158" y="555320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131" name="tx131"/>
            <p:cNvSpPr/>
            <p:nvPr/>
          </p:nvSpPr>
          <p:spPr>
            <a:xfrm>
              <a:off x="565975" y="580026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32" name="tx132"/>
            <p:cNvSpPr/>
            <p:nvPr/>
          </p:nvSpPr>
          <p:spPr>
            <a:xfrm>
              <a:off x="565975" y="5673399"/>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33" name="tx133"/>
            <p:cNvSpPr/>
            <p:nvPr/>
          </p:nvSpPr>
          <p:spPr>
            <a:xfrm>
              <a:off x="565975" y="5546532"/>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34" name="tx134"/>
            <p:cNvSpPr/>
            <p:nvPr/>
          </p:nvSpPr>
          <p:spPr>
            <a:xfrm>
              <a:off x="1102562"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0.0</a:t>
              </a:r>
            </a:p>
          </p:txBody>
        </p:sp>
        <p:sp>
          <p:nvSpPr>
            <p:cNvPr id="135" name="tx135"/>
            <p:cNvSpPr/>
            <p:nvPr/>
          </p:nvSpPr>
          <p:spPr>
            <a:xfrm>
              <a:off x="2979529"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2.5</a:t>
              </a:r>
            </a:p>
          </p:txBody>
        </p:sp>
        <p:sp>
          <p:nvSpPr>
            <p:cNvPr id="136" name="tx136"/>
            <p:cNvSpPr/>
            <p:nvPr/>
          </p:nvSpPr>
          <p:spPr>
            <a:xfrm>
              <a:off x="4856496"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5.0</a:t>
              </a:r>
            </a:p>
          </p:txBody>
        </p:sp>
        <p:sp>
          <p:nvSpPr>
            <p:cNvPr id="137" name="tx137"/>
            <p:cNvSpPr/>
            <p:nvPr/>
          </p:nvSpPr>
          <p:spPr>
            <a:xfrm>
              <a:off x="6733464"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7.5</a:t>
              </a:r>
            </a:p>
          </p:txBody>
        </p:sp>
        <p:sp>
          <p:nvSpPr>
            <p:cNvPr id="138" name="tx138"/>
            <p:cNvSpPr/>
            <p:nvPr/>
          </p:nvSpPr>
          <p:spPr>
            <a:xfrm>
              <a:off x="8539748" y="5997858"/>
              <a:ext cx="24734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139" name="tx139"/>
            <p:cNvSpPr/>
            <p:nvPr/>
          </p:nvSpPr>
          <p:spPr>
            <a:xfrm>
              <a:off x="4167352" y="6136985"/>
              <a:ext cx="158145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000000">
                      <a:alpha val="100000"/>
                    </a:srgbClr>
                  </a:solidFill>
                  <a:latin typeface="Arial"/>
                  <a:cs typeface="Arial"/>
                </a:rPr>
                <a:t>Undervaccinated children (millions)</a:t>
              </a:r>
            </a:p>
          </p:txBody>
        </p:sp>
        <p:sp>
          <p:nvSpPr>
            <p:cNvPr id="140" name="tx140"/>
            <p:cNvSpPr/>
            <p:nvPr/>
          </p:nvSpPr>
          <p:spPr>
            <a:xfrm>
              <a:off x="911338" y="5305131"/>
              <a:ext cx="338894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Number of un- and undervaccinated children, AFR</a:t>
              </a:r>
            </a:p>
          </p:txBody>
        </p:sp>
        <p:sp>
          <p:nvSpPr>
            <p:cNvPr id="141" name="tx141"/>
            <p:cNvSpPr/>
            <p:nvPr/>
          </p:nvSpPr>
          <p:spPr>
            <a:xfrm>
              <a:off x="4842838"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42" name="tx142"/>
            <p:cNvSpPr/>
            <p:nvPr/>
          </p:nvSpPr>
          <p:spPr>
            <a:xfrm>
              <a:off x="840875" y="6421459"/>
              <a:ext cx="81639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sp>
          <p:nvSpPr>
            <p:cNvPr id="143" name="tx143"/>
            <p:cNvSpPr/>
            <p:nvPr/>
          </p:nvSpPr>
          <p:spPr>
            <a:xfrm>
              <a:off x="4630789" y="6542159"/>
              <a:ext cx="43740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There may be discrepancies in total Undervaccinated children (millions) due to rounding.</a:t>
              </a:r>
            </a:p>
          </p:txBody>
        </p:sp>
      </p:grpSp>
      <p:sp>
        <p:nvSpPr>
          <p:cNvPr id="14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AFR ranked number 6 out of 6 WHO regions, with DTP3 coverage of 76%.
DTP3 coverage (76%) was 1 percentage point lower than in 2019 (77%).
This equates to 9.7 million undervaccinated children in 2025 compared to 8.4 million undervaccinated children in 2019.</a:t>
            </a:r>
          </a:p>
        </p:txBody>
      </p:sp>
      <p:sp>
        <p:nvSpPr>
          <p:cNvPr id="145"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DTP3 coverage improved between 2024 and 2025 in some regions and exceeded pre-pandemic levels in some regions, but progress is uneven and gaps in undervaccinated children persist.</a:t>
            </a:r>
          </a:p>
        </p:txBody>
      </p:sp>
      <p:grpSp xmlns:pic="http://schemas.openxmlformats.org/drawingml/2006/picture">
        <p:nvGrpSpPr>
          <p:cNvPr id="146" name=""/>
          <p:cNvGrpSpPr/>
          <p:nvPr/>
        </p:nvGrpSpPr>
        <p:grpSpPr>
          <a:xfrm>
            <a:off x="292608" y="1005840"/>
            <a:ext cx="8595360" cy="28575"/>
            <a:chOff x="292608" y="1005840"/>
            <a:chExt cx="8595360" cy="28575"/>
          </a:xfrm>
        </p:grpSpPr>
        <p:sp>
          <p:nvSpPr>
            <p:cNvPr id="147"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48"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1005840"/>
            <a:ext cx="8869680" cy="576072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AFR, 9 out of 47 (19%) countries had DTP3 coverage below 70% in 2025. These are Angola, Benin, CAR, DRC, Gabon, Guinea, Madagascar, Nigeria, and South Africa.
These countries account for approximately 16.4 million (41%) of the total annual cohort of surviving infants in the region.
There were 16 (34%) countries that achieved DTP3 of 90% or higher, accounting for 7.6 million (19%) of the total cohort.</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16 countries achieved at least 90% DTP3 coverage, while 9 had coverage below 70%.</a:t>
            </a:r>
          </a:p>
        </p:txBody>
      </p:sp>
      <p:grpSp xmlns:pic="http://schemas.openxmlformats.org/drawingml/2006/picture">
        <p:nvGrpSpPr>
          <p:cNvPr id="5" name=""/>
          <p:cNvGrpSpPr/>
          <p:nvPr/>
        </p:nvGrpSpPr>
        <p:grpSpPr>
          <a:xfrm>
            <a:off x="292608" y="822960"/>
            <a:ext cx="8595360" cy="28575"/>
            <a:chOff x="292608" y="822960"/>
            <a:chExt cx="8595360" cy="28575"/>
          </a:xfrm>
        </p:grpSpPr>
        <p:sp>
          <p:nvSpPr>
            <p:cNvPr id="6" name="rc3"/>
            <p:cNvSpPr/>
            <p:nvPr/>
          </p:nvSpPr>
          <p:spPr>
            <a:xfrm>
              <a:off x="292608" y="82296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7" name="rc4"/>
            <p:cNvSpPr/>
            <p:nvPr/>
          </p:nvSpPr>
          <p:spPr>
            <a:xfrm>
              <a:off x="292608" y="822960"/>
              <a:ext cx="8595360" cy="28575"/>
            </a:xfrm>
            <a:prstGeom prst="rect">
              <a:avLst/>
            </a:prstGeom>
            <a:solidFill>
              <a:srgbClr val="000000">
                <a:alpha val="100000"/>
              </a:srgbClr>
            </a:solidFill>
          </p:spPr>
          <p:txBody>
            <a:bodyPr/>
            <a:lstStyle/>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757350" y="1074032"/>
              <a:ext cx="1607740" cy="1000048"/>
            </a:xfrm>
            <a:prstGeom prst="rect">
              <a:avLst/>
            </a:prstGeom>
            <a:solidFill>
              <a:srgbClr val="EBEBEB">
                <a:alpha val="100000"/>
              </a:srgbClr>
            </a:solidFill>
          </p:spPr>
          <p:txBody>
            <a:bodyPr/>
            <a:lstStyle/>
            <a:p/>
          </p:txBody>
        </p:sp>
        <p:sp>
          <p:nvSpPr>
            <p:cNvPr id="6" name="pl6"/>
            <p:cNvSpPr/>
            <p:nvPr/>
          </p:nvSpPr>
          <p:spPr>
            <a:xfrm>
              <a:off x="757350" y="198415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7" name="pl7"/>
            <p:cNvSpPr/>
            <p:nvPr/>
          </p:nvSpPr>
          <p:spPr>
            <a:xfrm>
              <a:off x="757350" y="173710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8" name="pl8"/>
            <p:cNvSpPr/>
            <p:nvPr/>
          </p:nvSpPr>
          <p:spPr>
            <a:xfrm>
              <a:off x="757350" y="149006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 name="pl9"/>
            <p:cNvSpPr/>
            <p:nvPr/>
          </p:nvSpPr>
          <p:spPr>
            <a:xfrm>
              <a:off x="757350" y="124301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0" name="pl10"/>
            <p:cNvSpPr/>
            <p:nvPr/>
          </p:nvSpPr>
          <p:spPr>
            <a:xfrm>
              <a:off x="75735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1" name="pl11"/>
            <p:cNvSpPr/>
            <p:nvPr/>
          </p:nvSpPr>
          <p:spPr>
            <a:xfrm>
              <a:off x="757350" y="186063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2" name="pl12"/>
            <p:cNvSpPr/>
            <p:nvPr/>
          </p:nvSpPr>
          <p:spPr>
            <a:xfrm>
              <a:off x="757350" y="161358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3" name="pl13"/>
            <p:cNvSpPr/>
            <p:nvPr/>
          </p:nvSpPr>
          <p:spPr>
            <a:xfrm>
              <a:off x="757350" y="136653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4" name="pl14"/>
            <p:cNvSpPr/>
            <p:nvPr/>
          </p:nvSpPr>
          <p:spPr>
            <a:xfrm>
              <a:off x="83042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5" name="pl15"/>
            <p:cNvSpPr/>
            <p:nvPr/>
          </p:nvSpPr>
          <p:spPr>
            <a:xfrm>
              <a:off x="103922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 name="pl16"/>
            <p:cNvSpPr/>
            <p:nvPr/>
          </p:nvSpPr>
          <p:spPr>
            <a:xfrm>
              <a:off x="124802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 name="pl17"/>
            <p:cNvSpPr/>
            <p:nvPr/>
          </p:nvSpPr>
          <p:spPr>
            <a:xfrm>
              <a:off x="1456822"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166561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 name="pl19"/>
            <p:cNvSpPr/>
            <p:nvPr/>
          </p:nvSpPr>
          <p:spPr>
            <a:xfrm>
              <a:off x="1874417"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 name="pl20"/>
            <p:cNvSpPr/>
            <p:nvPr/>
          </p:nvSpPr>
          <p:spPr>
            <a:xfrm>
              <a:off x="208321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1" name="pl21"/>
            <p:cNvSpPr/>
            <p:nvPr/>
          </p:nvSpPr>
          <p:spPr>
            <a:xfrm>
              <a:off x="2292012"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 name="pl22"/>
            <p:cNvSpPr/>
            <p:nvPr/>
          </p:nvSpPr>
          <p:spPr>
            <a:xfrm>
              <a:off x="830429" y="1593820"/>
              <a:ext cx="1461582" cy="59291"/>
            </a:xfrm>
            <a:custGeom>
              <a:avLst/>
              <a:pathLst>
                <a:path w="1461582" h="59291">
                  <a:moveTo>
                    <a:pt x="0" y="9881"/>
                  </a:moveTo>
                  <a:lnTo>
                    <a:pt x="208797" y="0"/>
                  </a:lnTo>
                  <a:lnTo>
                    <a:pt x="417595" y="29645"/>
                  </a:lnTo>
                  <a:lnTo>
                    <a:pt x="626392" y="59291"/>
                  </a:lnTo>
                  <a:lnTo>
                    <a:pt x="835190" y="49409"/>
                  </a:lnTo>
                  <a:lnTo>
                    <a:pt x="1043987" y="19763"/>
                  </a:lnTo>
                  <a:lnTo>
                    <a:pt x="1252785" y="19763"/>
                  </a:lnTo>
                  <a:lnTo>
                    <a:pt x="1461582" y="9881"/>
                  </a:lnTo>
                </a:path>
              </a:pathLst>
            </a:custGeom>
            <a:ln w="20325" cap="flat">
              <a:solidFill>
                <a:srgbClr val="BEBEBE">
                  <a:alpha val="69803"/>
                </a:srgbClr>
              </a:solidFill>
              <a:prstDash val="solid"/>
              <a:round/>
            </a:ln>
          </p:spPr>
          <p:txBody>
            <a:bodyPr/>
            <a:lstStyle/>
            <a:p/>
          </p:txBody>
        </p:sp>
        <p:sp>
          <p:nvSpPr>
            <p:cNvPr id="23" name="pl23"/>
            <p:cNvSpPr/>
            <p:nvPr/>
          </p:nvSpPr>
          <p:spPr>
            <a:xfrm>
              <a:off x="830429" y="1722285"/>
              <a:ext cx="1461582" cy="158110"/>
            </a:xfrm>
            <a:custGeom>
              <a:avLst/>
              <a:pathLst>
                <a:path w="1461582" h="158110">
                  <a:moveTo>
                    <a:pt x="0" y="0"/>
                  </a:moveTo>
                  <a:lnTo>
                    <a:pt x="208797" y="29645"/>
                  </a:lnTo>
                  <a:lnTo>
                    <a:pt x="417595" y="88937"/>
                  </a:lnTo>
                  <a:lnTo>
                    <a:pt x="626392" y="138346"/>
                  </a:lnTo>
                  <a:lnTo>
                    <a:pt x="835190" y="158110"/>
                  </a:lnTo>
                  <a:lnTo>
                    <a:pt x="1043987" y="39527"/>
                  </a:lnTo>
                  <a:lnTo>
                    <a:pt x="1252785" y="59291"/>
                  </a:lnTo>
                  <a:lnTo>
                    <a:pt x="1461582" y="118582"/>
                  </a:lnTo>
                </a:path>
              </a:pathLst>
            </a:custGeom>
            <a:ln w="40651" cap="flat">
              <a:solidFill>
                <a:srgbClr val="BEBEBE">
                  <a:alpha val="69803"/>
                </a:srgbClr>
              </a:solidFill>
              <a:prstDash val="solid"/>
              <a:round/>
            </a:ln>
          </p:spPr>
          <p:txBody>
            <a:bodyPr/>
            <a:lstStyle/>
            <a:p/>
          </p:txBody>
        </p:sp>
        <p:sp>
          <p:nvSpPr>
            <p:cNvPr id="24" name="pl24"/>
            <p:cNvSpPr/>
            <p:nvPr/>
          </p:nvSpPr>
          <p:spPr>
            <a:xfrm>
              <a:off x="830429" y="1722285"/>
              <a:ext cx="1461582" cy="158110"/>
            </a:xfrm>
            <a:custGeom>
              <a:avLst/>
              <a:pathLst>
                <a:path w="1461582" h="158110">
                  <a:moveTo>
                    <a:pt x="0" y="0"/>
                  </a:moveTo>
                  <a:lnTo>
                    <a:pt x="208797" y="29645"/>
                  </a:lnTo>
                  <a:lnTo>
                    <a:pt x="417595" y="88937"/>
                  </a:lnTo>
                  <a:lnTo>
                    <a:pt x="626392" y="138346"/>
                  </a:lnTo>
                  <a:lnTo>
                    <a:pt x="835190" y="158110"/>
                  </a:lnTo>
                  <a:lnTo>
                    <a:pt x="1043987" y="39527"/>
                  </a:lnTo>
                  <a:lnTo>
                    <a:pt x="1252785" y="59291"/>
                  </a:lnTo>
                  <a:lnTo>
                    <a:pt x="1461582" y="118582"/>
                  </a:lnTo>
                </a:path>
              </a:pathLst>
            </a:custGeom>
            <a:ln w="35231" cap="flat">
              <a:solidFill>
                <a:srgbClr val="BEBEBE">
                  <a:alpha val="69803"/>
                </a:srgbClr>
              </a:solidFill>
              <a:prstDash val="solid"/>
              <a:round/>
            </a:ln>
          </p:spPr>
          <p:txBody>
            <a:bodyPr/>
            <a:lstStyle/>
            <a:p/>
          </p:txBody>
        </p:sp>
        <p:sp>
          <p:nvSpPr>
            <p:cNvPr id="25" name="pl25"/>
            <p:cNvSpPr/>
            <p:nvPr/>
          </p:nvSpPr>
          <p:spPr>
            <a:xfrm>
              <a:off x="830429" y="1593820"/>
              <a:ext cx="1461582" cy="59291"/>
            </a:xfrm>
            <a:custGeom>
              <a:avLst/>
              <a:pathLst>
                <a:path w="1461582" h="59291">
                  <a:moveTo>
                    <a:pt x="0" y="9881"/>
                  </a:moveTo>
                  <a:lnTo>
                    <a:pt x="208797" y="0"/>
                  </a:lnTo>
                  <a:lnTo>
                    <a:pt x="417595" y="29645"/>
                  </a:lnTo>
                  <a:lnTo>
                    <a:pt x="626392" y="59291"/>
                  </a:lnTo>
                  <a:lnTo>
                    <a:pt x="835190" y="49409"/>
                  </a:lnTo>
                  <a:lnTo>
                    <a:pt x="1043987" y="19763"/>
                  </a:lnTo>
                  <a:lnTo>
                    <a:pt x="1252785" y="19763"/>
                  </a:lnTo>
                  <a:lnTo>
                    <a:pt x="1461582" y="9881"/>
                  </a:lnTo>
                </a:path>
              </a:pathLst>
            </a:custGeom>
            <a:ln w="20325" cap="flat">
              <a:solidFill>
                <a:srgbClr val="6B6B6B">
                  <a:alpha val="100000"/>
                </a:srgbClr>
              </a:solidFill>
              <a:prstDash val="solid"/>
              <a:round/>
            </a:ln>
          </p:spPr>
          <p:txBody>
            <a:bodyPr/>
            <a:lstStyle/>
            <a:p/>
          </p:txBody>
        </p:sp>
        <p:sp>
          <p:nvSpPr>
            <p:cNvPr id="26" name="pl26"/>
            <p:cNvSpPr/>
            <p:nvPr/>
          </p:nvSpPr>
          <p:spPr>
            <a:xfrm>
              <a:off x="830429" y="1722285"/>
              <a:ext cx="1461582" cy="158110"/>
            </a:xfrm>
            <a:custGeom>
              <a:avLst/>
              <a:pathLst>
                <a:path w="1461582" h="158110">
                  <a:moveTo>
                    <a:pt x="0" y="0"/>
                  </a:moveTo>
                  <a:lnTo>
                    <a:pt x="208797" y="29645"/>
                  </a:lnTo>
                  <a:lnTo>
                    <a:pt x="417595" y="88937"/>
                  </a:lnTo>
                  <a:lnTo>
                    <a:pt x="626392" y="138346"/>
                  </a:lnTo>
                  <a:lnTo>
                    <a:pt x="835190" y="158110"/>
                  </a:lnTo>
                  <a:lnTo>
                    <a:pt x="1043987" y="39527"/>
                  </a:lnTo>
                  <a:lnTo>
                    <a:pt x="1252785" y="59291"/>
                  </a:lnTo>
                  <a:lnTo>
                    <a:pt x="1461582" y="118582"/>
                  </a:lnTo>
                </a:path>
              </a:pathLst>
            </a:custGeom>
            <a:ln w="40651" cap="flat">
              <a:solidFill>
                <a:srgbClr val="000000">
                  <a:alpha val="100000"/>
                </a:srgbClr>
              </a:solidFill>
              <a:prstDash val="solid"/>
              <a:round/>
            </a:ln>
          </p:spPr>
          <p:txBody>
            <a:bodyPr/>
            <a:lstStyle/>
            <a:p/>
          </p:txBody>
        </p:sp>
        <p:sp>
          <p:nvSpPr>
            <p:cNvPr id="27" name="pl27"/>
            <p:cNvSpPr/>
            <p:nvPr/>
          </p:nvSpPr>
          <p:spPr>
            <a:xfrm>
              <a:off x="830429" y="1722285"/>
              <a:ext cx="1461582" cy="158110"/>
            </a:xfrm>
            <a:custGeom>
              <a:avLst/>
              <a:pathLst>
                <a:path w="1461582" h="158110">
                  <a:moveTo>
                    <a:pt x="0" y="0"/>
                  </a:moveTo>
                  <a:lnTo>
                    <a:pt x="208797" y="29645"/>
                  </a:lnTo>
                  <a:lnTo>
                    <a:pt x="417595" y="88937"/>
                  </a:lnTo>
                  <a:lnTo>
                    <a:pt x="626392" y="138346"/>
                  </a:lnTo>
                  <a:lnTo>
                    <a:pt x="835190" y="158110"/>
                  </a:lnTo>
                  <a:lnTo>
                    <a:pt x="1043987" y="39527"/>
                  </a:lnTo>
                  <a:lnTo>
                    <a:pt x="1252785" y="59291"/>
                  </a:lnTo>
                  <a:lnTo>
                    <a:pt x="1461582" y="118582"/>
                  </a:lnTo>
                </a:path>
              </a:pathLst>
            </a:custGeom>
            <a:ln w="35231" cap="flat">
              <a:solidFill>
                <a:srgbClr val="1CABE2">
                  <a:alpha val="100000"/>
                </a:srgbClr>
              </a:solidFill>
              <a:prstDash val="solid"/>
              <a:round/>
            </a:ln>
          </p:spPr>
          <p:txBody>
            <a:bodyPr/>
            <a:lstStyle/>
            <a:p/>
          </p:txBody>
        </p:sp>
        <p:sp>
          <p:nvSpPr>
            <p:cNvPr id="28" name="tx28"/>
            <p:cNvSpPr/>
            <p:nvPr/>
          </p:nvSpPr>
          <p:spPr>
            <a:xfrm>
              <a:off x="770170" y="154373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64</a:t>
              </a:r>
            </a:p>
          </p:txBody>
        </p:sp>
        <p:sp>
          <p:nvSpPr>
            <p:cNvPr id="29" name="tx29"/>
            <p:cNvSpPr/>
            <p:nvPr/>
          </p:nvSpPr>
          <p:spPr>
            <a:xfrm>
              <a:off x="978968" y="15733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61</a:t>
              </a:r>
            </a:p>
          </p:txBody>
        </p:sp>
        <p:sp>
          <p:nvSpPr>
            <p:cNvPr id="30" name="tx30"/>
            <p:cNvSpPr/>
            <p:nvPr/>
          </p:nvSpPr>
          <p:spPr>
            <a:xfrm>
              <a:off x="1187765" y="163266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55</a:t>
              </a:r>
            </a:p>
          </p:txBody>
        </p:sp>
        <p:sp>
          <p:nvSpPr>
            <p:cNvPr id="31" name="tx31"/>
            <p:cNvSpPr/>
            <p:nvPr/>
          </p:nvSpPr>
          <p:spPr>
            <a:xfrm>
              <a:off x="1396563" y="16820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50</a:t>
              </a:r>
            </a:p>
          </p:txBody>
        </p:sp>
        <p:sp>
          <p:nvSpPr>
            <p:cNvPr id="32" name="tx32"/>
            <p:cNvSpPr/>
            <p:nvPr/>
          </p:nvSpPr>
          <p:spPr>
            <a:xfrm>
              <a:off x="1605360" y="170184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48</a:t>
              </a:r>
            </a:p>
          </p:txBody>
        </p:sp>
        <p:sp>
          <p:nvSpPr>
            <p:cNvPr id="33" name="tx33"/>
            <p:cNvSpPr/>
            <p:nvPr/>
          </p:nvSpPr>
          <p:spPr>
            <a:xfrm>
              <a:off x="1814158" y="158325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60</a:t>
              </a:r>
            </a:p>
          </p:txBody>
        </p:sp>
        <p:sp>
          <p:nvSpPr>
            <p:cNvPr id="34" name="tx34"/>
            <p:cNvSpPr/>
            <p:nvPr/>
          </p:nvSpPr>
          <p:spPr>
            <a:xfrm>
              <a:off x="2022955" y="160302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58</a:t>
              </a:r>
            </a:p>
          </p:txBody>
        </p:sp>
        <p:sp>
          <p:nvSpPr>
            <p:cNvPr id="35" name="tx35"/>
            <p:cNvSpPr/>
            <p:nvPr/>
          </p:nvSpPr>
          <p:spPr>
            <a:xfrm>
              <a:off x="2231753" y="166231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52</a:t>
              </a:r>
            </a:p>
          </p:txBody>
        </p:sp>
        <p:sp>
          <p:nvSpPr>
            <p:cNvPr id="36" name="rc36"/>
            <p:cNvSpPr/>
            <p:nvPr/>
          </p:nvSpPr>
          <p:spPr>
            <a:xfrm>
              <a:off x="757350" y="2358522"/>
              <a:ext cx="1607740" cy="1000048"/>
            </a:xfrm>
            <a:prstGeom prst="rect">
              <a:avLst/>
            </a:prstGeom>
            <a:solidFill>
              <a:srgbClr val="EBEBEB">
                <a:alpha val="100000"/>
              </a:srgbClr>
            </a:solidFill>
          </p:spPr>
          <p:txBody>
            <a:bodyPr/>
            <a:lstStyle/>
            <a:p/>
          </p:txBody>
        </p:sp>
        <p:sp>
          <p:nvSpPr>
            <p:cNvPr id="37" name="pl37"/>
            <p:cNvSpPr/>
            <p:nvPr/>
          </p:nvSpPr>
          <p:spPr>
            <a:xfrm>
              <a:off x="757350" y="326864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8" name="pl38"/>
            <p:cNvSpPr/>
            <p:nvPr/>
          </p:nvSpPr>
          <p:spPr>
            <a:xfrm>
              <a:off x="757350" y="302159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9" name="pl39"/>
            <p:cNvSpPr/>
            <p:nvPr/>
          </p:nvSpPr>
          <p:spPr>
            <a:xfrm>
              <a:off x="757350" y="277455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0" name="pl40"/>
            <p:cNvSpPr/>
            <p:nvPr/>
          </p:nvSpPr>
          <p:spPr>
            <a:xfrm>
              <a:off x="757350" y="252750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1" name="pl41"/>
            <p:cNvSpPr/>
            <p:nvPr/>
          </p:nvSpPr>
          <p:spPr>
            <a:xfrm>
              <a:off x="75735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2" name="pl42"/>
            <p:cNvSpPr/>
            <p:nvPr/>
          </p:nvSpPr>
          <p:spPr>
            <a:xfrm>
              <a:off x="757350" y="314512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3" name="pl43"/>
            <p:cNvSpPr/>
            <p:nvPr/>
          </p:nvSpPr>
          <p:spPr>
            <a:xfrm>
              <a:off x="757350" y="289807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4" name="pl44"/>
            <p:cNvSpPr/>
            <p:nvPr/>
          </p:nvSpPr>
          <p:spPr>
            <a:xfrm>
              <a:off x="757350" y="265102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5" name="pl45"/>
            <p:cNvSpPr/>
            <p:nvPr/>
          </p:nvSpPr>
          <p:spPr>
            <a:xfrm>
              <a:off x="83042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 name="pl46"/>
            <p:cNvSpPr/>
            <p:nvPr/>
          </p:nvSpPr>
          <p:spPr>
            <a:xfrm>
              <a:off x="103922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7" name="pl47"/>
            <p:cNvSpPr/>
            <p:nvPr/>
          </p:nvSpPr>
          <p:spPr>
            <a:xfrm>
              <a:off x="124802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 name="pl48"/>
            <p:cNvSpPr/>
            <p:nvPr/>
          </p:nvSpPr>
          <p:spPr>
            <a:xfrm>
              <a:off x="1456822"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 name="pl49"/>
            <p:cNvSpPr/>
            <p:nvPr/>
          </p:nvSpPr>
          <p:spPr>
            <a:xfrm>
              <a:off x="166561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0" name="pl50"/>
            <p:cNvSpPr/>
            <p:nvPr/>
          </p:nvSpPr>
          <p:spPr>
            <a:xfrm>
              <a:off x="1874417"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 name="pl51"/>
            <p:cNvSpPr/>
            <p:nvPr/>
          </p:nvSpPr>
          <p:spPr>
            <a:xfrm>
              <a:off x="208321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2" name="pl52"/>
            <p:cNvSpPr/>
            <p:nvPr/>
          </p:nvSpPr>
          <p:spPr>
            <a:xfrm>
              <a:off x="2292012"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3" name="pl53"/>
            <p:cNvSpPr/>
            <p:nvPr/>
          </p:nvSpPr>
          <p:spPr>
            <a:xfrm>
              <a:off x="830429" y="2878310"/>
              <a:ext cx="1461582" cy="59291"/>
            </a:xfrm>
            <a:custGeom>
              <a:avLst/>
              <a:pathLst>
                <a:path w="1461582" h="59291">
                  <a:moveTo>
                    <a:pt x="0" y="9881"/>
                  </a:moveTo>
                  <a:lnTo>
                    <a:pt x="208797" y="0"/>
                  </a:lnTo>
                  <a:lnTo>
                    <a:pt x="417595" y="29645"/>
                  </a:lnTo>
                  <a:lnTo>
                    <a:pt x="626392" y="59291"/>
                  </a:lnTo>
                  <a:lnTo>
                    <a:pt x="835190" y="49409"/>
                  </a:lnTo>
                  <a:lnTo>
                    <a:pt x="1043987" y="19763"/>
                  </a:lnTo>
                  <a:lnTo>
                    <a:pt x="1252785" y="19763"/>
                  </a:lnTo>
                  <a:lnTo>
                    <a:pt x="1461582" y="9881"/>
                  </a:lnTo>
                </a:path>
              </a:pathLst>
            </a:custGeom>
            <a:ln w="20325" cap="flat">
              <a:solidFill>
                <a:srgbClr val="BEBEBE">
                  <a:alpha val="69803"/>
                </a:srgbClr>
              </a:solidFill>
              <a:prstDash val="solid"/>
              <a:round/>
            </a:ln>
          </p:spPr>
          <p:txBody>
            <a:bodyPr/>
            <a:lstStyle/>
            <a:p/>
          </p:txBody>
        </p:sp>
        <p:sp>
          <p:nvSpPr>
            <p:cNvPr id="54" name="pl54"/>
            <p:cNvSpPr/>
            <p:nvPr/>
          </p:nvSpPr>
          <p:spPr>
            <a:xfrm>
              <a:off x="830429" y="2868428"/>
              <a:ext cx="1461582" cy="59291"/>
            </a:xfrm>
            <a:custGeom>
              <a:avLst/>
              <a:pathLst>
                <a:path w="1461582" h="59291">
                  <a:moveTo>
                    <a:pt x="0" y="9881"/>
                  </a:moveTo>
                  <a:lnTo>
                    <a:pt x="208797" y="0"/>
                  </a:lnTo>
                  <a:lnTo>
                    <a:pt x="417595" y="39527"/>
                  </a:lnTo>
                  <a:lnTo>
                    <a:pt x="626392" y="59291"/>
                  </a:lnTo>
                  <a:lnTo>
                    <a:pt x="835190" y="0"/>
                  </a:lnTo>
                  <a:lnTo>
                    <a:pt x="1043987" y="29645"/>
                  </a:lnTo>
                  <a:lnTo>
                    <a:pt x="1252785" y="29645"/>
                  </a:lnTo>
                  <a:lnTo>
                    <a:pt x="1461582" y="29645"/>
                  </a:lnTo>
                </a:path>
              </a:pathLst>
            </a:custGeom>
            <a:ln w="40651" cap="flat">
              <a:solidFill>
                <a:srgbClr val="BEBEBE">
                  <a:alpha val="69803"/>
                </a:srgbClr>
              </a:solidFill>
              <a:prstDash val="solid"/>
              <a:round/>
            </a:ln>
          </p:spPr>
          <p:txBody>
            <a:bodyPr/>
            <a:lstStyle/>
            <a:p/>
          </p:txBody>
        </p:sp>
        <p:sp>
          <p:nvSpPr>
            <p:cNvPr id="55" name="pl55"/>
            <p:cNvSpPr/>
            <p:nvPr/>
          </p:nvSpPr>
          <p:spPr>
            <a:xfrm>
              <a:off x="830429" y="2868428"/>
              <a:ext cx="1461582" cy="59291"/>
            </a:xfrm>
            <a:custGeom>
              <a:avLst/>
              <a:pathLst>
                <a:path w="1461582" h="59291">
                  <a:moveTo>
                    <a:pt x="0" y="9881"/>
                  </a:moveTo>
                  <a:lnTo>
                    <a:pt x="208797" y="0"/>
                  </a:lnTo>
                  <a:lnTo>
                    <a:pt x="417595" y="39527"/>
                  </a:lnTo>
                  <a:lnTo>
                    <a:pt x="626392" y="59291"/>
                  </a:lnTo>
                  <a:lnTo>
                    <a:pt x="835190" y="0"/>
                  </a:lnTo>
                  <a:lnTo>
                    <a:pt x="1043987" y="29645"/>
                  </a:lnTo>
                  <a:lnTo>
                    <a:pt x="1252785" y="29645"/>
                  </a:lnTo>
                  <a:lnTo>
                    <a:pt x="1461582" y="29645"/>
                  </a:lnTo>
                </a:path>
              </a:pathLst>
            </a:custGeom>
            <a:ln w="35231" cap="flat">
              <a:solidFill>
                <a:srgbClr val="BEBEBE">
                  <a:alpha val="69803"/>
                </a:srgbClr>
              </a:solidFill>
              <a:prstDash val="solid"/>
              <a:round/>
            </a:ln>
          </p:spPr>
          <p:txBody>
            <a:bodyPr/>
            <a:lstStyle/>
            <a:p/>
          </p:txBody>
        </p:sp>
        <p:sp>
          <p:nvSpPr>
            <p:cNvPr id="56" name="pl56"/>
            <p:cNvSpPr/>
            <p:nvPr/>
          </p:nvSpPr>
          <p:spPr>
            <a:xfrm>
              <a:off x="830429" y="2878310"/>
              <a:ext cx="1461582" cy="59291"/>
            </a:xfrm>
            <a:custGeom>
              <a:avLst/>
              <a:pathLst>
                <a:path w="1461582" h="59291">
                  <a:moveTo>
                    <a:pt x="0" y="9881"/>
                  </a:moveTo>
                  <a:lnTo>
                    <a:pt x="208797" y="0"/>
                  </a:lnTo>
                  <a:lnTo>
                    <a:pt x="417595" y="29645"/>
                  </a:lnTo>
                  <a:lnTo>
                    <a:pt x="626392" y="59291"/>
                  </a:lnTo>
                  <a:lnTo>
                    <a:pt x="835190" y="49409"/>
                  </a:lnTo>
                  <a:lnTo>
                    <a:pt x="1043987" y="19763"/>
                  </a:lnTo>
                  <a:lnTo>
                    <a:pt x="1252785" y="19763"/>
                  </a:lnTo>
                  <a:lnTo>
                    <a:pt x="1461582" y="9881"/>
                  </a:lnTo>
                </a:path>
              </a:pathLst>
            </a:custGeom>
            <a:ln w="20325" cap="flat">
              <a:solidFill>
                <a:srgbClr val="6B6B6B">
                  <a:alpha val="100000"/>
                </a:srgbClr>
              </a:solidFill>
              <a:prstDash val="solid"/>
              <a:round/>
            </a:ln>
          </p:spPr>
          <p:txBody>
            <a:bodyPr/>
            <a:lstStyle/>
            <a:p/>
          </p:txBody>
        </p:sp>
        <p:sp>
          <p:nvSpPr>
            <p:cNvPr id="57" name="pl57"/>
            <p:cNvSpPr/>
            <p:nvPr/>
          </p:nvSpPr>
          <p:spPr>
            <a:xfrm>
              <a:off x="830429" y="2868428"/>
              <a:ext cx="1461582" cy="59291"/>
            </a:xfrm>
            <a:custGeom>
              <a:avLst/>
              <a:pathLst>
                <a:path w="1461582" h="59291">
                  <a:moveTo>
                    <a:pt x="0" y="9881"/>
                  </a:moveTo>
                  <a:lnTo>
                    <a:pt x="208797" y="0"/>
                  </a:lnTo>
                  <a:lnTo>
                    <a:pt x="417595" y="39527"/>
                  </a:lnTo>
                  <a:lnTo>
                    <a:pt x="626392" y="59291"/>
                  </a:lnTo>
                  <a:lnTo>
                    <a:pt x="835190" y="0"/>
                  </a:lnTo>
                  <a:lnTo>
                    <a:pt x="1043987" y="29645"/>
                  </a:lnTo>
                  <a:lnTo>
                    <a:pt x="1252785" y="29645"/>
                  </a:lnTo>
                  <a:lnTo>
                    <a:pt x="1461582" y="29645"/>
                  </a:lnTo>
                </a:path>
              </a:pathLst>
            </a:custGeom>
            <a:ln w="40651" cap="flat">
              <a:solidFill>
                <a:srgbClr val="000000">
                  <a:alpha val="100000"/>
                </a:srgbClr>
              </a:solidFill>
              <a:prstDash val="solid"/>
              <a:round/>
            </a:ln>
          </p:spPr>
          <p:txBody>
            <a:bodyPr/>
            <a:lstStyle/>
            <a:p/>
          </p:txBody>
        </p:sp>
        <p:sp>
          <p:nvSpPr>
            <p:cNvPr id="58" name="pl58"/>
            <p:cNvSpPr/>
            <p:nvPr/>
          </p:nvSpPr>
          <p:spPr>
            <a:xfrm>
              <a:off x="830429" y="2868428"/>
              <a:ext cx="1461582" cy="59291"/>
            </a:xfrm>
            <a:custGeom>
              <a:avLst/>
              <a:pathLst>
                <a:path w="1461582" h="59291">
                  <a:moveTo>
                    <a:pt x="0" y="9881"/>
                  </a:moveTo>
                  <a:lnTo>
                    <a:pt x="208797" y="0"/>
                  </a:lnTo>
                  <a:lnTo>
                    <a:pt x="417595" y="39527"/>
                  </a:lnTo>
                  <a:lnTo>
                    <a:pt x="626392" y="59291"/>
                  </a:lnTo>
                  <a:lnTo>
                    <a:pt x="835190" y="0"/>
                  </a:lnTo>
                  <a:lnTo>
                    <a:pt x="1043987" y="29645"/>
                  </a:lnTo>
                  <a:lnTo>
                    <a:pt x="1252785" y="29645"/>
                  </a:lnTo>
                  <a:lnTo>
                    <a:pt x="1461582" y="29645"/>
                  </a:lnTo>
                </a:path>
              </a:pathLst>
            </a:custGeom>
            <a:ln w="35231" cap="flat">
              <a:solidFill>
                <a:srgbClr val="1CABE2">
                  <a:alpha val="100000"/>
                </a:srgbClr>
              </a:solidFill>
              <a:prstDash val="solid"/>
              <a:round/>
            </a:ln>
          </p:spPr>
          <p:txBody>
            <a:bodyPr/>
            <a:lstStyle/>
            <a:p/>
          </p:txBody>
        </p:sp>
        <p:sp>
          <p:nvSpPr>
            <p:cNvPr id="59" name="tx59"/>
            <p:cNvSpPr/>
            <p:nvPr/>
          </p:nvSpPr>
          <p:spPr>
            <a:xfrm>
              <a:off x="770170" y="26997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60" name="tx60"/>
            <p:cNvSpPr/>
            <p:nvPr/>
          </p:nvSpPr>
          <p:spPr>
            <a:xfrm>
              <a:off x="978968" y="268987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78</a:t>
              </a:r>
            </a:p>
          </p:txBody>
        </p:sp>
        <p:sp>
          <p:nvSpPr>
            <p:cNvPr id="61" name="tx61"/>
            <p:cNvSpPr/>
            <p:nvPr/>
          </p:nvSpPr>
          <p:spPr>
            <a:xfrm>
              <a:off x="1187765" y="27294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62" name="tx62"/>
            <p:cNvSpPr/>
            <p:nvPr/>
          </p:nvSpPr>
          <p:spPr>
            <a:xfrm>
              <a:off x="1396563" y="274916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72</a:t>
              </a:r>
            </a:p>
          </p:txBody>
        </p:sp>
        <p:sp>
          <p:nvSpPr>
            <p:cNvPr id="63" name="tx63"/>
            <p:cNvSpPr/>
            <p:nvPr/>
          </p:nvSpPr>
          <p:spPr>
            <a:xfrm>
              <a:off x="1605360" y="268987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78</a:t>
              </a:r>
            </a:p>
          </p:txBody>
        </p:sp>
        <p:sp>
          <p:nvSpPr>
            <p:cNvPr id="64" name="tx64"/>
            <p:cNvSpPr/>
            <p:nvPr/>
          </p:nvSpPr>
          <p:spPr>
            <a:xfrm>
              <a:off x="1814158" y="271951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65" name="tx65"/>
            <p:cNvSpPr/>
            <p:nvPr/>
          </p:nvSpPr>
          <p:spPr>
            <a:xfrm>
              <a:off x="2022955" y="271951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66" name="tx66"/>
            <p:cNvSpPr/>
            <p:nvPr/>
          </p:nvSpPr>
          <p:spPr>
            <a:xfrm>
              <a:off x="2231753" y="271951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67" name="rc67"/>
            <p:cNvSpPr/>
            <p:nvPr/>
          </p:nvSpPr>
          <p:spPr>
            <a:xfrm>
              <a:off x="757350" y="3643012"/>
              <a:ext cx="1607740" cy="1000048"/>
            </a:xfrm>
            <a:prstGeom prst="rect">
              <a:avLst/>
            </a:prstGeom>
            <a:solidFill>
              <a:srgbClr val="EBEBEB">
                <a:alpha val="100000"/>
              </a:srgbClr>
            </a:solidFill>
          </p:spPr>
          <p:txBody>
            <a:bodyPr/>
            <a:lstStyle/>
            <a:p/>
          </p:txBody>
        </p:sp>
        <p:sp>
          <p:nvSpPr>
            <p:cNvPr id="68" name="pl68"/>
            <p:cNvSpPr/>
            <p:nvPr/>
          </p:nvSpPr>
          <p:spPr>
            <a:xfrm>
              <a:off x="757350" y="455313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69" name="pl69"/>
            <p:cNvSpPr/>
            <p:nvPr/>
          </p:nvSpPr>
          <p:spPr>
            <a:xfrm>
              <a:off x="757350" y="430608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70" name="pl70"/>
            <p:cNvSpPr/>
            <p:nvPr/>
          </p:nvSpPr>
          <p:spPr>
            <a:xfrm>
              <a:off x="757350" y="405904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71" name="pl71"/>
            <p:cNvSpPr/>
            <p:nvPr/>
          </p:nvSpPr>
          <p:spPr>
            <a:xfrm>
              <a:off x="757350" y="381199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72" name="pl72"/>
            <p:cNvSpPr/>
            <p:nvPr/>
          </p:nvSpPr>
          <p:spPr>
            <a:xfrm>
              <a:off x="75735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73" name="pl73"/>
            <p:cNvSpPr/>
            <p:nvPr/>
          </p:nvSpPr>
          <p:spPr>
            <a:xfrm>
              <a:off x="757350" y="442961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74" name="pl74"/>
            <p:cNvSpPr/>
            <p:nvPr/>
          </p:nvSpPr>
          <p:spPr>
            <a:xfrm>
              <a:off x="757350" y="418256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75" name="pl75"/>
            <p:cNvSpPr/>
            <p:nvPr/>
          </p:nvSpPr>
          <p:spPr>
            <a:xfrm>
              <a:off x="757350" y="393551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76" name="pl76"/>
            <p:cNvSpPr/>
            <p:nvPr/>
          </p:nvSpPr>
          <p:spPr>
            <a:xfrm>
              <a:off x="83042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7" name="pl77"/>
            <p:cNvSpPr/>
            <p:nvPr/>
          </p:nvSpPr>
          <p:spPr>
            <a:xfrm>
              <a:off x="103922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8" name="pl78"/>
            <p:cNvSpPr/>
            <p:nvPr/>
          </p:nvSpPr>
          <p:spPr>
            <a:xfrm>
              <a:off x="124802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9" name="pl79"/>
            <p:cNvSpPr/>
            <p:nvPr/>
          </p:nvSpPr>
          <p:spPr>
            <a:xfrm>
              <a:off x="1456822"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80" name="pl80"/>
            <p:cNvSpPr/>
            <p:nvPr/>
          </p:nvSpPr>
          <p:spPr>
            <a:xfrm>
              <a:off x="166561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81" name="pl81"/>
            <p:cNvSpPr/>
            <p:nvPr/>
          </p:nvSpPr>
          <p:spPr>
            <a:xfrm>
              <a:off x="1874417"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82" name="pl82"/>
            <p:cNvSpPr/>
            <p:nvPr/>
          </p:nvSpPr>
          <p:spPr>
            <a:xfrm>
              <a:off x="208321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83" name="pl83"/>
            <p:cNvSpPr/>
            <p:nvPr/>
          </p:nvSpPr>
          <p:spPr>
            <a:xfrm>
              <a:off x="2292012"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84" name="pl84"/>
            <p:cNvSpPr/>
            <p:nvPr/>
          </p:nvSpPr>
          <p:spPr>
            <a:xfrm>
              <a:off x="830429" y="4162800"/>
              <a:ext cx="1461582" cy="59291"/>
            </a:xfrm>
            <a:custGeom>
              <a:avLst/>
              <a:pathLst>
                <a:path w="1461582" h="59291">
                  <a:moveTo>
                    <a:pt x="0" y="9881"/>
                  </a:moveTo>
                  <a:lnTo>
                    <a:pt x="208797" y="0"/>
                  </a:lnTo>
                  <a:lnTo>
                    <a:pt x="417595" y="29645"/>
                  </a:lnTo>
                  <a:lnTo>
                    <a:pt x="626392" y="59291"/>
                  </a:lnTo>
                  <a:lnTo>
                    <a:pt x="835190" y="49409"/>
                  </a:lnTo>
                  <a:lnTo>
                    <a:pt x="1043987" y="19763"/>
                  </a:lnTo>
                  <a:lnTo>
                    <a:pt x="1252785" y="19763"/>
                  </a:lnTo>
                  <a:lnTo>
                    <a:pt x="1461582" y="9881"/>
                  </a:lnTo>
                </a:path>
              </a:pathLst>
            </a:custGeom>
            <a:ln w="20325" cap="flat">
              <a:solidFill>
                <a:srgbClr val="BEBEBE">
                  <a:alpha val="69803"/>
                </a:srgbClr>
              </a:solidFill>
              <a:prstDash val="solid"/>
              <a:round/>
            </a:ln>
          </p:spPr>
          <p:txBody>
            <a:bodyPr/>
            <a:lstStyle/>
            <a:p/>
          </p:txBody>
        </p:sp>
        <p:sp>
          <p:nvSpPr>
            <p:cNvPr id="85" name="pl85"/>
            <p:cNvSpPr/>
            <p:nvPr/>
          </p:nvSpPr>
          <p:spPr>
            <a:xfrm>
              <a:off x="830429" y="4182564"/>
              <a:ext cx="1461582" cy="148228"/>
            </a:xfrm>
            <a:custGeom>
              <a:avLst/>
              <a:pathLst>
                <a:path w="1461582" h="148228">
                  <a:moveTo>
                    <a:pt x="0" y="49409"/>
                  </a:moveTo>
                  <a:lnTo>
                    <a:pt x="208797" y="49409"/>
                  </a:lnTo>
                  <a:lnTo>
                    <a:pt x="417595" y="118582"/>
                  </a:lnTo>
                  <a:lnTo>
                    <a:pt x="626392" y="0"/>
                  </a:lnTo>
                  <a:lnTo>
                    <a:pt x="835190" y="148228"/>
                  </a:lnTo>
                  <a:lnTo>
                    <a:pt x="1043987" y="49409"/>
                  </a:lnTo>
                  <a:lnTo>
                    <a:pt x="1252785" y="138346"/>
                  </a:lnTo>
                  <a:lnTo>
                    <a:pt x="1461582" y="128464"/>
                  </a:lnTo>
                </a:path>
              </a:pathLst>
            </a:custGeom>
            <a:ln w="40651" cap="flat">
              <a:solidFill>
                <a:srgbClr val="BEBEBE">
                  <a:alpha val="69803"/>
                </a:srgbClr>
              </a:solidFill>
              <a:prstDash val="solid"/>
              <a:round/>
            </a:ln>
          </p:spPr>
          <p:txBody>
            <a:bodyPr/>
            <a:lstStyle/>
            <a:p/>
          </p:txBody>
        </p:sp>
        <p:sp>
          <p:nvSpPr>
            <p:cNvPr id="86" name="pl86"/>
            <p:cNvSpPr/>
            <p:nvPr/>
          </p:nvSpPr>
          <p:spPr>
            <a:xfrm>
              <a:off x="830429" y="4182564"/>
              <a:ext cx="1461582" cy="148228"/>
            </a:xfrm>
            <a:custGeom>
              <a:avLst/>
              <a:pathLst>
                <a:path w="1461582" h="148228">
                  <a:moveTo>
                    <a:pt x="0" y="49409"/>
                  </a:moveTo>
                  <a:lnTo>
                    <a:pt x="208797" y="49409"/>
                  </a:lnTo>
                  <a:lnTo>
                    <a:pt x="417595" y="118582"/>
                  </a:lnTo>
                  <a:lnTo>
                    <a:pt x="626392" y="0"/>
                  </a:lnTo>
                  <a:lnTo>
                    <a:pt x="835190" y="148228"/>
                  </a:lnTo>
                  <a:lnTo>
                    <a:pt x="1043987" y="49409"/>
                  </a:lnTo>
                  <a:lnTo>
                    <a:pt x="1252785" y="138346"/>
                  </a:lnTo>
                  <a:lnTo>
                    <a:pt x="1461582" y="128464"/>
                  </a:lnTo>
                </a:path>
              </a:pathLst>
            </a:custGeom>
            <a:ln w="35231" cap="flat">
              <a:solidFill>
                <a:srgbClr val="BEBEBE">
                  <a:alpha val="69803"/>
                </a:srgbClr>
              </a:solidFill>
              <a:prstDash val="solid"/>
              <a:round/>
            </a:ln>
          </p:spPr>
          <p:txBody>
            <a:bodyPr/>
            <a:lstStyle/>
            <a:p/>
          </p:txBody>
        </p:sp>
        <p:sp>
          <p:nvSpPr>
            <p:cNvPr id="87" name="pl87"/>
            <p:cNvSpPr/>
            <p:nvPr/>
          </p:nvSpPr>
          <p:spPr>
            <a:xfrm>
              <a:off x="830429" y="4162800"/>
              <a:ext cx="1461582" cy="59291"/>
            </a:xfrm>
            <a:custGeom>
              <a:avLst/>
              <a:pathLst>
                <a:path w="1461582" h="59291">
                  <a:moveTo>
                    <a:pt x="0" y="9881"/>
                  </a:moveTo>
                  <a:lnTo>
                    <a:pt x="208797" y="0"/>
                  </a:lnTo>
                  <a:lnTo>
                    <a:pt x="417595" y="29645"/>
                  </a:lnTo>
                  <a:lnTo>
                    <a:pt x="626392" y="59291"/>
                  </a:lnTo>
                  <a:lnTo>
                    <a:pt x="835190" y="49409"/>
                  </a:lnTo>
                  <a:lnTo>
                    <a:pt x="1043987" y="19763"/>
                  </a:lnTo>
                  <a:lnTo>
                    <a:pt x="1252785" y="19763"/>
                  </a:lnTo>
                  <a:lnTo>
                    <a:pt x="1461582" y="9881"/>
                  </a:lnTo>
                </a:path>
              </a:pathLst>
            </a:custGeom>
            <a:ln w="20325" cap="flat">
              <a:solidFill>
                <a:srgbClr val="6B6B6B">
                  <a:alpha val="100000"/>
                </a:srgbClr>
              </a:solidFill>
              <a:prstDash val="solid"/>
              <a:round/>
            </a:ln>
          </p:spPr>
          <p:txBody>
            <a:bodyPr/>
            <a:lstStyle/>
            <a:p/>
          </p:txBody>
        </p:sp>
        <p:sp>
          <p:nvSpPr>
            <p:cNvPr id="88" name="pl88"/>
            <p:cNvSpPr/>
            <p:nvPr/>
          </p:nvSpPr>
          <p:spPr>
            <a:xfrm>
              <a:off x="830429" y="4182564"/>
              <a:ext cx="1461582" cy="148228"/>
            </a:xfrm>
            <a:custGeom>
              <a:avLst/>
              <a:pathLst>
                <a:path w="1461582" h="148228">
                  <a:moveTo>
                    <a:pt x="0" y="49409"/>
                  </a:moveTo>
                  <a:lnTo>
                    <a:pt x="208797" y="49409"/>
                  </a:lnTo>
                  <a:lnTo>
                    <a:pt x="417595" y="118582"/>
                  </a:lnTo>
                  <a:lnTo>
                    <a:pt x="626392" y="0"/>
                  </a:lnTo>
                  <a:lnTo>
                    <a:pt x="835190" y="148228"/>
                  </a:lnTo>
                  <a:lnTo>
                    <a:pt x="1043987" y="49409"/>
                  </a:lnTo>
                  <a:lnTo>
                    <a:pt x="1252785" y="138346"/>
                  </a:lnTo>
                  <a:lnTo>
                    <a:pt x="1461582" y="128464"/>
                  </a:lnTo>
                </a:path>
              </a:pathLst>
            </a:custGeom>
            <a:ln w="40651" cap="flat">
              <a:solidFill>
                <a:srgbClr val="000000">
                  <a:alpha val="100000"/>
                </a:srgbClr>
              </a:solidFill>
              <a:prstDash val="solid"/>
              <a:round/>
            </a:ln>
          </p:spPr>
          <p:txBody>
            <a:bodyPr/>
            <a:lstStyle/>
            <a:p/>
          </p:txBody>
        </p:sp>
        <p:sp>
          <p:nvSpPr>
            <p:cNvPr id="89" name="pl89"/>
            <p:cNvSpPr/>
            <p:nvPr/>
          </p:nvSpPr>
          <p:spPr>
            <a:xfrm>
              <a:off x="830429" y="4182564"/>
              <a:ext cx="1461582" cy="148228"/>
            </a:xfrm>
            <a:custGeom>
              <a:avLst/>
              <a:pathLst>
                <a:path w="1461582" h="148228">
                  <a:moveTo>
                    <a:pt x="0" y="49409"/>
                  </a:moveTo>
                  <a:lnTo>
                    <a:pt x="208797" y="49409"/>
                  </a:lnTo>
                  <a:lnTo>
                    <a:pt x="417595" y="118582"/>
                  </a:lnTo>
                  <a:lnTo>
                    <a:pt x="626392" y="0"/>
                  </a:lnTo>
                  <a:lnTo>
                    <a:pt x="835190" y="148228"/>
                  </a:lnTo>
                  <a:lnTo>
                    <a:pt x="1043987" y="49409"/>
                  </a:lnTo>
                  <a:lnTo>
                    <a:pt x="1252785" y="138346"/>
                  </a:lnTo>
                  <a:lnTo>
                    <a:pt x="1461582" y="128464"/>
                  </a:lnTo>
                </a:path>
              </a:pathLst>
            </a:custGeom>
            <a:ln w="35231" cap="flat">
              <a:solidFill>
                <a:srgbClr val="1CABE2">
                  <a:alpha val="100000"/>
                </a:srgbClr>
              </a:solidFill>
              <a:prstDash val="solid"/>
              <a:round/>
            </a:ln>
          </p:spPr>
          <p:txBody>
            <a:bodyPr/>
            <a:lstStyle/>
            <a:p/>
          </p:txBody>
        </p:sp>
        <p:sp>
          <p:nvSpPr>
            <p:cNvPr id="90" name="tx90"/>
            <p:cNvSpPr/>
            <p:nvPr/>
          </p:nvSpPr>
          <p:spPr>
            <a:xfrm>
              <a:off x="770170" y="405341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91" name="tx91"/>
            <p:cNvSpPr/>
            <p:nvPr/>
          </p:nvSpPr>
          <p:spPr>
            <a:xfrm>
              <a:off x="978968" y="405341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92" name="tx92"/>
            <p:cNvSpPr/>
            <p:nvPr/>
          </p:nvSpPr>
          <p:spPr>
            <a:xfrm>
              <a:off x="1187765" y="41225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63</a:t>
              </a:r>
            </a:p>
          </p:txBody>
        </p:sp>
        <p:sp>
          <p:nvSpPr>
            <p:cNvPr id="93" name="tx93"/>
            <p:cNvSpPr/>
            <p:nvPr/>
          </p:nvSpPr>
          <p:spPr>
            <a:xfrm>
              <a:off x="1396563" y="400400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94" name="tx94"/>
            <p:cNvSpPr/>
            <p:nvPr/>
          </p:nvSpPr>
          <p:spPr>
            <a:xfrm>
              <a:off x="1605360" y="41522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60</a:t>
              </a:r>
            </a:p>
          </p:txBody>
        </p:sp>
        <p:sp>
          <p:nvSpPr>
            <p:cNvPr id="95" name="tx95"/>
            <p:cNvSpPr/>
            <p:nvPr/>
          </p:nvSpPr>
          <p:spPr>
            <a:xfrm>
              <a:off x="1814158" y="405341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96" name="tx96"/>
            <p:cNvSpPr/>
            <p:nvPr/>
          </p:nvSpPr>
          <p:spPr>
            <a:xfrm>
              <a:off x="2022955" y="41423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61</a:t>
              </a:r>
            </a:p>
          </p:txBody>
        </p:sp>
        <p:sp>
          <p:nvSpPr>
            <p:cNvPr id="97" name="tx97"/>
            <p:cNvSpPr/>
            <p:nvPr/>
          </p:nvSpPr>
          <p:spPr>
            <a:xfrm>
              <a:off x="2231753" y="413247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62</a:t>
              </a:r>
            </a:p>
          </p:txBody>
        </p:sp>
        <p:sp>
          <p:nvSpPr>
            <p:cNvPr id="98" name="rc98"/>
            <p:cNvSpPr/>
            <p:nvPr/>
          </p:nvSpPr>
          <p:spPr>
            <a:xfrm>
              <a:off x="757350" y="4927502"/>
              <a:ext cx="1607740" cy="1000048"/>
            </a:xfrm>
            <a:prstGeom prst="rect">
              <a:avLst/>
            </a:prstGeom>
            <a:solidFill>
              <a:srgbClr val="EBEBEB">
                <a:alpha val="100000"/>
              </a:srgbClr>
            </a:solidFill>
          </p:spPr>
          <p:txBody>
            <a:bodyPr/>
            <a:lstStyle/>
            <a:p/>
          </p:txBody>
        </p:sp>
        <p:sp>
          <p:nvSpPr>
            <p:cNvPr id="99" name="pl99"/>
            <p:cNvSpPr/>
            <p:nvPr/>
          </p:nvSpPr>
          <p:spPr>
            <a:xfrm>
              <a:off x="757350" y="583762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00" name="pl100"/>
            <p:cNvSpPr/>
            <p:nvPr/>
          </p:nvSpPr>
          <p:spPr>
            <a:xfrm>
              <a:off x="757350" y="559057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01" name="pl101"/>
            <p:cNvSpPr/>
            <p:nvPr/>
          </p:nvSpPr>
          <p:spPr>
            <a:xfrm>
              <a:off x="757350" y="534353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02" name="pl102"/>
            <p:cNvSpPr/>
            <p:nvPr/>
          </p:nvSpPr>
          <p:spPr>
            <a:xfrm>
              <a:off x="757350" y="509648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03" name="pl103"/>
            <p:cNvSpPr/>
            <p:nvPr/>
          </p:nvSpPr>
          <p:spPr>
            <a:xfrm>
              <a:off x="75735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04" name="pl104"/>
            <p:cNvSpPr/>
            <p:nvPr/>
          </p:nvSpPr>
          <p:spPr>
            <a:xfrm>
              <a:off x="757350" y="571410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05" name="pl105"/>
            <p:cNvSpPr/>
            <p:nvPr/>
          </p:nvSpPr>
          <p:spPr>
            <a:xfrm>
              <a:off x="757350" y="5467053"/>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06" name="pl106"/>
            <p:cNvSpPr/>
            <p:nvPr/>
          </p:nvSpPr>
          <p:spPr>
            <a:xfrm>
              <a:off x="757350" y="522000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07" name="pl107"/>
            <p:cNvSpPr/>
            <p:nvPr/>
          </p:nvSpPr>
          <p:spPr>
            <a:xfrm>
              <a:off x="83042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8" name="pl108"/>
            <p:cNvSpPr/>
            <p:nvPr/>
          </p:nvSpPr>
          <p:spPr>
            <a:xfrm>
              <a:off x="103922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9" name="pl109"/>
            <p:cNvSpPr/>
            <p:nvPr/>
          </p:nvSpPr>
          <p:spPr>
            <a:xfrm>
              <a:off x="124802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10" name="pl110"/>
            <p:cNvSpPr/>
            <p:nvPr/>
          </p:nvSpPr>
          <p:spPr>
            <a:xfrm>
              <a:off x="1456822"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11" name="pl111"/>
            <p:cNvSpPr/>
            <p:nvPr/>
          </p:nvSpPr>
          <p:spPr>
            <a:xfrm>
              <a:off x="166561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12" name="pl112"/>
            <p:cNvSpPr/>
            <p:nvPr/>
          </p:nvSpPr>
          <p:spPr>
            <a:xfrm>
              <a:off x="1874417"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13" name="pl113"/>
            <p:cNvSpPr/>
            <p:nvPr/>
          </p:nvSpPr>
          <p:spPr>
            <a:xfrm>
              <a:off x="208321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14" name="pl114"/>
            <p:cNvSpPr/>
            <p:nvPr/>
          </p:nvSpPr>
          <p:spPr>
            <a:xfrm>
              <a:off x="2292012"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15" name="pl115"/>
            <p:cNvSpPr/>
            <p:nvPr/>
          </p:nvSpPr>
          <p:spPr>
            <a:xfrm>
              <a:off x="830429" y="5447290"/>
              <a:ext cx="1461582" cy="59291"/>
            </a:xfrm>
            <a:custGeom>
              <a:avLst/>
              <a:pathLst>
                <a:path w="1461582" h="59291">
                  <a:moveTo>
                    <a:pt x="0" y="9881"/>
                  </a:moveTo>
                  <a:lnTo>
                    <a:pt x="208797" y="0"/>
                  </a:lnTo>
                  <a:lnTo>
                    <a:pt x="417595" y="29645"/>
                  </a:lnTo>
                  <a:lnTo>
                    <a:pt x="626392" y="59291"/>
                  </a:lnTo>
                  <a:lnTo>
                    <a:pt x="835190" y="49409"/>
                  </a:lnTo>
                  <a:lnTo>
                    <a:pt x="1043987" y="19763"/>
                  </a:lnTo>
                  <a:lnTo>
                    <a:pt x="1252785" y="19763"/>
                  </a:lnTo>
                  <a:lnTo>
                    <a:pt x="1461582" y="9881"/>
                  </a:lnTo>
                </a:path>
              </a:pathLst>
            </a:custGeom>
            <a:ln w="20325" cap="flat">
              <a:solidFill>
                <a:srgbClr val="BEBEBE">
                  <a:alpha val="69803"/>
                </a:srgbClr>
              </a:solidFill>
              <a:prstDash val="solid"/>
              <a:round/>
            </a:ln>
          </p:spPr>
          <p:txBody>
            <a:bodyPr/>
            <a:lstStyle/>
            <a:p/>
          </p:txBody>
        </p:sp>
        <p:sp>
          <p:nvSpPr>
            <p:cNvPr id="116" name="pl116"/>
            <p:cNvSpPr/>
            <p:nvPr/>
          </p:nvSpPr>
          <p:spPr>
            <a:xfrm>
              <a:off x="830429" y="5368234"/>
              <a:ext cx="1461582" cy="296457"/>
            </a:xfrm>
            <a:custGeom>
              <a:avLst/>
              <a:pathLst>
                <a:path w="1461582" h="296457">
                  <a:moveTo>
                    <a:pt x="0" y="0"/>
                  </a:moveTo>
                  <a:lnTo>
                    <a:pt x="208797" y="0"/>
                  </a:lnTo>
                  <a:lnTo>
                    <a:pt x="417595" y="138346"/>
                  </a:lnTo>
                  <a:lnTo>
                    <a:pt x="626392" y="286575"/>
                  </a:lnTo>
                  <a:lnTo>
                    <a:pt x="835190" y="296457"/>
                  </a:lnTo>
                  <a:lnTo>
                    <a:pt x="1043987" y="148228"/>
                  </a:lnTo>
                  <a:lnTo>
                    <a:pt x="1252785" y="148228"/>
                  </a:lnTo>
                  <a:lnTo>
                    <a:pt x="1461582" y="148228"/>
                  </a:lnTo>
                </a:path>
              </a:pathLst>
            </a:custGeom>
            <a:ln w="40651" cap="flat">
              <a:solidFill>
                <a:srgbClr val="BEBEBE">
                  <a:alpha val="69803"/>
                </a:srgbClr>
              </a:solidFill>
              <a:prstDash val="solid"/>
              <a:round/>
            </a:ln>
          </p:spPr>
          <p:txBody>
            <a:bodyPr/>
            <a:lstStyle/>
            <a:p/>
          </p:txBody>
        </p:sp>
        <p:sp>
          <p:nvSpPr>
            <p:cNvPr id="117" name="pl117"/>
            <p:cNvSpPr/>
            <p:nvPr/>
          </p:nvSpPr>
          <p:spPr>
            <a:xfrm>
              <a:off x="830429" y="5368234"/>
              <a:ext cx="1461582" cy="296457"/>
            </a:xfrm>
            <a:custGeom>
              <a:avLst/>
              <a:pathLst>
                <a:path w="1461582" h="296457">
                  <a:moveTo>
                    <a:pt x="0" y="0"/>
                  </a:moveTo>
                  <a:lnTo>
                    <a:pt x="208797" y="0"/>
                  </a:lnTo>
                  <a:lnTo>
                    <a:pt x="417595" y="138346"/>
                  </a:lnTo>
                  <a:lnTo>
                    <a:pt x="626392" y="286575"/>
                  </a:lnTo>
                  <a:lnTo>
                    <a:pt x="835190" y="296457"/>
                  </a:lnTo>
                  <a:lnTo>
                    <a:pt x="1043987" y="148228"/>
                  </a:lnTo>
                  <a:lnTo>
                    <a:pt x="1252785" y="148228"/>
                  </a:lnTo>
                  <a:lnTo>
                    <a:pt x="1461582" y="148228"/>
                  </a:lnTo>
                </a:path>
              </a:pathLst>
            </a:custGeom>
            <a:ln w="35231" cap="flat">
              <a:solidFill>
                <a:srgbClr val="BEBEBE">
                  <a:alpha val="69803"/>
                </a:srgbClr>
              </a:solidFill>
              <a:prstDash val="solid"/>
              <a:round/>
            </a:ln>
          </p:spPr>
          <p:txBody>
            <a:bodyPr/>
            <a:lstStyle/>
            <a:p/>
          </p:txBody>
        </p:sp>
        <p:sp>
          <p:nvSpPr>
            <p:cNvPr id="118" name="pl118"/>
            <p:cNvSpPr/>
            <p:nvPr/>
          </p:nvSpPr>
          <p:spPr>
            <a:xfrm>
              <a:off x="830429" y="5447290"/>
              <a:ext cx="1461582" cy="59291"/>
            </a:xfrm>
            <a:custGeom>
              <a:avLst/>
              <a:pathLst>
                <a:path w="1461582" h="59291">
                  <a:moveTo>
                    <a:pt x="0" y="9881"/>
                  </a:moveTo>
                  <a:lnTo>
                    <a:pt x="208797" y="0"/>
                  </a:lnTo>
                  <a:lnTo>
                    <a:pt x="417595" y="29645"/>
                  </a:lnTo>
                  <a:lnTo>
                    <a:pt x="626392" y="59291"/>
                  </a:lnTo>
                  <a:lnTo>
                    <a:pt x="835190" y="49409"/>
                  </a:lnTo>
                  <a:lnTo>
                    <a:pt x="1043987" y="19763"/>
                  </a:lnTo>
                  <a:lnTo>
                    <a:pt x="1252785" y="19763"/>
                  </a:lnTo>
                  <a:lnTo>
                    <a:pt x="1461582" y="9881"/>
                  </a:lnTo>
                </a:path>
              </a:pathLst>
            </a:custGeom>
            <a:ln w="20325" cap="flat">
              <a:solidFill>
                <a:srgbClr val="6B6B6B">
                  <a:alpha val="100000"/>
                </a:srgbClr>
              </a:solidFill>
              <a:prstDash val="solid"/>
              <a:round/>
            </a:ln>
          </p:spPr>
          <p:txBody>
            <a:bodyPr/>
            <a:lstStyle/>
            <a:p/>
          </p:txBody>
        </p:sp>
        <p:sp>
          <p:nvSpPr>
            <p:cNvPr id="119" name="pl119"/>
            <p:cNvSpPr/>
            <p:nvPr/>
          </p:nvSpPr>
          <p:spPr>
            <a:xfrm>
              <a:off x="830429" y="5368234"/>
              <a:ext cx="1461582" cy="296457"/>
            </a:xfrm>
            <a:custGeom>
              <a:avLst/>
              <a:pathLst>
                <a:path w="1461582" h="296457">
                  <a:moveTo>
                    <a:pt x="0" y="0"/>
                  </a:moveTo>
                  <a:lnTo>
                    <a:pt x="208797" y="0"/>
                  </a:lnTo>
                  <a:lnTo>
                    <a:pt x="417595" y="138346"/>
                  </a:lnTo>
                  <a:lnTo>
                    <a:pt x="626392" y="286575"/>
                  </a:lnTo>
                  <a:lnTo>
                    <a:pt x="835190" y="296457"/>
                  </a:lnTo>
                  <a:lnTo>
                    <a:pt x="1043987" y="148228"/>
                  </a:lnTo>
                  <a:lnTo>
                    <a:pt x="1252785" y="148228"/>
                  </a:lnTo>
                  <a:lnTo>
                    <a:pt x="1461582" y="148228"/>
                  </a:lnTo>
                </a:path>
              </a:pathLst>
            </a:custGeom>
            <a:ln w="40651" cap="flat">
              <a:solidFill>
                <a:srgbClr val="000000">
                  <a:alpha val="100000"/>
                </a:srgbClr>
              </a:solidFill>
              <a:prstDash val="solid"/>
              <a:round/>
            </a:ln>
          </p:spPr>
          <p:txBody>
            <a:bodyPr/>
            <a:lstStyle/>
            <a:p/>
          </p:txBody>
        </p:sp>
        <p:sp>
          <p:nvSpPr>
            <p:cNvPr id="120" name="pl120"/>
            <p:cNvSpPr/>
            <p:nvPr/>
          </p:nvSpPr>
          <p:spPr>
            <a:xfrm>
              <a:off x="830429" y="5368234"/>
              <a:ext cx="1461582" cy="296457"/>
            </a:xfrm>
            <a:custGeom>
              <a:avLst/>
              <a:pathLst>
                <a:path w="1461582" h="296457">
                  <a:moveTo>
                    <a:pt x="0" y="0"/>
                  </a:moveTo>
                  <a:lnTo>
                    <a:pt x="208797" y="0"/>
                  </a:lnTo>
                  <a:lnTo>
                    <a:pt x="417595" y="138346"/>
                  </a:lnTo>
                  <a:lnTo>
                    <a:pt x="626392" y="286575"/>
                  </a:lnTo>
                  <a:lnTo>
                    <a:pt x="835190" y="296457"/>
                  </a:lnTo>
                  <a:lnTo>
                    <a:pt x="1043987" y="148228"/>
                  </a:lnTo>
                  <a:lnTo>
                    <a:pt x="1252785" y="148228"/>
                  </a:lnTo>
                  <a:lnTo>
                    <a:pt x="1461582" y="148228"/>
                  </a:lnTo>
                </a:path>
              </a:pathLst>
            </a:custGeom>
            <a:ln w="35231" cap="flat">
              <a:solidFill>
                <a:srgbClr val="1CABE2">
                  <a:alpha val="100000"/>
                </a:srgbClr>
              </a:solidFill>
              <a:prstDash val="solid"/>
              <a:round/>
            </a:ln>
          </p:spPr>
          <p:txBody>
            <a:bodyPr/>
            <a:lstStyle/>
            <a:p/>
          </p:txBody>
        </p:sp>
        <p:sp>
          <p:nvSpPr>
            <p:cNvPr id="121" name="tx121"/>
            <p:cNvSpPr/>
            <p:nvPr/>
          </p:nvSpPr>
          <p:spPr>
            <a:xfrm>
              <a:off x="770170" y="51896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122" name="tx122"/>
            <p:cNvSpPr/>
            <p:nvPr/>
          </p:nvSpPr>
          <p:spPr>
            <a:xfrm>
              <a:off x="978968" y="51896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123" name="tx123"/>
            <p:cNvSpPr/>
            <p:nvPr/>
          </p:nvSpPr>
          <p:spPr>
            <a:xfrm>
              <a:off x="1187765" y="532802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124" name="tx124"/>
            <p:cNvSpPr/>
            <p:nvPr/>
          </p:nvSpPr>
          <p:spPr>
            <a:xfrm>
              <a:off x="1396563" y="54762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56</a:t>
              </a:r>
            </a:p>
          </p:txBody>
        </p:sp>
        <p:sp>
          <p:nvSpPr>
            <p:cNvPr id="125" name="tx125"/>
            <p:cNvSpPr/>
            <p:nvPr/>
          </p:nvSpPr>
          <p:spPr>
            <a:xfrm>
              <a:off x="1605360" y="54861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55</a:t>
              </a:r>
            </a:p>
          </p:txBody>
        </p:sp>
        <p:sp>
          <p:nvSpPr>
            <p:cNvPr id="126" name="tx126"/>
            <p:cNvSpPr/>
            <p:nvPr/>
          </p:nvSpPr>
          <p:spPr>
            <a:xfrm>
              <a:off x="1814158" y="53379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127" name="tx127"/>
            <p:cNvSpPr/>
            <p:nvPr/>
          </p:nvSpPr>
          <p:spPr>
            <a:xfrm>
              <a:off x="2022955" y="53379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128" name="tx128"/>
            <p:cNvSpPr/>
            <p:nvPr/>
          </p:nvSpPr>
          <p:spPr>
            <a:xfrm>
              <a:off x="2231753" y="53379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129" name="rc129"/>
            <p:cNvSpPr/>
            <p:nvPr/>
          </p:nvSpPr>
          <p:spPr>
            <a:xfrm>
              <a:off x="2434680" y="1074032"/>
              <a:ext cx="1607740" cy="1000048"/>
            </a:xfrm>
            <a:prstGeom prst="rect">
              <a:avLst/>
            </a:prstGeom>
            <a:solidFill>
              <a:srgbClr val="EBEBEB">
                <a:alpha val="100000"/>
              </a:srgbClr>
            </a:solidFill>
          </p:spPr>
          <p:txBody>
            <a:bodyPr/>
            <a:lstStyle/>
            <a:p/>
          </p:txBody>
        </p:sp>
        <p:sp>
          <p:nvSpPr>
            <p:cNvPr id="130" name="pl130"/>
            <p:cNvSpPr/>
            <p:nvPr/>
          </p:nvSpPr>
          <p:spPr>
            <a:xfrm>
              <a:off x="2434680" y="198415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31" name="pl131"/>
            <p:cNvSpPr/>
            <p:nvPr/>
          </p:nvSpPr>
          <p:spPr>
            <a:xfrm>
              <a:off x="2434680" y="173710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32" name="pl132"/>
            <p:cNvSpPr/>
            <p:nvPr/>
          </p:nvSpPr>
          <p:spPr>
            <a:xfrm>
              <a:off x="2434680" y="149006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33" name="pl133"/>
            <p:cNvSpPr/>
            <p:nvPr/>
          </p:nvSpPr>
          <p:spPr>
            <a:xfrm>
              <a:off x="2434680" y="124301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34" name="pl134"/>
            <p:cNvSpPr/>
            <p:nvPr/>
          </p:nvSpPr>
          <p:spPr>
            <a:xfrm>
              <a:off x="243468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35" name="pl135"/>
            <p:cNvSpPr/>
            <p:nvPr/>
          </p:nvSpPr>
          <p:spPr>
            <a:xfrm>
              <a:off x="2434680" y="186063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36" name="pl136"/>
            <p:cNvSpPr/>
            <p:nvPr/>
          </p:nvSpPr>
          <p:spPr>
            <a:xfrm>
              <a:off x="2434680" y="161358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37" name="pl137"/>
            <p:cNvSpPr/>
            <p:nvPr/>
          </p:nvSpPr>
          <p:spPr>
            <a:xfrm>
              <a:off x="2434680" y="136653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38" name="pl138"/>
            <p:cNvSpPr/>
            <p:nvPr/>
          </p:nvSpPr>
          <p:spPr>
            <a:xfrm>
              <a:off x="250775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9" name="pl139"/>
            <p:cNvSpPr/>
            <p:nvPr/>
          </p:nvSpPr>
          <p:spPr>
            <a:xfrm>
              <a:off x="271655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0" name="pl140"/>
            <p:cNvSpPr/>
            <p:nvPr/>
          </p:nvSpPr>
          <p:spPr>
            <a:xfrm>
              <a:off x="292535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1" name="pl141"/>
            <p:cNvSpPr/>
            <p:nvPr/>
          </p:nvSpPr>
          <p:spPr>
            <a:xfrm>
              <a:off x="313415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2" name="pl142"/>
            <p:cNvSpPr/>
            <p:nvPr/>
          </p:nvSpPr>
          <p:spPr>
            <a:xfrm>
              <a:off x="334294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3" name="pl143"/>
            <p:cNvSpPr/>
            <p:nvPr/>
          </p:nvSpPr>
          <p:spPr>
            <a:xfrm>
              <a:off x="355174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4" name="pl144"/>
            <p:cNvSpPr/>
            <p:nvPr/>
          </p:nvSpPr>
          <p:spPr>
            <a:xfrm>
              <a:off x="376054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5" name="pl145"/>
            <p:cNvSpPr/>
            <p:nvPr/>
          </p:nvSpPr>
          <p:spPr>
            <a:xfrm>
              <a:off x="3969342"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6" name="pl146"/>
            <p:cNvSpPr/>
            <p:nvPr/>
          </p:nvSpPr>
          <p:spPr>
            <a:xfrm>
              <a:off x="2507759" y="1593820"/>
              <a:ext cx="1461582" cy="59291"/>
            </a:xfrm>
            <a:custGeom>
              <a:avLst/>
              <a:pathLst>
                <a:path w="1461582" h="59291">
                  <a:moveTo>
                    <a:pt x="0" y="9881"/>
                  </a:moveTo>
                  <a:lnTo>
                    <a:pt x="208797" y="0"/>
                  </a:lnTo>
                  <a:lnTo>
                    <a:pt x="417595" y="29645"/>
                  </a:lnTo>
                  <a:lnTo>
                    <a:pt x="626392" y="59291"/>
                  </a:lnTo>
                  <a:lnTo>
                    <a:pt x="835190" y="49409"/>
                  </a:lnTo>
                  <a:lnTo>
                    <a:pt x="1043987" y="19763"/>
                  </a:lnTo>
                  <a:lnTo>
                    <a:pt x="1252785" y="19763"/>
                  </a:lnTo>
                  <a:lnTo>
                    <a:pt x="1461582" y="9881"/>
                  </a:lnTo>
                </a:path>
              </a:pathLst>
            </a:custGeom>
            <a:ln w="20325" cap="flat">
              <a:solidFill>
                <a:srgbClr val="BEBEBE">
                  <a:alpha val="69803"/>
                </a:srgbClr>
              </a:solidFill>
              <a:prstDash val="solid"/>
              <a:round/>
            </a:ln>
          </p:spPr>
          <p:txBody>
            <a:bodyPr/>
            <a:lstStyle/>
            <a:p/>
          </p:txBody>
        </p:sp>
        <p:sp>
          <p:nvSpPr>
            <p:cNvPr id="147" name="pl147"/>
            <p:cNvSpPr/>
            <p:nvPr/>
          </p:nvSpPr>
          <p:spPr>
            <a:xfrm>
              <a:off x="2507759" y="1623466"/>
              <a:ext cx="1461582" cy="49409"/>
            </a:xfrm>
            <a:custGeom>
              <a:avLst/>
              <a:pathLst>
                <a:path w="1461582" h="49409">
                  <a:moveTo>
                    <a:pt x="0" y="0"/>
                  </a:moveTo>
                  <a:lnTo>
                    <a:pt x="208797" y="19763"/>
                  </a:lnTo>
                  <a:lnTo>
                    <a:pt x="417595" y="39527"/>
                  </a:lnTo>
                  <a:lnTo>
                    <a:pt x="626392" y="39527"/>
                  </a:lnTo>
                  <a:lnTo>
                    <a:pt x="835190" y="49409"/>
                  </a:lnTo>
                  <a:lnTo>
                    <a:pt x="1043987" y="49409"/>
                  </a:lnTo>
                  <a:lnTo>
                    <a:pt x="1252785" y="49409"/>
                  </a:lnTo>
                  <a:lnTo>
                    <a:pt x="1461582" y="49409"/>
                  </a:lnTo>
                </a:path>
              </a:pathLst>
            </a:custGeom>
            <a:ln w="40651" cap="flat">
              <a:solidFill>
                <a:srgbClr val="BEBEBE">
                  <a:alpha val="69803"/>
                </a:srgbClr>
              </a:solidFill>
              <a:prstDash val="solid"/>
              <a:round/>
            </a:ln>
          </p:spPr>
          <p:txBody>
            <a:bodyPr/>
            <a:lstStyle/>
            <a:p/>
          </p:txBody>
        </p:sp>
        <p:sp>
          <p:nvSpPr>
            <p:cNvPr id="148" name="pl148"/>
            <p:cNvSpPr/>
            <p:nvPr/>
          </p:nvSpPr>
          <p:spPr>
            <a:xfrm>
              <a:off x="2507759" y="1623466"/>
              <a:ext cx="1461582" cy="49409"/>
            </a:xfrm>
            <a:custGeom>
              <a:avLst/>
              <a:pathLst>
                <a:path w="1461582" h="49409">
                  <a:moveTo>
                    <a:pt x="0" y="0"/>
                  </a:moveTo>
                  <a:lnTo>
                    <a:pt x="208797" y="19763"/>
                  </a:lnTo>
                  <a:lnTo>
                    <a:pt x="417595" y="39527"/>
                  </a:lnTo>
                  <a:lnTo>
                    <a:pt x="626392" y="39527"/>
                  </a:lnTo>
                  <a:lnTo>
                    <a:pt x="835190" y="49409"/>
                  </a:lnTo>
                  <a:lnTo>
                    <a:pt x="1043987" y="49409"/>
                  </a:lnTo>
                  <a:lnTo>
                    <a:pt x="1252785" y="49409"/>
                  </a:lnTo>
                  <a:lnTo>
                    <a:pt x="1461582" y="49409"/>
                  </a:lnTo>
                </a:path>
              </a:pathLst>
            </a:custGeom>
            <a:ln w="35231" cap="flat">
              <a:solidFill>
                <a:srgbClr val="BEBEBE">
                  <a:alpha val="69803"/>
                </a:srgbClr>
              </a:solidFill>
              <a:prstDash val="solid"/>
              <a:round/>
            </a:ln>
          </p:spPr>
          <p:txBody>
            <a:bodyPr/>
            <a:lstStyle/>
            <a:p/>
          </p:txBody>
        </p:sp>
        <p:sp>
          <p:nvSpPr>
            <p:cNvPr id="149" name="pl149"/>
            <p:cNvSpPr/>
            <p:nvPr/>
          </p:nvSpPr>
          <p:spPr>
            <a:xfrm>
              <a:off x="2507759" y="1593820"/>
              <a:ext cx="1461582" cy="59291"/>
            </a:xfrm>
            <a:custGeom>
              <a:avLst/>
              <a:pathLst>
                <a:path w="1461582" h="59291">
                  <a:moveTo>
                    <a:pt x="0" y="9881"/>
                  </a:moveTo>
                  <a:lnTo>
                    <a:pt x="208797" y="0"/>
                  </a:lnTo>
                  <a:lnTo>
                    <a:pt x="417595" y="29645"/>
                  </a:lnTo>
                  <a:lnTo>
                    <a:pt x="626392" y="59291"/>
                  </a:lnTo>
                  <a:lnTo>
                    <a:pt x="835190" y="49409"/>
                  </a:lnTo>
                  <a:lnTo>
                    <a:pt x="1043987" y="19763"/>
                  </a:lnTo>
                  <a:lnTo>
                    <a:pt x="1252785" y="19763"/>
                  </a:lnTo>
                  <a:lnTo>
                    <a:pt x="1461582" y="9881"/>
                  </a:lnTo>
                </a:path>
              </a:pathLst>
            </a:custGeom>
            <a:ln w="20325" cap="flat">
              <a:solidFill>
                <a:srgbClr val="6B6B6B">
                  <a:alpha val="100000"/>
                </a:srgbClr>
              </a:solidFill>
              <a:prstDash val="solid"/>
              <a:round/>
            </a:ln>
          </p:spPr>
          <p:txBody>
            <a:bodyPr/>
            <a:lstStyle/>
            <a:p/>
          </p:txBody>
        </p:sp>
        <p:sp>
          <p:nvSpPr>
            <p:cNvPr id="150" name="pl150"/>
            <p:cNvSpPr/>
            <p:nvPr/>
          </p:nvSpPr>
          <p:spPr>
            <a:xfrm>
              <a:off x="2507759" y="1623466"/>
              <a:ext cx="1461582" cy="49409"/>
            </a:xfrm>
            <a:custGeom>
              <a:avLst/>
              <a:pathLst>
                <a:path w="1461582" h="49409">
                  <a:moveTo>
                    <a:pt x="0" y="0"/>
                  </a:moveTo>
                  <a:lnTo>
                    <a:pt x="208797" y="19763"/>
                  </a:lnTo>
                  <a:lnTo>
                    <a:pt x="417595" y="39527"/>
                  </a:lnTo>
                  <a:lnTo>
                    <a:pt x="626392" y="39527"/>
                  </a:lnTo>
                  <a:lnTo>
                    <a:pt x="835190" y="49409"/>
                  </a:lnTo>
                  <a:lnTo>
                    <a:pt x="1043987" y="49409"/>
                  </a:lnTo>
                  <a:lnTo>
                    <a:pt x="1252785" y="49409"/>
                  </a:lnTo>
                  <a:lnTo>
                    <a:pt x="1461582" y="49409"/>
                  </a:lnTo>
                </a:path>
              </a:pathLst>
            </a:custGeom>
            <a:ln w="40651" cap="flat">
              <a:solidFill>
                <a:srgbClr val="000000">
                  <a:alpha val="100000"/>
                </a:srgbClr>
              </a:solidFill>
              <a:prstDash val="solid"/>
              <a:round/>
            </a:ln>
          </p:spPr>
          <p:txBody>
            <a:bodyPr/>
            <a:lstStyle/>
            <a:p/>
          </p:txBody>
        </p:sp>
        <p:sp>
          <p:nvSpPr>
            <p:cNvPr id="151" name="pl151"/>
            <p:cNvSpPr/>
            <p:nvPr/>
          </p:nvSpPr>
          <p:spPr>
            <a:xfrm>
              <a:off x="2507759" y="1623466"/>
              <a:ext cx="1461582" cy="49409"/>
            </a:xfrm>
            <a:custGeom>
              <a:avLst/>
              <a:pathLst>
                <a:path w="1461582" h="49409">
                  <a:moveTo>
                    <a:pt x="0" y="0"/>
                  </a:moveTo>
                  <a:lnTo>
                    <a:pt x="208797" y="19763"/>
                  </a:lnTo>
                  <a:lnTo>
                    <a:pt x="417595" y="39527"/>
                  </a:lnTo>
                  <a:lnTo>
                    <a:pt x="626392" y="39527"/>
                  </a:lnTo>
                  <a:lnTo>
                    <a:pt x="835190" y="49409"/>
                  </a:lnTo>
                  <a:lnTo>
                    <a:pt x="1043987" y="49409"/>
                  </a:lnTo>
                  <a:lnTo>
                    <a:pt x="1252785" y="49409"/>
                  </a:lnTo>
                  <a:lnTo>
                    <a:pt x="1461582" y="49409"/>
                  </a:lnTo>
                </a:path>
              </a:pathLst>
            </a:custGeom>
            <a:ln w="35231" cap="flat">
              <a:solidFill>
                <a:srgbClr val="1CABE2">
                  <a:alpha val="100000"/>
                </a:srgbClr>
              </a:solidFill>
              <a:prstDash val="solid"/>
              <a:round/>
            </a:ln>
          </p:spPr>
          <p:txBody>
            <a:bodyPr/>
            <a:lstStyle/>
            <a:p/>
          </p:txBody>
        </p:sp>
        <p:sp>
          <p:nvSpPr>
            <p:cNvPr id="152" name="tx152"/>
            <p:cNvSpPr/>
            <p:nvPr/>
          </p:nvSpPr>
          <p:spPr>
            <a:xfrm>
              <a:off x="2447500" y="144491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153" name="tx153"/>
            <p:cNvSpPr/>
            <p:nvPr/>
          </p:nvSpPr>
          <p:spPr>
            <a:xfrm>
              <a:off x="2656297" y="146467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72</a:t>
              </a:r>
            </a:p>
          </p:txBody>
        </p:sp>
        <p:sp>
          <p:nvSpPr>
            <p:cNvPr id="154" name="tx154"/>
            <p:cNvSpPr/>
            <p:nvPr/>
          </p:nvSpPr>
          <p:spPr>
            <a:xfrm>
              <a:off x="2865095" y="14844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155" name="tx155"/>
            <p:cNvSpPr/>
            <p:nvPr/>
          </p:nvSpPr>
          <p:spPr>
            <a:xfrm>
              <a:off x="3073892" y="14844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156" name="tx156"/>
            <p:cNvSpPr/>
            <p:nvPr/>
          </p:nvSpPr>
          <p:spPr>
            <a:xfrm>
              <a:off x="3282690" y="149432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69</a:t>
              </a:r>
            </a:p>
          </p:txBody>
        </p:sp>
        <p:sp>
          <p:nvSpPr>
            <p:cNvPr id="157" name="tx157"/>
            <p:cNvSpPr/>
            <p:nvPr/>
          </p:nvSpPr>
          <p:spPr>
            <a:xfrm>
              <a:off x="3491488" y="149432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69</a:t>
              </a:r>
            </a:p>
          </p:txBody>
        </p:sp>
        <p:sp>
          <p:nvSpPr>
            <p:cNvPr id="158" name="tx158"/>
            <p:cNvSpPr/>
            <p:nvPr/>
          </p:nvSpPr>
          <p:spPr>
            <a:xfrm>
              <a:off x="3700285" y="149432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69</a:t>
              </a:r>
            </a:p>
          </p:txBody>
        </p:sp>
        <p:sp>
          <p:nvSpPr>
            <p:cNvPr id="159" name="tx159"/>
            <p:cNvSpPr/>
            <p:nvPr/>
          </p:nvSpPr>
          <p:spPr>
            <a:xfrm>
              <a:off x="3909083" y="149432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69</a:t>
              </a:r>
            </a:p>
          </p:txBody>
        </p:sp>
        <p:sp>
          <p:nvSpPr>
            <p:cNvPr id="160" name="rc160"/>
            <p:cNvSpPr/>
            <p:nvPr/>
          </p:nvSpPr>
          <p:spPr>
            <a:xfrm>
              <a:off x="2434680" y="2358522"/>
              <a:ext cx="1607740" cy="1000048"/>
            </a:xfrm>
            <a:prstGeom prst="rect">
              <a:avLst/>
            </a:prstGeom>
            <a:solidFill>
              <a:srgbClr val="EBEBEB">
                <a:alpha val="100000"/>
              </a:srgbClr>
            </a:solidFill>
          </p:spPr>
          <p:txBody>
            <a:bodyPr/>
            <a:lstStyle/>
            <a:p/>
          </p:txBody>
        </p:sp>
        <p:sp>
          <p:nvSpPr>
            <p:cNvPr id="161" name="pl161"/>
            <p:cNvSpPr/>
            <p:nvPr/>
          </p:nvSpPr>
          <p:spPr>
            <a:xfrm>
              <a:off x="2434680" y="326864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62" name="pl162"/>
            <p:cNvSpPr/>
            <p:nvPr/>
          </p:nvSpPr>
          <p:spPr>
            <a:xfrm>
              <a:off x="2434680" y="302159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63" name="pl163"/>
            <p:cNvSpPr/>
            <p:nvPr/>
          </p:nvSpPr>
          <p:spPr>
            <a:xfrm>
              <a:off x="2434680" y="277455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64" name="pl164"/>
            <p:cNvSpPr/>
            <p:nvPr/>
          </p:nvSpPr>
          <p:spPr>
            <a:xfrm>
              <a:off x="2434680" y="252750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65" name="pl165"/>
            <p:cNvSpPr/>
            <p:nvPr/>
          </p:nvSpPr>
          <p:spPr>
            <a:xfrm>
              <a:off x="243468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66" name="pl166"/>
            <p:cNvSpPr/>
            <p:nvPr/>
          </p:nvSpPr>
          <p:spPr>
            <a:xfrm>
              <a:off x="2434680" y="314512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67" name="pl167"/>
            <p:cNvSpPr/>
            <p:nvPr/>
          </p:nvSpPr>
          <p:spPr>
            <a:xfrm>
              <a:off x="2434680" y="289807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68" name="pl168"/>
            <p:cNvSpPr/>
            <p:nvPr/>
          </p:nvSpPr>
          <p:spPr>
            <a:xfrm>
              <a:off x="2434680" y="265102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69" name="pl169"/>
            <p:cNvSpPr/>
            <p:nvPr/>
          </p:nvSpPr>
          <p:spPr>
            <a:xfrm>
              <a:off x="250775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0" name="pl170"/>
            <p:cNvSpPr/>
            <p:nvPr/>
          </p:nvSpPr>
          <p:spPr>
            <a:xfrm>
              <a:off x="271655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1" name="pl171"/>
            <p:cNvSpPr/>
            <p:nvPr/>
          </p:nvSpPr>
          <p:spPr>
            <a:xfrm>
              <a:off x="292535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2" name="pl172"/>
            <p:cNvSpPr/>
            <p:nvPr/>
          </p:nvSpPr>
          <p:spPr>
            <a:xfrm>
              <a:off x="313415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3" name="pl173"/>
            <p:cNvSpPr/>
            <p:nvPr/>
          </p:nvSpPr>
          <p:spPr>
            <a:xfrm>
              <a:off x="334294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4" name="pl174"/>
            <p:cNvSpPr/>
            <p:nvPr/>
          </p:nvSpPr>
          <p:spPr>
            <a:xfrm>
              <a:off x="355174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5" name="pl175"/>
            <p:cNvSpPr/>
            <p:nvPr/>
          </p:nvSpPr>
          <p:spPr>
            <a:xfrm>
              <a:off x="376054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6" name="pl176"/>
            <p:cNvSpPr/>
            <p:nvPr/>
          </p:nvSpPr>
          <p:spPr>
            <a:xfrm>
              <a:off x="3969342"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7" name="pl177"/>
            <p:cNvSpPr/>
            <p:nvPr/>
          </p:nvSpPr>
          <p:spPr>
            <a:xfrm>
              <a:off x="2507759" y="2878310"/>
              <a:ext cx="1461582" cy="59291"/>
            </a:xfrm>
            <a:custGeom>
              <a:avLst/>
              <a:pathLst>
                <a:path w="1461582" h="59291">
                  <a:moveTo>
                    <a:pt x="0" y="9881"/>
                  </a:moveTo>
                  <a:lnTo>
                    <a:pt x="208797" y="0"/>
                  </a:lnTo>
                  <a:lnTo>
                    <a:pt x="417595" y="29645"/>
                  </a:lnTo>
                  <a:lnTo>
                    <a:pt x="626392" y="59291"/>
                  </a:lnTo>
                  <a:lnTo>
                    <a:pt x="835190" y="49409"/>
                  </a:lnTo>
                  <a:lnTo>
                    <a:pt x="1043987" y="19763"/>
                  </a:lnTo>
                  <a:lnTo>
                    <a:pt x="1252785" y="19763"/>
                  </a:lnTo>
                  <a:lnTo>
                    <a:pt x="1461582" y="9881"/>
                  </a:lnTo>
                </a:path>
              </a:pathLst>
            </a:custGeom>
            <a:ln w="20325" cap="flat">
              <a:solidFill>
                <a:srgbClr val="BEBEBE">
                  <a:alpha val="69803"/>
                </a:srgbClr>
              </a:solidFill>
              <a:prstDash val="solid"/>
              <a:round/>
            </a:ln>
          </p:spPr>
          <p:txBody>
            <a:bodyPr/>
            <a:lstStyle/>
            <a:p/>
          </p:txBody>
        </p:sp>
        <p:sp>
          <p:nvSpPr>
            <p:cNvPr id="178" name="pl178"/>
            <p:cNvSpPr/>
            <p:nvPr/>
          </p:nvSpPr>
          <p:spPr>
            <a:xfrm>
              <a:off x="2507759" y="2809136"/>
              <a:ext cx="1461582" cy="158110"/>
            </a:xfrm>
            <a:custGeom>
              <a:avLst/>
              <a:pathLst>
                <a:path w="1461582" h="158110">
                  <a:moveTo>
                    <a:pt x="0" y="0"/>
                  </a:moveTo>
                  <a:lnTo>
                    <a:pt x="208797" y="49409"/>
                  </a:lnTo>
                  <a:lnTo>
                    <a:pt x="417595" y="108700"/>
                  </a:lnTo>
                  <a:lnTo>
                    <a:pt x="626392" y="128464"/>
                  </a:lnTo>
                  <a:lnTo>
                    <a:pt x="835190" y="148228"/>
                  </a:lnTo>
                  <a:lnTo>
                    <a:pt x="1043987" y="118582"/>
                  </a:lnTo>
                  <a:lnTo>
                    <a:pt x="1252785" y="158110"/>
                  </a:lnTo>
                  <a:lnTo>
                    <a:pt x="1461582" y="138346"/>
                  </a:lnTo>
                </a:path>
              </a:pathLst>
            </a:custGeom>
            <a:ln w="40651" cap="flat">
              <a:solidFill>
                <a:srgbClr val="BEBEBE">
                  <a:alpha val="69803"/>
                </a:srgbClr>
              </a:solidFill>
              <a:prstDash val="solid"/>
              <a:round/>
            </a:ln>
          </p:spPr>
          <p:txBody>
            <a:bodyPr/>
            <a:lstStyle/>
            <a:p/>
          </p:txBody>
        </p:sp>
        <p:sp>
          <p:nvSpPr>
            <p:cNvPr id="179" name="pl179"/>
            <p:cNvSpPr/>
            <p:nvPr/>
          </p:nvSpPr>
          <p:spPr>
            <a:xfrm>
              <a:off x="2507759" y="2809136"/>
              <a:ext cx="1461582" cy="158110"/>
            </a:xfrm>
            <a:custGeom>
              <a:avLst/>
              <a:pathLst>
                <a:path w="1461582" h="158110">
                  <a:moveTo>
                    <a:pt x="0" y="0"/>
                  </a:moveTo>
                  <a:lnTo>
                    <a:pt x="208797" y="49409"/>
                  </a:lnTo>
                  <a:lnTo>
                    <a:pt x="417595" y="108700"/>
                  </a:lnTo>
                  <a:lnTo>
                    <a:pt x="626392" y="128464"/>
                  </a:lnTo>
                  <a:lnTo>
                    <a:pt x="835190" y="148228"/>
                  </a:lnTo>
                  <a:lnTo>
                    <a:pt x="1043987" y="118582"/>
                  </a:lnTo>
                  <a:lnTo>
                    <a:pt x="1252785" y="158110"/>
                  </a:lnTo>
                  <a:lnTo>
                    <a:pt x="1461582" y="138346"/>
                  </a:lnTo>
                </a:path>
              </a:pathLst>
            </a:custGeom>
            <a:ln w="35231" cap="flat">
              <a:solidFill>
                <a:srgbClr val="BEBEBE">
                  <a:alpha val="69803"/>
                </a:srgbClr>
              </a:solidFill>
              <a:prstDash val="solid"/>
              <a:round/>
            </a:ln>
          </p:spPr>
          <p:txBody>
            <a:bodyPr/>
            <a:lstStyle/>
            <a:p/>
          </p:txBody>
        </p:sp>
        <p:sp>
          <p:nvSpPr>
            <p:cNvPr id="180" name="pl180"/>
            <p:cNvSpPr/>
            <p:nvPr/>
          </p:nvSpPr>
          <p:spPr>
            <a:xfrm>
              <a:off x="2507759" y="2878310"/>
              <a:ext cx="1461582" cy="59291"/>
            </a:xfrm>
            <a:custGeom>
              <a:avLst/>
              <a:pathLst>
                <a:path w="1461582" h="59291">
                  <a:moveTo>
                    <a:pt x="0" y="9881"/>
                  </a:moveTo>
                  <a:lnTo>
                    <a:pt x="208797" y="0"/>
                  </a:lnTo>
                  <a:lnTo>
                    <a:pt x="417595" y="29645"/>
                  </a:lnTo>
                  <a:lnTo>
                    <a:pt x="626392" y="59291"/>
                  </a:lnTo>
                  <a:lnTo>
                    <a:pt x="835190" y="49409"/>
                  </a:lnTo>
                  <a:lnTo>
                    <a:pt x="1043987" y="19763"/>
                  </a:lnTo>
                  <a:lnTo>
                    <a:pt x="1252785" y="19763"/>
                  </a:lnTo>
                  <a:lnTo>
                    <a:pt x="1461582" y="9881"/>
                  </a:lnTo>
                </a:path>
              </a:pathLst>
            </a:custGeom>
            <a:ln w="20325" cap="flat">
              <a:solidFill>
                <a:srgbClr val="6B6B6B">
                  <a:alpha val="100000"/>
                </a:srgbClr>
              </a:solidFill>
              <a:prstDash val="solid"/>
              <a:round/>
            </a:ln>
          </p:spPr>
          <p:txBody>
            <a:bodyPr/>
            <a:lstStyle/>
            <a:p/>
          </p:txBody>
        </p:sp>
        <p:sp>
          <p:nvSpPr>
            <p:cNvPr id="181" name="pl181"/>
            <p:cNvSpPr/>
            <p:nvPr/>
          </p:nvSpPr>
          <p:spPr>
            <a:xfrm>
              <a:off x="2507759" y="2809136"/>
              <a:ext cx="1461582" cy="158110"/>
            </a:xfrm>
            <a:custGeom>
              <a:avLst/>
              <a:pathLst>
                <a:path w="1461582" h="158110">
                  <a:moveTo>
                    <a:pt x="0" y="0"/>
                  </a:moveTo>
                  <a:lnTo>
                    <a:pt x="208797" y="49409"/>
                  </a:lnTo>
                  <a:lnTo>
                    <a:pt x="417595" y="108700"/>
                  </a:lnTo>
                  <a:lnTo>
                    <a:pt x="626392" y="128464"/>
                  </a:lnTo>
                  <a:lnTo>
                    <a:pt x="835190" y="148228"/>
                  </a:lnTo>
                  <a:lnTo>
                    <a:pt x="1043987" y="118582"/>
                  </a:lnTo>
                  <a:lnTo>
                    <a:pt x="1252785" y="158110"/>
                  </a:lnTo>
                  <a:lnTo>
                    <a:pt x="1461582" y="138346"/>
                  </a:lnTo>
                </a:path>
              </a:pathLst>
            </a:custGeom>
            <a:ln w="40651" cap="flat">
              <a:solidFill>
                <a:srgbClr val="000000">
                  <a:alpha val="100000"/>
                </a:srgbClr>
              </a:solidFill>
              <a:prstDash val="solid"/>
              <a:round/>
            </a:ln>
          </p:spPr>
          <p:txBody>
            <a:bodyPr/>
            <a:lstStyle/>
            <a:p/>
          </p:txBody>
        </p:sp>
        <p:sp>
          <p:nvSpPr>
            <p:cNvPr id="182" name="pl182"/>
            <p:cNvSpPr/>
            <p:nvPr/>
          </p:nvSpPr>
          <p:spPr>
            <a:xfrm>
              <a:off x="2507759" y="2809136"/>
              <a:ext cx="1461582" cy="158110"/>
            </a:xfrm>
            <a:custGeom>
              <a:avLst/>
              <a:pathLst>
                <a:path w="1461582" h="158110">
                  <a:moveTo>
                    <a:pt x="0" y="0"/>
                  </a:moveTo>
                  <a:lnTo>
                    <a:pt x="208797" y="49409"/>
                  </a:lnTo>
                  <a:lnTo>
                    <a:pt x="417595" y="108700"/>
                  </a:lnTo>
                  <a:lnTo>
                    <a:pt x="626392" y="128464"/>
                  </a:lnTo>
                  <a:lnTo>
                    <a:pt x="835190" y="148228"/>
                  </a:lnTo>
                  <a:lnTo>
                    <a:pt x="1043987" y="118582"/>
                  </a:lnTo>
                  <a:lnTo>
                    <a:pt x="1252785" y="158110"/>
                  </a:lnTo>
                  <a:lnTo>
                    <a:pt x="1461582" y="138346"/>
                  </a:lnTo>
                </a:path>
              </a:pathLst>
            </a:custGeom>
            <a:ln w="35231" cap="flat">
              <a:solidFill>
                <a:srgbClr val="1CABE2">
                  <a:alpha val="100000"/>
                </a:srgbClr>
              </a:solidFill>
              <a:prstDash val="solid"/>
              <a:round/>
            </a:ln>
          </p:spPr>
          <p:txBody>
            <a:bodyPr/>
            <a:lstStyle/>
            <a:p/>
          </p:txBody>
        </p:sp>
        <p:sp>
          <p:nvSpPr>
            <p:cNvPr id="183" name="tx183"/>
            <p:cNvSpPr/>
            <p:nvPr/>
          </p:nvSpPr>
          <p:spPr>
            <a:xfrm>
              <a:off x="2447500" y="263058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184" name="tx184"/>
            <p:cNvSpPr/>
            <p:nvPr/>
          </p:nvSpPr>
          <p:spPr>
            <a:xfrm>
              <a:off x="2656297" y="26799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185" name="tx185"/>
            <p:cNvSpPr/>
            <p:nvPr/>
          </p:nvSpPr>
          <p:spPr>
            <a:xfrm>
              <a:off x="2865095" y="27392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a:t>
              </a:r>
            </a:p>
          </p:txBody>
        </p:sp>
        <p:sp>
          <p:nvSpPr>
            <p:cNvPr id="186" name="tx186"/>
            <p:cNvSpPr/>
            <p:nvPr/>
          </p:nvSpPr>
          <p:spPr>
            <a:xfrm>
              <a:off x="3073892" y="275904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187" name="tx187"/>
            <p:cNvSpPr/>
            <p:nvPr/>
          </p:nvSpPr>
          <p:spPr>
            <a:xfrm>
              <a:off x="3282690" y="277881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69</a:t>
              </a:r>
            </a:p>
          </p:txBody>
        </p:sp>
        <p:sp>
          <p:nvSpPr>
            <p:cNvPr id="188" name="tx188"/>
            <p:cNvSpPr/>
            <p:nvPr/>
          </p:nvSpPr>
          <p:spPr>
            <a:xfrm>
              <a:off x="3491488" y="274916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72</a:t>
              </a:r>
            </a:p>
          </p:txBody>
        </p:sp>
        <p:sp>
          <p:nvSpPr>
            <p:cNvPr id="189" name="tx189"/>
            <p:cNvSpPr/>
            <p:nvPr/>
          </p:nvSpPr>
          <p:spPr>
            <a:xfrm>
              <a:off x="3700285" y="27886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68</a:t>
              </a:r>
            </a:p>
          </p:txBody>
        </p:sp>
        <p:sp>
          <p:nvSpPr>
            <p:cNvPr id="190" name="tx190"/>
            <p:cNvSpPr/>
            <p:nvPr/>
          </p:nvSpPr>
          <p:spPr>
            <a:xfrm>
              <a:off x="3909083" y="276892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191" name="rc191"/>
            <p:cNvSpPr/>
            <p:nvPr/>
          </p:nvSpPr>
          <p:spPr>
            <a:xfrm>
              <a:off x="2434680" y="3643012"/>
              <a:ext cx="1607740" cy="1000048"/>
            </a:xfrm>
            <a:prstGeom prst="rect">
              <a:avLst/>
            </a:prstGeom>
            <a:solidFill>
              <a:srgbClr val="EBEBEB">
                <a:alpha val="100000"/>
              </a:srgbClr>
            </a:solidFill>
          </p:spPr>
          <p:txBody>
            <a:bodyPr/>
            <a:lstStyle/>
            <a:p/>
          </p:txBody>
        </p:sp>
        <p:sp>
          <p:nvSpPr>
            <p:cNvPr id="192" name="pl192"/>
            <p:cNvSpPr/>
            <p:nvPr/>
          </p:nvSpPr>
          <p:spPr>
            <a:xfrm>
              <a:off x="2434680" y="455313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93" name="pl193"/>
            <p:cNvSpPr/>
            <p:nvPr/>
          </p:nvSpPr>
          <p:spPr>
            <a:xfrm>
              <a:off x="2434680" y="430608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94" name="pl194"/>
            <p:cNvSpPr/>
            <p:nvPr/>
          </p:nvSpPr>
          <p:spPr>
            <a:xfrm>
              <a:off x="2434680" y="405904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95" name="pl195"/>
            <p:cNvSpPr/>
            <p:nvPr/>
          </p:nvSpPr>
          <p:spPr>
            <a:xfrm>
              <a:off x="2434680" y="381199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96" name="pl196"/>
            <p:cNvSpPr/>
            <p:nvPr/>
          </p:nvSpPr>
          <p:spPr>
            <a:xfrm>
              <a:off x="243468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97" name="pl197"/>
            <p:cNvSpPr/>
            <p:nvPr/>
          </p:nvSpPr>
          <p:spPr>
            <a:xfrm>
              <a:off x="2434680" y="442961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98" name="pl198"/>
            <p:cNvSpPr/>
            <p:nvPr/>
          </p:nvSpPr>
          <p:spPr>
            <a:xfrm>
              <a:off x="2434680" y="418256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99" name="pl199"/>
            <p:cNvSpPr/>
            <p:nvPr/>
          </p:nvSpPr>
          <p:spPr>
            <a:xfrm>
              <a:off x="2434680" y="393551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00" name="pl200"/>
            <p:cNvSpPr/>
            <p:nvPr/>
          </p:nvSpPr>
          <p:spPr>
            <a:xfrm>
              <a:off x="250775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1" name="pl201"/>
            <p:cNvSpPr/>
            <p:nvPr/>
          </p:nvSpPr>
          <p:spPr>
            <a:xfrm>
              <a:off x="271655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2" name="pl202"/>
            <p:cNvSpPr/>
            <p:nvPr/>
          </p:nvSpPr>
          <p:spPr>
            <a:xfrm>
              <a:off x="292535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3" name="pl203"/>
            <p:cNvSpPr/>
            <p:nvPr/>
          </p:nvSpPr>
          <p:spPr>
            <a:xfrm>
              <a:off x="313415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4" name="pl204"/>
            <p:cNvSpPr/>
            <p:nvPr/>
          </p:nvSpPr>
          <p:spPr>
            <a:xfrm>
              <a:off x="334294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5" name="pl205"/>
            <p:cNvSpPr/>
            <p:nvPr/>
          </p:nvSpPr>
          <p:spPr>
            <a:xfrm>
              <a:off x="355174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6" name="pl206"/>
            <p:cNvSpPr/>
            <p:nvPr/>
          </p:nvSpPr>
          <p:spPr>
            <a:xfrm>
              <a:off x="376054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7" name="pl207"/>
            <p:cNvSpPr/>
            <p:nvPr/>
          </p:nvSpPr>
          <p:spPr>
            <a:xfrm>
              <a:off x="3969342"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8" name="pl208"/>
            <p:cNvSpPr/>
            <p:nvPr/>
          </p:nvSpPr>
          <p:spPr>
            <a:xfrm>
              <a:off x="2507759" y="4162800"/>
              <a:ext cx="1461582" cy="59291"/>
            </a:xfrm>
            <a:custGeom>
              <a:avLst/>
              <a:pathLst>
                <a:path w="1461582" h="59291">
                  <a:moveTo>
                    <a:pt x="0" y="9881"/>
                  </a:moveTo>
                  <a:lnTo>
                    <a:pt x="208797" y="0"/>
                  </a:lnTo>
                  <a:lnTo>
                    <a:pt x="417595" y="29645"/>
                  </a:lnTo>
                  <a:lnTo>
                    <a:pt x="626392" y="59291"/>
                  </a:lnTo>
                  <a:lnTo>
                    <a:pt x="835190" y="49409"/>
                  </a:lnTo>
                  <a:lnTo>
                    <a:pt x="1043987" y="19763"/>
                  </a:lnTo>
                  <a:lnTo>
                    <a:pt x="1252785" y="19763"/>
                  </a:lnTo>
                  <a:lnTo>
                    <a:pt x="1461582" y="9881"/>
                  </a:lnTo>
                </a:path>
              </a:pathLst>
            </a:custGeom>
            <a:ln w="20325" cap="flat">
              <a:solidFill>
                <a:srgbClr val="BEBEBE">
                  <a:alpha val="69803"/>
                </a:srgbClr>
              </a:solidFill>
              <a:prstDash val="solid"/>
              <a:round/>
            </a:ln>
          </p:spPr>
          <p:txBody>
            <a:bodyPr/>
            <a:lstStyle/>
            <a:p/>
          </p:txBody>
        </p:sp>
        <p:sp>
          <p:nvSpPr>
            <p:cNvPr id="209" name="pl209"/>
            <p:cNvSpPr/>
            <p:nvPr/>
          </p:nvSpPr>
          <p:spPr>
            <a:xfrm>
              <a:off x="2507759" y="4004689"/>
              <a:ext cx="1461582" cy="138346"/>
            </a:xfrm>
            <a:custGeom>
              <a:avLst/>
              <a:pathLst>
                <a:path w="1461582" h="138346">
                  <a:moveTo>
                    <a:pt x="0" y="0"/>
                  </a:moveTo>
                  <a:lnTo>
                    <a:pt x="208797" y="49409"/>
                  </a:lnTo>
                  <a:lnTo>
                    <a:pt x="417595" y="79055"/>
                  </a:lnTo>
                  <a:lnTo>
                    <a:pt x="626392" y="108700"/>
                  </a:lnTo>
                  <a:lnTo>
                    <a:pt x="835190" y="138346"/>
                  </a:lnTo>
                  <a:lnTo>
                    <a:pt x="1043987" y="88937"/>
                  </a:lnTo>
                  <a:lnTo>
                    <a:pt x="1252785" y="128464"/>
                  </a:lnTo>
                  <a:lnTo>
                    <a:pt x="1461582" y="108700"/>
                  </a:lnTo>
                </a:path>
              </a:pathLst>
            </a:custGeom>
            <a:ln w="40651" cap="flat">
              <a:solidFill>
                <a:srgbClr val="BEBEBE">
                  <a:alpha val="69803"/>
                </a:srgbClr>
              </a:solidFill>
              <a:prstDash val="solid"/>
              <a:round/>
            </a:ln>
          </p:spPr>
          <p:txBody>
            <a:bodyPr/>
            <a:lstStyle/>
            <a:p/>
          </p:txBody>
        </p:sp>
        <p:sp>
          <p:nvSpPr>
            <p:cNvPr id="210" name="pl210"/>
            <p:cNvSpPr/>
            <p:nvPr/>
          </p:nvSpPr>
          <p:spPr>
            <a:xfrm>
              <a:off x="2507759" y="4004689"/>
              <a:ext cx="1461582" cy="138346"/>
            </a:xfrm>
            <a:custGeom>
              <a:avLst/>
              <a:pathLst>
                <a:path w="1461582" h="138346">
                  <a:moveTo>
                    <a:pt x="0" y="0"/>
                  </a:moveTo>
                  <a:lnTo>
                    <a:pt x="208797" y="49409"/>
                  </a:lnTo>
                  <a:lnTo>
                    <a:pt x="417595" y="79055"/>
                  </a:lnTo>
                  <a:lnTo>
                    <a:pt x="626392" y="108700"/>
                  </a:lnTo>
                  <a:lnTo>
                    <a:pt x="835190" y="138346"/>
                  </a:lnTo>
                  <a:lnTo>
                    <a:pt x="1043987" y="88937"/>
                  </a:lnTo>
                  <a:lnTo>
                    <a:pt x="1252785" y="128464"/>
                  </a:lnTo>
                  <a:lnTo>
                    <a:pt x="1461582" y="108700"/>
                  </a:lnTo>
                </a:path>
              </a:pathLst>
            </a:custGeom>
            <a:ln w="35231" cap="flat">
              <a:solidFill>
                <a:srgbClr val="BEBEBE">
                  <a:alpha val="69803"/>
                </a:srgbClr>
              </a:solidFill>
              <a:prstDash val="solid"/>
              <a:round/>
            </a:ln>
          </p:spPr>
          <p:txBody>
            <a:bodyPr/>
            <a:lstStyle/>
            <a:p/>
          </p:txBody>
        </p:sp>
        <p:sp>
          <p:nvSpPr>
            <p:cNvPr id="211" name="pl211"/>
            <p:cNvSpPr/>
            <p:nvPr/>
          </p:nvSpPr>
          <p:spPr>
            <a:xfrm>
              <a:off x="2507759" y="4162800"/>
              <a:ext cx="1461582" cy="59291"/>
            </a:xfrm>
            <a:custGeom>
              <a:avLst/>
              <a:pathLst>
                <a:path w="1461582" h="59291">
                  <a:moveTo>
                    <a:pt x="0" y="9881"/>
                  </a:moveTo>
                  <a:lnTo>
                    <a:pt x="208797" y="0"/>
                  </a:lnTo>
                  <a:lnTo>
                    <a:pt x="417595" y="29645"/>
                  </a:lnTo>
                  <a:lnTo>
                    <a:pt x="626392" y="59291"/>
                  </a:lnTo>
                  <a:lnTo>
                    <a:pt x="835190" y="49409"/>
                  </a:lnTo>
                  <a:lnTo>
                    <a:pt x="1043987" y="19763"/>
                  </a:lnTo>
                  <a:lnTo>
                    <a:pt x="1252785" y="19763"/>
                  </a:lnTo>
                  <a:lnTo>
                    <a:pt x="1461582" y="9881"/>
                  </a:lnTo>
                </a:path>
              </a:pathLst>
            </a:custGeom>
            <a:ln w="20325" cap="flat">
              <a:solidFill>
                <a:srgbClr val="6B6B6B">
                  <a:alpha val="100000"/>
                </a:srgbClr>
              </a:solidFill>
              <a:prstDash val="solid"/>
              <a:round/>
            </a:ln>
          </p:spPr>
          <p:txBody>
            <a:bodyPr/>
            <a:lstStyle/>
            <a:p/>
          </p:txBody>
        </p:sp>
        <p:sp>
          <p:nvSpPr>
            <p:cNvPr id="212" name="pl212"/>
            <p:cNvSpPr/>
            <p:nvPr/>
          </p:nvSpPr>
          <p:spPr>
            <a:xfrm>
              <a:off x="2507759" y="4004689"/>
              <a:ext cx="1461582" cy="138346"/>
            </a:xfrm>
            <a:custGeom>
              <a:avLst/>
              <a:pathLst>
                <a:path w="1461582" h="138346">
                  <a:moveTo>
                    <a:pt x="0" y="0"/>
                  </a:moveTo>
                  <a:lnTo>
                    <a:pt x="208797" y="49409"/>
                  </a:lnTo>
                  <a:lnTo>
                    <a:pt x="417595" y="79055"/>
                  </a:lnTo>
                  <a:lnTo>
                    <a:pt x="626392" y="108700"/>
                  </a:lnTo>
                  <a:lnTo>
                    <a:pt x="835190" y="138346"/>
                  </a:lnTo>
                  <a:lnTo>
                    <a:pt x="1043987" y="88937"/>
                  </a:lnTo>
                  <a:lnTo>
                    <a:pt x="1252785" y="128464"/>
                  </a:lnTo>
                  <a:lnTo>
                    <a:pt x="1461582" y="108700"/>
                  </a:lnTo>
                </a:path>
              </a:pathLst>
            </a:custGeom>
            <a:ln w="40651" cap="flat">
              <a:solidFill>
                <a:srgbClr val="000000">
                  <a:alpha val="100000"/>
                </a:srgbClr>
              </a:solidFill>
              <a:prstDash val="solid"/>
              <a:round/>
            </a:ln>
          </p:spPr>
          <p:txBody>
            <a:bodyPr/>
            <a:lstStyle/>
            <a:p/>
          </p:txBody>
        </p:sp>
        <p:sp>
          <p:nvSpPr>
            <p:cNvPr id="213" name="pl213"/>
            <p:cNvSpPr/>
            <p:nvPr/>
          </p:nvSpPr>
          <p:spPr>
            <a:xfrm>
              <a:off x="2507759" y="4004689"/>
              <a:ext cx="1461582" cy="138346"/>
            </a:xfrm>
            <a:custGeom>
              <a:avLst/>
              <a:pathLst>
                <a:path w="1461582" h="138346">
                  <a:moveTo>
                    <a:pt x="0" y="0"/>
                  </a:moveTo>
                  <a:lnTo>
                    <a:pt x="208797" y="49409"/>
                  </a:lnTo>
                  <a:lnTo>
                    <a:pt x="417595" y="79055"/>
                  </a:lnTo>
                  <a:lnTo>
                    <a:pt x="626392" y="108700"/>
                  </a:lnTo>
                  <a:lnTo>
                    <a:pt x="835190" y="138346"/>
                  </a:lnTo>
                  <a:lnTo>
                    <a:pt x="1043987" y="88937"/>
                  </a:lnTo>
                  <a:lnTo>
                    <a:pt x="1252785" y="128464"/>
                  </a:lnTo>
                  <a:lnTo>
                    <a:pt x="1461582" y="108700"/>
                  </a:lnTo>
                </a:path>
              </a:pathLst>
            </a:custGeom>
            <a:ln w="35231" cap="flat">
              <a:solidFill>
                <a:srgbClr val="1CABE2">
                  <a:alpha val="100000"/>
                </a:srgbClr>
              </a:solidFill>
              <a:prstDash val="solid"/>
              <a:round/>
            </a:ln>
          </p:spPr>
          <p:txBody>
            <a:bodyPr/>
            <a:lstStyle/>
            <a:p/>
          </p:txBody>
        </p:sp>
        <p:sp>
          <p:nvSpPr>
            <p:cNvPr id="214" name="tx214"/>
            <p:cNvSpPr/>
            <p:nvPr/>
          </p:nvSpPr>
          <p:spPr>
            <a:xfrm>
              <a:off x="2447500" y="382613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215" name="tx215"/>
            <p:cNvSpPr/>
            <p:nvPr/>
          </p:nvSpPr>
          <p:spPr>
            <a:xfrm>
              <a:off x="2656297" y="387554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216" name="tx216"/>
            <p:cNvSpPr/>
            <p:nvPr/>
          </p:nvSpPr>
          <p:spPr>
            <a:xfrm>
              <a:off x="2865095" y="390519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217" name="tx217"/>
            <p:cNvSpPr/>
            <p:nvPr/>
          </p:nvSpPr>
          <p:spPr>
            <a:xfrm>
              <a:off x="3073892" y="393483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218" name="tx218"/>
            <p:cNvSpPr/>
            <p:nvPr/>
          </p:nvSpPr>
          <p:spPr>
            <a:xfrm>
              <a:off x="3282690" y="39644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219" name="tx219"/>
            <p:cNvSpPr/>
            <p:nvPr/>
          </p:nvSpPr>
          <p:spPr>
            <a:xfrm>
              <a:off x="3491488" y="391507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220" name="tx220"/>
            <p:cNvSpPr/>
            <p:nvPr/>
          </p:nvSpPr>
          <p:spPr>
            <a:xfrm>
              <a:off x="3700285" y="395459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221" name="tx221"/>
            <p:cNvSpPr/>
            <p:nvPr/>
          </p:nvSpPr>
          <p:spPr>
            <a:xfrm>
              <a:off x="3909083" y="393483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222" name="rc222"/>
            <p:cNvSpPr/>
            <p:nvPr/>
          </p:nvSpPr>
          <p:spPr>
            <a:xfrm>
              <a:off x="2434680" y="4927502"/>
              <a:ext cx="1607740" cy="1000048"/>
            </a:xfrm>
            <a:prstGeom prst="rect">
              <a:avLst/>
            </a:prstGeom>
            <a:solidFill>
              <a:srgbClr val="EBEBEB">
                <a:alpha val="100000"/>
              </a:srgbClr>
            </a:solidFill>
          </p:spPr>
          <p:txBody>
            <a:bodyPr/>
            <a:lstStyle/>
            <a:p/>
          </p:txBody>
        </p:sp>
        <p:sp>
          <p:nvSpPr>
            <p:cNvPr id="223" name="pl223"/>
            <p:cNvSpPr/>
            <p:nvPr/>
          </p:nvSpPr>
          <p:spPr>
            <a:xfrm>
              <a:off x="2434680" y="583762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24" name="pl224"/>
            <p:cNvSpPr/>
            <p:nvPr/>
          </p:nvSpPr>
          <p:spPr>
            <a:xfrm>
              <a:off x="2434680" y="559057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25" name="pl225"/>
            <p:cNvSpPr/>
            <p:nvPr/>
          </p:nvSpPr>
          <p:spPr>
            <a:xfrm>
              <a:off x="2434680" y="534353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26" name="pl226"/>
            <p:cNvSpPr/>
            <p:nvPr/>
          </p:nvSpPr>
          <p:spPr>
            <a:xfrm>
              <a:off x="2434680" y="509648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27" name="pl227"/>
            <p:cNvSpPr/>
            <p:nvPr/>
          </p:nvSpPr>
          <p:spPr>
            <a:xfrm>
              <a:off x="243468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28" name="pl228"/>
            <p:cNvSpPr/>
            <p:nvPr/>
          </p:nvSpPr>
          <p:spPr>
            <a:xfrm>
              <a:off x="2434680" y="571410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29" name="pl229"/>
            <p:cNvSpPr/>
            <p:nvPr/>
          </p:nvSpPr>
          <p:spPr>
            <a:xfrm>
              <a:off x="2434680" y="5467053"/>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30" name="pl230"/>
            <p:cNvSpPr/>
            <p:nvPr/>
          </p:nvSpPr>
          <p:spPr>
            <a:xfrm>
              <a:off x="2434680" y="522000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31" name="pl231"/>
            <p:cNvSpPr/>
            <p:nvPr/>
          </p:nvSpPr>
          <p:spPr>
            <a:xfrm>
              <a:off x="250775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32" name="pl232"/>
            <p:cNvSpPr/>
            <p:nvPr/>
          </p:nvSpPr>
          <p:spPr>
            <a:xfrm>
              <a:off x="271655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33" name="pl233"/>
            <p:cNvSpPr/>
            <p:nvPr/>
          </p:nvSpPr>
          <p:spPr>
            <a:xfrm>
              <a:off x="292535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34" name="pl234"/>
            <p:cNvSpPr/>
            <p:nvPr/>
          </p:nvSpPr>
          <p:spPr>
            <a:xfrm>
              <a:off x="313415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35" name="pl235"/>
            <p:cNvSpPr/>
            <p:nvPr/>
          </p:nvSpPr>
          <p:spPr>
            <a:xfrm>
              <a:off x="334294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36" name="pl236"/>
            <p:cNvSpPr/>
            <p:nvPr/>
          </p:nvSpPr>
          <p:spPr>
            <a:xfrm>
              <a:off x="355174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37" name="pl237"/>
            <p:cNvSpPr/>
            <p:nvPr/>
          </p:nvSpPr>
          <p:spPr>
            <a:xfrm>
              <a:off x="376054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38" name="pl238"/>
            <p:cNvSpPr/>
            <p:nvPr/>
          </p:nvSpPr>
          <p:spPr>
            <a:xfrm>
              <a:off x="3969342"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39" name="pl239"/>
            <p:cNvSpPr/>
            <p:nvPr/>
          </p:nvSpPr>
          <p:spPr>
            <a:xfrm>
              <a:off x="2507759" y="5447290"/>
              <a:ext cx="1461582" cy="59291"/>
            </a:xfrm>
            <a:custGeom>
              <a:avLst/>
              <a:pathLst>
                <a:path w="1461582" h="59291">
                  <a:moveTo>
                    <a:pt x="0" y="9881"/>
                  </a:moveTo>
                  <a:lnTo>
                    <a:pt x="208797" y="0"/>
                  </a:lnTo>
                  <a:lnTo>
                    <a:pt x="417595" y="29645"/>
                  </a:lnTo>
                  <a:lnTo>
                    <a:pt x="626392" y="59291"/>
                  </a:lnTo>
                  <a:lnTo>
                    <a:pt x="835190" y="49409"/>
                  </a:lnTo>
                  <a:lnTo>
                    <a:pt x="1043987" y="19763"/>
                  </a:lnTo>
                  <a:lnTo>
                    <a:pt x="1252785" y="19763"/>
                  </a:lnTo>
                  <a:lnTo>
                    <a:pt x="1461582" y="9881"/>
                  </a:lnTo>
                </a:path>
              </a:pathLst>
            </a:custGeom>
            <a:ln w="20325" cap="flat">
              <a:solidFill>
                <a:srgbClr val="BEBEBE">
                  <a:alpha val="69803"/>
                </a:srgbClr>
              </a:solidFill>
              <a:prstDash val="solid"/>
              <a:round/>
            </a:ln>
          </p:spPr>
          <p:txBody>
            <a:bodyPr/>
            <a:lstStyle/>
            <a:p/>
          </p:txBody>
        </p:sp>
        <p:sp>
          <p:nvSpPr>
            <p:cNvPr id="240" name="pl240"/>
            <p:cNvSpPr/>
            <p:nvPr/>
          </p:nvSpPr>
          <p:spPr>
            <a:xfrm>
              <a:off x="2507759" y="5279297"/>
              <a:ext cx="1461582" cy="197638"/>
            </a:xfrm>
            <a:custGeom>
              <a:avLst/>
              <a:pathLst>
                <a:path w="1461582" h="197638">
                  <a:moveTo>
                    <a:pt x="0" y="49409"/>
                  </a:moveTo>
                  <a:lnTo>
                    <a:pt x="208797" y="69173"/>
                  </a:lnTo>
                  <a:lnTo>
                    <a:pt x="417595" y="9881"/>
                  </a:lnTo>
                  <a:lnTo>
                    <a:pt x="626392" y="0"/>
                  </a:lnTo>
                  <a:lnTo>
                    <a:pt x="835190" y="98819"/>
                  </a:lnTo>
                  <a:lnTo>
                    <a:pt x="1043987" y="108700"/>
                  </a:lnTo>
                  <a:lnTo>
                    <a:pt x="1252785" y="197638"/>
                  </a:lnTo>
                  <a:lnTo>
                    <a:pt x="1461582" y="118582"/>
                  </a:lnTo>
                </a:path>
              </a:pathLst>
            </a:custGeom>
            <a:ln w="40651" cap="flat">
              <a:solidFill>
                <a:srgbClr val="BEBEBE">
                  <a:alpha val="69803"/>
                </a:srgbClr>
              </a:solidFill>
              <a:prstDash val="solid"/>
              <a:round/>
            </a:ln>
          </p:spPr>
          <p:txBody>
            <a:bodyPr/>
            <a:lstStyle/>
            <a:p/>
          </p:txBody>
        </p:sp>
        <p:sp>
          <p:nvSpPr>
            <p:cNvPr id="241" name="pl241"/>
            <p:cNvSpPr/>
            <p:nvPr/>
          </p:nvSpPr>
          <p:spPr>
            <a:xfrm>
              <a:off x="2507759" y="5279297"/>
              <a:ext cx="1461582" cy="197638"/>
            </a:xfrm>
            <a:custGeom>
              <a:avLst/>
              <a:pathLst>
                <a:path w="1461582" h="197638">
                  <a:moveTo>
                    <a:pt x="0" y="49409"/>
                  </a:moveTo>
                  <a:lnTo>
                    <a:pt x="208797" y="69173"/>
                  </a:lnTo>
                  <a:lnTo>
                    <a:pt x="417595" y="9881"/>
                  </a:lnTo>
                  <a:lnTo>
                    <a:pt x="626392" y="0"/>
                  </a:lnTo>
                  <a:lnTo>
                    <a:pt x="835190" y="98819"/>
                  </a:lnTo>
                  <a:lnTo>
                    <a:pt x="1043987" y="108700"/>
                  </a:lnTo>
                  <a:lnTo>
                    <a:pt x="1252785" y="197638"/>
                  </a:lnTo>
                  <a:lnTo>
                    <a:pt x="1461582" y="118582"/>
                  </a:lnTo>
                </a:path>
              </a:pathLst>
            </a:custGeom>
            <a:ln w="35231" cap="flat">
              <a:solidFill>
                <a:srgbClr val="BEBEBE">
                  <a:alpha val="69803"/>
                </a:srgbClr>
              </a:solidFill>
              <a:prstDash val="solid"/>
              <a:round/>
            </a:ln>
          </p:spPr>
          <p:txBody>
            <a:bodyPr/>
            <a:lstStyle/>
            <a:p/>
          </p:txBody>
        </p:sp>
        <p:sp>
          <p:nvSpPr>
            <p:cNvPr id="242" name="pl242"/>
            <p:cNvSpPr/>
            <p:nvPr/>
          </p:nvSpPr>
          <p:spPr>
            <a:xfrm>
              <a:off x="2507759" y="5447290"/>
              <a:ext cx="1461582" cy="59291"/>
            </a:xfrm>
            <a:custGeom>
              <a:avLst/>
              <a:pathLst>
                <a:path w="1461582" h="59291">
                  <a:moveTo>
                    <a:pt x="0" y="9881"/>
                  </a:moveTo>
                  <a:lnTo>
                    <a:pt x="208797" y="0"/>
                  </a:lnTo>
                  <a:lnTo>
                    <a:pt x="417595" y="29645"/>
                  </a:lnTo>
                  <a:lnTo>
                    <a:pt x="626392" y="59291"/>
                  </a:lnTo>
                  <a:lnTo>
                    <a:pt x="835190" y="49409"/>
                  </a:lnTo>
                  <a:lnTo>
                    <a:pt x="1043987" y="19763"/>
                  </a:lnTo>
                  <a:lnTo>
                    <a:pt x="1252785" y="19763"/>
                  </a:lnTo>
                  <a:lnTo>
                    <a:pt x="1461582" y="9881"/>
                  </a:lnTo>
                </a:path>
              </a:pathLst>
            </a:custGeom>
            <a:ln w="20325" cap="flat">
              <a:solidFill>
                <a:srgbClr val="6B6B6B">
                  <a:alpha val="100000"/>
                </a:srgbClr>
              </a:solidFill>
              <a:prstDash val="solid"/>
              <a:round/>
            </a:ln>
          </p:spPr>
          <p:txBody>
            <a:bodyPr/>
            <a:lstStyle/>
            <a:p/>
          </p:txBody>
        </p:sp>
        <p:sp>
          <p:nvSpPr>
            <p:cNvPr id="243" name="pl243"/>
            <p:cNvSpPr/>
            <p:nvPr/>
          </p:nvSpPr>
          <p:spPr>
            <a:xfrm>
              <a:off x="2507759" y="5279297"/>
              <a:ext cx="1461582" cy="197638"/>
            </a:xfrm>
            <a:custGeom>
              <a:avLst/>
              <a:pathLst>
                <a:path w="1461582" h="197638">
                  <a:moveTo>
                    <a:pt x="0" y="49409"/>
                  </a:moveTo>
                  <a:lnTo>
                    <a:pt x="208797" y="69173"/>
                  </a:lnTo>
                  <a:lnTo>
                    <a:pt x="417595" y="9881"/>
                  </a:lnTo>
                  <a:lnTo>
                    <a:pt x="626392" y="0"/>
                  </a:lnTo>
                  <a:lnTo>
                    <a:pt x="835190" y="98819"/>
                  </a:lnTo>
                  <a:lnTo>
                    <a:pt x="1043987" y="108700"/>
                  </a:lnTo>
                  <a:lnTo>
                    <a:pt x="1252785" y="197638"/>
                  </a:lnTo>
                  <a:lnTo>
                    <a:pt x="1461582" y="118582"/>
                  </a:lnTo>
                </a:path>
              </a:pathLst>
            </a:custGeom>
            <a:ln w="40651" cap="flat">
              <a:solidFill>
                <a:srgbClr val="000000">
                  <a:alpha val="100000"/>
                </a:srgbClr>
              </a:solidFill>
              <a:prstDash val="solid"/>
              <a:round/>
            </a:ln>
          </p:spPr>
          <p:txBody>
            <a:bodyPr/>
            <a:lstStyle/>
            <a:p/>
          </p:txBody>
        </p:sp>
        <p:sp>
          <p:nvSpPr>
            <p:cNvPr id="244" name="pl244"/>
            <p:cNvSpPr/>
            <p:nvPr/>
          </p:nvSpPr>
          <p:spPr>
            <a:xfrm>
              <a:off x="2507759" y="5279297"/>
              <a:ext cx="1461582" cy="197638"/>
            </a:xfrm>
            <a:custGeom>
              <a:avLst/>
              <a:pathLst>
                <a:path w="1461582" h="197638">
                  <a:moveTo>
                    <a:pt x="0" y="49409"/>
                  </a:moveTo>
                  <a:lnTo>
                    <a:pt x="208797" y="69173"/>
                  </a:lnTo>
                  <a:lnTo>
                    <a:pt x="417595" y="9881"/>
                  </a:lnTo>
                  <a:lnTo>
                    <a:pt x="626392" y="0"/>
                  </a:lnTo>
                  <a:lnTo>
                    <a:pt x="835190" y="98819"/>
                  </a:lnTo>
                  <a:lnTo>
                    <a:pt x="1043987" y="108700"/>
                  </a:lnTo>
                  <a:lnTo>
                    <a:pt x="1252785" y="197638"/>
                  </a:lnTo>
                  <a:lnTo>
                    <a:pt x="1461582" y="118582"/>
                  </a:lnTo>
                </a:path>
              </a:pathLst>
            </a:custGeom>
            <a:ln w="35231" cap="flat">
              <a:solidFill>
                <a:srgbClr val="1CABE2">
                  <a:alpha val="100000"/>
                </a:srgbClr>
              </a:solidFill>
              <a:prstDash val="solid"/>
              <a:round/>
            </a:ln>
          </p:spPr>
          <p:txBody>
            <a:bodyPr/>
            <a:lstStyle/>
            <a:p/>
          </p:txBody>
        </p:sp>
        <p:sp>
          <p:nvSpPr>
            <p:cNvPr id="245" name="tx245"/>
            <p:cNvSpPr/>
            <p:nvPr/>
          </p:nvSpPr>
          <p:spPr>
            <a:xfrm>
              <a:off x="2447500" y="515015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246" name="tx246"/>
            <p:cNvSpPr/>
            <p:nvPr/>
          </p:nvSpPr>
          <p:spPr>
            <a:xfrm>
              <a:off x="2656297" y="516991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247" name="tx247"/>
            <p:cNvSpPr/>
            <p:nvPr/>
          </p:nvSpPr>
          <p:spPr>
            <a:xfrm>
              <a:off x="2865095" y="51106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248" name="tx248"/>
            <p:cNvSpPr/>
            <p:nvPr/>
          </p:nvSpPr>
          <p:spPr>
            <a:xfrm>
              <a:off x="3073892" y="51007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249" name="tx249"/>
            <p:cNvSpPr/>
            <p:nvPr/>
          </p:nvSpPr>
          <p:spPr>
            <a:xfrm>
              <a:off x="3282690" y="519956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250" name="tx250"/>
            <p:cNvSpPr/>
            <p:nvPr/>
          </p:nvSpPr>
          <p:spPr>
            <a:xfrm>
              <a:off x="3491488" y="520944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251" name="tx251"/>
            <p:cNvSpPr/>
            <p:nvPr/>
          </p:nvSpPr>
          <p:spPr>
            <a:xfrm>
              <a:off x="3700285" y="52983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252" name="tx252"/>
            <p:cNvSpPr/>
            <p:nvPr/>
          </p:nvSpPr>
          <p:spPr>
            <a:xfrm>
              <a:off x="3909083" y="521932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253" name="rc253"/>
            <p:cNvSpPr/>
            <p:nvPr/>
          </p:nvSpPr>
          <p:spPr>
            <a:xfrm>
              <a:off x="4112010" y="1074032"/>
              <a:ext cx="1607740" cy="1000048"/>
            </a:xfrm>
            <a:prstGeom prst="rect">
              <a:avLst/>
            </a:prstGeom>
            <a:solidFill>
              <a:srgbClr val="EBEBEB">
                <a:alpha val="100000"/>
              </a:srgbClr>
            </a:solidFill>
          </p:spPr>
          <p:txBody>
            <a:bodyPr/>
            <a:lstStyle/>
            <a:p/>
          </p:txBody>
        </p:sp>
        <p:sp>
          <p:nvSpPr>
            <p:cNvPr id="254" name="pl254"/>
            <p:cNvSpPr/>
            <p:nvPr/>
          </p:nvSpPr>
          <p:spPr>
            <a:xfrm>
              <a:off x="4112010" y="198415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55" name="pl255"/>
            <p:cNvSpPr/>
            <p:nvPr/>
          </p:nvSpPr>
          <p:spPr>
            <a:xfrm>
              <a:off x="4112010" y="173710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56" name="pl256"/>
            <p:cNvSpPr/>
            <p:nvPr/>
          </p:nvSpPr>
          <p:spPr>
            <a:xfrm>
              <a:off x="4112010" y="149006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57" name="pl257"/>
            <p:cNvSpPr/>
            <p:nvPr/>
          </p:nvSpPr>
          <p:spPr>
            <a:xfrm>
              <a:off x="4112010" y="124301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58" name="pl258"/>
            <p:cNvSpPr/>
            <p:nvPr/>
          </p:nvSpPr>
          <p:spPr>
            <a:xfrm>
              <a:off x="411201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59" name="pl259"/>
            <p:cNvSpPr/>
            <p:nvPr/>
          </p:nvSpPr>
          <p:spPr>
            <a:xfrm>
              <a:off x="4112010" y="186063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60" name="pl260"/>
            <p:cNvSpPr/>
            <p:nvPr/>
          </p:nvSpPr>
          <p:spPr>
            <a:xfrm>
              <a:off x="4112010" y="161358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61" name="pl261"/>
            <p:cNvSpPr/>
            <p:nvPr/>
          </p:nvSpPr>
          <p:spPr>
            <a:xfrm>
              <a:off x="4112010" y="136653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62" name="pl262"/>
            <p:cNvSpPr/>
            <p:nvPr/>
          </p:nvSpPr>
          <p:spPr>
            <a:xfrm>
              <a:off x="418508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63" name="pl263"/>
            <p:cNvSpPr/>
            <p:nvPr/>
          </p:nvSpPr>
          <p:spPr>
            <a:xfrm>
              <a:off x="439388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64" name="pl264"/>
            <p:cNvSpPr/>
            <p:nvPr/>
          </p:nvSpPr>
          <p:spPr>
            <a:xfrm>
              <a:off x="460268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65" name="pl265"/>
            <p:cNvSpPr/>
            <p:nvPr/>
          </p:nvSpPr>
          <p:spPr>
            <a:xfrm>
              <a:off x="481148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66" name="pl266"/>
            <p:cNvSpPr/>
            <p:nvPr/>
          </p:nvSpPr>
          <p:spPr>
            <a:xfrm>
              <a:off x="502027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67" name="pl267"/>
            <p:cNvSpPr/>
            <p:nvPr/>
          </p:nvSpPr>
          <p:spPr>
            <a:xfrm>
              <a:off x="522907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68" name="pl268"/>
            <p:cNvSpPr/>
            <p:nvPr/>
          </p:nvSpPr>
          <p:spPr>
            <a:xfrm>
              <a:off x="543787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69" name="pl269"/>
            <p:cNvSpPr/>
            <p:nvPr/>
          </p:nvSpPr>
          <p:spPr>
            <a:xfrm>
              <a:off x="564667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70" name="pl270"/>
            <p:cNvSpPr/>
            <p:nvPr/>
          </p:nvSpPr>
          <p:spPr>
            <a:xfrm>
              <a:off x="4185089" y="1593820"/>
              <a:ext cx="1461582" cy="59291"/>
            </a:xfrm>
            <a:custGeom>
              <a:avLst/>
              <a:pathLst>
                <a:path w="1461582" h="59291">
                  <a:moveTo>
                    <a:pt x="0" y="9881"/>
                  </a:moveTo>
                  <a:lnTo>
                    <a:pt x="208797" y="0"/>
                  </a:lnTo>
                  <a:lnTo>
                    <a:pt x="417595" y="29645"/>
                  </a:lnTo>
                  <a:lnTo>
                    <a:pt x="626392" y="59291"/>
                  </a:lnTo>
                  <a:lnTo>
                    <a:pt x="835190" y="49409"/>
                  </a:lnTo>
                  <a:lnTo>
                    <a:pt x="1043987" y="19763"/>
                  </a:lnTo>
                  <a:lnTo>
                    <a:pt x="1252785" y="19763"/>
                  </a:lnTo>
                  <a:lnTo>
                    <a:pt x="1461582" y="9881"/>
                  </a:lnTo>
                </a:path>
              </a:pathLst>
            </a:custGeom>
            <a:ln w="20325" cap="flat">
              <a:solidFill>
                <a:srgbClr val="BEBEBE">
                  <a:alpha val="69803"/>
                </a:srgbClr>
              </a:solidFill>
              <a:prstDash val="solid"/>
              <a:round/>
            </a:ln>
          </p:spPr>
          <p:txBody>
            <a:bodyPr/>
            <a:lstStyle/>
            <a:p/>
          </p:txBody>
        </p:sp>
        <p:sp>
          <p:nvSpPr>
            <p:cNvPr id="271" name="pl271"/>
            <p:cNvSpPr/>
            <p:nvPr/>
          </p:nvSpPr>
          <p:spPr>
            <a:xfrm>
              <a:off x="4185089" y="1534528"/>
              <a:ext cx="1461582" cy="158110"/>
            </a:xfrm>
            <a:custGeom>
              <a:avLst/>
              <a:pathLst>
                <a:path w="1461582" h="158110">
                  <a:moveTo>
                    <a:pt x="0" y="148228"/>
                  </a:moveTo>
                  <a:lnTo>
                    <a:pt x="208797" y="158110"/>
                  </a:lnTo>
                  <a:lnTo>
                    <a:pt x="417595" y="148228"/>
                  </a:lnTo>
                  <a:lnTo>
                    <a:pt x="626392" y="118582"/>
                  </a:lnTo>
                  <a:lnTo>
                    <a:pt x="835190" y="118582"/>
                  </a:lnTo>
                  <a:lnTo>
                    <a:pt x="1043987" y="79055"/>
                  </a:lnTo>
                  <a:lnTo>
                    <a:pt x="1252785" y="59291"/>
                  </a:lnTo>
                  <a:lnTo>
                    <a:pt x="1461582" y="0"/>
                  </a:lnTo>
                </a:path>
              </a:pathLst>
            </a:custGeom>
            <a:ln w="40651" cap="flat">
              <a:solidFill>
                <a:srgbClr val="BEBEBE">
                  <a:alpha val="69803"/>
                </a:srgbClr>
              </a:solidFill>
              <a:prstDash val="solid"/>
              <a:round/>
            </a:ln>
          </p:spPr>
          <p:txBody>
            <a:bodyPr/>
            <a:lstStyle/>
            <a:p/>
          </p:txBody>
        </p:sp>
        <p:sp>
          <p:nvSpPr>
            <p:cNvPr id="272" name="pl272"/>
            <p:cNvSpPr/>
            <p:nvPr/>
          </p:nvSpPr>
          <p:spPr>
            <a:xfrm>
              <a:off x="4185089" y="1534528"/>
              <a:ext cx="1461582" cy="158110"/>
            </a:xfrm>
            <a:custGeom>
              <a:avLst/>
              <a:pathLst>
                <a:path w="1461582" h="158110">
                  <a:moveTo>
                    <a:pt x="0" y="148228"/>
                  </a:moveTo>
                  <a:lnTo>
                    <a:pt x="208797" y="158110"/>
                  </a:lnTo>
                  <a:lnTo>
                    <a:pt x="417595" y="148228"/>
                  </a:lnTo>
                  <a:lnTo>
                    <a:pt x="626392" y="118582"/>
                  </a:lnTo>
                  <a:lnTo>
                    <a:pt x="835190" y="118582"/>
                  </a:lnTo>
                  <a:lnTo>
                    <a:pt x="1043987" y="79055"/>
                  </a:lnTo>
                  <a:lnTo>
                    <a:pt x="1252785" y="59291"/>
                  </a:lnTo>
                  <a:lnTo>
                    <a:pt x="1461582" y="0"/>
                  </a:lnTo>
                </a:path>
              </a:pathLst>
            </a:custGeom>
            <a:ln w="35231" cap="flat">
              <a:solidFill>
                <a:srgbClr val="BEBEBE">
                  <a:alpha val="69803"/>
                </a:srgbClr>
              </a:solidFill>
              <a:prstDash val="solid"/>
              <a:round/>
            </a:ln>
          </p:spPr>
          <p:txBody>
            <a:bodyPr/>
            <a:lstStyle/>
            <a:p/>
          </p:txBody>
        </p:sp>
        <p:sp>
          <p:nvSpPr>
            <p:cNvPr id="273" name="pl273"/>
            <p:cNvSpPr/>
            <p:nvPr/>
          </p:nvSpPr>
          <p:spPr>
            <a:xfrm>
              <a:off x="4185089" y="1593820"/>
              <a:ext cx="1461582" cy="59291"/>
            </a:xfrm>
            <a:custGeom>
              <a:avLst/>
              <a:pathLst>
                <a:path w="1461582" h="59291">
                  <a:moveTo>
                    <a:pt x="0" y="9881"/>
                  </a:moveTo>
                  <a:lnTo>
                    <a:pt x="208797" y="0"/>
                  </a:lnTo>
                  <a:lnTo>
                    <a:pt x="417595" y="29645"/>
                  </a:lnTo>
                  <a:lnTo>
                    <a:pt x="626392" y="59291"/>
                  </a:lnTo>
                  <a:lnTo>
                    <a:pt x="835190" y="49409"/>
                  </a:lnTo>
                  <a:lnTo>
                    <a:pt x="1043987" y="19763"/>
                  </a:lnTo>
                  <a:lnTo>
                    <a:pt x="1252785" y="19763"/>
                  </a:lnTo>
                  <a:lnTo>
                    <a:pt x="1461582" y="9881"/>
                  </a:lnTo>
                </a:path>
              </a:pathLst>
            </a:custGeom>
            <a:ln w="20325" cap="flat">
              <a:solidFill>
                <a:srgbClr val="6B6B6B">
                  <a:alpha val="100000"/>
                </a:srgbClr>
              </a:solidFill>
              <a:prstDash val="solid"/>
              <a:round/>
            </a:ln>
          </p:spPr>
          <p:txBody>
            <a:bodyPr/>
            <a:lstStyle/>
            <a:p/>
          </p:txBody>
        </p:sp>
        <p:sp>
          <p:nvSpPr>
            <p:cNvPr id="274" name="pl274"/>
            <p:cNvSpPr/>
            <p:nvPr/>
          </p:nvSpPr>
          <p:spPr>
            <a:xfrm>
              <a:off x="4185089" y="1534528"/>
              <a:ext cx="1461582" cy="158110"/>
            </a:xfrm>
            <a:custGeom>
              <a:avLst/>
              <a:pathLst>
                <a:path w="1461582" h="158110">
                  <a:moveTo>
                    <a:pt x="0" y="148228"/>
                  </a:moveTo>
                  <a:lnTo>
                    <a:pt x="208797" y="158110"/>
                  </a:lnTo>
                  <a:lnTo>
                    <a:pt x="417595" y="148228"/>
                  </a:lnTo>
                  <a:lnTo>
                    <a:pt x="626392" y="118582"/>
                  </a:lnTo>
                  <a:lnTo>
                    <a:pt x="835190" y="118582"/>
                  </a:lnTo>
                  <a:lnTo>
                    <a:pt x="1043987" y="79055"/>
                  </a:lnTo>
                  <a:lnTo>
                    <a:pt x="1252785" y="59291"/>
                  </a:lnTo>
                  <a:lnTo>
                    <a:pt x="1461582" y="0"/>
                  </a:lnTo>
                </a:path>
              </a:pathLst>
            </a:custGeom>
            <a:ln w="40651" cap="flat">
              <a:solidFill>
                <a:srgbClr val="000000">
                  <a:alpha val="100000"/>
                </a:srgbClr>
              </a:solidFill>
              <a:prstDash val="solid"/>
              <a:round/>
            </a:ln>
          </p:spPr>
          <p:txBody>
            <a:bodyPr/>
            <a:lstStyle/>
            <a:p/>
          </p:txBody>
        </p:sp>
        <p:sp>
          <p:nvSpPr>
            <p:cNvPr id="275" name="pl275"/>
            <p:cNvSpPr/>
            <p:nvPr/>
          </p:nvSpPr>
          <p:spPr>
            <a:xfrm>
              <a:off x="4185089" y="1534528"/>
              <a:ext cx="1461582" cy="158110"/>
            </a:xfrm>
            <a:custGeom>
              <a:avLst/>
              <a:pathLst>
                <a:path w="1461582" h="158110">
                  <a:moveTo>
                    <a:pt x="0" y="148228"/>
                  </a:moveTo>
                  <a:lnTo>
                    <a:pt x="208797" y="158110"/>
                  </a:lnTo>
                  <a:lnTo>
                    <a:pt x="417595" y="148228"/>
                  </a:lnTo>
                  <a:lnTo>
                    <a:pt x="626392" y="118582"/>
                  </a:lnTo>
                  <a:lnTo>
                    <a:pt x="835190" y="118582"/>
                  </a:lnTo>
                  <a:lnTo>
                    <a:pt x="1043987" y="79055"/>
                  </a:lnTo>
                  <a:lnTo>
                    <a:pt x="1252785" y="59291"/>
                  </a:lnTo>
                  <a:lnTo>
                    <a:pt x="1461582" y="0"/>
                  </a:lnTo>
                </a:path>
              </a:pathLst>
            </a:custGeom>
            <a:ln w="35231" cap="flat">
              <a:solidFill>
                <a:srgbClr val="1CABE2">
                  <a:alpha val="100000"/>
                </a:srgbClr>
              </a:solidFill>
              <a:prstDash val="solid"/>
              <a:round/>
            </a:ln>
          </p:spPr>
          <p:txBody>
            <a:bodyPr/>
            <a:lstStyle/>
            <a:p/>
          </p:txBody>
        </p:sp>
        <p:sp>
          <p:nvSpPr>
            <p:cNvPr id="276" name="tx276"/>
            <p:cNvSpPr/>
            <p:nvPr/>
          </p:nvSpPr>
          <p:spPr>
            <a:xfrm>
              <a:off x="4124830" y="15042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68</a:t>
              </a:r>
            </a:p>
          </p:txBody>
        </p:sp>
        <p:sp>
          <p:nvSpPr>
            <p:cNvPr id="277" name="tx277"/>
            <p:cNvSpPr/>
            <p:nvPr/>
          </p:nvSpPr>
          <p:spPr>
            <a:xfrm>
              <a:off x="4333627" y="15140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a:t>
              </a:r>
            </a:p>
          </p:txBody>
        </p:sp>
        <p:sp>
          <p:nvSpPr>
            <p:cNvPr id="278" name="tx278"/>
            <p:cNvSpPr/>
            <p:nvPr/>
          </p:nvSpPr>
          <p:spPr>
            <a:xfrm>
              <a:off x="4542425" y="15042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68</a:t>
              </a:r>
            </a:p>
          </p:txBody>
        </p:sp>
        <p:sp>
          <p:nvSpPr>
            <p:cNvPr id="279" name="tx279"/>
            <p:cNvSpPr/>
            <p:nvPr/>
          </p:nvSpPr>
          <p:spPr>
            <a:xfrm>
              <a:off x="4751222" y="147455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280" name="tx280"/>
            <p:cNvSpPr/>
            <p:nvPr/>
          </p:nvSpPr>
          <p:spPr>
            <a:xfrm>
              <a:off x="4960020" y="147455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281" name="tx281"/>
            <p:cNvSpPr/>
            <p:nvPr/>
          </p:nvSpPr>
          <p:spPr>
            <a:xfrm>
              <a:off x="5168817" y="143502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282" name="tx282"/>
            <p:cNvSpPr/>
            <p:nvPr/>
          </p:nvSpPr>
          <p:spPr>
            <a:xfrm>
              <a:off x="5377615" y="14152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283" name="tx283"/>
            <p:cNvSpPr/>
            <p:nvPr/>
          </p:nvSpPr>
          <p:spPr>
            <a:xfrm>
              <a:off x="5586413" y="135597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284" name="rc284"/>
            <p:cNvSpPr/>
            <p:nvPr/>
          </p:nvSpPr>
          <p:spPr>
            <a:xfrm>
              <a:off x="4112010" y="2358522"/>
              <a:ext cx="1607740" cy="1000048"/>
            </a:xfrm>
            <a:prstGeom prst="rect">
              <a:avLst/>
            </a:prstGeom>
            <a:solidFill>
              <a:srgbClr val="EBEBEB">
                <a:alpha val="100000"/>
              </a:srgbClr>
            </a:solidFill>
          </p:spPr>
          <p:txBody>
            <a:bodyPr/>
            <a:lstStyle/>
            <a:p/>
          </p:txBody>
        </p:sp>
        <p:sp>
          <p:nvSpPr>
            <p:cNvPr id="285" name="pl285"/>
            <p:cNvSpPr/>
            <p:nvPr/>
          </p:nvSpPr>
          <p:spPr>
            <a:xfrm>
              <a:off x="4112010" y="326864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86" name="pl286"/>
            <p:cNvSpPr/>
            <p:nvPr/>
          </p:nvSpPr>
          <p:spPr>
            <a:xfrm>
              <a:off x="4112010" y="302159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87" name="pl287"/>
            <p:cNvSpPr/>
            <p:nvPr/>
          </p:nvSpPr>
          <p:spPr>
            <a:xfrm>
              <a:off x="4112010" y="277455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88" name="pl288"/>
            <p:cNvSpPr/>
            <p:nvPr/>
          </p:nvSpPr>
          <p:spPr>
            <a:xfrm>
              <a:off x="4112010" y="252750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89" name="pl289"/>
            <p:cNvSpPr/>
            <p:nvPr/>
          </p:nvSpPr>
          <p:spPr>
            <a:xfrm>
              <a:off x="411201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90" name="pl290"/>
            <p:cNvSpPr/>
            <p:nvPr/>
          </p:nvSpPr>
          <p:spPr>
            <a:xfrm>
              <a:off x="4112010" y="314512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91" name="pl291"/>
            <p:cNvSpPr/>
            <p:nvPr/>
          </p:nvSpPr>
          <p:spPr>
            <a:xfrm>
              <a:off x="4112010" y="289807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92" name="pl292"/>
            <p:cNvSpPr/>
            <p:nvPr/>
          </p:nvSpPr>
          <p:spPr>
            <a:xfrm>
              <a:off x="4112010" y="265102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93" name="pl293"/>
            <p:cNvSpPr/>
            <p:nvPr/>
          </p:nvSpPr>
          <p:spPr>
            <a:xfrm>
              <a:off x="418508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94" name="pl294"/>
            <p:cNvSpPr/>
            <p:nvPr/>
          </p:nvSpPr>
          <p:spPr>
            <a:xfrm>
              <a:off x="439388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95" name="pl295"/>
            <p:cNvSpPr/>
            <p:nvPr/>
          </p:nvSpPr>
          <p:spPr>
            <a:xfrm>
              <a:off x="460268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96" name="pl296"/>
            <p:cNvSpPr/>
            <p:nvPr/>
          </p:nvSpPr>
          <p:spPr>
            <a:xfrm>
              <a:off x="481148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97" name="pl297"/>
            <p:cNvSpPr/>
            <p:nvPr/>
          </p:nvSpPr>
          <p:spPr>
            <a:xfrm>
              <a:off x="502027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98" name="pl298"/>
            <p:cNvSpPr/>
            <p:nvPr/>
          </p:nvSpPr>
          <p:spPr>
            <a:xfrm>
              <a:off x="522907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99" name="pl299"/>
            <p:cNvSpPr/>
            <p:nvPr/>
          </p:nvSpPr>
          <p:spPr>
            <a:xfrm>
              <a:off x="543787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00" name="pl300"/>
            <p:cNvSpPr/>
            <p:nvPr/>
          </p:nvSpPr>
          <p:spPr>
            <a:xfrm>
              <a:off x="564667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01" name="pl301"/>
            <p:cNvSpPr/>
            <p:nvPr/>
          </p:nvSpPr>
          <p:spPr>
            <a:xfrm>
              <a:off x="4185089" y="2878310"/>
              <a:ext cx="1461582" cy="59291"/>
            </a:xfrm>
            <a:custGeom>
              <a:avLst/>
              <a:pathLst>
                <a:path w="1461582" h="59291">
                  <a:moveTo>
                    <a:pt x="0" y="9881"/>
                  </a:moveTo>
                  <a:lnTo>
                    <a:pt x="208797" y="0"/>
                  </a:lnTo>
                  <a:lnTo>
                    <a:pt x="417595" y="29645"/>
                  </a:lnTo>
                  <a:lnTo>
                    <a:pt x="626392" y="59291"/>
                  </a:lnTo>
                  <a:lnTo>
                    <a:pt x="835190" y="49409"/>
                  </a:lnTo>
                  <a:lnTo>
                    <a:pt x="1043987" y="19763"/>
                  </a:lnTo>
                  <a:lnTo>
                    <a:pt x="1252785" y="19763"/>
                  </a:lnTo>
                  <a:lnTo>
                    <a:pt x="1461582" y="9881"/>
                  </a:lnTo>
                </a:path>
              </a:pathLst>
            </a:custGeom>
            <a:ln w="20325" cap="flat">
              <a:solidFill>
                <a:srgbClr val="BEBEBE">
                  <a:alpha val="69803"/>
                </a:srgbClr>
              </a:solidFill>
              <a:prstDash val="solid"/>
              <a:round/>
            </a:ln>
          </p:spPr>
          <p:txBody>
            <a:bodyPr/>
            <a:lstStyle/>
            <a:p/>
          </p:txBody>
        </p:sp>
        <p:sp>
          <p:nvSpPr>
            <p:cNvPr id="302" name="pl302"/>
            <p:cNvSpPr/>
            <p:nvPr/>
          </p:nvSpPr>
          <p:spPr>
            <a:xfrm>
              <a:off x="4185089" y="2917837"/>
              <a:ext cx="1461582" cy="128464"/>
            </a:xfrm>
            <a:custGeom>
              <a:avLst/>
              <a:pathLst>
                <a:path w="1461582" h="128464">
                  <a:moveTo>
                    <a:pt x="0" y="19763"/>
                  </a:moveTo>
                  <a:lnTo>
                    <a:pt x="208797" y="0"/>
                  </a:lnTo>
                  <a:lnTo>
                    <a:pt x="417595" y="29645"/>
                  </a:lnTo>
                  <a:lnTo>
                    <a:pt x="626392" y="79055"/>
                  </a:lnTo>
                  <a:lnTo>
                    <a:pt x="835190" y="79055"/>
                  </a:lnTo>
                  <a:lnTo>
                    <a:pt x="1043987" y="128464"/>
                  </a:lnTo>
                  <a:lnTo>
                    <a:pt x="1252785" y="79055"/>
                  </a:lnTo>
                  <a:lnTo>
                    <a:pt x="1461582" y="79055"/>
                  </a:lnTo>
                </a:path>
              </a:pathLst>
            </a:custGeom>
            <a:ln w="40651" cap="flat">
              <a:solidFill>
                <a:srgbClr val="BEBEBE">
                  <a:alpha val="69803"/>
                </a:srgbClr>
              </a:solidFill>
              <a:prstDash val="solid"/>
              <a:round/>
            </a:ln>
          </p:spPr>
          <p:txBody>
            <a:bodyPr/>
            <a:lstStyle/>
            <a:p/>
          </p:txBody>
        </p:sp>
        <p:sp>
          <p:nvSpPr>
            <p:cNvPr id="303" name="pl303"/>
            <p:cNvSpPr/>
            <p:nvPr/>
          </p:nvSpPr>
          <p:spPr>
            <a:xfrm>
              <a:off x="4185089" y="2917837"/>
              <a:ext cx="1461582" cy="128464"/>
            </a:xfrm>
            <a:custGeom>
              <a:avLst/>
              <a:pathLst>
                <a:path w="1461582" h="128464">
                  <a:moveTo>
                    <a:pt x="0" y="19763"/>
                  </a:moveTo>
                  <a:lnTo>
                    <a:pt x="208797" y="0"/>
                  </a:lnTo>
                  <a:lnTo>
                    <a:pt x="417595" y="29645"/>
                  </a:lnTo>
                  <a:lnTo>
                    <a:pt x="626392" y="79055"/>
                  </a:lnTo>
                  <a:lnTo>
                    <a:pt x="835190" y="79055"/>
                  </a:lnTo>
                  <a:lnTo>
                    <a:pt x="1043987" y="128464"/>
                  </a:lnTo>
                  <a:lnTo>
                    <a:pt x="1252785" y="79055"/>
                  </a:lnTo>
                  <a:lnTo>
                    <a:pt x="1461582" y="79055"/>
                  </a:lnTo>
                </a:path>
              </a:pathLst>
            </a:custGeom>
            <a:ln w="35231" cap="flat">
              <a:solidFill>
                <a:srgbClr val="BEBEBE">
                  <a:alpha val="69803"/>
                </a:srgbClr>
              </a:solidFill>
              <a:prstDash val="solid"/>
              <a:round/>
            </a:ln>
          </p:spPr>
          <p:txBody>
            <a:bodyPr/>
            <a:lstStyle/>
            <a:p/>
          </p:txBody>
        </p:sp>
        <p:sp>
          <p:nvSpPr>
            <p:cNvPr id="304" name="pl304"/>
            <p:cNvSpPr/>
            <p:nvPr/>
          </p:nvSpPr>
          <p:spPr>
            <a:xfrm>
              <a:off x="4185089" y="2878310"/>
              <a:ext cx="1461582" cy="59291"/>
            </a:xfrm>
            <a:custGeom>
              <a:avLst/>
              <a:pathLst>
                <a:path w="1461582" h="59291">
                  <a:moveTo>
                    <a:pt x="0" y="9881"/>
                  </a:moveTo>
                  <a:lnTo>
                    <a:pt x="208797" y="0"/>
                  </a:lnTo>
                  <a:lnTo>
                    <a:pt x="417595" y="29645"/>
                  </a:lnTo>
                  <a:lnTo>
                    <a:pt x="626392" y="59291"/>
                  </a:lnTo>
                  <a:lnTo>
                    <a:pt x="835190" y="49409"/>
                  </a:lnTo>
                  <a:lnTo>
                    <a:pt x="1043987" y="19763"/>
                  </a:lnTo>
                  <a:lnTo>
                    <a:pt x="1252785" y="19763"/>
                  </a:lnTo>
                  <a:lnTo>
                    <a:pt x="1461582" y="9881"/>
                  </a:lnTo>
                </a:path>
              </a:pathLst>
            </a:custGeom>
            <a:ln w="20325" cap="flat">
              <a:solidFill>
                <a:srgbClr val="6B6B6B">
                  <a:alpha val="100000"/>
                </a:srgbClr>
              </a:solidFill>
              <a:prstDash val="solid"/>
              <a:round/>
            </a:ln>
          </p:spPr>
          <p:txBody>
            <a:bodyPr/>
            <a:lstStyle/>
            <a:p/>
          </p:txBody>
        </p:sp>
        <p:sp>
          <p:nvSpPr>
            <p:cNvPr id="305" name="pl305"/>
            <p:cNvSpPr/>
            <p:nvPr/>
          </p:nvSpPr>
          <p:spPr>
            <a:xfrm>
              <a:off x="4185089" y="2917837"/>
              <a:ext cx="1461582" cy="128464"/>
            </a:xfrm>
            <a:custGeom>
              <a:avLst/>
              <a:pathLst>
                <a:path w="1461582" h="128464">
                  <a:moveTo>
                    <a:pt x="0" y="19763"/>
                  </a:moveTo>
                  <a:lnTo>
                    <a:pt x="208797" y="0"/>
                  </a:lnTo>
                  <a:lnTo>
                    <a:pt x="417595" y="29645"/>
                  </a:lnTo>
                  <a:lnTo>
                    <a:pt x="626392" y="79055"/>
                  </a:lnTo>
                  <a:lnTo>
                    <a:pt x="835190" y="79055"/>
                  </a:lnTo>
                  <a:lnTo>
                    <a:pt x="1043987" y="128464"/>
                  </a:lnTo>
                  <a:lnTo>
                    <a:pt x="1252785" y="79055"/>
                  </a:lnTo>
                  <a:lnTo>
                    <a:pt x="1461582" y="79055"/>
                  </a:lnTo>
                </a:path>
              </a:pathLst>
            </a:custGeom>
            <a:ln w="40651" cap="flat">
              <a:solidFill>
                <a:srgbClr val="000000">
                  <a:alpha val="100000"/>
                </a:srgbClr>
              </a:solidFill>
              <a:prstDash val="solid"/>
              <a:round/>
            </a:ln>
          </p:spPr>
          <p:txBody>
            <a:bodyPr/>
            <a:lstStyle/>
            <a:p/>
          </p:txBody>
        </p:sp>
        <p:sp>
          <p:nvSpPr>
            <p:cNvPr id="306" name="pl306"/>
            <p:cNvSpPr/>
            <p:nvPr/>
          </p:nvSpPr>
          <p:spPr>
            <a:xfrm>
              <a:off x="4185089" y="2917837"/>
              <a:ext cx="1461582" cy="128464"/>
            </a:xfrm>
            <a:custGeom>
              <a:avLst/>
              <a:pathLst>
                <a:path w="1461582" h="128464">
                  <a:moveTo>
                    <a:pt x="0" y="19763"/>
                  </a:moveTo>
                  <a:lnTo>
                    <a:pt x="208797" y="0"/>
                  </a:lnTo>
                  <a:lnTo>
                    <a:pt x="417595" y="29645"/>
                  </a:lnTo>
                  <a:lnTo>
                    <a:pt x="626392" y="79055"/>
                  </a:lnTo>
                  <a:lnTo>
                    <a:pt x="835190" y="79055"/>
                  </a:lnTo>
                  <a:lnTo>
                    <a:pt x="1043987" y="128464"/>
                  </a:lnTo>
                  <a:lnTo>
                    <a:pt x="1252785" y="79055"/>
                  </a:lnTo>
                  <a:lnTo>
                    <a:pt x="1461582" y="79055"/>
                  </a:lnTo>
                </a:path>
              </a:pathLst>
            </a:custGeom>
            <a:ln w="35231" cap="flat">
              <a:solidFill>
                <a:srgbClr val="1CABE2">
                  <a:alpha val="100000"/>
                </a:srgbClr>
              </a:solidFill>
              <a:prstDash val="solid"/>
              <a:round/>
            </a:ln>
          </p:spPr>
          <p:txBody>
            <a:bodyPr/>
            <a:lstStyle/>
            <a:p/>
          </p:txBody>
        </p:sp>
        <p:sp>
          <p:nvSpPr>
            <p:cNvPr id="307" name="tx307"/>
            <p:cNvSpPr/>
            <p:nvPr/>
          </p:nvSpPr>
          <p:spPr>
            <a:xfrm>
              <a:off x="4124830" y="275904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308" name="tx308"/>
            <p:cNvSpPr/>
            <p:nvPr/>
          </p:nvSpPr>
          <p:spPr>
            <a:xfrm>
              <a:off x="4333627" y="27392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a:t>
              </a:r>
            </a:p>
          </p:txBody>
        </p:sp>
        <p:sp>
          <p:nvSpPr>
            <p:cNvPr id="309" name="tx309"/>
            <p:cNvSpPr/>
            <p:nvPr/>
          </p:nvSpPr>
          <p:spPr>
            <a:xfrm>
              <a:off x="4542425" y="276892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310" name="tx310"/>
            <p:cNvSpPr/>
            <p:nvPr/>
          </p:nvSpPr>
          <p:spPr>
            <a:xfrm>
              <a:off x="4751222" y="28183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65</a:t>
              </a:r>
            </a:p>
          </p:txBody>
        </p:sp>
        <p:sp>
          <p:nvSpPr>
            <p:cNvPr id="311" name="tx311"/>
            <p:cNvSpPr/>
            <p:nvPr/>
          </p:nvSpPr>
          <p:spPr>
            <a:xfrm>
              <a:off x="4960020" y="28183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65</a:t>
              </a:r>
            </a:p>
          </p:txBody>
        </p:sp>
        <p:sp>
          <p:nvSpPr>
            <p:cNvPr id="312" name="tx312"/>
            <p:cNvSpPr/>
            <p:nvPr/>
          </p:nvSpPr>
          <p:spPr>
            <a:xfrm>
              <a:off x="5168817" y="286774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60</a:t>
              </a:r>
            </a:p>
          </p:txBody>
        </p:sp>
        <p:sp>
          <p:nvSpPr>
            <p:cNvPr id="313" name="tx313"/>
            <p:cNvSpPr/>
            <p:nvPr/>
          </p:nvSpPr>
          <p:spPr>
            <a:xfrm>
              <a:off x="5377615" y="28183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65</a:t>
              </a:r>
            </a:p>
          </p:txBody>
        </p:sp>
        <p:sp>
          <p:nvSpPr>
            <p:cNvPr id="314" name="tx314"/>
            <p:cNvSpPr/>
            <p:nvPr/>
          </p:nvSpPr>
          <p:spPr>
            <a:xfrm>
              <a:off x="5586413" y="28183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65</a:t>
              </a:r>
            </a:p>
          </p:txBody>
        </p:sp>
        <p:sp>
          <p:nvSpPr>
            <p:cNvPr id="315" name="rc315"/>
            <p:cNvSpPr/>
            <p:nvPr/>
          </p:nvSpPr>
          <p:spPr>
            <a:xfrm>
              <a:off x="4112010" y="3643012"/>
              <a:ext cx="1607740" cy="1000048"/>
            </a:xfrm>
            <a:prstGeom prst="rect">
              <a:avLst/>
            </a:prstGeom>
            <a:solidFill>
              <a:srgbClr val="EBEBEB">
                <a:alpha val="100000"/>
              </a:srgbClr>
            </a:solidFill>
          </p:spPr>
          <p:txBody>
            <a:bodyPr/>
            <a:lstStyle/>
            <a:p/>
          </p:txBody>
        </p:sp>
        <p:sp>
          <p:nvSpPr>
            <p:cNvPr id="316" name="pl316"/>
            <p:cNvSpPr/>
            <p:nvPr/>
          </p:nvSpPr>
          <p:spPr>
            <a:xfrm>
              <a:off x="4112010" y="455313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17" name="pl317"/>
            <p:cNvSpPr/>
            <p:nvPr/>
          </p:nvSpPr>
          <p:spPr>
            <a:xfrm>
              <a:off x="4112010" y="430608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18" name="pl318"/>
            <p:cNvSpPr/>
            <p:nvPr/>
          </p:nvSpPr>
          <p:spPr>
            <a:xfrm>
              <a:off x="4112010" y="405904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19" name="pl319"/>
            <p:cNvSpPr/>
            <p:nvPr/>
          </p:nvSpPr>
          <p:spPr>
            <a:xfrm>
              <a:off x="4112010" y="381199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20" name="pl320"/>
            <p:cNvSpPr/>
            <p:nvPr/>
          </p:nvSpPr>
          <p:spPr>
            <a:xfrm>
              <a:off x="411201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21" name="pl321"/>
            <p:cNvSpPr/>
            <p:nvPr/>
          </p:nvSpPr>
          <p:spPr>
            <a:xfrm>
              <a:off x="4112010" y="442961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22" name="pl322"/>
            <p:cNvSpPr/>
            <p:nvPr/>
          </p:nvSpPr>
          <p:spPr>
            <a:xfrm>
              <a:off x="4112010" y="418256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23" name="pl323"/>
            <p:cNvSpPr/>
            <p:nvPr/>
          </p:nvSpPr>
          <p:spPr>
            <a:xfrm>
              <a:off x="4112010" y="393551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24" name="pl324"/>
            <p:cNvSpPr/>
            <p:nvPr/>
          </p:nvSpPr>
          <p:spPr>
            <a:xfrm>
              <a:off x="418508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25" name="pl325"/>
            <p:cNvSpPr/>
            <p:nvPr/>
          </p:nvSpPr>
          <p:spPr>
            <a:xfrm>
              <a:off x="439388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26" name="pl326"/>
            <p:cNvSpPr/>
            <p:nvPr/>
          </p:nvSpPr>
          <p:spPr>
            <a:xfrm>
              <a:off x="460268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27" name="pl327"/>
            <p:cNvSpPr/>
            <p:nvPr/>
          </p:nvSpPr>
          <p:spPr>
            <a:xfrm>
              <a:off x="481148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28" name="pl328"/>
            <p:cNvSpPr/>
            <p:nvPr/>
          </p:nvSpPr>
          <p:spPr>
            <a:xfrm>
              <a:off x="502027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29" name="pl329"/>
            <p:cNvSpPr/>
            <p:nvPr/>
          </p:nvSpPr>
          <p:spPr>
            <a:xfrm>
              <a:off x="522907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0" name="pl330"/>
            <p:cNvSpPr/>
            <p:nvPr/>
          </p:nvSpPr>
          <p:spPr>
            <a:xfrm>
              <a:off x="543787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1" name="pl331"/>
            <p:cNvSpPr/>
            <p:nvPr/>
          </p:nvSpPr>
          <p:spPr>
            <a:xfrm>
              <a:off x="564667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2" name="pl332"/>
            <p:cNvSpPr/>
            <p:nvPr/>
          </p:nvSpPr>
          <p:spPr>
            <a:xfrm>
              <a:off x="4185089" y="4162800"/>
              <a:ext cx="1461582" cy="59291"/>
            </a:xfrm>
            <a:custGeom>
              <a:avLst/>
              <a:pathLst>
                <a:path w="1461582" h="59291">
                  <a:moveTo>
                    <a:pt x="0" y="9881"/>
                  </a:moveTo>
                  <a:lnTo>
                    <a:pt x="208797" y="0"/>
                  </a:lnTo>
                  <a:lnTo>
                    <a:pt x="417595" y="29645"/>
                  </a:lnTo>
                  <a:lnTo>
                    <a:pt x="626392" y="59291"/>
                  </a:lnTo>
                  <a:lnTo>
                    <a:pt x="835190" y="49409"/>
                  </a:lnTo>
                  <a:lnTo>
                    <a:pt x="1043987" y="19763"/>
                  </a:lnTo>
                  <a:lnTo>
                    <a:pt x="1252785" y="19763"/>
                  </a:lnTo>
                  <a:lnTo>
                    <a:pt x="1461582" y="9881"/>
                  </a:lnTo>
                </a:path>
              </a:pathLst>
            </a:custGeom>
            <a:ln w="20325" cap="flat">
              <a:solidFill>
                <a:srgbClr val="BEBEBE">
                  <a:alpha val="69803"/>
                </a:srgbClr>
              </a:solidFill>
              <a:prstDash val="solid"/>
              <a:round/>
            </a:ln>
          </p:spPr>
          <p:txBody>
            <a:bodyPr/>
            <a:lstStyle/>
            <a:p/>
          </p:txBody>
        </p:sp>
        <p:sp>
          <p:nvSpPr>
            <p:cNvPr id="333" name="pl333"/>
            <p:cNvSpPr/>
            <p:nvPr/>
          </p:nvSpPr>
          <p:spPr>
            <a:xfrm>
              <a:off x="4185089" y="4281383"/>
              <a:ext cx="1461582" cy="138346"/>
            </a:xfrm>
            <a:custGeom>
              <a:avLst/>
              <a:pathLst>
                <a:path w="1461582" h="138346">
                  <a:moveTo>
                    <a:pt x="0" y="138346"/>
                  </a:moveTo>
                  <a:lnTo>
                    <a:pt x="208797" y="118582"/>
                  </a:lnTo>
                  <a:lnTo>
                    <a:pt x="417595" y="108700"/>
                  </a:lnTo>
                  <a:lnTo>
                    <a:pt x="626392" y="88937"/>
                  </a:lnTo>
                  <a:lnTo>
                    <a:pt x="835190" y="69173"/>
                  </a:lnTo>
                  <a:lnTo>
                    <a:pt x="1043987" y="49409"/>
                  </a:lnTo>
                  <a:lnTo>
                    <a:pt x="1252785" y="19763"/>
                  </a:lnTo>
                  <a:lnTo>
                    <a:pt x="1461582" y="0"/>
                  </a:lnTo>
                </a:path>
              </a:pathLst>
            </a:custGeom>
            <a:ln w="40651" cap="flat">
              <a:solidFill>
                <a:srgbClr val="BEBEBE">
                  <a:alpha val="69803"/>
                </a:srgbClr>
              </a:solidFill>
              <a:prstDash val="solid"/>
              <a:round/>
            </a:ln>
          </p:spPr>
          <p:txBody>
            <a:bodyPr/>
            <a:lstStyle/>
            <a:p/>
          </p:txBody>
        </p:sp>
        <p:sp>
          <p:nvSpPr>
            <p:cNvPr id="334" name="pl334"/>
            <p:cNvSpPr/>
            <p:nvPr/>
          </p:nvSpPr>
          <p:spPr>
            <a:xfrm>
              <a:off x="4185089" y="4281383"/>
              <a:ext cx="1461582" cy="138346"/>
            </a:xfrm>
            <a:custGeom>
              <a:avLst/>
              <a:pathLst>
                <a:path w="1461582" h="138346">
                  <a:moveTo>
                    <a:pt x="0" y="138346"/>
                  </a:moveTo>
                  <a:lnTo>
                    <a:pt x="208797" y="118582"/>
                  </a:lnTo>
                  <a:lnTo>
                    <a:pt x="417595" y="108700"/>
                  </a:lnTo>
                  <a:lnTo>
                    <a:pt x="626392" y="88937"/>
                  </a:lnTo>
                  <a:lnTo>
                    <a:pt x="835190" y="69173"/>
                  </a:lnTo>
                  <a:lnTo>
                    <a:pt x="1043987" y="49409"/>
                  </a:lnTo>
                  <a:lnTo>
                    <a:pt x="1252785" y="19763"/>
                  </a:lnTo>
                  <a:lnTo>
                    <a:pt x="1461582" y="0"/>
                  </a:lnTo>
                </a:path>
              </a:pathLst>
            </a:custGeom>
            <a:ln w="35231" cap="flat">
              <a:solidFill>
                <a:srgbClr val="BEBEBE">
                  <a:alpha val="69803"/>
                </a:srgbClr>
              </a:solidFill>
              <a:prstDash val="solid"/>
              <a:round/>
            </a:ln>
          </p:spPr>
          <p:txBody>
            <a:bodyPr/>
            <a:lstStyle/>
            <a:p/>
          </p:txBody>
        </p:sp>
        <p:sp>
          <p:nvSpPr>
            <p:cNvPr id="335" name="pl335"/>
            <p:cNvSpPr/>
            <p:nvPr/>
          </p:nvSpPr>
          <p:spPr>
            <a:xfrm>
              <a:off x="4185089" y="4162800"/>
              <a:ext cx="1461582" cy="59291"/>
            </a:xfrm>
            <a:custGeom>
              <a:avLst/>
              <a:pathLst>
                <a:path w="1461582" h="59291">
                  <a:moveTo>
                    <a:pt x="0" y="9881"/>
                  </a:moveTo>
                  <a:lnTo>
                    <a:pt x="208797" y="0"/>
                  </a:lnTo>
                  <a:lnTo>
                    <a:pt x="417595" y="29645"/>
                  </a:lnTo>
                  <a:lnTo>
                    <a:pt x="626392" y="59291"/>
                  </a:lnTo>
                  <a:lnTo>
                    <a:pt x="835190" y="49409"/>
                  </a:lnTo>
                  <a:lnTo>
                    <a:pt x="1043987" y="19763"/>
                  </a:lnTo>
                  <a:lnTo>
                    <a:pt x="1252785" y="19763"/>
                  </a:lnTo>
                  <a:lnTo>
                    <a:pt x="1461582" y="9881"/>
                  </a:lnTo>
                </a:path>
              </a:pathLst>
            </a:custGeom>
            <a:ln w="20325" cap="flat">
              <a:solidFill>
                <a:srgbClr val="6B6B6B">
                  <a:alpha val="100000"/>
                </a:srgbClr>
              </a:solidFill>
              <a:prstDash val="solid"/>
              <a:round/>
            </a:ln>
          </p:spPr>
          <p:txBody>
            <a:bodyPr/>
            <a:lstStyle/>
            <a:p/>
          </p:txBody>
        </p:sp>
        <p:sp>
          <p:nvSpPr>
            <p:cNvPr id="336" name="pl336"/>
            <p:cNvSpPr/>
            <p:nvPr/>
          </p:nvSpPr>
          <p:spPr>
            <a:xfrm>
              <a:off x="4185089" y="4281383"/>
              <a:ext cx="1461582" cy="138346"/>
            </a:xfrm>
            <a:custGeom>
              <a:avLst/>
              <a:pathLst>
                <a:path w="1461582" h="138346">
                  <a:moveTo>
                    <a:pt x="0" y="138346"/>
                  </a:moveTo>
                  <a:lnTo>
                    <a:pt x="208797" y="118582"/>
                  </a:lnTo>
                  <a:lnTo>
                    <a:pt x="417595" y="108700"/>
                  </a:lnTo>
                  <a:lnTo>
                    <a:pt x="626392" y="88937"/>
                  </a:lnTo>
                  <a:lnTo>
                    <a:pt x="835190" y="69173"/>
                  </a:lnTo>
                  <a:lnTo>
                    <a:pt x="1043987" y="49409"/>
                  </a:lnTo>
                  <a:lnTo>
                    <a:pt x="1252785" y="19763"/>
                  </a:lnTo>
                  <a:lnTo>
                    <a:pt x="1461582" y="0"/>
                  </a:lnTo>
                </a:path>
              </a:pathLst>
            </a:custGeom>
            <a:ln w="40651" cap="flat">
              <a:solidFill>
                <a:srgbClr val="000000">
                  <a:alpha val="100000"/>
                </a:srgbClr>
              </a:solidFill>
              <a:prstDash val="solid"/>
              <a:round/>
            </a:ln>
          </p:spPr>
          <p:txBody>
            <a:bodyPr/>
            <a:lstStyle/>
            <a:p/>
          </p:txBody>
        </p:sp>
        <p:sp>
          <p:nvSpPr>
            <p:cNvPr id="337" name="pl337"/>
            <p:cNvSpPr/>
            <p:nvPr/>
          </p:nvSpPr>
          <p:spPr>
            <a:xfrm>
              <a:off x="4185089" y="4281383"/>
              <a:ext cx="1461582" cy="138346"/>
            </a:xfrm>
            <a:custGeom>
              <a:avLst/>
              <a:pathLst>
                <a:path w="1461582" h="138346">
                  <a:moveTo>
                    <a:pt x="0" y="138346"/>
                  </a:moveTo>
                  <a:lnTo>
                    <a:pt x="208797" y="118582"/>
                  </a:lnTo>
                  <a:lnTo>
                    <a:pt x="417595" y="108700"/>
                  </a:lnTo>
                  <a:lnTo>
                    <a:pt x="626392" y="88937"/>
                  </a:lnTo>
                  <a:lnTo>
                    <a:pt x="835190" y="69173"/>
                  </a:lnTo>
                  <a:lnTo>
                    <a:pt x="1043987" y="49409"/>
                  </a:lnTo>
                  <a:lnTo>
                    <a:pt x="1252785" y="19763"/>
                  </a:lnTo>
                  <a:lnTo>
                    <a:pt x="1461582" y="0"/>
                  </a:lnTo>
                </a:path>
              </a:pathLst>
            </a:custGeom>
            <a:ln w="35231" cap="flat">
              <a:solidFill>
                <a:srgbClr val="1CABE2">
                  <a:alpha val="100000"/>
                </a:srgbClr>
              </a:solidFill>
              <a:prstDash val="solid"/>
              <a:round/>
            </a:ln>
          </p:spPr>
          <p:txBody>
            <a:bodyPr/>
            <a:lstStyle/>
            <a:p/>
          </p:txBody>
        </p:sp>
        <p:sp>
          <p:nvSpPr>
            <p:cNvPr id="338" name="tx338"/>
            <p:cNvSpPr/>
            <p:nvPr/>
          </p:nvSpPr>
          <p:spPr>
            <a:xfrm>
              <a:off x="4124830" y="424117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51</a:t>
              </a:r>
            </a:p>
          </p:txBody>
        </p:sp>
        <p:sp>
          <p:nvSpPr>
            <p:cNvPr id="339" name="tx339"/>
            <p:cNvSpPr/>
            <p:nvPr/>
          </p:nvSpPr>
          <p:spPr>
            <a:xfrm>
              <a:off x="4333627" y="422141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53</a:t>
              </a:r>
            </a:p>
          </p:txBody>
        </p:sp>
        <p:sp>
          <p:nvSpPr>
            <p:cNvPr id="340" name="tx340"/>
            <p:cNvSpPr/>
            <p:nvPr/>
          </p:nvSpPr>
          <p:spPr>
            <a:xfrm>
              <a:off x="4542425" y="421152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54</a:t>
              </a:r>
            </a:p>
          </p:txBody>
        </p:sp>
        <p:sp>
          <p:nvSpPr>
            <p:cNvPr id="341" name="tx341"/>
            <p:cNvSpPr/>
            <p:nvPr/>
          </p:nvSpPr>
          <p:spPr>
            <a:xfrm>
              <a:off x="4751222" y="41917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56</a:t>
              </a:r>
            </a:p>
          </p:txBody>
        </p:sp>
        <p:sp>
          <p:nvSpPr>
            <p:cNvPr id="342" name="tx342"/>
            <p:cNvSpPr/>
            <p:nvPr/>
          </p:nvSpPr>
          <p:spPr>
            <a:xfrm>
              <a:off x="4960020" y="41720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58</a:t>
              </a:r>
            </a:p>
          </p:txBody>
        </p:sp>
        <p:sp>
          <p:nvSpPr>
            <p:cNvPr id="343" name="tx343"/>
            <p:cNvSpPr/>
            <p:nvPr/>
          </p:nvSpPr>
          <p:spPr>
            <a:xfrm>
              <a:off x="5168817" y="41522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60</a:t>
              </a:r>
            </a:p>
          </p:txBody>
        </p:sp>
        <p:sp>
          <p:nvSpPr>
            <p:cNvPr id="344" name="tx344"/>
            <p:cNvSpPr/>
            <p:nvPr/>
          </p:nvSpPr>
          <p:spPr>
            <a:xfrm>
              <a:off x="5377615" y="41225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63</a:t>
              </a:r>
            </a:p>
          </p:txBody>
        </p:sp>
        <p:sp>
          <p:nvSpPr>
            <p:cNvPr id="345" name="tx345"/>
            <p:cNvSpPr/>
            <p:nvPr/>
          </p:nvSpPr>
          <p:spPr>
            <a:xfrm>
              <a:off x="5586413" y="410282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65</a:t>
              </a:r>
            </a:p>
          </p:txBody>
        </p:sp>
        <p:sp>
          <p:nvSpPr>
            <p:cNvPr id="346" name="rc346"/>
            <p:cNvSpPr/>
            <p:nvPr/>
          </p:nvSpPr>
          <p:spPr>
            <a:xfrm>
              <a:off x="4112010" y="4927502"/>
              <a:ext cx="1607740" cy="1000048"/>
            </a:xfrm>
            <a:prstGeom prst="rect">
              <a:avLst/>
            </a:prstGeom>
            <a:solidFill>
              <a:srgbClr val="EBEBEB">
                <a:alpha val="100000"/>
              </a:srgbClr>
            </a:solidFill>
          </p:spPr>
          <p:txBody>
            <a:bodyPr/>
            <a:lstStyle/>
            <a:p/>
          </p:txBody>
        </p:sp>
        <p:sp>
          <p:nvSpPr>
            <p:cNvPr id="347" name="pl347"/>
            <p:cNvSpPr/>
            <p:nvPr/>
          </p:nvSpPr>
          <p:spPr>
            <a:xfrm>
              <a:off x="4112010" y="583762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48" name="pl348"/>
            <p:cNvSpPr/>
            <p:nvPr/>
          </p:nvSpPr>
          <p:spPr>
            <a:xfrm>
              <a:off x="4112010" y="559057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49" name="pl349"/>
            <p:cNvSpPr/>
            <p:nvPr/>
          </p:nvSpPr>
          <p:spPr>
            <a:xfrm>
              <a:off x="4112010" y="534353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50" name="pl350"/>
            <p:cNvSpPr/>
            <p:nvPr/>
          </p:nvSpPr>
          <p:spPr>
            <a:xfrm>
              <a:off x="4112010" y="509648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51" name="pl351"/>
            <p:cNvSpPr/>
            <p:nvPr/>
          </p:nvSpPr>
          <p:spPr>
            <a:xfrm>
              <a:off x="411201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52" name="pl352"/>
            <p:cNvSpPr/>
            <p:nvPr/>
          </p:nvSpPr>
          <p:spPr>
            <a:xfrm>
              <a:off x="4112010" y="571410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53" name="pl353"/>
            <p:cNvSpPr/>
            <p:nvPr/>
          </p:nvSpPr>
          <p:spPr>
            <a:xfrm>
              <a:off x="4112010" y="5467053"/>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54" name="pl354"/>
            <p:cNvSpPr/>
            <p:nvPr/>
          </p:nvSpPr>
          <p:spPr>
            <a:xfrm>
              <a:off x="4112010" y="522000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55" name="pl355"/>
            <p:cNvSpPr/>
            <p:nvPr/>
          </p:nvSpPr>
          <p:spPr>
            <a:xfrm>
              <a:off x="418508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56" name="pl356"/>
            <p:cNvSpPr/>
            <p:nvPr/>
          </p:nvSpPr>
          <p:spPr>
            <a:xfrm>
              <a:off x="439388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57" name="pl357"/>
            <p:cNvSpPr/>
            <p:nvPr/>
          </p:nvSpPr>
          <p:spPr>
            <a:xfrm>
              <a:off x="460268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58" name="pl358"/>
            <p:cNvSpPr/>
            <p:nvPr/>
          </p:nvSpPr>
          <p:spPr>
            <a:xfrm>
              <a:off x="481148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59" name="pl359"/>
            <p:cNvSpPr/>
            <p:nvPr/>
          </p:nvSpPr>
          <p:spPr>
            <a:xfrm>
              <a:off x="502027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0" name="pl360"/>
            <p:cNvSpPr/>
            <p:nvPr/>
          </p:nvSpPr>
          <p:spPr>
            <a:xfrm>
              <a:off x="522907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1" name="pl361"/>
            <p:cNvSpPr/>
            <p:nvPr/>
          </p:nvSpPr>
          <p:spPr>
            <a:xfrm>
              <a:off x="543787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2" name="pl362"/>
            <p:cNvSpPr/>
            <p:nvPr/>
          </p:nvSpPr>
          <p:spPr>
            <a:xfrm>
              <a:off x="564667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3" name="pl363"/>
            <p:cNvSpPr/>
            <p:nvPr/>
          </p:nvSpPr>
          <p:spPr>
            <a:xfrm>
              <a:off x="4185089" y="5447290"/>
              <a:ext cx="1461582" cy="59291"/>
            </a:xfrm>
            <a:custGeom>
              <a:avLst/>
              <a:pathLst>
                <a:path w="1461582" h="59291">
                  <a:moveTo>
                    <a:pt x="0" y="9881"/>
                  </a:moveTo>
                  <a:lnTo>
                    <a:pt x="208797" y="0"/>
                  </a:lnTo>
                  <a:lnTo>
                    <a:pt x="417595" y="29645"/>
                  </a:lnTo>
                  <a:lnTo>
                    <a:pt x="626392" y="59291"/>
                  </a:lnTo>
                  <a:lnTo>
                    <a:pt x="835190" y="49409"/>
                  </a:lnTo>
                  <a:lnTo>
                    <a:pt x="1043987" y="19763"/>
                  </a:lnTo>
                  <a:lnTo>
                    <a:pt x="1252785" y="19763"/>
                  </a:lnTo>
                  <a:lnTo>
                    <a:pt x="1461582" y="9881"/>
                  </a:lnTo>
                </a:path>
              </a:pathLst>
            </a:custGeom>
            <a:ln w="20325" cap="flat">
              <a:solidFill>
                <a:srgbClr val="BEBEBE">
                  <a:alpha val="69803"/>
                </a:srgbClr>
              </a:solidFill>
              <a:prstDash val="solid"/>
              <a:round/>
            </a:ln>
          </p:spPr>
          <p:txBody>
            <a:bodyPr/>
            <a:lstStyle/>
            <a:p/>
          </p:txBody>
        </p:sp>
        <p:sp>
          <p:nvSpPr>
            <p:cNvPr id="364" name="pl364"/>
            <p:cNvSpPr/>
            <p:nvPr/>
          </p:nvSpPr>
          <p:spPr>
            <a:xfrm>
              <a:off x="4185089" y="5555991"/>
              <a:ext cx="1461582" cy="158110"/>
            </a:xfrm>
            <a:custGeom>
              <a:avLst/>
              <a:pathLst>
                <a:path w="1461582" h="158110">
                  <a:moveTo>
                    <a:pt x="0" y="49409"/>
                  </a:moveTo>
                  <a:lnTo>
                    <a:pt x="208797" y="0"/>
                  </a:lnTo>
                  <a:lnTo>
                    <a:pt x="417595" y="39527"/>
                  </a:lnTo>
                  <a:lnTo>
                    <a:pt x="626392" y="158110"/>
                  </a:lnTo>
                  <a:lnTo>
                    <a:pt x="835190" y="108700"/>
                  </a:lnTo>
                  <a:lnTo>
                    <a:pt x="1043987" y="29645"/>
                  </a:lnTo>
                  <a:lnTo>
                    <a:pt x="1252785" y="29645"/>
                  </a:lnTo>
                  <a:lnTo>
                    <a:pt x="1461582" y="39527"/>
                  </a:lnTo>
                </a:path>
              </a:pathLst>
            </a:custGeom>
            <a:ln w="40651" cap="flat">
              <a:solidFill>
                <a:srgbClr val="BEBEBE">
                  <a:alpha val="69803"/>
                </a:srgbClr>
              </a:solidFill>
              <a:prstDash val="solid"/>
              <a:round/>
            </a:ln>
          </p:spPr>
          <p:txBody>
            <a:bodyPr/>
            <a:lstStyle/>
            <a:p/>
          </p:txBody>
        </p:sp>
        <p:sp>
          <p:nvSpPr>
            <p:cNvPr id="365" name="pl365"/>
            <p:cNvSpPr/>
            <p:nvPr/>
          </p:nvSpPr>
          <p:spPr>
            <a:xfrm>
              <a:off x="4185089" y="5555991"/>
              <a:ext cx="1461582" cy="158110"/>
            </a:xfrm>
            <a:custGeom>
              <a:avLst/>
              <a:pathLst>
                <a:path w="1461582" h="158110">
                  <a:moveTo>
                    <a:pt x="0" y="49409"/>
                  </a:moveTo>
                  <a:lnTo>
                    <a:pt x="208797" y="0"/>
                  </a:lnTo>
                  <a:lnTo>
                    <a:pt x="417595" y="39527"/>
                  </a:lnTo>
                  <a:lnTo>
                    <a:pt x="626392" y="158110"/>
                  </a:lnTo>
                  <a:lnTo>
                    <a:pt x="835190" y="108700"/>
                  </a:lnTo>
                  <a:lnTo>
                    <a:pt x="1043987" y="29645"/>
                  </a:lnTo>
                  <a:lnTo>
                    <a:pt x="1252785" y="29645"/>
                  </a:lnTo>
                  <a:lnTo>
                    <a:pt x="1461582" y="39527"/>
                  </a:lnTo>
                </a:path>
              </a:pathLst>
            </a:custGeom>
            <a:ln w="35231" cap="flat">
              <a:solidFill>
                <a:srgbClr val="BEBEBE">
                  <a:alpha val="69803"/>
                </a:srgbClr>
              </a:solidFill>
              <a:prstDash val="solid"/>
              <a:round/>
            </a:ln>
          </p:spPr>
          <p:txBody>
            <a:bodyPr/>
            <a:lstStyle/>
            <a:p/>
          </p:txBody>
        </p:sp>
        <p:sp>
          <p:nvSpPr>
            <p:cNvPr id="366" name="pl366"/>
            <p:cNvSpPr/>
            <p:nvPr/>
          </p:nvSpPr>
          <p:spPr>
            <a:xfrm>
              <a:off x="4185089" y="5447290"/>
              <a:ext cx="1461582" cy="59291"/>
            </a:xfrm>
            <a:custGeom>
              <a:avLst/>
              <a:pathLst>
                <a:path w="1461582" h="59291">
                  <a:moveTo>
                    <a:pt x="0" y="9881"/>
                  </a:moveTo>
                  <a:lnTo>
                    <a:pt x="208797" y="0"/>
                  </a:lnTo>
                  <a:lnTo>
                    <a:pt x="417595" y="29645"/>
                  </a:lnTo>
                  <a:lnTo>
                    <a:pt x="626392" y="59291"/>
                  </a:lnTo>
                  <a:lnTo>
                    <a:pt x="835190" y="49409"/>
                  </a:lnTo>
                  <a:lnTo>
                    <a:pt x="1043987" y="19763"/>
                  </a:lnTo>
                  <a:lnTo>
                    <a:pt x="1252785" y="19763"/>
                  </a:lnTo>
                  <a:lnTo>
                    <a:pt x="1461582" y="9881"/>
                  </a:lnTo>
                </a:path>
              </a:pathLst>
            </a:custGeom>
            <a:ln w="20325" cap="flat">
              <a:solidFill>
                <a:srgbClr val="6B6B6B">
                  <a:alpha val="100000"/>
                </a:srgbClr>
              </a:solidFill>
              <a:prstDash val="solid"/>
              <a:round/>
            </a:ln>
          </p:spPr>
          <p:txBody>
            <a:bodyPr/>
            <a:lstStyle/>
            <a:p/>
          </p:txBody>
        </p:sp>
        <p:sp>
          <p:nvSpPr>
            <p:cNvPr id="367" name="pl367"/>
            <p:cNvSpPr/>
            <p:nvPr/>
          </p:nvSpPr>
          <p:spPr>
            <a:xfrm>
              <a:off x="4185089" y="5555991"/>
              <a:ext cx="1461582" cy="158110"/>
            </a:xfrm>
            <a:custGeom>
              <a:avLst/>
              <a:pathLst>
                <a:path w="1461582" h="158110">
                  <a:moveTo>
                    <a:pt x="0" y="49409"/>
                  </a:moveTo>
                  <a:lnTo>
                    <a:pt x="208797" y="0"/>
                  </a:lnTo>
                  <a:lnTo>
                    <a:pt x="417595" y="39527"/>
                  </a:lnTo>
                  <a:lnTo>
                    <a:pt x="626392" y="158110"/>
                  </a:lnTo>
                  <a:lnTo>
                    <a:pt x="835190" y="108700"/>
                  </a:lnTo>
                  <a:lnTo>
                    <a:pt x="1043987" y="29645"/>
                  </a:lnTo>
                  <a:lnTo>
                    <a:pt x="1252785" y="29645"/>
                  </a:lnTo>
                  <a:lnTo>
                    <a:pt x="1461582" y="39527"/>
                  </a:lnTo>
                </a:path>
              </a:pathLst>
            </a:custGeom>
            <a:ln w="40651" cap="flat">
              <a:solidFill>
                <a:srgbClr val="000000">
                  <a:alpha val="100000"/>
                </a:srgbClr>
              </a:solidFill>
              <a:prstDash val="solid"/>
              <a:round/>
            </a:ln>
          </p:spPr>
          <p:txBody>
            <a:bodyPr/>
            <a:lstStyle/>
            <a:p/>
          </p:txBody>
        </p:sp>
        <p:sp>
          <p:nvSpPr>
            <p:cNvPr id="368" name="pl368"/>
            <p:cNvSpPr/>
            <p:nvPr/>
          </p:nvSpPr>
          <p:spPr>
            <a:xfrm>
              <a:off x="4185089" y="5555991"/>
              <a:ext cx="1461582" cy="158110"/>
            </a:xfrm>
            <a:custGeom>
              <a:avLst/>
              <a:pathLst>
                <a:path w="1461582" h="158110">
                  <a:moveTo>
                    <a:pt x="0" y="49409"/>
                  </a:moveTo>
                  <a:lnTo>
                    <a:pt x="208797" y="0"/>
                  </a:lnTo>
                  <a:lnTo>
                    <a:pt x="417595" y="39527"/>
                  </a:lnTo>
                  <a:lnTo>
                    <a:pt x="626392" y="158110"/>
                  </a:lnTo>
                  <a:lnTo>
                    <a:pt x="835190" y="108700"/>
                  </a:lnTo>
                  <a:lnTo>
                    <a:pt x="1043987" y="29645"/>
                  </a:lnTo>
                  <a:lnTo>
                    <a:pt x="1252785" y="29645"/>
                  </a:lnTo>
                  <a:lnTo>
                    <a:pt x="1461582" y="39527"/>
                  </a:lnTo>
                </a:path>
              </a:pathLst>
            </a:custGeom>
            <a:ln w="35231" cap="flat">
              <a:solidFill>
                <a:srgbClr val="1CABE2">
                  <a:alpha val="100000"/>
                </a:srgbClr>
              </a:solidFill>
              <a:prstDash val="solid"/>
              <a:round/>
            </a:ln>
          </p:spPr>
          <p:txBody>
            <a:bodyPr/>
            <a:lstStyle/>
            <a:p/>
          </p:txBody>
        </p:sp>
        <p:sp>
          <p:nvSpPr>
            <p:cNvPr id="369" name="tx369"/>
            <p:cNvSpPr/>
            <p:nvPr/>
          </p:nvSpPr>
          <p:spPr>
            <a:xfrm>
              <a:off x="4124830" y="54268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61</a:t>
              </a:r>
            </a:p>
          </p:txBody>
        </p:sp>
        <p:sp>
          <p:nvSpPr>
            <p:cNvPr id="370" name="tx370"/>
            <p:cNvSpPr/>
            <p:nvPr/>
          </p:nvSpPr>
          <p:spPr>
            <a:xfrm>
              <a:off x="4333627" y="537743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66</a:t>
              </a:r>
            </a:p>
          </p:txBody>
        </p:sp>
        <p:sp>
          <p:nvSpPr>
            <p:cNvPr id="371" name="tx371"/>
            <p:cNvSpPr/>
            <p:nvPr/>
          </p:nvSpPr>
          <p:spPr>
            <a:xfrm>
              <a:off x="4542425" y="541696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62</a:t>
              </a:r>
            </a:p>
          </p:txBody>
        </p:sp>
        <p:sp>
          <p:nvSpPr>
            <p:cNvPr id="372" name="tx372"/>
            <p:cNvSpPr/>
            <p:nvPr/>
          </p:nvSpPr>
          <p:spPr>
            <a:xfrm>
              <a:off x="4751222" y="553554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50</a:t>
              </a:r>
            </a:p>
          </p:txBody>
        </p:sp>
        <p:sp>
          <p:nvSpPr>
            <p:cNvPr id="373" name="tx373"/>
            <p:cNvSpPr/>
            <p:nvPr/>
          </p:nvSpPr>
          <p:spPr>
            <a:xfrm>
              <a:off x="4960020" y="54861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55</a:t>
              </a:r>
            </a:p>
          </p:txBody>
        </p:sp>
        <p:sp>
          <p:nvSpPr>
            <p:cNvPr id="374" name="tx374"/>
            <p:cNvSpPr/>
            <p:nvPr/>
          </p:nvSpPr>
          <p:spPr>
            <a:xfrm>
              <a:off x="5168817" y="54070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63</a:t>
              </a:r>
            </a:p>
          </p:txBody>
        </p:sp>
        <p:sp>
          <p:nvSpPr>
            <p:cNvPr id="375" name="tx375"/>
            <p:cNvSpPr/>
            <p:nvPr/>
          </p:nvSpPr>
          <p:spPr>
            <a:xfrm>
              <a:off x="5377615" y="54070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63</a:t>
              </a:r>
            </a:p>
          </p:txBody>
        </p:sp>
        <p:sp>
          <p:nvSpPr>
            <p:cNvPr id="376" name="tx376"/>
            <p:cNvSpPr/>
            <p:nvPr/>
          </p:nvSpPr>
          <p:spPr>
            <a:xfrm>
              <a:off x="5586413" y="541696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62</a:t>
              </a:r>
            </a:p>
          </p:txBody>
        </p:sp>
        <p:sp>
          <p:nvSpPr>
            <p:cNvPr id="377" name="rc377"/>
            <p:cNvSpPr/>
            <p:nvPr/>
          </p:nvSpPr>
          <p:spPr>
            <a:xfrm>
              <a:off x="5789340" y="1074032"/>
              <a:ext cx="1607740" cy="1000048"/>
            </a:xfrm>
            <a:prstGeom prst="rect">
              <a:avLst/>
            </a:prstGeom>
            <a:solidFill>
              <a:srgbClr val="EBEBEB">
                <a:alpha val="100000"/>
              </a:srgbClr>
            </a:solidFill>
          </p:spPr>
          <p:txBody>
            <a:bodyPr/>
            <a:lstStyle/>
            <a:p/>
          </p:txBody>
        </p:sp>
        <p:sp>
          <p:nvSpPr>
            <p:cNvPr id="378" name="pl378"/>
            <p:cNvSpPr/>
            <p:nvPr/>
          </p:nvSpPr>
          <p:spPr>
            <a:xfrm>
              <a:off x="5789340" y="198415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79" name="pl379"/>
            <p:cNvSpPr/>
            <p:nvPr/>
          </p:nvSpPr>
          <p:spPr>
            <a:xfrm>
              <a:off x="5789340" y="173710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80" name="pl380"/>
            <p:cNvSpPr/>
            <p:nvPr/>
          </p:nvSpPr>
          <p:spPr>
            <a:xfrm>
              <a:off x="5789340" y="149006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81" name="pl381"/>
            <p:cNvSpPr/>
            <p:nvPr/>
          </p:nvSpPr>
          <p:spPr>
            <a:xfrm>
              <a:off x="5789340" y="124301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82" name="pl382"/>
            <p:cNvSpPr/>
            <p:nvPr/>
          </p:nvSpPr>
          <p:spPr>
            <a:xfrm>
              <a:off x="578934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83" name="pl383"/>
            <p:cNvSpPr/>
            <p:nvPr/>
          </p:nvSpPr>
          <p:spPr>
            <a:xfrm>
              <a:off x="5789340" y="186063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84" name="pl384"/>
            <p:cNvSpPr/>
            <p:nvPr/>
          </p:nvSpPr>
          <p:spPr>
            <a:xfrm>
              <a:off x="5789340" y="161358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85" name="pl385"/>
            <p:cNvSpPr/>
            <p:nvPr/>
          </p:nvSpPr>
          <p:spPr>
            <a:xfrm>
              <a:off x="5789340" y="136653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86" name="pl386"/>
            <p:cNvSpPr/>
            <p:nvPr/>
          </p:nvSpPr>
          <p:spPr>
            <a:xfrm>
              <a:off x="586241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87" name="pl387"/>
            <p:cNvSpPr/>
            <p:nvPr/>
          </p:nvSpPr>
          <p:spPr>
            <a:xfrm>
              <a:off x="607121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88" name="pl388"/>
            <p:cNvSpPr/>
            <p:nvPr/>
          </p:nvSpPr>
          <p:spPr>
            <a:xfrm>
              <a:off x="628001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89" name="pl389"/>
            <p:cNvSpPr/>
            <p:nvPr/>
          </p:nvSpPr>
          <p:spPr>
            <a:xfrm>
              <a:off x="648881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0" name="pl390"/>
            <p:cNvSpPr/>
            <p:nvPr/>
          </p:nvSpPr>
          <p:spPr>
            <a:xfrm>
              <a:off x="669760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1" name="pl391"/>
            <p:cNvSpPr/>
            <p:nvPr/>
          </p:nvSpPr>
          <p:spPr>
            <a:xfrm>
              <a:off x="690640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2" name="pl392"/>
            <p:cNvSpPr/>
            <p:nvPr/>
          </p:nvSpPr>
          <p:spPr>
            <a:xfrm>
              <a:off x="711520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3" name="pl393"/>
            <p:cNvSpPr/>
            <p:nvPr/>
          </p:nvSpPr>
          <p:spPr>
            <a:xfrm>
              <a:off x="732400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4" name="pl394"/>
            <p:cNvSpPr/>
            <p:nvPr/>
          </p:nvSpPr>
          <p:spPr>
            <a:xfrm>
              <a:off x="5862419" y="1593820"/>
              <a:ext cx="1461582" cy="59291"/>
            </a:xfrm>
            <a:custGeom>
              <a:avLst/>
              <a:pathLst>
                <a:path w="1461582" h="59291">
                  <a:moveTo>
                    <a:pt x="0" y="9881"/>
                  </a:moveTo>
                  <a:lnTo>
                    <a:pt x="208797" y="0"/>
                  </a:lnTo>
                  <a:lnTo>
                    <a:pt x="417595" y="29645"/>
                  </a:lnTo>
                  <a:lnTo>
                    <a:pt x="626392" y="59291"/>
                  </a:lnTo>
                  <a:lnTo>
                    <a:pt x="835190" y="49409"/>
                  </a:lnTo>
                  <a:lnTo>
                    <a:pt x="1043987" y="19763"/>
                  </a:lnTo>
                  <a:lnTo>
                    <a:pt x="1252785" y="19763"/>
                  </a:lnTo>
                  <a:lnTo>
                    <a:pt x="1461582" y="9881"/>
                  </a:lnTo>
                </a:path>
              </a:pathLst>
            </a:custGeom>
            <a:ln w="20325" cap="flat">
              <a:solidFill>
                <a:srgbClr val="BEBEBE">
                  <a:alpha val="69803"/>
                </a:srgbClr>
              </a:solidFill>
              <a:prstDash val="solid"/>
              <a:round/>
            </a:ln>
          </p:spPr>
          <p:txBody>
            <a:bodyPr/>
            <a:lstStyle/>
            <a:p/>
          </p:txBody>
        </p:sp>
        <p:sp>
          <p:nvSpPr>
            <p:cNvPr id="395" name="pl395"/>
            <p:cNvSpPr/>
            <p:nvPr/>
          </p:nvSpPr>
          <p:spPr>
            <a:xfrm>
              <a:off x="5862419" y="1900159"/>
              <a:ext cx="1461582" cy="128464"/>
            </a:xfrm>
            <a:custGeom>
              <a:avLst/>
              <a:pathLst>
                <a:path w="1461582" h="128464">
                  <a:moveTo>
                    <a:pt x="0" y="59291"/>
                  </a:moveTo>
                  <a:lnTo>
                    <a:pt x="208797" y="79055"/>
                  </a:lnTo>
                  <a:lnTo>
                    <a:pt x="417595" y="88937"/>
                  </a:lnTo>
                  <a:lnTo>
                    <a:pt x="626392" y="108700"/>
                  </a:lnTo>
                  <a:lnTo>
                    <a:pt x="835190" y="128464"/>
                  </a:lnTo>
                  <a:lnTo>
                    <a:pt x="1043987" y="59291"/>
                  </a:lnTo>
                  <a:lnTo>
                    <a:pt x="1252785" y="39527"/>
                  </a:lnTo>
                  <a:lnTo>
                    <a:pt x="1461582" y="0"/>
                  </a:lnTo>
                </a:path>
              </a:pathLst>
            </a:custGeom>
            <a:ln w="40651" cap="flat">
              <a:solidFill>
                <a:srgbClr val="BEBEBE">
                  <a:alpha val="69803"/>
                </a:srgbClr>
              </a:solidFill>
              <a:prstDash val="solid"/>
              <a:round/>
            </a:ln>
          </p:spPr>
          <p:txBody>
            <a:bodyPr/>
            <a:lstStyle/>
            <a:p/>
          </p:txBody>
        </p:sp>
        <p:sp>
          <p:nvSpPr>
            <p:cNvPr id="396" name="pl396"/>
            <p:cNvSpPr/>
            <p:nvPr/>
          </p:nvSpPr>
          <p:spPr>
            <a:xfrm>
              <a:off x="5862419" y="1900159"/>
              <a:ext cx="1461582" cy="128464"/>
            </a:xfrm>
            <a:custGeom>
              <a:avLst/>
              <a:pathLst>
                <a:path w="1461582" h="128464">
                  <a:moveTo>
                    <a:pt x="0" y="59291"/>
                  </a:moveTo>
                  <a:lnTo>
                    <a:pt x="208797" y="79055"/>
                  </a:lnTo>
                  <a:lnTo>
                    <a:pt x="417595" y="88937"/>
                  </a:lnTo>
                  <a:lnTo>
                    <a:pt x="626392" y="108700"/>
                  </a:lnTo>
                  <a:lnTo>
                    <a:pt x="835190" y="128464"/>
                  </a:lnTo>
                  <a:lnTo>
                    <a:pt x="1043987" y="59291"/>
                  </a:lnTo>
                  <a:lnTo>
                    <a:pt x="1252785" y="39527"/>
                  </a:lnTo>
                  <a:lnTo>
                    <a:pt x="1461582" y="0"/>
                  </a:lnTo>
                </a:path>
              </a:pathLst>
            </a:custGeom>
            <a:ln w="35231" cap="flat">
              <a:solidFill>
                <a:srgbClr val="BEBEBE">
                  <a:alpha val="69803"/>
                </a:srgbClr>
              </a:solidFill>
              <a:prstDash val="solid"/>
              <a:round/>
            </a:ln>
          </p:spPr>
          <p:txBody>
            <a:bodyPr/>
            <a:lstStyle/>
            <a:p/>
          </p:txBody>
        </p:sp>
        <p:sp>
          <p:nvSpPr>
            <p:cNvPr id="397" name="pl397"/>
            <p:cNvSpPr/>
            <p:nvPr/>
          </p:nvSpPr>
          <p:spPr>
            <a:xfrm>
              <a:off x="5862419" y="1593820"/>
              <a:ext cx="1461582" cy="59291"/>
            </a:xfrm>
            <a:custGeom>
              <a:avLst/>
              <a:pathLst>
                <a:path w="1461582" h="59291">
                  <a:moveTo>
                    <a:pt x="0" y="9881"/>
                  </a:moveTo>
                  <a:lnTo>
                    <a:pt x="208797" y="0"/>
                  </a:lnTo>
                  <a:lnTo>
                    <a:pt x="417595" y="29645"/>
                  </a:lnTo>
                  <a:lnTo>
                    <a:pt x="626392" y="59291"/>
                  </a:lnTo>
                  <a:lnTo>
                    <a:pt x="835190" y="49409"/>
                  </a:lnTo>
                  <a:lnTo>
                    <a:pt x="1043987" y="19763"/>
                  </a:lnTo>
                  <a:lnTo>
                    <a:pt x="1252785" y="19763"/>
                  </a:lnTo>
                  <a:lnTo>
                    <a:pt x="1461582" y="9881"/>
                  </a:lnTo>
                </a:path>
              </a:pathLst>
            </a:custGeom>
            <a:ln w="20325" cap="flat">
              <a:solidFill>
                <a:srgbClr val="6B6B6B">
                  <a:alpha val="100000"/>
                </a:srgbClr>
              </a:solidFill>
              <a:prstDash val="solid"/>
              <a:round/>
            </a:ln>
          </p:spPr>
          <p:txBody>
            <a:bodyPr/>
            <a:lstStyle/>
            <a:p/>
          </p:txBody>
        </p:sp>
        <p:sp>
          <p:nvSpPr>
            <p:cNvPr id="398" name="pl398"/>
            <p:cNvSpPr/>
            <p:nvPr/>
          </p:nvSpPr>
          <p:spPr>
            <a:xfrm>
              <a:off x="5862419" y="1900159"/>
              <a:ext cx="1461582" cy="128464"/>
            </a:xfrm>
            <a:custGeom>
              <a:avLst/>
              <a:pathLst>
                <a:path w="1461582" h="128464">
                  <a:moveTo>
                    <a:pt x="0" y="59291"/>
                  </a:moveTo>
                  <a:lnTo>
                    <a:pt x="208797" y="79055"/>
                  </a:lnTo>
                  <a:lnTo>
                    <a:pt x="417595" y="88937"/>
                  </a:lnTo>
                  <a:lnTo>
                    <a:pt x="626392" y="108700"/>
                  </a:lnTo>
                  <a:lnTo>
                    <a:pt x="835190" y="128464"/>
                  </a:lnTo>
                  <a:lnTo>
                    <a:pt x="1043987" y="59291"/>
                  </a:lnTo>
                  <a:lnTo>
                    <a:pt x="1252785" y="39527"/>
                  </a:lnTo>
                  <a:lnTo>
                    <a:pt x="1461582" y="0"/>
                  </a:lnTo>
                </a:path>
              </a:pathLst>
            </a:custGeom>
            <a:ln w="40651" cap="flat">
              <a:solidFill>
                <a:srgbClr val="000000">
                  <a:alpha val="100000"/>
                </a:srgbClr>
              </a:solidFill>
              <a:prstDash val="solid"/>
              <a:round/>
            </a:ln>
          </p:spPr>
          <p:txBody>
            <a:bodyPr/>
            <a:lstStyle/>
            <a:p/>
          </p:txBody>
        </p:sp>
        <p:sp>
          <p:nvSpPr>
            <p:cNvPr id="399" name="pl399"/>
            <p:cNvSpPr/>
            <p:nvPr/>
          </p:nvSpPr>
          <p:spPr>
            <a:xfrm>
              <a:off x="5862419" y="1900159"/>
              <a:ext cx="1461582" cy="128464"/>
            </a:xfrm>
            <a:custGeom>
              <a:avLst/>
              <a:pathLst>
                <a:path w="1461582" h="128464">
                  <a:moveTo>
                    <a:pt x="0" y="59291"/>
                  </a:moveTo>
                  <a:lnTo>
                    <a:pt x="208797" y="79055"/>
                  </a:lnTo>
                  <a:lnTo>
                    <a:pt x="417595" y="88937"/>
                  </a:lnTo>
                  <a:lnTo>
                    <a:pt x="626392" y="108700"/>
                  </a:lnTo>
                  <a:lnTo>
                    <a:pt x="835190" y="128464"/>
                  </a:lnTo>
                  <a:lnTo>
                    <a:pt x="1043987" y="59291"/>
                  </a:lnTo>
                  <a:lnTo>
                    <a:pt x="1252785" y="39527"/>
                  </a:lnTo>
                  <a:lnTo>
                    <a:pt x="1461582" y="0"/>
                  </a:lnTo>
                </a:path>
              </a:pathLst>
            </a:custGeom>
            <a:ln w="35231" cap="flat">
              <a:solidFill>
                <a:srgbClr val="1CABE2">
                  <a:alpha val="100000"/>
                </a:srgbClr>
              </a:solidFill>
              <a:prstDash val="solid"/>
              <a:round/>
            </a:ln>
          </p:spPr>
          <p:txBody>
            <a:bodyPr/>
            <a:lstStyle/>
            <a:p/>
          </p:txBody>
        </p:sp>
        <p:sp>
          <p:nvSpPr>
            <p:cNvPr id="400" name="tx400"/>
            <p:cNvSpPr/>
            <p:nvPr/>
          </p:nvSpPr>
          <p:spPr>
            <a:xfrm>
              <a:off x="5802160" y="17808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40</a:t>
              </a:r>
            </a:p>
          </p:txBody>
        </p:sp>
        <p:sp>
          <p:nvSpPr>
            <p:cNvPr id="401" name="tx401"/>
            <p:cNvSpPr/>
            <p:nvPr/>
          </p:nvSpPr>
          <p:spPr>
            <a:xfrm>
              <a:off x="6010957" y="180065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38</a:t>
              </a:r>
            </a:p>
          </p:txBody>
        </p:sp>
        <p:sp>
          <p:nvSpPr>
            <p:cNvPr id="402" name="tx402"/>
            <p:cNvSpPr/>
            <p:nvPr/>
          </p:nvSpPr>
          <p:spPr>
            <a:xfrm>
              <a:off x="6219755" y="18105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37</a:t>
              </a:r>
            </a:p>
          </p:txBody>
        </p:sp>
        <p:sp>
          <p:nvSpPr>
            <p:cNvPr id="403" name="tx403"/>
            <p:cNvSpPr/>
            <p:nvPr/>
          </p:nvSpPr>
          <p:spPr>
            <a:xfrm>
              <a:off x="6428552" y="183030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35</a:t>
              </a:r>
            </a:p>
          </p:txBody>
        </p:sp>
        <p:sp>
          <p:nvSpPr>
            <p:cNvPr id="404" name="tx404"/>
            <p:cNvSpPr/>
            <p:nvPr/>
          </p:nvSpPr>
          <p:spPr>
            <a:xfrm>
              <a:off x="6637350" y="18500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33</a:t>
              </a:r>
            </a:p>
          </p:txBody>
        </p:sp>
        <p:sp>
          <p:nvSpPr>
            <p:cNvPr id="405" name="tx405"/>
            <p:cNvSpPr/>
            <p:nvPr/>
          </p:nvSpPr>
          <p:spPr>
            <a:xfrm>
              <a:off x="6846147" y="17808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40</a:t>
              </a:r>
            </a:p>
          </p:txBody>
        </p:sp>
        <p:sp>
          <p:nvSpPr>
            <p:cNvPr id="406" name="tx406"/>
            <p:cNvSpPr/>
            <p:nvPr/>
          </p:nvSpPr>
          <p:spPr>
            <a:xfrm>
              <a:off x="7054945" y="176113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42</a:t>
              </a:r>
            </a:p>
          </p:txBody>
        </p:sp>
        <p:sp>
          <p:nvSpPr>
            <p:cNvPr id="407" name="tx407"/>
            <p:cNvSpPr/>
            <p:nvPr/>
          </p:nvSpPr>
          <p:spPr>
            <a:xfrm>
              <a:off x="7263742" y="17216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46</a:t>
              </a:r>
            </a:p>
          </p:txBody>
        </p:sp>
        <p:sp>
          <p:nvSpPr>
            <p:cNvPr id="408" name="rc408"/>
            <p:cNvSpPr/>
            <p:nvPr/>
          </p:nvSpPr>
          <p:spPr>
            <a:xfrm>
              <a:off x="5789340" y="2358522"/>
              <a:ext cx="1607740" cy="1000048"/>
            </a:xfrm>
            <a:prstGeom prst="rect">
              <a:avLst/>
            </a:prstGeom>
            <a:solidFill>
              <a:srgbClr val="EBEBEB">
                <a:alpha val="100000"/>
              </a:srgbClr>
            </a:solidFill>
          </p:spPr>
          <p:txBody>
            <a:bodyPr/>
            <a:lstStyle/>
            <a:p/>
          </p:txBody>
        </p:sp>
        <p:sp>
          <p:nvSpPr>
            <p:cNvPr id="409" name="pl409"/>
            <p:cNvSpPr/>
            <p:nvPr/>
          </p:nvSpPr>
          <p:spPr>
            <a:xfrm>
              <a:off x="5789340" y="326864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10" name="pl410"/>
            <p:cNvSpPr/>
            <p:nvPr/>
          </p:nvSpPr>
          <p:spPr>
            <a:xfrm>
              <a:off x="5789340" y="302159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11" name="pl411"/>
            <p:cNvSpPr/>
            <p:nvPr/>
          </p:nvSpPr>
          <p:spPr>
            <a:xfrm>
              <a:off x="5789340" y="277455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12" name="pl412"/>
            <p:cNvSpPr/>
            <p:nvPr/>
          </p:nvSpPr>
          <p:spPr>
            <a:xfrm>
              <a:off x="5789340" y="252750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13" name="pl413"/>
            <p:cNvSpPr/>
            <p:nvPr/>
          </p:nvSpPr>
          <p:spPr>
            <a:xfrm>
              <a:off x="578934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14" name="pl414"/>
            <p:cNvSpPr/>
            <p:nvPr/>
          </p:nvSpPr>
          <p:spPr>
            <a:xfrm>
              <a:off x="5789340" y="314512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15" name="pl415"/>
            <p:cNvSpPr/>
            <p:nvPr/>
          </p:nvSpPr>
          <p:spPr>
            <a:xfrm>
              <a:off x="5789340" y="289807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16" name="pl416"/>
            <p:cNvSpPr/>
            <p:nvPr/>
          </p:nvSpPr>
          <p:spPr>
            <a:xfrm>
              <a:off x="5789340" y="265102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17" name="pl417"/>
            <p:cNvSpPr/>
            <p:nvPr/>
          </p:nvSpPr>
          <p:spPr>
            <a:xfrm>
              <a:off x="586241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18" name="pl418"/>
            <p:cNvSpPr/>
            <p:nvPr/>
          </p:nvSpPr>
          <p:spPr>
            <a:xfrm>
              <a:off x="607121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19" name="pl419"/>
            <p:cNvSpPr/>
            <p:nvPr/>
          </p:nvSpPr>
          <p:spPr>
            <a:xfrm>
              <a:off x="628001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0" name="pl420"/>
            <p:cNvSpPr/>
            <p:nvPr/>
          </p:nvSpPr>
          <p:spPr>
            <a:xfrm>
              <a:off x="648881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1" name="pl421"/>
            <p:cNvSpPr/>
            <p:nvPr/>
          </p:nvSpPr>
          <p:spPr>
            <a:xfrm>
              <a:off x="669760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2" name="pl422"/>
            <p:cNvSpPr/>
            <p:nvPr/>
          </p:nvSpPr>
          <p:spPr>
            <a:xfrm>
              <a:off x="690640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3" name="pl423"/>
            <p:cNvSpPr/>
            <p:nvPr/>
          </p:nvSpPr>
          <p:spPr>
            <a:xfrm>
              <a:off x="711520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4" name="pl424"/>
            <p:cNvSpPr/>
            <p:nvPr/>
          </p:nvSpPr>
          <p:spPr>
            <a:xfrm>
              <a:off x="732400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5" name="pl425"/>
            <p:cNvSpPr/>
            <p:nvPr/>
          </p:nvSpPr>
          <p:spPr>
            <a:xfrm>
              <a:off x="5862419" y="2878310"/>
              <a:ext cx="1461582" cy="59291"/>
            </a:xfrm>
            <a:custGeom>
              <a:avLst/>
              <a:pathLst>
                <a:path w="1461582" h="59291">
                  <a:moveTo>
                    <a:pt x="0" y="9881"/>
                  </a:moveTo>
                  <a:lnTo>
                    <a:pt x="208797" y="0"/>
                  </a:lnTo>
                  <a:lnTo>
                    <a:pt x="417595" y="29645"/>
                  </a:lnTo>
                  <a:lnTo>
                    <a:pt x="626392" y="59291"/>
                  </a:lnTo>
                  <a:lnTo>
                    <a:pt x="835190" y="49409"/>
                  </a:lnTo>
                  <a:lnTo>
                    <a:pt x="1043987" y="19763"/>
                  </a:lnTo>
                  <a:lnTo>
                    <a:pt x="1252785" y="19763"/>
                  </a:lnTo>
                  <a:lnTo>
                    <a:pt x="1461582" y="9881"/>
                  </a:lnTo>
                </a:path>
              </a:pathLst>
            </a:custGeom>
            <a:ln w="20325" cap="flat">
              <a:solidFill>
                <a:srgbClr val="BEBEBE">
                  <a:alpha val="69803"/>
                </a:srgbClr>
              </a:solidFill>
              <a:prstDash val="solid"/>
              <a:round/>
            </a:ln>
          </p:spPr>
          <p:txBody>
            <a:bodyPr/>
            <a:lstStyle/>
            <a:p/>
          </p:txBody>
        </p:sp>
        <p:sp>
          <p:nvSpPr>
            <p:cNvPr id="426" name="pl426"/>
            <p:cNvSpPr/>
            <p:nvPr/>
          </p:nvSpPr>
          <p:spPr>
            <a:xfrm>
              <a:off x="5862419" y="2868428"/>
              <a:ext cx="1461582" cy="187756"/>
            </a:xfrm>
            <a:custGeom>
              <a:avLst/>
              <a:pathLst>
                <a:path w="1461582" h="187756">
                  <a:moveTo>
                    <a:pt x="0" y="187756"/>
                  </a:moveTo>
                  <a:lnTo>
                    <a:pt x="208797" y="158110"/>
                  </a:lnTo>
                  <a:lnTo>
                    <a:pt x="417595" y="138346"/>
                  </a:lnTo>
                  <a:lnTo>
                    <a:pt x="626392" y="108700"/>
                  </a:lnTo>
                  <a:lnTo>
                    <a:pt x="835190" y="79055"/>
                  </a:lnTo>
                  <a:lnTo>
                    <a:pt x="1043987" y="39527"/>
                  </a:lnTo>
                  <a:lnTo>
                    <a:pt x="1252785" y="98819"/>
                  </a:lnTo>
                  <a:lnTo>
                    <a:pt x="1461582" y="0"/>
                  </a:lnTo>
                </a:path>
              </a:pathLst>
            </a:custGeom>
            <a:ln w="40651" cap="flat">
              <a:solidFill>
                <a:srgbClr val="BEBEBE">
                  <a:alpha val="69803"/>
                </a:srgbClr>
              </a:solidFill>
              <a:prstDash val="solid"/>
              <a:round/>
            </a:ln>
          </p:spPr>
          <p:txBody>
            <a:bodyPr/>
            <a:lstStyle/>
            <a:p/>
          </p:txBody>
        </p:sp>
        <p:sp>
          <p:nvSpPr>
            <p:cNvPr id="427" name="pl427"/>
            <p:cNvSpPr/>
            <p:nvPr/>
          </p:nvSpPr>
          <p:spPr>
            <a:xfrm>
              <a:off x="5862419" y="2868428"/>
              <a:ext cx="1461582" cy="187756"/>
            </a:xfrm>
            <a:custGeom>
              <a:avLst/>
              <a:pathLst>
                <a:path w="1461582" h="187756">
                  <a:moveTo>
                    <a:pt x="0" y="187756"/>
                  </a:moveTo>
                  <a:lnTo>
                    <a:pt x="208797" y="158110"/>
                  </a:lnTo>
                  <a:lnTo>
                    <a:pt x="417595" y="138346"/>
                  </a:lnTo>
                  <a:lnTo>
                    <a:pt x="626392" y="108700"/>
                  </a:lnTo>
                  <a:lnTo>
                    <a:pt x="835190" y="79055"/>
                  </a:lnTo>
                  <a:lnTo>
                    <a:pt x="1043987" y="39527"/>
                  </a:lnTo>
                  <a:lnTo>
                    <a:pt x="1252785" y="98819"/>
                  </a:lnTo>
                  <a:lnTo>
                    <a:pt x="1461582" y="0"/>
                  </a:lnTo>
                </a:path>
              </a:pathLst>
            </a:custGeom>
            <a:ln w="35231" cap="flat">
              <a:solidFill>
                <a:srgbClr val="BEBEBE">
                  <a:alpha val="69803"/>
                </a:srgbClr>
              </a:solidFill>
              <a:prstDash val="solid"/>
              <a:round/>
            </a:ln>
          </p:spPr>
          <p:txBody>
            <a:bodyPr/>
            <a:lstStyle/>
            <a:p/>
          </p:txBody>
        </p:sp>
        <p:sp>
          <p:nvSpPr>
            <p:cNvPr id="428" name="pl428"/>
            <p:cNvSpPr/>
            <p:nvPr/>
          </p:nvSpPr>
          <p:spPr>
            <a:xfrm>
              <a:off x="5862419" y="2878310"/>
              <a:ext cx="1461582" cy="59291"/>
            </a:xfrm>
            <a:custGeom>
              <a:avLst/>
              <a:pathLst>
                <a:path w="1461582" h="59291">
                  <a:moveTo>
                    <a:pt x="0" y="9881"/>
                  </a:moveTo>
                  <a:lnTo>
                    <a:pt x="208797" y="0"/>
                  </a:lnTo>
                  <a:lnTo>
                    <a:pt x="417595" y="29645"/>
                  </a:lnTo>
                  <a:lnTo>
                    <a:pt x="626392" y="59291"/>
                  </a:lnTo>
                  <a:lnTo>
                    <a:pt x="835190" y="49409"/>
                  </a:lnTo>
                  <a:lnTo>
                    <a:pt x="1043987" y="19763"/>
                  </a:lnTo>
                  <a:lnTo>
                    <a:pt x="1252785" y="19763"/>
                  </a:lnTo>
                  <a:lnTo>
                    <a:pt x="1461582" y="9881"/>
                  </a:lnTo>
                </a:path>
              </a:pathLst>
            </a:custGeom>
            <a:ln w="20325" cap="flat">
              <a:solidFill>
                <a:srgbClr val="6B6B6B">
                  <a:alpha val="100000"/>
                </a:srgbClr>
              </a:solidFill>
              <a:prstDash val="solid"/>
              <a:round/>
            </a:ln>
          </p:spPr>
          <p:txBody>
            <a:bodyPr/>
            <a:lstStyle/>
            <a:p/>
          </p:txBody>
        </p:sp>
        <p:sp>
          <p:nvSpPr>
            <p:cNvPr id="429" name="pl429"/>
            <p:cNvSpPr/>
            <p:nvPr/>
          </p:nvSpPr>
          <p:spPr>
            <a:xfrm>
              <a:off x="5862419" y="2868428"/>
              <a:ext cx="1461582" cy="187756"/>
            </a:xfrm>
            <a:custGeom>
              <a:avLst/>
              <a:pathLst>
                <a:path w="1461582" h="187756">
                  <a:moveTo>
                    <a:pt x="0" y="187756"/>
                  </a:moveTo>
                  <a:lnTo>
                    <a:pt x="208797" y="158110"/>
                  </a:lnTo>
                  <a:lnTo>
                    <a:pt x="417595" y="138346"/>
                  </a:lnTo>
                  <a:lnTo>
                    <a:pt x="626392" y="108700"/>
                  </a:lnTo>
                  <a:lnTo>
                    <a:pt x="835190" y="79055"/>
                  </a:lnTo>
                  <a:lnTo>
                    <a:pt x="1043987" y="39527"/>
                  </a:lnTo>
                  <a:lnTo>
                    <a:pt x="1252785" y="98819"/>
                  </a:lnTo>
                  <a:lnTo>
                    <a:pt x="1461582" y="0"/>
                  </a:lnTo>
                </a:path>
              </a:pathLst>
            </a:custGeom>
            <a:ln w="40651" cap="flat">
              <a:solidFill>
                <a:srgbClr val="000000">
                  <a:alpha val="100000"/>
                </a:srgbClr>
              </a:solidFill>
              <a:prstDash val="solid"/>
              <a:round/>
            </a:ln>
          </p:spPr>
          <p:txBody>
            <a:bodyPr/>
            <a:lstStyle/>
            <a:p/>
          </p:txBody>
        </p:sp>
        <p:sp>
          <p:nvSpPr>
            <p:cNvPr id="430" name="pl430"/>
            <p:cNvSpPr/>
            <p:nvPr/>
          </p:nvSpPr>
          <p:spPr>
            <a:xfrm>
              <a:off x="5862419" y="2868428"/>
              <a:ext cx="1461582" cy="187756"/>
            </a:xfrm>
            <a:custGeom>
              <a:avLst/>
              <a:pathLst>
                <a:path w="1461582" h="187756">
                  <a:moveTo>
                    <a:pt x="0" y="187756"/>
                  </a:moveTo>
                  <a:lnTo>
                    <a:pt x="208797" y="158110"/>
                  </a:lnTo>
                  <a:lnTo>
                    <a:pt x="417595" y="138346"/>
                  </a:lnTo>
                  <a:lnTo>
                    <a:pt x="626392" y="108700"/>
                  </a:lnTo>
                  <a:lnTo>
                    <a:pt x="835190" y="79055"/>
                  </a:lnTo>
                  <a:lnTo>
                    <a:pt x="1043987" y="39527"/>
                  </a:lnTo>
                  <a:lnTo>
                    <a:pt x="1252785" y="98819"/>
                  </a:lnTo>
                  <a:lnTo>
                    <a:pt x="1461582" y="0"/>
                  </a:lnTo>
                </a:path>
              </a:pathLst>
            </a:custGeom>
            <a:ln w="35231" cap="flat">
              <a:solidFill>
                <a:srgbClr val="1CABE2">
                  <a:alpha val="100000"/>
                </a:srgbClr>
              </a:solidFill>
              <a:prstDash val="solid"/>
              <a:round/>
            </a:ln>
          </p:spPr>
          <p:txBody>
            <a:bodyPr/>
            <a:lstStyle/>
            <a:p/>
          </p:txBody>
        </p:sp>
        <p:sp>
          <p:nvSpPr>
            <p:cNvPr id="431" name="tx431"/>
            <p:cNvSpPr/>
            <p:nvPr/>
          </p:nvSpPr>
          <p:spPr>
            <a:xfrm>
              <a:off x="5802160" y="287762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59</a:t>
              </a:r>
            </a:p>
          </p:txBody>
        </p:sp>
        <p:sp>
          <p:nvSpPr>
            <p:cNvPr id="432" name="tx432"/>
            <p:cNvSpPr/>
            <p:nvPr/>
          </p:nvSpPr>
          <p:spPr>
            <a:xfrm>
              <a:off x="6010957" y="28479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62</a:t>
              </a:r>
            </a:p>
          </p:txBody>
        </p:sp>
        <p:sp>
          <p:nvSpPr>
            <p:cNvPr id="433" name="tx433"/>
            <p:cNvSpPr/>
            <p:nvPr/>
          </p:nvSpPr>
          <p:spPr>
            <a:xfrm>
              <a:off x="6219755" y="282822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64</a:t>
              </a:r>
            </a:p>
          </p:txBody>
        </p:sp>
        <p:sp>
          <p:nvSpPr>
            <p:cNvPr id="434" name="tx434"/>
            <p:cNvSpPr/>
            <p:nvPr/>
          </p:nvSpPr>
          <p:spPr>
            <a:xfrm>
              <a:off x="6428552" y="279857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a:t>
              </a:r>
            </a:p>
          </p:txBody>
        </p:sp>
        <p:sp>
          <p:nvSpPr>
            <p:cNvPr id="435" name="tx435"/>
            <p:cNvSpPr/>
            <p:nvPr/>
          </p:nvSpPr>
          <p:spPr>
            <a:xfrm>
              <a:off x="6637350" y="276892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436" name="tx436"/>
            <p:cNvSpPr/>
            <p:nvPr/>
          </p:nvSpPr>
          <p:spPr>
            <a:xfrm>
              <a:off x="6846147" y="27294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437" name="tx437"/>
            <p:cNvSpPr/>
            <p:nvPr/>
          </p:nvSpPr>
          <p:spPr>
            <a:xfrm>
              <a:off x="7054945" y="27886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68</a:t>
              </a:r>
            </a:p>
          </p:txBody>
        </p:sp>
        <p:sp>
          <p:nvSpPr>
            <p:cNvPr id="438" name="tx438"/>
            <p:cNvSpPr/>
            <p:nvPr/>
          </p:nvSpPr>
          <p:spPr>
            <a:xfrm>
              <a:off x="7263742" y="268987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78</a:t>
              </a:r>
            </a:p>
          </p:txBody>
        </p:sp>
        <p:sp>
          <p:nvSpPr>
            <p:cNvPr id="439" name="rc439"/>
            <p:cNvSpPr/>
            <p:nvPr/>
          </p:nvSpPr>
          <p:spPr>
            <a:xfrm>
              <a:off x="5789340" y="3643012"/>
              <a:ext cx="1607740" cy="1000048"/>
            </a:xfrm>
            <a:prstGeom prst="rect">
              <a:avLst/>
            </a:prstGeom>
            <a:solidFill>
              <a:srgbClr val="EBEBEB">
                <a:alpha val="100000"/>
              </a:srgbClr>
            </a:solidFill>
          </p:spPr>
          <p:txBody>
            <a:bodyPr/>
            <a:lstStyle/>
            <a:p/>
          </p:txBody>
        </p:sp>
        <p:sp>
          <p:nvSpPr>
            <p:cNvPr id="440" name="pl440"/>
            <p:cNvSpPr/>
            <p:nvPr/>
          </p:nvSpPr>
          <p:spPr>
            <a:xfrm>
              <a:off x="5789340" y="455313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41" name="pl441"/>
            <p:cNvSpPr/>
            <p:nvPr/>
          </p:nvSpPr>
          <p:spPr>
            <a:xfrm>
              <a:off x="5789340" y="430608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42" name="pl442"/>
            <p:cNvSpPr/>
            <p:nvPr/>
          </p:nvSpPr>
          <p:spPr>
            <a:xfrm>
              <a:off x="5789340" y="405904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43" name="pl443"/>
            <p:cNvSpPr/>
            <p:nvPr/>
          </p:nvSpPr>
          <p:spPr>
            <a:xfrm>
              <a:off x="5789340" y="381199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44" name="pl444"/>
            <p:cNvSpPr/>
            <p:nvPr/>
          </p:nvSpPr>
          <p:spPr>
            <a:xfrm>
              <a:off x="578934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45" name="pl445"/>
            <p:cNvSpPr/>
            <p:nvPr/>
          </p:nvSpPr>
          <p:spPr>
            <a:xfrm>
              <a:off x="5789340" y="442961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46" name="pl446"/>
            <p:cNvSpPr/>
            <p:nvPr/>
          </p:nvSpPr>
          <p:spPr>
            <a:xfrm>
              <a:off x="5789340" y="418256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47" name="pl447"/>
            <p:cNvSpPr/>
            <p:nvPr/>
          </p:nvSpPr>
          <p:spPr>
            <a:xfrm>
              <a:off x="5789340" y="393551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48" name="pl448"/>
            <p:cNvSpPr/>
            <p:nvPr/>
          </p:nvSpPr>
          <p:spPr>
            <a:xfrm>
              <a:off x="586241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49" name="pl449"/>
            <p:cNvSpPr/>
            <p:nvPr/>
          </p:nvSpPr>
          <p:spPr>
            <a:xfrm>
              <a:off x="607121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0" name="pl450"/>
            <p:cNvSpPr/>
            <p:nvPr/>
          </p:nvSpPr>
          <p:spPr>
            <a:xfrm>
              <a:off x="628001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1" name="pl451"/>
            <p:cNvSpPr/>
            <p:nvPr/>
          </p:nvSpPr>
          <p:spPr>
            <a:xfrm>
              <a:off x="648881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2" name="pl452"/>
            <p:cNvSpPr/>
            <p:nvPr/>
          </p:nvSpPr>
          <p:spPr>
            <a:xfrm>
              <a:off x="669760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3" name="pl453"/>
            <p:cNvSpPr/>
            <p:nvPr/>
          </p:nvSpPr>
          <p:spPr>
            <a:xfrm>
              <a:off x="690640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4" name="pl454"/>
            <p:cNvSpPr/>
            <p:nvPr/>
          </p:nvSpPr>
          <p:spPr>
            <a:xfrm>
              <a:off x="711520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5" name="pl455"/>
            <p:cNvSpPr/>
            <p:nvPr/>
          </p:nvSpPr>
          <p:spPr>
            <a:xfrm>
              <a:off x="732400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6" name="pl456"/>
            <p:cNvSpPr/>
            <p:nvPr/>
          </p:nvSpPr>
          <p:spPr>
            <a:xfrm>
              <a:off x="5862419" y="4162800"/>
              <a:ext cx="1461582" cy="59291"/>
            </a:xfrm>
            <a:custGeom>
              <a:avLst/>
              <a:pathLst>
                <a:path w="1461582" h="59291">
                  <a:moveTo>
                    <a:pt x="0" y="9881"/>
                  </a:moveTo>
                  <a:lnTo>
                    <a:pt x="208797" y="0"/>
                  </a:lnTo>
                  <a:lnTo>
                    <a:pt x="417595" y="29645"/>
                  </a:lnTo>
                  <a:lnTo>
                    <a:pt x="626392" y="59291"/>
                  </a:lnTo>
                  <a:lnTo>
                    <a:pt x="835190" y="49409"/>
                  </a:lnTo>
                  <a:lnTo>
                    <a:pt x="1043987" y="19763"/>
                  </a:lnTo>
                  <a:lnTo>
                    <a:pt x="1252785" y="19763"/>
                  </a:lnTo>
                  <a:lnTo>
                    <a:pt x="1461582" y="9881"/>
                  </a:lnTo>
                </a:path>
              </a:pathLst>
            </a:custGeom>
            <a:ln w="20325" cap="flat">
              <a:solidFill>
                <a:srgbClr val="BEBEBE">
                  <a:alpha val="69803"/>
                </a:srgbClr>
              </a:solidFill>
              <a:prstDash val="solid"/>
              <a:round/>
            </a:ln>
          </p:spPr>
          <p:txBody>
            <a:bodyPr/>
            <a:lstStyle/>
            <a:p/>
          </p:txBody>
        </p:sp>
        <p:sp>
          <p:nvSpPr>
            <p:cNvPr id="457" name="pl457"/>
            <p:cNvSpPr/>
            <p:nvPr/>
          </p:nvSpPr>
          <p:spPr>
            <a:xfrm>
              <a:off x="5862419" y="4103508"/>
              <a:ext cx="1461582" cy="167992"/>
            </a:xfrm>
            <a:custGeom>
              <a:avLst/>
              <a:pathLst>
                <a:path w="1461582" h="167992">
                  <a:moveTo>
                    <a:pt x="0" y="19763"/>
                  </a:moveTo>
                  <a:lnTo>
                    <a:pt x="208797" y="118582"/>
                  </a:lnTo>
                  <a:lnTo>
                    <a:pt x="417595" y="167992"/>
                  </a:lnTo>
                  <a:lnTo>
                    <a:pt x="626392" y="158110"/>
                  </a:lnTo>
                  <a:lnTo>
                    <a:pt x="835190" y="39527"/>
                  </a:lnTo>
                  <a:lnTo>
                    <a:pt x="1043987" y="0"/>
                  </a:lnTo>
                  <a:lnTo>
                    <a:pt x="1252785" y="0"/>
                  </a:lnTo>
                  <a:lnTo>
                    <a:pt x="1461582" y="0"/>
                  </a:lnTo>
                </a:path>
              </a:pathLst>
            </a:custGeom>
            <a:ln w="40651" cap="flat">
              <a:solidFill>
                <a:srgbClr val="BEBEBE">
                  <a:alpha val="69803"/>
                </a:srgbClr>
              </a:solidFill>
              <a:prstDash val="solid"/>
              <a:round/>
            </a:ln>
          </p:spPr>
          <p:txBody>
            <a:bodyPr/>
            <a:lstStyle/>
            <a:p/>
          </p:txBody>
        </p:sp>
        <p:sp>
          <p:nvSpPr>
            <p:cNvPr id="458" name="pl458"/>
            <p:cNvSpPr/>
            <p:nvPr/>
          </p:nvSpPr>
          <p:spPr>
            <a:xfrm>
              <a:off x="5862419" y="4103508"/>
              <a:ext cx="1461582" cy="167992"/>
            </a:xfrm>
            <a:custGeom>
              <a:avLst/>
              <a:pathLst>
                <a:path w="1461582" h="167992">
                  <a:moveTo>
                    <a:pt x="0" y="19763"/>
                  </a:moveTo>
                  <a:lnTo>
                    <a:pt x="208797" y="118582"/>
                  </a:lnTo>
                  <a:lnTo>
                    <a:pt x="417595" y="167992"/>
                  </a:lnTo>
                  <a:lnTo>
                    <a:pt x="626392" y="158110"/>
                  </a:lnTo>
                  <a:lnTo>
                    <a:pt x="835190" y="39527"/>
                  </a:lnTo>
                  <a:lnTo>
                    <a:pt x="1043987" y="0"/>
                  </a:lnTo>
                  <a:lnTo>
                    <a:pt x="1252785" y="0"/>
                  </a:lnTo>
                  <a:lnTo>
                    <a:pt x="1461582" y="0"/>
                  </a:lnTo>
                </a:path>
              </a:pathLst>
            </a:custGeom>
            <a:ln w="35231" cap="flat">
              <a:solidFill>
                <a:srgbClr val="BEBEBE">
                  <a:alpha val="69803"/>
                </a:srgbClr>
              </a:solidFill>
              <a:prstDash val="solid"/>
              <a:round/>
            </a:ln>
          </p:spPr>
          <p:txBody>
            <a:bodyPr/>
            <a:lstStyle/>
            <a:p/>
          </p:txBody>
        </p:sp>
        <p:sp>
          <p:nvSpPr>
            <p:cNvPr id="459" name="pl459"/>
            <p:cNvSpPr/>
            <p:nvPr/>
          </p:nvSpPr>
          <p:spPr>
            <a:xfrm>
              <a:off x="5862419" y="4162800"/>
              <a:ext cx="1461582" cy="59291"/>
            </a:xfrm>
            <a:custGeom>
              <a:avLst/>
              <a:pathLst>
                <a:path w="1461582" h="59291">
                  <a:moveTo>
                    <a:pt x="0" y="9881"/>
                  </a:moveTo>
                  <a:lnTo>
                    <a:pt x="208797" y="0"/>
                  </a:lnTo>
                  <a:lnTo>
                    <a:pt x="417595" y="29645"/>
                  </a:lnTo>
                  <a:lnTo>
                    <a:pt x="626392" y="59291"/>
                  </a:lnTo>
                  <a:lnTo>
                    <a:pt x="835190" y="49409"/>
                  </a:lnTo>
                  <a:lnTo>
                    <a:pt x="1043987" y="19763"/>
                  </a:lnTo>
                  <a:lnTo>
                    <a:pt x="1252785" y="19763"/>
                  </a:lnTo>
                  <a:lnTo>
                    <a:pt x="1461582" y="9881"/>
                  </a:lnTo>
                </a:path>
              </a:pathLst>
            </a:custGeom>
            <a:ln w="20325" cap="flat">
              <a:solidFill>
                <a:srgbClr val="6B6B6B">
                  <a:alpha val="100000"/>
                </a:srgbClr>
              </a:solidFill>
              <a:prstDash val="solid"/>
              <a:round/>
            </a:ln>
          </p:spPr>
          <p:txBody>
            <a:bodyPr/>
            <a:lstStyle/>
            <a:p/>
          </p:txBody>
        </p:sp>
        <p:sp>
          <p:nvSpPr>
            <p:cNvPr id="460" name="pl460"/>
            <p:cNvSpPr/>
            <p:nvPr/>
          </p:nvSpPr>
          <p:spPr>
            <a:xfrm>
              <a:off x="5862419" y="4103508"/>
              <a:ext cx="1461582" cy="167992"/>
            </a:xfrm>
            <a:custGeom>
              <a:avLst/>
              <a:pathLst>
                <a:path w="1461582" h="167992">
                  <a:moveTo>
                    <a:pt x="0" y="19763"/>
                  </a:moveTo>
                  <a:lnTo>
                    <a:pt x="208797" y="118582"/>
                  </a:lnTo>
                  <a:lnTo>
                    <a:pt x="417595" y="167992"/>
                  </a:lnTo>
                  <a:lnTo>
                    <a:pt x="626392" y="158110"/>
                  </a:lnTo>
                  <a:lnTo>
                    <a:pt x="835190" y="39527"/>
                  </a:lnTo>
                  <a:lnTo>
                    <a:pt x="1043987" y="0"/>
                  </a:lnTo>
                  <a:lnTo>
                    <a:pt x="1252785" y="0"/>
                  </a:lnTo>
                  <a:lnTo>
                    <a:pt x="1461582" y="0"/>
                  </a:lnTo>
                </a:path>
              </a:pathLst>
            </a:custGeom>
            <a:ln w="40651" cap="flat">
              <a:solidFill>
                <a:srgbClr val="000000">
                  <a:alpha val="100000"/>
                </a:srgbClr>
              </a:solidFill>
              <a:prstDash val="solid"/>
              <a:round/>
            </a:ln>
          </p:spPr>
          <p:txBody>
            <a:bodyPr/>
            <a:lstStyle/>
            <a:p/>
          </p:txBody>
        </p:sp>
        <p:sp>
          <p:nvSpPr>
            <p:cNvPr id="461" name="pl461"/>
            <p:cNvSpPr/>
            <p:nvPr/>
          </p:nvSpPr>
          <p:spPr>
            <a:xfrm>
              <a:off x="5862419" y="4103508"/>
              <a:ext cx="1461582" cy="167992"/>
            </a:xfrm>
            <a:custGeom>
              <a:avLst/>
              <a:pathLst>
                <a:path w="1461582" h="167992">
                  <a:moveTo>
                    <a:pt x="0" y="19763"/>
                  </a:moveTo>
                  <a:lnTo>
                    <a:pt x="208797" y="118582"/>
                  </a:lnTo>
                  <a:lnTo>
                    <a:pt x="417595" y="167992"/>
                  </a:lnTo>
                  <a:lnTo>
                    <a:pt x="626392" y="158110"/>
                  </a:lnTo>
                  <a:lnTo>
                    <a:pt x="835190" y="39527"/>
                  </a:lnTo>
                  <a:lnTo>
                    <a:pt x="1043987" y="0"/>
                  </a:lnTo>
                  <a:lnTo>
                    <a:pt x="1252785" y="0"/>
                  </a:lnTo>
                  <a:lnTo>
                    <a:pt x="1461582" y="0"/>
                  </a:lnTo>
                </a:path>
              </a:pathLst>
            </a:custGeom>
            <a:ln w="35231" cap="flat">
              <a:solidFill>
                <a:srgbClr val="1CABE2">
                  <a:alpha val="100000"/>
                </a:srgbClr>
              </a:solidFill>
              <a:prstDash val="solid"/>
              <a:round/>
            </a:ln>
          </p:spPr>
          <p:txBody>
            <a:bodyPr/>
            <a:lstStyle/>
            <a:p/>
          </p:txBody>
        </p:sp>
        <p:sp>
          <p:nvSpPr>
            <p:cNvPr id="462" name="tx462"/>
            <p:cNvSpPr/>
            <p:nvPr/>
          </p:nvSpPr>
          <p:spPr>
            <a:xfrm>
              <a:off x="5802160" y="394471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463" name="tx463"/>
            <p:cNvSpPr/>
            <p:nvPr/>
          </p:nvSpPr>
          <p:spPr>
            <a:xfrm>
              <a:off x="6010957" y="404353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464" name="tx464"/>
            <p:cNvSpPr/>
            <p:nvPr/>
          </p:nvSpPr>
          <p:spPr>
            <a:xfrm>
              <a:off x="6219755" y="409294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66</a:t>
              </a:r>
            </a:p>
          </p:txBody>
        </p:sp>
        <p:sp>
          <p:nvSpPr>
            <p:cNvPr id="465" name="tx465"/>
            <p:cNvSpPr/>
            <p:nvPr/>
          </p:nvSpPr>
          <p:spPr>
            <a:xfrm>
              <a:off x="6428552" y="408306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a:t>
              </a:r>
            </a:p>
          </p:txBody>
        </p:sp>
        <p:sp>
          <p:nvSpPr>
            <p:cNvPr id="466" name="tx466"/>
            <p:cNvSpPr/>
            <p:nvPr/>
          </p:nvSpPr>
          <p:spPr>
            <a:xfrm>
              <a:off x="6637350" y="39644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467" name="tx467"/>
            <p:cNvSpPr/>
            <p:nvPr/>
          </p:nvSpPr>
          <p:spPr>
            <a:xfrm>
              <a:off x="6846147" y="392495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468" name="tx468"/>
            <p:cNvSpPr/>
            <p:nvPr/>
          </p:nvSpPr>
          <p:spPr>
            <a:xfrm>
              <a:off x="7054945" y="392495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469" name="tx469"/>
            <p:cNvSpPr/>
            <p:nvPr/>
          </p:nvSpPr>
          <p:spPr>
            <a:xfrm>
              <a:off x="7263742" y="392495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470" name="rc470"/>
            <p:cNvSpPr/>
            <p:nvPr/>
          </p:nvSpPr>
          <p:spPr>
            <a:xfrm>
              <a:off x="5789340" y="4927502"/>
              <a:ext cx="1607740" cy="1000048"/>
            </a:xfrm>
            <a:prstGeom prst="rect">
              <a:avLst/>
            </a:prstGeom>
            <a:solidFill>
              <a:srgbClr val="EBEBEB">
                <a:alpha val="100000"/>
              </a:srgbClr>
            </a:solidFill>
          </p:spPr>
          <p:txBody>
            <a:bodyPr/>
            <a:lstStyle/>
            <a:p/>
          </p:txBody>
        </p:sp>
        <p:sp>
          <p:nvSpPr>
            <p:cNvPr id="471" name="pl471"/>
            <p:cNvSpPr/>
            <p:nvPr/>
          </p:nvSpPr>
          <p:spPr>
            <a:xfrm>
              <a:off x="5789340" y="583762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72" name="pl472"/>
            <p:cNvSpPr/>
            <p:nvPr/>
          </p:nvSpPr>
          <p:spPr>
            <a:xfrm>
              <a:off x="5789340" y="559057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73" name="pl473"/>
            <p:cNvSpPr/>
            <p:nvPr/>
          </p:nvSpPr>
          <p:spPr>
            <a:xfrm>
              <a:off x="5789340" y="534353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74" name="pl474"/>
            <p:cNvSpPr/>
            <p:nvPr/>
          </p:nvSpPr>
          <p:spPr>
            <a:xfrm>
              <a:off x="5789340" y="509648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75" name="pl475"/>
            <p:cNvSpPr/>
            <p:nvPr/>
          </p:nvSpPr>
          <p:spPr>
            <a:xfrm>
              <a:off x="578934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76" name="pl476"/>
            <p:cNvSpPr/>
            <p:nvPr/>
          </p:nvSpPr>
          <p:spPr>
            <a:xfrm>
              <a:off x="5789340" y="571410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77" name="pl477"/>
            <p:cNvSpPr/>
            <p:nvPr/>
          </p:nvSpPr>
          <p:spPr>
            <a:xfrm>
              <a:off x="5789340" y="5467053"/>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78" name="pl478"/>
            <p:cNvSpPr/>
            <p:nvPr/>
          </p:nvSpPr>
          <p:spPr>
            <a:xfrm>
              <a:off x="5789340" y="522000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79" name="pl479"/>
            <p:cNvSpPr/>
            <p:nvPr/>
          </p:nvSpPr>
          <p:spPr>
            <a:xfrm>
              <a:off x="586241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0" name="pl480"/>
            <p:cNvSpPr/>
            <p:nvPr/>
          </p:nvSpPr>
          <p:spPr>
            <a:xfrm>
              <a:off x="607121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1" name="pl481"/>
            <p:cNvSpPr/>
            <p:nvPr/>
          </p:nvSpPr>
          <p:spPr>
            <a:xfrm>
              <a:off x="628001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2" name="pl482"/>
            <p:cNvSpPr/>
            <p:nvPr/>
          </p:nvSpPr>
          <p:spPr>
            <a:xfrm>
              <a:off x="648881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3" name="pl483"/>
            <p:cNvSpPr/>
            <p:nvPr/>
          </p:nvSpPr>
          <p:spPr>
            <a:xfrm>
              <a:off x="669760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4" name="pl484"/>
            <p:cNvSpPr/>
            <p:nvPr/>
          </p:nvSpPr>
          <p:spPr>
            <a:xfrm>
              <a:off x="690640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5" name="pl485"/>
            <p:cNvSpPr/>
            <p:nvPr/>
          </p:nvSpPr>
          <p:spPr>
            <a:xfrm>
              <a:off x="711520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6" name="pl486"/>
            <p:cNvSpPr/>
            <p:nvPr/>
          </p:nvSpPr>
          <p:spPr>
            <a:xfrm>
              <a:off x="732400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7" name="pl487"/>
            <p:cNvSpPr/>
            <p:nvPr/>
          </p:nvSpPr>
          <p:spPr>
            <a:xfrm>
              <a:off x="5862419" y="5447290"/>
              <a:ext cx="1461582" cy="59291"/>
            </a:xfrm>
            <a:custGeom>
              <a:avLst/>
              <a:pathLst>
                <a:path w="1461582" h="59291">
                  <a:moveTo>
                    <a:pt x="0" y="9881"/>
                  </a:moveTo>
                  <a:lnTo>
                    <a:pt x="208797" y="0"/>
                  </a:lnTo>
                  <a:lnTo>
                    <a:pt x="417595" y="29645"/>
                  </a:lnTo>
                  <a:lnTo>
                    <a:pt x="626392" y="59291"/>
                  </a:lnTo>
                  <a:lnTo>
                    <a:pt x="835190" y="49409"/>
                  </a:lnTo>
                  <a:lnTo>
                    <a:pt x="1043987" y="19763"/>
                  </a:lnTo>
                  <a:lnTo>
                    <a:pt x="1252785" y="19763"/>
                  </a:lnTo>
                  <a:lnTo>
                    <a:pt x="1461582" y="9881"/>
                  </a:lnTo>
                </a:path>
              </a:pathLst>
            </a:custGeom>
            <a:ln w="20325" cap="flat">
              <a:solidFill>
                <a:srgbClr val="BEBEBE">
                  <a:alpha val="69803"/>
                </a:srgbClr>
              </a:solidFill>
              <a:prstDash val="solid"/>
              <a:round/>
            </a:ln>
          </p:spPr>
          <p:txBody>
            <a:bodyPr/>
            <a:lstStyle/>
            <a:p/>
          </p:txBody>
        </p:sp>
        <p:sp>
          <p:nvSpPr>
            <p:cNvPr id="488" name="pl488"/>
            <p:cNvSpPr/>
            <p:nvPr/>
          </p:nvSpPr>
          <p:spPr>
            <a:xfrm>
              <a:off x="5862419" y="5358353"/>
              <a:ext cx="1461582" cy="207519"/>
            </a:xfrm>
            <a:custGeom>
              <a:avLst/>
              <a:pathLst>
                <a:path w="1461582" h="207519">
                  <a:moveTo>
                    <a:pt x="0" y="39527"/>
                  </a:moveTo>
                  <a:lnTo>
                    <a:pt x="208797" y="9881"/>
                  </a:lnTo>
                  <a:lnTo>
                    <a:pt x="417595" y="19763"/>
                  </a:lnTo>
                  <a:lnTo>
                    <a:pt x="626392" y="0"/>
                  </a:lnTo>
                  <a:lnTo>
                    <a:pt x="835190" y="9881"/>
                  </a:lnTo>
                  <a:lnTo>
                    <a:pt x="1043987" y="69173"/>
                  </a:lnTo>
                  <a:lnTo>
                    <a:pt x="1252785" y="118582"/>
                  </a:lnTo>
                  <a:lnTo>
                    <a:pt x="1461582" y="207519"/>
                  </a:lnTo>
                </a:path>
              </a:pathLst>
            </a:custGeom>
            <a:ln w="40651" cap="flat">
              <a:solidFill>
                <a:srgbClr val="BEBEBE">
                  <a:alpha val="69803"/>
                </a:srgbClr>
              </a:solidFill>
              <a:prstDash val="solid"/>
              <a:round/>
            </a:ln>
          </p:spPr>
          <p:txBody>
            <a:bodyPr/>
            <a:lstStyle/>
            <a:p/>
          </p:txBody>
        </p:sp>
        <p:sp>
          <p:nvSpPr>
            <p:cNvPr id="489" name="pl489"/>
            <p:cNvSpPr/>
            <p:nvPr/>
          </p:nvSpPr>
          <p:spPr>
            <a:xfrm>
              <a:off x="5862419" y="5358353"/>
              <a:ext cx="1461582" cy="207519"/>
            </a:xfrm>
            <a:custGeom>
              <a:avLst/>
              <a:pathLst>
                <a:path w="1461582" h="207519">
                  <a:moveTo>
                    <a:pt x="0" y="39527"/>
                  </a:moveTo>
                  <a:lnTo>
                    <a:pt x="208797" y="9881"/>
                  </a:lnTo>
                  <a:lnTo>
                    <a:pt x="417595" y="19763"/>
                  </a:lnTo>
                  <a:lnTo>
                    <a:pt x="626392" y="0"/>
                  </a:lnTo>
                  <a:lnTo>
                    <a:pt x="835190" y="9881"/>
                  </a:lnTo>
                  <a:lnTo>
                    <a:pt x="1043987" y="69173"/>
                  </a:lnTo>
                  <a:lnTo>
                    <a:pt x="1252785" y="118582"/>
                  </a:lnTo>
                  <a:lnTo>
                    <a:pt x="1461582" y="207519"/>
                  </a:lnTo>
                </a:path>
              </a:pathLst>
            </a:custGeom>
            <a:ln w="35231" cap="flat">
              <a:solidFill>
                <a:srgbClr val="BEBEBE">
                  <a:alpha val="69803"/>
                </a:srgbClr>
              </a:solidFill>
              <a:prstDash val="solid"/>
              <a:round/>
            </a:ln>
          </p:spPr>
          <p:txBody>
            <a:bodyPr/>
            <a:lstStyle/>
            <a:p/>
          </p:txBody>
        </p:sp>
        <p:sp>
          <p:nvSpPr>
            <p:cNvPr id="490" name="pl490"/>
            <p:cNvSpPr/>
            <p:nvPr/>
          </p:nvSpPr>
          <p:spPr>
            <a:xfrm>
              <a:off x="5862419" y="5447290"/>
              <a:ext cx="1461582" cy="59291"/>
            </a:xfrm>
            <a:custGeom>
              <a:avLst/>
              <a:pathLst>
                <a:path w="1461582" h="59291">
                  <a:moveTo>
                    <a:pt x="0" y="9881"/>
                  </a:moveTo>
                  <a:lnTo>
                    <a:pt x="208797" y="0"/>
                  </a:lnTo>
                  <a:lnTo>
                    <a:pt x="417595" y="29645"/>
                  </a:lnTo>
                  <a:lnTo>
                    <a:pt x="626392" y="59291"/>
                  </a:lnTo>
                  <a:lnTo>
                    <a:pt x="835190" y="49409"/>
                  </a:lnTo>
                  <a:lnTo>
                    <a:pt x="1043987" y="19763"/>
                  </a:lnTo>
                  <a:lnTo>
                    <a:pt x="1252785" y="19763"/>
                  </a:lnTo>
                  <a:lnTo>
                    <a:pt x="1461582" y="9881"/>
                  </a:lnTo>
                </a:path>
              </a:pathLst>
            </a:custGeom>
            <a:ln w="20325" cap="flat">
              <a:solidFill>
                <a:srgbClr val="6B6B6B">
                  <a:alpha val="100000"/>
                </a:srgbClr>
              </a:solidFill>
              <a:prstDash val="solid"/>
              <a:round/>
            </a:ln>
          </p:spPr>
          <p:txBody>
            <a:bodyPr/>
            <a:lstStyle/>
            <a:p/>
          </p:txBody>
        </p:sp>
        <p:sp>
          <p:nvSpPr>
            <p:cNvPr id="491" name="pl491"/>
            <p:cNvSpPr/>
            <p:nvPr/>
          </p:nvSpPr>
          <p:spPr>
            <a:xfrm>
              <a:off x="5862419" y="5358353"/>
              <a:ext cx="1461582" cy="207519"/>
            </a:xfrm>
            <a:custGeom>
              <a:avLst/>
              <a:pathLst>
                <a:path w="1461582" h="207519">
                  <a:moveTo>
                    <a:pt x="0" y="39527"/>
                  </a:moveTo>
                  <a:lnTo>
                    <a:pt x="208797" y="9881"/>
                  </a:lnTo>
                  <a:lnTo>
                    <a:pt x="417595" y="19763"/>
                  </a:lnTo>
                  <a:lnTo>
                    <a:pt x="626392" y="0"/>
                  </a:lnTo>
                  <a:lnTo>
                    <a:pt x="835190" y="9881"/>
                  </a:lnTo>
                  <a:lnTo>
                    <a:pt x="1043987" y="69173"/>
                  </a:lnTo>
                  <a:lnTo>
                    <a:pt x="1252785" y="118582"/>
                  </a:lnTo>
                  <a:lnTo>
                    <a:pt x="1461582" y="207519"/>
                  </a:lnTo>
                </a:path>
              </a:pathLst>
            </a:custGeom>
            <a:ln w="40651" cap="flat">
              <a:solidFill>
                <a:srgbClr val="000000">
                  <a:alpha val="100000"/>
                </a:srgbClr>
              </a:solidFill>
              <a:prstDash val="solid"/>
              <a:round/>
            </a:ln>
          </p:spPr>
          <p:txBody>
            <a:bodyPr/>
            <a:lstStyle/>
            <a:p/>
          </p:txBody>
        </p:sp>
        <p:sp>
          <p:nvSpPr>
            <p:cNvPr id="492" name="pl492"/>
            <p:cNvSpPr/>
            <p:nvPr/>
          </p:nvSpPr>
          <p:spPr>
            <a:xfrm>
              <a:off x="5862419" y="5358353"/>
              <a:ext cx="1461582" cy="207519"/>
            </a:xfrm>
            <a:custGeom>
              <a:avLst/>
              <a:pathLst>
                <a:path w="1461582" h="207519">
                  <a:moveTo>
                    <a:pt x="0" y="39527"/>
                  </a:moveTo>
                  <a:lnTo>
                    <a:pt x="208797" y="9881"/>
                  </a:lnTo>
                  <a:lnTo>
                    <a:pt x="417595" y="19763"/>
                  </a:lnTo>
                  <a:lnTo>
                    <a:pt x="626392" y="0"/>
                  </a:lnTo>
                  <a:lnTo>
                    <a:pt x="835190" y="9881"/>
                  </a:lnTo>
                  <a:lnTo>
                    <a:pt x="1043987" y="69173"/>
                  </a:lnTo>
                  <a:lnTo>
                    <a:pt x="1252785" y="118582"/>
                  </a:lnTo>
                  <a:lnTo>
                    <a:pt x="1461582" y="207519"/>
                  </a:lnTo>
                </a:path>
              </a:pathLst>
            </a:custGeom>
            <a:ln w="35231" cap="flat">
              <a:solidFill>
                <a:srgbClr val="1CABE2">
                  <a:alpha val="100000"/>
                </a:srgbClr>
              </a:solidFill>
              <a:prstDash val="solid"/>
              <a:round/>
            </a:ln>
          </p:spPr>
          <p:txBody>
            <a:bodyPr/>
            <a:lstStyle/>
            <a:p/>
          </p:txBody>
        </p:sp>
        <p:sp>
          <p:nvSpPr>
            <p:cNvPr id="493" name="tx493"/>
            <p:cNvSpPr/>
            <p:nvPr/>
          </p:nvSpPr>
          <p:spPr>
            <a:xfrm>
              <a:off x="5802160" y="521932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494" name="tx494"/>
            <p:cNvSpPr/>
            <p:nvPr/>
          </p:nvSpPr>
          <p:spPr>
            <a:xfrm>
              <a:off x="6010957" y="51896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495" name="tx495"/>
            <p:cNvSpPr/>
            <p:nvPr/>
          </p:nvSpPr>
          <p:spPr>
            <a:xfrm>
              <a:off x="6219755" y="519956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496" name="tx496"/>
            <p:cNvSpPr/>
            <p:nvPr/>
          </p:nvSpPr>
          <p:spPr>
            <a:xfrm>
              <a:off x="6428552" y="517979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497" name="tx497"/>
            <p:cNvSpPr/>
            <p:nvPr/>
          </p:nvSpPr>
          <p:spPr>
            <a:xfrm>
              <a:off x="6637350" y="51896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498" name="tx498"/>
            <p:cNvSpPr/>
            <p:nvPr/>
          </p:nvSpPr>
          <p:spPr>
            <a:xfrm>
              <a:off x="6846147" y="52489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499" name="tx499"/>
            <p:cNvSpPr/>
            <p:nvPr/>
          </p:nvSpPr>
          <p:spPr>
            <a:xfrm>
              <a:off x="7054945" y="52983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500" name="tx500"/>
            <p:cNvSpPr/>
            <p:nvPr/>
          </p:nvSpPr>
          <p:spPr>
            <a:xfrm>
              <a:off x="7263742" y="538731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65</a:t>
              </a:r>
            </a:p>
          </p:txBody>
        </p:sp>
        <p:sp>
          <p:nvSpPr>
            <p:cNvPr id="501" name="rc501"/>
            <p:cNvSpPr/>
            <p:nvPr/>
          </p:nvSpPr>
          <p:spPr>
            <a:xfrm>
              <a:off x="7466670" y="1074032"/>
              <a:ext cx="1607740" cy="1000048"/>
            </a:xfrm>
            <a:prstGeom prst="rect">
              <a:avLst/>
            </a:prstGeom>
            <a:solidFill>
              <a:srgbClr val="EBEBEB">
                <a:alpha val="100000"/>
              </a:srgbClr>
            </a:solidFill>
          </p:spPr>
          <p:txBody>
            <a:bodyPr/>
            <a:lstStyle/>
            <a:p/>
          </p:txBody>
        </p:sp>
        <p:sp>
          <p:nvSpPr>
            <p:cNvPr id="502" name="pl502"/>
            <p:cNvSpPr/>
            <p:nvPr/>
          </p:nvSpPr>
          <p:spPr>
            <a:xfrm>
              <a:off x="7466670" y="198415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03" name="pl503"/>
            <p:cNvSpPr/>
            <p:nvPr/>
          </p:nvSpPr>
          <p:spPr>
            <a:xfrm>
              <a:off x="7466670" y="173710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04" name="pl504"/>
            <p:cNvSpPr/>
            <p:nvPr/>
          </p:nvSpPr>
          <p:spPr>
            <a:xfrm>
              <a:off x="7466670" y="149006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05" name="pl505"/>
            <p:cNvSpPr/>
            <p:nvPr/>
          </p:nvSpPr>
          <p:spPr>
            <a:xfrm>
              <a:off x="7466670" y="124301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06" name="pl506"/>
            <p:cNvSpPr/>
            <p:nvPr/>
          </p:nvSpPr>
          <p:spPr>
            <a:xfrm>
              <a:off x="746667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07" name="pl507"/>
            <p:cNvSpPr/>
            <p:nvPr/>
          </p:nvSpPr>
          <p:spPr>
            <a:xfrm>
              <a:off x="7466670" y="186063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08" name="pl508"/>
            <p:cNvSpPr/>
            <p:nvPr/>
          </p:nvSpPr>
          <p:spPr>
            <a:xfrm>
              <a:off x="7466670" y="161358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09" name="pl509"/>
            <p:cNvSpPr/>
            <p:nvPr/>
          </p:nvSpPr>
          <p:spPr>
            <a:xfrm>
              <a:off x="7466670" y="136653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10" name="pl510"/>
            <p:cNvSpPr/>
            <p:nvPr/>
          </p:nvSpPr>
          <p:spPr>
            <a:xfrm>
              <a:off x="753974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1" name="pl511"/>
            <p:cNvSpPr/>
            <p:nvPr/>
          </p:nvSpPr>
          <p:spPr>
            <a:xfrm>
              <a:off x="774854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2" name="pl512"/>
            <p:cNvSpPr/>
            <p:nvPr/>
          </p:nvSpPr>
          <p:spPr>
            <a:xfrm>
              <a:off x="795734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3" name="pl513"/>
            <p:cNvSpPr/>
            <p:nvPr/>
          </p:nvSpPr>
          <p:spPr>
            <a:xfrm>
              <a:off x="816614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4" name="pl514"/>
            <p:cNvSpPr/>
            <p:nvPr/>
          </p:nvSpPr>
          <p:spPr>
            <a:xfrm>
              <a:off x="837493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5" name="pl515"/>
            <p:cNvSpPr/>
            <p:nvPr/>
          </p:nvSpPr>
          <p:spPr>
            <a:xfrm>
              <a:off x="858373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6" name="pl516"/>
            <p:cNvSpPr/>
            <p:nvPr/>
          </p:nvSpPr>
          <p:spPr>
            <a:xfrm>
              <a:off x="879253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7" name="pl517"/>
            <p:cNvSpPr/>
            <p:nvPr/>
          </p:nvSpPr>
          <p:spPr>
            <a:xfrm>
              <a:off x="900133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8" name="pl518"/>
            <p:cNvSpPr/>
            <p:nvPr/>
          </p:nvSpPr>
          <p:spPr>
            <a:xfrm>
              <a:off x="7539749" y="1593820"/>
              <a:ext cx="1461582" cy="59291"/>
            </a:xfrm>
            <a:custGeom>
              <a:avLst/>
              <a:pathLst>
                <a:path w="1461582" h="59291">
                  <a:moveTo>
                    <a:pt x="0" y="9881"/>
                  </a:moveTo>
                  <a:lnTo>
                    <a:pt x="208797" y="0"/>
                  </a:lnTo>
                  <a:lnTo>
                    <a:pt x="417595" y="29645"/>
                  </a:lnTo>
                  <a:lnTo>
                    <a:pt x="626392" y="59291"/>
                  </a:lnTo>
                  <a:lnTo>
                    <a:pt x="835190" y="49409"/>
                  </a:lnTo>
                  <a:lnTo>
                    <a:pt x="1043987" y="19763"/>
                  </a:lnTo>
                  <a:lnTo>
                    <a:pt x="1252785" y="19763"/>
                  </a:lnTo>
                  <a:lnTo>
                    <a:pt x="1461582" y="9881"/>
                  </a:lnTo>
                </a:path>
              </a:pathLst>
            </a:custGeom>
            <a:ln w="20325" cap="flat">
              <a:solidFill>
                <a:srgbClr val="BEBEBE">
                  <a:alpha val="69803"/>
                </a:srgbClr>
              </a:solidFill>
              <a:prstDash val="solid"/>
              <a:round/>
            </a:ln>
          </p:spPr>
          <p:txBody>
            <a:bodyPr/>
            <a:lstStyle/>
            <a:p/>
          </p:txBody>
        </p:sp>
        <p:sp>
          <p:nvSpPr>
            <p:cNvPr id="519" name="pl519"/>
            <p:cNvSpPr/>
            <p:nvPr/>
          </p:nvSpPr>
          <p:spPr>
            <a:xfrm>
              <a:off x="7539749" y="1653111"/>
              <a:ext cx="1461582" cy="237165"/>
            </a:xfrm>
            <a:custGeom>
              <a:avLst/>
              <a:pathLst>
                <a:path w="1461582" h="237165">
                  <a:moveTo>
                    <a:pt x="0" y="237165"/>
                  </a:moveTo>
                  <a:lnTo>
                    <a:pt x="208797" y="177874"/>
                  </a:lnTo>
                  <a:lnTo>
                    <a:pt x="417595" y="158110"/>
                  </a:lnTo>
                  <a:lnTo>
                    <a:pt x="626392" y="88937"/>
                  </a:lnTo>
                  <a:lnTo>
                    <a:pt x="835190" y="49409"/>
                  </a:lnTo>
                  <a:lnTo>
                    <a:pt x="1043987" y="39527"/>
                  </a:lnTo>
                  <a:lnTo>
                    <a:pt x="1252785" y="29645"/>
                  </a:lnTo>
                  <a:lnTo>
                    <a:pt x="1461582" y="0"/>
                  </a:lnTo>
                </a:path>
              </a:pathLst>
            </a:custGeom>
            <a:ln w="40651" cap="flat">
              <a:solidFill>
                <a:srgbClr val="BEBEBE">
                  <a:alpha val="69803"/>
                </a:srgbClr>
              </a:solidFill>
              <a:prstDash val="solid"/>
              <a:round/>
            </a:ln>
          </p:spPr>
          <p:txBody>
            <a:bodyPr/>
            <a:lstStyle/>
            <a:p/>
          </p:txBody>
        </p:sp>
        <p:sp>
          <p:nvSpPr>
            <p:cNvPr id="520" name="pl520"/>
            <p:cNvSpPr/>
            <p:nvPr/>
          </p:nvSpPr>
          <p:spPr>
            <a:xfrm>
              <a:off x="7539749" y="1653111"/>
              <a:ext cx="1461582" cy="237165"/>
            </a:xfrm>
            <a:custGeom>
              <a:avLst/>
              <a:pathLst>
                <a:path w="1461582" h="237165">
                  <a:moveTo>
                    <a:pt x="0" y="237165"/>
                  </a:moveTo>
                  <a:lnTo>
                    <a:pt x="208797" y="177874"/>
                  </a:lnTo>
                  <a:lnTo>
                    <a:pt x="417595" y="158110"/>
                  </a:lnTo>
                  <a:lnTo>
                    <a:pt x="626392" y="88937"/>
                  </a:lnTo>
                  <a:lnTo>
                    <a:pt x="835190" y="49409"/>
                  </a:lnTo>
                  <a:lnTo>
                    <a:pt x="1043987" y="39527"/>
                  </a:lnTo>
                  <a:lnTo>
                    <a:pt x="1252785" y="29645"/>
                  </a:lnTo>
                  <a:lnTo>
                    <a:pt x="1461582" y="0"/>
                  </a:lnTo>
                </a:path>
              </a:pathLst>
            </a:custGeom>
            <a:ln w="35231" cap="flat">
              <a:solidFill>
                <a:srgbClr val="BEBEBE">
                  <a:alpha val="69803"/>
                </a:srgbClr>
              </a:solidFill>
              <a:prstDash val="solid"/>
              <a:round/>
            </a:ln>
          </p:spPr>
          <p:txBody>
            <a:bodyPr/>
            <a:lstStyle/>
            <a:p/>
          </p:txBody>
        </p:sp>
        <p:sp>
          <p:nvSpPr>
            <p:cNvPr id="521" name="pl521"/>
            <p:cNvSpPr/>
            <p:nvPr/>
          </p:nvSpPr>
          <p:spPr>
            <a:xfrm>
              <a:off x="7539749" y="1593820"/>
              <a:ext cx="1461582" cy="59291"/>
            </a:xfrm>
            <a:custGeom>
              <a:avLst/>
              <a:pathLst>
                <a:path w="1461582" h="59291">
                  <a:moveTo>
                    <a:pt x="0" y="9881"/>
                  </a:moveTo>
                  <a:lnTo>
                    <a:pt x="208797" y="0"/>
                  </a:lnTo>
                  <a:lnTo>
                    <a:pt x="417595" y="29645"/>
                  </a:lnTo>
                  <a:lnTo>
                    <a:pt x="626392" y="59291"/>
                  </a:lnTo>
                  <a:lnTo>
                    <a:pt x="835190" y="49409"/>
                  </a:lnTo>
                  <a:lnTo>
                    <a:pt x="1043987" y="19763"/>
                  </a:lnTo>
                  <a:lnTo>
                    <a:pt x="1252785" y="19763"/>
                  </a:lnTo>
                  <a:lnTo>
                    <a:pt x="1461582" y="9881"/>
                  </a:lnTo>
                </a:path>
              </a:pathLst>
            </a:custGeom>
            <a:ln w="20325" cap="flat">
              <a:solidFill>
                <a:srgbClr val="6B6B6B">
                  <a:alpha val="100000"/>
                </a:srgbClr>
              </a:solidFill>
              <a:prstDash val="solid"/>
              <a:round/>
            </a:ln>
          </p:spPr>
          <p:txBody>
            <a:bodyPr/>
            <a:lstStyle/>
            <a:p/>
          </p:txBody>
        </p:sp>
        <p:sp>
          <p:nvSpPr>
            <p:cNvPr id="522" name="pl522"/>
            <p:cNvSpPr/>
            <p:nvPr/>
          </p:nvSpPr>
          <p:spPr>
            <a:xfrm>
              <a:off x="7539749" y="1653111"/>
              <a:ext cx="1461582" cy="237165"/>
            </a:xfrm>
            <a:custGeom>
              <a:avLst/>
              <a:pathLst>
                <a:path w="1461582" h="237165">
                  <a:moveTo>
                    <a:pt x="0" y="237165"/>
                  </a:moveTo>
                  <a:lnTo>
                    <a:pt x="208797" y="177874"/>
                  </a:lnTo>
                  <a:lnTo>
                    <a:pt x="417595" y="158110"/>
                  </a:lnTo>
                  <a:lnTo>
                    <a:pt x="626392" y="88937"/>
                  </a:lnTo>
                  <a:lnTo>
                    <a:pt x="835190" y="49409"/>
                  </a:lnTo>
                  <a:lnTo>
                    <a:pt x="1043987" y="39527"/>
                  </a:lnTo>
                  <a:lnTo>
                    <a:pt x="1252785" y="29645"/>
                  </a:lnTo>
                  <a:lnTo>
                    <a:pt x="1461582" y="0"/>
                  </a:lnTo>
                </a:path>
              </a:pathLst>
            </a:custGeom>
            <a:ln w="40651" cap="flat">
              <a:solidFill>
                <a:srgbClr val="000000">
                  <a:alpha val="100000"/>
                </a:srgbClr>
              </a:solidFill>
              <a:prstDash val="solid"/>
              <a:round/>
            </a:ln>
          </p:spPr>
          <p:txBody>
            <a:bodyPr/>
            <a:lstStyle/>
            <a:p/>
          </p:txBody>
        </p:sp>
        <p:sp>
          <p:nvSpPr>
            <p:cNvPr id="523" name="pl523"/>
            <p:cNvSpPr/>
            <p:nvPr/>
          </p:nvSpPr>
          <p:spPr>
            <a:xfrm>
              <a:off x="7539749" y="1653111"/>
              <a:ext cx="1461582" cy="237165"/>
            </a:xfrm>
            <a:custGeom>
              <a:avLst/>
              <a:pathLst>
                <a:path w="1461582" h="237165">
                  <a:moveTo>
                    <a:pt x="0" y="237165"/>
                  </a:moveTo>
                  <a:lnTo>
                    <a:pt x="208797" y="177874"/>
                  </a:lnTo>
                  <a:lnTo>
                    <a:pt x="417595" y="158110"/>
                  </a:lnTo>
                  <a:lnTo>
                    <a:pt x="626392" y="88937"/>
                  </a:lnTo>
                  <a:lnTo>
                    <a:pt x="835190" y="49409"/>
                  </a:lnTo>
                  <a:lnTo>
                    <a:pt x="1043987" y="39527"/>
                  </a:lnTo>
                  <a:lnTo>
                    <a:pt x="1252785" y="29645"/>
                  </a:lnTo>
                  <a:lnTo>
                    <a:pt x="1461582" y="0"/>
                  </a:lnTo>
                </a:path>
              </a:pathLst>
            </a:custGeom>
            <a:ln w="35231" cap="flat">
              <a:solidFill>
                <a:srgbClr val="1CABE2">
                  <a:alpha val="100000"/>
                </a:srgbClr>
              </a:solidFill>
              <a:prstDash val="solid"/>
              <a:round/>
            </a:ln>
          </p:spPr>
          <p:txBody>
            <a:bodyPr/>
            <a:lstStyle/>
            <a:p/>
          </p:txBody>
        </p:sp>
        <p:sp>
          <p:nvSpPr>
            <p:cNvPr id="524" name="tx524"/>
            <p:cNvSpPr/>
            <p:nvPr/>
          </p:nvSpPr>
          <p:spPr>
            <a:xfrm>
              <a:off x="7479490" y="171172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47</a:t>
              </a:r>
            </a:p>
          </p:txBody>
        </p:sp>
        <p:sp>
          <p:nvSpPr>
            <p:cNvPr id="525" name="tx525"/>
            <p:cNvSpPr/>
            <p:nvPr/>
          </p:nvSpPr>
          <p:spPr>
            <a:xfrm>
              <a:off x="7688287" y="165243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53</a:t>
              </a:r>
            </a:p>
          </p:txBody>
        </p:sp>
        <p:sp>
          <p:nvSpPr>
            <p:cNvPr id="526" name="tx526"/>
            <p:cNvSpPr/>
            <p:nvPr/>
          </p:nvSpPr>
          <p:spPr>
            <a:xfrm>
              <a:off x="7897085" y="163266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55</a:t>
              </a:r>
            </a:p>
          </p:txBody>
        </p:sp>
        <p:sp>
          <p:nvSpPr>
            <p:cNvPr id="527" name="tx527"/>
            <p:cNvSpPr/>
            <p:nvPr/>
          </p:nvSpPr>
          <p:spPr>
            <a:xfrm>
              <a:off x="8105882" y="15634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62</a:t>
              </a:r>
            </a:p>
          </p:txBody>
        </p:sp>
        <p:sp>
          <p:nvSpPr>
            <p:cNvPr id="528" name="tx528"/>
            <p:cNvSpPr/>
            <p:nvPr/>
          </p:nvSpPr>
          <p:spPr>
            <a:xfrm>
              <a:off x="8314680" y="152396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66</a:t>
              </a:r>
            </a:p>
          </p:txBody>
        </p:sp>
        <p:sp>
          <p:nvSpPr>
            <p:cNvPr id="529" name="tx529"/>
            <p:cNvSpPr/>
            <p:nvPr/>
          </p:nvSpPr>
          <p:spPr>
            <a:xfrm>
              <a:off x="8523477" y="15140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a:t>
              </a:r>
            </a:p>
          </p:txBody>
        </p:sp>
        <p:sp>
          <p:nvSpPr>
            <p:cNvPr id="530" name="tx530"/>
            <p:cNvSpPr/>
            <p:nvPr/>
          </p:nvSpPr>
          <p:spPr>
            <a:xfrm>
              <a:off x="8732275" y="15042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68</a:t>
              </a:r>
            </a:p>
          </p:txBody>
        </p:sp>
        <p:sp>
          <p:nvSpPr>
            <p:cNvPr id="531" name="tx531"/>
            <p:cNvSpPr/>
            <p:nvPr/>
          </p:nvSpPr>
          <p:spPr>
            <a:xfrm>
              <a:off x="8941072" y="147455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532" name="rc532"/>
            <p:cNvSpPr/>
            <p:nvPr/>
          </p:nvSpPr>
          <p:spPr>
            <a:xfrm>
              <a:off x="7466670" y="2358522"/>
              <a:ext cx="1607740" cy="1000048"/>
            </a:xfrm>
            <a:prstGeom prst="rect">
              <a:avLst/>
            </a:prstGeom>
            <a:solidFill>
              <a:srgbClr val="EBEBEB">
                <a:alpha val="100000"/>
              </a:srgbClr>
            </a:solidFill>
          </p:spPr>
          <p:txBody>
            <a:bodyPr/>
            <a:lstStyle/>
            <a:p/>
          </p:txBody>
        </p:sp>
        <p:sp>
          <p:nvSpPr>
            <p:cNvPr id="533" name="pl533"/>
            <p:cNvSpPr/>
            <p:nvPr/>
          </p:nvSpPr>
          <p:spPr>
            <a:xfrm>
              <a:off x="7466670" y="326864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34" name="pl534"/>
            <p:cNvSpPr/>
            <p:nvPr/>
          </p:nvSpPr>
          <p:spPr>
            <a:xfrm>
              <a:off x="7466670" y="302159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35" name="pl535"/>
            <p:cNvSpPr/>
            <p:nvPr/>
          </p:nvSpPr>
          <p:spPr>
            <a:xfrm>
              <a:off x="7466670" y="277455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36" name="pl536"/>
            <p:cNvSpPr/>
            <p:nvPr/>
          </p:nvSpPr>
          <p:spPr>
            <a:xfrm>
              <a:off x="7466670" y="252750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37" name="pl537"/>
            <p:cNvSpPr/>
            <p:nvPr/>
          </p:nvSpPr>
          <p:spPr>
            <a:xfrm>
              <a:off x="746667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38" name="pl538"/>
            <p:cNvSpPr/>
            <p:nvPr/>
          </p:nvSpPr>
          <p:spPr>
            <a:xfrm>
              <a:off x="7466670" y="314512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39" name="pl539"/>
            <p:cNvSpPr/>
            <p:nvPr/>
          </p:nvSpPr>
          <p:spPr>
            <a:xfrm>
              <a:off x="7466670" y="289807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40" name="pl540"/>
            <p:cNvSpPr/>
            <p:nvPr/>
          </p:nvSpPr>
          <p:spPr>
            <a:xfrm>
              <a:off x="7466670" y="265102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41" name="pl541"/>
            <p:cNvSpPr/>
            <p:nvPr/>
          </p:nvSpPr>
          <p:spPr>
            <a:xfrm>
              <a:off x="753974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42" name="pl542"/>
            <p:cNvSpPr/>
            <p:nvPr/>
          </p:nvSpPr>
          <p:spPr>
            <a:xfrm>
              <a:off x="774854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43" name="pl543"/>
            <p:cNvSpPr/>
            <p:nvPr/>
          </p:nvSpPr>
          <p:spPr>
            <a:xfrm>
              <a:off x="795734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44" name="pl544"/>
            <p:cNvSpPr/>
            <p:nvPr/>
          </p:nvSpPr>
          <p:spPr>
            <a:xfrm>
              <a:off x="816614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45" name="pl545"/>
            <p:cNvSpPr/>
            <p:nvPr/>
          </p:nvSpPr>
          <p:spPr>
            <a:xfrm>
              <a:off x="837493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46" name="pl546"/>
            <p:cNvSpPr/>
            <p:nvPr/>
          </p:nvSpPr>
          <p:spPr>
            <a:xfrm>
              <a:off x="858373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47" name="pl547"/>
            <p:cNvSpPr/>
            <p:nvPr/>
          </p:nvSpPr>
          <p:spPr>
            <a:xfrm>
              <a:off x="879253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48" name="pl548"/>
            <p:cNvSpPr/>
            <p:nvPr/>
          </p:nvSpPr>
          <p:spPr>
            <a:xfrm>
              <a:off x="900133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49" name="pl549"/>
            <p:cNvSpPr/>
            <p:nvPr/>
          </p:nvSpPr>
          <p:spPr>
            <a:xfrm>
              <a:off x="7539749" y="2878310"/>
              <a:ext cx="1461582" cy="59291"/>
            </a:xfrm>
            <a:custGeom>
              <a:avLst/>
              <a:pathLst>
                <a:path w="1461582" h="59291">
                  <a:moveTo>
                    <a:pt x="0" y="9881"/>
                  </a:moveTo>
                  <a:lnTo>
                    <a:pt x="208797" y="0"/>
                  </a:lnTo>
                  <a:lnTo>
                    <a:pt x="417595" y="29645"/>
                  </a:lnTo>
                  <a:lnTo>
                    <a:pt x="626392" y="59291"/>
                  </a:lnTo>
                  <a:lnTo>
                    <a:pt x="835190" y="49409"/>
                  </a:lnTo>
                  <a:lnTo>
                    <a:pt x="1043987" y="19763"/>
                  </a:lnTo>
                  <a:lnTo>
                    <a:pt x="1252785" y="19763"/>
                  </a:lnTo>
                  <a:lnTo>
                    <a:pt x="1461582" y="9881"/>
                  </a:lnTo>
                </a:path>
              </a:pathLst>
            </a:custGeom>
            <a:ln w="20325" cap="flat">
              <a:solidFill>
                <a:srgbClr val="BEBEBE">
                  <a:alpha val="69803"/>
                </a:srgbClr>
              </a:solidFill>
              <a:prstDash val="solid"/>
              <a:round/>
            </a:ln>
          </p:spPr>
          <p:txBody>
            <a:bodyPr/>
            <a:lstStyle/>
            <a:p/>
          </p:txBody>
        </p:sp>
        <p:sp>
          <p:nvSpPr>
            <p:cNvPr id="550" name="pl550"/>
            <p:cNvSpPr/>
            <p:nvPr/>
          </p:nvSpPr>
          <p:spPr>
            <a:xfrm>
              <a:off x="7539749" y="2838782"/>
              <a:ext cx="1461582" cy="128464"/>
            </a:xfrm>
            <a:custGeom>
              <a:avLst/>
              <a:pathLst>
                <a:path w="1461582" h="128464">
                  <a:moveTo>
                    <a:pt x="0" y="128464"/>
                  </a:moveTo>
                  <a:lnTo>
                    <a:pt x="208797" y="108700"/>
                  </a:lnTo>
                  <a:lnTo>
                    <a:pt x="417595" y="98819"/>
                  </a:lnTo>
                  <a:lnTo>
                    <a:pt x="626392" y="118582"/>
                  </a:lnTo>
                  <a:lnTo>
                    <a:pt x="835190" y="98819"/>
                  </a:lnTo>
                  <a:lnTo>
                    <a:pt x="1043987" y="59291"/>
                  </a:lnTo>
                  <a:lnTo>
                    <a:pt x="1252785" y="59291"/>
                  </a:lnTo>
                  <a:lnTo>
                    <a:pt x="1461582" y="0"/>
                  </a:lnTo>
                </a:path>
              </a:pathLst>
            </a:custGeom>
            <a:ln w="40651" cap="flat">
              <a:solidFill>
                <a:srgbClr val="BEBEBE">
                  <a:alpha val="69803"/>
                </a:srgbClr>
              </a:solidFill>
              <a:prstDash val="solid"/>
              <a:round/>
            </a:ln>
          </p:spPr>
          <p:txBody>
            <a:bodyPr/>
            <a:lstStyle/>
            <a:p/>
          </p:txBody>
        </p:sp>
        <p:sp>
          <p:nvSpPr>
            <p:cNvPr id="551" name="pl551"/>
            <p:cNvSpPr/>
            <p:nvPr/>
          </p:nvSpPr>
          <p:spPr>
            <a:xfrm>
              <a:off x="7539749" y="2838782"/>
              <a:ext cx="1461582" cy="128464"/>
            </a:xfrm>
            <a:custGeom>
              <a:avLst/>
              <a:pathLst>
                <a:path w="1461582" h="128464">
                  <a:moveTo>
                    <a:pt x="0" y="128464"/>
                  </a:moveTo>
                  <a:lnTo>
                    <a:pt x="208797" y="108700"/>
                  </a:lnTo>
                  <a:lnTo>
                    <a:pt x="417595" y="98819"/>
                  </a:lnTo>
                  <a:lnTo>
                    <a:pt x="626392" y="118582"/>
                  </a:lnTo>
                  <a:lnTo>
                    <a:pt x="835190" y="98819"/>
                  </a:lnTo>
                  <a:lnTo>
                    <a:pt x="1043987" y="59291"/>
                  </a:lnTo>
                  <a:lnTo>
                    <a:pt x="1252785" y="59291"/>
                  </a:lnTo>
                  <a:lnTo>
                    <a:pt x="1461582" y="0"/>
                  </a:lnTo>
                </a:path>
              </a:pathLst>
            </a:custGeom>
            <a:ln w="35231" cap="flat">
              <a:solidFill>
                <a:srgbClr val="BEBEBE">
                  <a:alpha val="69803"/>
                </a:srgbClr>
              </a:solidFill>
              <a:prstDash val="solid"/>
              <a:round/>
            </a:ln>
          </p:spPr>
          <p:txBody>
            <a:bodyPr/>
            <a:lstStyle/>
            <a:p/>
          </p:txBody>
        </p:sp>
        <p:sp>
          <p:nvSpPr>
            <p:cNvPr id="552" name="pl552"/>
            <p:cNvSpPr/>
            <p:nvPr/>
          </p:nvSpPr>
          <p:spPr>
            <a:xfrm>
              <a:off x="7539749" y="2878310"/>
              <a:ext cx="1461582" cy="59291"/>
            </a:xfrm>
            <a:custGeom>
              <a:avLst/>
              <a:pathLst>
                <a:path w="1461582" h="59291">
                  <a:moveTo>
                    <a:pt x="0" y="9881"/>
                  </a:moveTo>
                  <a:lnTo>
                    <a:pt x="208797" y="0"/>
                  </a:lnTo>
                  <a:lnTo>
                    <a:pt x="417595" y="29645"/>
                  </a:lnTo>
                  <a:lnTo>
                    <a:pt x="626392" y="59291"/>
                  </a:lnTo>
                  <a:lnTo>
                    <a:pt x="835190" y="49409"/>
                  </a:lnTo>
                  <a:lnTo>
                    <a:pt x="1043987" y="19763"/>
                  </a:lnTo>
                  <a:lnTo>
                    <a:pt x="1252785" y="19763"/>
                  </a:lnTo>
                  <a:lnTo>
                    <a:pt x="1461582" y="9881"/>
                  </a:lnTo>
                </a:path>
              </a:pathLst>
            </a:custGeom>
            <a:ln w="20325" cap="flat">
              <a:solidFill>
                <a:srgbClr val="6B6B6B">
                  <a:alpha val="100000"/>
                </a:srgbClr>
              </a:solidFill>
              <a:prstDash val="solid"/>
              <a:round/>
            </a:ln>
          </p:spPr>
          <p:txBody>
            <a:bodyPr/>
            <a:lstStyle/>
            <a:p/>
          </p:txBody>
        </p:sp>
        <p:sp>
          <p:nvSpPr>
            <p:cNvPr id="553" name="pl553"/>
            <p:cNvSpPr/>
            <p:nvPr/>
          </p:nvSpPr>
          <p:spPr>
            <a:xfrm>
              <a:off x="7539749" y="2838782"/>
              <a:ext cx="1461582" cy="128464"/>
            </a:xfrm>
            <a:custGeom>
              <a:avLst/>
              <a:pathLst>
                <a:path w="1461582" h="128464">
                  <a:moveTo>
                    <a:pt x="0" y="128464"/>
                  </a:moveTo>
                  <a:lnTo>
                    <a:pt x="208797" y="108700"/>
                  </a:lnTo>
                  <a:lnTo>
                    <a:pt x="417595" y="98819"/>
                  </a:lnTo>
                  <a:lnTo>
                    <a:pt x="626392" y="118582"/>
                  </a:lnTo>
                  <a:lnTo>
                    <a:pt x="835190" y="98819"/>
                  </a:lnTo>
                  <a:lnTo>
                    <a:pt x="1043987" y="59291"/>
                  </a:lnTo>
                  <a:lnTo>
                    <a:pt x="1252785" y="59291"/>
                  </a:lnTo>
                  <a:lnTo>
                    <a:pt x="1461582" y="0"/>
                  </a:lnTo>
                </a:path>
              </a:pathLst>
            </a:custGeom>
            <a:ln w="40651" cap="flat">
              <a:solidFill>
                <a:srgbClr val="000000">
                  <a:alpha val="100000"/>
                </a:srgbClr>
              </a:solidFill>
              <a:prstDash val="solid"/>
              <a:round/>
            </a:ln>
          </p:spPr>
          <p:txBody>
            <a:bodyPr/>
            <a:lstStyle/>
            <a:p/>
          </p:txBody>
        </p:sp>
        <p:sp>
          <p:nvSpPr>
            <p:cNvPr id="554" name="pl554"/>
            <p:cNvSpPr/>
            <p:nvPr/>
          </p:nvSpPr>
          <p:spPr>
            <a:xfrm>
              <a:off x="7539749" y="2838782"/>
              <a:ext cx="1461582" cy="128464"/>
            </a:xfrm>
            <a:custGeom>
              <a:avLst/>
              <a:pathLst>
                <a:path w="1461582" h="128464">
                  <a:moveTo>
                    <a:pt x="0" y="128464"/>
                  </a:moveTo>
                  <a:lnTo>
                    <a:pt x="208797" y="108700"/>
                  </a:lnTo>
                  <a:lnTo>
                    <a:pt x="417595" y="98819"/>
                  </a:lnTo>
                  <a:lnTo>
                    <a:pt x="626392" y="118582"/>
                  </a:lnTo>
                  <a:lnTo>
                    <a:pt x="835190" y="98819"/>
                  </a:lnTo>
                  <a:lnTo>
                    <a:pt x="1043987" y="59291"/>
                  </a:lnTo>
                  <a:lnTo>
                    <a:pt x="1252785" y="59291"/>
                  </a:lnTo>
                  <a:lnTo>
                    <a:pt x="1461582" y="0"/>
                  </a:lnTo>
                </a:path>
              </a:pathLst>
            </a:custGeom>
            <a:ln w="35231" cap="flat">
              <a:solidFill>
                <a:srgbClr val="1CABE2">
                  <a:alpha val="100000"/>
                </a:srgbClr>
              </a:solidFill>
              <a:prstDash val="solid"/>
              <a:round/>
            </a:ln>
          </p:spPr>
          <p:txBody>
            <a:bodyPr/>
            <a:lstStyle/>
            <a:p/>
          </p:txBody>
        </p:sp>
        <p:sp>
          <p:nvSpPr>
            <p:cNvPr id="555" name="tx555"/>
            <p:cNvSpPr/>
            <p:nvPr/>
          </p:nvSpPr>
          <p:spPr>
            <a:xfrm>
              <a:off x="7479490" y="27886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68</a:t>
              </a:r>
            </a:p>
          </p:txBody>
        </p:sp>
        <p:sp>
          <p:nvSpPr>
            <p:cNvPr id="556" name="tx556"/>
            <p:cNvSpPr/>
            <p:nvPr/>
          </p:nvSpPr>
          <p:spPr>
            <a:xfrm>
              <a:off x="7688287" y="276892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557" name="tx557"/>
            <p:cNvSpPr/>
            <p:nvPr/>
          </p:nvSpPr>
          <p:spPr>
            <a:xfrm>
              <a:off x="7897085" y="275904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558" name="tx558"/>
            <p:cNvSpPr/>
            <p:nvPr/>
          </p:nvSpPr>
          <p:spPr>
            <a:xfrm>
              <a:off x="8105882" y="277881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69</a:t>
              </a:r>
            </a:p>
          </p:txBody>
        </p:sp>
        <p:sp>
          <p:nvSpPr>
            <p:cNvPr id="559" name="tx559"/>
            <p:cNvSpPr/>
            <p:nvPr/>
          </p:nvSpPr>
          <p:spPr>
            <a:xfrm>
              <a:off x="8314680" y="275904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560" name="tx560"/>
            <p:cNvSpPr/>
            <p:nvPr/>
          </p:nvSpPr>
          <p:spPr>
            <a:xfrm>
              <a:off x="8523477" y="271951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561" name="tx561"/>
            <p:cNvSpPr/>
            <p:nvPr/>
          </p:nvSpPr>
          <p:spPr>
            <a:xfrm>
              <a:off x="8732275" y="271951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562" name="tx562"/>
            <p:cNvSpPr/>
            <p:nvPr/>
          </p:nvSpPr>
          <p:spPr>
            <a:xfrm>
              <a:off x="8941072" y="266022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563" name="rc563"/>
            <p:cNvSpPr/>
            <p:nvPr/>
          </p:nvSpPr>
          <p:spPr>
            <a:xfrm>
              <a:off x="7466670" y="3643012"/>
              <a:ext cx="1607740" cy="1000048"/>
            </a:xfrm>
            <a:prstGeom prst="rect">
              <a:avLst/>
            </a:prstGeom>
            <a:solidFill>
              <a:srgbClr val="EBEBEB">
                <a:alpha val="100000"/>
              </a:srgbClr>
            </a:solidFill>
          </p:spPr>
          <p:txBody>
            <a:bodyPr/>
            <a:lstStyle/>
            <a:p/>
          </p:txBody>
        </p:sp>
        <p:sp>
          <p:nvSpPr>
            <p:cNvPr id="564" name="pl564"/>
            <p:cNvSpPr/>
            <p:nvPr/>
          </p:nvSpPr>
          <p:spPr>
            <a:xfrm>
              <a:off x="7466670" y="455313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65" name="pl565"/>
            <p:cNvSpPr/>
            <p:nvPr/>
          </p:nvSpPr>
          <p:spPr>
            <a:xfrm>
              <a:off x="7466670" y="430608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66" name="pl566"/>
            <p:cNvSpPr/>
            <p:nvPr/>
          </p:nvSpPr>
          <p:spPr>
            <a:xfrm>
              <a:off x="7466670" y="405904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67" name="pl567"/>
            <p:cNvSpPr/>
            <p:nvPr/>
          </p:nvSpPr>
          <p:spPr>
            <a:xfrm>
              <a:off x="7466670" y="381199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68" name="pl568"/>
            <p:cNvSpPr/>
            <p:nvPr/>
          </p:nvSpPr>
          <p:spPr>
            <a:xfrm>
              <a:off x="746667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69" name="pl569"/>
            <p:cNvSpPr/>
            <p:nvPr/>
          </p:nvSpPr>
          <p:spPr>
            <a:xfrm>
              <a:off x="7466670" y="442961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70" name="pl570"/>
            <p:cNvSpPr/>
            <p:nvPr/>
          </p:nvSpPr>
          <p:spPr>
            <a:xfrm>
              <a:off x="7466670" y="418256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71" name="pl571"/>
            <p:cNvSpPr/>
            <p:nvPr/>
          </p:nvSpPr>
          <p:spPr>
            <a:xfrm>
              <a:off x="7466670" y="393551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72" name="pl572"/>
            <p:cNvSpPr/>
            <p:nvPr/>
          </p:nvSpPr>
          <p:spPr>
            <a:xfrm>
              <a:off x="753974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73" name="pl573"/>
            <p:cNvSpPr/>
            <p:nvPr/>
          </p:nvSpPr>
          <p:spPr>
            <a:xfrm>
              <a:off x="774854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74" name="pl574"/>
            <p:cNvSpPr/>
            <p:nvPr/>
          </p:nvSpPr>
          <p:spPr>
            <a:xfrm>
              <a:off x="795734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75" name="pl575"/>
            <p:cNvSpPr/>
            <p:nvPr/>
          </p:nvSpPr>
          <p:spPr>
            <a:xfrm>
              <a:off x="816614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76" name="pl576"/>
            <p:cNvSpPr/>
            <p:nvPr/>
          </p:nvSpPr>
          <p:spPr>
            <a:xfrm>
              <a:off x="837493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77" name="pl577"/>
            <p:cNvSpPr/>
            <p:nvPr/>
          </p:nvSpPr>
          <p:spPr>
            <a:xfrm>
              <a:off x="858373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78" name="pl578"/>
            <p:cNvSpPr/>
            <p:nvPr/>
          </p:nvSpPr>
          <p:spPr>
            <a:xfrm>
              <a:off x="879253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79" name="pl579"/>
            <p:cNvSpPr/>
            <p:nvPr/>
          </p:nvSpPr>
          <p:spPr>
            <a:xfrm>
              <a:off x="900133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80" name="pl580"/>
            <p:cNvSpPr/>
            <p:nvPr/>
          </p:nvSpPr>
          <p:spPr>
            <a:xfrm>
              <a:off x="7539749" y="4162800"/>
              <a:ext cx="1461582" cy="59291"/>
            </a:xfrm>
            <a:custGeom>
              <a:avLst/>
              <a:pathLst>
                <a:path w="1461582" h="59291">
                  <a:moveTo>
                    <a:pt x="0" y="9881"/>
                  </a:moveTo>
                  <a:lnTo>
                    <a:pt x="208797" y="0"/>
                  </a:lnTo>
                  <a:lnTo>
                    <a:pt x="417595" y="29645"/>
                  </a:lnTo>
                  <a:lnTo>
                    <a:pt x="626392" y="59291"/>
                  </a:lnTo>
                  <a:lnTo>
                    <a:pt x="835190" y="49409"/>
                  </a:lnTo>
                  <a:lnTo>
                    <a:pt x="1043987" y="19763"/>
                  </a:lnTo>
                  <a:lnTo>
                    <a:pt x="1252785" y="19763"/>
                  </a:lnTo>
                  <a:lnTo>
                    <a:pt x="1461582" y="9881"/>
                  </a:lnTo>
                </a:path>
              </a:pathLst>
            </a:custGeom>
            <a:ln w="20325" cap="flat">
              <a:solidFill>
                <a:srgbClr val="BEBEBE">
                  <a:alpha val="69803"/>
                </a:srgbClr>
              </a:solidFill>
              <a:prstDash val="solid"/>
              <a:round/>
            </a:ln>
          </p:spPr>
          <p:txBody>
            <a:bodyPr/>
            <a:lstStyle/>
            <a:p/>
          </p:txBody>
        </p:sp>
        <p:sp>
          <p:nvSpPr>
            <p:cNvPr id="581" name="pl581"/>
            <p:cNvSpPr/>
            <p:nvPr/>
          </p:nvSpPr>
          <p:spPr>
            <a:xfrm>
              <a:off x="7539749" y="4192445"/>
              <a:ext cx="1461582" cy="187756"/>
            </a:xfrm>
            <a:custGeom>
              <a:avLst/>
              <a:pathLst>
                <a:path w="1461582" h="187756">
                  <a:moveTo>
                    <a:pt x="0" y="0"/>
                  </a:moveTo>
                  <a:lnTo>
                    <a:pt x="208797" y="49409"/>
                  </a:lnTo>
                  <a:lnTo>
                    <a:pt x="417595" y="69173"/>
                  </a:lnTo>
                  <a:lnTo>
                    <a:pt x="626392" y="187756"/>
                  </a:lnTo>
                  <a:lnTo>
                    <a:pt x="835190" y="167992"/>
                  </a:lnTo>
                  <a:lnTo>
                    <a:pt x="1043987" y="88937"/>
                  </a:lnTo>
                  <a:lnTo>
                    <a:pt x="1252785" y="138346"/>
                  </a:lnTo>
                  <a:lnTo>
                    <a:pt x="1461582" y="98819"/>
                  </a:lnTo>
                </a:path>
              </a:pathLst>
            </a:custGeom>
            <a:ln w="40651" cap="flat">
              <a:solidFill>
                <a:srgbClr val="BEBEBE">
                  <a:alpha val="69803"/>
                </a:srgbClr>
              </a:solidFill>
              <a:prstDash val="solid"/>
              <a:round/>
            </a:ln>
          </p:spPr>
          <p:txBody>
            <a:bodyPr/>
            <a:lstStyle/>
            <a:p/>
          </p:txBody>
        </p:sp>
        <p:sp>
          <p:nvSpPr>
            <p:cNvPr id="582" name="pl582"/>
            <p:cNvSpPr/>
            <p:nvPr/>
          </p:nvSpPr>
          <p:spPr>
            <a:xfrm>
              <a:off x="7539749" y="4192445"/>
              <a:ext cx="1461582" cy="187756"/>
            </a:xfrm>
            <a:custGeom>
              <a:avLst/>
              <a:pathLst>
                <a:path w="1461582" h="187756">
                  <a:moveTo>
                    <a:pt x="0" y="0"/>
                  </a:moveTo>
                  <a:lnTo>
                    <a:pt x="208797" y="49409"/>
                  </a:lnTo>
                  <a:lnTo>
                    <a:pt x="417595" y="69173"/>
                  </a:lnTo>
                  <a:lnTo>
                    <a:pt x="626392" y="187756"/>
                  </a:lnTo>
                  <a:lnTo>
                    <a:pt x="835190" y="167992"/>
                  </a:lnTo>
                  <a:lnTo>
                    <a:pt x="1043987" y="88937"/>
                  </a:lnTo>
                  <a:lnTo>
                    <a:pt x="1252785" y="138346"/>
                  </a:lnTo>
                  <a:lnTo>
                    <a:pt x="1461582" y="98819"/>
                  </a:lnTo>
                </a:path>
              </a:pathLst>
            </a:custGeom>
            <a:ln w="35231" cap="flat">
              <a:solidFill>
                <a:srgbClr val="BEBEBE">
                  <a:alpha val="69803"/>
                </a:srgbClr>
              </a:solidFill>
              <a:prstDash val="solid"/>
              <a:round/>
            </a:ln>
          </p:spPr>
          <p:txBody>
            <a:bodyPr/>
            <a:lstStyle/>
            <a:p/>
          </p:txBody>
        </p:sp>
        <p:sp>
          <p:nvSpPr>
            <p:cNvPr id="583" name="pl583"/>
            <p:cNvSpPr/>
            <p:nvPr/>
          </p:nvSpPr>
          <p:spPr>
            <a:xfrm>
              <a:off x="7539749" y="4162800"/>
              <a:ext cx="1461582" cy="59291"/>
            </a:xfrm>
            <a:custGeom>
              <a:avLst/>
              <a:pathLst>
                <a:path w="1461582" h="59291">
                  <a:moveTo>
                    <a:pt x="0" y="9881"/>
                  </a:moveTo>
                  <a:lnTo>
                    <a:pt x="208797" y="0"/>
                  </a:lnTo>
                  <a:lnTo>
                    <a:pt x="417595" y="29645"/>
                  </a:lnTo>
                  <a:lnTo>
                    <a:pt x="626392" y="59291"/>
                  </a:lnTo>
                  <a:lnTo>
                    <a:pt x="835190" y="49409"/>
                  </a:lnTo>
                  <a:lnTo>
                    <a:pt x="1043987" y="19763"/>
                  </a:lnTo>
                  <a:lnTo>
                    <a:pt x="1252785" y="19763"/>
                  </a:lnTo>
                  <a:lnTo>
                    <a:pt x="1461582" y="9881"/>
                  </a:lnTo>
                </a:path>
              </a:pathLst>
            </a:custGeom>
            <a:ln w="20325" cap="flat">
              <a:solidFill>
                <a:srgbClr val="6B6B6B">
                  <a:alpha val="100000"/>
                </a:srgbClr>
              </a:solidFill>
              <a:prstDash val="solid"/>
              <a:round/>
            </a:ln>
          </p:spPr>
          <p:txBody>
            <a:bodyPr/>
            <a:lstStyle/>
            <a:p/>
          </p:txBody>
        </p:sp>
        <p:sp>
          <p:nvSpPr>
            <p:cNvPr id="584" name="pl584"/>
            <p:cNvSpPr/>
            <p:nvPr/>
          </p:nvSpPr>
          <p:spPr>
            <a:xfrm>
              <a:off x="7539749" y="4192445"/>
              <a:ext cx="1461582" cy="187756"/>
            </a:xfrm>
            <a:custGeom>
              <a:avLst/>
              <a:pathLst>
                <a:path w="1461582" h="187756">
                  <a:moveTo>
                    <a:pt x="0" y="0"/>
                  </a:moveTo>
                  <a:lnTo>
                    <a:pt x="208797" y="49409"/>
                  </a:lnTo>
                  <a:lnTo>
                    <a:pt x="417595" y="69173"/>
                  </a:lnTo>
                  <a:lnTo>
                    <a:pt x="626392" y="187756"/>
                  </a:lnTo>
                  <a:lnTo>
                    <a:pt x="835190" y="167992"/>
                  </a:lnTo>
                  <a:lnTo>
                    <a:pt x="1043987" y="88937"/>
                  </a:lnTo>
                  <a:lnTo>
                    <a:pt x="1252785" y="138346"/>
                  </a:lnTo>
                  <a:lnTo>
                    <a:pt x="1461582" y="98819"/>
                  </a:lnTo>
                </a:path>
              </a:pathLst>
            </a:custGeom>
            <a:ln w="40651" cap="flat">
              <a:solidFill>
                <a:srgbClr val="000000">
                  <a:alpha val="100000"/>
                </a:srgbClr>
              </a:solidFill>
              <a:prstDash val="solid"/>
              <a:round/>
            </a:ln>
          </p:spPr>
          <p:txBody>
            <a:bodyPr/>
            <a:lstStyle/>
            <a:p/>
          </p:txBody>
        </p:sp>
        <p:sp>
          <p:nvSpPr>
            <p:cNvPr id="585" name="pl585"/>
            <p:cNvSpPr/>
            <p:nvPr/>
          </p:nvSpPr>
          <p:spPr>
            <a:xfrm>
              <a:off x="7539749" y="4192445"/>
              <a:ext cx="1461582" cy="187756"/>
            </a:xfrm>
            <a:custGeom>
              <a:avLst/>
              <a:pathLst>
                <a:path w="1461582" h="187756">
                  <a:moveTo>
                    <a:pt x="0" y="0"/>
                  </a:moveTo>
                  <a:lnTo>
                    <a:pt x="208797" y="49409"/>
                  </a:lnTo>
                  <a:lnTo>
                    <a:pt x="417595" y="69173"/>
                  </a:lnTo>
                  <a:lnTo>
                    <a:pt x="626392" y="187756"/>
                  </a:lnTo>
                  <a:lnTo>
                    <a:pt x="835190" y="167992"/>
                  </a:lnTo>
                  <a:lnTo>
                    <a:pt x="1043987" y="88937"/>
                  </a:lnTo>
                  <a:lnTo>
                    <a:pt x="1252785" y="138346"/>
                  </a:lnTo>
                  <a:lnTo>
                    <a:pt x="1461582" y="98819"/>
                  </a:lnTo>
                </a:path>
              </a:pathLst>
            </a:custGeom>
            <a:ln w="35231" cap="flat">
              <a:solidFill>
                <a:srgbClr val="1CABE2">
                  <a:alpha val="100000"/>
                </a:srgbClr>
              </a:solidFill>
              <a:prstDash val="solid"/>
              <a:round/>
            </a:ln>
          </p:spPr>
          <p:txBody>
            <a:bodyPr/>
            <a:lstStyle/>
            <a:p/>
          </p:txBody>
        </p:sp>
        <p:sp>
          <p:nvSpPr>
            <p:cNvPr id="586" name="tx586"/>
            <p:cNvSpPr/>
            <p:nvPr/>
          </p:nvSpPr>
          <p:spPr>
            <a:xfrm>
              <a:off x="7479490" y="40138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587" name="tx587"/>
            <p:cNvSpPr/>
            <p:nvPr/>
          </p:nvSpPr>
          <p:spPr>
            <a:xfrm>
              <a:off x="7688287" y="40633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69</a:t>
              </a:r>
            </a:p>
          </p:txBody>
        </p:sp>
        <p:sp>
          <p:nvSpPr>
            <p:cNvPr id="588" name="tx588"/>
            <p:cNvSpPr/>
            <p:nvPr/>
          </p:nvSpPr>
          <p:spPr>
            <a:xfrm>
              <a:off x="7897085" y="408306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a:t>
              </a:r>
            </a:p>
          </p:txBody>
        </p:sp>
        <p:sp>
          <p:nvSpPr>
            <p:cNvPr id="589" name="tx589"/>
            <p:cNvSpPr/>
            <p:nvPr/>
          </p:nvSpPr>
          <p:spPr>
            <a:xfrm>
              <a:off x="8105882" y="420164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55</a:t>
              </a:r>
            </a:p>
          </p:txBody>
        </p:sp>
        <p:sp>
          <p:nvSpPr>
            <p:cNvPr id="590" name="tx590"/>
            <p:cNvSpPr/>
            <p:nvPr/>
          </p:nvSpPr>
          <p:spPr>
            <a:xfrm>
              <a:off x="8314680" y="41818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57</a:t>
              </a:r>
            </a:p>
          </p:txBody>
        </p:sp>
        <p:sp>
          <p:nvSpPr>
            <p:cNvPr id="591" name="tx591"/>
            <p:cNvSpPr/>
            <p:nvPr/>
          </p:nvSpPr>
          <p:spPr>
            <a:xfrm>
              <a:off x="8523477" y="410282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65</a:t>
              </a:r>
            </a:p>
          </p:txBody>
        </p:sp>
        <p:sp>
          <p:nvSpPr>
            <p:cNvPr id="592" name="tx592"/>
            <p:cNvSpPr/>
            <p:nvPr/>
          </p:nvSpPr>
          <p:spPr>
            <a:xfrm>
              <a:off x="8732275" y="41522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60</a:t>
              </a:r>
            </a:p>
          </p:txBody>
        </p:sp>
        <p:sp>
          <p:nvSpPr>
            <p:cNvPr id="593" name="tx593"/>
            <p:cNvSpPr/>
            <p:nvPr/>
          </p:nvSpPr>
          <p:spPr>
            <a:xfrm>
              <a:off x="8941072" y="411271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64</a:t>
              </a:r>
            </a:p>
          </p:txBody>
        </p:sp>
        <p:sp>
          <p:nvSpPr>
            <p:cNvPr id="594" name="rc594"/>
            <p:cNvSpPr/>
            <p:nvPr/>
          </p:nvSpPr>
          <p:spPr>
            <a:xfrm>
              <a:off x="7466670" y="4927502"/>
              <a:ext cx="1607740" cy="1000048"/>
            </a:xfrm>
            <a:prstGeom prst="rect">
              <a:avLst/>
            </a:prstGeom>
            <a:solidFill>
              <a:srgbClr val="EBEBEB">
                <a:alpha val="100000"/>
              </a:srgbClr>
            </a:solidFill>
          </p:spPr>
          <p:txBody>
            <a:bodyPr/>
            <a:lstStyle/>
            <a:p/>
          </p:txBody>
        </p:sp>
        <p:sp>
          <p:nvSpPr>
            <p:cNvPr id="595" name="pl595"/>
            <p:cNvSpPr/>
            <p:nvPr/>
          </p:nvSpPr>
          <p:spPr>
            <a:xfrm>
              <a:off x="7466670" y="583762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96" name="pl596"/>
            <p:cNvSpPr/>
            <p:nvPr/>
          </p:nvSpPr>
          <p:spPr>
            <a:xfrm>
              <a:off x="7466670" y="559057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97" name="pl597"/>
            <p:cNvSpPr/>
            <p:nvPr/>
          </p:nvSpPr>
          <p:spPr>
            <a:xfrm>
              <a:off x="7466670" y="534353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98" name="pl598"/>
            <p:cNvSpPr/>
            <p:nvPr/>
          </p:nvSpPr>
          <p:spPr>
            <a:xfrm>
              <a:off x="7466670" y="509648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99" name="pl599"/>
            <p:cNvSpPr/>
            <p:nvPr/>
          </p:nvSpPr>
          <p:spPr>
            <a:xfrm>
              <a:off x="746667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600" name="pl600"/>
            <p:cNvSpPr/>
            <p:nvPr/>
          </p:nvSpPr>
          <p:spPr>
            <a:xfrm>
              <a:off x="7466670" y="571410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601" name="pl601"/>
            <p:cNvSpPr/>
            <p:nvPr/>
          </p:nvSpPr>
          <p:spPr>
            <a:xfrm>
              <a:off x="7466670" y="5467053"/>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602" name="pl602"/>
            <p:cNvSpPr/>
            <p:nvPr/>
          </p:nvSpPr>
          <p:spPr>
            <a:xfrm>
              <a:off x="7466670" y="522000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603" name="pl603"/>
            <p:cNvSpPr/>
            <p:nvPr/>
          </p:nvSpPr>
          <p:spPr>
            <a:xfrm>
              <a:off x="753974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604" name="pl604"/>
            <p:cNvSpPr/>
            <p:nvPr/>
          </p:nvSpPr>
          <p:spPr>
            <a:xfrm>
              <a:off x="774854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605" name="pl605"/>
            <p:cNvSpPr/>
            <p:nvPr/>
          </p:nvSpPr>
          <p:spPr>
            <a:xfrm>
              <a:off x="795734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606" name="pl606"/>
            <p:cNvSpPr/>
            <p:nvPr/>
          </p:nvSpPr>
          <p:spPr>
            <a:xfrm>
              <a:off x="816614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607" name="pl607"/>
            <p:cNvSpPr/>
            <p:nvPr/>
          </p:nvSpPr>
          <p:spPr>
            <a:xfrm>
              <a:off x="837493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608" name="pl608"/>
            <p:cNvSpPr/>
            <p:nvPr/>
          </p:nvSpPr>
          <p:spPr>
            <a:xfrm>
              <a:off x="858373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609" name="pl609"/>
            <p:cNvSpPr/>
            <p:nvPr/>
          </p:nvSpPr>
          <p:spPr>
            <a:xfrm>
              <a:off x="879253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610" name="pl610"/>
            <p:cNvSpPr/>
            <p:nvPr/>
          </p:nvSpPr>
          <p:spPr>
            <a:xfrm>
              <a:off x="900133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611" name="pl611"/>
            <p:cNvSpPr/>
            <p:nvPr/>
          </p:nvSpPr>
          <p:spPr>
            <a:xfrm>
              <a:off x="7539749" y="5447290"/>
              <a:ext cx="1461582" cy="59291"/>
            </a:xfrm>
            <a:custGeom>
              <a:avLst/>
              <a:pathLst>
                <a:path w="1461582" h="59291">
                  <a:moveTo>
                    <a:pt x="0" y="9881"/>
                  </a:moveTo>
                  <a:lnTo>
                    <a:pt x="208797" y="0"/>
                  </a:lnTo>
                  <a:lnTo>
                    <a:pt x="417595" y="29645"/>
                  </a:lnTo>
                  <a:lnTo>
                    <a:pt x="626392" y="59291"/>
                  </a:lnTo>
                  <a:lnTo>
                    <a:pt x="835190" y="49409"/>
                  </a:lnTo>
                  <a:lnTo>
                    <a:pt x="1043987" y="19763"/>
                  </a:lnTo>
                  <a:lnTo>
                    <a:pt x="1252785" y="19763"/>
                  </a:lnTo>
                  <a:lnTo>
                    <a:pt x="1461582" y="9881"/>
                  </a:lnTo>
                </a:path>
              </a:pathLst>
            </a:custGeom>
            <a:ln w="20325" cap="flat">
              <a:solidFill>
                <a:srgbClr val="BEBEBE">
                  <a:alpha val="69803"/>
                </a:srgbClr>
              </a:solidFill>
              <a:prstDash val="solid"/>
              <a:round/>
            </a:ln>
          </p:spPr>
          <p:txBody>
            <a:bodyPr/>
            <a:lstStyle/>
            <a:p/>
          </p:txBody>
        </p:sp>
        <p:sp>
          <p:nvSpPr>
            <p:cNvPr id="612" name="pl612"/>
            <p:cNvSpPr/>
            <p:nvPr/>
          </p:nvSpPr>
          <p:spPr>
            <a:xfrm>
              <a:off x="7539749" y="5486817"/>
              <a:ext cx="1461582" cy="138346"/>
            </a:xfrm>
            <a:custGeom>
              <a:avLst/>
              <a:pathLst>
                <a:path w="1461582" h="138346">
                  <a:moveTo>
                    <a:pt x="0" y="138346"/>
                  </a:moveTo>
                  <a:lnTo>
                    <a:pt x="208797" y="118582"/>
                  </a:lnTo>
                  <a:lnTo>
                    <a:pt x="417595" y="59291"/>
                  </a:lnTo>
                  <a:lnTo>
                    <a:pt x="626392" y="39527"/>
                  </a:lnTo>
                  <a:lnTo>
                    <a:pt x="835190" y="0"/>
                  </a:lnTo>
                  <a:lnTo>
                    <a:pt x="1043987" y="0"/>
                  </a:lnTo>
                  <a:lnTo>
                    <a:pt x="1252785" y="0"/>
                  </a:lnTo>
                  <a:lnTo>
                    <a:pt x="1461582" y="0"/>
                  </a:lnTo>
                </a:path>
              </a:pathLst>
            </a:custGeom>
            <a:ln w="40651" cap="flat">
              <a:solidFill>
                <a:srgbClr val="BEBEBE">
                  <a:alpha val="69803"/>
                </a:srgbClr>
              </a:solidFill>
              <a:prstDash val="solid"/>
              <a:round/>
            </a:ln>
          </p:spPr>
          <p:txBody>
            <a:bodyPr/>
            <a:lstStyle/>
            <a:p/>
          </p:txBody>
        </p:sp>
        <p:sp>
          <p:nvSpPr>
            <p:cNvPr id="613" name="pl613"/>
            <p:cNvSpPr/>
            <p:nvPr/>
          </p:nvSpPr>
          <p:spPr>
            <a:xfrm>
              <a:off x="7539749" y="5486817"/>
              <a:ext cx="1461582" cy="138346"/>
            </a:xfrm>
            <a:custGeom>
              <a:avLst/>
              <a:pathLst>
                <a:path w="1461582" h="138346">
                  <a:moveTo>
                    <a:pt x="0" y="138346"/>
                  </a:moveTo>
                  <a:lnTo>
                    <a:pt x="208797" y="118582"/>
                  </a:lnTo>
                  <a:lnTo>
                    <a:pt x="417595" y="59291"/>
                  </a:lnTo>
                  <a:lnTo>
                    <a:pt x="626392" y="39527"/>
                  </a:lnTo>
                  <a:lnTo>
                    <a:pt x="835190" y="0"/>
                  </a:lnTo>
                  <a:lnTo>
                    <a:pt x="1043987" y="0"/>
                  </a:lnTo>
                  <a:lnTo>
                    <a:pt x="1252785" y="0"/>
                  </a:lnTo>
                  <a:lnTo>
                    <a:pt x="1461582" y="0"/>
                  </a:lnTo>
                </a:path>
              </a:pathLst>
            </a:custGeom>
            <a:ln w="35231" cap="flat">
              <a:solidFill>
                <a:srgbClr val="BEBEBE">
                  <a:alpha val="69803"/>
                </a:srgbClr>
              </a:solidFill>
              <a:prstDash val="solid"/>
              <a:round/>
            </a:ln>
          </p:spPr>
          <p:txBody>
            <a:bodyPr/>
            <a:lstStyle/>
            <a:p/>
          </p:txBody>
        </p:sp>
        <p:sp>
          <p:nvSpPr>
            <p:cNvPr id="614" name="pl614"/>
            <p:cNvSpPr/>
            <p:nvPr/>
          </p:nvSpPr>
          <p:spPr>
            <a:xfrm>
              <a:off x="7539749" y="5447290"/>
              <a:ext cx="1461582" cy="59291"/>
            </a:xfrm>
            <a:custGeom>
              <a:avLst/>
              <a:pathLst>
                <a:path w="1461582" h="59291">
                  <a:moveTo>
                    <a:pt x="0" y="9881"/>
                  </a:moveTo>
                  <a:lnTo>
                    <a:pt x="208797" y="0"/>
                  </a:lnTo>
                  <a:lnTo>
                    <a:pt x="417595" y="29645"/>
                  </a:lnTo>
                  <a:lnTo>
                    <a:pt x="626392" y="59291"/>
                  </a:lnTo>
                  <a:lnTo>
                    <a:pt x="835190" y="49409"/>
                  </a:lnTo>
                  <a:lnTo>
                    <a:pt x="1043987" y="19763"/>
                  </a:lnTo>
                  <a:lnTo>
                    <a:pt x="1252785" y="19763"/>
                  </a:lnTo>
                  <a:lnTo>
                    <a:pt x="1461582" y="9881"/>
                  </a:lnTo>
                </a:path>
              </a:pathLst>
            </a:custGeom>
            <a:ln w="20325" cap="flat">
              <a:solidFill>
                <a:srgbClr val="6B6B6B">
                  <a:alpha val="100000"/>
                </a:srgbClr>
              </a:solidFill>
              <a:prstDash val="solid"/>
              <a:round/>
            </a:ln>
          </p:spPr>
          <p:txBody>
            <a:bodyPr/>
            <a:lstStyle/>
            <a:p/>
          </p:txBody>
        </p:sp>
        <p:sp>
          <p:nvSpPr>
            <p:cNvPr id="615" name="pl615"/>
            <p:cNvSpPr/>
            <p:nvPr/>
          </p:nvSpPr>
          <p:spPr>
            <a:xfrm>
              <a:off x="7539749" y="5486817"/>
              <a:ext cx="1461582" cy="138346"/>
            </a:xfrm>
            <a:custGeom>
              <a:avLst/>
              <a:pathLst>
                <a:path w="1461582" h="138346">
                  <a:moveTo>
                    <a:pt x="0" y="138346"/>
                  </a:moveTo>
                  <a:lnTo>
                    <a:pt x="208797" y="118582"/>
                  </a:lnTo>
                  <a:lnTo>
                    <a:pt x="417595" y="59291"/>
                  </a:lnTo>
                  <a:lnTo>
                    <a:pt x="626392" y="39527"/>
                  </a:lnTo>
                  <a:lnTo>
                    <a:pt x="835190" y="0"/>
                  </a:lnTo>
                  <a:lnTo>
                    <a:pt x="1043987" y="0"/>
                  </a:lnTo>
                  <a:lnTo>
                    <a:pt x="1252785" y="0"/>
                  </a:lnTo>
                  <a:lnTo>
                    <a:pt x="1461582" y="0"/>
                  </a:lnTo>
                </a:path>
              </a:pathLst>
            </a:custGeom>
            <a:ln w="40651" cap="flat">
              <a:solidFill>
                <a:srgbClr val="000000">
                  <a:alpha val="100000"/>
                </a:srgbClr>
              </a:solidFill>
              <a:prstDash val="solid"/>
              <a:round/>
            </a:ln>
          </p:spPr>
          <p:txBody>
            <a:bodyPr/>
            <a:lstStyle/>
            <a:p/>
          </p:txBody>
        </p:sp>
        <p:sp>
          <p:nvSpPr>
            <p:cNvPr id="616" name="pl616"/>
            <p:cNvSpPr/>
            <p:nvPr/>
          </p:nvSpPr>
          <p:spPr>
            <a:xfrm>
              <a:off x="7539749" y="5486817"/>
              <a:ext cx="1461582" cy="138346"/>
            </a:xfrm>
            <a:custGeom>
              <a:avLst/>
              <a:pathLst>
                <a:path w="1461582" h="138346">
                  <a:moveTo>
                    <a:pt x="0" y="138346"/>
                  </a:moveTo>
                  <a:lnTo>
                    <a:pt x="208797" y="118582"/>
                  </a:lnTo>
                  <a:lnTo>
                    <a:pt x="417595" y="59291"/>
                  </a:lnTo>
                  <a:lnTo>
                    <a:pt x="626392" y="39527"/>
                  </a:lnTo>
                  <a:lnTo>
                    <a:pt x="835190" y="0"/>
                  </a:lnTo>
                  <a:lnTo>
                    <a:pt x="1043987" y="0"/>
                  </a:lnTo>
                  <a:lnTo>
                    <a:pt x="1252785" y="0"/>
                  </a:lnTo>
                  <a:lnTo>
                    <a:pt x="1461582" y="0"/>
                  </a:lnTo>
                </a:path>
              </a:pathLst>
            </a:custGeom>
            <a:ln w="35231" cap="flat">
              <a:solidFill>
                <a:srgbClr val="1CABE2">
                  <a:alpha val="100000"/>
                </a:srgbClr>
              </a:solidFill>
              <a:prstDash val="solid"/>
              <a:round/>
            </a:ln>
          </p:spPr>
          <p:txBody>
            <a:bodyPr/>
            <a:lstStyle/>
            <a:p/>
          </p:txBody>
        </p:sp>
        <p:sp>
          <p:nvSpPr>
            <p:cNvPr id="617" name="tx617"/>
            <p:cNvSpPr/>
            <p:nvPr/>
          </p:nvSpPr>
          <p:spPr>
            <a:xfrm>
              <a:off x="7479490" y="544660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59</a:t>
              </a:r>
            </a:p>
          </p:txBody>
        </p:sp>
        <p:sp>
          <p:nvSpPr>
            <p:cNvPr id="618" name="tx618"/>
            <p:cNvSpPr/>
            <p:nvPr/>
          </p:nvSpPr>
          <p:spPr>
            <a:xfrm>
              <a:off x="7688287" y="54268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61</a:t>
              </a:r>
            </a:p>
          </p:txBody>
        </p:sp>
        <p:sp>
          <p:nvSpPr>
            <p:cNvPr id="619" name="tx619"/>
            <p:cNvSpPr/>
            <p:nvPr/>
          </p:nvSpPr>
          <p:spPr>
            <a:xfrm>
              <a:off x="7897085" y="536755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a:t>
              </a:r>
            </a:p>
          </p:txBody>
        </p:sp>
        <p:sp>
          <p:nvSpPr>
            <p:cNvPr id="620" name="tx620"/>
            <p:cNvSpPr/>
            <p:nvPr/>
          </p:nvSpPr>
          <p:spPr>
            <a:xfrm>
              <a:off x="8105882" y="534779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69</a:t>
              </a:r>
            </a:p>
          </p:txBody>
        </p:sp>
        <p:sp>
          <p:nvSpPr>
            <p:cNvPr id="621" name="tx621"/>
            <p:cNvSpPr/>
            <p:nvPr/>
          </p:nvSpPr>
          <p:spPr>
            <a:xfrm>
              <a:off x="8314680" y="530826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a:t>
              </a:r>
            </a:p>
          </p:txBody>
        </p:sp>
        <p:sp>
          <p:nvSpPr>
            <p:cNvPr id="622" name="tx622"/>
            <p:cNvSpPr/>
            <p:nvPr/>
          </p:nvSpPr>
          <p:spPr>
            <a:xfrm>
              <a:off x="8523477" y="530826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a:t>
              </a:r>
            </a:p>
          </p:txBody>
        </p:sp>
        <p:sp>
          <p:nvSpPr>
            <p:cNvPr id="623" name="tx623"/>
            <p:cNvSpPr/>
            <p:nvPr/>
          </p:nvSpPr>
          <p:spPr>
            <a:xfrm>
              <a:off x="8732275" y="530826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a:t>
              </a:r>
            </a:p>
          </p:txBody>
        </p:sp>
        <p:sp>
          <p:nvSpPr>
            <p:cNvPr id="624" name="tx624"/>
            <p:cNvSpPr/>
            <p:nvPr/>
          </p:nvSpPr>
          <p:spPr>
            <a:xfrm>
              <a:off x="8941072" y="530826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a:t>
              </a:r>
            </a:p>
          </p:txBody>
        </p:sp>
        <p:sp>
          <p:nvSpPr>
            <p:cNvPr id="625" name="tx625"/>
            <p:cNvSpPr/>
            <p:nvPr/>
          </p:nvSpPr>
          <p:spPr>
            <a:xfrm>
              <a:off x="1241272" y="4780070"/>
              <a:ext cx="63989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Mozambique</a:t>
              </a:r>
            </a:p>
          </p:txBody>
        </p:sp>
        <p:sp>
          <p:nvSpPr>
            <p:cNvPr id="626" name="tx626"/>
            <p:cNvSpPr/>
            <p:nvPr/>
          </p:nvSpPr>
          <p:spPr>
            <a:xfrm>
              <a:off x="3033633" y="4780070"/>
              <a:ext cx="4098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Namibia</a:t>
              </a:r>
            </a:p>
          </p:txBody>
        </p:sp>
        <p:sp>
          <p:nvSpPr>
            <p:cNvPr id="627" name="tx627"/>
            <p:cNvSpPr/>
            <p:nvPr/>
          </p:nvSpPr>
          <p:spPr>
            <a:xfrm>
              <a:off x="4738898" y="4780070"/>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Nigeria</a:t>
              </a:r>
            </a:p>
          </p:txBody>
        </p:sp>
        <p:sp>
          <p:nvSpPr>
            <p:cNvPr id="628" name="tx628"/>
            <p:cNvSpPr/>
            <p:nvPr/>
          </p:nvSpPr>
          <p:spPr>
            <a:xfrm>
              <a:off x="6291824" y="4780070"/>
              <a:ext cx="6027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South Africa</a:t>
              </a:r>
            </a:p>
          </p:txBody>
        </p:sp>
        <p:sp>
          <p:nvSpPr>
            <p:cNvPr id="629" name="tx629"/>
            <p:cNvSpPr/>
            <p:nvPr/>
          </p:nvSpPr>
          <p:spPr>
            <a:xfrm>
              <a:off x="7947300" y="4780070"/>
              <a:ext cx="64648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South Sudan</a:t>
              </a:r>
            </a:p>
          </p:txBody>
        </p:sp>
        <p:sp>
          <p:nvSpPr>
            <p:cNvPr id="630" name="tx630"/>
            <p:cNvSpPr/>
            <p:nvPr/>
          </p:nvSpPr>
          <p:spPr>
            <a:xfrm>
              <a:off x="1393382" y="3495580"/>
              <a:ext cx="335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Gabon</a:t>
              </a:r>
            </a:p>
          </p:txBody>
        </p:sp>
        <p:sp>
          <p:nvSpPr>
            <p:cNvPr id="631" name="tx631"/>
            <p:cNvSpPr/>
            <p:nvPr/>
          </p:nvSpPr>
          <p:spPr>
            <a:xfrm>
              <a:off x="3042869" y="3495580"/>
              <a:ext cx="3913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Gambia</a:t>
              </a:r>
            </a:p>
          </p:txBody>
        </p:sp>
        <p:sp>
          <p:nvSpPr>
            <p:cNvPr id="632" name="tx632"/>
            <p:cNvSpPr/>
            <p:nvPr/>
          </p:nvSpPr>
          <p:spPr>
            <a:xfrm>
              <a:off x="4735652" y="3495580"/>
              <a:ext cx="36045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Guinea</a:t>
              </a:r>
            </a:p>
          </p:txBody>
        </p:sp>
        <p:sp>
          <p:nvSpPr>
            <p:cNvPr id="633" name="tx633"/>
            <p:cNvSpPr/>
            <p:nvPr/>
          </p:nvSpPr>
          <p:spPr>
            <a:xfrm>
              <a:off x="6425463" y="3495580"/>
              <a:ext cx="33549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Liberia</a:t>
              </a:r>
            </a:p>
          </p:txBody>
        </p:sp>
        <p:sp>
          <p:nvSpPr>
            <p:cNvPr id="634" name="tx634"/>
            <p:cNvSpPr/>
            <p:nvPr/>
          </p:nvSpPr>
          <p:spPr>
            <a:xfrm>
              <a:off x="7962982" y="3495580"/>
              <a:ext cx="6151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Madagascar</a:t>
              </a:r>
            </a:p>
          </p:txBody>
        </p:sp>
        <p:sp>
          <p:nvSpPr>
            <p:cNvPr id="635" name="tx635"/>
            <p:cNvSpPr/>
            <p:nvPr/>
          </p:nvSpPr>
          <p:spPr>
            <a:xfrm>
              <a:off x="1334541" y="2211091"/>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Comoros</a:t>
              </a:r>
            </a:p>
          </p:txBody>
        </p:sp>
        <p:sp>
          <p:nvSpPr>
            <p:cNvPr id="636" name="tx636"/>
            <p:cNvSpPr/>
            <p:nvPr/>
          </p:nvSpPr>
          <p:spPr>
            <a:xfrm>
              <a:off x="2926557" y="2211091"/>
              <a:ext cx="6239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Cote d'Ivoire</a:t>
              </a:r>
            </a:p>
          </p:txBody>
        </p:sp>
        <p:sp>
          <p:nvSpPr>
            <p:cNvPr id="637" name="tx637"/>
            <p:cNvSpPr/>
            <p:nvPr/>
          </p:nvSpPr>
          <p:spPr>
            <a:xfrm>
              <a:off x="4794905" y="2211091"/>
              <a:ext cx="24195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DRC</a:t>
              </a:r>
            </a:p>
          </p:txBody>
        </p:sp>
        <p:sp>
          <p:nvSpPr>
            <p:cNvPr id="638" name="tx638"/>
            <p:cNvSpPr/>
            <p:nvPr/>
          </p:nvSpPr>
          <p:spPr>
            <a:xfrm>
              <a:off x="6145794" y="2211091"/>
              <a:ext cx="894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Equatorial Guinea</a:t>
              </a:r>
            </a:p>
          </p:txBody>
        </p:sp>
        <p:sp>
          <p:nvSpPr>
            <p:cNvPr id="639" name="tx639"/>
            <p:cNvSpPr/>
            <p:nvPr/>
          </p:nvSpPr>
          <p:spPr>
            <a:xfrm>
              <a:off x="8068595" y="2211091"/>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Ethiopia</a:t>
              </a:r>
            </a:p>
          </p:txBody>
        </p:sp>
        <p:sp>
          <p:nvSpPr>
            <p:cNvPr id="640" name="tx640"/>
            <p:cNvSpPr/>
            <p:nvPr/>
          </p:nvSpPr>
          <p:spPr>
            <a:xfrm>
              <a:off x="1387210" y="926601"/>
              <a:ext cx="34802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Angola</a:t>
              </a:r>
            </a:p>
          </p:txBody>
        </p:sp>
        <p:sp>
          <p:nvSpPr>
            <p:cNvPr id="641" name="tx641"/>
            <p:cNvSpPr/>
            <p:nvPr/>
          </p:nvSpPr>
          <p:spPr>
            <a:xfrm>
              <a:off x="3095629" y="926601"/>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Benin</a:t>
              </a:r>
            </a:p>
          </p:txBody>
        </p:sp>
        <p:sp>
          <p:nvSpPr>
            <p:cNvPr id="642" name="tx642"/>
            <p:cNvSpPr/>
            <p:nvPr/>
          </p:nvSpPr>
          <p:spPr>
            <a:xfrm>
              <a:off x="4654956" y="926601"/>
              <a:ext cx="5218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Cameroon</a:t>
              </a:r>
            </a:p>
          </p:txBody>
        </p:sp>
        <p:sp>
          <p:nvSpPr>
            <p:cNvPr id="643" name="tx643"/>
            <p:cNvSpPr/>
            <p:nvPr/>
          </p:nvSpPr>
          <p:spPr>
            <a:xfrm>
              <a:off x="6475298" y="926601"/>
              <a:ext cx="2358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CAR</a:t>
              </a:r>
            </a:p>
          </p:txBody>
        </p:sp>
        <p:sp>
          <p:nvSpPr>
            <p:cNvPr id="644" name="tx644"/>
            <p:cNvSpPr/>
            <p:nvPr/>
          </p:nvSpPr>
          <p:spPr>
            <a:xfrm>
              <a:off x="8136946" y="926601"/>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Chad</a:t>
              </a:r>
            </a:p>
          </p:txBody>
        </p:sp>
        <p:sp>
          <p:nvSpPr>
            <p:cNvPr id="645" name="pl645"/>
            <p:cNvSpPr/>
            <p:nvPr/>
          </p:nvSpPr>
          <p:spPr>
            <a:xfrm>
              <a:off x="83042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6" name="pl646"/>
            <p:cNvSpPr/>
            <p:nvPr/>
          </p:nvSpPr>
          <p:spPr>
            <a:xfrm>
              <a:off x="103922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7" name="pl647"/>
            <p:cNvSpPr/>
            <p:nvPr/>
          </p:nvSpPr>
          <p:spPr>
            <a:xfrm>
              <a:off x="124802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8" name="pl648"/>
            <p:cNvSpPr/>
            <p:nvPr/>
          </p:nvSpPr>
          <p:spPr>
            <a:xfrm>
              <a:off x="1456822"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9" name="pl649"/>
            <p:cNvSpPr/>
            <p:nvPr/>
          </p:nvSpPr>
          <p:spPr>
            <a:xfrm>
              <a:off x="166561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0" name="pl650"/>
            <p:cNvSpPr/>
            <p:nvPr/>
          </p:nvSpPr>
          <p:spPr>
            <a:xfrm>
              <a:off x="1874417"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1" name="pl651"/>
            <p:cNvSpPr/>
            <p:nvPr/>
          </p:nvSpPr>
          <p:spPr>
            <a:xfrm>
              <a:off x="208321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2" name="pl652"/>
            <p:cNvSpPr/>
            <p:nvPr/>
          </p:nvSpPr>
          <p:spPr>
            <a:xfrm>
              <a:off x="2292012"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3" name="tx653"/>
            <p:cNvSpPr/>
            <p:nvPr/>
          </p:nvSpPr>
          <p:spPr>
            <a:xfrm rot="-5400000">
              <a:off x="70607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54" name="tx654"/>
            <p:cNvSpPr/>
            <p:nvPr/>
          </p:nvSpPr>
          <p:spPr>
            <a:xfrm rot="-5400000">
              <a:off x="91486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55" name="tx655"/>
            <p:cNvSpPr/>
            <p:nvPr/>
          </p:nvSpPr>
          <p:spPr>
            <a:xfrm rot="-5400000">
              <a:off x="112366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56" name="tx656"/>
            <p:cNvSpPr/>
            <p:nvPr/>
          </p:nvSpPr>
          <p:spPr>
            <a:xfrm rot="-5400000">
              <a:off x="133246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57" name="tx657"/>
            <p:cNvSpPr/>
            <p:nvPr/>
          </p:nvSpPr>
          <p:spPr>
            <a:xfrm rot="-5400000">
              <a:off x="154126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58" name="tx658"/>
            <p:cNvSpPr/>
            <p:nvPr/>
          </p:nvSpPr>
          <p:spPr>
            <a:xfrm rot="-5400000">
              <a:off x="175005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59" name="tx659"/>
            <p:cNvSpPr/>
            <p:nvPr/>
          </p:nvSpPr>
          <p:spPr>
            <a:xfrm rot="-5400000">
              <a:off x="195885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60" name="tx660"/>
            <p:cNvSpPr/>
            <p:nvPr/>
          </p:nvSpPr>
          <p:spPr>
            <a:xfrm rot="-5400000">
              <a:off x="216765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61" name="pl661"/>
            <p:cNvSpPr/>
            <p:nvPr/>
          </p:nvSpPr>
          <p:spPr>
            <a:xfrm>
              <a:off x="250775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2" name="pl662"/>
            <p:cNvSpPr/>
            <p:nvPr/>
          </p:nvSpPr>
          <p:spPr>
            <a:xfrm>
              <a:off x="271655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3" name="pl663"/>
            <p:cNvSpPr/>
            <p:nvPr/>
          </p:nvSpPr>
          <p:spPr>
            <a:xfrm>
              <a:off x="292535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4" name="pl664"/>
            <p:cNvSpPr/>
            <p:nvPr/>
          </p:nvSpPr>
          <p:spPr>
            <a:xfrm>
              <a:off x="313415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5" name="pl665"/>
            <p:cNvSpPr/>
            <p:nvPr/>
          </p:nvSpPr>
          <p:spPr>
            <a:xfrm>
              <a:off x="334294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6" name="pl666"/>
            <p:cNvSpPr/>
            <p:nvPr/>
          </p:nvSpPr>
          <p:spPr>
            <a:xfrm>
              <a:off x="355174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7" name="pl667"/>
            <p:cNvSpPr/>
            <p:nvPr/>
          </p:nvSpPr>
          <p:spPr>
            <a:xfrm>
              <a:off x="376054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8" name="pl668"/>
            <p:cNvSpPr/>
            <p:nvPr/>
          </p:nvSpPr>
          <p:spPr>
            <a:xfrm>
              <a:off x="3969342"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9" name="tx669"/>
            <p:cNvSpPr/>
            <p:nvPr/>
          </p:nvSpPr>
          <p:spPr>
            <a:xfrm rot="-5400000">
              <a:off x="238340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70" name="tx670"/>
            <p:cNvSpPr/>
            <p:nvPr/>
          </p:nvSpPr>
          <p:spPr>
            <a:xfrm rot="-5400000">
              <a:off x="259219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71" name="tx671"/>
            <p:cNvSpPr/>
            <p:nvPr/>
          </p:nvSpPr>
          <p:spPr>
            <a:xfrm rot="-5400000">
              <a:off x="280099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72" name="tx672"/>
            <p:cNvSpPr/>
            <p:nvPr/>
          </p:nvSpPr>
          <p:spPr>
            <a:xfrm rot="-5400000">
              <a:off x="300979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73" name="tx673"/>
            <p:cNvSpPr/>
            <p:nvPr/>
          </p:nvSpPr>
          <p:spPr>
            <a:xfrm rot="-5400000">
              <a:off x="321859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74" name="tx674"/>
            <p:cNvSpPr/>
            <p:nvPr/>
          </p:nvSpPr>
          <p:spPr>
            <a:xfrm rot="-5400000">
              <a:off x="342738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75" name="tx675"/>
            <p:cNvSpPr/>
            <p:nvPr/>
          </p:nvSpPr>
          <p:spPr>
            <a:xfrm rot="-5400000">
              <a:off x="363618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76" name="tx676"/>
            <p:cNvSpPr/>
            <p:nvPr/>
          </p:nvSpPr>
          <p:spPr>
            <a:xfrm rot="-5400000">
              <a:off x="384498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77" name="pl677"/>
            <p:cNvSpPr/>
            <p:nvPr/>
          </p:nvSpPr>
          <p:spPr>
            <a:xfrm>
              <a:off x="418508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8" name="pl678"/>
            <p:cNvSpPr/>
            <p:nvPr/>
          </p:nvSpPr>
          <p:spPr>
            <a:xfrm>
              <a:off x="439388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9" name="pl679"/>
            <p:cNvSpPr/>
            <p:nvPr/>
          </p:nvSpPr>
          <p:spPr>
            <a:xfrm>
              <a:off x="460268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0" name="pl680"/>
            <p:cNvSpPr/>
            <p:nvPr/>
          </p:nvSpPr>
          <p:spPr>
            <a:xfrm>
              <a:off x="481148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1" name="pl681"/>
            <p:cNvSpPr/>
            <p:nvPr/>
          </p:nvSpPr>
          <p:spPr>
            <a:xfrm>
              <a:off x="502027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2" name="pl682"/>
            <p:cNvSpPr/>
            <p:nvPr/>
          </p:nvSpPr>
          <p:spPr>
            <a:xfrm>
              <a:off x="522907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3" name="pl683"/>
            <p:cNvSpPr/>
            <p:nvPr/>
          </p:nvSpPr>
          <p:spPr>
            <a:xfrm>
              <a:off x="543787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4" name="pl684"/>
            <p:cNvSpPr/>
            <p:nvPr/>
          </p:nvSpPr>
          <p:spPr>
            <a:xfrm>
              <a:off x="564667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5" name="tx685"/>
            <p:cNvSpPr/>
            <p:nvPr/>
          </p:nvSpPr>
          <p:spPr>
            <a:xfrm rot="-5400000">
              <a:off x="406073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86" name="tx686"/>
            <p:cNvSpPr/>
            <p:nvPr/>
          </p:nvSpPr>
          <p:spPr>
            <a:xfrm rot="-5400000">
              <a:off x="426952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87" name="tx687"/>
            <p:cNvSpPr/>
            <p:nvPr/>
          </p:nvSpPr>
          <p:spPr>
            <a:xfrm rot="-5400000">
              <a:off x="447832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88" name="tx688"/>
            <p:cNvSpPr/>
            <p:nvPr/>
          </p:nvSpPr>
          <p:spPr>
            <a:xfrm rot="-5400000">
              <a:off x="468712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89" name="tx689"/>
            <p:cNvSpPr/>
            <p:nvPr/>
          </p:nvSpPr>
          <p:spPr>
            <a:xfrm rot="-5400000">
              <a:off x="489592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90" name="tx690"/>
            <p:cNvSpPr/>
            <p:nvPr/>
          </p:nvSpPr>
          <p:spPr>
            <a:xfrm rot="-5400000">
              <a:off x="510471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91" name="tx691"/>
            <p:cNvSpPr/>
            <p:nvPr/>
          </p:nvSpPr>
          <p:spPr>
            <a:xfrm rot="-5400000">
              <a:off x="531351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92" name="tx692"/>
            <p:cNvSpPr/>
            <p:nvPr/>
          </p:nvSpPr>
          <p:spPr>
            <a:xfrm rot="-5400000">
              <a:off x="552231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93" name="pl693"/>
            <p:cNvSpPr/>
            <p:nvPr/>
          </p:nvSpPr>
          <p:spPr>
            <a:xfrm>
              <a:off x="586241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4" name="pl694"/>
            <p:cNvSpPr/>
            <p:nvPr/>
          </p:nvSpPr>
          <p:spPr>
            <a:xfrm>
              <a:off x="607121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5" name="pl695"/>
            <p:cNvSpPr/>
            <p:nvPr/>
          </p:nvSpPr>
          <p:spPr>
            <a:xfrm>
              <a:off x="628001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6" name="pl696"/>
            <p:cNvSpPr/>
            <p:nvPr/>
          </p:nvSpPr>
          <p:spPr>
            <a:xfrm>
              <a:off x="648881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7" name="pl697"/>
            <p:cNvSpPr/>
            <p:nvPr/>
          </p:nvSpPr>
          <p:spPr>
            <a:xfrm>
              <a:off x="669760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8" name="pl698"/>
            <p:cNvSpPr/>
            <p:nvPr/>
          </p:nvSpPr>
          <p:spPr>
            <a:xfrm>
              <a:off x="690640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9" name="pl699"/>
            <p:cNvSpPr/>
            <p:nvPr/>
          </p:nvSpPr>
          <p:spPr>
            <a:xfrm>
              <a:off x="711520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00" name="pl700"/>
            <p:cNvSpPr/>
            <p:nvPr/>
          </p:nvSpPr>
          <p:spPr>
            <a:xfrm>
              <a:off x="732400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01" name="tx701"/>
            <p:cNvSpPr/>
            <p:nvPr/>
          </p:nvSpPr>
          <p:spPr>
            <a:xfrm rot="-5400000">
              <a:off x="573806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702" name="tx702"/>
            <p:cNvSpPr/>
            <p:nvPr/>
          </p:nvSpPr>
          <p:spPr>
            <a:xfrm rot="-5400000">
              <a:off x="594685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703" name="tx703"/>
            <p:cNvSpPr/>
            <p:nvPr/>
          </p:nvSpPr>
          <p:spPr>
            <a:xfrm rot="-5400000">
              <a:off x="615565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704" name="tx704"/>
            <p:cNvSpPr/>
            <p:nvPr/>
          </p:nvSpPr>
          <p:spPr>
            <a:xfrm rot="-5400000">
              <a:off x="636445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705" name="tx705"/>
            <p:cNvSpPr/>
            <p:nvPr/>
          </p:nvSpPr>
          <p:spPr>
            <a:xfrm rot="-5400000">
              <a:off x="657325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706" name="tx706"/>
            <p:cNvSpPr/>
            <p:nvPr/>
          </p:nvSpPr>
          <p:spPr>
            <a:xfrm rot="-5400000">
              <a:off x="678204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707" name="tx707"/>
            <p:cNvSpPr/>
            <p:nvPr/>
          </p:nvSpPr>
          <p:spPr>
            <a:xfrm rot="-5400000">
              <a:off x="699084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708" name="tx708"/>
            <p:cNvSpPr/>
            <p:nvPr/>
          </p:nvSpPr>
          <p:spPr>
            <a:xfrm rot="-5400000">
              <a:off x="719964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709" name="pl709"/>
            <p:cNvSpPr/>
            <p:nvPr/>
          </p:nvSpPr>
          <p:spPr>
            <a:xfrm>
              <a:off x="753974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0" name="pl710"/>
            <p:cNvSpPr/>
            <p:nvPr/>
          </p:nvSpPr>
          <p:spPr>
            <a:xfrm>
              <a:off x="774854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1" name="pl711"/>
            <p:cNvSpPr/>
            <p:nvPr/>
          </p:nvSpPr>
          <p:spPr>
            <a:xfrm>
              <a:off x="795734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2" name="pl712"/>
            <p:cNvSpPr/>
            <p:nvPr/>
          </p:nvSpPr>
          <p:spPr>
            <a:xfrm>
              <a:off x="816614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3" name="pl713"/>
            <p:cNvSpPr/>
            <p:nvPr/>
          </p:nvSpPr>
          <p:spPr>
            <a:xfrm>
              <a:off x="837493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4" name="pl714"/>
            <p:cNvSpPr/>
            <p:nvPr/>
          </p:nvSpPr>
          <p:spPr>
            <a:xfrm>
              <a:off x="858373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5" name="pl715"/>
            <p:cNvSpPr/>
            <p:nvPr/>
          </p:nvSpPr>
          <p:spPr>
            <a:xfrm>
              <a:off x="879253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6" name="pl716"/>
            <p:cNvSpPr/>
            <p:nvPr/>
          </p:nvSpPr>
          <p:spPr>
            <a:xfrm>
              <a:off x="900133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7" name="tx717"/>
            <p:cNvSpPr/>
            <p:nvPr/>
          </p:nvSpPr>
          <p:spPr>
            <a:xfrm rot="-5400000">
              <a:off x="741539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718" name="tx718"/>
            <p:cNvSpPr/>
            <p:nvPr/>
          </p:nvSpPr>
          <p:spPr>
            <a:xfrm rot="-5400000">
              <a:off x="762418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719" name="tx719"/>
            <p:cNvSpPr/>
            <p:nvPr/>
          </p:nvSpPr>
          <p:spPr>
            <a:xfrm rot="-5400000">
              <a:off x="783298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720" name="tx720"/>
            <p:cNvSpPr/>
            <p:nvPr/>
          </p:nvSpPr>
          <p:spPr>
            <a:xfrm rot="-5400000">
              <a:off x="804178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721" name="tx721"/>
            <p:cNvSpPr/>
            <p:nvPr/>
          </p:nvSpPr>
          <p:spPr>
            <a:xfrm rot="-5400000">
              <a:off x="825058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722" name="tx722"/>
            <p:cNvSpPr/>
            <p:nvPr/>
          </p:nvSpPr>
          <p:spPr>
            <a:xfrm rot="-5400000">
              <a:off x="845937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723" name="tx723"/>
            <p:cNvSpPr/>
            <p:nvPr/>
          </p:nvSpPr>
          <p:spPr>
            <a:xfrm rot="-5400000">
              <a:off x="866817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724" name="tx724"/>
            <p:cNvSpPr/>
            <p:nvPr/>
          </p:nvSpPr>
          <p:spPr>
            <a:xfrm rot="-5400000">
              <a:off x="887697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725" name="tx725"/>
            <p:cNvSpPr/>
            <p:nvPr/>
          </p:nvSpPr>
          <p:spPr>
            <a:xfrm>
              <a:off x="570361" y="182062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26" name="tx726"/>
            <p:cNvSpPr/>
            <p:nvPr/>
          </p:nvSpPr>
          <p:spPr>
            <a:xfrm>
              <a:off x="570361" y="157357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727" name="tx727"/>
            <p:cNvSpPr/>
            <p:nvPr/>
          </p:nvSpPr>
          <p:spPr>
            <a:xfrm>
              <a:off x="508182" y="1326531"/>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28" name="pl728"/>
            <p:cNvSpPr/>
            <p:nvPr/>
          </p:nvSpPr>
          <p:spPr>
            <a:xfrm>
              <a:off x="722555" y="186063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9" name="pl729"/>
            <p:cNvSpPr/>
            <p:nvPr/>
          </p:nvSpPr>
          <p:spPr>
            <a:xfrm>
              <a:off x="722555" y="161358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30" name="pl730"/>
            <p:cNvSpPr/>
            <p:nvPr/>
          </p:nvSpPr>
          <p:spPr>
            <a:xfrm>
              <a:off x="722555" y="136653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31" name="tx731"/>
            <p:cNvSpPr/>
            <p:nvPr/>
          </p:nvSpPr>
          <p:spPr>
            <a:xfrm>
              <a:off x="570361" y="310511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32" name="tx732"/>
            <p:cNvSpPr/>
            <p:nvPr/>
          </p:nvSpPr>
          <p:spPr>
            <a:xfrm>
              <a:off x="570361" y="285806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733" name="tx733"/>
            <p:cNvSpPr/>
            <p:nvPr/>
          </p:nvSpPr>
          <p:spPr>
            <a:xfrm>
              <a:off x="508182" y="2611021"/>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34" name="pl734"/>
            <p:cNvSpPr/>
            <p:nvPr/>
          </p:nvSpPr>
          <p:spPr>
            <a:xfrm>
              <a:off x="722555" y="314512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35" name="pl735"/>
            <p:cNvSpPr/>
            <p:nvPr/>
          </p:nvSpPr>
          <p:spPr>
            <a:xfrm>
              <a:off x="722555" y="289807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36" name="pl736"/>
            <p:cNvSpPr/>
            <p:nvPr/>
          </p:nvSpPr>
          <p:spPr>
            <a:xfrm>
              <a:off x="722555" y="265102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37" name="tx737"/>
            <p:cNvSpPr/>
            <p:nvPr/>
          </p:nvSpPr>
          <p:spPr>
            <a:xfrm>
              <a:off x="570361" y="438960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38" name="tx738"/>
            <p:cNvSpPr/>
            <p:nvPr/>
          </p:nvSpPr>
          <p:spPr>
            <a:xfrm>
              <a:off x="570361" y="414255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739" name="tx739"/>
            <p:cNvSpPr/>
            <p:nvPr/>
          </p:nvSpPr>
          <p:spPr>
            <a:xfrm>
              <a:off x="508182" y="3895511"/>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40" name="pl740"/>
            <p:cNvSpPr/>
            <p:nvPr/>
          </p:nvSpPr>
          <p:spPr>
            <a:xfrm>
              <a:off x="722555" y="442961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41" name="pl741"/>
            <p:cNvSpPr/>
            <p:nvPr/>
          </p:nvSpPr>
          <p:spPr>
            <a:xfrm>
              <a:off x="722555" y="418256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42" name="pl742"/>
            <p:cNvSpPr/>
            <p:nvPr/>
          </p:nvSpPr>
          <p:spPr>
            <a:xfrm>
              <a:off x="722555" y="393551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43" name="tx743"/>
            <p:cNvSpPr/>
            <p:nvPr/>
          </p:nvSpPr>
          <p:spPr>
            <a:xfrm>
              <a:off x="570361" y="567409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44" name="tx744"/>
            <p:cNvSpPr/>
            <p:nvPr/>
          </p:nvSpPr>
          <p:spPr>
            <a:xfrm>
              <a:off x="570361" y="542704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745" name="tx745"/>
            <p:cNvSpPr/>
            <p:nvPr/>
          </p:nvSpPr>
          <p:spPr>
            <a:xfrm>
              <a:off x="508182" y="5180001"/>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46" name="pl746"/>
            <p:cNvSpPr/>
            <p:nvPr/>
          </p:nvSpPr>
          <p:spPr>
            <a:xfrm>
              <a:off x="722555" y="571410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47" name="pl747"/>
            <p:cNvSpPr/>
            <p:nvPr/>
          </p:nvSpPr>
          <p:spPr>
            <a:xfrm>
              <a:off x="722555" y="546705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48" name="pl748"/>
            <p:cNvSpPr/>
            <p:nvPr/>
          </p:nvSpPr>
          <p:spPr>
            <a:xfrm>
              <a:off x="722555" y="522000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49" name="tx749"/>
            <p:cNvSpPr/>
            <p:nvPr/>
          </p:nvSpPr>
          <p:spPr>
            <a:xfrm rot="-5400000">
              <a:off x="-37121" y="3450773"/>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750" name="tx750"/>
            <p:cNvSpPr/>
            <p:nvPr/>
          </p:nvSpPr>
          <p:spPr>
            <a:xfrm>
              <a:off x="757350" y="660111"/>
              <a:ext cx="363574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Showing top 20 countries with the lowest coverage in 2025</a:t>
              </a:r>
            </a:p>
          </p:txBody>
        </p:sp>
        <p:sp>
          <p:nvSpPr>
            <p:cNvPr id="751" name="tx751"/>
            <p:cNvSpPr/>
            <p:nvPr/>
          </p:nvSpPr>
          <p:spPr>
            <a:xfrm>
              <a:off x="757350" y="435349"/>
              <a:ext cx="3554089"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Coverage of DTP3, by country, AFR, 2018-2025</a:t>
              </a:r>
            </a:p>
          </p:txBody>
        </p:sp>
        <p:sp>
          <p:nvSpPr>
            <p:cNvPr id="752" name="tx752"/>
            <p:cNvSpPr/>
            <p:nvPr/>
          </p:nvSpPr>
          <p:spPr>
            <a:xfrm>
              <a:off x="4912427" y="64727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753" name="tx753"/>
            <p:cNvSpPr/>
            <p:nvPr/>
          </p:nvSpPr>
          <p:spPr>
            <a:xfrm>
              <a:off x="6067223" y="6593460"/>
              <a:ext cx="300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Dark grey line displays regional coverage for reference</a:t>
              </a:r>
            </a:p>
          </p:txBody>
        </p:sp>
      </p:grpSp>
      <p:sp>
        <p:nvSpPr>
          <p:cNvPr id="75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Among the 20 countries with the lowest DTP3 coverage in 2025, Cameroon and Liberia had the highest coverage (83%), while CAR had the lowest coverage (46%).
DTP3 coverage increased in 11 out of these 20 countries between 2024 and 2025. The largest increase was 10 percentage points in Equatorial Guinea from 68% to 78%.
3 countries saw a decrease in coverage (Angola, Nigeria, and South Africa). The largest decline was 9% points in South Africa from 74% to 65%. Coverage remained constant between 2024 and 2025 in the remaining 6 countries.
In 2025, 0 out of these 20 countries had achieved DTP3 coverage of at least 90%.</a:t>
            </a: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732387" y="874964"/>
              <a:ext cx="1612733" cy="1019640"/>
            </a:xfrm>
            <a:prstGeom prst="rect">
              <a:avLst/>
            </a:prstGeom>
            <a:solidFill>
              <a:srgbClr val="EBEBEB">
                <a:alpha val="100000"/>
              </a:srgbClr>
            </a:solidFill>
          </p:spPr>
          <p:txBody>
            <a:bodyPr/>
            <a:lstStyle/>
            <a:p/>
          </p:txBody>
        </p:sp>
        <p:sp>
          <p:nvSpPr>
            <p:cNvPr id="6" name="pl6"/>
            <p:cNvSpPr/>
            <p:nvPr/>
          </p:nvSpPr>
          <p:spPr>
            <a:xfrm>
              <a:off x="732387" y="1563668"/>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7" name="pl7"/>
            <p:cNvSpPr/>
            <p:nvPr/>
          </p:nvSpPr>
          <p:spPr>
            <a:xfrm>
              <a:off x="732387" y="115711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8" name="pl8"/>
            <p:cNvSpPr/>
            <p:nvPr/>
          </p:nvSpPr>
          <p:spPr>
            <a:xfrm>
              <a:off x="732387" y="176694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9" name="pl9"/>
            <p:cNvSpPr/>
            <p:nvPr/>
          </p:nvSpPr>
          <p:spPr>
            <a:xfrm>
              <a:off x="732387" y="136039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0" name="pl10"/>
            <p:cNvSpPr/>
            <p:nvPr/>
          </p:nvSpPr>
          <p:spPr>
            <a:xfrm>
              <a:off x="732387" y="95383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1" name="pl11"/>
            <p:cNvSpPr/>
            <p:nvPr/>
          </p:nvSpPr>
          <p:spPr>
            <a:xfrm>
              <a:off x="80569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2" name="pl12"/>
            <p:cNvSpPr/>
            <p:nvPr/>
          </p:nvSpPr>
          <p:spPr>
            <a:xfrm>
              <a:off x="101513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 name="pl13"/>
            <p:cNvSpPr/>
            <p:nvPr/>
          </p:nvSpPr>
          <p:spPr>
            <a:xfrm>
              <a:off x="122458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4" name="pl14"/>
            <p:cNvSpPr/>
            <p:nvPr/>
          </p:nvSpPr>
          <p:spPr>
            <a:xfrm>
              <a:off x="143403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 name="pl15"/>
            <p:cNvSpPr/>
            <p:nvPr/>
          </p:nvSpPr>
          <p:spPr>
            <a:xfrm>
              <a:off x="164347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 name="pl16"/>
            <p:cNvSpPr/>
            <p:nvPr/>
          </p:nvSpPr>
          <p:spPr>
            <a:xfrm>
              <a:off x="185292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7" name="pl17"/>
            <p:cNvSpPr/>
            <p:nvPr/>
          </p:nvSpPr>
          <p:spPr>
            <a:xfrm>
              <a:off x="206236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227181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 name="pl19"/>
            <p:cNvSpPr/>
            <p:nvPr/>
          </p:nvSpPr>
          <p:spPr>
            <a:xfrm>
              <a:off x="805693" y="1360391"/>
              <a:ext cx="1466121" cy="97573"/>
            </a:xfrm>
            <a:custGeom>
              <a:avLst/>
              <a:pathLst>
                <a:path w="1466121" h="97573">
                  <a:moveTo>
                    <a:pt x="0" y="16262"/>
                  </a:moveTo>
                  <a:lnTo>
                    <a:pt x="209445" y="0"/>
                  </a:lnTo>
                  <a:lnTo>
                    <a:pt x="418891" y="48786"/>
                  </a:lnTo>
                  <a:lnTo>
                    <a:pt x="628337" y="97573"/>
                  </a:lnTo>
                  <a:lnTo>
                    <a:pt x="837783" y="81311"/>
                  </a:lnTo>
                  <a:lnTo>
                    <a:pt x="1047229" y="32524"/>
                  </a:lnTo>
                  <a:lnTo>
                    <a:pt x="1256675" y="32524"/>
                  </a:lnTo>
                  <a:lnTo>
                    <a:pt x="1466121" y="16262"/>
                  </a:lnTo>
                </a:path>
              </a:pathLst>
            </a:custGeom>
            <a:ln w="20325" cap="flat">
              <a:solidFill>
                <a:srgbClr val="BEBEBE">
                  <a:alpha val="69803"/>
                </a:srgbClr>
              </a:solidFill>
              <a:prstDash val="solid"/>
              <a:round/>
            </a:ln>
          </p:spPr>
          <p:txBody>
            <a:bodyPr/>
            <a:lstStyle/>
            <a:p/>
          </p:txBody>
        </p:sp>
        <p:sp>
          <p:nvSpPr>
            <p:cNvPr id="20" name="pl20"/>
            <p:cNvSpPr/>
            <p:nvPr/>
          </p:nvSpPr>
          <p:spPr>
            <a:xfrm>
              <a:off x="805693" y="1311604"/>
              <a:ext cx="1466121" cy="260195"/>
            </a:xfrm>
            <a:custGeom>
              <a:avLst/>
              <a:pathLst>
                <a:path w="1466121" h="260195">
                  <a:moveTo>
                    <a:pt x="0" y="0"/>
                  </a:moveTo>
                  <a:lnTo>
                    <a:pt x="209445" y="48786"/>
                  </a:lnTo>
                  <a:lnTo>
                    <a:pt x="418891" y="146359"/>
                  </a:lnTo>
                  <a:lnTo>
                    <a:pt x="628337" y="227670"/>
                  </a:lnTo>
                  <a:lnTo>
                    <a:pt x="837783" y="260195"/>
                  </a:lnTo>
                  <a:lnTo>
                    <a:pt x="1047229" y="65048"/>
                  </a:lnTo>
                  <a:lnTo>
                    <a:pt x="1256675" y="97573"/>
                  </a:lnTo>
                  <a:lnTo>
                    <a:pt x="1466121" y="195146"/>
                  </a:lnTo>
                </a:path>
              </a:pathLst>
            </a:custGeom>
            <a:ln w="40651" cap="flat">
              <a:solidFill>
                <a:srgbClr val="BEBEBE">
                  <a:alpha val="69803"/>
                </a:srgbClr>
              </a:solidFill>
              <a:prstDash val="solid"/>
              <a:round/>
            </a:ln>
          </p:spPr>
          <p:txBody>
            <a:bodyPr/>
            <a:lstStyle/>
            <a:p/>
          </p:txBody>
        </p:sp>
        <p:sp>
          <p:nvSpPr>
            <p:cNvPr id="21" name="pl21"/>
            <p:cNvSpPr/>
            <p:nvPr/>
          </p:nvSpPr>
          <p:spPr>
            <a:xfrm>
              <a:off x="805693" y="1311604"/>
              <a:ext cx="1466121" cy="260195"/>
            </a:xfrm>
            <a:custGeom>
              <a:avLst/>
              <a:pathLst>
                <a:path w="1466121" h="260195">
                  <a:moveTo>
                    <a:pt x="0" y="0"/>
                  </a:moveTo>
                  <a:lnTo>
                    <a:pt x="209445" y="48786"/>
                  </a:lnTo>
                  <a:lnTo>
                    <a:pt x="418891" y="146359"/>
                  </a:lnTo>
                  <a:lnTo>
                    <a:pt x="628337" y="227670"/>
                  </a:lnTo>
                  <a:lnTo>
                    <a:pt x="837783" y="260195"/>
                  </a:lnTo>
                  <a:lnTo>
                    <a:pt x="1047229" y="65048"/>
                  </a:lnTo>
                  <a:lnTo>
                    <a:pt x="1256675" y="97573"/>
                  </a:lnTo>
                  <a:lnTo>
                    <a:pt x="1466121" y="195146"/>
                  </a:lnTo>
                </a:path>
              </a:pathLst>
            </a:custGeom>
            <a:ln w="35231" cap="flat">
              <a:solidFill>
                <a:srgbClr val="BEBEBE">
                  <a:alpha val="69803"/>
                </a:srgbClr>
              </a:solidFill>
              <a:prstDash val="solid"/>
              <a:round/>
            </a:ln>
          </p:spPr>
          <p:txBody>
            <a:bodyPr/>
            <a:lstStyle/>
            <a:p/>
          </p:txBody>
        </p:sp>
        <p:sp>
          <p:nvSpPr>
            <p:cNvPr id="22" name="pl22"/>
            <p:cNvSpPr/>
            <p:nvPr/>
          </p:nvSpPr>
          <p:spPr>
            <a:xfrm>
              <a:off x="805693" y="1360391"/>
              <a:ext cx="1466121" cy="97573"/>
            </a:xfrm>
            <a:custGeom>
              <a:avLst/>
              <a:pathLst>
                <a:path w="1466121" h="97573">
                  <a:moveTo>
                    <a:pt x="0" y="16262"/>
                  </a:moveTo>
                  <a:lnTo>
                    <a:pt x="209445" y="0"/>
                  </a:lnTo>
                  <a:lnTo>
                    <a:pt x="418891" y="48786"/>
                  </a:lnTo>
                  <a:lnTo>
                    <a:pt x="628337" y="97573"/>
                  </a:lnTo>
                  <a:lnTo>
                    <a:pt x="837783" y="81311"/>
                  </a:lnTo>
                  <a:lnTo>
                    <a:pt x="1047229" y="32524"/>
                  </a:lnTo>
                  <a:lnTo>
                    <a:pt x="1256675" y="32524"/>
                  </a:lnTo>
                  <a:lnTo>
                    <a:pt x="1466121" y="16262"/>
                  </a:lnTo>
                </a:path>
              </a:pathLst>
            </a:custGeom>
            <a:ln w="20325" cap="flat">
              <a:solidFill>
                <a:srgbClr val="6B6B6B">
                  <a:alpha val="100000"/>
                </a:srgbClr>
              </a:solidFill>
              <a:prstDash val="solid"/>
              <a:round/>
            </a:ln>
          </p:spPr>
          <p:txBody>
            <a:bodyPr/>
            <a:lstStyle/>
            <a:p/>
          </p:txBody>
        </p:sp>
        <p:sp>
          <p:nvSpPr>
            <p:cNvPr id="23" name="pl23"/>
            <p:cNvSpPr/>
            <p:nvPr/>
          </p:nvSpPr>
          <p:spPr>
            <a:xfrm>
              <a:off x="805693" y="1311604"/>
              <a:ext cx="1466121" cy="260195"/>
            </a:xfrm>
            <a:custGeom>
              <a:avLst/>
              <a:pathLst>
                <a:path w="1466121" h="260195">
                  <a:moveTo>
                    <a:pt x="0" y="0"/>
                  </a:moveTo>
                  <a:lnTo>
                    <a:pt x="209445" y="48786"/>
                  </a:lnTo>
                  <a:lnTo>
                    <a:pt x="418891" y="146359"/>
                  </a:lnTo>
                  <a:lnTo>
                    <a:pt x="628337" y="227670"/>
                  </a:lnTo>
                  <a:lnTo>
                    <a:pt x="837783" y="260195"/>
                  </a:lnTo>
                  <a:lnTo>
                    <a:pt x="1047229" y="65048"/>
                  </a:lnTo>
                  <a:lnTo>
                    <a:pt x="1256675" y="97573"/>
                  </a:lnTo>
                  <a:lnTo>
                    <a:pt x="1466121" y="195146"/>
                  </a:lnTo>
                </a:path>
              </a:pathLst>
            </a:custGeom>
            <a:ln w="40651" cap="flat">
              <a:solidFill>
                <a:srgbClr val="000000">
                  <a:alpha val="100000"/>
                </a:srgbClr>
              </a:solidFill>
              <a:prstDash val="solid"/>
              <a:round/>
            </a:ln>
          </p:spPr>
          <p:txBody>
            <a:bodyPr/>
            <a:lstStyle/>
            <a:p/>
          </p:txBody>
        </p:sp>
        <p:sp>
          <p:nvSpPr>
            <p:cNvPr id="24" name="pl24"/>
            <p:cNvSpPr/>
            <p:nvPr/>
          </p:nvSpPr>
          <p:spPr>
            <a:xfrm>
              <a:off x="805693" y="1311604"/>
              <a:ext cx="1466121" cy="260195"/>
            </a:xfrm>
            <a:custGeom>
              <a:avLst/>
              <a:pathLst>
                <a:path w="1466121" h="260195">
                  <a:moveTo>
                    <a:pt x="0" y="0"/>
                  </a:moveTo>
                  <a:lnTo>
                    <a:pt x="209445" y="48786"/>
                  </a:lnTo>
                  <a:lnTo>
                    <a:pt x="418891" y="146359"/>
                  </a:lnTo>
                  <a:lnTo>
                    <a:pt x="628337" y="227670"/>
                  </a:lnTo>
                  <a:lnTo>
                    <a:pt x="837783" y="260195"/>
                  </a:lnTo>
                  <a:lnTo>
                    <a:pt x="1047229" y="65048"/>
                  </a:lnTo>
                  <a:lnTo>
                    <a:pt x="1256675" y="97573"/>
                  </a:lnTo>
                  <a:lnTo>
                    <a:pt x="1466121" y="195146"/>
                  </a:lnTo>
                </a:path>
              </a:pathLst>
            </a:custGeom>
            <a:ln w="35231" cap="flat">
              <a:solidFill>
                <a:srgbClr val="80BD41">
                  <a:alpha val="100000"/>
                </a:srgbClr>
              </a:solidFill>
              <a:prstDash val="solid"/>
              <a:round/>
            </a:ln>
          </p:spPr>
          <p:txBody>
            <a:bodyPr/>
            <a:lstStyle/>
            <a:p/>
          </p:txBody>
        </p:sp>
        <p:sp>
          <p:nvSpPr>
            <p:cNvPr id="25" name="pl25"/>
            <p:cNvSpPr/>
            <p:nvPr/>
          </p:nvSpPr>
          <p:spPr>
            <a:xfrm>
              <a:off x="732387" y="1360391"/>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6" name="tx26"/>
            <p:cNvSpPr/>
            <p:nvPr/>
          </p:nvSpPr>
          <p:spPr>
            <a:xfrm>
              <a:off x="775563" y="113304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7" name="tx27"/>
            <p:cNvSpPr/>
            <p:nvPr/>
          </p:nvSpPr>
          <p:spPr>
            <a:xfrm>
              <a:off x="985009" y="11818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8" name="tx28"/>
            <p:cNvSpPr/>
            <p:nvPr/>
          </p:nvSpPr>
          <p:spPr>
            <a:xfrm>
              <a:off x="1176396" y="127940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29" name="tx29"/>
            <p:cNvSpPr/>
            <p:nvPr/>
          </p:nvSpPr>
          <p:spPr>
            <a:xfrm>
              <a:off x="1359736" y="1360720"/>
              <a:ext cx="14859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30" name="tx30"/>
            <p:cNvSpPr/>
            <p:nvPr/>
          </p:nvSpPr>
          <p:spPr>
            <a:xfrm>
              <a:off x="1565158" y="1393244"/>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31" name="tx31"/>
            <p:cNvSpPr/>
            <p:nvPr/>
          </p:nvSpPr>
          <p:spPr>
            <a:xfrm>
              <a:off x="1804733" y="119809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2" name="tx32"/>
            <p:cNvSpPr/>
            <p:nvPr/>
          </p:nvSpPr>
          <p:spPr>
            <a:xfrm>
              <a:off x="2014179" y="123062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3" name="tx33"/>
            <p:cNvSpPr/>
            <p:nvPr/>
          </p:nvSpPr>
          <p:spPr>
            <a:xfrm>
              <a:off x="2223625" y="132819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4" name="rc34"/>
            <p:cNvSpPr/>
            <p:nvPr/>
          </p:nvSpPr>
          <p:spPr>
            <a:xfrm>
              <a:off x="732387" y="2179046"/>
              <a:ext cx="1612733" cy="1019640"/>
            </a:xfrm>
            <a:prstGeom prst="rect">
              <a:avLst/>
            </a:prstGeom>
            <a:solidFill>
              <a:srgbClr val="EBEBEB">
                <a:alpha val="100000"/>
              </a:srgbClr>
            </a:solidFill>
          </p:spPr>
          <p:txBody>
            <a:bodyPr/>
            <a:lstStyle/>
            <a:p/>
          </p:txBody>
        </p:sp>
        <p:sp>
          <p:nvSpPr>
            <p:cNvPr id="35" name="pl35"/>
            <p:cNvSpPr/>
            <p:nvPr/>
          </p:nvSpPr>
          <p:spPr>
            <a:xfrm>
              <a:off x="732387" y="2867750"/>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6" name="pl36"/>
            <p:cNvSpPr/>
            <p:nvPr/>
          </p:nvSpPr>
          <p:spPr>
            <a:xfrm>
              <a:off x="732387" y="246119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7" name="pl37"/>
            <p:cNvSpPr/>
            <p:nvPr/>
          </p:nvSpPr>
          <p:spPr>
            <a:xfrm>
              <a:off x="732387" y="307102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8" name="pl38"/>
            <p:cNvSpPr/>
            <p:nvPr/>
          </p:nvSpPr>
          <p:spPr>
            <a:xfrm>
              <a:off x="732387" y="266447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9" name="pl39"/>
            <p:cNvSpPr/>
            <p:nvPr/>
          </p:nvSpPr>
          <p:spPr>
            <a:xfrm>
              <a:off x="732387" y="225791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0" name="pl40"/>
            <p:cNvSpPr/>
            <p:nvPr/>
          </p:nvSpPr>
          <p:spPr>
            <a:xfrm>
              <a:off x="80569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1" name="pl41"/>
            <p:cNvSpPr/>
            <p:nvPr/>
          </p:nvSpPr>
          <p:spPr>
            <a:xfrm>
              <a:off x="101513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 name="pl42"/>
            <p:cNvSpPr/>
            <p:nvPr/>
          </p:nvSpPr>
          <p:spPr>
            <a:xfrm>
              <a:off x="122458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 name="pl43"/>
            <p:cNvSpPr/>
            <p:nvPr/>
          </p:nvSpPr>
          <p:spPr>
            <a:xfrm>
              <a:off x="143403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4" name="pl44"/>
            <p:cNvSpPr/>
            <p:nvPr/>
          </p:nvSpPr>
          <p:spPr>
            <a:xfrm>
              <a:off x="164347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 name="pl45"/>
            <p:cNvSpPr/>
            <p:nvPr/>
          </p:nvSpPr>
          <p:spPr>
            <a:xfrm>
              <a:off x="185292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 name="pl46"/>
            <p:cNvSpPr/>
            <p:nvPr/>
          </p:nvSpPr>
          <p:spPr>
            <a:xfrm>
              <a:off x="206236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7" name="pl47"/>
            <p:cNvSpPr/>
            <p:nvPr/>
          </p:nvSpPr>
          <p:spPr>
            <a:xfrm>
              <a:off x="227181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 name="pl48"/>
            <p:cNvSpPr/>
            <p:nvPr/>
          </p:nvSpPr>
          <p:spPr>
            <a:xfrm>
              <a:off x="805693" y="2664472"/>
              <a:ext cx="1466121" cy="97573"/>
            </a:xfrm>
            <a:custGeom>
              <a:avLst/>
              <a:pathLst>
                <a:path w="1466121" h="97573">
                  <a:moveTo>
                    <a:pt x="0" y="16262"/>
                  </a:moveTo>
                  <a:lnTo>
                    <a:pt x="209445" y="0"/>
                  </a:lnTo>
                  <a:lnTo>
                    <a:pt x="418891" y="48786"/>
                  </a:lnTo>
                  <a:lnTo>
                    <a:pt x="628337" y="97573"/>
                  </a:lnTo>
                  <a:lnTo>
                    <a:pt x="837783" y="81311"/>
                  </a:lnTo>
                  <a:lnTo>
                    <a:pt x="1047229" y="32524"/>
                  </a:lnTo>
                  <a:lnTo>
                    <a:pt x="1256675" y="32524"/>
                  </a:lnTo>
                  <a:lnTo>
                    <a:pt x="1466121" y="16262"/>
                  </a:lnTo>
                </a:path>
              </a:pathLst>
            </a:custGeom>
            <a:ln w="20325" cap="flat">
              <a:solidFill>
                <a:srgbClr val="BEBEBE">
                  <a:alpha val="69803"/>
                </a:srgbClr>
              </a:solidFill>
              <a:prstDash val="solid"/>
              <a:round/>
            </a:ln>
          </p:spPr>
          <p:txBody>
            <a:bodyPr/>
            <a:lstStyle/>
            <a:p/>
          </p:txBody>
        </p:sp>
        <p:sp>
          <p:nvSpPr>
            <p:cNvPr id="49" name="pl49"/>
            <p:cNvSpPr/>
            <p:nvPr/>
          </p:nvSpPr>
          <p:spPr>
            <a:xfrm>
              <a:off x="805693" y="2664472"/>
              <a:ext cx="1466121" cy="211408"/>
            </a:xfrm>
            <a:custGeom>
              <a:avLst/>
              <a:pathLst>
                <a:path w="1466121" h="211408">
                  <a:moveTo>
                    <a:pt x="0" y="32524"/>
                  </a:moveTo>
                  <a:lnTo>
                    <a:pt x="209445" y="0"/>
                  </a:lnTo>
                  <a:lnTo>
                    <a:pt x="418891" y="48786"/>
                  </a:lnTo>
                  <a:lnTo>
                    <a:pt x="628337" y="130097"/>
                  </a:lnTo>
                  <a:lnTo>
                    <a:pt x="837783" y="130097"/>
                  </a:lnTo>
                  <a:lnTo>
                    <a:pt x="1047229" y="211408"/>
                  </a:lnTo>
                  <a:lnTo>
                    <a:pt x="1256675" y="130097"/>
                  </a:lnTo>
                  <a:lnTo>
                    <a:pt x="1466121" y="130097"/>
                  </a:lnTo>
                </a:path>
              </a:pathLst>
            </a:custGeom>
            <a:ln w="40651" cap="flat">
              <a:solidFill>
                <a:srgbClr val="BEBEBE">
                  <a:alpha val="69803"/>
                </a:srgbClr>
              </a:solidFill>
              <a:prstDash val="solid"/>
              <a:round/>
            </a:ln>
          </p:spPr>
          <p:txBody>
            <a:bodyPr/>
            <a:lstStyle/>
            <a:p/>
          </p:txBody>
        </p:sp>
        <p:sp>
          <p:nvSpPr>
            <p:cNvPr id="50" name="pl50"/>
            <p:cNvSpPr/>
            <p:nvPr/>
          </p:nvSpPr>
          <p:spPr>
            <a:xfrm>
              <a:off x="805693" y="2664472"/>
              <a:ext cx="1466121" cy="211408"/>
            </a:xfrm>
            <a:custGeom>
              <a:avLst/>
              <a:pathLst>
                <a:path w="1466121" h="211408">
                  <a:moveTo>
                    <a:pt x="0" y="32524"/>
                  </a:moveTo>
                  <a:lnTo>
                    <a:pt x="209445" y="0"/>
                  </a:lnTo>
                  <a:lnTo>
                    <a:pt x="418891" y="48786"/>
                  </a:lnTo>
                  <a:lnTo>
                    <a:pt x="628337" y="130097"/>
                  </a:lnTo>
                  <a:lnTo>
                    <a:pt x="837783" y="130097"/>
                  </a:lnTo>
                  <a:lnTo>
                    <a:pt x="1047229" y="211408"/>
                  </a:lnTo>
                  <a:lnTo>
                    <a:pt x="1256675" y="130097"/>
                  </a:lnTo>
                  <a:lnTo>
                    <a:pt x="1466121" y="130097"/>
                  </a:lnTo>
                </a:path>
              </a:pathLst>
            </a:custGeom>
            <a:ln w="35231" cap="flat">
              <a:solidFill>
                <a:srgbClr val="BEBEBE">
                  <a:alpha val="69803"/>
                </a:srgbClr>
              </a:solidFill>
              <a:prstDash val="solid"/>
              <a:round/>
            </a:ln>
          </p:spPr>
          <p:txBody>
            <a:bodyPr/>
            <a:lstStyle/>
            <a:p/>
          </p:txBody>
        </p:sp>
        <p:sp>
          <p:nvSpPr>
            <p:cNvPr id="51" name="pl51"/>
            <p:cNvSpPr/>
            <p:nvPr/>
          </p:nvSpPr>
          <p:spPr>
            <a:xfrm>
              <a:off x="805693" y="2664472"/>
              <a:ext cx="1466121" cy="97573"/>
            </a:xfrm>
            <a:custGeom>
              <a:avLst/>
              <a:pathLst>
                <a:path w="1466121" h="97573">
                  <a:moveTo>
                    <a:pt x="0" y="16262"/>
                  </a:moveTo>
                  <a:lnTo>
                    <a:pt x="209445" y="0"/>
                  </a:lnTo>
                  <a:lnTo>
                    <a:pt x="418891" y="48786"/>
                  </a:lnTo>
                  <a:lnTo>
                    <a:pt x="628337" y="97573"/>
                  </a:lnTo>
                  <a:lnTo>
                    <a:pt x="837783" y="81311"/>
                  </a:lnTo>
                  <a:lnTo>
                    <a:pt x="1047229" y="32524"/>
                  </a:lnTo>
                  <a:lnTo>
                    <a:pt x="1256675" y="32524"/>
                  </a:lnTo>
                  <a:lnTo>
                    <a:pt x="1466121" y="16262"/>
                  </a:lnTo>
                </a:path>
              </a:pathLst>
            </a:custGeom>
            <a:ln w="20325" cap="flat">
              <a:solidFill>
                <a:srgbClr val="6B6B6B">
                  <a:alpha val="100000"/>
                </a:srgbClr>
              </a:solidFill>
              <a:prstDash val="solid"/>
              <a:round/>
            </a:ln>
          </p:spPr>
          <p:txBody>
            <a:bodyPr/>
            <a:lstStyle/>
            <a:p/>
          </p:txBody>
        </p:sp>
        <p:sp>
          <p:nvSpPr>
            <p:cNvPr id="52" name="pl52"/>
            <p:cNvSpPr/>
            <p:nvPr/>
          </p:nvSpPr>
          <p:spPr>
            <a:xfrm>
              <a:off x="805693" y="2664472"/>
              <a:ext cx="1466121" cy="211408"/>
            </a:xfrm>
            <a:custGeom>
              <a:avLst/>
              <a:pathLst>
                <a:path w="1466121" h="211408">
                  <a:moveTo>
                    <a:pt x="0" y="32524"/>
                  </a:moveTo>
                  <a:lnTo>
                    <a:pt x="209445" y="0"/>
                  </a:lnTo>
                  <a:lnTo>
                    <a:pt x="418891" y="48786"/>
                  </a:lnTo>
                  <a:lnTo>
                    <a:pt x="628337" y="130097"/>
                  </a:lnTo>
                  <a:lnTo>
                    <a:pt x="837783" y="130097"/>
                  </a:lnTo>
                  <a:lnTo>
                    <a:pt x="1047229" y="211408"/>
                  </a:lnTo>
                  <a:lnTo>
                    <a:pt x="1256675" y="130097"/>
                  </a:lnTo>
                  <a:lnTo>
                    <a:pt x="1466121" y="130097"/>
                  </a:lnTo>
                </a:path>
              </a:pathLst>
            </a:custGeom>
            <a:ln w="40651" cap="flat">
              <a:solidFill>
                <a:srgbClr val="000000">
                  <a:alpha val="100000"/>
                </a:srgbClr>
              </a:solidFill>
              <a:prstDash val="solid"/>
              <a:round/>
            </a:ln>
          </p:spPr>
          <p:txBody>
            <a:bodyPr/>
            <a:lstStyle/>
            <a:p/>
          </p:txBody>
        </p:sp>
        <p:sp>
          <p:nvSpPr>
            <p:cNvPr id="53" name="pl53"/>
            <p:cNvSpPr/>
            <p:nvPr/>
          </p:nvSpPr>
          <p:spPr>
            <a:xfrm>
              <a:off x="805693" y="2664472"/>
              <a:ext cx="1466121" cy="211408"/>
            </a:xfrm>
            <a:custGeom>
              <a:avLst/>
              <a:pathLst>
                <a:path w="1466121" h="211408">
                  <a:moveTo>
                    <a:pt x="0" y="32524"/>
                  </a:moveTo>
                  <a:lnTo>
                    <a:pt x="209445" y="0"/>
                  </a:lnTo>
                  <a:lnTo>
                    <a:pt x="418891" y="48786"/>
                  </a:lnTo>
                  <a:lnTo>
                    <a:pt x="628337" y="130097"/>
                  </a:lnTo>
                  <a:lnTo>
                    <a:pt x="837783" y="130097"/>
                  </a:lnTo>
                  <a:lnTo>
                    <a:pt x="1047229" y="211408"/>
                  </a:lnTo>
                  <a:lnTo>
                    <a:pt x="1256675" y="130097"/>
                  </a:lnTo>
                  <a:lnTo>
                    <a:pt x="1466121" y="130097"/>
                  </a:lnTo>
                </a:path>
              </a:pathLst>
            </a:custGeom>
            <a:ln w="35231" cap="flat">
              <a:solidFill>
                <a:srgbClr val="80BD41">
                  <a:alpha val="100000"/>
                </a:srgbClr>
              </a:solidFill>
              <a:prstDash val="solid"/>
              <a:round/>
            </a:ln>
          </p:spPr>
          <p:txBody>
            <a:bodyPr/>
            <a:lstStyle/>
            <a:p/>
          </p:txBody>
        </p:sp>
        <p:sp>
          <p:nvSpPr>
            <p:cNvPr id="54" name="pl54"/>
            <p:cNvSpPr/>
            <p:nvPr/>
          </p:nvSpPr>
          <p:spPr>
            <a:xfrm>
              <a:off x="732387" y="2664472"/>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5" name="tx55"/>
            <p:cNvSpPr/>
            <p:nvPr/>
          </p:nvSpPr>
          <p:spPr>
            <a:xfrm>
              <a:off x="757504" y="251844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6" name="tx56"/>
            <p:cNvSpPr/>
            <p:nvPr/>
          </p:nvSpPr>
          <p:spPr>
            <a:xfrm>
              <a:off x="985009" y="248591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7" name="tx57"/>
            <p:cNvSpPr/>
            <p:nvPr/>
          </p:nvSpPr>
          <p:spPr>
            <a:xfrm>
              <a:off x="1176396" y="253470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8" name="tx58"/>
            <p:cNvSpPr/>
            <p:nvPr/>
          </p:nvSpPr>
          <p:spPr>
            <a:xfrm>
              <a:off x="1385842" y="261601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59" name="tx59"/>
            <p:cNvSpPr/>
            <p:nvPr/>
          </p:nvSpPr>
          <p:spPr>
            <a:xfrm>
              <a:off x="1595288" y="261601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60" name="tx60"/>
            <p:cNvSpPr/>
            <p:nvPr/>
          </p:nvSpPr>
          <p:spPr>
            <a:xfrm>
              <a:off x="1774604" y="2697326"/>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61" name="tx61"/>
            <p:cNvSpPr/>
            <p:nvPr/>
          </p:nvSpPr>
          <p:spPr>
            <a:xfrm>
              <a:off x="2014179" y="261601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62" name="tx62"/>
            <p:cNvSpPr/>
            <p:nvPr/>
          </p:nvSpPr>
          <p:spPr>
            <a:xfrm>
              <a:off x="2223625" y="261601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63" name="rc63"/>
            <p:cNvSpPr/>
            <p:nvPr/>
          </p:nvSpPr>
          <p:spPr>
            <a:xfrm>
              <a:off x="732387" y="3483127"/>
              <a:ext cx="1612733" cy="1019640"/>
            </a:xfrm>
            <a:prstGeom prst="rect">
              <a:avLst/>
            </a:prstGeom>
            <a:solidFill>
              <a:srgbClr val="EBEBEB">
                <a:alpha val="100000"/>
              </a:srgbClr>
            </a:solidFill>
          </p:spPr>
          <p:txBody>
            <a:bodyPr/>
            <a:lstStyle/>
            <a:p/>
          </p:txBody>
        </p:sp>
        <p:sp>
          <p:nvSpPr>
            <p:cNvPr id="64" name="pl64"/>
            <p:cNvSpPr/>
            <p:nvPr/>
          </p:nvSpPr>
          <p:spPr>
            <a:xfrm>
              <a:off x="732387" y="417183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65" name="pl65"/>
            <p:cNvSpPr/>
            <p:nvPr/>
          </p:nvSpPr>
          <p:spPr>
            <a:xfrm>
              <a:off x="732387" y="376527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66" name="pl66"/>
            <p:cNvSpPr/>
            <p:nvPr/>
          </p:nvSpPr>
          <p:spPr>
            <a:xfrm>
              <a:off x="732387" y="437510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67" name="pl67"/>
            <p:cNvSpPr/>
            <p:nvPr/>
          </p:nvSpPr>
          <p:spPr>
            <a:xfrm>
              <a:off x="732387" y="3968554"/>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68" name="pl68"/>
            <p:cNvSpPr/>
            <p:nvPr/>
          </p:nvSpPr>
          <p:spPr>
            <a:xfrm>
              <a:off x="732387" y="356199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69" name="pl69"/>
            <p:cNvSpPr/>
            <p:nvPr/>
          </p:nvSpPr>
          <p:spPr>
            <a:xfrm>
              <a:off x="80569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0" name="pl70"/>
            <p:cNvSpPr/>
            <p:nvPr/>
          </p:nvSpPr>
          <p:spPr>
            <a:xfrm>
              <a:off x="101513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1" name="pl71"/>
            <p:cNvSpPr/>
            <p:nvPr/>
          </p:nvSpPr>
          <p:spPr>
            <a:xfrm>
              <a:off x="122458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2" name="pl72"/>
            <p:cNvSpPr/>
            <p:nvPr/>
          </p:nvSpPr>
          <p:spPr>
            <a:xfrm>
              <a:off x="143403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3" name="pl73"/>
            <p:cNvSpPr/>
            <p:nvPr/>
          </p:nvSpPr>
          <p:spPr>
            <a:xfrm>
              <a:off x="164347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4" name="pl74"/>
            <p:cNvSpPr/>
            <p:nvPr/>
          </p:nvSpPr>
          <p:spPr>
            <a:xfrm>
              <a:off x="185292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5" name="pl75"/>
            <p:cNvSpPr/>
            <p:nvPr/>
          </p:nvSpPr>
          <p:spPr>
            <a:xfrm>
              <a:off x="206236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6" name="pl76"/>
            <p:cNvSpPr/>
            <p:nvPr/>
          </p:nvSpPr>
          <p:spPr>
            <a:xfrm>
              <a:off x="227181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7" name="pl77"/>
            <p:cNvSpPr/>
            <p:nvPr/>
          </p:nvSpPr>
          <p:spPr>
            <a:xfrm>
              <a:off x="805693" y="3968554"/>
              <a:ext cx="1466121" cy="97573"/>
            </a:xfrm>
            <a:custGeom>
              <a:avLst/>
              <a:pathLst>
                <a:path w="1466121" h="97573">
                  <a:moveTo>
                    <a:pt x="0" y="16262"/>
                  </a:moveTo>
                  <a:lnTo>
                    <a:pt x="209445" y="0"/>
                  </a:lnTo>
                  <a:lnTo>
                    <a:pt x="418891" y="48786"/>
                  </a:lnTo>
                  <a:lnTo>
                    <a:pt x="628337" y="97573"/>
                  </a:lnTo>
                  <a:lnTo>
                    <a:pt x="837783" y="81311"/>
                  </a:lnTo>
                  <a:lnTo>
                    <a:pt x="1047229" y="32524"/>
                  </a:lnTo>
                  <a:lnTo>
                    <a:pt x="1256675" y="32524"/>
                  </a:lnTo>
                  <a:lnTo>
                    <a:pt x="1466121" y="16262"/>
                  </a:lnTo>
                </a:path>
              </a:pathLst>
            </a:custGeom>
            <a:ln w="20325" cap="flat">
              <a:solidFill>
                <a:srgbClr val="BEBEBE">
                  <a:alpha val="69803"/>
                </a:srgbClr>
              </a:solidFill>
              <a:prstDash val="solid"/>
              <a:round/>
            </a:ln>
          </p:spPr>
          <p:txBody>
            <a:bodyPr/>
            <a:lstStyle/>
            <a:p/>
          </p:txBody>
        </p:sp>
        <p:sp>
          <p:nvSpPr>
            <p:cNvPr id="78" name="pl78"/>
            <p:cNvSpPr/>
            <p:nvPr/>
          </p:nvSpPr>
          <p:spPr>
            <a:xfrm>
              <a:off x="805693" y="3919767"/>
              <a:ext cx="1466121" cy="146359"/>
            </a:xfrm>
            <a:custGeom>
              <a:avLst/>
              <a:pathLst>
                <a:path w="1466121" h="146359">
                  <a:moveTo>
                    <a:pt x="0" y="81311"/>
                  </a:moveTo>
                  <a:lnTo>
                    <a:pt x="209445" y="48786"/>
                  </a:lnTo>
                  <a:lnTo>
                    <a:pt x="418891" y="32524"/>
                  </a:lnTo>
                  <a:lnTo>
                    <a:pt x="628337" y="0"/>
                  </a:lnTo>
                  <a:lnTo>
                    <a:pt x="837783" y="48786"/>
                  </a:lnTo>
                  <a:lnTo>
                    <a:pt x="1047229" y="81311"/>
                  </a:lnTo>
                  <a:lnTo>
                    <a:pt x="1256675" y="146359"/>
                  </a:lnTo>
                  <a:lnTo>
                    <a:pt x="1466121" y="113835"/>
                  </a:lnTo>
                </a:path>
              </a:pathLst>
            </a:custGeom>
            <a:ln w="40651" cap="flat">
              <a:solidFill>
                <a:srgbClr val="BEBEBE">
                  <a:alpha val="69803"/>
                </a:srgbClr>
              </a:solidFill>
              <a:prstDash val="solid"/>
              <a:round/>
            </a:ln>
          </p:spPr>
          <p:txBody>
            <a:bodyPr/>
            <a:lstStyle/>
            <a:p/>
          </p:txBody>
        </p:sp>
        <p:sp>
          <p:nvSpPr>
            <p:cNvPr id="79" name="pl79"/>
            <p:cNvSpPr/>
            <p:nvPr/>
          </p:nvSpPr>
          <p:spPr>
            <a:xfrm>
              <a:off x="805693" y="3919767"/>
              <a:ext cx="1466121" cy="146359"/>
            </a:xfrm>
            <a:custGeom>
              <a:avLst/>
              <a:pathLst>
                <a:path w="1466121" h="146359">
                  <a:moveTo>
                    <a:pt x="0" y="81311"/>
                  </a:moveTo>
                  <a:lnTo>
                    <a:pt x="209445" y="48786"/>
                  </a:lnTo>
                  <a:lnTo>
                    <a:pt x="418891" y="32524"/>
                  </a:lnTo>
                  <a:lnTo>
                    <a:pt x="628337" y="0"/>
                  </a:lnTo>
                  <a:lnTo>
                    <a:pt x="837783" y="48786"/>
                  </a:lnTo>
                  <a:lnTo>
                    <a:pt x="1047229" y="81311"/>
                  </a:lnTo>
                  <a:lnTo>
                    <a:pt x="1256675" y="146359"/>
                  </a:lnTo>
                  <a:lnTo>
                    <a:pt x="1466121" y="113835"/>
                  </a:lnTo>
                </a:path>
              </a:pathLst>
            </a:custGeom>
            <a:ln w="35231" cap="flat">
              <a:solidFill>
                <a:srgbClr val="BEBEBE">
                  <a:alpha val="69803"/>
                </a:srgbClr>
              </a:solidFill>
              <a:prstDash val="solid"/>
              <a:round/>
            </a:ln>
          </p:spPr>
          <p:txBody>
            <a:bodyPr/>
            <a:lstStyle/>
            <a:p/>
          </p:txBody>
        </p:sp>
        <p:sp>
          <p:nvSpPr>
            <p:cNvPr id="80" name="pl80"/>
            <p:cNvSpPr/>
            <p:nvPr/>
          </p:nvSpPr>
          <p:spPr>
            <a:xfrm>
              <a:off x="805693" y="3968554"/>
              <a:ext cx="1466121" cy="97573"/>
            </a:xfrm>
            <a:custGeom>
              <a:avLst/>
              <a:pathLst>
                <a:path w="1466121" h="97573">
                  <a:moveTo>
                    <a:pt x="0" y="16262"/>
                  </a:moveTo>
                  <a:lnTo>
                    <a:pt x="209445" y="0"/>
                  </a:lnTo>
                  <a:lnTo>
                    <a:pt x="418891" y="48786"/>
                  </a:lnTo>
                  <a:lnTo>
                    <a:pt x="628337" y="97573"/>
                  </a:lnTo>
                  <a:lnTo>
                    <a:pt x="837783" y="81311"/>
                  </a:lnTo>
                  <a:lnTo>
                    <a:pt x="1047229" y="32524"/>
                  </a:lnTo>
                  <a:lnTo>
                    <a:pt x="1256675" y="32524"/>
                  </a:lnTo>
                  <a:lnTo>
                    <a:pt x="1466121" y="16262"/>
                  </a:lnTo>
                </a:path>
              </a:pathLst>
            </a:custGeom>
            <a:ln w="20325" cap="flat">
              <a:solidFill>
                <a:srgbClr val="6B6B6B">
                  <a:alpha val="100000"/>
                </a:srgbClr>
              </a:solidFill>
              <a:prstDash val="solid"/>
              <a:round/>
            </a:ln>
          </p:spPr>
          <p:txBody>
            <a:bodyPr/>
            <a:lstStyle/>
            <a:p/>
          </p:txBody>
        </p:sp>
        <p:sp>
          <p:nvSpPr>
            <p:cNvPr id="81" name="pl81"/>
            <p:cNvSpPr/>
            <p:nvPr/>
          </p:nvSpPr>
          <p:spPr>
            <a:xfrm>
              <a:off x="805693" y="3919767"/>
              <a:ext cx="1466121" cy="146359"/>
            </a:xfrm>
            <a:custGeom>
              <a:avLst/>
              <a:pathLst>
                <a:path w="1466121" h="146359">
                  <a:moveTo>
                    <a:pt x="0" y="81311"/>
                  </a:moveTo>
                  <a:lnTo>
                    <a:pt x="209445" y="48786"/>
                  </a:lnTo>
                  <a:lnTo>
                    <a:pt x="418891" y="32524"/>
                  </a:lnTo>
                  <a:lnTo>
                    <a:pt x="628337" y="0"/>
                  </a:lnTo>
                  <a:lnTo>
                    <a:pt x="837783" y="48786"/>
                  </a:lnTo>
                  <a:lnTo>
                    <a:pt x="1047229" y="81311"/>
                  </a:lnTo>
                  <a:lnTo>
                    <a:pt x="1256675" y="146359"/>
                  </a:lnTo>
                  <a:lnTo>
                    <a:pt x="1466121" y="113835"/>
                  </a:lnTo>
                </a:path>
              </a:pathLst>
            </a:custGeom>
            <a:ln w="40651" cap="flat">
              <a:solidFill>
                <a:srgbClr val="000000">
                  <a:alpha val="100000"/>
                </a:srgbClr>
              </a:solidFill>
              <a:prstDash val="solid"/>
              <a:round/>
            </a:ln>
          </p:spPr>
          <p:txBody>
            <a:bodyPr/>
            <a:lstStyle/>
            <a:p/>
          </p:txBody>
        </p:sp>
        <p:sp>
          <p:nvSpPr>
            <p:cNvPr id="82" name="pl82"/>
            <p:cNvSpPr/>
            <p:nvPr/>
          </p:nvSpPr>
          <p:spPr>
            <a:xfrm>
              <a:off x="805693" y="3919767"/>
              <a:ext cx="1466121" cy="146359"/>
            </a:xfrm>
            <a:custGeom>
              <a:avLst/>
              <a:pathLst>
                <a:path w="1466121" h="146359">
                  <a:moveTo>
                    <a:pt x="0" y="81311"/>
                  </a:moveTo>
                  <a:lnTo>
                    <a:pt x="209445" y="48786"/>
                  </a:lnTo>
                  <a:lnTo>
                    <a:pt x="418891" y="32524"/>
                  </a:lnTo>
                  <a:lnTo>
                    <a:pt x="628337" y="0"/>
                  </a:lnTo>
                  <a:lnTo>
                    <a:pt x="837783" y="48786"/>
                  </a:lnTo>
                  <a:lnTo>
                    <a:pt x="1047229" y="81311"/>
                  </a:lnTo>
                  <a:lnTo>
                    <a:pt x="1256675" y="146359"/>
                  </a:lnTo>
                  <a:lnTo>
                    <a:pt x="1466121" y="113835"/>
                  </a:lnTo>
                </a:path>
              </a:pathLst>
            </a:custGeom>
            <a:ln w="35231" cap="flat">
              <a:solidFill>
                <a:srgbClr val="80BD41">
                  <a:alpha val="100000"/>
                </a:srgbClr>
              </a:solidFill>
              <a:prstDash val="solid"/>
              <a:round/>
            </a:ln>
          </p:spPr>
          <p:txBody>
            <a:bodyPr/>
            <a:lstStyle/>
            <a:p/>
          </p:txBody>
        </p:sp>
        <p:sp>
          <p:nvSpPr>
            <p:cNvPr id="83" name="pl83"/>
            <p:cNvSpPr/>
            <p:nvPr/>
          </p:nvSpPr>
          <p:spPr>
            <a:xfrm>
              <a:off x="732387" y="3968554"/>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84" name="tx84"/>
            <p:cNvSpPr/>
            <p:nvPr/>
          </p:nvSpPr>
          <p:spPr>
            <a:xfrm>
              <a:off x="757504" y="382252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5" name="tx85"/>
            <p:cNvSpPr/>
            <p:nvPr/>
          </p:nvSpPr>
          <p:spPr>
            <a:xfrm>
              <a:off x="985009" y="37899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6" name="tx86"/>
            <p:cNvSpPr/>
            <p:nvPr/>
          </p:nvSpPr>
          <p:spPr>
            <a:xfrm>
              <a:off x="1194455" y="377373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7" name="tx87"/>
            <p:cNvSpPr/>
            <p:nvPr/>
          </p:nvSpPr>
          <p:spPr>
            <a:xfrm>
              <a:off x="1403901" y="374121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8" name="tx88"/>
            <p:cNvSpPr/>
            <p:nvPr/>
          </p:nvSpPr>
          <p:spPr>
            <a:xfrm>
              <a:off x="1613347" y="37899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9" name="tx89"/>
            <p:cNvSpPr/>
            <p:nvPr/>
          </p:nvSpPr>
          <p:spPr>
            <a:xfrm>
              <a:off x="1804733" y="382252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0" name="tx90"/>
            <p:cNvSpPr/>
            <p:nvPr/>
          </p:nvSpPr>
          <p:spPr>
            <a:xfrm>
              <a:off x="2014179" y="388757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91" name="tx91"/>
            <p:cNvSpPr/>
            <p:nvPr/>
          </p:nvSpPr>
          <p:spPr>
            <a:xfrm>
              <a:off x="2223625" y="385504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92" name="rc92"/>
            <p:cNvSpPr/>
            <p:nvPr/>
          </p:nvSpPr>
          <p:spPr>
            <a:xfrm>
              <a:off x="732387" y="4787209"/>
              <a:ext cx="1612733" cy="1019640"/>
            </a:xfrm>
            <a:prstGeom prst="rect">
              <a:avLst/>
            </a:prstGeom>
            <a:solidFill>
              <a:srgbClr val="EBEBEB">
                <a:alpha val="100000"/>
              </a:srgbClr>
            </a:solidFill>
          </p:spPr>
          <p:txBody>
            <a:bodyPr/>
            <a:lstStyle/>
            <a:p/>
          </p:txBody>
        </p:sp>
        <p:sp>
          <p:nvSpPr>
            <p:cNvPr id="93" name="pl93"/>
            <p:cNvSpPr/>
            <p:nvPr/>
          </p:nvSpPr>
          <p:spPr>
            <a:xfrm>
              <a:off x="732387" y="547591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94" name="pl94"/>
            <p:cNvSpPr/>
            <p:nvPr/>
          </p:nvSpPr>
          <p:spPr>
            <a:xfrm>
              <a:off x="732387" y="5069358"/>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95" name="pl95"/>
            <p:cNvSpPr/>
            <p:nvPr/>
          </p:nvSpPr>
          <p:spPr>
            <a:xfrm>
              <a:off x="732387" y="567919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96" name="pl96"/>
            <p:cNvSpPr/>
            <p:nvPr/>
          </p:nvSpPr>
          <p:spPr>
            <a:xfrm>
              <a:off x="732387" y="527263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97" name="pl97"/>
            <p:cNvSpPr/>
            <p:nvPr/>
          </p:nvSpPr>
          <p:spPr>
            <a:xfrm>
              <a:off x="732387" y="486608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98" name="pl98"/>
            <p:cNvSpPr/>
            <p:nvPr/>
          </p:nvSpPr>
          <p:spPr>
            <a:xfrm>
              <a:off x="80569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99" name="pl99"/>
            <p:cNvSpPr/>
            <p:nvPr/>
          </p:nvSpPr>
          <p:spPr>
            <a:xfrm>
              <a:off x="101513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0" name="pl100"/>
            <p:cNvSpPr/>
            <p:nvPr/>
          </p:nvSpPr>
          <p:spPr>
            <a:xfrm>
              <a:off x="122458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1" name="pl101"/>
            <p:cNvSpPr/>
            <p:nvPr/>
          </p:nvSpPr>
          <p:spPr>
            <a:xfrm>
              <a:off x="143403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2" name="pl102"/>
            <p:cNvSpPr/>
            <p:nvPr/>
          </p:nvSpPr>
          <p:spPr>
            <a:xfrm>
              <a:off x="164347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3" name="pl103"/>
            <p:cNvSpPr/>
            <p:nvPr/>
          </p:nvSpPr>
          <p:spPr>
            <a:xfrm>
              <a:off x="185292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4" name="pl104"/>
            <p:cNvSpPr/>
            <p:nvPr/>
          </p:nvSpPr>
          <p:spPr>
            <a:xfrm>
              <a:off x="206236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5" name="pl105"/>
            <p:cNvSpPr/>
            <p:nvPr/>
          </p:nvSpPr>
          <p:spPr>
            <a:xfrm>
              <a:off x="227181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6" name="pl106"/>
            <p:cNvSpPr/>
            <p:nvPr/>
          </p:nvSpPr>
          <p:spPr>
            <a:xfrm>
              <a:off x="805693" y="5272636"/>
              <a:ext cx="1466121" cy="97573"/>
            </a:xfrm>
            <a:custGeom>
              <a:avLst/>
              <a:pathLst>
                <a:path w="1466121" h="97573">
                  <a:moveTo>
                    <a:pt x="0" y="16262"/>
                  </a:moveTo>
                  <a:lnTo>
                    <a:pt x="209445" y="0"/>
                  </a:lnTo>
                  <a:lnTo>
                    <a:pt x="418891" y="48786"/>
                  </a:lnTo>
                  <a:lnTo>
                    <a:pt x="628337" y="97573"/>
                  </a:lnTo>
                  <a:lnTo>
                    <a:pt x="837783" y="81311"/>
                  </a:lnTo>
                  <a:lnTo>
                    <a:pt x="1047229" y="32524"/>
                  </a:lnTo>
                  <a:lnTo>
                    <a:pt x="1256675" y="32524"/>
                  </a:lnTo>
                  <a:lnTo>
                    <a:pt x="1466121" y="16262"/>
                  </a:lnTo>
                </a:path>
              </a:pathLst>
            </a:custGeom>
            <a:ln w="20325" cap="flat">
              <a:solidFill>
                <a:srgbClr val="BEBEBE">
                  <a:alpha val="69803"/>
                </a:srgbClr>
              </a:solidFill>
              <a:prstDash val="solid"/>
              <a:round/>
            </a:ln>
          </p:spPr>
          <p:txBody>
            <a:bodyPr/>
            <a:lstStyle/>
            <a:p/>
          </p:txBody>
        </p:sp>
        <p:sp>
          <p:nvSpPr>
            <p:cNvPr id="107" name="pl107"/>
            <p:cNvSpPr/>
            <p:nvPr/>
          </p:nvSpPr>
          <p:spPr>
            <a:xfrm>
              <a:off x="805693" y="5272636"/>
              <a:ext cx="1466121" cy="260195"/>
            </a:xfrm>
            <a:custGeom>
              <a:avLst/>
              <a:pathLst>
                <a:path w="1466121" h="260195">
                  <a:moveTo>
                    <a:pt x="0" y="81311"/>
                  </a:moveTo>
                  <a:lnTo>
                    <a:pt x="209445" y="0"/>
                  </a:lnTo>
                  <a:lnTo>
                    <a:pt x="418891" y="65048"/>
                  </a:lnTo>
                  <a:lnTo>
                    <a:pt x="628337" y="260195"/>
                  </a:lnTo>
                  <a:lnTo>
                    <a:pt x="837783" y="178884"/>
                  </a:lnTo>
                  <a:lnTo>
                    <a:pt x="1047229" y="48786"/>
                  </a:lnTo>
                  <a:lnTo>
                    <a:pt x="1256675" y="48786"/>
                  </a:lnTo>
                  <a:lnTo>
                    <a:pt x="1466121" y="65048"/>
                  </a:lnTo>
                </a:path>
              </a:pathLst>
            </a:custGeom>
            <a:ln w="40651" cap="flat">
              <a:solidFill>
                <a:srgbClr val="BEBEBE">
                  <a:alpha val="69803"/>
                </a:srgbClr>
              </a:solidFill>
              <a:prstDash val="solid"/>
              <a:round/>
            </a:ln>
          </p:spPr>
          <p:txBody>
            <a:bodyPr/>
            <a:lstStyle/>
            <a:p/>
          </p:txBody>
        </p:sp>
        <p:sp>
          <p:nvSpPr>
            <p:cNvPr id="108" name="pl108"/>
            <p:cNvSpPr/>
            <p:nvPr/>
          </p:nvSpPr>
          <p:spPr>
            <a:xfrm>
              <a:off x="805693" y="5272636"/>
              <a:ext cx="1466121" cy="260195"/>
            </a:xfrm>
            <a:custGeom>
              <a:avLst/>
              <a:pathLst>
                <a:path w="1466121" h="260195">
                  <a:moveTo>
                    <a:pt x="0" y="81311"/>
                  </a:moveTo>
                  <a:lnTo>
                    <a:pt x="209445" y="0"/>
                  </a:lnTo>
                  <a:lnTo>
                    <a:pt x="418891" y="65048"/>
                  </a:lnTo>
                  <a:lnTo>
                    <a:pt x="628337" y="260195"/>
                  </a:lnTo>
                  <a:lnTo>
                    <a:pt x="837783" y="178884"/>
                  </a:lnTo>
                  <a:lnTo>
                    <a:pt x="1047229" y="48786"/>
                  </a:lnTo>
                  <a:lnTo>
                    <a:pt x="1256675" y="48786"/>
                  </a:lnTo>
                  <a:lnTo>
                    <a:pt x="1466121" y="65048"/>
                  </a:lnTo>
                </a:path>
              </a:pathLst>
            </a:custGeom>
            <a:ln w="35231" cap="flat">
              <a:solidFill>
                <a:srgbClr val="BEBEBE">
                  <a:alpha val="69803"/>
                </a:srgbClr>
              </a:solidFill>
              <a:prstDash val="solid"/>
              <a:round/>
            </a:ln>
          </p:spPr>
          <p:txBody>
            <a:bodyPr/>
            <a:lstStyle/>
            <a:p/>
          </p:txBody>
        </p:sp>
        <p:sp>
          <p:nvSpPr>
            <p:cNvPr id="109" name="pl109"/>
            <p:cNvSpPr/>
            <p:nvPr/>
          </p:nvSpPr>
          <p:spPr>
            <a:xfrm>
              <a:off x="805693" y="5272636"/>
              <a:ext cx="1466121" cy="97573"/>
            </a:xfrm>
            <a:custGeom>
              <a:avLst/>
              <a:pathLst>
                <a:path w="1466121" h="97573">
                  <a:moveTo>
                    <a:pt x="0" y="16262"/>
                  </a:moveTo>
                  <a:lnTo>
                    <a:pt x="209445" y="0"/>
                  </a:lnTo>
                  <a:lnTo>
                    <a:pt x="418891" y="48786"/>
                  </a:lnTo>
                  <a:lnTo>
                    <a:pt x="628337" y="97573"/>
                  </a:lnTo>
                  <a:lnTo>
                    <a:pt x="837783" y="81311"/>
                  </a:lnTo>
                  <a:lnTo>
                    <a:pt x="1047229" y="32524"/>
                  </a:lnTo>
                  <a:lnTo>
                    <a:pt x="1256675" y="32524"/>
                  </a:lnTo>
                  <a:lnTo>
                    <a:pt x="1466121" y="16262"/>
                  </a:lnTo>
                </a:path>
              </a:pathLst>
            </a:custGeom>
            <a:ln w="20325" cap="flat">
              <a:solidFill>
                <a:srgbClr val="6B6B6B">
                  <a:alpha val="100000"/>
                </a:srgbClr>
              </a:solidFill>
              <a:prstDash val="solid"/>
              <a:round/>
            </a:ln>
          </p:spPr>
          <p:txBody>
            <a:bodyPr/>
            <a:lstStyle/>
            <a:p/>
          </p:txBody>
        </p:sp>
        <p:sp>
          <p:nvSpPr>
            <p:cNvPr id="110" name="pl110"/>
            <p:cNvSpPr/>
            <p:nvPr/>
          </p:nvSpPr>
          <p:spPr>
            <a:xfrm>
              <a:off x="805693" y="5272636"/>
              <a:ext cx="1466121" cy="260195"/>
            </a:xfrm>
            <a:custGeom>
              <a:avLst/>
              <a:pathLst>
                <a:path w="1466121" h="260195">
                  <a:moveTo>
                    <a:pt x="0" y="81311"/>
                  </a:moveTo>
                  <a:lnTo>
                    <a:pt x="209445" y="0"/>
                  </a:lnTo>
                  <a:lnTo>
                    <a:pt x="418891" y="65048"/>
                  </a:lnTo>
                  <a:lnTo>
                    <a:pt x="628337" y="260195"/>
                  </a:lnTo>
                  <a:lnTo>
                    <a:pt x="837783" y="178884"/>
                  </a:lnTo>
                  <a:lnTo>
                    <a:pt x="1047229" y="48786"/>
                  </a:lnTo>
                  <a:lnTo>
                    <a:pt x="1256675" y="48786"/>
                  </a:lnTo>
                  <a:lnTo>
                    <a:pt x="1466121" y="65048"/>
                  </a:lnTo>
                </a:path>
              </a:pathLst>
            </a:custGeom>
            <a:ln w="40651" cap="flat">
              <a:solidFill>
                <a:srgbClr val="000000">
                  <a:alpha val="100000"/>
                </a:srgbClr>
              </a:solidFill>
              <a:prstDash val="solid"/>
              <a:round/>
            </a:ln>
          </p:spPr>
          <p:txBody>
            <a:bodyPr/>
            <a:lstStyle/>
            <a:p/>
          </p:txBody>
        </p:sp>
        <p:sp>
          <p:nvSpPr>
            <p:cNvPr id="111" name="pl111"/>
            <p:cNvSpPr/>
            <p:nvPr/>
          </p:nvSpPr>
          <p:spPr>
            <a:xfrm>
              <a:off x="805693" y="5272636"/>
              <a:ext cx="1466121" cy="260195"/>
            </a:xfrm>
            <a:custGeom>
              <a:avLst/>
              <a:pathLst>
                <a:path w="1466121" h="260195">
                  <a:moveTo>
                    <a:pt x="0" y="81311"/>
                  </a:moveTo>
                  <a:lnTo>
                    <a:pt x="209445" y="0"/>
                  </a:lnTo>
                  <a:lnTo>
                    <a:pt x="418891" y="65048"/>
                  </a:lnTo>
                  <a:lnTo>
                    <a:pt x="628337" y="260195"/>
                  </a:lnTo>
                  <a:lnTo>
                    <a:pt x="837783" y="178884"/>
                  </a:lnTo>
                  <a:lnTo>
                    <a:pt x="1047229" y="48786"/>
                  </a:lnTo>
                  <a:lnTo>
                    <a:pt x="1256675" y="48786"/>
                  </a:lnTo>
                  <a:lnTo>
                    <a:pt x="1466121" y="65048"/>
                  </a:lnTo>
                </a:path>
              </a:pathLst>
            </a:custGeom>
            <a:ln w="35231" cap="flat">
              <a:solidFill>
                <a:srgbClr val="80BD41">
                  <a:alpha val="100000"/>
                </a:srgbClr>
              </a:solidFill>
              <a:prstDash val="solid"/>
              <a:round/>
            </a:ln>
          </p:spPr>
          <p:txBody>
            <a:bodyPr/>
            <a:lstStyle/>
            <a:p/>
          </p:txBody>
        </p:sp>
        <p:sp>
          <p:nvSpPr>
            <p:cNvPr id="112" name="pl112"/>
            <p:cNvSpPr/>
            <p:nvPr/>
          </p:nvSpPr>
          <p:spPr>
            <a:xfrm>
              <a:off x="732387" y="5272636"/>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113" name="tx113"/>
            <p:cNvSpPr/>
            <p:nvPr/>
          </p:nvSpPr>
          <p:spPr>
            <a:xfrm>
              <a:off x="757504" y="517539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14" name="tx114"/>
            <p:cNvSpPr/>
            <p:nvPr/>
          </p:nvSpPr>
          <p:spPr>
            <a:xfrm>
              <a:off x="985009" y="50940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5" name="tx115"/>
            <p:cNvSpPr/>
            <p:nvPr/>
          </p:nvSpPr>
          <p:spPr>
            <a:xfrm>
              <a:off x="1176396" y="515913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16" name="tx116"/>
            <p:cNvSpPr/>
            <p:nvPr/>
          </p:nvSpPr>
          <p:spPr>
            <a:xfrm>
              <a:off x="1355712" y="5354276"/>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117" name="tx117"/>
            <p:cNvSpPr/>
            <p:nvPr/>
          </p:nvSpPr>
          <p:spPr>
            <a:xfrm>
              <a:off x="1569181" y="5272965"/>
              <a:ext cx="14859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18" name="tx118"/>
            <p:cNvSpPr/>
            <p:nvPr/>
          </p:nvSpPr>
          <p:spPr>
            <a:xfrm>
              <a:off x="1804733" y="514286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19" name="tx119"/>
            <p:cNvSpPr/>
            <p:nvPr/>
          </p:nvSpPr>
          <p:spPr>
            <a:xfrm>
              <a:off x="2014179" y="514286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20" name="tx120"/>
            <p:cNvSpPr/>
            <p:nvPr/>
          </p:nvSpPr>
          <p:spPr>
            <a:xfrm>
              <a:off x="2223625" y="515913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21" name="rc121"/>
            <p:cNvSpPr/>
            <p:nvPr/>
          </p:nvSpPr>
          <p:spPr>
            <a:xfrm>
              <a:off x="2414709" y="874964"/>
              <a:ext cx="1612733" cy="1019640"/>
            </a:xfrm>
            <a:prstGeom prst="rect">
              <a:avLst/>
            </a:prstGeom>
            <a:solidFill>
              <a:srgbClr val="EBEBEB">
                <a:alpha val="100000"/>
              </a:srgbClr>
            </a:solidFill>
          </p:spPr>
          <p:txBody>
            <a:bodyPr/>
            <a:lstStyle/>
            <a:p/>
          </p:txBody>
        </p:sp>
        <p:sp>
          <p:nvSpPr>
            <p:cNvPr id="122" name="pl122"/>
            <p:cNvSpPr/>
            <p:nvPr/>
          </p:nvSpPr>
          <p:spPr>
            <a:xfrm>
              <a:off x="2414709" y="1563668"/>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23" name="pl123"/>
            <p:cNvSpPr/>
            <p:nvPr/>
          </p:nvSpPr>
          <p:spPr>
            <a:xfrm>
              <a:off x="2414709" y="115711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24" name="pl124"/>
            <p:cNvSpPr/>
            <p:nvPr/>
          </p:nvSpPr>
          <p:spPr>
            <a:xfrm>
              <a:off x="2414709" y="176694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25" name="pl125"/>
            <p:cNvSpPr/>
            <p:nvPr/>
          </p:nvSpPr>
          <p:spPr>
            <a:xfrm>
              <a:off x="2414709" y="136039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26" name="pl126"/>
            <p:cNvSpPr/>
            <p:nvPr/>
          </p:nvSpPr>
          <p:spPr>
            <a:xfrm>
              <a:off x="2414709" y="95383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27" name="pl127"/>
            <p:cNvSpPr/>
            <p:nvPr/>
          </p:nvSpPr>
          <p:spPr>
            <a:xfrm>
              <a:off x="248801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28" name="pl128"/>
            <p:cNvSpPr/>
            <p:nvPr/>
          </p:nvSpPr>
          <p:spPr>
            <a:xfrm>
              <a:off x="269746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29" name="pl129"/>
            <p:cNvSpPr/>
            <p:nvPr/>
          </p:nvSpPr>
          <p:spPr>
            <a:xfrm>
              <a:off x="290690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0" name="pl130"/>
            <p:cNvSpPr/>
            <p:nvPr/>
          </p:nvSpPr>
          <p:spPr>
            <a:xfrm>
              <a:off x="311635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1" name="pl131"/>
            <p:cNvSpPr/>
            <p:nvPr/>
          </p:nvSpPr>
          <p:spPr>
            <a:xfrm>
              <a:off x="332579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2" name="pl132"/>
            <p:cNvSpPr/>
            <p:nvPr/>
          </p:nvSpPr>
          <p:spPr>
            <a:xfrm>
              <a:off x="353524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3" name="pl133"/>
            <p:cNvSpPr/>
            <p:nvPr/>
          </p:nvSpPr>
          <p:spPr>
            <a:xfrm>
              <a:off x="374469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4" name="pl134"/>
            <p:cNvSpPr/>
            <p:nvPr/>
          </p:nvSpPr>
          <p:spPr>
            <a:xfrm>
              <a:off x="395413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5" name="pl135"/>
            <p:cNvSpPr/>
            <p:nvPr/>
          </p:nvSpPr>
          <p:spPr>
            <a:xfrm>
              <a:off x="2488015" y="1360391"/>
              <a:ext cx="1466121" cy="97573"/>
            </a:xfrm>
            <a:custGeom>
              <a:avLst/>
              <a:pathLst>
                <a:path w="1466121" h="97573">
                  <a:moveTo>
                    <a:pt x="0" y="16262"/>
                  </a:moveTo>
                  <a:lnTo>
                    <a:pt x="209445" y="0"/>
                  </a:lnTo>
                  <a:lnTo>
                    <a:pt x="418891" y="48786"/>
                  </a:lnTo>
                  <a:lnTo>
                    <a:pt x="628337" y="97573"/>
                  </a:lnTo>
                  <a:lnTo>
                    <a:pt x="837783" y="81311"/>
                  </a:lnTo>
                  <a:lnTo>
                    <a:pt x="1047229" y="32524"/>
                  </a:lnTo>
                  <a:lnTo>
                    <a:pt x="1256675" y="32524"/>
                  </a:lnTo>
                  <a:lnTo>
                    <a:pt x="1466121" y="16262"/>
                  </a:lnTo>
                </a:path>
              </a:pathLst>
            </a:custGeom>
            <a:ln w="20325" cap="flat">
              <a:solidFill>
                <a:srgbClr val="BEBEBE">
                  <a:alpha val="69803"/>
                </a:srgbClr>
              </a:solidFill>
              <a:prstDash val="solid"/>
              <a:round/>
            </a:ln>
          </p:spPr>
          <p:txBody>
            <a:bodyPr/>
            <a:lstStyle/>
            <a:p/>
          </p:txBody>
        </p:sp>
        <p:sp>
          <p:nvSpPr>
            <p:cNvPr id="136" name="pl136"/>
            <p:cNvSpPr/>
            <p:nvPr/>
          </p:nvSpPr>
          <p:spPr>
            <a:xfrm>
              <a:off x="2488015" y="1327866"/>
              <a:ext cx="1466121" cy="81311"/>
            </a:xfrm>
            <a:custGeom>
              <a:avLst/>
              <a:pathLst>
                <a:path w="1466121" h="81311">
                  <a:moveTo>
                    <a:pt x="0" y="0"/>
                  </a:moveTo>
                  <a:lnTo>
                    <a:pt x="209445" y="32524"/>
                  </a:lnTo>
                  <a:lnTo>
                    <a:pt x="418891" y="65048"/>
                  </a:lnTo>
                  <a:lnTo>
                    <a:pt x="628337" y="65048"/>
                  </a:lnTo>
                  <a:lnTo>
                    <a:pt x="837783" y="81311"/>
                  </a:lnTo>
                  <a:lnTo>
                    <a:pt x="1047229" y="81311"/>
                  </a:lnTo>
                  <a:lnTo>
                    <a:pt x="1256675" y="81311"/>
                  </a:lnTo>
                  <a:lnTo>
                    <a:pt x="1466121" y="81311"/>
                  </a:lnTo>
                </a:path>
              </a:pathLst>
            </a:custGeom>
            <a:ln w="40651" cap="flat">
              <a:solidFill>
                <a:srgbClr val="BEBEBE">
                  <a:alpha val="69803"/>
                </a:srgbClr>
              </a:solidFill>
              <a:prstDash val="solid"/>
              <a:round/>
            </a:ln>
          </p:spPr>
          <p:txBody>
            <a:bodyPr/>
            <a:lstStyle/>
            <a:p/>
          </p:txBody>
        </p:sp>
        <p:sp>
          <p:nvSpPr>
            <p:cNvPr id="137" name="pl137"/>
            <p:cNvSpPr/>
            <p:nvPr/>
          </p:nvSpPr>
          <p:spPr>
            <a:xfrm>
              <a:off x="2488015" y="1327866"/>
              <a:ext cx="1466121" cy="81311"/>
            </a:xfrm>
            <a:custGeom>
              <a:avLst/>
              <a:pathLst>
                <a:path w="1466121" h="81311">
                  <a:moveTo>
                    <a:pt x="0" y="0"/>
                  </a:moveTo>
                  <a:lnTo>
                    <a:pt x="209445" y="32524"/>
                  </a:lnTo>
                  <a:lnTo>
                    <a:pt x="418891" y="65048"/>
                  </a:lnTo>
                  <a:lnTo>
                    <a:pt x="628337" y="65048"/>
                  </a:lnTo>
                  <a:lnTo>
                    <a:pt x="837783" y="81311"/>
                  </a:lnTo>
                  <a:lnTo>
                    <a:pt x="1047229" y="81311"/>
                  </a:lnTo>
                  <a:lnTo>
                    <a:pt x="1256675" y="81311"/>
                  </a:lnTo>
                  <a:lnTo>
                    <a:pt x="1466121" y="81311"/>
                  </a:lnTo>
                </a:path>
              </a:pathLst>
            </a:custGeom>
            <a:ln w="35231" cap="flat">
              <a:solidFill>
                <a:srgbClr val="BEBEBE">
                  <a:alpha val="69803"/>
                </a:srgbClr>
              </a:solidFill>
              <a:prstDash val="solid"/>
              <a:round/>
            </a:ln>
          </p:spPr>
          <p:txBody>
            <a:bodyPr/>
            <a:lstStyle/>
            <a:p/>
          </p:txBody>
        </p:sp>
        <p:sp>
          <p:nvSpPr>
            <p:cNvPr id="138" name="pl138"/>
            <p:cNvSpPr/>
            <p:nvPr/>
          </p:nvSpPr>
          <p:spPr>
            <a:xfrm>
              <a:off x="2488015" y="1360391"/>
              <a:ext cx="1466121" cy="97573"/>
            </a:xfrm>
            <a:custGeom>
              <a:avLst/>
              <a:pathLst>
                <a:path w="1466121" h="97573">
                  <a:moveTo>
                    <a:pt x="0" y="16262"/>
                  </a:moveTo>
                  <a:lnTo>
                    <a:pt x="209445" y="0"/>
                  </a:lnTo>
                  <a:lnTo>
                    <a:pt x="418891" y="48786"/>
                  </a:lnTo>
                  <a:lnTo>
                    <a:pt x="628337" y="97573"/>
                  </a:lnTo>
                  <a:lnTo>
                    <a:pt x="837783" y="81311"/>
                  </a:lnTo>
                  <a:lnTo>
                    <a:pt x="1047229" y="32524"/>
                  </a:lnTo>
                  <a:lnTo>
                    <a:pt x="1256675" y="32524"/>
                  </a:lnTo>
                  <a:lnTo>
                    <a:pt x="1466121" y="16262"/>
                  </a:lnTo>
                </a:path>
              </a:pathLst>
            </a:custGeom>
            <a:ln w="20325" cap="flat">
              <a:solidFill>
                <a:srgbClr val="6B6B6B">
                  <a:alpha val="100000"/>
                </a:srgbClr>
              </a:solidFill>
              <a:prstDash val="solid"/>
              <a:round/>
            </a:ln>
          </p:spPr>
          <p:txBody>
            <a:bodyPr/>
            <a:lstStyle/>
            <a:p/>
          </p:txBody>
        </p:sp>
        <p:sp>
          <p:nvSpPr>
            <p:cNvPr id="139" name="pl139"/>
            <p:cNvSpPr/>
            <p:nvPr/>
          </p:nvSpPr>
          <p:spPr>
            <a:xfrm>
              <a:off x="2488015" y="1327866"/>
              <a:ext cx="1466121" cy="81311"/>
            </a:xfrm>
            <a:custGeom>
              <a:avLst/>
              <a:pathLst>
                <a:path w="1466121" h="81311">
                  <a:moveTo>
                    <a:pt x="0" y="0"/>
                  </a:moveTo>
                  <a:lnTo>
                    <a:pt x="209445" y="32524"/>
                  </a:lnTo>
                  <a:lnTo>
                    <a:pt x="418891" y="65048"/>
                  </a:lnTo>
                  <a:lnTo>
                    <a:pt x="628337" y="65048"/>
                  </a:lnTo>
                  <a:lnTo>
                    <a:pt x="837783" y="81311"/>
                  </a:lnTo>
                  <a:lnTo>
                    <a:pt x="1047229" y="81311"/>
                  </a:lnTo>
                  <a:lnTo>
                    <a:pt x="1256675" y="81311"/>
                  </a:lnTo>
                  <a:lnTo>
                    <a:pt x="1466121" y="81311"/>
                  </a:lnTo>
                </a:path>
              </a:pathLst>
            </a:custGeom>
            <a:ln w="40651" cap="flat">
              <a:solidFill>
                <a:srgbClr val="000000">
                  <a:alpha val="100000"/>
                </a:srgbClr>
              </a:solidFill>
              <a:prstDash val="solid"/>
              <a:round/>
            </a:ln>
          </p:spPr>
          <p:txBody>
            <a:bodyPr/>
            <a:lstStyle/>
            <a:p/>
          </p:txBody>
        </p:sp>
        <p:sp>
          <p:nvSpPr>
            <p:cNvPr id="140" name="pl140"/>
            <p:cNvSpPr/>
            <p:nvPr/>
          </p:nvSpPr>
          <p:spPr>
            <a:xfrm>
              <a:off x="2488015" y="1327866"/>
              <a:ext cx="1466121" cy="81311"/>
            </a:xfrm>
            <a:custGeom>
              <a:avLst/>
              <a:pathLst>
                <a:path w="1466121" h="81311">
                  <a:moveTo>
                    <a:pt x="0" y="0"/>
                  </a:moveTo>
                  <a:lnTo>
                    <a:pt x="209445" y="32524"/>
                  </a:lnTo>
                  <a:lnTo>
                    <a:pt x="418891" y="65048"/>
                  </a:lnTo>
                  <a:lnTo>
                    <a:pt x="628337" y="65048"/>
                  </a:lnTo>
                  <a:lnTo>
                    <a:pt x="837783" y="81311"/>
                  </a:lnTo>
                  <a:lnTo>
                    <a:pt x="1047229" y="81311"/>
                  </a:lnTo>
                  <a:lnTo>
                    <a:pt x="1256675" y="81311"/>
                  </a:lnTo>
                  <a:lnTo>
                    <a:pt x="1466121" y="81311"/>
                  </a:lnTo>
                </a:path>
              </a:pathLst>
            </a:custGeom>
            <a:ln w="35231" cap="flat">
              <a:solidFill>
                <a:srgbClr val="80BD41">
                  <a:alpha val="100000"/>
                </a:srgbClr>
              </a:solidFill>
              <a:prstDash val="solid"/>
              <a:round/>
            </a:ln>
          </p:spPr>
          <p:txBody>
            <a:bodyPr/>
            <a:lstStyle/>
            <a:p/>
          </p:txBody>
        </p:sp>
        <p:sp>
          <p:nvSpPr>
            <p:cNvPr id="141" name="pl141"/>
            <p:cNvSpPr/>
            <p:nvPr/>
          </p:nvSpPr>
          <p:spPr>
            <a:xfrm>
              <a:off x="2414709" y="1360391"/>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142" name="tx142"/>
            <p:cNvSpPr/>
            <p:nvPr/>
          </p:nvSpPr>
          <p:spPr>
            <a:xfrm>
              <a:off x="2457886" y="11493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43" name="tx143"/>
            <p:cNvSpPr/>
            <p:nvPr/>
          </p:nvSpPr>
          <p:spPr>
            <a:xfrm>
              <a:off x="2667332" y="11818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4" name="tx144"/>
            <p:cNvSpPr/>
            <p:nvPr/>
          </p:nvSpPr>
          <p:spPr>
            <a:xfrm>
              <a:off x="2858718" y="121436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45" name="tx145"/>
            <p:cNvSpPr/>
            <p:nvPr/>
          </p:nvSpPr>
          <p:spPr>
            <a:xfrm>
              <a:off x="3068164" y="121436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46" name="tx146"/>
            <p:cNvSpPr/>
            <p:nvPr/>
          </p:nvSpPr>
          <p:spPr>
            <a:xfrm>
              <a:off x="3277610" y="123062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47" name="tx147"/>
            <p:cNvSpPr/>
            <p:nvPr/>
          </p:nvSpPr>
          <p:spPr>
            <a:xfrm>
              <a:off x="3487056" y="123062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48" name="tx148"/>
            <p:cNvSpPr/>
            <p:nvPr/>
          </p:nvSpPr>
          <p:spPr>
            <a:xfrm>
              <a:off x="3696502" y="123062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49" name="tx149"/>
            <p:cNvSpPr/>
            <p:nvPr/>
          </p:nvSpPr>
          <p:spPr>
            <a:xfrm>
              <a:off x="3905948" y="123062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50" name="rc150"/>
            <p:cNvSpPr/>
            <p:nvPr/>
          </p:nvSpPr>
          <p:spPr>
            <a:xfrm>
              <a:off x="2414709" y="2179046"/>
              <a:ext cx="1612733" cy="1019640"/>
            </a:xfrm>
            <a:prstGeom prst="rect">
              <a:avLst/>
            </a:prstGeom>
            <a:solidFill>
              <a:srgbClr val="EBEBEB">
                <a:alpha val="100000"/>
              </a:srgbClr>
            </a:solidFill>
          </p:spPr>
          <p:txBody>
            <a:bodyPr/>
            <a:lstStyle/>
            <a:p/>
          </p:txBody>
        </p:sp>
        <p:sp>
          <p:nvSpPr>
            <p:cNvPr id="151" name="pl151"/>
            <p:cNvSpPr/>
            <p:nvPr/>
          </p:nvSpPr>
          <p:spPr>
            <a:xfrm>
              <a:off x="2414709" y="2867750"/>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52" name="pl152"/>
            <p:cNvSpPr/>
            <p:nvPr/>
          </p:nvSpPr>
          <p:spPr>
            <a:xfrm>
              <a:off x="2414709" y="246119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53" name="pl153"/>
            <p:cNvSpPr/>
            <p:nvPr/>
          </p:nvSpPr>
          <p:spPr>
            <a:xfrm>
              <a:off x="2414709" y="307102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54" name="pl154"/>
            <p:cNvSpPr/>
            <p:nvPr/>
          </p:nvSpPr>
          <p:spPr>
            <a:xfrm>
              <a:off x="2414709" y="266447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55" name="pl155"/>
            <p:cNvSpPr/>
            <p:nvPr/>
          </p:nvSpPr>
          <p:spPr>
            <a:xfrm>
              <a:off x="2414709" y="225791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56" name="pl156"/>
            <p:cNvSpPr/>
            <p:nvPr/>
          </p:nvSpPr>
          <p:spPr>
            <a:xfrm>
              <a:off x="248801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7" name="pl157"/>
            <p:cNvSpPr/>
            <p:nvPr/>
          </p:nvSpPr>
          <p:spPr>
            <a:xfrm>
              <a:off x="269746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8" name="pl158"/>
            <p:cNvSpPr/>
            <p:nvPr/>
          </p:nvSpPr>
          <p:spPr>
            <a:xfrm>
              <a:off x="290690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9" name="pl159"/>
            <p:cNvSpPr/>
            <p:nvPr/>
          </p:nvSpPr>
          <p:spPr>
            <a:xfrm>
              <a:off x="311635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0" name="pl160"/>
            <p:cNvSpPr/>
            <p:nvPr/>
          </p:nvSpPr>
          <p:spPr>
            <a:xfrm>
              <a:off x="332579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1" name="pl161"/>
            <p:cNvSpPr/>
            <p:nvPr/>
          </p:nvSpPr>
          <p:spPr>
            <a:xfrm>
              <a:off x="353524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2" name="pl162"/>
            <p:cNvSpPr/>
            <p:nvPr/>
          </p:nvSpPr>
          <p:spPr>
            <a:xfrm>
              <a:off x="374469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3" name="pl163"/>
            <p:cNvSpPr/>
            <p:nvPr/>
          </p:nvSpPr>
          <p:spPr>
            <a:xfrm>
              <a:off x="395413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4" name="pl164"/>
            <p:cNvSpPr/>
            <p:nvPr/>
          </p:nvSpPr>
          <p:spPr>
            <a:xfrm>
              <a:off x="2488015" y="2664472"/>
              <a:ext cx="1466121" cy="97573"/>
            </a:xfrm>
            <a:custGeom>
              <a:avLst/>
              <a:pathLst>
                <a:path w="1466121" h="97573">
                  <a:moveTo>
                    <a:pt x="0" y="16262"/>
                  </a:moveTo>
                  <a:lnTo>
                    <a:pt x="209445" y="0"/>
                  </a:lnTo>
                  <a:lnTo>
                    <a:pt x="418891" y="48786"/>
                  </a:lnTo>
                  <a:lnTo>
                    <a:pt x="628337" y="97573"/>
                  </a:lnTo>
                  <a:lnTo>
                    <a:pt x="837783" y="81311"/>
                  </a:lnTo>
                  <a:lnTo>
                    <a:pt x="1047229" y="32524"/>
                  </a:lnTo>
                  <a:lnTo>
                    <a:pt x="1256675" y="32524"/>
                  </a:lnTo>
                  <a:lnTo>
                    <a:pt x="1466121" y="16262"/>
                  </a:lnTo>
                </a:path>
              </a:pathLst>
            </a:custGeom>
            <a:ln w="20325" cap="flat">
              <a:solidFill>
                <a:srgbClr val="BEBEBE">
                  <a:alpha val="69803"/>
                </a:srgbClr>
              </a:solidFill>
              <a:prstDash val="solid"/>
              <a:round/>
            </a:ln>
          </p:spPr>
          <p:txBody>
            <a:bodyPr/>
            <a:lstStyle/>
            <a:p/>
          </p:txBody>
        </p:sp>
        <p:sp>
          <p:nvSpPr>
            <p:cNvPr id="165" name="pl165"/>
            <p:cNvSpPr/>
            <p:nvPr/>
          </p:nvSpPr>
          <p:spPr>
            <a:xfrm>
              <a:off x="2488015" y="2550637"/>
              <a:ext cx="1466121" cy="325244"/>
            </a:xfrm>
            <a:custGeom>
              <a:avLst/>
              <a:pathLst>
                <a:path w="1466121" h="325244">
                  <a:moveTo>
                    <a:pt x="0" y="113835"/>
                  </a:moveTo>
                  <a:lnTo>
                    <a:pt x="209445" y="113835"/>
                  </a:lnTo>
                  <a:lnTo>
                    <a:pt x="418891" y="227670"/>
                  </a:lnTo>
                  <a:lnTo>
                    <a:pt x="628337" y="325244"/>
                  </a:lnTo>
                  <a:lnTo>
                    <a:pt x="837783" y="0"/>
                  </a:lnTo>
                  <a:lnTo>
                    <a:pt x="1047229" y="195146"/>
                  </a:lnTo>
                  <a:lnTo>
                    <a:pt x="1256675" y="211408"/>
                  </a:lnTo>
                  <a:lnTo>
                    <a:pt x="1466121" y="211408"/>
                  </a:lnTo>
                </a:path>
              </a:pathLst>
            </a:custGeom>
            <a:ln w="40651" cap="flat">
              <a:solidFill>
                <a:srgbClr val="BEBEBE">
                  <a:alpha val="69803"/>
                </a:srgbClr>
              </a:solidFill>
              <a:prstDash val="solid"/>
              <a:round/>
            </a:ln>
          </p:spPr>
          <p:txBody>
            <a:bodyPr/>
            <a:lstStyle/>
            <a:p/>
          </p:txBody>
        </p:sp>
        <p:sp>
          <p:nvSpPr>
            <p:cNvPr id="166" name="pl166"/>
            <p:cNvSpPr/>
            <p:nvPr/>
          </p:nvSpPr>
          <p:spPr>
            <a:xfrm>
              <a:off x="2488015" y="2550637"/>
              <a:ext cx="1466121" cy="325244"/>
            </a:xfrm>
            <a:custGeom>
              <a:avLst/>
              <a:pathLst>
                <a:path w="1466121" h="325244">
                  <a:moveTo>
                    <a:pt x="0" y="113835"/>
                  </a:moveTo>
                  <a:lnTo>
                    <a:pt x="209445" y="113835"/>
                  </a:lnTo>
                  <a:lnTo>
                    <a:pt x="418891" y="227670"/>
                  </a:lnTo>
                  <a:lnTo>
                    <a:pt x="628337" y="325244"/>
                  </a:lnTo>
                  <a:lnTo>
                    <a:pt x="837783" y="0"/>
                  </a:lnTo>
                  <a:lnTo>
                    <a:pt x="1047229" y="195146"/>
                  </a:lnTo>
                  <a:lnTo>
                    <a:pt x="1256675" y="211408"/>
                  </a:lnTo>
                  <a:lnTo>
                    <a:pt x="1466121" y="211408"/>
                  </a:lnTo>
                </a:path>
              </a:pathLst>
            </a:custGeom>
            <a:ln w="35231" cap="flat">
              <a:solidFill>
                <a:srgbClr val="BEBEBE">
                  <a:alpha val="69803"/>
                </a:srgbClr>
              </a:solidFill>
              <a:prstDash val="solid"/>
              <a:round/>
            </a:ln>
          </p:spPr>
          <p:txBody>
            <a:bodyPr/>
            <a:lstStyle/>
            <a:p/>
          </p:txBody>
        </p:sp>
        <p:sp>
          <p:nvSpPr>
            <p:cNvPr id="167" name="pl167"/>
            <p:cNvSpPr/>
            <p:nvPr/>
          </p:nvSpPr>
          <p:spPr>
            <a:xfrm>
              <a:off x="2488015" y="2664472"/>
              <a:ext cx="1466121" cy="97573"/>
            </a:xfrm>
            <a:custGeom>
              <a:avLst/>
              <a:pathLst>
                <a:path w="1466121" h="97573">
                  <a:moveTo>
                    <a:pt x="0" y="16262"/>
                  </a:moveTo>
                  <a:lnTo>
                    <a:pt x="209445" y="0"/>
                  </a:lnTo>
                  <a:lnTo>
                    <a:pt x="418891" y="48786"/>
                  </a:lnTo>
                  <a:lnTo>
                    <a:pt x="628337" y="97573"/>
                  </a:lnTo>
                  <a:lnTo>
                    <a:pt x="837783" y="81311"/>
                  </a:lnTo>
                  <a:lnTo>
                    <a:pt x="1047229" y="32524"/>
                  </a:lnTo>
                  <a:lnTo>
                    <a:pt x="1256675" y="32524"/>
                  </a:lnTo>
                  <a:lnTo>
                    <a:pt x="1466121" y="16262"/>
                  </a:lnTo>
                </a:path>
              </a:pathLst>
            </a:custGeom>
            <a:ln w="20325" cap="flat">
              <a:solidFill>
                <a:srgbClr val="6B6B6B">
                  <a:alpha val="100000"/>
                </a:srgbClr>
              </a:solidFill>
              <a:prstDash val="solid"/>
              <a:round/>
            </a:ln>
          </p:spPr>
          <p:txBody>
            <a:bodyPr/>
            <a:lstStyle/>
            <a:p/>
          </p:txBody>
        </p:sp>
        <p:sp>
          <p:nvSpPr>
            <p:cNvPr id="168" name="pl168"/>
            <p:cNvSpPr/>
            <p:nvPr/>
          </p:nvSpPr>
          <p:spPr>
            <a:xfrm>
              <a:off x="2488015" y="2550637"/>
              <a:ext cx="1466121" cy="325244"/>
            </a:xfrm>
            <a:custGeom>
              <a:avLst/>
              <a:pathLst>
                <a:path w="1466121" h="325244">
                  <a:moveTo>
                    <a:pt x="0" y="113835"/>
                  </a:moveTo>
                  <a:lnTo>
                    <a:pt x="209445" y="113835"/>
                  </a:lnTo>
                  <a:lnTo>
                    <a:pt x="418891" y="227670"/>
                  </a:lnTo>
                  <a:lnTo>
                    <a:pt x="628337" y="325244"/>
                  </a:lnTo>
                  <a:lnTo>
                    <a:pt x="837783" y="0"/>
                  </a:lnTo>
                  <a:lnTo>
                    <a:pt x="1047229" y="195146"/>
                  </a:lnTo>
                  <a:lnTo>
                    <a:pt x="1256675" y="211408"/>
                  </a:lnTo>
                  <a:lnTo>
                    <a:pt x="1466121" y="211408"/>
                  </a:lnTo>
                </a:path>
              </a:pathLst>
            </a:custGeom>
            <a:ln w="40651" cap="flat">
              <a:solidFill>
                <a:srgbClr val="000000">
                  <a:alpha val="100000"/>
                </a:srgbClr>
              </a:solidFill>
              <a:prstDash val="solid"/>
              <a:round/>
            </a:ln>
          </p:spPr>
          <p:txBody>
            <a:bodyPr/>
            <a:lstStyle/>
            <a:p/>
          </p:txBody>
        </p:sp>
        <p:sp>
          <p:nvSpPr>
            <p:cNvPr id="169" name="pl169"/>
            <p:cNvSpPr/>
            <p:nvPr/>
          </p:nvSpPr>
          <p:spPr>
            <a:xfrm>
              <a:off x="2488015" y="2550637"/>
              <a:ext cx="1466121" cy="325244"/>
            </a:xfrm>
            <a:custGeom>
              <a:avLst/>
              <a:pathLst>
                <a:path w="1466121" h="325244">
                  <a:moveTo>
                    <a:pt x="0" y="113835"/>
                  </a:moveTo>
                  <a:lnTo>
                    <a:pt x="209445" y="113835"/>
                  </a:lnTo>
                  <a:lnTo>
                    <a:pt x="418891" y="227670"/>
                  </a:lnTo>
                  <a:lnTo>
                    <a:pt x="628337" y="325244"/>
                  </a:lnTo>
                  <a:lnTo>
                    <a:pt x="837783" y="0"/>
                  </a:lnTo>
                  <a:lnTo>
                    <a:pt x="1047229" y="195146"/>
                  </a:lnTo>
                  <a:lnTo>
                    <a:pt x="1256675" y="211408"/>
                  </a:lnTo>
                  <a:lnTo>
                    <a:pt x="1466121" y="211408"/>
                  </a:lnTo>
                </a:path>
              </a:pathLst>
            </a:custGeom>
            <a:ln w="35231" cap="flat">
              <a:solidFill>
                <a:srgbClr val="80BD41">
                  <a:alpha val="100000"/>
                </a:srgbClr>
              </a:solidFill>
              <a:prstDash val="solid"/>
              <a:round/>
            </a:ln>
          </p:spPr>
          <p:txBody>
            <a:bodyPr/>
            <a:lstStyle/>
            <a:p/>
          </p:txBody>
        </p:sp>
        <p:sp>
          <p:nvSpPr>
            <p:cNvPr id="170" name="pl170"/>
            <p:cNvSpPr/>
            <p:nvPr/>
          </p:nvSpPr>
          <p:spPr>
            <a:xfrm>
              <a:off x="2414709" y="2664472"/>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171" name="tx171"/>
            <p:cNvSpPr/>
            <p:nvPr/>
          </p:nvSpPr>
          <p:spPr>
            <a:xfrm>
              <a:off x="2457886" y="248591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2" name="tx172"/>
            <p:cNvSpPr/>
            <p:nvPr/>
          </p:nvSpPr>
          <p:spPr>
            <a:xfrm>
              <a:off x="2667332" y="248591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3" name="tx173"/>
            <p:cNvSpPr/>
            <p:nvPr/>
          </p:nvSpPr>
          <p:spPr>
            <a:xfrm>
              <a:off x="2858718" y="259975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74" name="tx174"/>
            <p:cNvSpPr/>
            <p:nvPr/>
          </p:nvSpPr>
          <p:spPr>
            <a:xfrm>
              <a:off x="3038035" y="2697326"/>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75" name="tx175"/>
            <p:cNvSpPr/>
            <p:nvPr/>
          </p:nvSpPr>
          <p:spPr>
            <a:xfrm>
              <a:off x="3295670" y="23720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76" name="tx176"/>
            <p:cNvSpPr/>
            <p:nvPr/>
          </p:nvSpPr>
          <p:spPr>
            <a:xfrm>
              <a:off x="3487056" y="256722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77" name="tx177"/>
            <p:cNvSpPr/>
            <p:nvPr/>
          </p:nvSpPr>
          <p:spPr>
            <a:xfrm>
              <a:off x="3696502" y="258349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78" name="tx178"/>
            <p:cNvSpPr/>
            <p:nvPr/>
          </p:nvSpPr>
          <p:spPr>
            <a:xfrm>
              <a:off x="3905948" y="258349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79" name="rc179"/>
            <p:cNvSpPr/>
            <p:nvPr/>
          </p:nvSpPr>
          <p:spPr>
            <a:xfrm>
              <a:off x="2414709" y="3483127"/>
              <a:ext cx="1612733" cy="1019640"/>
            </a:xfrm>
            <a:prstGeom prst="rect">
              <a:avLst/>
            </a:prstGeom>
            <a:solidFill>
              <a:srgbClr val="EBEBEB">
                <a:alpha val="100000"/>
              </a:srgbClr>
            </a:solidFill>
          </p:spPr>
          <p:txBody>
            <a:bodyPr/>
            <a:lstStyle/>
            <a:p/>
          </p:txBody>
        </p:sp>
        <p:sp>
          <p:nvSpPr>
            <p:cNvPr id="180" name="pl180"/>
            <p:cNvSpPr/>
            <p:nvPr/>
          </p:nvSpPr>
          <p:spPr>
            <a:xfrm>
              <a:off x="2414709" y="417183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81" name="pl181"/>
            <p:cNvSpPr/>
            <p:nvPr/>
          </p:nvSpPr>
          <p:spPr>
            <a:xfrm>
              <a:off x="2414709" y="376527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82" name="pl182"/>
            <p:cNvSpPr/>
            <p:nvPr/>
          </p:nvSpPr>
          <p:spPr>
            <a:xfrm>
              <a:off x="2414709" y="437510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83" name="pl183"/>
            <p:cNvSpPr/>
            <p:nvPr/>
          </p:nvSpPr>
          <p:spPr>
            <a:xfrm>
              <a:off x="2414709" y="3968554"/>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84" name="pl184"/>
            <p:cNvSpPr/>
            <p:nvPr/>
          </p:nvSpPr>
          <p:spPr>
            <a:xfrm>
              <a:off x="2414709" y="356199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85" name="pl185"/>
            <p:cNvSpPr/>
            <p:nvPr/>
          </p:nvSpPr>
          <p:spPr>
            <a:xfrm>
              <a:off x="248801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6" name="pl186"/>
            <p:cNvSpPr/>
            <p:nvPr/>
          </p:nvSpPr>
          <p:spPr>
            <a:xfrm>
              <a:off x="269746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7" name="pl187"/>
            <p:cNvSpPr/>
            <p:nvPr/>
          </p:nvSpPr>
          <p:spPr>
            <a:xfrm>
              <a:off x="290690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8" name="pl188"/>
            <p:cNvSpPr/>
            <p:nvPr/>
          </p:nvSpPr>
          <p:spPr>
            <a:xfrm>
              <a:off x="311635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9" name="pl189"/>
            <p:cNvSpPr/>
            <p:nvPr/>
          </p:nvSpPr>
          <p:spPr>
            <a:xfrm>
              <a:off x="332579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0" name="pl190"/>
            <p:cNvSpPr/>
            <p:nvPr/>
          </p:nvSpPr>
          <p:spPr>
            <a:xfrm>
              <a:off x="353524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1" name="pl191"/>
            <p:cNvSpPr/>
            <p:nvPr/>
          </p:nvSpPr>
          <p:spPr>
            <a:xfrm>
              <a:off x="374469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2" name="pl192"/>
            <p:cNvSpPr/>
            <p:nvPr/>
          </p:nvSpPr>
          <p:spPr>
            <a:xfrm>
              <a:off x="395413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3" name="pl193"/>
            <p:cNvSpPr/>
            <p:nvPr/>
          </p:nvSpPr>
          <p:spPr>
            <a:xfrm>
              <a:off x="2488015" y="3968554"/>
              <a:ext cx="1466121" cy="97573"/>
            </a:xfrm>
            <a:custGeom>
              <a:avLst/>
              <a:pathLst>
                <a:path w="1466121" h="97573">
                  <a:moveTo>
                    <a:pt x="0" y="16262"/>
                  </a:moveTo>
                  <a:lnTo>
                    <a:pt x="209445" y="0"/>
                  </a:lnTo>
                  <a:lnTo>
                    <a:pt x="418891" y="48786"/>
                  </a:lnTo>
                  <a:lnTo>
                    <a:pt x="628337" y="97573"/>
                  </a:lnTo>
                  <a:lnTo>
                    <a:pt x="837783" y="81311"/>
                  </a:lnTo>
                  <a:lnTo>
                    <a:pt x="1047229" y="32524"/>
                  </a:lnTo>
                  <a:lnTo>
                    <a:pt x="1256675" y="32524"/>
                  </a:lnTo>
                  <a:lnTo>
                    <a:pt x="1466121" y="16262"/>
                  </a:lnTo>
                </a:path>
              </a:pathLst>
            </a:custGeom>
            <a:ln w="20325" cap="flat">
              <a:solidFill>
                <a:srgbClr val="BEBEBE">
                  <a:alpha val="69803"/>
                </a:srgbClr>
              </a:solidFill>
              <a:prstDash val="solid"/>
              <a:round/>
            </a:ln>
          </p:spPr>
          <p:txBody>
            <a:bodyPr/>
            <a:lstStyle/>
            <a:p/>
          </p:txBody>
        </p:sp>
        <p:sp>
          <p:nvSpPr>
            <p:cNvPr id="194" name="pl194"/>
            <p:cNvSpPr/>
            <p:nvPr/>
          </p:nvSpPr>
          <p:spPr>
            <a:xfrm>
              <a:off x="2488015" y="3887243"/>
              <a:ext cx="1466121" cy="308981"/>
            </a:xfrm>
            <a:custGeom>
              <a:avLst/>
              <a:pathLst>
                <a:path w="1466121" h="308981">
                  <a:moveTo>
                    <a:pt x="0" y="0"/>
                  </a:moveTo>
                  <a:lnTo>
                    <a:pt x="209445" y="81311"/>
                  </a:lnTo>
                  <a:lnTo>
                    <a:pt x="418891" y="113835"/>
                  </a:lnTo>
                  <a:lnTo>
                    <a:pt x="628337" y="308981"/>
                  </a:lnTo>
                  <a:lnTo>
                    <a:pt x="837783" y="276457"/>
                  </a:lnTo>
                  <a:lnTo>
                    <a:pt x="1047229" y="146359"/>
                  </a:lnTo>
                  <a:lnTo>
                    <a:pt x="1256675" y="227670"/>
                  </a:lnTo>
                  <a:lnTo>
                    <a:pt x="1466121" y="162622"/>
                  </a:lnTo>
                </a:path>
              </a:pathLst>
            </a:custGeom>
            <a:ln w="40651" cap="flat">
              <a:solidFill>
                <a:srgbClr val="BEBEBE">
                  <a:alpha val="69803"/>
                </a:srgbClr>
              </a:solidFill>
              <a:prstDash val="solid"/>
              <a:round/>
            </a:ln>
          </p:spPr>
          <p:txBody>
            <a:bodyPr/>
            <a:lstStyle/>
            <a:p/>
          </p:txBody>
        </p:sp>
        <p:sp>
          <p:nvSpPr>
            <p:cNvPr id="195" name="pl195"/>
            <p:cNvSpPr/>
            <p:nvPr/>
          </p:nvSpPr>
          <p:spPr>
            <a:xfrm>
              <a:off x="2488015" y="3887243"/>
              <a:ext cx="1466121" cy="308981"/>
            </a:xfrm>
            <a:custGeom>
              <a:avLst/>
              <a:pathLst>
                <a:path w="1466121" h="308981">
                  <a:moveTo>
                    <a:pt x="0" y="0"/>
                  </a:moveTo>
                  <a:lnTo>
                    <a:pt x="209445" y="81311"/>
                  </a:lnTo>
                  <a:lnTo>
                    <a:pt x="418891" y="113835"/>
                  </a:lnTo>
                  <a:lnTo>
                    <a:pt x="628337" y="308981"/>
                  </a:lnTo>
                  <a:lnTo>
                    <a:pt x="837783" y="276457"/>
                  </a:lnTo>
                  <a:lnTo>
                    <a:pt x="1047229" y="146359"/>
                  </a:lnTo>
                  <a:lnTo>
                    <a:pt x="1256675" y="227670"/>
                  </a:lnTo>
                  <a:lnTo>
                    <a:pt x="1466121" y="162622"/>
                  </a:lnTo>
                </a:path>
              </a:pathLst>
            </a:custGeom>
            <a:ln w="35231" cap="flat">
              <a:solidFill>
                <a:srgbClr val="BEBEBE">
                  <a:alpha val="69803"/>
                </a:srgbClr>
              </a:solidFill>
              <a:prstDash val="solid"/>
              <a:round/>
            </a:ln>
          </p:spPr>
          <p:txBody>
            <a:bodyPr/>
            <a:lstStyle/>
            <a:p/>
          </p:txBody>
        </p:sp>
        <p:sp>
          <p:nvSpPr>
            <p:cNvPr id="196" name="pl196"/>
            <p:cNvSpPr/>
            <p:nvPr/>
          </p:nvSpPr>
          <p:spPr>
            <a:xfrm>
              <a:off x="2488015" y="3968554"/>
              <a:ext cx="1466121" cy="97573"/>
            </a:xfrm>
            <a:custGeom>
              <a:avLst/>
              <a:pathLst>
                <a:path w="1466121" h="97573">
                  <a:moveTo>
                    <a:pt x="0" y="16262"/>
                  </a:moveTo>
                  <a:lnTo>
                    <a:pt x="209445" y="0"/>
                  </a:lnTo>
                  <a:lnTo>
                    <a:pt x="418891" y="48786"/>
                  </a:lnTo>
                  <a:lnTo>
                    <a:pt x="628337" y="97573"/>
                  </a:lnTo>
                  <a:lnTo>
                    <a:pt x="837783" y="81311"/>
                  </a:lnTo>
                  <a:lnTo>
                    <a:pt x="1047229" y="32524"/>
                  </a:lnTo>
                  <a:lnTo>
                    <a:pt x="1256675" y="32524"/>
                  </a:lnTo>
                  <a:lnTo>
                    <a:pt x="1466121" y="16262"/>
                  </a:lnTo>
                </a:path>
              </a:pathLst>
            </a:custGeom>
            <a:ln w="20325" cap="flat">
              <a:solidFill>
                <a:srgbClr val="6B6B6B">
                  <a:alpha val="100000"/>
                </a:srgbClr>
              </a:solidFill>
              <a:prstDash val="solid"/>
              <a:round/>
            </a:ln>
          </p:spPr>
          <p:txBody>
            <a:bodyPr/>
            <a:lstStyle/>
            <a:p/>
          </p:txBody>
        </p:sp>
        <p:sp>
          <p:nvSpPr>
            <p:cNvPr id="197" name="pl197"/>
            <p:cNvSpPr/>
            <p:nvPr/>
          </p:nvSpPr>
          <p:spPr>
            <a:xfrm>
              <a:off x="2488015" y="3887243"/>
              <a:ext cx="1466121" cy="308981"/>
            </a:xfrm>
            <a:custGeom>
              <a:avLst/>
              <a:pathLst>
                <a:path w="1466121" h="308981">
                  <a:moveTo>
                    <a:pt x="0" y="0"/>
                  </a:moveTo>
                  <a:lnTo>
                    <a:pt x="209445" y="81311"/>
                  </a:lnTo>
                  <a:lnTo>
                    <a:pt x="418891" y="113835"/>
                  </a:lnTo>
                  <a:lnTo>
                    <a:pt x="628337" y="308981"/>
                  </a:lnTo>
                  <a:lnTo>
                    <a:pt x="837783" y="276457"/>
                  </a:lnTo>
                  <a:lnTo>
                    <a:pt x="1047229" y="146359"/>
                  </a:lnTo>
                  <a:lnTo>
                    <a:pt x="1256675" y="227670"/>
                  </a:lnTo>
                  <a:lnTo>
                    <a:pt x="1466121" y="162622"/>
                  </a:lnTo>
                </a:path>
              </a:pathLst>
            </a:custGeom>
            <a:ln w="40651" cap="flat">
              <a:solidFill>
                <a:srgbClr val="000000">
                  <a:alpha val="100000"/>
                </a:srgbClr>
              </a:solidFill>
              <a:prstDash val="solid"/>
              <a:round/>
            </a:ln>
          </p:spPr>
          <p:txBody>
            <a:bodyPr/>
            <a:lstStyle/>
            <a:p/>
          </p:txBody>
        </p:sp>
        <p:sp>
          <p:nvSpPr>
            <p:cNvPr id="198" name="pl198"/>
            <p:cNvSpPr/>
            <p:nvPr/>
          </p:nvSpPr>
          <p:spPr>
            <a:xfrm>
              <a:off x="2488015" y="3887243"/>
              <a:ext cx="1466121" cy="308981"/>
            </a:xfrm>
            <a:custGeom>
              <a:avLst/>
              <a:pathLst>
                <a:path w="1466121" h="308981">
                  <a:moveTo>
                    <a:pt x="0" y="0"/>
                  </a:moveTo>
                  <a:lnTo>
                    <a:pt x="209445" y="81311"/>
                  </a:lnTo>
                  <a:lnTo>
                    <a:pt x="418891" y="113835"/>
                  </a:lnTo>
                  <a:lnTo>
                    <a:pt x="628337" y="308981"/>
                  </a:lnTo>
                  <a:lnTo>
                    <a:pt x="837783" y="276457"/>
                  </a:lnTo>
                  <a:lnTo>
                    <a:pt x="1047229" y="146359"/>
                  </a:lnTo>
                  <a:lnTo>
                    <a:pt x="1256675" y="227670"/>
                  </a:lnTo>
                  <a:lnTo>
                    <a:pt x="1466121" y="162622"/>
                  </a:lnTo>
                </a:path>
              </a:pathLst>
            </a:custGeom>
            <a:ln w="35231" cap="flat">
              <a:solidFill>
                <a:srgbClr val="80BD41">
                  <a:alpha val="100000"/>
                </a:srgbClr>
              </a:solidFill>
              <a:prstDash val="solid"/>
              <a:round/>
            </a:ln>
          </p:spPr>
          <p:txBody>
            <a:bodyPr/>
            <a:lstStyle/>
            <a:p/>
          </p:txBody>
        </p:sp>
        <p:sp>
          <p:nvSpPr>
            <p:cNvPr id="199" name="pl199"/>
            <p:cNvSpPr/>
            <p:nvPr/>
          </p:nvSpPr>
          <p:spPr>
            <a:xfrm>
              <a:off x="2414709" y="3968554"/>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00" name="tx200"/>
            <p:cNvSpPr/>
            <p:nvPr/>
          </p:nvSpPr>
          <p:spPr>
            <a:xfrm>
              <a:off x="2457886" y="37086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01" name="tx201"/>
            <p:cNvSpPr/>
            <p:nvPr/>
          </p:nvSpPr>
          <p:spPr>
            <a:xfrm>
              <a:off x="2667332" y="37899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02" name="tx202"/>
            <p:cNvSpPr/>
            <p:nvPr/>
          </p:nvSpPr>
          <p:spPr>
            <a:xfrm>
              <a:off x="2858718" y="382252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03" name="tx203"/>
            <p:cNvSpPr/>
            <p:nvPr/>
          </p:nvSpPr>
          <p:spPr>
            <a:xfrm>
              <a:off x="3038035" y="4017670"/>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204" name="tx204"/>
            <p:cNvSpPr/>
            <p:nvPr/>
          </p:nvSpPr>
          <p:spPr>
            <a:xfrm>
              <a:off x="3247481" y="3985146"/>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205" name="tx205"/>
            <p:cNvSpPr/>
            <p:nvPr/>
          </p:nvSpPr>
          <p:spPr>
            <a:xfrm>
              <a:off x="3487056" y="385504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06" name="tx206"/>
            <p:cNvSpPr/>
            <p:nvPr/>
          </p:nvSpPr>
          <p:spPr>
            <a:xfrm>
              <a:off x="3696502" y="393635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207" name="tx207"/>
            <p:cNvSpPr/>
            <p:nvPr/>
          </p:nvSpPr>
          <p:spPr>
            <a:xfrm>
              <a:off x="3905948" y="387131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08" name="rc208"/>
            <p:cNvSpPr/>
            <p:nvPr/>
          </p:nvSpPr>
          <p:spPr>
            <a:xfrm>
              <a:off x="2414709" y="4787209"/>
              <a:ext cx="1612733" cy="1019640"/>
            </a:xfrm>
            <a:prstGeom prst="rect">
              <a:avLst/>
            </a:prstGeom>
            <a:solidFill>
              <a:srgbClr val="EBEBEB">
                <a:alpha val="100000"/>
              </a:srgbClr>
            </a:solidFill>
          </p:spPr>
          <p:txBody>
            <a:bodyPr/>
            <a:lstStyle/>
            <a:p/>
          </p:txBody>
        </p:sp>
        <p:sp>
          <p:nvSpPr>
            <p:cNvPr id="209" name="pl209"/>
            <p:cNvSpPr/>
            <p:nvPr/>
          </p:nvSpPr>
          <p:spPr>
            <a:xfrm>
              <a:off x="2414709" y="547591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10" name="pl210"/>
            <p:cNvSpPr/>
            <p:nvPr/>
          </p:nvSpPr>
          <p:spPr>
            <a:xfrm>
              <a:off x="2414709" y="5069358"/>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11" name="pl211"/>
            <p:cNvSpPr/>
            <p:nvPr/>
          </p:nvSpPr>
          <p:spPr>
            <a:xfrm>
              <a:off x="2414709" y="567919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12" name="pl212"/>
            <p:cNvSpPr/>
            <p:nvPr/>
          </p:nvSpPr>
          <p:spPr>
            <a:xfrm>
              <a:off x="2414709" y="527263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13" name="pl213"/>
            <p:cNvSpPr/>
            <p:nvPr/>
          </p:nvSpPr>
          <p:spPr>
            <a:xfrm>
              <a:off x="2414709" y="486608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14" name="pl214"/>
            <p:cNvSpPr/>
            <p:nvPr/>
          </p:nvSpPr>
          <p:spPr>
            <a:xfrm>
              <a:off x="248801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15" name="pl215"/>
            <p:cNvSpPr/>
            <p:nvPr/>
          </p:nvSpPr>
          <p:spPr>
            <a:xfrm>
              <a:off x="269746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16" name="pl216"/>
            <p:cNvSpPr/>
            <p:nvPr/>
          </p:nvSpPr>
          <p:spPr>
            <a:xfrm>
              <a:off x="290690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17" name="pl217"/>
            <p:cNvSpPr/>
            <p:nvPr/>
          </p:nvSpPr>
          <p:spPr>
            <a:xfrm>
              <a:off x="311635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18" name="pl218"/>
            <p:cNvSpPr/>
            <p:nvPr/>
          </p:nvSpPr>
          <p:spPr>
            <a:xfrm>
              <a:off x="332579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19" name="pl219"/>
            <p:cNvSpPr/>
            <p:nvPr/>
          </p:nvSpPr>
          <p:spPr>
            <a:xfrm>
              <a:off x="353524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20" name="pl220"/>
            <p:cNvSpPr/>
            <p:nvPr/>
          </p:nvSpPr>
          <p:spPr>
            <a:xfrm>
              <a:off x="374469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21" name="pl221"/>
            <p:cNvSpPr/>
            <p:nvPr/>
          </p:nvSpPr>
          <p:spPr>
            <a:xfrm>
              <a:off x="395413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22" name="pl222"/>
            <p:cNvSpPr/>
            <p:nvPr/>
          </p:nvSpPr>
          <p:spPr>
            <a:xfrm>
              <a:off x="2488015" y="5272636"/>
              <a:ext cx="1466121" cy="97573"/>
            </a:xfrm>
            <a:custGeom>
              <a:avLst/>
              <a:pathLst>
                <a:path w="1466121" h="97573">
                  <a:moveTo>
                    <a:pt x="0" y="16262"/>
                  </a:moveTo>
                  <a:lnTo>
                    <a:pt x="209445" y="0"/>
                  </a:lnTo>
                  <a:lnTo>
                    <a:pt x="418891" y="48786"/>
                  </a:lnTo>
                  <a:lnTo>
                    <a:pt x="628337" y="97573"/>
                  </a:lnTo>
                  <a:lnTo>
                    <a:pt x="837783" y="81311"/>
                  </a:lnTo>
                  <a:lnTo>
                    <a:pt x="1047229" y="32524"/>
                  </a:lnTo>
                  <a:lnTo>
                    <a:pt x="1256675" y="32524"/>
                  </a:lnTo>
                  <a:lnTo>
                    <a:pt x="1466121" y="16262"/>
                  </a:lnTo>
                </a:path>
              </a:pathLst>
            </a:custGeom>
            <a:ln w="20325" cap="flat">
              <a:solidFill>
                <a:srgbClr val="BEBEBE">
                  <a:alpha val="69803"/>
                </a:srgbClr>
              </a:solidFill>
              <a:prstDash val="solid"/>
              <a:round/>
            </a:ln>
          </p:spPr>
          <p:txBody>
            <a:bodyPr/>
            <a:lstStyle/>
            <a:p/>
          </p:txBody>
        </p:sp>
        <p:sp>
          <p:nvSpPr>
            <p:cNvPr id="223" name="pl223"/>
            <p:cNvSpPr/>
            <p:nvPr/>
          </p:nvSpPr>
          <p:spPr>
            <a:xfrm>
              <a:off x="2488015" y="5240111"/>
              <a:ext cx="1466121" cy="162622"/>
            </a:xfrm>
            <a:custGeom>
              <a:avLst/>
              <a:pathLst>
                <a:path w="1466121" h="162622">
                  <a:moveTo>
                    <a:pt x="0" y="32524"/>
                  </a:moveTo>
                  <a:lnTo>
                    <a:pt x="209445" y="32524"/>
                  </a:lnTo>
                  <a:lnTo>
                    <a:pt x="418891" y="16262"/>
                  </a:lnTo>
                  <a:lnTo>
                    <a:pt x="628337" y="0"/>
                  </a:lnTo>
                  <a:lnTo>
                    <a:pt x="837783" y="81311"/>
                  </a:lnTo>
                  <a:lnTo>
                    <a:pt x="1047229" y="162622"/>
                  </a:lnTo>
                  <a:lnTo>
                    <a:pt x="1256675" y="162622"/>
                  </a:lnTo>
                  <a:lnTo>
                    <a:pt x="1466121" y="162622"/>
                  </a:lnTo>
                </a:path>
              </a:pathLst>
            </a:custGeom>
            <a:ln w="40651" cap="flat">
              <a:solidFill>
                <a:srgbClr val="BEBEBE">
                  <a:alpha val="69803"/>
                </a:srgbClr>
              </a:solidFill>
              <a:prstDash val="solid"/>
              <a:round/>
            </a:ln>
          </p:spPr>
          <p:txBody>
            <a:bodyPr/>
            <a:lstStyle/>
            <a:p/>
          </p:txBody>
        </p:sp>
        <p:sp>
          <p:nvSpPr>
            <p:cNvPr id="224" name="pl224"/>
            <p:cNvSpPr/>
            <p:nvPr/>
          </p:nvSpPr>
          <p:spPr>
            <a:xfrm>
              <a:off x="2488015" y="5240111"/>
              <a:ext cx="1466121" cy="162622"/>
            </a:xfrm>
            <a:custGeom>
              <a:avLst/>
              <a:pathLst>
                <a:path w="1466121" h="162622">
                  <a:moveTo>
                    <a:pt x="0" y="32524"/>
                  </a:moveTo>
                  <a:lnTo>
                    <a:pt x="209445" y="32524"/>
                  </a:lnTo>
                  <a:lnTo>
                    <a:pt x="418891" y="16262"/>
                  </a:lnTo>
                  <a:lnTo>
                    <a:pt x="628337" y="0"/>
                  </a:lnTo>
                  <a:lnTo>
                    <a:pt x="837783" y="81311"/>
                  </a:lnTo>
                  <a:lnTo>
                    <a:pt x="1047229" y="162622"/>
                  </a:lnTo>
                  <a:lnTo>
                    <a:pt x="1256675" y="162622"/>
                  </a:lnTo>
                  <a:lnTo>
                    <a:pt x="1466121" y="162622"/>
                  </a:lnTo>
                </a:path>
              </a:pathLst>
            </a:custGeom>
            <a:ln w="35231" cap="flat">
              <a:solidFill>
                <a:srgbClr val="BEBEBE">
                  <a:alpha val="69803"/>
                </a:srgbClr>
              </a:solidFill>
              <a:prstDash val="solid"/>
              <a:round/>
            </a:ln>
          </p:spPr>
          <p:txBody>
            <a:bodyPr/>
            <a:lstStyle/>
            <a:p/>
          </p:txBody>
        </p:sp>
        <p:sp>
          <p:nvSpPr>
            <p:cNvPr id="225" name="pl225"/>
            <p:cNvSpPr/>
            <p:nvPr/>
          </p:nvSpPr>
          <p:spPr>
            <a:xfrm>
              <a:off x="2488015" y="5272636"/>
              <a:ext cx="1466121" cy="97573"/>
            </a:xfrm>
            <a:custGeom>
              <a:avLst/>
              <a:pathLst>
                <a:path w="1466121" h="97573">
                  <a:moveTo>
                    <a:pt x="0" y="16262"/>
                  </a:moveTo>
                  <a:lnTo>
                    <a:pt x="209445" y="0"/>
                  </a:lnTo>
                  <a:lnTo>
                    <a:pt x="418891" y="48786"/>
                  </a:lnTo>
                  <a:lnTo>
                    <a:pt x="628337" y="97573"/>
                  </a:lnTo>
                  <a:lnTo>
                    <a:pt x="837783" y="81311"/>
                  </a:lnTo>
                  <a:lnTo>
                    <a:pt x="1047229" y="32524"/>
                  </a:lnTo>
                  <a:lnTo>
                    <a:pt x="1256675" y="32524"/>
                  </a:lnTo>
                  <a:lnTo>
                    <a:pt x="1466121" y="16262"/>
                  </a:lnTo>
                </a:path>
              </a:pathLst>
            </a:custGeom>
            <a:ln w="20325" cap="flat">
              <a:solidFill>
                <a:srgbClr val="6B6B6B">
                  <a:alpha val="100000"/>
                </a:srgbClr>
              </a:solidFill>
              <a:prstDash val="solid"/>
              <a:round/>
            </a:ln>
          </p:spPr>
          <p:txBody>
            <a:bodyPr/>
            <a:lstStyle/>
            <a:p/>
          </p:txBody>
        </p:sp>
        <p:sp>
          <p:nvSpPr>
            <p:cNvPr id="226" name="pl226"/>
            <p:cNvSpPr/>
            <p:nvPr/>
          </p:nvSpPr>
          <p:spPr>
            <a:xfrm>
              <a:off x="2488015" y="5240111"/>
              <a:ext cx="1466121" cy="162622"/>
            </a:xfrm>
            <a:custGeom>
              <a:avLst/>
              <a:pathLst>
                <a:path w="1466121" h="162622">
                  <a:moveTo>
                    <a:pt x="0" y="32524"/>
                  </a:moveTo>
                  <a:lnTo>
                    <a:pt x="209445" y="32524"/>
                  </a:lnTo>
                  <a:lnTo>
                    <a:pt x="418891" y="16262"/>
                  </a:lnTo>
                  <a:lnTo>
                    <a:pt x="628337" y="0"/>
                  </a:lnTo>
                  <a:lnTo>
                    <a:pt x="837783" y="81311"/>
                  </a:lnTo>
                  <a:lnTo>
                    <a:pt x="1047229" y="162622"/>
                  </a:lnTo>
                  <a:lnTo>
                    <a:pt x="1256675" y="162622"/>
                  </a:lnTo>
                  <a:lnTo>
                    <a:pt x="1466121" y="162622"/>
                  </a:lnTo>
                </a:path>
              </a:pathLst>
            </a:custGeom>
            <a:ln w="40651" cap="flat">
              <a:solidFill>
                <a:srgbClr val="000000">
                  <a:alpha val="100000"/>
                </a:srgbClr>
              </a:solidFill>
              <a:prstDash val="solid"/>
              <a:round/>
            </a:ln>
          </p:spPr>
          <p:txBody>
            <a:bodyPr/>
            <a:lstStyle/>
            <a:p/>
          </p:txBody>
        </p:sp>
        <p:sp>
          <p:nvSpPr>
            <p:cNvPr id="227" name="pl227"/>
            <p:cNvSpPr/>
            <p:nvPr/>
          </p:nvSpPr>
          <p:spPr>
            <a:xfrm>
              <a:off x="2488015" y="5240111"/>
              <a:ext cx="1466121" cy="162622"/>
            </a:xfrm>
            <a:custGeom>
              <a:avLst/>
              <a:pathLst>
                <a:path w="1466121" h="162622">
                  <a:moveTo>
                    <a:pt x="0" y="32524"/>
                  </a:moveTo>
                  <a:lnTo>
                    <a:pt x="209445" y="32524"/>
                  </a:lnTo>
                  <a:lnTo>
                    <a:pt x="418891" y="16262"/>
                  </a:lnTo>
                  <a:lnTo>
                    <a:pt x="628337" y="0"/>
                  </a:lnTo>
                  <a:lnTo>
                    <a:pt x="837783" y="81311"/>
                  </a:lnTo>
                  <a:lnTo>
                    <a:pt x="1047229" y="162622"/>
                  </a:lnTo>
                  <a:lnTo>
                    <a:pt x="1256675" y="162622"/>
                  </a:lnTo>
                  <a:lnTo>
                    <a:pt x="1466121" y="162622"/>
                  </a:lnTo>
                </a:path>
              </a:pathLst>
            </a:custGeom>
            <a:ln w="35231" cap="flat">
              <a:solidFill>
                <a:srgbClr val="80BD41">
                  <a:alpha val="100000"/>
                </a:srgbClr>
              </a:solidFill>
              <a:prstDash val="solid"/>
              <a:round/>
            </a:ln>
          </p:spPr>
          <p:txBody>
            <a:bodyPr/>
            <a:lstStyle/>
            <a:p/>
          </p:txBody>
        </p:sp>
        <p:sp>
          <p:nvSpPr>
            <p:cNvPr id="228" name="pl228"/>
            <p:cNvSpPr/>
            <p:nvPr/>
          </p:nvSpPr>
          <p:spPr>
            <a:xfrm>
              <a:off x="2414709" y="5272636"/>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29" name="tx229"/>
            <p:cNvSpPr/>
            <p:nvPr/>
          </p:nvSpPr>
          <p:spPr>
            <a:xfrm>
              <a:off x="2457886" y="50940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30" name="tx230"/>
            <p:cNvSpPr/>
            <p:nvPr/>
          </p:nvSpPr>
          <p:spPr>
            <a:xfrm>
              <a:off x="2667332" y="50940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31" name="tx231"/>
            <p:cNvSpPr/>
            <p:nvPr/>
          </p:nvSpPr>
          <p:spPr>
            <a:xfrm>
              <a:off x="2876778" y="50778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32" name="tx232"/>
            <p:cNvSpPr/>
            <p:nvPr/>
          </p:nvSpPr>
          <p:spPr>
            <a:xfrm>
              <a:off x="3086224" y="50615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33" name="tx233"/>
            <p:cNvSpPr/>
            <p:nvPr/>
          </p:nvSpPr>
          <p:spPr>
            <a:xfrm>
              <a:off x="3277610" y="514286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34" name="tx234"/>
            <p:cNvSpPr/>
            <p:nvPr/>
          </p:nvSpPr>
          <p:spPr>
            <a:xfrm>
              <a:off x="3487056" y="522417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235" name="tx235"/>
            <p:cNvSpPr/>
            <p:nvPr/>
          </p:nvSpPr>
          <p:spPr>
            <a:xfrm>
              <a:off x="3696502" y="522417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236" name="tx236"/>
            <p:cNvSpPr/>
            <p:nvPr/>
          </p:nvSpPr>
          <p:spPr>
            <a:xfrm>
              <a:off x="3905948" y="522417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237" name="rc237"/>
            <p:cNvSpPr/>
            <p:nvPr/>
          </p:nvSpPr>
          <p:spPr>
            <a:xfrm>
              <a:off x="4097032" y="874964"/>
              <a:ext cx="1612733" cy="1019640"/>
            </a:xfrm>
            <a:prstGeom prst="rect">
              <a:avLst/>
            </a:prstGeom>
            <a:solidFill>
              <a:srgbClr val="EBEBEB">
                <a:alpha val="100000"/>
              </a:srgbClr>
            </a:solidFill>
          </p:spPr>
          <p:txBody>
            <a:bodyPr/>
            <a:lstStyle/>
            <a:p/>
          </p:txBody>
        </p:sp>
        <p:sp>
          <p:nvSpPr>
            <p:cNvPr id="238" name="pl238"/>
            <p:cNvSpPr/>
            <p:nvPr/>
          </p:nvSpPr>
          <p:spPr>
            <a:xfrm>
              <a:off x="4097032" y="1563668"/>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39" name="pl239"/>
            <p:cNvSpPr/>
            <p:nvPr/>
          </p:nvSpPr>
          <p:spPr>
            <a:xfrm>
              <a:off x="4097032" y="115711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40" name="pl240"/>
            <p:cNvSpPr/>
            <p:nvPr/>
          </p:nvSpPr>
          <p:spPr>
            <a:xfrm>
              <a:off x="4097032" y="176694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41" name="pl241"/>
            <p:cNvSpPr/>
            <p:nvPr/>
          </p:nvSpPr>
          <p:spPr>
            <a:xfrm>
              <a:off x="4097032" y="136039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42" name="pl242"/>
            <p:cNvSpPr/>
            <p:nvPr/>
          </p:nvSpPr>
          <p:spPr>
            <a:xfrm>
              <a:off x="4097032" y="95383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43" name="pl243"/>
            <p:cNvSpPr/>
            <p:nvPr/>
          </p:nvSpPr>
          <p:spPr>
            <a:xfrm>
              <a:off x="417033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44" name="pl244"/>
            <p:cNvSpPr/>
            <p:nvPr/>
          </p:nvSpPr>
          <p:spPr>
            <a:xfrm>
              <a:off x="437978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45" name="pl245"/>
            <p:cNvSpPr/>
            <p:nvPr/>
          </p:nvSpPr>
          <p:spPr>
            <a:xfrm>
              <a:off x="4589230"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46" name="pl246"/>
            <p:cNvSpPr/>
            <p:nvPr/>
          </p:nvSpPr>
          <p:spPr>
            <a:xfrm>
              <a:off x="479867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47" name="pl247"/>
            <p:cNvSpPr/>
            <p:nvPr/>
          </p:nvSpPr>
          <p:spPr>
            <a:xfrm>
              <a:off x="500812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48" name="pl248"/>
            <p:cNvSpPr/>
            <p:nvPr/>
          </p:nvSpPr>
          <p:spPr>
            <a:xfrm>
              <a:off x="521756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49" name="pl249"/>
            <p:cNvSpPr/>
            <p:nvPr/>
          </p:nvSpPr>
          <p:spPr>
            <a:xfrm>
              <a:off x="542701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50" name="pl250"/>
            <p:cNvSpPr/>
            <p:nvPr/>
          </p:nvSpPr>
          <p:spPr>
            <a:xfrm>
              <a:off x="563645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51" name="pl251"/>
            <p:cNvSpPr/>
            <p:nvPr/>
          </p:nvSpPr>
          <p:spPr>
            <a:xfrm>
              <a:off x="4170338" y="1360391"/>
              <a:ext cx="1466121" cy="97573"/>
            </a:xfrm>
            <a:custGeom>
              <a:avLst/>
              <a:pathLst>
                <a:path w="1466121" h="97573">
                  <a:moveTo>
                    <a:pt x="0" y="16262"/>
                  </a:moveTo>
                  <a:lnTo>
                    <a:pt x="209445" y="0"/>
                  </a:lnTo>
                  <a:lnTo>
                    <a:pt x="418891" y="48786"/>
                  </a:lnTo>
                  <a:lnTo>
                    <a:pt x="628337" y="97573"/>
                  </a:lnTo>
                  <a:lnTo>
                    <a:pt x="837783" y="81311"/>
                  </a:lnTo>
                  <a:lnTo>
                    <a:pt x="1047229" y="32524"/>
                  </a:lnTo>
                  <a:lnTo>
                    <a:pt x="1256675" y="32524"/>
                  </a:lnTo>
                  <a:lnTo>
                    <a:pt x="1466121" y="16262"/>
                  </a:lnTo>
                </a:path>
              </a:pathLst>
            </a:custGeom>
            <a:ln w="20325" cap="flat">
              <a:solidFill>
                <a:srgbClr val="BEBEBE">
                  <a:alpha val="69803"/>
                </a:srgbClr>
              </a:solidFill>
              <a:prstDash val="solid"/>
              <a:round/>
            </a:ln>
          </p:spPr>
          <p:txBody>
            <a:bodyPr/>
            <a:lstStyle/>
            <a:p/>
          </p:txBody>
        </p:sp>
        <p:sp>
          <p:nvSpPr>
            <p:cNvPr id="252" name="pl252"/>
            <p:cNvSpPr/>
            <p:nvPr/>
          </p:nvSpPr>
          <p:spPr>
            <a:xfrm>
              <a:off x="4170338" y="1344128"/>
              <a:ext cx="1466121" cy="81311"/>
            </a:xfrm>
            <a:custGeom>
              <a:avLst/>
              <a:pathLst>
                <a:path w="1466121" h="81311">
                  <a:moveTo>
                    <a:pt x="0" y="65048"/>
                  </a:moveTo>
                  <a:lnTo>
                    <a:pt x="209445" y="16262"/>
                  </a:lnTo>
                  <a:lnTo>
                    <a:pt x="418891" y="16262"/>
                  </a:lnTo>
                  <a:lnTo>
                    <a:pt x="628337" y="0"/>
                  </a:lnTo>
                  <a:lnTo>
                    <a:pt x="837783" y="48786"/>
                  </a:lnTo>
                  <a:lnTo>
                    <a:pt x="1047229" y="81311"/>
                  </a:lnTo>
                  <a:lnTo>
                    <a:pt x="1256675" y="81311"/>
                  </a:lnTo>
                  <a:lnTo>
                    <a:pt x="1466121" y="81311"/>
                  </a:lnTo>
                </a:path>
              </a:pathLst>
            </a:custGeom>
            <a:ln w="40651" cap="flat">
              <a:solidFill>
                <a:srgbClr val="BEBEBE">
                  <a:alpha val="69803"/>
                </a:srgbClr>
              </a:solidFill>
              <a:prstDash val="solid"/>
              <a:round/>
            </a:ln>
          </p:spPr>
          <p:txBody>
            <a:bodyPr/>
            <a:lstStyle/>
            <a:p/>
          </p:txBody>
        </p:sp>
        <p:sp>
          <p:nvSpPr>
            <p:cNvPr id="253" name="pl253"/>
            <p:cNvSpPr/>
            <p:nvPr/>
          </p:nvSpPr>
          <p:spPr>
            <a:xfrm>
              <a:off x="4170338" y="1344128"/>
              <a:ext cx="1466121" cy="81311"/>
            </a:xfrm>
            <a:custGeom>
              <a:avLst/>
              <a:pathLst>
                <a:path w="1466121" h="81311">
                  <a:moveTo>
                    <a:pt x="0" y="65048"/>
                  </a:moveTo>
                  <a:lnTo>
                    <a:pt x="209445" y="16262"/>
                  </a:lnTo>
                  <a:lnTo>
                    <a:pt x="418891" y="16262"/>
                  </a:lnTo>
                  <a:lnTo>
                    <a:pt x="628337" y="0"/>
                  </a:lnTo>
                  <a:lnTo>
                    <a:pt x="837783" y="48786"/>
                  </a:lnTo>
                  <a:lnTo>
                    <a:pt x="1047229" y="81311"/>
                  </a:lnTo>
                  <a:lnTo>
                    <a:pt x="1256675" y="81311"/>
                  </a:lnTo>
                  <a:lnTo>
                    <a:pt x="1466121" y="81311"/>
                  </a:lnTo>
                </a:path>
              </a:pathLst>
            </a:custGeom>
            <a:ln w="35231" cap="flat">
              <a:solidFill>
                <a:srgbClr val="BEBEBE">
                  <a:alpha val="69803"/>
                </a:srgbClr>
              </a:solidFill>
              <a:prstDash val="solid"/>
              <a:round/>
            </a:ln>
          </p:spPr>
          <p:txBody>
            <a:bodyPr/>
            <a:lstStyle/>
            <a:p/>
          </p:txBody>
        </p:sp>
        <p:sp>
          <p:nvSpPr>
            <p:cNvPr id="254" name="pl254"/>
            <p:cNvSpPr/>
            <p:nvPr/>
          </p:nvSpPr>
          <p:spPr>
            <a:xfrm>
              <a:off x="4170338" y="1360391"/>
              <a:ext cx="1466121" cy="97573"/>
            </a:xfrm>
            <a:custGeom>
              <a:avLst/>
              <a:pathLst>
                <a:path w="1466121" h="97573">
                  <a:moveTo>
                    <a:pt x="0" y="16262"/>
                  </a:moveTo>
                  <a:lnTo>
                    <a:pt x="209445" y="0"/>
                  </a:lnTo>
                  <a:lnTo>
                    <a:pt x="418891" y="48786"/>
                  </a:lnTo>
                  <a:lnTo>
                    <a:pt x="628337" y="97573"/>
                  </a:lnTo>
                  <a:lnTo>
                    <a:pt x="837783" y="81311"/>
                  </a:lnTo>
                  <a:lnTo>
                    <a:pt x="1047229" y="32524"/>
                  </a:lnTo>
                  <a:lnTo>
                    <a:pt x="1256675" y="32524"/>
                  </a:lnTo>
                  <a:lnTo>
                    <a:pt x="1466121" y="16262"/>
                  </a:lnTo>
                </a:path>
              </a:pathLst>
            </a:custGeom>
            <a:ln w="20325" cap="flat">
              <a:solidFill>
                <a:srgbClr val="6B6B6B">
                  <a:alpha val="100000"/>
                </a:srgbClr>
              </a:solidFill>
              <a:prstDash val="solid"/>
              <a:round/>
            </a:ln>
          </p:spPr>
          <p:txBody>
            <a:bodyPr/>
            <a:lstStyle/>
            <a:p/>
          </p:txBody>
        </p:sp>
        <p:sp>
          <p:nvSpPr>
            <p:cNvPr id="255" name="pl255"/>
            <p:cNvSpPr/>
            <p:nvPr/>
          </p:nvSpPr>
          <p:spPr>
            <a:xfrm>
              <a:off x="4170338" y="1344128"/>
              <a:ext cx="1466121" cy="81311"/>
            </a:xfrm>
            <a:custGeom>
              <a:avLst/>
              <a:pathLst>
                <a:path w="1466121" h="81311">
                  <a:moveTo>
                    <a:pt x="0" y="65048"/>
                  </a:moveTo>
                  <a:lnTo>
                    <a:pt x="209445" y="16262"/>
                  </a:lnTo>
                  <a:lnTo>
                    <a:pt x="418891" y="16262"/>
                  </a:lnTo>
                  <a:lnTo>
                    <a:pt x="628337" y="0"/>
                  </a:lnTo>
                  <a:lnTo>
                    <a:pt x="837783" y="48786"/>
                  </a:lnTo>
                  <a:lnTo>
                    <a:pt x="1047229" y="81311"/>
                  </a:lnTo>
                  <a:lnTo>
                    <a:pt x="1256675" y="81311"/>
                  </a:lnTo>
                  <a:lnTo>
                    <a:pt x="1466121" y="81311"/>
                  </a:lnTo>
                </a:path>
              </a:pathLst>
            </a:custGeom>
            <a:ln w="40651" cap="flat">
              <a:solidFill>
                <a:srgbClr val="000000">
                  <a:alpha val="100000"/>
                </a:srgbClr>
              </a:solidFill>
              <a:prstDash val="solid"/>
              <a:round/>
            </a:ln>
          </p:spPr>
          <p:txBody>
            <a:bodyPr/>
            <a:lstStyle/>
            <a:p/>
          </p:txBody>
        </p:sp>
        <p:sp>
          <p:nvSpPr>
            <p:cNvPr id="256" name="pl256"/>
            <p:cNvSpPr/>
            <p:nvPr/>
          </p:nvSpPr>
          <p:spPr>
            <a:xfrm>
              <a:off x="4170338" y="1344128"/>
              <a:ext cx="1466121" cy="81311"/>
            </a:xfrm>
            <a:custGeom>
              <a:avLst/>
              <a:pathLst>
                <a:path w="1466121" h="81311">
                  <a:moveTo>
                    <a:pt x="0" y="65048"/>
                  </a:moveTo>
                  <a:lnTo>
                    <a:pt x="209445" y="16262"/>
                  </a:lnTo>
                  <a:lnTo>
                    <a:pt x="418891" y="16262"/>
                  </a:lnTo>
                  <a:lnTo>
                    <a:pt x="628337" y="0"/>
                  </a:lnTo>
                  <a:lnTo>
                    <a:pt x="837783" y="48786"/>
                  </a:lnTo>
                  <a:lnTo>
                    <a:pt x="1047229" y="81311"/>
                  </a:lnTo>
                  <a:lnTo>
                    <a:pt x="1256675" y="81311"/>
                  </a:lnTo>
                  <a:lnTo>
                    <a:pt x="1466121" y="81311"/>
                  </a:lnTo>
                </a:path>
              </a:pathLst>
            </a:custGeom>
            <a:ln w="35231" cap="flat">
              <a:solidFill>
                <a:srgbClr val="80BD41">
                  <a:alpha val="100000"/>
                </a:srgbClr>
              </a:solidFill>
              <a:prstDash val="solid"/>
              <a:round/>
            </a:ln>
          </p:spPr>
          <p:txBody>
            <a:bodyPr/>
            <a:lstStyle/>
            <a:p/>
          </p:txBody>
        </p:sp>
        <p:sp>
          <p:nvSpPr>
            <p:cNvPr id="257" name="pl257"/>
            <p:cNvSpPr/>
            <p:nvPr/>
          </p:nvSpPr>
          <p:spPr>
            <a:xfrm>
              <a:off x="4097032" y="1360391"/>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58" name="tx258"/>
            <p:cNvSpPr/>
            <p:nvPr/>
          </p:nvSpPr>
          <p:spPr>
            <a:xfrm>
              <a:off x="4122149" y="123062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59" name="tx259"/>
            <p:cNvSpPr/>
            <p:nvPr/>
          </p:nvSpPr>
          <p:spPr>
            <a:xfrm>
              <a:off x="4349654" y="11818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60" name="tx260"/>
            <p:cNvSpPr/>
            <p:nvPr/>
          </p:nvSpPr>
          <p:spPr>
            <a:xfrm>
              <a:off x="4559100" y="11818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61" name="tx261"/>
            <p:cNvSpPr/>
            <p:nvPr/>
          </p:nvSpPr>
          <p:spPr>
            <a:xfrm>
              <a:off x="4768546" y="11655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62" name="tx262"/>
            <p:cNvSpPr/>
            <p:nvPr/>
          </p:nvSpPr>
          <p:spPr>
            <a:xfrm>
              <a:off x="4959933" y="121436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63" name="tx263"/>
            <p:cNvSpPr/>
            <p:nvPr/>
          </p:nvSpPr>
          <p:spPr>
            <a:xfrm>
              <a:off x="5169379" y="124688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64" name="tx264"/>
            <p:cNvSpPr/>
            <p:nvPr/>
          </p:nvSpPr>
          <p:spPr>
            <a:xfrm>
              <a:off x="5378824" y="124688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65" name="tx265"/>
            <p:cNvSpPr/>
            <p:nvPr/>
          </p:nvSpPr>
          <p:spPr>
            <a:xfrm>
              <a:off x="5588270" y="124688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66" name="rc266"/>
            <p:cNvSpPr/>
            <p:nvPr/>
          </p:nvSpPr>
          <p:spPr>
            <a:xfrm>
              <a:off x="4097032" y="2179046"/>
              <a:ext cx="1612733" cy="1019640"/>
            </a:xfrm>
            <a:prstGeom prst="rect">
              <a:avLst/>
            </a:prstGeom>
            <a:solidFill>
              <a:srgbClr val="EBEBEB">
                <a:alpha val="100000"/>
              </a:srgbClr>
            </a:solidFill>
          </p:spPr>
          <p:txBody>
            <a:bodyPr/>
            <a:lstStyle/>
            <a:p/>
          </p:txBody>
        </p:sp>
        <p:sp>
          <p:nvSpPr>
            <p:cNvPr id="267" name="pl267"/>
            <p:cNvSpPr/>
            <p:nvPr/>
          </p:nvSpPr>
          <p:spPr>
            <a:xfrm>
              <a:off x="4097032" y="2867750"/>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68" name="pl268"/>
            <p:cNvSpPr/>
            <p:nvPr/>
          </p:nvSpPr>
          <p:spPr>
            <a:xfrm>
              <a:off x="4097032" y="246119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69" name="pl269"/>
            <p:cNvSpPr/>
            <p:nvPr/>
          </p:nvSpPr>
          <p:spPr>
            <a:xfrm>
              <a:off x="4097032" y="307102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70" name="pl270"/>
            <p:cNvSpPr/>
            <p:nvPr/>
          </p:nvSpPr>
          <p:spPr>
            <a:xfrm>
              <a:off x="4097032" y="266447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71" name="pl271"/>
            <p:cNvSpPr/>
            <p:nvPr/>
          </p:nvSpPr>
          <p:spPr>
            <a:xfrm>
              <a:off x="4097032" y="225791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72" name="pl272"/>
            <p:cNvSpPr/>
            <p:nvPr/>
          </p:nvSpPr>
          <p:spPr>
            <a:xfrm>
              <a:off x="417033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73" name="pl273"/>
            <p:cNvSpPr/>
            <p:nvPr/>
          </p:nvSpPr>
          <p:spPr>
            <a:xfrm>
              <a:off x="437978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74" name="pl274"/>
            <p:cNvSpPr/>
            <p:nvPr/>
          </p:nvSpPr>
          <p:spPr>
            <a:xfrm>
              <a:off x="4589230"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75" name="pl275"/>
            <p:cNvSpPr/>
            <p:nvPr/>
          </p:nvSpPr>
          <p:spPr>
            <a:xfrm>
              <a:off x="479867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76" name="pl276"/>
            <p:cNvSpPr/>
            <p:nvPr/>
          </p:nvSpPr>
          <p:spPr>
            <a:xfrm>
              <a:off x="500812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77" name="pl277"/>
            <p:cNvSpPr/>
            <p:nvPr/>
          </p:nvSpPr>
          <p:spPr>
            <a:xfrm>
              <a:off x="521756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78" name="pl278"/>
            <p:cNvSpPr/>
            <p:nvPr/>
          </p:nvSpPr>
          <p:spPr>
            <a:xfrm>
              <a:off x="542701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79" name="pl279"/>
            <p:cNvSpPr/>
            <p:nvPr/>
          </p:nvSpPr>
          <p:spPr>
            <a:xfrm>
              <a:off x="563645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80" name="pl280"/>
            <p:cNvSpPr/>
            <p:nvPr/>
          </p:nvSpPr>
          <p:spPr>
            <a:xfrm>
              <a:off x="4170338" y="2664472"/>
              <a:ext cx="1466121" cy="97573"/>
            </a:xfrm>
            <a:custGeom>
              <a:avLst/>
              <a:pathLst>
                <a:path w="1466121" h="97573">
                  <a:moveTo>
                    <a:pt x="0" y="16262"/>
                  </a:moveTo>
                  <a:lnTo>
                    <a:pt x="209445" y="0"/>
                  </a:lnTo>
                  <a:lnTo>
                    <a:pt x="418891" y="48786"/>
                  </a:lnTo>
                  <a:lnTo>
                    <a:pt x="628337" y="97573"/>
                  </a:lnTo>
                  <a:lnTo>
                    <a:pt x="837783" y="81311"/>
                  </a:lnTo>
                  <a:lnTo>
                    <a:pt x="1047229" y="32524"/>
                  </a:lnTo>
                  <a:lnTo>
                    <a:pt x="1256675" y="32524"/>
                  </a:lnTo>
                  <a:lnTo>
                    <a:pt x="1466121" y="16262"/>
                  </a:lnTo>
                </a:path>
              </a:pathLst>
            </a:custGeom>
            <a:ln w="20325" cap="flat">
              <a:solidFill>
                <a:srgbClr val="BEBEBE">
                  <a:alpha val="69803"/>
                </a:srgbClr>
              </a:solidFill>
              <a:prstDash val="solid"/>
              <a:round/>
            </a:ln>
          </p:spPr>
          <p:txBody>
            <a:bodyPr/>
            <a:lstStyle/>
            <a:p/>
          </p:txBody>
        </p:sp>
        <p:sp>
          <p:nvSpPr>
            <p:cNvPr id="281" name="pl281"/>
            <p:cNvSpPr/>
            <p:nvPr/>
          </p:nvSpPr>
          <p:spPr>
            <a:xfrm>
              <a:off x="4170338" y="2583161"/>
              <a:ext cx="1466121" cy="243933"/>
            </a:xfrm>
            <a:custGeom>
              <a:avLst/>
              <a:pathLst>
                <a:path w="1466121" h="243933">
                  <a:moveTo>
                    <a:pt x="0" y="81311"/>
                  </a:moveTo>
                  <a:lnTo>
                    <a:pt x="209445" y="81311"/>
                  </a:lnTo>
                  <a:lnTo>
                    <a:pt x="418891" y="195146"/>
                  </a:lnTo>
                  <a:lnTo>
                    <a:pt x="628337" y="0"/>
                  </a:lnTo>
                  <a:lnTo>
                    <a:pt x="837783" y="243933"/>
                  </a:lnTo>
                  <a:lnTo>
                    <a:pt x="1047229" y="81311"/>
                  </a:lnTo>
                  <a:lnTo>
                    <a:pt x="1256675" y="227670"/>
                  </a:lnTo>
                  <a:lnTo>
                    <a:pt x="1466121" y="211408"/>
                  </a:lnTo>
                </a:path>
              </a:pathLst>
            </a:custGeom>
            <a:ln w="40651" cap="flat">
              <a:solidFill>
                <a:srgbClr val="BEBEBE">
                  <a:alpha val="69803"/>
                </a:srgbClr>
              </a:solidFill>
              <a:prstDash val="solid"/>
              <a:round/>
            </a:ln>
          </p:spPr>
          <p:txBody>
            <a:bodyPr/>
            <a:lstStyle/>
            <a:p/>
          </p:txBody>
        </p:sp>
        <p:sp>
          <p:nvSpPr>
            <p:cNvPr id="282" name="pl282"/>
            <p:cNvSpPr/>
            <p:nvPr/>
          </p:nvSpPr>
          <p:spPr>
            <a:xfrm>
              <a:off x="4170338" y="2583161"/>
              <a:ext cx="1466121" cy="243933"/>
            </a:xfrm>
            <a:custGeom>
              <a:avLst/>
              <a:pathLst>
                <a:path w="1466121" h="243933">
                  <a:moveTo>
                    <a:pt x="0" y="81311"/>
                  </a:moveTo>
                  <a:lnTo>
                    <a:pt x="209445" y="81311"/>
                  </a:lnTo>
                  <a:lnTo>
                    <a:pt x="418891" y="195146"/>
                  </a:lnTo>
                  <a:lnTo>
                    <a:pt x="628337" y="0"/>
                  </a:lnTo>
                  <a:lnTo>
                    <a:pt x="837783" y="243933"/>
                  </a:lnTo>
                  <a:lnTo>
                    <a:pt x="1047229" y="81311"/>
                  </a:lnTo>
                  <a:lnTo>
                    <a:pt x="1256675" y="227670"/>
                  </a:lnTo>
                  <a:lnTo>
                    <a:pt x="1466121" y="211408"/>
                  </a:lnTo>
                </a:path>
              </a:pathLst>
            </a:custGeom>
            <a:ln w="35231" cap="flat">
              <a:solidFill>
                <a:srgbClr val="BEBEBE">
                  <a:alpha val="69803"/>
                </a:srgbClr>
              </a:solidFill>
              <a:prstDash val="solid"/>
              <a:round/>
            </a:ln>
          </p:spPr>
          <p:txBody>
            <a:bodyPr/>
            <a:lstStyle/>
            <a:p/>
          </p:txBody>
        </p:sp>
        <p:sp>
          <p:nvSpPr>
            <p:cNvPr id="283" name="pl283"/>
            <p:cNvSpPr/>
            <p:nvPr/>
          </p:nvSpPr>
          <p:spPr>
            <a:xfrm>
              <a:off x="4170338" y="2664472"/>
              <a:ext cx="1466121" cy="97573"/>
            </a:xfrm>
            <a:custGeom>
              <a:avLst/>
              <a:pathLst>
                <a:path w="1466121" h="97573">
                  <a:moveTo>
                    <a:pt x="0" y="16262"/>
                  </a:moveTo>
                  <a:lnTo>
                    <a:pt x="209445" y="0"/>
                  </a:lnTo>
                  <a:lnTo>
                    <a:pt x="418891" y="48786"/>
                  </a:lnTo>
                  <a:lnTo>
                    <a:pt x="628337" y="97573"/>
                  </a:lnTo>
                  <a:lnTo>
                    <a:pt x="837783" y="81311"/>
                  </a:lnTo>
                  <a:lnTo>
                    <a:pt x="1047229" y="32524"/>
                  </a:lnTo>
                  <a:lnTo>
                    <a:pt x="1256675" y="32524"/>
                  </a:lnTo>
                  <a:lnTo>
                    <a:pt x="1466121" y="16262"/>
                  </a:lnTo>
                </a:path>
              </a:pathLst>
            </a:custGeom>
            <a:ln w="20325" cap="flat">
              <a:solidFill>
                <a:srgbClr val="6B6B6B">
                  <a:alpha val="100000"/>
                </a:srgbClr>
              </a:solidFill>
              <a:prstDash val="solid"/>
              <a:round/>
            </a:ln>
          </p:spPr>
          <p:txBody>
            <a:bodyPr/>
            <a:lstStyle/>
            <a:p/>
          </p:txBody>
        </p:sp>
        <p:sp>
          <p:nvSpPr>
            <p:cNvPr id="284" name="pl284"/>
            <p:cNvSpPr/>
            <p:nvPr/>
          </p:nvSpPr>
          <p:spPr>
            <a:xfrm>
              <a:off x="4170338" y="2583161"/>
              <a:ext cx="1466121" cy="243933"/>
            </a:xfrm>
            <a:custGeom>
              <a:avLst/>
              <a:pathLst>
                <a:path w="1466121" h="243933">
                  <a:moveTo>
                    <a:pt x="0" y="81311"/>
                  </a:moveTo>
                  <a:lnTo>
                    <a:pt x="209445" y="81311"/>
                  </a:lnTo>
                  <a:lnTo>
                    <a:pt x="418891" y="195146"/>
                  </a:lnTo>
                  <a:lnTo>
                    <a:pt x="628337" y="0"/>
                  </a:lnTo>
                  <a:lnTo>
                    <a:pt x="837783" y="243933"/>
                  </a:lnTo>
                  <a:lnTo>
                    <a:pt x="1047229" y="81311"/>
                  </a:lnTo>
                  <a:lnTo>
                    <a:pt x="1256675" y="227670"/>
                  </a:lnTo>
                  <a:lnTo>
                    <a:pt x="1466121" y="211408"/>
                  </a:lnTo>
                </a:path>
              </a:pathLst>
            </a:custGeom>
            <a:ln w="40651" cap="flat">
              <a:solidFill>
                <a:srgbClr val="000000">
                  <a:alpha val="100000"/>
                </a:srgbClr>
              </a:solidFill>
              <a:prstDash val="solid"/>
              <a:round/>
            </a:ln>
          </p:spPr>
          <p:txBody>
            <a:bodyPr/>
            <a:lstStyle/>
            <a:p/>
          </p:txBody>
        </p:sp>
        <p:sp>
          <p:nvSpPr>
            <p:cNvPr id="285" name="pl285"/>
            <p:cNvSpPr/>
            <p:nvPr/>
          </p:nvSpPr>
          <p:spPr>
            <a:xfrm>
              <a:off x="4170338" y="2583161"/>
              <a:ext cx="1466121" cy="243933"/>
            </a:xfrm>
            <a:custGeom>
              <a:avLst/>
              <a:pathLst>
                <a:path w="1466121" h="243933">
                  <a:moveTo>
                    <a:pt x="0" y="81311"/>
                  </a:moveTo>
                  <a:lnTo>
                    <a:pt x="209445" y="81311"/>
                  </a:lnTo>
                  <a:lnTo>
                    <a:pt x="418891" y="195146"/>
                  </a:lnTo>
                  <a:lnTo>
                    <a:pt x="628337" y="0"/>
                  </a:lnTo>
                  <a:lnTo>
                    <a:pt x="837783" y="243933"/>
                  </a:lnTo>
                  <a:lnTo>
                    <a:pt x="1047229" y="81311"/>
                  </a:lnTo>
                  <a:lnTo>
                    <a:pt x="1256675" y="227670"/>
                  </a:lnTo>
                  <a:lnTo>
                    <a:pt x="1466121" y="211408"/>
                  </a:lnTo>
                </a:path>
              </a:pathLst>
            </a:custGeom>
            <a:ln w="35231" cap="flat">
              <a:solidFill>
                <a:srgbClr val="80BD41">
                  <a:alpha val="100000"/>
                </a:srgbClr>
              </a:solidFill>
              <a:prstDash val="solid"/>
              <a:round/>
            </a:ln>
          </p:spPr>
          <p:txBody>
            <a:bodyPr/>
            <a:lstStyle/>
            <a:p/>
          </p:txBody>
        </p:sp>
        <p:sp>
          <p:nvSpPr>
            <p:cNvPr id="286" name="pl286"/>
            <p:cNvSpPr/>
            <p:nvPr/>
          </p:nvSpPr>
          <p:spPr>
            <a:xfrm>
              <a:off x="4097032" y="2664472"/>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87" name="tx287"/>
            <p:cNvSpPr/>
            <p:nvPr/>
          </p:nvSpPr>
          <p:spPr>
            <a:xfrm>
              <a:off x="4140208" y="248591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88" name="tx288"/>
            <p:cNvSpPr/>
            <p:nvPr/>
          </p:nvSpPr>
          <p:spPr>
            <a:xfrm>
              <a:off x="4349654" y="248591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89" name="tx289"/>
            <p:cNvSpPr/>
            <p:nvPr/>
          </p:nvSpPr>
          <p:spPr>
            <a:xfrm>
              <a:off x="4541041" y="259975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290" name="tx290"/>
            <p:cNvSpPr/>
            <p:nvPr/>
          </p:nvSpPr>
          <p:spPr>
            <a:xfrm>
              <a:off x="4768546" y="24046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91" name="tx291"/>
            <p:cNvSpPr/>
            <p:nvPr/>
          </p:nvSpPr>
          <p:spPr>
            <a:xfrm>
              <a:off x="4929803" y="264853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292" name="tx292"/>
            <p:cNvSpPr/>
            <p:nvPr/>
          </p:nvSpPr>
          <p:spPr>
            <a:xfrm>
              <a:off x="5187438" y="248591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93" name="tx293"/>
            <p:cNvSpPr/>
            <p:nvPr/>
          </p:nvSpPr>
          <p:spPr>
            <a:xfrm>
              <a:off x="5378824" y="263227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294" name="tx294"/>
            <p:cNvSpPr/>
            <p:nvPr/>
          </p:nvSpPr>
          <p:spPr>
            <a:xfrm>
              <a:off x="5588270" y="261601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295" name="rc295"/>
            <p:cNvSpPr/>
            <p:nvPr/>
          </p:nvSpPr>
          <p:spPr>
            <a:xfrm>
              <a:off x="4097032" y="3483127"/>
              <a:ext cx="1612733" cy="1019640"/>
            </a:xfrm>
            <a:prstGeom prst="rect">
              <a:avLst/>
            </a:prstGeom>
            <a:solidFill>
              <a:srgbClr val="EBEBEB">
                <a:alpha val="100000"/>
              </a:srgbClr>
            </a:solidFill>
          </p:spPr>
          <p:txBody>
            <a:bodyPr/>
            <a:lstStyle/>
            <a:p/>
          </p:txBody>
        </p:sp>
        <p:sp>
          <p:nvSpPr>
            <p:cNvPr id="296" name="pl296"/>
            <p:cNvSpPr/>
            <p:nvPr/>
          </p:nvSpPr>
          <p:spPr>
            <a:xfrm>
              <a:off x="4097032" y="417183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97" name="pl297"/>
            <p:cNvSpPr/>
            <p:nvPr/>
          </p:nvSpPr>
          <p:spPr>
            <a:xfrm>
              <a:off x="4097032" y="376527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98" name="pl298"/>
            <p:cNvSpPr/>
            <p:nvPr/>
          </p:nvSpPr>
          <p:spPr>
            <a:xfrm>
              <a:off x="4097032" y="437510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99" name="pl299"/>
            <p:cNvSpPr/>
            <p:nvPr/>
          </p:nvSpPr>
          <p:spPr>
            <a:xfrm>
              <a:off x="4097032" y="3968554"/>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00" name="pl300"/>
            <p:cNvSpPr/>
            <p:nvPr/>
          </p:nvSpPr>
          <p:spPr>
            <a:xfrm>
              <a:off x="4097032" y="356199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01" name="pl301"/>
            <p:cNvSpPr/>
            <p:nvPr/>
          </p:nvSpPr>
          <p:spPr>
            <a:xfrm>
              <a:off x="417033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02" name="pl302"/>
            <p:cNvSpPr/>
            <p:nvPr/>
          </p:nvSpPr>
          <p:spPr>
            <a:xfrm>
              <a:off x="437978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03" name="pl303"/>
            <p:cNvSpPr/>
            <p:nvPr/>
          </p:nvSpPr>
          <p:spPr>
            <a:xfrm>
              <a:off x="4589230"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04" name="pl304"/>
            <p:cNvSpPr/>
            <p:nvPr/>
          </p:nvSpPr>
          <p:spPr>
            <a:xfrm>
              <a:off x="479867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05" name="pl305"/>
            <p:cNvSpPr/>
            <p:nvPr/>
          </p:nvSpPr>
          <p:spPr>
            <a:xfrm>
              <a:off x="500812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06" name="pl306"/>
            <p:cNvSpPr/>
            <p:nvPr/>
          </p:nvSpPr>
          <p:spPr>
            <a:xfrm>
              <a:off x="521756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07" name="pl307"/>
            <p:cNvSpPr/>
            <p:nvPr/>
          </p:nvSpPr>
          <p:spPr>
            <a:xfrm>
              <a:off x="542701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08" name="pl308"/>
            <p:cNvSpPr/>
            <p:nvPr/>
          </p:nvSpPr>
          <p:spPr>
            <a:xfrm>
              <a:off x="563645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09" name="pl309"/>
            <p:cNvSpPr/>
            <p:nvPr/>
          </p:nvSpPr>
          <p:spPr>
            <a:xfrm>
              <a:off x="4170338" y="3968554"/>
              <a:ext cx="1466121" cy="97573"/>
            </a:xfrm>
            <a:custGeom>
              <a:avLst/>
              <a:pathLst>
                <a:path w="1466121" h="97573">
                  <a:moveTo>
                    <a:pt x="0" y="16262"/>
                  </a:moveTo>
                  <a:lnTo>
                    <a:pt x="209445" y="0"/>
                  </a:lnTo>
                  <a:lnTo>
                    <a:pt x="418891" y="48786"/>
                  </a:lnTo>
                  <a:lnTo>
                    <a:pt x="628337" y="97573"/>
                  </a:lnTo>
                  <a:lnTo>
                    <a:pt x="837783" y="81311"/>
                  </a:lnTo>
                  <a:lnTo>
                    <a:pt x="1047229" y="32524"/>
                  </a:lnTo>
                  <a:lnTo>
                    <a:pt x="1256675" y="32524"/>
                  </a:lnTo>
                  <a:lnTo>
                    <a:pt x="1466121" y="16262"/>
                  </a:lnTo>
                </a:path>
              </a:pathLst>
            </a:custGeom>
            <a:ln w="20325" cap="flat">
              <a:solidFill>
                <a:srgbClr val="BEBEBE">
                  <a:alpha val="69803"/>
                </a:srgbClr>
              </a:solidFill>
              <a:prstDash val="solid"/>
              <a:round/>
            </a:ln>
          </p:spPr>
          <p:txBody>
            <a:bodyPr/>
            <a:lstStyle/>
            <a:p/>
          </p:txBody>
        </p:sp>
        <p:sp>
          <p:nvSpPr>
            <p:cNvPr id="310" name="pl310"/>
            <p:cNvSpPr/>
            <p:nvPr/>
          </p:nvSpPr>
          <p:spPr>
            <a:xfrm>
              <a:off x="4170338" y="3968554"/>
              <a:ext cx="1466121" cy="146359"/>
            </a:xfrm>
            <a:custGeom>
              <a:avLst/>
              <a:pathLst>
                <a:path w="1466121" h="146359">
                  <a:moveTo>
                    <a:pt x="0" y="48786"/>
                  </a:moveTo>
                  <a:lnTo>
                    <a:pt x="209445" y="0"/>
                  </a:lnTo>
                  <a:lnTo>
                    <a:pt x="418891" y="16262"/>
                  </a:lnTo>
                  <a:lnTo>
                    <a:pt x="628337" y="32524"/>
                  </a:lnTo>
                  <a:lnTo>
                    <a:pt x="837783" y="146359"/>
                  </a:lnTo>
                  <a:lnTo>
                    <a:pt x="1047229" y="65048"/>
                  </a:lnTo>
                  <a:lnTo>
                    <a:pt x="1256675" y="65048"/>
                  </a:lnTo>
                  <a:lnTo>
                    <a:pt x="1466121" y="81311"/>
                  </a:lnTo>
                </a:path>
              </a:pathLst>
            </a:custGeom>
            <a:ln w="40651" cap="flat">
              <a:solidFill>
                <a:srgbClr val="BEBEBE">
                  <a:alpha val="69803"/>
                </a:srgbClr>
              </a:solidFill>
              <a:prstDash val="solid"/>
              <a:round/>
            </a:ln>
          </p:spPr>
          <p:txBody>
            <a:bodyPr/>
            <a:lstStyle/>
            <a:p/>
          </p:txBody>
        </p:sp>
        <p:sp>
          <p:nvSpPr>
            <p:cNvPr id="311" name="pl311"/>
            <p:cNvSpPr/>
            <p:nvPr/>
          </p:nvSpPr>
          <p:spPr>
            <a:xfrm>
              <a:off x="4170338" y="3968554"/>
              <a:ext cx="1466121" cy="146359"/>
            </a:xfrm>
            <a:custGeom>
              <a:avLst/>
              <a:pathLst>
                <a:path w="1466121" h="146359">
                  <a:moveTo>
                    <a:pt x="0" y="48786"/>
                  </a:moveTo>
                  <a:lnTo>
                    <a:pt x="209445" y="0"/>
                  </a:lnTo>
                  <a:lnTo>
                    <a:pt x="418891" y="16262"/>
                  </a:lnTo>
                  <a:lnTo>
                    <a:pt x="628337" y="32524"/>
                  </a:lnTo>
                  <a:lnTo>
                    <a:pt x="837783" y="146359"/>
                  </a:lnTo>
                  <a:lnTo>
                    <a:pt x="1047229" y="65048"/>
                  </a:lnTo>
                  <a:lnTo>
                    <a:pt x="1256675" y="65048"/>
                  </a:lnTo>
                  <a:lnTo>
                    <a:pt x="1466121" y="81311"/>
                  </a:lnTo>
                </a:path>
              </a:pathLst>
            </a:custGeom>
            <a:ln w="35231" cap="flat">
              <a:solidFill>
                <a:srgbClr val="BEBEBE">
                  <a:alpha val="69803"/>
                </a:srgbClr>
              </a:solidFill>
              <a:prstDash val="solid"/>
              <a:round/>
            </a:ln>
          </p:spPr>
          <p:txBody>
            <a:bodyPr/>
            <a:lstStyle/>
            <a:p/>
          </p:txBody>
        </p:sp>
        <p:sp>
          <p:nvSpPr>
            <p:cNvPr id="312" name="pl312"/>
            <p:cNvSpPr/>
            <p:nvPr/>
          </p:nvSpPr>
          <p:spPr>
            <a:xfrm>
              <a:off x="4170338" y="3968554"/>
              <a:ext cx="1466121" cy="97573"/>
            </a:xfrm>
            <a:custGeom>
              <a:avLst/>
              <a:pathLst>
                <a:path w="1466121" h="97573">
                  <a:moveTo>
                    <a:pt x="0" y="16262"/>
                  </a:moveTo>
                  <a:lnTo>
                    <a:pt x="209445" y="0"/>
                  </a:lnTo>
                  <a:lnTo>
                    <a:pt x="418891" y="48786"/>
                  </a:lnTo>
                  <a:lnTo>
                    <a:pt x="628337" y="97573"/>
                  </a:lnTo>
                  <a:lnTo>
                    <a:pt x="837783" y="81311"/>
                  </a:lnTo>
                  <a:lnTo>
                    <a:pt x="1047229" y="32524"/>
                  </a:lnTo>
                  <a:lnTo>
                    <a:pt x="1256675" y="32524"/>
                  </a:lnTo>
                  <a:lnTo>
                    <a:pt x="1466121" y="16262"/>
                  </a:lnTo>
                </a:path>
              </a:pathLst>
            </a:custGeom>
            <a:ln w="20325" cap="flat">
              <a:solidFill>
                <a:srgbClr val="6B6B6B">
                  <a:alpha val="100000"/>
                </a:srgbClr>
              </a:solidFill>
              <a:prstDash val="solid"/>
              <a:round/>
            </a:ln>
          </p:spPr>
          <p:txBody>
            <a:bodyPr/>
            <a:lstStyle/>
            <a:p/>
          </p:txBody>
        </p:sp>
        <p:sp>
          <p:nvSpPr>
            <p:cNvPr id="313" name="pl313"/>
            <p:cNvSpPr/>
            <p:nvPr/>
          </p:nvSpPr>
          <p:spPr>
            <a:xfrm>
              <a:off x="4170338" y="3968554"/>
              <a:ext cx="1466121" cy="146359"/>
            </a:xfrm>
            <a:custGeom>
              <a:avLst/>
              <a:pathLst>
                <a:path w="1466121" h="146359">
                  <a:moveTo>
                    <a:pt x="0" y="48786"/>
                  </a:moveTo>
                  <a:lnTo>
                    <a:pt x="209445" y="0"/>
                  </a:lnTo>
                  <a:lnTo>
                    <a:pt x="418891" y="16262"/>
                  </a:lnTo>
                  <a:lnTo>
                    <a:pt x="628337" y="32524"/>
                  </a:lnTo>
                  <a:lnTo>
                    <a:pt x="837783" y="146359"/>
                  </a:lnTo>
                  <a:lnTo>
                    <a:pt x="1047229" y="65048"/>
                  </a:lnTo>
                  <a:lnTo>
                    <a:pt x="1256675" y="65048"/>
                  </a:lnTo>
                  <a:lnTo>
                    <a:pt x="1466121" y="81311"/>
                  </a:lnTo>
                </a:path>
              </a:pathLst>
            </a:custGeom>
            <a:ln w="40651" cap="flat">
              <a:solidFill>
                <a:srgbClr val="000000">
                  <a:alpha val="100000"/>
                </a:srgbClr>
              </a:solidFill>
              <a:prstDash val="solid"/>
              <a:round/>
            </a:ln>
          </p:spPr>
          <p:txBody>
            <a:bodyPr/>
            <a:lstStyle/>
            <a:p/>
          </p:txBody>
        </p:sp>
        <p:sp>
          <p:nvSpPr>
            <p:cNvPr id="314" name="pl314"/>
            <p:cNvSpPr/>
            <p:nvPr/>
          </p:nvSpPr>
          <p:spPr>
            <a:xfrm>
              <a:off x="4170338" y="3968554"/>
              <a:ext cx="1466121" cy="146359"/>
            </a:xfrm>
            <a:custGeom>
              <a:avLst/>
              <a:pathLst>
                <a:path w="1466121" h="146359">
                  <a:moveTo>
                    <a:pt x="0" y="48786"/>
                  </a:moveTo>
                  <a:lnTo>
                    <a:pt x="209445" y="0"/>
                  </a:lnTo>
                  <a:lnTo>
                    <a:pt x="418891" y="16262"/>
                  </a:lnTo>
                  <a:lnTo>
                    <a:pt x="628337" y="32524"/>
                  </a:lnTo>
                  <a:lnTo>
                    <a:pt x="837783" y="146359"/>
                  </a:lnTo>
                  <a:lnTo>
                    <a:pt x="1047229" y="65048"/>
                  </a:lnTo>
                  <a:lnTo>
                    <a:pt x="1256675" y="65048"/>
                  </a:lnTo>
                  <a:lnTo>
                    <a:pt x="1466121" y="81311"/>
                  </a:lnTo>
                </a:path>
              </a:pathLst>
            </a:custGeom>
            <a:ln w="35231" cap="flat">
              <a:solidFill>
                <a:srgbClr val="80BD41">
                  <a:alpha val="100000"/>
                </a:srgbClr>
              </a:solidFill>
              <a:prstDash val="solid"/>
              <a:round/>
            </a:ln>
          </p:spPr>
          <p:txBody>
            <a:bodyPr/>
            <a:lstStyle/>
            <a:p/>
          </p:txBody>
        </p:sp>
        <p:sp>
          <p:nvSpPr>
            <p:cNvPr id="315" name="pl315"/>
            <p:cNvSpPr/>
            <p:nvPr/>
          </p:nvSpPr>
          <p:spPr>
            <a:xfrm>
              <a:off x="4097032" y="3968554"/>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316" name="tx316"/>
            <p:cNvSpPr/>
            <p:nvPr/>
          </p:nvSpPr>
          <p:spPr>
            <a:xfrm>
              <a:off x="4122149" y="383878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17" name="tx317"/>
            <p:cNvSpPr/>
            <p:nvPr/>
          </p:nvSpPr>
          <p:spPr>
            <a:xfrm>
              <a:off x="4349654" y="37899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18" name="tx318"/>
            <p:cNvSpPr/>
            <p:nvPr/>
          </p:nvSpPr>
          <p:spPr>
            <a:xfrm>
              <a:off x="4541041" y="380626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19" name="tx319"/>
            <p:cNvSpPr/>
            <p:nvPr/>
          </p:nvSpPr>
          <p:spPr>
            <a:xfrm>
              <a:off x="4750487" y="382252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20" name="tx320"/>
            <p:cNvSpPr/>
            <p:nvPr/>
          </p:nvSpPr>
          <p:spPr>
            <a:xfrm>
              <a:off x="4959933" y="393635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21" name="tx321"/>
            <p:cNvSpPr/>
            <p:nvPr/>
          </p:nvSpPr>
          <p:spPr>
            <a:xfrm>
              <a:off x="5169379" y="385504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22" name="tx322"/>
            <p:cNvSpPr/>
            <p:nvPr/>
          </p:nvSpPr>
          <p:spPr>
            <a:xfrm>
              <a:off x="5378824" y="385504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23" name="tx323"/>
            <p:cNvSpPr/>
            <p:nvPr/>
          </p:nvSpPr>
          <p:spPr>
            <a:xfrm>
              <a:off x="5588270" y="387131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324" name="rc324"/>
            <p:cNvSpPr/>
            <p:nvPr/>
          </p:nvSpPr>
          <p:spPr>
            <a:xfrm>
              <a:off x="4097032" y="4787209"/>
              <a:ext cx="1612733" cy="1019640"/>
            </a:xfrm>
            <a:prstGeom prst="rect">
              <a:avLst/>
            </a:prstGeom>
            <a:solidFill>
              <a:srgbClr val="EBEBEB">
                <a:alpha val="100000"/>
              </a:srgbClr>
            </a:solidFill>
          </p:spPr>
          <p:txBody>
            <a:bodyPr/>
            <a:lstStyle/>
            <a:p/>
          </p:txBody>
        </p:sp>
        <p:sp>
          <p:nvSpPr>
            <p:cNvPr id="325" name="pl325"/>
            <p:cNvSpPr/>
            <p:nvPr/>
          </p:nvSpPr>
          <p:spPr>
            <a:xfrm>
              <a:off x="4097032" y="547591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26" name="pl326"/>
            <p:cNvSpPr/>
            <p:nvPr/>
          </p:nvSpPr>
          <p:spPr>
            <a:xfrm>
              <a:off x="4097032" y="5069358"/>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27" name="pl327"/>
            <p:cNvSpPr/>
            <p:nvPr/>
          </p:nvSpPr>
          <p:spPr>
            <a:xfrm>
              <a:off x="4097032" y="567919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28" name="pl328"/>
            <p:cNvSpPr/>
            <p:nvPr/>
          </p:nvSpPr>
          <p:spPr>
            <a:xfrm>
              <a:off x="4097032" y="527263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29" name="pl329"/>
            <p:cNvSpPr/>
            <p:nvPr/>
          </p:nvSpPr>
          <p:spPr>
            <a:xfrm>
              <a:off x="4097032" y="486608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30" name="pl330"/>
            <p:cNvSpPr/>
            <p:nvPr/>
          </p:nvSpPr>
          <p:spPr>
            <a:xfrm>
              <a:off x="417033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31" name="pl331"/>
            <p:cNvSpPr/>
            <p:nvPr/>
          </p:nvSpPr>
          <p:spPr>
            <a:xfrm>
              <a:off x="437978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32" name="pl332"/>
            <p:cNvSpPr/>
            <p:nvPr/>
          </p:nvSpPr>
          <p:spPr>
            <a:xfrm>
              <a:off x="4589230"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33" name="pl333"/>
            <p:cNvSpPr/>
            <p:nvPr/>
          </p:nvSpPr>
          <p:spPr>
            <a:xfrm>
              <a:off x="479867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34" name="pl334"/>
            <p:cNvSpPr/>
            <p:nvPr/>
          </p:nvSpPr>
          <p:spPr>
            <a:xfrm>
              <a:off x="500812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35" name="pl335"/>
            <p:cNvSpPr/>
            <p:nvPr/>
          </p:nvSpPr>
          <p:spPr>
            <a:xfrm>
              <a:off x="521756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36" name="pl336"/>
            <p:cNvSpPr/>
            <p:nvPr/>
          </p:nvSpPr>
          <p:spPr>
            <a:xfrm>
              <a:off x="542701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37" name="pl337"/>
            <p:cNvSpPr/>
            <p:nvPr/>
          </p:nvSpPr>
          <p:spPr>
            <a:xfrm>
              <a:off x="563645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38" name="pl338"/>
            <p:cNvSpPr/>
            <p:nvPr/>
          </p:nvSpPr>
          <p:spPr>
            <a:xfrm>
              <a:off x="4170338" y="5272636"/>
              <a:ext cx="1466121" cy="97573"/>
            </a:xfrm>
            <a:custGeom>
              <a:avLst/>
              <a:pathLst>
                <a:path w="1466121" h="97573">
                  <a:moveTo>
                    <a:pt x="0" y="16262"/>
                  </a:moveTo>
                  <a:lnTo>
                    <a:pt x="209445" y="0"/>
                  </a:lnTo>
                  <a:lnTo>
                    <a:pt x="418891" y="48786"/>
                  </a:lnTo>
                  <a:lnTo>
                    <a:pt x="628337" y="97573"/>
                  </a:lnTo>
                  <a:lnTo>
                    <a:pt x="837783" y="81311"/>
                  </a:lnTo>
                  <a:lnTo>
                    <a:pt x="1047229" y="32524"/>
                  </a:lnTo>
                  <a:lnTo>
                    <a:pt x="1256675" y="32524"/>
                  </a:lnTo>
                  <a:lnTo>
                    <a:pt x="1466121" y="16262"/>
                  </a:lnTo>
                </a:path>
              </a:pathLst>
            </a:custGeom>
            <a:ln w="20325" cap="flat">
              <a:solidFill>
                <a:srgbClr val="BEBEBE">
                  <a:alpha val="69803"/>
                </a:srgbClr>
              </a:solidFill>
              <a:prstDash val="solid"/>
              <a:round/>
            </a:ln>
          </p:spPr>
          <p:txBody>
            <a:bodyPr/>
            <a:lstStyle/>
            <a:p/>
          </p:txBody>
        </p:sp>
        <p:sp>
          <p:nvSpPr>
            <p:cNvPr id="339" name="pl339"/>
            <p:cNvSpPr/>
            <p:nvPr/>
          </p:nvSpPr>
          <p:spPr>
            <a:xfrm>
              <a:off x="4170338" y="5272636"/>
              <a:ext cx="1466121" cy="65048"/>
            </a:xfrm>
            <a:custGeom>
              <a:avLst/>
              <a:pathLst>
                <a:path w="1466121" h="65048">
                  <a:moveTo>
                    <a:pt x="0" y="32524"/>
                  </a:moveTo>
                  <a:lnTo>
                    <a:pt x="209445" y="0"/>
                  </a:lnTo>
                  <a:lnTo>
                    <a:pt x="418891" y="65048"/>
                  </a:lnTo>
                  <a:lnTo>
                    <a:pt x="628337" y="48786"/>
                  </a:lnTo>
                  <a:lnTo>
                    <a:pt x="837783" y="65048"/>
                  </a:lnTo>
                  <a:lnTo>
                    <a:pt x="1047229" y="65048"/>
                  </a:lnTo>
                  <a:lnTo>
                    <a:pt x="1256675" y="65048"/>
                  </a:lnTo>
                  <a:lnTo>
                    <a:pt x="1466121" y="65048"/>
                  </a:lnTo>
                </a:path>
              </a:pathLst>
            </a:custGeom>
            <a:ln w="40651" cap="flat">
              <a:solidFill>
                <a:srgbClr val="BEBEBE">
                  <a:alpha val="69803"/>
                </a:srgbClr>
              </a:solidFill>
              <a:prstDash val="solid"/>
              <a:round/>
            </a:ln>
          </p:spPr>
          <p:txBody>
            <a:bodyPr/>
            <a:lstStyle/>
            <a:p/>
          </p:txBody>
        </p:sp>
        <p:sp>
          <p:nvSpPr>
            <p:cNvPr id="340" name="pl340"/>
            <p:cNvSpPr/>
            <p:nvPr/>
          </p:nvSpPr>
          <p:spPr>
            <a:xfrm>
              <a:off x="4170338" y="5272636"/>
              <a:ext cx="1466121" cy="65048"/>
            </a:xfrm>
            <a:custGeom>
              <a:avLst/>
              <a:pathLst>
                <a:path w="1466121" h="65048">
                  <a:moveTo>
                    <a:pt x="0" y="32524"/>
                  </a:moveTo>
                  <a:lnTo>
                    <a:pt x="209445" y="0"/>
                  </a:lnTo>
                  <a:lnTo>
                    <a:pt x="418891" y="65048"/>
                  </a:lnTo>
                  <a:lnTo>
                    <a:pt x="628337" y="48786"/>
                  </a:lnTo>
                  <a:lnTo>
                    <a:pt x="837783" y="65048"/>
                  </a:lnTo>
                  <a:lnTo>
                    <a:pt x="1047229" y="65048"/>
                  </a:lnTo>
                  <a:lnTo>
                    <a:pt x="1256675" y="65048"/>
                  </a:lnTo>
                  <a:lnTo>
                    <a:pt x="1466121" y="65048"/>
                  </a:lnTo>
                </a:path>
              </a:pathLst>
            </a:custGeom>
            <a:ln w="35231" cap="flat">
              <a:solidFill>
                <a:srgbClr val="BEBEBE">
                  <a:alpha val="69803"/>
                </a:srgbClr>
              </a:solidFill>
              <a:prstDash val="solid"/>
              <a:round/>
            </a:ln>
          </p:spPr>
          <p:txBody>
            <a:bodyPr/>
            <a:lstStyle/>
            <a:p/>
          </p:txBody>
        </p:sp>
        <p:sp>
          <p:nvSpPr>
            <p:cNvPr id="341" name="pl341"/>
            <p:cNvSpPr/>
            <p:nvPr/>
          </p:nvSpPr>
          <p:spPr>
            <a:xfrm>
              <a:off x="4170338" y="5272636"/>
              <a:ext cx="1466121" cy="97573"/>
            </a:xfrm>
            <a:custGeom>
              <a:avLst/>
              <a:pathLst>
                <a:path w="1466121" h="97573">
                  <a:moveTo>
                    <a:pt x="0" y="16262"/>
                  </a:moveTo>
                  <a:lnTo>
                    <a:pt x="209445" y="0"/>
                  </a:lnTo>
                  <a:lnTo>
                    <a:pt x="418891" y="48786"/>
                  </a:lnTo>
                  <a:lnTo>
                    <a:pt x="628337" y="97573"/>
                  </a:lnTo>
                  <a:lnTo>
                    <a:pt x="837783" y="81311"/>
                  </a:lnTo>
                  <a:lnTo>
                    <a:pt x="1047229" y="32524"/>
                  </a:lnTo>
                  <a:lnTo>
                    <a:pt x="1256675" y="32524"/>
                  </a:lnTo>
                  <a:lnTo>
                    <a:pt x="1466121" y="16262"/>
                  </a:lnTo>
                </a:path>
              </a:pathLst>
            </a:custGeom>
            <a:ln w="20325" cap="flat">
              <a:solidFill>
                <a:srgbClr val="6B6B6B">
                  <a:alpha val="100000"/>
                </a:srgbClr>
              </a:solidFill>
              <a:prstDash val="solid"/>
              <a:round/>
            </a:ln>
          </p:spPr>
          <p:txBody>
            <a:bodyPr/>
            <a:lstStyle/>
            <a:p/>
          </p:txBody>
        </p:sp>
        <p:sp>
          <p:nvSpPr>
            <p:cNvPr id="342" name="pl342"/>
            <p:cNvSpPr/>
            <p:nvPr/>
          </p:nvSpPr>
          <p:spPr>
            <a:xfrm>
              <a:off x="4170338" y="5272636"/>
              <a:ext cx="1466121" cy="65048"/>
            </a:xfrm>
            <a:custGeom>
              <a:avLst/>
              <a:pathLst>
                <a:path w="1466121" h="65048">
                  <a:moveTo>
                    <a:pt x="0" y="32524"/>
                  </a:moveTo>
                  <a:lnTo>
                    <a:pt x="209445" y="0"/>
                  </a:lnTo>
                  <a:lnTo>
                    <a:pt x="418891" y="65048"/>
                  </a:lnTo>
                  <a:lnTo>
                    <a:pt x="628337" y="48786"/>
                  </a:lnTo>
                  <a:lnTo>
                    <a:pt x="837783" y="65048"/>
                  </a:lnTo>
                  <a:lnTo>
                    <a:pt x="1047229" y="65048"/>
                  </a:lnTo>
                  <a:lnTo>
                    <a:pt x="1256675" y="65048"/>
                  </a:lnTo>
                  <a:lnTo>
                    <a:pt x="1466121" y="65048"/>
                  </a:lnTo>
                </a:path>
              </a:pathLst>
            </a:custGeom>
            <a:ln w="40651" cap="flat">
              <a:solidFill>
                <a:srgbClr val="000000">
                  <a:alpha val="100000"/>
                </a:srgbClr>
              </a:solidFill>
              <a:prstDash val="solid"/>
              <a:round/>
            </a:ln>
          </p:spPr>
          <p:txBody>
            <a:bodyPr/>
            <a:lstStyle/>
            <a:p/>
          </p:txBody>
        </p:sp>
        <p:sp>
          <p:nvSpPr>
            <p:cNvPr id="343" name="pl343"/>
            <p:cNvSpPr/>
            <p:nvPr/>
          </p:nvSpPr>
          <p:spPr>
            <a:xfrm>
              <a:off x="4170338" y="5272636"/>
              <a:ext cx="1466121" cy="65048"/>
            </a:xfrm>
            <a:custGeom>
              <a:avLst/>
              <a:pathLst>
                <a:path w="1466121" h="65048">
                  <a:moveTo>
                    <a:pt x="0" y="32524"/>
                  </a:moveTo>
                  <a:lnTo>
                    <a:pt x="209445" y="0"/>
                  </a:lnTo>
                  <a:lnTo>
                    <a:pt x="418891" y="65048"/>
                  </a:lnTo>
                  <a:lnTo>
                    <a:pt x="628337" y="48786"/>
                  </a:lnTo>
                  <a:lnTo>
                    <a:pt x="837783" y="65048"/>
                  </a:lnTo>
                  <a:lnTo>
                    <a:pt x="1047229" y="65048"/>
                  </a:lnTo>
                  <a:lnTo>
                    <a:pt x="1256675" y="65048"/>
                  </a:lnTo>
                  <a:lnTo>
                    <a:pt x="1466121" y="65048"/>
                  </a:lnTo>
                </a:path>
              </a:pathLst>
            </a:custGeom>
            <a:ln w="35231" cap="flat">
              <a:solidFill>
                <a:srgbClr val="80BD41">
                  <a:alpha val="100000"/>
                </a:srgbClr>
              </a:solidFill>
              <a:prstDash val="solid"/>
              <a:round/>
            </a:ln>
          </p:spPr>
          <p:txBody>
            <a:bodyPr/>
            <a:lstStyle/>
            <a:p/>
          </p:txBody>
        </p:sp>
        <p:sp>
          <p:nvSpPr>
            <p:cNvPr id="344" name="pl344"/>
            <p:cNvSpPr/>
            <p:nvPr/>
          </p:nvSpPr>
          <p:spPr>
            <a:xfrm>
              <a:off x="4097032" y="5272636"/>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345" name="tx345"/>
            <p:cNvSpPr/>
            <p:nvPr/>
          </p:nvSpPr>
          <p:spPr>
            <a:xfrm>
              <a:off x="4122149" y="512660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46" name="tx346"/>
            <p:cNvSpPr/>
            <p:nvPr/>
          </p:nvSpPr>
          <p:spPr>
            <a:xfrm>
              <a:off x="4349654" y="50940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47" name="tx347"/>
            <p:cNvSpPr/>
            <p:nvPr/>
          </p:nvSpPr>
          <p:spPr>
            <a:xfrm>
              <a:off x="4541041" y="515913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48" name="tx348"/>
            <p:cNvSpPr/>
            <p:nvPr/>
          </p:nvSpPr>
          <p:spPr>
            <a:xfrm>
              <a:off x="4750487" y="514286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49" name="tx349"/>
            <p:cNvSpPr/>
            <p:nvPr/>
          </p:nvSpPr>
          <p:spPr>
            <a:xfrm>
              <a:off x="4959933" y="515913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50" name="tx350"/>
            <p:cNvSpPr/>
            <p:nvPr/>
          </p:nvSpPr>
          <p:spPr>
            <a:xfrm>
              <a:off x="5169379" y="515913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51" name="tx351"/>
            <p:cNvSpPr/>
            <p:nvPr/>
          </p:nvSpPr>
          <p:spPr>
            <a:xfrm>
              <a:off x="5378824" y="515913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52" name="tx352"/>
            <p:cNvSpPr/>
            <p:nvPr/>
          </p:nvSpPr>
          <p:spPr>
            <a:xfrm>
              <a:off x="5588270" y="515913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53" name="rc353"/>
            <p:cNvSpPr/>
            <p:nvPr/>
          </p:nvSpPr>
          <p:spPr>
            <a:xfrm>
              <a:off x="5779354" y="874964"/>
              <a:ext cx="1612733" cy="1019640"/>
            </a:xfrm>
            <a:prstGeom prst="rect">
              <a:avLst/>
            </a:prstGeom>
            <a:solidFill>
              <a:srgbClr val="EBEBEB">
                <a:alpha val="100000"/>
              </a:srgbClr>
            </a:solidFill>
          </p:spPr>
          <p:txBody>
            <a:bodyPr/>
            <a:lstStyle/>
            <a:p/>
          </p:txBody>
        </p:sp>
        <p:sp>
          <p:nvSpPr>
            <p:cNvPr id="354" name="pl354"/>
            <p:cNvSpPr/>
            <p:nvPr/>
          </p:nvSpPr>
          <p:spPr>
            <a:xfrm>
              <a:off x="5779354" y="1563668"/>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55" name="pl355"/>
            <p:cNvSpPr/>
            <p:nvPr/>
          </p:nvSpPr>
          <p:spPr>
            <a:xfrm>
              <a:off x="5779354" y="115711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56" name="pl356"/>
            <p:cNvSpPr/>
            <p:nvPr/>
          </p:nvSpPr>
          <p:spPr>
            <a:xfrm>
              <a:off x="5779354" y="176694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57" name="pl357"/>
            <p:cNvSpPr/>
            <p:nvPr/>
          </p:nvSpPr>
          <p:spPr>
            <a:xfrm>
              <a:off x="5779354" y="136039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58" name="pl358"/>
            <p:cNvSpPr/>
            <p:nvPr/>
          </p:nvSpPr>
          <p:spPr>
            <a:xfrm>
              <a:off x="5779354" y="95383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59" name="pl359"/>
            <p:cNvSpPr/>
            <p:nvPr/>
          </p:nvSpPr>
          <p:spPr>
            <a:xfrm>
              <a:off x="5852660"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0" name="pl360"/>
            <p:cNvSpPr/>
            <p:nvPr/>
          </p:nvSpPr>
          <p:spPr>
            <a:xfrm>
              <a:off x="606210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1" name="pl361"/>
            <p:cNvSpPr/>
            <p:nvPr/>
          </p:nvSpPr>
          <p:spPr>
            <a:xfrm>
              <a:off x="627155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2" name="pl362"/>
            <p:cNvSpPr/>
            <p:nvPr/>
          </p:nvSpPr>
          <p:spPr>
            <a:xfrm>
              <a:off x="648099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3" name="pl363"/>
            <p:cNvSpPr/>
            <p:nvPr/>
          </p:nvSpPr>
          <p:spPr>
            <a:xfrm>
              <a:off x="669044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4" name="pl364"/>
            <p:cNvSpPr/>
            <p:nvPr/>
          </p:nvSpPr>
          <p:spPr>
            <a:xfrm>
              <a:off x="6899890"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5" name="pl365"/>
            <p:cNvSpPr/>
            <p:nvPr/>
          </p:nvSpPr>
          <p:spPr>
            <a:xfrm>
              <a:off x="710933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6" name="pl366"/>
            <p:cNvSpPr/>
            <p:nvPr/>
          </p:nvSpPr>
          <p:spPr>
            <a:xfrm>
              <a:off x="731878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7" name="pl367"/>
            <p:cNvSpPr/>
            <p:nvPr/>
          </p:nvSpPr>
          <p:spPr>
            <a:xfrm>
              <a:off x="5852660" y="1360391"/>
              <a:ext cx="1466121" cy="97573"/>
            </a:xfrm>
            <a:custGeom>
              <a:avLst/>
              <a:pathLst>
                <a:path w="1466121" h="97573">
                  <a:moveTo>
                    <a:pt x="0" y="16262"/>
                  </a:moveTo>
                  <a:lnTo>
                    <a:pt x="209445" y="0"/>
                  </a:lnTo>
                  <a:lnTo>
                    <a:pt x="418891" y="48786"/>
                  </a:lnTo>
                  <a:lnTo>
                    <a:pt x="628337" y="97573"/>
                  </a:lnTo>
                  <a:lnTo>
                    <a:pt x="837783" y="81311"/>
                  </a:lnTo>
                  <a:lnTo>
                    <a:pt x="1047229" y="32524"/>
                  </a:lnTo>
                  <a:lnTo>
                    <a:pt x="1256675" y="32524"/>
                  </a:lnTo>
                  <a:lnTo>
                    <a:pt x="1466121" y="16262"/>
                  </a:lnTo>
                </a:path>
              </a:pathLst>
            </a:custGeom>
            <a:ln w="20325" cap="flat">
              <a:solidFill>
                <a:srgbClr val="BEBEBE">
                  <a:alpha val="69803"/>
                </a:srgbClr>
              </a:solidFill>
              <a:prstDash val="solid"/>
              <a:round/>
            </a:ln>
          </p:spPr>
          <p:txBody>
            <a:bodyPr/>
            <a:lstStyle/>
            <a:p/>
          </p:txBody>
        </p:sp>
        <p:sp>
          <p:nvSpPr>
            <p:cNvPr id="368" name="pl368"/>
            <p:cNvSpPr/>
            <p:nvPr/>
          </p:nvSpPr>
          <p:spPr>
            <a:xfrm>
              <a:off x="5852660" y="1327866"/>
              <a:ext cx="1466121" cy="81311"/>
            </a:xfrm>
            <a:custGeom>
              <a:avLst/>
              <a:pathLst>
                <a:path w="1466121" h="81311">
                  <a:moveTo>
                    <a:pt x="0" y="0"/>
                  </a:moveTo>
                  <a:lnTo>
                    <a:pt x="209445" y="32524"/>
                  </a:lnTo>
                  <a:lnTo>
                    <a:pt x="418891" y="81311"/>
                  </a:lnTo>
                  <a:lnTo>
                    <a:pt x="628337" y="81311"/>
                  </a:lnTo>
                  <a:lnTo>
                    <a:pt x="837783" y="81311"/>
                  </a:lnTo>
                  <a:lnTo>
                    <a:pt x="1047229" y="81311"/>
                  </a:lnTo>
                  <a:lnTo>
                    <a:pt x="1256675" y="81311"/>
                  </a:lnTo>
                  <a:lnTo>
                    <a:pt x="1466121" y="81311"/>
                  </a:lnTo>
                </a:path>
              </a:pathLst>
            </a:custGeom>
            <a:ln w="40651" cap="flat">
              <a:solidFill>
                <a:srgbClr val="BEBEBE">
                  <a:alpha val="69803"/>
                </a:srgbClr>
              </a:solidFill>
              <a:prstDash val="solid"/>
              <a:round/>
            </a:ln>
          </p:spPr>
          <p:txBody>
            <a:bodyPr/>
            <a:lstStyle/>
            <a:p/>
          </p:txBody>
        </p:sp>
        <p:sp>
          <p:nvSpPr>
            <p:cNvPr id="369" name="pl369"/>
            <p:cNvSpPr/>
            <p:nvPr/>
          </p:nvSpPr>
          <p:spPr>
            <a:xfrm>
              <a:off x="5852660" y="1327866"/>
              <a:ext cx="1466121" cy="81311"/>
            </a:xfrm>
            <a:custGeom>
              <a:avLst/>
              <a:pathLst>
                <a:path w="1466121" h="81311">
                  <a:moveTo>
                    <a:pt x="0" y="0"/>
                  </a:moveTo>
                  <a:lnTo>
                    <a:pt x="209445" y="32524"/>
                  </a:lnTo>
                  <a:lnTo>
                    <a:pt x="418891" y="81311"/>
                  </a:lnTo>
                  <a:lnTo>
                    <a:pt x="628337" y="81311"/>
                  </a:lnTo>
                  <a:lnTo>
                    <a:pt x="837783" y="81311"/>
                  </a:lnTo>
                  <a:lnTo>
                    <a:pt x="1047229" y="81311"/>
                  </a:lnTo>
                  <a:lnTo>
                    <a:pt x="1256675" y="81311"/>
                  </a:lnTo>
                  <a:lnTo>
                    <a:pt x="1466121" y="81311"/>
                  </a:lnTo>
                </a:path>
              </a:pathLst>
            </a:custGeom>
            <a:ln w="35231" cap="flat">
              <a:solidFill>
                <a:srgbClr val="BEBEBE">
                  <a:alpha val="69803"/>
                </a:srgbClr>
              </a:solidFill>
              <a:prstDash val="solid"/>
              <a:round/>
            </a:ln>
          </p:spPr>
          <p:txBody>
            <a:bodyPr/>
            <a:lstStyle/>
            <a:p/>
          </p:txBody>
        </p:sp>
        <p:sp>
          <p:nvSpPr>
            <p:cNvPr id="370" name="pl370"/>
            <p:cNvSpPr/>
            <p:nvPr/>
          </p:nvSpPr>
          <p:spPr>
            <a:xfrm>
              <a:off x="5852660" y="1360391"/>
              <a:ext cx="1466121" cy="97573"/>
            </a:xfrm>
            <a:custGeom>
              <a:avLst/>
              <a:pathLst>
                <a:path w="1466121" h="97573">
                  <a:moveTo>
                    <a:pt x="0" y="16262"/>
                  </a:moveTo>
                  <a:lnTo>
                    <a:pt x="209445" y="0"/>
                  </a:lnTo>
                  <a:lnTo>
                    <a:pt x="418891" y="48786"/>
                  </a:lnTo>
                  <a:lnTo>
                    <a:pt x="628337" y="97573"/>
                  </a:lnTo>
                  <a:lnTo>
                    <a:pt x="837783" y="81311"/>
                  </a:lnTo>
                  <a:lnTo>
                    <a:pt x="1047229" y="32524"/>
                  </a:lnTo>
                  <a:lnTo>
                    <a:pt x="1256675" y="32524"/>
                  </a:lnTo>
                  <a:lnTo>
                    <a:pt x="1466121" y="16262"/>
                  </a:lnTo>
                </a:path>
              </a:pathLst>
            </a:custGeom>
            <a:ln w="20325" cap="flat">
              <a:solidFill>
                <a:srgbClr val="6B6B6B">
                  <a:alpha val="100000"/>
                </a:srgbClr>
              </a:solidFill>
              <a:prstDash val="solid"/>
              <a:round/>
            </a:ln>
          </p:spPr>
          <p:txBody>
            <a:bodyPr/>
            <a:lstStyle/>
            <a:p/>
          </p:txBody>
        </p:sp>
        <p:sp>
          <p:nvSpPr>
            <p:cNvPr id="371" name="pl371"/>
            <p:cNvSpPr/>
            <p:nvPr/>
          </p:nvSpPr>
          <p:spPr>
            <a:xfrm>
              <a:off x="5852660" y="1327866"/>
              <a:ext cx="1466121" cy="81311"/>
            </a:xfrm>
            <a:custGeom>
              <a:avLst/>
              <a:pathLst>
                <a:path w="1466121" h="81311">
                  <a:moveTo>
                    <a:pt x="0" y="0"/>
                  </a:moveTo>
                  <a:lnTo>
                    <a:pt x="209445" y="32524"/>
                  </a:lnTo>
                  <a:lnTo>
                    <a:pt x="418891" y="81311"/>
                  </a:lnTo>
                  <a:lnTo>
                    <a:pt x="628337" y="81311"/>
                  </a:lnTo>
                  <a:lnTo>
                    <a:pt x="837783" y="81311"/>
                  </a:lnTo>
                  <a:lnTo>
                    <a:pt x="1047229" y="81311"/>
                  </a:lnTo>
                  <a:lnTo>
                    <a:pt x="1256675" y="81311"/>
                  </a:lnTo>
                  <a:lnTo>
                    <a:pt x="1466121" y="81311"/>
                  </a:lnTo>
                </a:path>
              </a:pathLst>
            </a:custGeom>
            <a:ln w="40651" cap="flat">
              <a:solidFill>
                <a:srgbClr val="000000">
                  <a:alpha val="100000"/>
                </a:srgbClr>
              </a:solidFill>
              <a:prstDash val="solid"/>
              <a:round/>
            </a:ln>
          </p:spPr>
          <p:txBody>
            <a:bodyPr/>
            <a:lstStyle/>
            <a:p/>
          </p:txBody>
        </p:sp>
        <p:sp>
          <p:nvSpPr>
            <p:cNvPr id="372" name="pl372"/>
            <p:cNvSpPr/>
            <p:nvPr/>
          </p:nvSpPr>
          <p:spPr>
            <a:xfrm>
              <a:off x="5852660" y="1327866"/>
              <a:ext cx="1466121" cy="81311"/>
            </a:xfrm>
            <a:custGeom>
              <a:avLst/>
              <a:pathLst>
                <a:path w="1466121" h="81311">
                  <a:moveTo>
                    <a:pt x="0" y="0"/>
                  </a:moveTo>
                  <a:lnTo>
                    <a:pt x="209445" y="32524"/>
                  </a:lnTo>
                  <a:lnTo>
                    <a:pt x="418891" y="81311"/>
                  </a:lnTo>
                  <a:lnTo>
                    <a:pt x="628337" y="81311"/>
                  </a:lnTo>
                  <a:lnTo>
                    <a:pt x="837783" y="81311"/>
                  </a:lnTo>
                  <a:lnTo>
                    <a:pt x="1047229" y="81311"/>
                  </a:lnTo>
                  <a:lnTo>
                    <a:pt x="1256675" y="81311"/>
                  </a:lnTo>
                  <a:lnTo>
                    <a:pt x="1466121" y="81311"/>
                  </a:lnTo>
                </a:path>
              </a:pathLst>
            </a:custGeom>
            <a:ln w="35231" cap="flat">
              <a:solidFill>
                <a:srgbClr val="80BD41">
                  <a:alpha val="100000"/>
                </a:srgbClr>
              </a:solidFill>
              <a:prstDash val="solid"/>
              <a:round/>
            </a:ln>
          </p:spPr>
          <p:txBody>
            <a:bodyPr/>
            <a:lstStyle/>
            <a:p/>
          </p:txBody>
        </p:sp>
        <p:sp>
          <p:nvSpPr>
            <p:cNvPr id="373" name="pl373"/>
            <p:cNvSpPr/>
            <p:nvPr/>
          </p:nvSpPr>
          <p:spPr>
            <a:xfrm>
              <a:off x="5779354" y="1360391"/>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374" name="tx374"/>
            <p:cNvSpPr/>
            <p:nvPr/>
          </p:nvSpPr>
          <p:spPr>
            <a:xfrm>
              <a:off x="5822531" y="11493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75" name="tx375"/>
            <p:cNvSpPr/>
            <p:nvPr/>
          </p:nvSpPr>
          <p:spPr>
            <a:xfrm>
              <a:off x="6031977" y="11818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76" name="tx376"/>
            <p:cNvSpPr/>
            <p:nvPr/>
          </p:nvSpPr>
          <p:spPr>
            <a:xfrm>
              <a:off x="6223363" y="123062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77" name="tx377"/>
            <p:cNvSpPr/>
            <p:nvPr/>
          </p:nvSpPr>
          <p:spPr>
            <a:xfrm>
              <a:off x="6432809" y="123062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78" name="tx378"/>
            <p:cNvSpPr/>
            <p:nvPr/>
          </p:nvSpPr>
          <p:spPr>
            <a:xfrm>
              <a:off x="6642255" y="123062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79" name="tx379"/>
            <p:cNvSpPr/>
            <p:nvPr/>
          </p:nvSpPr>
          <p:spPr>
            <a:xfrm>
              <a:off x="6851701" y="123062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80" name="tx380"/>
            <p:cNvSpPr/>
            <p:nvPr/>
          </p:nvSpPr>
          <p:spPr>
            <a:xfrm>
              <a:off x="7061147" y="123062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81" name="tx381"/>
            <p:cNvSpPr/>
            <p:nvPr/>
          </p:nvSpPr>
          <p:spPr>
            <a:xfrm>
              <a:off x="7270593" y="123062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82" name="rc382"/>
            <p:cNvSpPr/>
            <p:nvPr/>
          </p:nvSpPr>
          <p:spPr>
            <a:xfrm>
              <a:off x="5779354" y="2179046"/>
              <a:ext cx="1612733" cy="1019640"/>
            </a:xfrm>
            <a:prstGeom prst="rect">
              <a:avLst/>
            </a:prstGeom>
            <a:solidFill>
              <a:srgbClr val="EBEBEB">
                <a:alpha val="100000"/>
              </a:srgbClr>
            </a:solidFill>
          </p:spPr>
          <p:txBody>
            <a:bodyPr/>
            <a:lstStyle/>
            <a:p/>
          </p:txBody>
        </p:sp>
        <p:sp>
          <p:nvSpPr>
            <p:cNvPr id="383" name="pl383"/>
            <p:cNvSpPr/>
            <p:nvPr/>
          </p:nvSpPr>
          <p:spPr>
            <a:xfrm>
              <a:off x="5779354" y="2867750"/>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84" name="pl384"/>
            <p:cNvSpPr/>
            <p:nvPr/>
          </p:nvSpPr>
          <p:spPr>
            <a:xfrm>
              <a:off x="5779354" y="246119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85" name="pl385"/>
            <p:cNvSpPr/>
            <p:nvPr/>
          </p:nvSpPr>
          <p:spPr>
            <a:xfrm>
              <a:off x="5779354" y="307102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86" name="pl386"/>
            <p:cNvSpPr/>
            <p:nvPr/>
          </p:nvSpPr>
          <p:spPr>
            <a:xfrm>
              <a:off x="5779354" y="266447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87" name="pl387"/>
            <p:cNvSpPr/>
            <p:nvPr/>
          </p:nvSpPr>
          <p:spPr>
            <a:xfrm>
              <a:off x="5779354" y="225791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88" name="pl388"/>
            <p:cNvSpPr/>
            <p:nvPr/>
          </p:nvSpPr>
          <p:spPr>
            <a:xfrm>
              <a:off x="5852660"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89" name="pl389"/>
            <p:cNvSpPr/>
            <p:nvPr/>
          </p:nvSpPr>
          <p:spPr>
            <a:xfrm>
              <a:off x="606210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0" name="pl390"/>
            <p:cNvSpPr/>
            <p:nvPr/>
          </p:nvSpPr>
          <p:spPr>
            <a:xfrm>
              <a:off x="627155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1" name="pl391"/>
            <p:cNvSpPr/>
            <p:nvPr/>
          </p:nvSpPr>
          <p:spPr>
            <a:xfrm>
              <a:off x="648099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2" name="pl392"/>
            <p:cNvSpPr/>
            <p:nvPr/>
          </p:nvSpPr>
          <p:spPr>
            <a:xfrm>
              <a:off x="669044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3" name="pl393"/>
            <p:cNvSpPr/>
            <p:nvPr/>
          </p:nvSpPr>
          <p:spPr>
            <a:xfrm>
              <a:off x="6899890"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4" name="pl394"/>
            <p:cNvSpPr/>
            <p:nvPr/>
          </p:nvSpPr>
          <p:spPr>
            <a:xfrm>
              <a:off x="710933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5" name="pl395"/>
            <p:cNvSpPr/>
            <p:nvPr/>
          </p:nvSpPr>
          <p:spPr>
            <a:xfrm>
              <a:off x="731878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6" name="pl396"/>
            <p:cNvSpPr/>
            <p:nvPr/>
          </p:nvSpPr>
          <p:spPr>
            <a:xfrm>
              <a:off x="5852660" y="2664472"/>
              <a:ext cx="1466121" cy="97573"/>
            </a:xfrm>
            <a:custGeom>
              <a:avLst/>
              <a:pathLst>
                <a:path w="1466121" h="97573">
                  <a:moveTo>
                    <a:pt x="0" y="16262"/>
                  </a:moveTo>
                  <a:lnTo>
                    <a:pt x="209445" y="0"/>
                  </a:lnTo>
                  <a:lnTo>
                    <a:pt x="418891" y="48786"/>
                  </a:lnTo>
                  <a:lnTo>
                    <a:pt x="628337" y="97573"/>
                  </a:lnTo>
                  <a:lnTo>
                    <a:pt x="837783" y="81311"/>
                  </a:lnTo>
                  <a:lnTo>
                    <a:pt x="1047229" y="32524"/>
                  </a:lnTo>
                  <a:lnTo>
                    <a:pt x="1256675" y="32524"/>
                  </a:lnTo>
                  <a:lnTo>
                    <a:pt x="1466121" y="16262"/>
                  </a:lnTo>
                </a:path>
              </a:pathLst>
            </a:custGeom>
            <a:ln w="20325" cap="flat">
              <a:solidFill>
                <a:srgbClr val="BEBEBE">
                  <a:alpha val="69803"/>
                </a:srgbClr>
              </a:solidFill>
              <a:prstDash val="solid"/>
              <a:round/>
            </a:ln>
          </p:spPr>
          <p:txBody>
            <a:bodyPr/>
            <a:lstStyle/>
            <a:p/>
          </p:txBody>
        </p:sp>
        <p:sp>
          <p:nvSpPr>
            <p:cNvPr id="397" name="pl397"/>
            <p:cNvSpPr/>
            <p:nvPr/>
          </p:nvSpPr>
          <p:spPr>
            <a:xfrm>
              <a:off x="5852660" y="2583161"/>
              <a:ext cx="1466121" cy="227670"/>
            </a:xfrm>
            <a:custGeom>
              <a:avLst/>
              <a:pathLst>
                <a:path w="1466121" h="227670">
                  <a:moveTo>
                    <a:pt x="0" y="0"/>
                  </a:moveTo>
                  <a:lnTo>
                    <a:pt x="209445" y="81311"/>
                  </a:lnTo>
                  <a:lnTo>
                    <a:pt x="418891" y="130097"/>
                  </a:lnTo>
                  <a:lnTo>
                    <a:pt x="628337" y="178884"/>
                  </a:lnTo>
                  <a:lnTo>
                    <a:pt x="837783" y="227670"/>
                  </a:lnTo>
                  <a:lnTo>
                    <a:pt x="1047229" y="146359"/>
                  </a:lnTo>
                  <a:lnTo>
                    <a:pt x="1256675" y="211408"/>
                  </a:lnTo>
                  <a:lnTo>
                    <a:pt x="1466121" y="178884"/>
                  </a:lnTo>
                </a:path>
              </a:pathLst>
            </a:custGeom>
            <a:ln w="40651" cap="flat">
              <a:solidFill>
                <a:srgbClr val="BEBEBE">
                  <a:alpha val="69803"/>
                </a:srgbClr>
              </a:solidFill>
              <a:prstDash val="solid"/>
              <a:round/>
            </a:ln>
          </p:spPr>
          <p:txBody>
            <a:bodyPr/>
            <a:lstStyle/>
            <a:p/>
          </p:txBody>
        </p:sp>
        <p:sp>
          <p:nvSpPr>
            <p:cNvPr id="398" name="pl398"/>
            <p:cNvSpPr/>
            <p:nvPr/>
          </p:nvSpPr>
          <p:spPr>
            <a:xfrm>
              <a:off x="5852660" y="2583161"/>
              <a:ext cx="1466121" cy="227670"/>
            </a:xfrm>
            <a:custGeom>
              <a:avLst/>
              <a:pathLst>
                <a:path w="1466121" h="227670">
                  <a:moveTo>
                    <a:pt x="0" y="0"/>
                  </a:moveTo>
                  <a:lnTo>
                    <a:pt x="209445" y="81311"/>
                  </a:lnTo>
                  <a:lnTo>
                    <a:pt x="418891" y="130097"/>
                  </a:lnTo>
                  <a:lnTo>
                    <a:pt x="628337" y="178884"/>
                  </a:lnTo>
                  <a:lnTo>
                    <a:pt x="837783" y="227670"/>
                  </a:lnTo>
                  <a:lnTo>
                    <a:pt x="1047229" y="146359"/>
                  </a:lnTo>
                  <a:lnTo>
                    <a:pt x="1256675" y="211408"/>
                  </a:lnTo>
                  <a:lnTo>
                    <a:pt x="1466121" y="178884"/>
                  </a:lnTo>
                </a:path>
              </a:pathLst>
            </a:custGeom>
            <a:ln w="35231" cap="flat">
              <a:solidFill>
                <a:srgbClr val="BEBEBE">
                  <a:alpha val="69803"/>
                </a:srgbClr>
              </a:solidFill>
              <a:prstDash val="solid"/>
              <a:round/>
            </a:ln>
          </p:spPr>
          <p:txBody>
            <a:bodyPr/>
            <a:lstStyle/>
            <a:p/>
          </p:txBody>
        </p:sp>
        <p:sp>
          <p:nvSpPr>
            <p:cNvPr id="399" name="pl399"/>
            <p:cNvSpPr/>
            <p:nvPr/>
          </p:nvSpPr>
          <p:spPr>
            <a:xfrm>
              <a:off x="5852660" y="2664472"/>
              <a:ext cx="1466121" cy="97573"/>
            </a:xfrm>
            <a:custGeom>
              <a:avLst/>
              <a:pathLst>
                <a:path w="1466121" h="97573">
                  <a:moveTo>
                    <a:pt x="0" y="16262"/>
                  </a:moveTo>
                  <a:lnTo>
                    <a:pt x="209445" y="0"/>
                  </a:lnTo>
                  <a:lnTo>
                    <a:pt x="418891" y="48786"/>
                  </a:lnTo>
                  <a:lnTo>
                    <a:pt x="628337" y="97573"/>
                  </a:lnTo>
                  <a:lnTo>
                    <a:pt x="837783" y="81311"/>
                  </a:lnTo>
                  <a:lnTo>
                    <a:pt x="1047229" y="32524"/>
                  </a:lnTo>
                  <a:lnTo>
                    <a:pt x="1256675" y="32524"/>
                  </a:lnTo>
                  <a:lnTo>
                    <a:pt x="1466121" y="16262"/>
                  </a:lnTo>
                </a:path>
              </a:pathLst>
            </a:custGeom>
            <a:ln w="20325" cap="flat">
              <a:solidFill>
                <a:srgbClr val="6B6B6B">
                  <a:alpha val="100000"/>
                </a:srgbClr>
              </a:solidFill>
              <a:prstDash val="solid"/>
              <a:round/>
            </a:ln>
          </p:spPr>
          <p:txBody>
            <a:bodyPr/>
            <a:lstStyle/>
            <a:p/>
          </p:txBody>
        </p:sp>
        <p:sp>
          <p:nvSpPr>
            <p:cNvPr id="400" name="pl400"/>
            <p:cNvSpPr/>
            <p:nvPr/>
          </p:nvSpPr>
          <p:spPr>
            <a:xfrm>
              <a:off x="5852660" y="2583161"/>
              <a:ext cx="1466121" cy="227670"/>
            </a:xfrm>
            <a:custGeom>
              <a:avLst/>
              <a:pathLst>
                <a:path w="1466121" h="227670">
                  <a:moveTo>
                    <a:pt x="0" y="0"/>
                  </a:moveTo>
                  <a:lnTo>
                    <a:pt x="209445" y="81311"/>
                  </a:lnTo>
                  <a:lnTo>
                    <a:pt x="418891" y="130097"/>
                  </a:lnTo>
                  <a:lnTo>
                    <a:pt x="628337" y="178884"/>
                  </a:lnTo>
                  <a:lnTo>
                    <a:pt x="837783" y="227670"/>
                  </a:lnTo>
                  <a:lnTo>
                    <a:pt x="1047229" y="146359"/>
                  </a:lnTo>
                  <a:lnTo>
                    <a:pt x="1256675" y="211408"/>
                  </a:lnTo>
                  <a:lnTo>
                    <a:pt x="1466121" y="178884"/>
                  </a:lnTo>
                </a:path>
              </a:pathLst>
            </a:custGeom>
            <a:ln w="40651" cap="flat">
              <a:solidFill>
                <a:srgbClr val="000000">
                  <a:alpha val="100000"/>
                </a:srgbClr>
              </a:solidFill>
              <a:prstDash val="solid"/>
              <a:round/>
            </a:ln>
          </p:spPr>
          <p:txBody>
            <a:bodyPr/>
            <a:lstStyle/>
            <a:p/>
          </p:txBody>
        </p:sp>
        <p:sp>
          <p:nvSpPr>
            <p:cNvPr id="401" name="pl401"/>
            <p:cNvSpPr/>
            <p:nvPr/>
          </p:nvSpPr>
          <p:spPr>
            <a:xfrm>
              <a:off x="5852660" y="2583161"/>
              <a:ext cx="1466121" cy="227670"/>
            </a:xfrm>
            <a:custGeom>
              <a:avLst/>
              <a:pathLst>
                <a:path w="1466121" h="227670">
                  <a:moveTo>
                    <a:pt x="0" y="0"/>
                  </a:moveTo>
                  <a:lnTo>
                    <a:pt x="209445" y="81311"/>
                  </a:lnTo>
                  <a:lnTo>
                    <a:pt x="418891" y="130097"/>
                  </a:lnTo>
                  <a:lnTo>
                    <a:pt x="628337" y="178884"/>
                  </a:lnTo>
                  <a:lnTo>
                    <a:pt x="837783" y="227670"/>
                  </a:lnTo>
                  <a:lnTo>
                    <a:pt x="1047229" y="146359"/>
                  </a:lnTo>
                  <a:lnTo>
                    <a:pt x="1256675" y="211408"/>
                  </a:lnTo>
                  <a:lnTo>
                    <a:pt x="1466121" y="178884"/>
                  </a:lnTo>
                </a:path>
              </a:pathLst>
            </a:custGeom>
            <a:ln w="35231" cap="flat">
              <a:solidFill>
                <a:srgbClr val="80BD41">
                  <a:alpha val="100000"/>
                </a:srgbClr>
              </a:solidFill>
              <a:prstDash val="solid"/>
              <a:round/>
            </a:ln>
          </p:spPr>
          <p:txBody>
            <a:bodyPr/>
            <a:lstStyle/>
            <a:p/>
          </p:txBody>
        </p:sp>
        <p:sp>
          <p:nvSpPr>
            <p:cNvPr id="402" name="pl402"/>
            <p:cNvSpPr/>
            <p:nvPr/>
          </p:nvSpPr>
          <p:spPr>
            <a:xfrm>
              <a:off x="5779354" y="2664472"/>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403" name="tx403"/>
            <p:cNvSpPr/>
            <p:nvPr/>
          </p:nvSpPr>
          <p:spPr>
            <a:xfrm>
              <a:off x="5822531" y="24046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404" name="tx404"/>
            <p:cNvSpPr/>
            <p:nvPr/>
          </p:nvSpPr>
          <p:spPr>
            <a:xfrm>
              <a:off x="6031977" y="248591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05" name="tx405"/>
            <p:cNvSpPr/>
            <p:nvPr/>
          </p:nvSpPr>
          <p:spPr>
            <a:xfrm>
              <a:off x="6223363" y="253470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06" name="tx406"/>
            <p:cNvSpPr/>
            <p:nvPr/>
          </p:nvSpPr>
          <p:spPr>
            <a:xfrm>
              <a:off x="6432809" y="258349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407" name="tx407"/>
            <p:cNvSpPr/>
            <p:nvPr/>
          </p:nvSpPr>
          <p:spPr>
            <a:xfrm>
              <a:off x="6642255" y="263227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408" name="tx408"/>
            <p:cNvSpPr/>
            <p:nvPr/>
          </p:nvSpPr>
          <p:spPr>
            <a:xfrm>
              <a:off x="6851701" y="255096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09" name="tx409"/>
            <p:cNvSpPr/>
            <p:nvPr/>
          </p:nvSpPr>
          <p:spPr>
            <a:xfrm>
              <a:off x="7061147" y="261601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410" name="tx410"/>
            <p:cNvSpPr/>
            <p:nvPr/>
          </p:nvSpPr>
          <p:spPr>
            <a:xfrm>
              <a:off x="7270593" y="258349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411" name="rc411"/>
            <p:cNvSpPr/>
            <p:nvPr/>
          </p:nvSpPr>
          <p:spPr>
            <a:xfrm>
              <a:off x="5779354" y="3483127"/>
              <a:ext cx="1612733" cy="1019640"/>
            </a:xfrm>
            <a:prstGeom prst="rect">
              <a:avLst/>
            </a:prstGeom>
            <a:solidFill>
              <a:srgbClr val="EBEBEB">
                <a:alpha val="100000"/>
              </a:srgbClr>
            </a:solidFill>
          </p:spPr>
          <p:txBody>
            <a:bodyPr/>
            <a:lstStyle/>
            <a:p/>
          </p:txBody>
        </p:sp>
        <p:sp>
          <p:nvSpPr>
            <p:cNvPr id="412" name="pl412"/>
            <p:cNvSpPr/>
            <p:nvPr/>
          </p:nvSpPr>
          <p:spPr>
            <a:xfrm>
              <a:off x="5779354" y="417183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13" name="pl413"/>
            <p:cNvSpPr/>
            <p:nvPr/>
          </p:nvSpPr>
          <p:spPr>
            <a:xfrm>
              <a:off x="5779354" y="376527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14" name="pl414"/>
            <p:cNvSpPr/>
            <p:nvPr/>
          </p:nvSpPr>
          <p:spPr>
            <a:xfrm>
              <a:off x="5779354" y="437510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15" name="pl415"/>
            <p:cNvSpPr/>
            <p:nvPr/>
          </p:nvSpPr>
          <p:spPr>
            <a:xfrm>
              <a:off x="5779354" y="3968554"/>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16" name="pl416"/>
            <p:cNvSpPr/>
            <p:nvPr/>
          </p:nvSpPr>
          <p:spPr>
            <a:xfrm>
              <a:off x="5779354" y="356199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17" name="pl417"/>
            <p:cNvSpPr/>
            <p:nvPr/>
          </p:nvSpPr>
          <p:spPr>
            <a:xfrm>
              <a:off x="5852660"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18" name="pl418"/>
            <p:cNvSpPr/>
            <p:nvPr/>
          </p:nvSpPr>
          <p:spPr>
            <a:xfrm>
              <a:off x="606210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19" name="pl419"/>
            <p:cNvSpPr/>
            <p:nvPr/>
          </p:nvSpPr>
          <p:spPr>
            <a:xfrm>
              <a:off x="627155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0" name="pl420"/>
            <p:cNvSpPr/>
            <p:nvPr/>
          </p:nvSpPr>
          <p:spPr>
            <a:xfrm>
              <a:off x="648099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1" name="pl421"/>
            <p:cNvSpPr/>
            <p:nvPr/>
          </p:nvSpPr>
          <p:spPr>
            <a:xfrm>
              <a:off x="669044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2" name="pl422"/>
            <p:cNvSpPr/>
            <p:nvPr/>
          </p:nvSpPr>
          <p:spPr>
            <a:xfrm>
              <a:off x="6899890"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3" name="pl423"/>
            <p:cNvSpPr/>
            <p:nvPr/>
          </p:nvSpPr>
          <p:spPr>
            <a:xfrm>
              <a:off x="710933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4" name="pl424"/>
            <p:cNvSpPr/>
            <p:nvPr/>
          </p:nvSpPr>
          <p:spPr>
            <a:xfrm>
              <a:off x="731878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5" name="pl425"/>
            <p:cNvSpPr/>
            <p:nvPr/>
          </p:nvSpPr>
          <p:spPr>
            <a:xfrm>
              <a:off x="5852660" y="3968554"/>
              <a:ext cx="1466121" cy="97573"/>
            </a:xfrm>
            <a:custGeom>
              <a:avLst/>
              <a:pathLst>
                <a:path w="1466121" h="97573">
                  <a:moveTo>
                    <a:pt x="0" y="16262"/>
                  </a:moveTo>
                  <a:lnTo>
                    <a:pt x="209445" y="0"/>
                  </a:lnTo>
                  <a:lnTo>
                    <a:pt x="418891" y="48786"/>
                  </a:lnTo>
                  <a:lnTo>
                    <a:pt x="628337" y="97573"/>
                  </a:lnTo>
                  <a:lnTo>
                    <a:pt x="837783" y="81311"/>
                  </a:lnTo>
                  <a:lnTo>
                    <a:pt x="1047229" y="32524"/>
                  </a:lnTo>
                  <a:lnTo>
                    <a:pt x="1256675" y="32524"/>
                  </a:lnTo>
                  <a:lnTo>
                    <a:pt x="1466121" y="16262"/>
                  </a:lnTo>
                </a:path>
              </a:pathLst>
            </a:custGeom>
            <a:ln w="20325" cap="flat">
              <a:solidFill>
                <a:srgbClr val="BEBEBE">
                  <a:alpha val="69803"/>
                </a:srgbClr>
              </a:solidFill>
              <a:prstDash val="solid"/>
              <a:round/>
            </a:ln>
          </p:spPr>
          <p:txBody>
            <a:bodyPr/>
            <a:lstStyle/>
            <a:p/>
          </p:txBody>
        </p:sp>
        <p:sp>
          <p:nvSpPr>
            <p:cNvPr id="426" name="pl426"/>
            <p:cNvSpPr/>
            <p:nvPr/>
          </p:nvSpPr>
          <p:spPr>
            <a:xfrm>
              <a:off x="5852660" y="3968554"/>
              <a:ext cx="1466121" cy="487866"/>
            </a:xfrm>
            <a:custGeom>
              <a:avLst/>
              <a:pathLst>
                <a:path w="1466121" h="487866">
                  <a:moveTo>
                    <a:pt x="0" y="0"/>
                  </a:moveTo>
                  <a:lnTo>
                    <a:pt x="209445" y="0"/>
                  </a:lnTo>
                  <a:lnTo>
                    <a:pt x="418891" y="227670"/>
                  </a:lnTo>
                  <a:lnTo>
                    <a:pt x="628337" y="471603"/>
                  </a:lnTo>
                  <a:lnTo>
                    <a:pt x="837783" y="487866"/>
                  </a:lnTo>
                  <a:lnTo>
                    <a:pt x="1047229" y="243933"/>
                  </a:lnTo>
                  <a:lnTo>
                    <a:pt x="1256675" y="243933"/>
                  </a:lnTo>
                  <a:lnTo>
                    <a:pt x="1466121" y="243933"/>
                  </a:lnTo>
                </a:path>
              </a:pathLst>
            </a:custGeom>
            <a:ln w="40651" cap="flat">
              <a:solidFill>
                <a:srgbClr val="BEBEBE">
                  <a:alpha val="69803"/>
                </a:srgbClr>
              </a:solidFill>
              <a:prstDash val="solid"/>
              <a:round/>
            </a:ln>
          </p:spPr>
          <p:txBody>
            <a:bodyPr/>
            <a:lstStyle/>
            <a:p/>
          </p:txBody>
        </p:sp>
        <p:sp>
          <p:nvSpPr>
            <p:cNvPr id="427" name="pl427"/>
            <p:cNvSpPr/>
            <p:nvPr/>
          </p:nvSpPr>
          <p:spPr>
            <a:xfrm>
              <a:off x="5852660" y="3968554"/>
              <a:ext cx="1466121" cy="487866"/>
            </a:xfrm>
            <a:custGeom>
              <a:avLst/>
              <a:pathLst>
                <a:path w="1466121" h="487866">
                  <a:moveTo>
                    <a:pt x="0" y="0"/>
                  </a:moveTo>
                  <a:lnTo>
                    <a:pt x="209445" y="0"/>
                  </a:lnTo>
                  <a:lnTo>
                    <a:pt x="418891" y="227670"/>
                  </a:lnTo>
                  <a:lnTo>
                    <a:pt x="628337" y="471603"/>
                  </a:lnTo>
                  <a:lnTo>
                    <a:pt x="837783" y="487866"/>
                  </a:lnTo>
                  <a:lnTo>
                    <a:pt x="1047229" y="243933"/>
                  </a:lnTo>
                  <a:lnTo>
                    <a:pt x="1256675" y="243933"/>
                  </a:lnTo>
                  <a:lnTo>
                    <a:pt x="1466121" y="243933"/>
                  </a:lnTo>
                </a:path>
              </a:pathLst>
            </a:custGeom>
            <a:ln w="35231" cap="flat">
              <a:solidFill>
                <a:srgbClr val="BEBEBE">
                  <a:alpha val="69803"/>
                </a:srgbClr>
              </a:solidFill>
              <a:prstDash val="solid"/>
              <a:round/>
            </a:ln>
          </p:spPr>
          <p:txBody>
            <a:bodyPr/>
            <a:lstStyle/>
            <a:p/>
          </p:txBody>
        </p:sp>
        <p:sp>
          <p:nvSpPr>
            <p:cNvPr id="428" name="pl428"/>
            <p:cNvSpPr/>
            <p:nvPr/>
          </p:nvSpPr>
          <p:spPr>
            <a:xfrm>
              <a:off x="5852660" y="3968554"/>
              <a:ext cx="1466121" cy="97573"/>
            </a:xfrm>
            <a:custGeom>
              <a:avLst/>
              <a:pathLst>
                <a:path w="1466121" h="97573">
                  <a:moveTo>
                    <a:pt x="0" y="16262"/>
                  </a:moveTo>
                  <a:lnTo>
                    <a:pt x="209445" y="0"/>
                  </a:lnTo>
                  <a:lnTo>
                    <a:pt x="418891" y="48786"/>
                  </a:lnTo>
                  <a:lnTo>
                    <a:pt x="628337" y="97573"/>
                  </a:lnTo>
                  <a:lnTo>
                    <a:pt x="837783" y="81311"/>
                  </a:lnTo>
                  <a:lnTo>
                    <a:pt x="1047229" y="32524"/>
                  </a:lnTo>
                  <a:lnTo>
                    <a:pt x="1256675" y="32524"/>
                  </a:lnTo>
                  <a:lnTo>
                    <a:pt x="1466121" y="16262"/>
                  </a:lnTo>
                </a:path>
              </a:pathLst>
            </a:custGeom>
            <a:ln w="20325" cap="flat">
              <a:solidFill>
                <a:srgbClr val="6B6B6B">
                  <a:alpha val="100000"/>
                </a:srgbClr>
              </a:solidFill>
              <a:prstDash val="solid"/>
              <a:round/>
            </a:ln>
          </p:spPr>
          <p:txBody>
            <a:bodyPr/>
            <a:lstStyle/>
            <a:p/>
          </p:txBody>
        </p:sp>
        <p:sp>
          <p:nvSpPr>
            <p:cNvPr id="429" name="pl429"/>
            <p:cNvSpPr/>
            <p:nvPr/>
          </p:nvSpPr>
          <p:spPr>
            <a:xfrm>
              <a:off x="5852660" y="3968554"/>
              <a:ext cx="1466121" cy="487866"/>
            </a:xfrm>
            <a:custGeom>
              <a:avLst/>
              <a:pathLst>
                <a:path w="1466121" h="487866">
                  <a:moveTo>
                    <a:pt x="0" y="0"/>
                  </a:moveTo>
                  <a:lnTo>
                    <a:pt x="209445" y="0"/>
                  </a:lnTo>
                  <a:lnTo>
                    <a:pt x="418891" y="227670"/>
                  </a:lnTo>
                  <a:lnTo>
                    <a:pt x="628337" y="471603"/>
                  </a:lnTo>
                  <a:lnTo>
                    <a:pt x="837783" y="487866"/>
                  </a:lnTo>
                  <a:lnTo>
                    <a:pt x="1047229" y="243933"/>
                  </a:lnTo>
                  <a:lnTo>
                    <a:pt x="1256675" y="243933"/>
                  </a:lnTo>
                  <a:lnTo>
                    <a:pt x="1466121" y="243933"/>
                  </a:lnTo>
                </a:path>
              </a:pathLst>
            </a:custGeom>
            <a:ln w="40651" cap="flat">
              <a:solidFill>
                <a:srgbClr val="000000">
                  <a:alpha val="100000"/>
                </a:srgbClr>
              </a:solidFill>
              <a:prstDash val="solid"/>
              <a:round/>
            </a:ln>
          </p:spPr>
          <p:txBody>
            <a:bodyPr/>
            <a:lstStyle/>
            <a:p/>
          </p:txBody>
        </p:sp>
        <p:sp>
          <p:nvSpPr>
            <p:cNvPr id="430" name="pl430"/>
            <p:cNvSpPr/>
            <p:nvPr/>
          </p:nvSpPr>
          <p:spPr>
            <a:xfrm>
              <a:off x="5852660" y="3968554"/>
              <a:ext cx="1466121" cy="487866"/>
            </a:xfrm>
            <a:custGeom>
              <a:avLst/>
              <a:pathLst>
                <a:path w="1466121" h="487866">
                  <a:moveTo>
                    <a:pt x="0" y="0"/>
                  </a:moveTo>
                  <a:lnTo>
                    <a:pt x="209445" y="0"/>
                  </a:lnTo>
                  <a:lnTo>
                    <a:pt x="418891" y="227670"/>
                  </a:lnTo>
                  <a:lnTo>
                    <a:pt x="628337" y="471603"/>
                  </a:lnTo>
                  <a:lnTo>
                    <a:pt x="837783" y="487866"/>
                  </a:lnTo>
                  <a:lnTo>
                    <a:pt x="1047229" y="243933"/>
                  </a:lnTo>
                  <a:lnTo>
                    <a:pt x="1256675" y="243933"/>
                  </a:lnTo>
                  <a:lnTo>
                    <a:pt x="1466121" y="243933"/>
                  </a:lnTo>
                </a:path>
              </a:pathLst>
            </a:custGeom>
            <a:ln w="35231" cap="flat">
              <a:solidFill>
                <a:srgbClr val="80BD41">
                  <a:alpha val="100000"/>
                </a:srgbClr>
              </a:solidFill>
              <a:prstDash val="solid"/>
              <a:round/>
            </a:ln>
          </p:spPr>
          <p:txBody>
            <a:bodyPr/>
            <a:lstStyle/>
            <a:p/>
          </p:txBody>
        </p:sp>
        <p:sp>
          <p:nvSpPr>
            <p:cNvPr id="431" name="pl431"/>
            <p:cNvSpPr/>
            <p:nvPr/>
          </p:nvSpPr>
          <p:spPr>
            <a:xfrm>
              <a:off x="5779354" y="3968554"/>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432" name="tx432"/>
            <p:cNvSpPr/>
            <p:nvPr/>
          </p:nvSpPr>
          <p:spPr>
            <a:xfrm>
              <a:off x="5822531" y="37899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33" name="tx433"/>
            <p:cNvSpPr/>
            <p:nvPr/>
          </p:nvSpPr>
          <p:spPr>
            <a:xfrm>
              <a:off x="6031977" y="37899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34" name="tx434"/>
            <p:cNvSpPr/>
            <p:nvPr/>
          </p:nvSpPr>
          <p:spPr>
            <a:xfrm>
              <a:off x="6193234" y="4017670"/>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435" name="tx435"/>
            <p:cNvSpPr/>
            <p:nvPr/>
          </p:nvSpPr>
          <p:spPr>
            <a:xfrm>
              <a:off x="6402680" y="4261603"/>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-29</a:t>
              </a:r>
            </a:p>
          </p:txBody>
        </p:sp>
        <p:sp>
          <p:nvSpPr>
            <p:cNvPr id="436" name="tx436"/>
            <p:cNvSpPr/>
            <p:nvPr/>
          </p:nvSpPr>
          <p:spPr>
            <a:xfrm>
              <a:off x="6612126" y="4277865"/>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-30</a:t>
              </a:r>
            </a:p>
          </p:txBody>
        </p:sp>
        <p:sp>
          <p:nvSpPr>
            <p:cNvPr id="437" name="tx437"/>
            <p:cNvSpPr/>
            <p:nvPr/>
          </p:nvSpPr>
          <p:spPr>
            <a:xfrm>
              <a:off x="6821572" y="4033932"/>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438" name="tx438"/>
            <p:cNvSpPr/>
            <p:nvPr/>
          </p:nvSpPr>
          <p:spPr>
            <a:xfrm>
              <a:off x="7031018" y="4033932"/>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439" name="tx439"/>
            <p:cNvSpPr/>
            <p:nvPr/>
          </p:nvSpPr>
          <p:spPr>
            <a:xfrm>
              <a:off x="7240463" y="4033932"/>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440" name="rc440"/>
            <p:cNvSpPr/>
            <p:nvPr/>
          </p:nvSpPr>
          <p:spPr>
            <a:xfrm>
              <a:off x="5779354" y="4787209"/>
              <a:ext cx="1612733" cy="1019640"/>
            </a:xfrm>
            <a:prstGeom prst="rect">
              <a:avLst/>
            </a:prstGeom>
            <a:solidFill>
              <a:srgbClr val="EBEBEB">
                <a:alpha val="100000"/>
              </a:srgbClr>
            </a:solidFill>
          </p:spPr>
          <p:txBody>
            <a:bodyPr/>
            <a:lstStyle/>
            <a:p/>
          </p:txBody>
        </p:sp>
        <p:sp>
          <p:nvSpPr>
            <p:cNvPr id="441" name="pl441"/>
            <p:cNvSpPr/>
            <p:nvPr/>
          </p:nvSpPr>
          <p:spPr>
            <a:xfrm>
              <a:off x="5779354" y="547591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42" name="pl442"/>
            <p:cNvSpPr/>
            <p:nvPr/>
          </p:nvSpPr>
          <p:spPr>
            <a:xfrm>
              <a:off x="5779354" y="5069358"/>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43" name="pl443"/>
            <p:cNvSpPr/>
            <p:nvPr/>
          </p:nvSpPr>
          <p:spPr>
            <a:xfrm>
              <a:off x="5779354" y="567919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44" name="pl444"/>
            <p:cNvSpPr/>
            <p:nvPr/>
          </p:nvSpPr>
          <p:spPr>
            <a:xfrm>
              <a:off x="5779354" y="527263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45" name="pl445"/>
            <p:cNvSpPr/>
            <p:nvPr/>
          </p:nvSpPr>
          <p:spPr>
            <a:xfrm>
              <a:off x="5779354" y="486608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46" name="pl446"/>
            <p:cNvSpPr/>
            <p:nvPr/>
          </p:nvSpPr>
          <p:spPr>
            <a:xfrm>
              <a:off x="5852660"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47" name="pl447"/>
            <p:cNvSpPr/>
            <p:nvPr/>
          </p:nvSpPr>
          <p:spPr>
            <a:xfrm>
              <a:off x="606210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48" name="pl448"/>
            <p:cNvSpPr/>
            <p:nvPr/>
          </p:nvSpPr>
          <p:spPr>
            <a:xfrm>
              <a:off x="627155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49" name="pl449"/>
            <p:cNvSpPr/>
            <p:nvPr/>
          </p:nvSpPr>
          <p:spPr>
            <a:xfrm>
              <a:off x="648099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0" name="pl450"/>
            <p:cNvSpPr/>
            <p:nvPr/>
          </p:nvSpPr>
          <p:spPr>
            <a:xfrm>
              <a:off x="669044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1" name="pl451"/>
            <p:cNvSpPr/>
            <p:nvPr/>
          </p:nvSpPr>
          <p:spPr>
            <a:xfrm>
              <a:off x="6899890"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2" name="pl452"/>
            <p:cNvSpPr/>
            <p:nvPr/>
          </p:nvSpPr>
          <p:spPr>
            <a:xfrm>
              <a:off x="710933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3" name="pl453"/>
            <p:cNvSpPr/>
            <p:nvPr/>
          </p:nvSpPr>
          <p:spPr>
            <a:xfrm>
              <a:off x="731878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4" name="pl454"/>
            <p:cNvSpPr/>
            <p:nvPr/>
          </p:nvSpPr>
          <p:spPr>
            <a:xfrm>
              <a:off x="5852660" y="5272636"/>
              <a:ext cx="1466121" cy="97573"/>
            </a:xfrm>
            <a:custGeom>
              <a:avLst/>
              <a:pathLst>
                <a:path w="1466121" h="97573">
                  <a:moveTo>
                    <a:pt x="0" y="16262"/>
                  </a:moveTo>
                  <a:lnTo>
                    <a:pt x="209445" y="0"/>
                  </a:lnTo>
                  <a:lnTo>
                    <a:pt x="418891" y="48786"/>
                  </a:lnTo>
                  <a:lnTo>
                    <a:pt x="628337" y="97573"/>
                  </a:lnTo>
                  <a:lnTo>
                    <a:pt x="837783" y="81311"/>
                  </a:lnTo>
                  <a:lnTo>
                    <a:pt x="1047229" y="32524"/>
                  </a:lnTo>
                  <a:lnTo>
                    <a:pt x="1256675" y="32524"/>
                  </a:lnTo>
                  <a:lnTo>
                    <a:pt x="1466121" y="16262"/>
                  </a:lnTo>
                </a:path>
              </a:pathLst>
            </a:custGeom>
            <a:ln w="20325" cap="flat">
              <a:solidFill>
                <a:srgbClr val="BEBEBE">
                  <a:alpha val="69803"/>
                </a:srgbClr>
              </a:solidFill>
              <a:prstDash val="solid"/>
              <a:round/>
            </a:ln>
          </p:spPr>
          <p:txBody>
            <a:bodyPr/>
            <a:lstStyle/>
            <a:p/>
          </p:txBody>
        </p:sp>
        <p:sp>
          <p:nvSpPr>
            <p:cNvPr id="455" name="pl455"/>
            <p:cNvSpPr/>
            <p:nvPr/>
          </p:nvSpPr>
          <p:spPr>
            <a:xfrm>
              <a:off x="5852660" y="5256374"/>
              <a:ext cx="1466121" cy="341506"/>
            </a:xfrm>
            <a:custGeom>
              <a:avLst/>
              <a:pathLst>
                <a:path w="1466121" h="341506">
                  <a:moveTo>
                    <a:pt x="0" y="65048"/>
                  </a:moveTo>
                  <a:lnTo>
                    <a:pt x="209445" y="16262"/>
                  </a:lnTo>
                  <a:lnTo>
                    <a:pt x="418891" y="32524"/>
                  </a:lnTo>
                  <a:lnTo>
                    <a:pt x="628337" y="0"/>
                  </a:lnTo>
                  <a:lnTo>
                    <a:pt x="837783" y="16262"/>
                  </a:lnTo>
                  <a:lnTo>
                    <a:pt x="1047229" y="113835"/>
                  </a:lnTo>
                  <a:lnTo>
                    <a:pt x="1256675" y="195146"/>
                  </a:lnTo>
                  <a:lnTo>
                    <a:pt x="1466121" y="341506"/>
                  </a:lnTo>
                </a:path>
              </a:pathLst>
            </a:custGeom>
            <a:ln w="40651" cap="flat">
              <a:solidFill>
                <a:srgbClr val="BEBEBE">
                  <a:alpha val="69803"/>
                </a:srgbClr>
              </a:solidFill>
              <a:prstDash val="solid"/>
              <a:round/>
            </a:ln>
          </p:spPr>
          <p:txBody>
            <a:bodyPr/>
            <a:lstStyle/>
            <a:p/>
          </p:txBody>
        </p:sp>
        <p:sp>
          <p:nvSpPr>
            <p:cNvPr id="456" name="pl456"/>
            <p:cNvSpPr/>
            <p:nvPr/>
          </p:nvSpPr>
          <p:spPr>
            <a:xfrm>
              <a:off x="5852660" y="5256374"/>
              <a:ext cx="1466121" cy="341506"/>
            </a:xfrm>
            <a:custGeom>
              <a:avLst/>
              <a:pathLst>
                <a:path w="1466121" h="341506">
                  <a:moveTo>
                    <a:pt x="0" y="65048"/>
                  </a:moveTo>
                  <a:lnTo>
                    <a:pt x="209445" y="16262"/>
                  </a:lnTo>
                  <a:lnTo>
                    <a:pt x="418891" y="32524"/>
                  </a:lnTo>
                  <a:lnTo>
                    <a:pt x="628337" y="0"/>
                  </a:lnTo>
                  <a:lnTo>
                    <a:pt x="837783" y="16262"/>
                  </a:lnTo>
                  <a:lnTo>
                    <a:pt x="1047229" y="113835"/>
                  </a:lnTo>
                  <a:lnTo>
                    <a:pt x="1256675" y="195146"/>
                  </a:lnTo>
                  <a:lnTo>
                    <a:pt x="1466121" y="341506"/>
                  </a:lnTo>
                </a:path>
              </a:pathLst>
            </a:custGeom>
            <a:ln w="35231" cap="flat">
              <a:solidFill>
                <a:srgbClr val="BEBEBE">
                  <a:alpha val="69803"/>
                </a:srgbClr>
              </a:solidFill>
              <a:prstDash val="solid"/>
              <a:round/>
            </a:ln>
          </p:spPr>
          <p:txBody>
            <a:bodyPr/>
            <a:lstStyle/>
            <a:p/>
          </p:txBody>
        </p:sp>
        <p:sp>
          <p:nvSpPr>
            <p:cNvPr id="457" name="pl457"/>
            <p:cNvSpPr/>
            <p:nvPr/>
          </p:nvSpPr>
          <p:spPr>
            <a:xfrm>
              <a:off x="5852660" y="5272636"/>
              <a:ext cx="1466121" cy="97573"/>
            </a:xfrm>
            <a:custGeom>
              <a:avLst/>
              <a:pathLst>
                <a:path w="1466121" h="97573">
                  <a:moveTo>
                    <a:pt x="0" y="16262"/>
                  </a:moveTo>
                  <a:lnTo>
                    <a:pt x="209445" y="0"/>
                  </a:lnTo>
                  <a:lnTo>
                    <a:pt x="418891" y="48786"/>
                  </a:lnTo>
                  <a:lnTo>
                    <a:pt x="628337" y="97573"/>
                  </a:lnTo>
                  <a:lnTo>
                    <a:pt x="837783" y="81311"/>
                  </a:lnTo>
                  <a:lnTo>
                    <a:pt x="1047229" y="32524"/>
                  </a:lnTo>
                  <a:lnTo>
                    <a:pt x="1256675" y="32524"/>
                  </a:lnTo>
                  <a:lnTo>
                    <a:pt x="1466121" y="16262"/>
                  </a:lnTo>
                </a:path>
              </a:pathLst>
            </a:custGeom>
            <a:ln w="20325" cap="flat">
              <a:solidFill>
                <a:srgbClr val="6B6B6B">
                  <a:alpha val="100000"/>
                </a:srgbClr>
              </a:solidFill>
              <a:prstDash val="solid"/>
              <a:round/>
            </a:ln>
          </p:spPr>
          <p:txBody>
            <a:bodyPr/>
            <a:lstStyle/>
            <a:p/>
          </p:txBody>
        </p:sp>
        <p:sp>
          <p:nvSpPr>
            <p:cNvPr id="458" name="pl458"/>
            <p:cNvSpPr/>
            <p:nvPr/>
          </p:nvSpPr>
          <p:spPr>
            <a:xfrm>
              <a:off x="5852660" y="5256374"/>
              <a:ext cx="1466121" cy="341506"/>
            </a:xfrm>
            <a:custGeom>
              <a:avLst/>
              <a:pathLst>
                <a:path w="1466121" h="341506">
                  <a:moveTo>
                    <a:pt x="0" y="65048"/>
                  </a:moveTo>
                  <a:lnTo>
                    <a:pt x="209445" y="16262"/>
                  </a:lnTo>
                  <a:lnTo>
                    <a:pt x="418891" y="32524"/>
                  </a:lnTo>
                  <a:lnTo>
                    <a:pt x="628337" y="0"/>
                  </a:lnTo>
                  <a:lnTo>
                    <a:pt x="837783" y="16262"/>
                  </a:lnTo>
                  <a:lnTo>
                    <a:pt x="1047229" y="113835"/>
                  </a:lnTo>
                  <a:lnTo>
                    <a:pt x="1256675" y="195146"/>
                  </a:lnTo>
                  <a:lnTo>
                    <a:pt x="1466121" y="341506"/>
                  </a:lnTo>
                </a:path>
              </a:pathLst>
            </a:custGeom>
            <a:ln w="40651" cap="flat">
              <a:solidFill>
                <a:srgbClr val="000000">
                  <a:alpha val="100000"/>
                </a:srgbClr>
              </a:solidFill>
              <a:prstDash val="solid"/>
              <a:round/>
            </a:ln>
          </p:spPr>
          <p:txBody>
            <a:bodyPr/>
            <a:lstStyle/>
            <a:p/>
          </p:txBody>
        </p:sp>
        <p:sp>
          <p:nvSpPr>
            <p:cNvPr id="459" name="pl459"/>
            <p:cNvSpPr/>
            <p:nvPr/>
          </p:nvSpPr>
          <p:spPr>
            <a:xfrm>
              <a:off x="5852660" y="5256374"/>
              <a:ext cx="1466121" cy="341506"/>
            </a:xfrm>
            <a:custGeom>
              <a:avLst/>
              <a:pathLst>
                <a:path w="1466121" h="341506">
                  <a:moveTo>
                    <a:pt x="0" y="65048"/>
                  </a:moveTo>
                  <a:lnTo>
                    <a:pt x="209445" y="16262"/>
                  </a:lnTo>
                  <a:lnTo>
                    <a:pt x="418891" y="32524"/>
                  </a:lnTo>
                  <a:lnTo>
                    <a:pt x="628337" y="0"/>
                  </a:lnTo>
                  <a:lnTo>
                    <a:pt x="837783" y="16262"/>
                  </a:lnTo>
                  <a:lnTo>
                    <a:pt x="1047229" y="113835"/>
                  </a:lnTo>
                  <a:lnTo>
                    <a:pt x="1256675" y="195146"/>
                  </a:lnTo>
                  <a:lnTo>
                    <a:pt x="1466121" y="341506"/>
                  </a:lnTo>
                </a:path>
              </a:pathLst>
            </a:custGeom>
            <a:ln w="35231" cap="flat">
              <a:solidFill>
                <a:srgbClr val="80BD41">
                  <a:alpha val="100000"/>
                </a:srgbClr>
              </a:solidFill>
              <a:prstDash val="solid"/>
              <a:round/>
            </a:ln>
          </p:spPr>
          <p:txBody>
            <a:bodyPr/>
            <a:lstStyle/>
            <a:p/>
          </p:txBody>
        </p:sp>
        <p:sp>
          <p:nvSpPr>
            <p:cNvPr id="460" name="pl460"/>
            <p:cNvSpPr/>
            <p:nvPr/>
          </p:nvSpPr>
          <p:spPr>
            <a:xfrm>
              <a:off x="5779354" y="5272636"/>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461" name="tx461"/>
            <p:cNvSpPr/>
            <p:nvPr/>
          </p:nvSpPr>
          <p:spPr>
            <a:xfrm>
              <a:off x="5804472" y="514286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62" name="tx462"/>
            <p:cNvSpPr/>
            <p:nvPr/>
          </p:nvSpPr>
          <p:spPr>
            <a:xfrm>
              <a:off x="6031977" y="50940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63" name="tx463"/>
            <p:cNvSpPr/>
            <p:nvPr/>
          </p:nvSpPr>
          <p:spPr>
            <a:xfrm>
              <a:off x="6223363" y="511034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64" name="tx464"/>
            <p:cNvSpPr/>
            <p:nvPr/>
          </p:nvSpPr>
          <p:spPr>
            <a:xfrm>
              <a:off x="6450869" y="50778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65" name="tx465"/>
            <p:cNvSpPr/>
            <p:nvPr/>
          </p:nvSpPr>
          <p:spPr>
            <a:xfrm>
              <a:off x="6660315" y="50940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66" name="tx466"/>
            <p:cNvSpPr/>
            <p:nvPr/>
          </p:nvSpPr>
          <p:spPr>
            <a:xfrm>
              <a:off x="6851701" y="519165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467" name="tx467"/>
            <p:cNvSpPr/>
            <p:nvPr/>
          </p:nvSpPr>
          <p:spPr>
            <a:xfrm>
              <a:off x="7035041" y="5272965"/>
              <a:ext cx="14859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468" name="tx468"/>
            <p:cNvSpPr/>
            <p:nvPr/>
          </p:nvSpPr>
          <p:spPr>
            <a:xfrm>
              <a:off x="7240463" y="5419325"/>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469" name="rc469"/>
            <p:cNvSpPr/>
            <p:nvPr/>
          </p:nvSpPr>
          <p:spPr>
            <a:xfrm>
              <a:off x="7461677" y="874964"/>
              <a:ext cx="1612733" cy="1019640"/>
            </a:xfrm>
            <a:prstGeom prst="rect">
              <a:avLst/>
            </a:prstGeom>
            <a:solidFill>
              <a:srgbClr val="EBEBEB">
                <a:alpha val="100000"/>
              </a:srgbClr>
            </a:solidFill>
          </p:spPr>
          <p:txBody>
            <a:bodyPr/>
            <a:lstStyle/>
            <a:p/>
          </p:txBody>
        </p:sp>
        <p:sp>
          <p:nvSpPr>
            <p:cNvPr id="470" name="pl470"/>
            <p:cNvSpPr/>
            <p:nvPr/>
          </p:nvSpPr>
          <p:spPr>
            <a:xfrm>
              <a:off x="7461677" y="1563668"/>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71" name="pl471"/>
            <p:cNvSpPr/>
            <p:nvPr/>
          </p:nvSpPr>
          <p:spPr>
            <a:xfrm>
              <a:off x="7461677" y="115711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72" name="pl472"/>
            <p:cNvSpPr/>
            <p:nvPr/>
          </p:nvSpPr>
          <p:spPr>
            <a:xfrm>
              <a:off x="7461677" y="176694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73" name="pl473"/>
            <p:cNvSpPr/>
            <p:nvPr/>
          </p:nvSpPr>
          <p:spPr>
            <a:xfrm>
              <a:off x="7461677" y="136039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74" name="pl474"/>
            <p:cNvSpPr/>
            <p:nvPr/>
          </p:nvSpPr>
          <p:spPr>
            <a:xfrm>
              <a:off x="7461677" y="95383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75" name="pl475"/>
            <p:cNvSpPr/>
            <p:nvPr/>
          </p:nvSpPr>
          <p:spPr>
            <a:xfrm>
              <a:off x="753498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76" name="pl476"/>
            <p:cNvSpPr/>
            <p:nvPr/>
          </p:nvSpPr>
          <p:spPr>
            <a:xfrm>
              <a:off x="774442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77" name="pl477"/>
            <p:cNvSpPr/>
            <p:nvPr/>
          </p:nvSpPr>
          <p:spPr>
            <a:xfrm>
              <a:off x="795387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78" name="pl478"/>
            <p:cNvSpPr/>
            <p:nvPr/>
          </p:nvSpPr>
          <p:spPr>
            <a:xfrm>
              <a:off x="816332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79" name="pl479"/>
            <p:cNvSpPr/>
            <p:nvPr/>
          </p:nvSpPr>
          <p:spPr>
            <a:xfrm>
              <a:off x="837276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0" name="pl480"/>
            <p:cNvSpPr/>
            <p:nvPr/>
          </p:nvSpPr>
          <p:spPr>
            <a:xfrm>
              <a:off x="858221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1" name="pl481"/>
            <p:cNvSpPr/>
            <p:nvPr/>
          </p:nvSpPr>
          <p:spPr>
            <a:xfrm>
              <a:off x="879165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2" name="pl482"/>
            <p:cNvSpPr/>
            <p:nvPr/>
          </p:nvSpPr>
          <p:spPr>
            <a:xfrm>
              <a:off x="900110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3" name="pl483"/>
            <p:cNvSpPr/>
            <p:nvPr/>
          </p:nvSpPr>
          <p:spPr>
            <a:xfrm>
              <a:off x="7534983" y="1360391"/>
              <a:ext cx="1466121" cy="97573"/>
            </a:xfrm>
            <a:custGeom>
              <a:avLst/>
              <a:pathLst>
                <a:path w="1466121" h="97573">
                  <a:moveTo>
                    <a:pt x="0" y="16262"/>
                  </a:moveTo>
                  <a:lnTo>
                    <a:pt x="209445" y="0"/>
                  </a:lnTo>
                  <a:lnTo>
                    <a:pt x="418891" y="48786"/>
                  </a:lnTo>
                  <a:lnTo>
                    <a:pt x="628337" y="97573"/>
                  </a:lnTo>
                  <a:lnTo>
                    <a:pt x="837783" y="81311"/>
                  </a:lnTo>
                  <a:lnTo>
                    <a:pt x="1047229" y="32524"/>
                  </a:lnTo>
                  <a:lnTo>
                    <a:pt x="1256675" y="32524"/>
                  </a:lnTo>
                  <a:lnTo>
                    <a:pt x="1466121" y="16262"/>
                  </a:lnTo>
                </a:path>
              </a:pathLst>
            </a:custGeom>
            <a:ln w="20325" cap="flat">
              <a:solidFill>
                <a:srgbClr val="BEBEBE">
                  <a:alpha val="69803"/>
                </a:srgbClr>
              </a:solidFill>
              <a:prstDash val="solid"/>
              <a:round/>
            </a:ln>
          </p:spPr>
          <p:txBody>
            <a:bodyPr/>
            <a:lstStyle/>
            <a:p/>
          </p:txBody>
        </p:sp>
        <p:sp>
          <p:nvSpPr>
            <p:cNvPr id="484" name="pl484"/>
            <p:cNvSpPr/>
            <p:nvPr/>
          </p:nvSpPr>
          <p:spPr>
            <a:xfrm>
              <a:off x="7534983" y="1279080"/>
              <a:ext cx="1466121" cy="260195"/>
            </a:xfrm>
            <a:custGeom>
              <a:avLst/>
              <a:pathLst>
                <a:path w="1466121" h="260195">
                  <a:moveTo>
                    <a:pt x="0" y="0"/>
                  </a:moveTo>
                  <a:lnTo>
                    <a:pt x="209445" y="81311"/>
                  </a:lnTo>
                  <a:lnTo>
                    <a:pt x="418891" y="178884"/>
                  </a:lnTo>
                  <a:lnTo>
                    <a:pt x="628337" y="211408"/>
                  </a:lnTo>
                  <a:lnTo>
                    <a:pt x="837783" y="243933"/>
                  </a:lnTo>
                  <a:lnTo>
                    <a:pt x="1047229" y="195146"/>
                  </a:lnTo>
                  <a:lnTo>
                    <a:pt x="1256675" y="260195"/>
                  </a:lnTo>
                  <a:lnTo>
                    <a:pt x="1466121" y="227670"/>
                  </a:lnTo>
                </a:path>
              </a:pathLst>
            </a:custGeom>
            <a:ln w="40651" cap="flat">
              <a:solidFill>
                <a:srgbClr val="BEBEBE">
                  <a:alpha val="69803"/>
                </a:srgbClr>
              </a:solidFill>
              <a:prstDash val="solid"/>
              <a:round/>
            </a:ln>
          </p:spPr>
          <p:txBody>
            <a:bodyPr/>
            <a:lstStyle/>
            <a:p/>
          </p:txBody>
        </p:sp>
        <p:sp>
          <p:nvSpPr>
            <p:cNvPr id="485" name="pl485"/>
            <p:cNvSpPr/>
            <p:nvPr/>
          </p:nvSpPr>
          <p:spPr>
            <a:xfrm>
              <a:off x="7534983" y="1279080"/>
              <a:ext cx="1466121" cy="260195"/>
            </a:xfrm>
            <a:custGeom>
              <a:avLst/>
              <a:pathLst>
                <a:path w="1466121" h="260195">
                  <a:moveTo>
                    <a:pt x="0" y="0"/>
                  </a:moveTo>
                  <a:lnTo>
                    <a:pt x="209445" y="81311"/>
                  </a:lnTo>
                  <a:lnTo>
                    <a:pt x="418891" y="178884"/>
                  </a:lnTo>
                  <a:lnTo>
                    <a:pt x="628337" y="211408"/>
                  </a:lnTo>
                  <a:lnTo>
                    <a:pt x="837783" y="243933"/>
                  </a:lnTo>
                  <a:lnTo>
                    <a:pt x="1047229" y="195146"/>
                  </a:lnTo>
                  <a:lnTo>
                    <a:pt x="1256675" y="260195"/>
                  </a:lnTo>
                  <a:lnTo>
                    <a:pt x="1466121" y="227670"/>
                  </a:lnTo>
                </a:path>
              </a:pathLst>
            </a:custGeom>
            <a:ln w="35231" cap="flat">
              <a:solidFill>
                <a:srgbClr val="BEBEBE">
                  <a:alpha val="69803"/>
                </a:srgbClr>
              </a:solidFill>
              <a:prstDash val="solid"/>
              <a:round/>
            </a:ln>
          </p:spPr>
          <p:txBody>
            <a:bodyPr/>
            <a:lstStyle/>
            <a:p/>
          </p:txBody>
        </p:sp>
        <p:sp>
          <p:nvSpPr>
            <p:cNvPr id="486" name="pl486"/>
            <p:cNvSpPr/>
            <p:nvPr/>
          </p:nvSpPr>
          <p:spPr>
            <a:xfrm>
              <a:off x="7534983" y="1360391"/>
              <a:ext cx="1466121" cy="97573"/>
            </a:xfrm>
            <a:custGeom>
              <a:avLst/>
              <a:pathLst>
                <a:path w="1466121" h="97573">
                  <a:moveTo>
                    <a:pt x="0" y="16262"/>
                  </a:moveTo>
                  <a:lnTo>
                    <a:pt x="209445" y="0"/>
                  </a:lnTo>
                  <a:lnTo>
                    <a:pt x="418891" y="48786"/>
                  </a:lnTo>
                  <a:lnTo>
                    <a:pt x="628337" y="97573"/>
                  </a:lnTo>
                  <a:lnTo>
                    <a:pt x="837783" y="81311"/>
                  </a:lnTo>
                  <a:lnTo>
                    <a:pt x="1047229" y="32524"/>
                  </a:lnTo>
                  <a:lnTo>
                    <a:pt x="1256675" y="32524"/>
                  </a:lnTo>
                  <a:lnTo>
                    <a:pt x="1466121" y="16262"/>
                  </a:lnTo>
                </a:path>
              </a:pathLst>
            </a:custGeom>
            <a:ln w="20325" cap="flat">
              <a:solidFill>
                <a:srgbClr val="6B6B6B">
                  <a:alpha val="100000"/>
                </a:srgbClr>
              </a:solidFill>
              <a:prstDash val="solid"/>
              <a:round/>
            </a:ln>
          </p:spPr>
          <p:txBody>
            <a:bodyPr/>
            <a:lstStyle/>
            <a:p/>
          </p:txBody>
        </p:sp>
        <p:sp>
          <p:nvSpPr>
            <p:cNvPr id="487" name="pl487"/>
            <p:cNvSpPr/>
            <p:nvPr/>
          </p:nvSpPr>
          <p:spPr>
            <a:xfrm>
              <a:off x="7534983" y="1279080"/>
              <a:ext cx="1466121" cy="260195"/>
            </a:xfrm>
            <a:custGeom>
              <a:avLst/>
              <a:pathLst>
                <a:path w="1466121" h="260195">
                  <a:moveTo>
                    <a:pt x="0" y="0"/>
                  </a:moveTo>
                  <a:lnTo>
                    <a:pt x="209445" y="81311"/>
                  </a:lnTo>
                  <a:lnTo>
                    <a:pt x="418891" y="178884"/>
                  </a:lnTo>
                  <a:lnTo>
                    <a:pt x="628337" y="211408"/>
                  </a:lnTo>
                  <a:lnTo>
                    <a:pt x="837783" y="243933"/>
                  </a:lnTo>
                  <a:lnTo>
                    <a:pt x="1047229" y="195146"/>
                  </a:lnTo>
                  <a:lnTo>
                    <a:pt x="1256675" y="260195"/>
                  </a:lnTo>
                  <a:lnTo>
                    <a:pt x="1466121" y="227670"/>
                  </a:lnTo>
                </a:path>
              </a:pathLst>
            </a:custGeom>
            <a:ln w="40651" cap="flat">
              <a:solidFill>
                <a:srgbClr val="000000">
                  <a:alpha val="100000"/>
                </a:srgbClr>
              </a:solidFill>
              <a:prstDash val="solid"/>
              <a:round/>
            </a:ln>
          </p:spPr>
          <p:txBody>
            <a:bodyPr/>
            <a:lstStyle/>
            <a:p/>
          </p:txBody>
        </p:sp>
        <p:sp>
          <p:nvSpPr>
            <p:cNvPr id="488" name="pl488"/>
            <p:cNvSpPr/>
            <p:nvPr/>
          </p:nvSpPr>
          <p:spPr>
            <a:xfrm>
              <a:off x="7534983" y="1279080"/>
              <a:ext cx="1466121" cy="260195"/>
            </a:xfrm>
            <a:custGeom>
              <a:avLst/>
              <a:pathLst>
                <a:path w="1466121" h="260195">
                  <a:moveTo>
                    <a:pt x="0" y="0"/>
                  </a:moveTo>
                  <a:lnTo>
                    <a:pt x="209445" y="81311"/>
                  </a:lnTo>
                  <a:lnTo>
                    <a:pt x="418891" y="178884"/>
                  </a:lnTo>
                  <a:lnTo>
                    <a:pt x="628337" y="211408"/>
                  </a:lnTo>
                  <a:lnTo>
                    <a:pt x="837783" y="243933"/>
                  </a:lnTo>
                  <a:lnTo>
                    <a:pt x="1047229" y="195146"/>
                  </a:lnTo>
                  <a:lnTo>
                    <a:pt x="1256675" y="260195"/>
                  </a:lnTo>
                  <a:lnTo>
                    <a:pt x="1466121" y="227670"/>
                  </a:lnTo>
                </a:path>
              </a:pathLst>
            </a:custGeom>
            <a:ln w="35231" cap="flat">
              <a:solidFill>
                <a:srgbClr val="80BD41">
                  <a:alpha val="100000"/>
                </a:srgbClr>
              </a:solidFill>
              <a:prstDash val="solid"/>
              <a:round/>
            </a:ln>
          </p:spPr>
          <p:txBody>
            <a:bodyPr/>
            <a:lstStyle/>
            <a:p/>
          </p:txBody>
        </p:sp>
        <p:sp>
          <p:nvSpPr>
            <p:cNvPr id="489" name="pl489"/>
            <p:cNvSpPr/>
            <p:nvPr/>
          </p:nvSpPr>
          <p:spPr>
            <a:xfrm>
              <a:off x="7461677" y="1360391"/>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490" name="tx490"/>
            <p:cNvSpPr/>
            <p:nvPr/>
          </p:nvSpPr>
          <p:spPr>
            <a:xfrm>
              <a:off x="7504854" y="11005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491" name="tx491"/>
            <p:cNvSpPr/>
            <p:nvPr/>
          </p:nvSpPr>
          <p:spPr>
            <a:xfrm>
              <a:off x="7714299" y="11818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92" name="tx492"/>
            <p:cNvSpPr/>
            <p:nvPr/>
          </p:nvSpPr>
          <p:spPr>
            <a:xfrm>
              <a:off x="7905686" y="127940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493" name="tx493"/>
            <p:cNvSpPr/>
            <p:nvPr/>
          </p:nvSpPr>
          <p:spPr>
            <a:xfrm>
              <a:off x="8115132" y="131193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494" name="tx494"/>
            <p:cNvSpPr/>
            <p:nvPr/>
          </p:nvSpPr>
          <p:spPr>
            <a:xfrm>
              <a:off x="8294448" y="1344458"/>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495" name="tx495"/>
            <p:cNvSpPr/>
            <p:nvPr/>
          </p:nvSpPr>
          <p:spPr>
            <a:xfrm>
              <a:off x="8534024" y="129567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496" name="tx496"/>
            <p:cNvSpPr/>
            <p:nvPr/>
          </p:nvSpPr>
          <p:spPr>
            <a:xfrm>
              <a:off x="8717363" y="1360720"/>
              <a:ext cx="14859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497" name="tx497"/>
            <p:cNvSpPr/>
            <p:nvPr/>
          </p:nvSpPr>
          <p:spPr>
            <a:xfrm>
              <a:off x="8952916" y="132819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498" name="rc498"/>
            <p:cNvSpPr/>
            <p:nvPr/>
          </p:nvSpPr>
          <p:spPr>
            <a:xfrm>
              <a:off x="7461677" y="2179046"/>
              <a:ext cx="1612733" cy="1019640"/>
            </a:xfrm>
            <a:prstGeom prst="rect">
              <a:avLst/>
            </a:prstGeom>
            <a:solidFill>
              <a:srgbClr val="EBEBEB">
                <a:alpha val="100000"/>
              </a:srgbClr>
            </a:solidFill>
          </p:spPr>
          <p:txBody>
            <a:bodyPr/>
            <a:lstStyle/>
            <a:p/>
          </p:txBody>
        </p:sp>
        <p:sp>
          <p:nvSpPr>
            <p:cNvPr id="499" name="pl499"/>
            <p:cNvSpPr/>
            <p:nvPr/>
          </p:nvSpPr>
          <p:spPr>
            <a:xfrm>
              <a:off x="7461677" y="2867750"/>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00" name="pl500"/>
            <p:cNvSpPr/>
            <p:nvPr/>
          </p:nvSpPr>
          <p:spPr>
            <a:xfrm>
              <a:off x="7461677" y="246119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01" name="pl501"/>
            <p:cNvSpPr/>
            <p:nvPr/>
          </p:nvSpPr>
          <p:spPr>
            <a:xfrm>
              <a:off x="7461677" y="307102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02" name="pl502"/>
            <p:cNvSpPr/>
            <p:nvPr/>
          </p:nvSpPr>
          <p:spPr>
            <a:xfrm>
              <a:off x="7461677" y="266447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03" name="pl503"/>
            <p:cNvSpPr/>
            <p:nvPr/>
          </p:nvSpPr>
          <p:spPr>
            <a:xfrm>
              <a:off x="7461677" y="225791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04" name="pl504"/>
            <p:cNvSpPr/>
            <p:nvPr/>
          </p:nvSpPr>
          <p:spPr>
            <a:xfrm>
              <a:off x="753498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05" name="pl505"/>
            <p:cNvSpPr/>
            <p:nvPr/>
          </p:nvSpPr>
          <p:spPr>
            <a:xfrm>
              <a:off x="774442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06" name="pl506"/>
            <p:cNvSpPr/>
            <p:nvPr/>
          </p:nvSpPr>
          <p:spPr>
            <a:xfrm>
              <a:off x="795387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07" name="pl507"/>
            <p:cNvSpPr/>
            <p:nvPr/>
          </p:nvSpPr>
          <p:spPr>
            <a:xfrm>
              <a:off x="816332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08" name="pl508"/>
            <p:cNvSpPr/>
            <p:nvPr/>
          </p:nvSpPr>
          <p:spPr>
            <a:xfrm>
              <a:off x="837276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09" name="pl509"/>
            <p:cNvSpPr/>
            <p:nvPr/>
          </p:nvSpPr>
          <p:spPr>
            <a:xfrm>
              <a:off x="858221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0" name="pl510"/>
            <p:cNvSpPr/>
            <p:nvPr/>
          </p:nvSpPr>
          <p:spPr>
            <a:xfrm>
              <a:off x="879165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1" name="pl511"/>
            <p:cNvSpPr/>
            <p:nvPr/>
          </p:nvSpPr>
          <p:spPr>
            <a:xfrm>
              <a:off x="900110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2" name="pl512"/>
            <p:cNvSpPr/>
            <p:nvPr/>
          </p:nvSpPr>
          <p:spPr>
            <a:xfrm>
              <a:off x="7534983" y="2664472"/>
              <a:ext cx="1466121" cy="97573"/>
            </a:xfrm>
            <a:custGeom>
              <a:avLst/>
              <a:pathLst>
                <a:path w="1466121" h="97573">
                  <a:moveTo>
                    <a:pt x="0" y="16262"/>
                  </a:moveTo>
                  <a:lnTo>
                    <a:pt x="209445" y="0"/>
                  </a:lnTo>
                  <a:lnTo>
                    <a:pt x="418891" y="48786"/>
                  </a:lnTo>
                  <a:lnTo>
                    <a:pt x="628337" y="97573"/>
                  </a:lnTo>
                  <a:lnTo>
                    <a:pt x="837783" y="81311"/>
                  </a:lnTo>
                  <a:lnTo>
                    <a:pt x="1047229" y="32524"/>
                  </a:lnTo>
                  <a:lnTo>
                    <a:pt x="1256675" y="32524"/>
                  </a:lnTo>
                  <a:lnTo>
                    <a:pt x="1466121" y="16262"/>
                  </a:lnTo>
                </a:path>
              </a:pathLst>
            </a:custGeom>
            <a:ln w="20325" cap="flat">
              <a:solidFill>
                <a:srgbClr val="BEBEBE">
                  <a:alpha val="69803"/>
                </a:srgbClr>
              </a:solidFill>
              <a:prstDash val="solid"/>
              <a:round/>
            </a:ln>
          </p:spPr>
          <p:txBody>
            <a:bodyPr/>
            <a:lstStyle/>
            <a:p/>
          </p:txBody>
        </p:sp>
        <p:sp>
          <p:nvSpPr>
            <p:cNvPr id="513" name="pl513"/>
            <p:cNvSpPr/>
            <p:nvPr/>
          </p:nvSpPr>
          <p:spPr>
            <a:xfrm>
              <a:off x="7534983" y="2631948"/>
              <a:ext cx="1466121" cy="113835"/>
            </a:xfrm>
            <a:custGeom>
              <a:avLst/>
              <a:pathLst>
                <a:path w="1466121" h="113835">
                  <a:moveTo>
                    <a:pt x="0" y="65048"/>
                  </a:moveTo>
                  <a:lnTo>
                    <a:pt x="209445" y="32524"/>
                  </a:lnTo>
                  <a:lnTo>
                    <a:pt x="418891" y="32524"/>
                  </a:lnTo>
                  <a:lnTo>
                    <a:pt x="628337" y="0"/>
                  </a:lnTo>
                  <a:lnTo>
                    <a:pt x="837783" y="16262"/>
                  </a:lnTo>
                  <a:lnTo>
                    <a:pt x="1047229" y="32524"/>
                  </a:lnTo>
                  <a:lnTo>
                    <a:pt x="1256675" y="65048"/>
                  </a:lnTo>
                  <a:lnTo>
                    <a:pt x="1466121" y="113835"/>
                  </a:lnTo>
                </a:path>
              </a:pathLst>
            </a:custGeom>
            <a:ln w="40651" cap="flat">
              <a:solidFill>
                <a:srgbClr val="BEBEBE">
                  <a:alpha val="69803"/>
                </a:srgbClr>
              </a:solidFill>
              <a:prstDash val="solid"/>
              <a:round/>
            </a:ln>
          </p:spPr>
          <p:txBody>
            <a:bodyPr/>
            <a:lstStyle/>
            <a:p/>
          </p:txBody>
        </p:sp>
        <p:sp>
          <p:nvSpPr>
            <p:cNvPr id="514" name="pl514"/>
            <p:cNvSpPr/>
            <p:nvPr/>
          </p:nvSpPr>
          <p:spPr>
            <a:xfrm>
              <a:off x="7534983" y="2631948"/>
              <a:ext cx="1466121" cy="113835"/>
            </a:xfrm>
            <a:custGeom>
              <a:avLst/>
              <a:pathLst>
                <a:path w="1466121" h="113835">
                  <a:moveTo>
                    <a:pt x="0" y="65048"/>
                  </a:moveTo>
                  <a:lnTo>
                    <a:pt x="209445" y="32524"/>
                  </a:lnTo>
                  <a:lnTo>
                    <a:pt x="418891" y="32524"/>
                  </a:lnTo>
                  <a:lnTo>
                    <a:pt x="628337" y="0"/>
                  </a:lnTo>
                  <a:lnTo>
                    <a:pt x="837783" y="16262"/>
                  </a:lnTo>
                  <a:lnTo>
                    <a:pt x="1047229" y="32524"/>
                  </a:lnTo>
                  <a:lnTo>
                    <a:pt x="1256675" y="65048"/>
                  </a:lnTo>
                  <a:lnTo>
                    <a:pt x="1466121" y="113835"/>
                  </a:lnTo>
                </a:path>
              </a:pathLst>
            </a:custGeom>
            <a:ln w="35231" cap="flat">
              <a:solidFill>
                <a:srgbClr val="BEBEBE">
                  <a:alpha val="69803"/>
                </a:srgbClr>
              </a:solidFill>
              <a:prstDash val="solid"/>
              <a:round/>
            </a:ln>
          </p:spPr>
          <p:txBody>
            <a:bodyPr/>
            <a:lstStyle/>
            <a:p/>
          </p:txBody>
        </p:sp>
        <p:sp>
          <p:nvSpPr>
            <p:cNvPr id="515" name="pl515"/>
            <p:cNvSpPr/>
            <p:nvPr/>
          </p:nvSpPr>
          <p:spPr>
            <a:xfrm>
              <a:off x="7534983" y="2664472"/>
              <a:ext cx="1466121" cy="97573"/>
            </a:xfrm>
            <a:custGeom>
              <a:avLst/>
              <a:pathLst>
                <a:path w="1466121" h="97573">
                  <a:moveTo>
                    <a:pt x="0" y="16262"/>
                  </a:moveTo>
                  <a:lnTo>
                    <a:pt x="209445" y="0"/>
                  </a:lnTo>
                  <a:lnTo>
                    <a:pt x="418891" y="48786"/>
                  </a:lnTo>
                  <a:lnTo>
                    <a:pt x="628337" y="97573"/>
                  </a:lnTo>
                  <a:lnTo>
                    <a:pt x="837783" y="81311"/>
                  </a:lnTo>
                  <a:lnTo>
                    <a:pt x="1047229" y="32524"/>
                  </a:lnTo>
                  <a:lnTo>
                    <a:pt x="1256675" y="32524"/>
                  </a:lnTo>
                  <a:lnTo>
                    <a:pt x="1466121" y="16262"/>
                  </a:lnTo>
                </a:path>
              </a:pathLst>
            </a:custGeom>
            <a:ln w="20325" cap="flat">
              <a:solidFill>
                <a:srgbClr val="6B6B6B">
                  <a:alpha val="100000"/>
                </a:srgbClr>
              </a:solidFill>
              <a:prstDash val="solid"/>
              <a:round/>
            </a:ln>
          </p:spPr>
          <p:txBody>
            <a:bodyPr/>
            <a:lstStyle/>
            <a:p/>
          </p:txBody>
        </p:sp>
        <p:sp>
          <p:nvSpPr>
            <p:cNvPr id="516" name="pl516"/>
            <p:cNvSpPr/>
            <p:nvPr/>
          </p:nvSpPr>
          <p:spPr>
            <a:xfrm>
              <a:off x="7534983" y="2631948"/>
              <a:ext cx="1466121" cy="113835"/>
            </a:xfrm>
            <a:custGeom>
              <a:avLst/>
              <a:pathLst>
                <a:path w="1466121" h="113835">
                  <a:moveTo>
                    <a:pt x="0" y="65048"/>
                  </a:moveTo>
                  <a:lnTo>
                    <a:pt x="209445" y="32524"/>
                  </a:lnTo>
                  <a:lnTo>
                    <a:pt x="418891" y="32524"/>
                  </a:lnTo>
                  <a:lnTo>
                    <a:pt x="628337" y="0"/>
                  </a:lnTo>
                  <a:lnTo>
                    <a:pt x="837783" y="16262"/>
                  </a:lnTo>
                  <a:lnTo>
                    <a:pt x="1047229" y="32524"/>
                  </a:lnTo>
                  <a:lnTo>
                    <a:pt x="1256675" y="65048"/>
                  </a:lnTo>
                  <a:lnTo>
                    <a:pt x="1466121" y="113835"/>
                  </a:lnTo>
                </a:path>
              </a:pathLst>
            </a:custGeom>
            <a:ln w="40651" cap="flat">
              <a:solidFill>
                <a:srgbClr val="000000">
                  <a:alpha val="100000"/>
                </a:srgbClr>
              </a:solidFill>
              <a:prstDash val="solid"/>
              <a:round/>
            </a:ln>
          </p:spPr>
          <p:txBody>
            <a:bodyPr/>
            <a:lstStyle/>
            <a:p/>
          </p:txBody>
        </p:sp>
        <p:sp>
          <p:nvSpPr>
            <p:cNvPr id="517" name="pl517"/>
            <p:cNvSpPr/>
            <p:nvPr/>
          </p:nvSpPr>
          <p:spPr>
            <a:xfrm>
              <a:off x="7534983" y="2631948"/>
              <a:ext cx="1466121" cy="113835"/>
            </a:xfrm>
            <a:custGeom>
              <a:avLst/>
              <a:pathLst>
                <a:path w="1466121" h="113835">
                  <a:moveTo>
                    <a:pt x="0" y="65048"/>
                  </a:moveTo>
                  <a:lnTo>
                    <a:pt x="209445" y="32524"/>
                  </a:lnTo>
                  <a:lnTo>
                    <a:pt x="418891" y="32524"/>
                  </a:lnTo>
                  <a:lnTo>
                    <a:pt x="628337" y="0"/>
                  </a:lnTo>
                  <a:lnTo>
                    <a:pt x="837783" y="16262"/>
                  </a:lnTo>
                  <a:lnTo>
                    <a:pt x="1047229" y="32524"/>
                  </a:lnTo>
                  <a:lnTo>
                    <a:pt x="1256675" y="65048"/>
                  </a:lnTo>
                  <a:lnTo>
                    <a:pt x="1466121" y="113835"/>
                  </a:lnTo>
                </a:path>
              </a:pathLst>
            </a:custGeom>
            <a:ln w="35231" cap="flat">
              <a:solidFill>
                <a:srgbClr val="80BD41">
                  <a:alpha val="100000"/>
                </a:srgbClr>
              </a:solidFill>
              <a:prstDash val="solid"/>
              <a:round/>
            </a:ln>
          </p:spPr>
          <p:txBody>
            <a:bodyPr/>
            <a:lstStyle/>
            <a:p/>
          </p:txBody>
        </p:sp>
        <p:sp>
          <p:nvSpPr>
            <p:cNvPr id="518" name="pl518"/>
            <p:cNvSpPr/>
            <p:nvPr/>
          </p:nvSpPr>
          <p:spPr>
            <a:xfrm>
              <a:off x="7461677" y="2664472"/>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19" name="tx519"/>
            <p:cNvSpPr/>
            <p:nvPr/>
          </p:nvSpPr>
          <p:spPr>
            <a:xfrm>
              <a:off x="7486794" y="251844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20" name="tx520"/>
            <p:cNvSpPr/>
            <p:nvPr/>
          </p:nvSpPr>
          <p:spPr>
            <a:xfrm>
              <a:off x="7714299" y="248591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21" name="tx521"/>
            <p:cNvSpPr/>
            <p:nvPr/>
          </p:nvSpPr>
          <p:spPr>
            <a:xfrm>
              <a:off x="7923745" y="248591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22" name="tx522"/>
            <p:cNvSpPr/>
            <p:nvPr/>
          </p:nvSpPr>
          <p:spPr>
            <a:xfrm>
              <a:off x="8133191" y="24533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23" name="tx523"/>
            <p:cNvSpPr/>
            <p:nvPr/>
          </p:nvSpPr>
          <p:spPr>
            <a:xfrm>
              <a:off x="8342637" y="246965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24" name="tx524"/>
            <p:cNvSpPr/>
            <p:nvPr/>
          </p:nvSpPr>
          <p:spPr>
            <a:xfrm>
              <a:off x="8552083" y="248591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25" name="tx525"/>
            <p:cNvSpPr/>
            <p:nvPr/>
          </p:nvSpPr>
          <p:spPr>
            <a:xfrm>
              <a:off x="8743470" y="251844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26" name="tx526"/>
            <p:cNvSpPr/>
            <p:nvPr/>
          </p:nvSpPr>
          <p:spPr>
            <a:xfrm>
              <a:off x="8952916" y="256722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527" name="rc527"/>
            <p:cNvSpPr/>
            <p:nvPr/>
          </p:nvSpPr>
          <p:spPr>
            <a:xfrm>
              <a:off x="7461677" y="3483127"/>
              <a:ext cx="1612733" cy="1019640"/>
            </a:xfrm>
            <a:prstGeom prst="rect">
              <a:avLst/>
            </a:prstGeom>
            <a:solidFill>
              <a:srgbClr val="EBEBEB">
                <a:alpha val="100000"/>
              </a:srgbClr>
            </a:solidFill>
          </p:spPr>
          <p:txBody>
            <a:bodyPr/>
            <a:lstStyle/>
            <a:p/>
          </p:txBody>
        </p:sp>
        <p:sp>
          <p:nvSpPr>
            <p:cNvPr id="528" name="pl528"/>
            <p:cNvSpPr/>
            <p:nvPr/>
          </p:nvSpPr>
          <p:spPr>
            <a:xfrm>
              <a:off x="7461677" y="417183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29" name="pl529"/>
            <p:cNvSpPr/>
            <p:nvPr/>
          </p:nvSpPr>
          <p:spPr>
            <a:xfrm>
              <a:off x="7461677" y="376527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30" name="pl530"/>
            <p:cNvSpPr/>
            <p:nvPr/>
          </p:nvSpPr>
          <p:spPr>
            <a:xfrm>
              <a:off x="7461677" y="437510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31" name="pl531"/>
            <p:cNvSpPr/>
            <p:nvPr/>
          </p:nvSpPr>
          <p:spPr>
            <a:xfrm>
              <a:off x="7461677" y="3968554"/>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32" name="pl532"/>
            <p:cNvSpPr/>
            <p:nvPr/>
          </p:nvSpPr>
          <p:spPr>
            <a:xfrm>
              <a:off x="7461677" y="356199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33" name="pl533"/>
            <p:cNvSpPr/>
            <p:nvPr/>
          </p:nvSpPr>
          <p:spPr>
            <a:xfrm>
              <a:off x="753498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34" name="pl534"/>
            <p:cNvSpPr/>
            <p:nvPr/>
          </p:nvSpPr>
          <p:spPr>
            <a:xfrm>
              <a:off x="774442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35" name="pl535"/>
            <p:cNvSpPr/>
            <p:nvPr/>
          </p:nvSpPr>
          <p:spPr>
            <a:xfrm>
              <a:off x="795387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36" name="pl536"/>
            <p:cNvSpPr/>
            <p:nvPr/>
          </p:nvSpPr>
          <p:spPr>
            <a:xfrm>
              <a:off x="816332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37" name="pl537"/>
            <p:cNvSpPr/>
            <p:nvPr/>
          </p:nvSpPr>
          <p:spPr>
            <a:xfrm>
              <a:off x="837276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38" name="pl538"/>
            <p:cNvSpPr/>
            <p:nvPr/>
          </p:nvSpPr>
          <p:spPr>
            <a:xfrm>
              <a:off x="858221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39" name="pl539"/>
            <p:cNvSpPr/>
            <p:nvPr/>
          </p:nvSpPr>
          <p:spPr>
            <a:xfrm>
              <a:off x="879165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0" name="pl540"/>
            <p:cNvSpPr/>
            <p:nvPr/>
          </p:nvSpPr>
          <p:spPr>
            <a:xfrm>
              <a:off x="900110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1" name="pl541"/>
            <p:cNvSpPr/>
            <p:nvPr/>
          </p:nvSpPr>
          <p:spPr>
            <a:xfrm>
              <a:off x="7534983" y="3968554"/>
              <a:ext cx="1466121" cy="97573"/>
            </a:xfrm>
            <a:custGeom>
              <a:avLst/>
              <a:pathLst>
                <a:path w="1466121" h="97573">
                  <a:moveTo>
                    <a:pt x="0" y="16262"/>
                  </a:moveTo>
                  <a:lnTo>
                    <a:pt x="209445" y="0"/>
                  </a:lnTo>
                  <a:lnTo>
                    <a:pt x="418891" y="48786"/>
                  </a:lnTo>
                  <a:lnTo>
                    <a:pt x="628337" y="97573"/>
                  </a:lnTo>
                  <a:lnTo>
                    <a:pt x="837783" y="81311"/>
                  </a:lnTo>
                  <a:lnTo>
                    <a:pt x="1047229" y="32524"/>
                  </a:lnTo>
                  <a:lnTo>
                    <a:pt x="1256675" y="32524"/>
                  </a:lnTo>
                  <a:lnTo>
                    <a:pt x="1466121" y="16262"/>
                  </a:lnTo>
                </a:path>
              </a:pathLst>
            </a:custGeom>
            <a:ln w="20325" cap="flat">
              <a:solidFill>
                <a:srgbClr val="BEBEBE">
                  <a:alpha val="69803"/>
                </a:srgbClr>
              </a:solidFill>
              <a:prstDash val="solid"/>
              <a:round/>
            </a:ln>
          </p:spPr>
          <p:txBody>
            <a:bodyPr/>
            <a:lstStyle/>
            <a:p/>
          </p:txBody>
        </p:sp>
        <p:sp>
          <p:nvSpPr>
            <p:cNvPr id="542" name="pl542"/>
            <p:cNvSpPr/>
            <p:nvPr/>
          </p:nvSpPr>
          <p:spPr>
            <a:xfrm>
              <a:off x="7534983" y="3854719"/>
              <a:ext cx="1466121" cy="325244"/>
            </a:xfrm>
            <a:custGeom>
              <a:avLst/>
              <a:pathLst>
                <a:path w="1466121" h="325244">
                  <a:moveTo>
                    <a:pt x="0" y="81311"/>
                  </a:moveTo>
                  <a:lnTo>
                    <a:pt x="209445" y="113835"/>
                  </a:lnTo>
                  <a:lnTo>
                    <a:pt x="418891" y="16262"/>
                  </a:lnTo>
                  <a:lnTo>
                    <a:pt x="628337" y="0"/>
                  </a:lnTo>
                  <a:lnTo>
                    <a:pt x="837783" y="162622"/>
                  </a:lnTo>
                  <a:lnTo>
                    <a:pt x="1047229" y="178884"/>
                  </a:lnTo>
                  <a:lnTo>
                    <a:pt x="1256675" y="325244"/>
                  </a:lnTo>
                  <a:lnTo>
                    <a:pt x="1466121" y="195146"/>
                  </a:lnTo>
                </a:path>
              </a:pathLst>
            </a:custGeom>
            <a:ln w="40651" cap="flat">
              <a:solidFill>
                <a:srgbClr val="BEBEBE">
                  <a:alpha val="69803"/>
                </a:srgbClr>
              </a:solidFill>
              <a:prstDash val="solid"/>
              <a:round/>
            </a:ln>
          </p:spPr>
          <p:txBody>
            <a:bodyPr/>
            <a:lstStyle/>
            <a:p/>
          </p:txBody>
        </p:sp>
        <p:sp>
          <p:nvSpPr>
            <p:cNvPr id="543" name="pl543"/>
            <p:cNvSpPr/>
            <p:nvPr/>
          </p:nvSpPr>
          <p:spPr>
            <a:xfrm>
              <a:off x="7534983" y="3854719"/>
              <a:ext cx="1466121" cy="325244"/>
            </a:xfrm>
            <a:custGeom>
              <a:avLst/>
              <a:pathLst>
                <a:path w="1466121" h="325244">
                  <a:moveTo>
                    <a:pt x="0" y="81311"/>
                  </a:moveTo>
                  <a:lnTo>
                    <a:pt x="209445" y="113835"/>
                  </a:lnTo>
                  <a:lnTo>
                    <a:pt x="418891" y="16262"/>
                  </a:lnTo>
                  <a:lnTo>
                    <a:pt x="628337" y="0"/>
                  </a:lnTo>
                  <a:lnTo>
                    <a:pt x="837783" y="162622"/>
                  </a:lnTo>
                  <a:lnTo>
                    <a:pt x="1047229" y="178884"/>
                  </a:lnTo>
                  <a:lnTo>
                    <a:pt x="1256675" y="325244"/>
                  </a:lnTo>
                  <a:lnTo>
                    <a:pt x="1466121" y="195146"/>
                  </a:lnTo>
                </a:path>
              </a:pathLst>
            </a:custGeom>
            <a:ln w="35231" cap="flat">
              <a:solidFill>
                <a:srgbClr val="BEBEBE">
                  <a:alpha val="69803"/>
                </a:srgbClr>
              </a:solidFill>
              <a:prstDash val="solid"/>
              <a:round/>
            </a:ln>
          </p:spPr>
          <p:txBody>
            <a:bodyPr/>
            <a:lstStyle/>
            <a:p/>
          </p:txBody>
        </p:sp>
        <p:sp>
          <p:nvSpPr>
            <p:cNvPr id="544" name="pl544"/>
            <p:cNvSpPr/>
            <p:nvPr/>
          </p:nvSpPr>
          <p:spPr>
            <a:xfrm>
              <a:off x="7534983" y="3968554"/>
              <a:ext cx="1466121" cy="97573"/>
            </a:xfrm>
            <a:custGeom>
              <a:avLst/>
              <a:pathLst>
                <a:path w="1466121" h="97573">
                  <a:moveTo>
                    <a:pt x="0" y="16262"/>
                  </a:moveTo>
                  <a:lnTo>
                    <a:pt x="209445" y="0"/>
                  </a:lnTo>
                  <a:lnTo>
                    <a:pt x="418891" y="48786"/>
                  </a:lnTo>
                  <a:lnTo>
                    <a:pt x="628337" y="97573"/>
                  </a:lnTo>
                  <a:lnTo>
                    <a:pt x="837783" y="81311"/>
                  </a:lnTo>
                  <a:lnTo>
                    <a:pt x="1047229" y="32524"/>
                  </a:lnTo>
                  <a:lnTo>
                    <a:pt x="1256675" y="32524"/>
                  </a:lnTo>
                  <a:lnTo>
                    <a:pt x="1466121" y="16262"/>
                  </a:lnTo>
                </a:path>
              </a:pathLst>
            </a:custGeom>
            <a:ln w="20325" cap="flat">
              <a:solidFill>
                <a:srgbClr val="6B6B6B">
                  <a:alpha val="100000"/>
                </a:srgbClr>
              </a:solidFill>
              <a:prstDash val="solid"/>
              <a:round/>
            </a:ln>
          </p:spPr>
          <p:txBody>
            <a:bodyPr/>
            <a:lstStyle/>
            <a:p/>
          </p:txBody>
        </p:sp>
        <p:sp>
          <p:nvSpPr>
            <p:cNvPr id="545" name="pl545"/>
            <p:cNvSpPr/>
            <p:nvPr/>
          </p:nvSpPr>
          <p:spPr>
            <a:xfrm>
              <a:off x="7534983" y="3854719"/>
              <a:ext cx="1466121" cy="325244"/>
            </a:xfrm>
            <a:custGeom>
              <a:avLst/>
              <a:pathLst>
                <a:path w="1466121" h="325244">
                  <a:moveTo>
                    <a:pt x="0" y="81311"/>
                  </a:moveTo>
                  <a:lnTo>
                    <a:pt x="209445" y="113835"/>
                  </a:lnTo>
                  <a:lnTo>
                    <a:pt x="418891" y="16262"/>
                  </a:lnTo>
                  <a:lnTo>
                    <a:pt x="628337" y="0"/>
                  </a:lnTo>
                  <a:lnTo>
                    <a:pt x="837783" y="162622"/>
                  </a:lnTo>
                  <a:lnTo>
                    <a:pt x="1047229" y="178884"/>
                  </a:lnTo>
                  <a:lnTo>
                    <a:pt x="1256675" y="325244"/>
                  </a:lnTo>
                  <a:lnTo>
                    <a:pt x="1466121" y="195146"/>
                  </a:lnTo>
                </a:path>
              </a:pathLst>
            </a:custGeom>
            <a:ln w="40651" cap="flat">
              <a:solidFill>
                <a:srgbClr val="000000">
                  <a:alpha val="100000"/>
                </a:srgbClr>
              </a:solidFill>
              <a:prstDash val="solid"/>
              <a:round/>
            </a:ln>
          </p:spPr>
          <p:txBody>
            <a:bodyPr/>
            <a:lstStyle/>
            <a:p/>
          </p:txBody>
        </p:sp>
        <p:sp>
          <p:nvSpPr>
            <p:cNvPr id="546" name="pl546"/>
            <p:cNvSpPr/>
            <p:nvPr/>
          </p:nvSpPr>
          <p:spPr>
            <a:xfrm>
              <a:off x="7534983" y="3854719"/>
              <a:ext cx="1466121" cy="325244"/>
            </a:xfrm>
            <a:custGeom>
              <a:avLst/>
              <a:pathLst>
                <a:path w="1466121" h="325244">
                  <a:moveTo>
                    <a:pt x="0" y="81311"/>
                  </a:moveTo>
                  <a:lnTo>
                    <a:pt x="209445" y="113835"/>
                  </a:lnTo>
                  <a:lnTo>
                    <a:pt x="418891" y="16262"/>
                  </a:lnTo>
                  <a:lnTo>
                    <a:pt x="628337" y="0"/>
                  </a:lnTo>
                  <a:lnTo>
                    <a:pt x="837783" y="162622"/>
                  </a:lnTo>
                  <a:lnTo>
                    <a:pt x="1047229" y="178884"/>
                  </a:lnTo>
                  <a:lnTo>
                    <a:pt x="1256675" y="325244"/>
                  </a:lnTo>
                  <a:lnTo>
                    <a:pt x="1466121" y="195146"/>
                  </a:lnTo>
                </a:path>
              </a:pathLst>
            </a:custGeom>
            <a:ln w="35231" cap="flat">
              <a:solidFill>
                <a:srgbClr val="80BD41">
                  <a:alpha val="100000"/>
                </a:srgbClr>
              </a:solidFill>
              <a:prstDash val="solid"/>
              <a:round/>
            </a:ln>
          </p:spPr>
          <p:txBody>
            <a:bodyPr/>
            <a:lstStyle/>
            <a:p/>
          </p:txBody>
        </p:sp>
        <p:sp>
          <p:nvSpPr>
            <p:cNvPr id="547" name="pl547"/>
            <p:cNvSpPr/>
            <p:nvPr/>
          </p:nvSpPr>
          <p:spPr>
            <a:xfrm>
              <a:off x="7461677" y="3968554"/>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48" name="tx548"/>
            <p:cNvSpPr/>
            <p:nvPr/>
          </p:nvSpPr>
          <p:spPr>
            <a:xfrm>
              <a:off x="7504854" y="375747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49" name="tx549"/>
            <p:cNvSpPr/>
            <p:nvPr/>
          </p:nvSpPr>
          <p:spPr>
            <a:xfrm>
              <a:off x="7714299" y="37899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50" name="tx550"/>
            <p:cNvSpPr/>
            <p:nvPr/>
          </p:nvSpPr>
          <p:spPr>
            <a:xfrm>
              <a:off x="7923745" y="36924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551" name="tx551"/>
            <p:cNvSpPr/>
            <p:nvPr/>
          </p:nvSpPr>
          <p:spPr>
            <a:xfrm>
              <a:off x="8133191" y="36761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552" name="tx552"/>
            <p:cNvSpPr/>
            <p:nvPr/>
          </p:nvSpPr>
          <p:spPr>
            <a:xfrm>
              <a:off x="8324578" y="383878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53" name="tx553"/>
            <p:cNvSpPr/>
            <p:nvPr/>
          </p:nvSpPr>
          <p:spPr>
            <a:xfrm>
              <a:off x="8534024" y="385504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54" name="tx554"/>
            <p:cNvSpPr/>
            <p:nvPr/>
          </p:nvSpPr>
          <p:spPr>
            <a:xfrm>
              <a:off x="8713340" y="4001408"/>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555" name="tx555"/>
            <p:cNvSpPr/>
            <p:nvPr/>
          </p:nvSpPr>
          <p:spPr>
            <a:xfrm>
              <a:off x="8952916" y="387131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556" name="rc556"/>
            <p:cNvSpPr/>
            <p:nvPr/>
          </p:nvSpPr>
          <p:spPr>
            <a:xfrm>
              <a:off x="7461677" y="4787209"/>
              <a:ext cx="1612733" cy="1019640"/>
            </a:xfrm>
            <a:prstGeom prst="rect">
              <a:avLst/>
            </a:prstGeom>
            <a:solidFill>
              <a:srgbClr val="EBEBEB">
                <a:alpha val="100000"/>
              </a:srgbClr>
            </a:solidFill>
          </p:spPr>
          <p:txBody>
            <a:bodyPr/>
            <a:lstStyle/>
            <a:p/>
          </p:txBody>
        </p:sp>
        <p:sp>
          <p:nvSpPr>
            <p:cNvPr id="557" name="pl557"/>
            <p:cNvSpPr/>
            <p:nvPr/>
          </p:nvSpPr>
          <p:spPr>
            <a:xfrm>
              <a:off x="7461677" y="547591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58" name="pl558"/>
            <p:cNvSpPr/>
            <p:nvPr/>
          </p:nvSpPr>
          <p:spPr>
            <a:xfrm>
              <a:off x="7461677" y="5069358"/>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59" name="pl559"/>
            <p:cNvSpPr/>
            <p:nvPr/>
          </p:nvSpPr>
          <p:spPr>
            <a:xfrm>
              <a:off x="7461677" y="567919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60" name="pl560"/>
            <p:cNvSpPr/>
            <p:nvPr/>
          </p:nvSpPr>
          <p:spPr>
            <a:xfrm>
              <a:off x="7461677" y="527263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61" name="pl561"/>
            <p:cNvSpPr/>
            <p:nvPr/>
          </p:nvSpPr>
          <p:spPr>
            <a:xfrm>
              <a:off x="7461677" y="486608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62" name="pl562"/>
            <p:cNvSpPr/>
            <p:nvPr/>
          </p:nvSpPr>
          <p:spPr>
            <a:xfrm>
              <a:off x="753498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63" name="pl563"/>
            <p:cNvSpPr/>
            <p:nvPr/>
          </p:nvSpPr>
          <p:spPr>
            <a:xfrm>
              <a:off x="774442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64" name="pl564"/>
            <p:cNvSpPr/>
            <p:nvPr/>
          </p:nvSpPr>
          <p:spPr>
            <a:xfrm>
              <a:off x="795387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65" name="pl565"/>
            <p:cNvSpPr/>
            <p:nvPr/>
          </p:nvSpPr>
          <p:spPr>
            <a:xfrm>
              <a:off x="816332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66" name="pl566"/>
            <p:cNvSpPr/>
            <p:nvPr/>
          </p:nvSpPr>
          <p:spPr>
            <a:xfrm>
              <a:off x="837276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67" name="pl567"/>
            <p:cNvSpPr/>
            <p:nvPr/>
          </p:nvSpPr>
          <p:spPr>
            <a:xfrm>
              <a:off x="858221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68" name="pl568"/>
            <p:cNvSpPr/>
            <p:nvPr/>
          </p:nvSpPr>
          <p:spPr>
            <a:xfrm>
              <a:off x="879165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69" name="pl569"/>
            <p:cNvSpPr/>
            <p:nvPr/>
          </p:nvSpPr>
          <p:spPr>
            <a:xfrm>
              <a:off x="900110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70" name="pl570"/>
            <p:cNvSpPr/>
            <p:nvPr/>
          </p:nvSpPr>
          <p:spPr>
            <a:xfrm>
              <a:off x="7534983" y="5272636"/>
              <a:ext cx="1466121" cy="97573"/>
            </a:xfrm>
            <a:custGeom>
              <a:avLst/>
              <a:pathLst>
                <a:path w="1466121" h="97573">
                  <a:moveTo>
                    <a:pt x="0" y="16262"/>
                  </a:moveTo>
                  <a:lnTo>
                    <a:pt x="209445" y="0"/>
                  </a:lnTo>
                  <a:lnTo>
                    <a:pt x="418891" y="48786"/>
                  </a:lnTo>
                  <a:lnTo>
                    <a:pt x="628337" y="97573"/>
                  </a:lnTo>
                  <a:lnTo>
                    <a:pt x="837783" y="81311"/>
                  </a:lnTo>
                  <a:lnTo>
                    <a:pt x="1047229" y="32524"/>
                  </a:lnTo>
                  <a:lnTo>
                    <a:pt x="1256675" y="32524"/>
                  </a:lnTo>
                  <a:lnTo>
                    <a:pt x="1466121" y="16262"/>
                  </a:lnTo>
                </a:path>
              </a:pathLst>
            </a:custGeom>
            <a:ln w="20325" cap="flat">
              <a:solidFill>
                <a:srgbClr val="BEBEBE">
                  <a:alpha val="69803"/>
                </a:srgbClr>
              </a:solidFill>
              <a:prstDash val="solid"/>
              <a:round/>
            </a:ln>
          </p:spPr>
          <p:txBody>
            <a:bodyPr/>
            <a:lstStyle/>
            <a:p/>
          </p:txBody>
        </p:sp>
        <p:sp>
          <p:nvSpPr>
            <p:cNvPr id="571" name="pl571"/>
            <p:cNvSpPr/>
            <p:nvPr/>
          </p:nvSpPr>
          <p:spPr>
            <a:xfrm>
              <a:off x="7534983" y="5272636"/>
              <a:ext cx="1466121" cy="130097"/>
            </a:xfrm>
            <a:custGeom>
              <a:avLst/>
              <a:pathLst>
                <a:path w="1466121" h="130097">
                  <a:moveTo>
                    <a:pt x="0" y="32524"/>
                  </a:moveTo>
                  <a:lnTo>
                    <a:pt x="209445" y="0"/>
                  </a:lnTo>
                  <a:lnTo>
                    <a:pt x="418891" y="0"/>
                  </a:lnTo>
                  <a:lnTo>
                    <a:pt x="628337" y="81311"/>
                  </a:lnTo>
                  <a:lnTo>
                    <a:pt x="837783" y="65048"/>
                  </a:lnTo>
                  <a:lnTo>
                    <a:pt x="1047229" y="130097"/>
                  </a:lnTo>
                  <a:lnTo>
                    <a:pt x="1256675" y="130097"/>
                  </a:lnTo>
                  <a:lnTo>
                    <a:pt x="1466121" y="130097"/>
                  </a:lnTo>
                </a:path>
              </a:pathLst>
            </a:custGeom>
            <a:ln w="40651" cap="flat">
              <a:solidFill>
                <a:srgbClr val="BEBEBE">
                  <a:alpha val="69803"/>
                </a:srgbClr>
              </a:solidFill>
              <a:prstDash val="solid"/>
              <a:round/>
            </a:ln>
          </p:spPr>
          <p:txBody>
            <a:bodyPr/>
            <a:lstStyle/>
            <a:p/>
          </p:txBody>
        </p:sp>
        <p:sp>
          <p:nvSpPr>
            <p:cNvPr id="572" name="pl572"/>
            <p:cNvSpPr/>
            <p:nvPr/>
          </p:nvSpPr>
          <p:spPr>
            <a:xfrm>
              <a:off x="7534983" y="5272636"/>
              <a:ext cx="1466121" cy="130097"/>
            </a:xfrm>
            <a:custGeom>
              <a:avLst/>
              <a:pathLst>
                <a:path w="1466121" h="130097">
                  <a:moveTo>
                    <a:pt x="0" y="32524"/>
                  </a:moveTo>
                  <a:lnTo>
                    <a:pt x="209445" y="0"/>
                  </a:lnTo>
                  <a:lnTo>
                    <a:pt x="418891" y="0"/>
                  </a:lnTo>
                  <a:lnTo>
                    <a:pt x="628337" y="81311"/>
                  </a:lnTo>
                  <a:lnTo>
                    <a:pt x="837783" y="65048"/>
                  </a:lnTo>
                  <a:lnTo>
                    <a:pt x="1047229" y="130097"/>
                  </a:lnTo>
                  <a:lnTo>
                    <a:pt x="1256675" y="130097"/>
                  </a:lnTo>
                  <a:lnTo>
                    <a:pt x="1466121" y="130097"/>
                  </a:lnTo>
                </a:path>
              </a:pathLst>
            </a:custGeom>
            <a:ln w="35231" cap="flat">
              <a:solidFill>
                <a:srgbClr val="BEBEBE">
                  <a:alpha val="69803"/>
                </a:srgbClr>
              </a:solidFill>
              <a:prstDash val="solid"/>
              <a:round/>
            </a:ln>
          </p:spPr>
          <p:txBody>
            <a:bodyPr/>
            <a:lstStyle/>
            <a:p/>
          </p:txBody>
        </p:sp>
        <p:sp>
          <p:nvSpPr>
            <p:cNvPr id="573" name="pl573"/>
            <p:cNvSpPr/>
            <p:nvPr/>
          </p:nvSpPr>
          <p:spPr>
            <a:xfrm>
              <a:off x="7534983" y="5272636"/>
              <a:ext cx="1466121" cy="97573"/>
            </a:xfrm>
            <a:custGeom>
              <a:avLst/>
              <a:pathLst>
                <a:path w="1466121" h="97573">
                  <a:moveTo>
                    <a:pt x="0" y="16262"/>
                  </a:moveTo>
                  <a:lnTo>
                    <a:pt x="209445" y="0"/>
                  </a:lnTo>
                  <a:lnTo>
                    <a:pt x="418891" y="48786"/>
                  </a:lnTo>
                  <a:lnTo>
                    <a:pt x="628337" y="97573"/>
                  </a:lnTo>
                  <a:lnTo>
                    <a:pt x="837783" y="81311"/>
                  </a:lnTo>
                  <a:lnTo>
                    <a:pt x="1047229" y="32524"/>
                  </a:lnTo>
                  <a:lnTo>
                    <a:pt x="1256675" y="32524"/>
                  </a:lnTo>
                  <a:lnTo>
                    <a:pt x="1466121" y="16262"/>
                  </a:lnTo>
                </a:path>
              </a:pathLst>
            </a:custGeom>
            <a:ln w="20325" cap="flat">
              <a:solidFill>
                <a:srgbClr val="6B6B6B">
                  <a:alpha val="100000"/>
                </a:srgbClr>
              </a:solidFill>
              <a:prstDash val="solid"/>
              <a:round/>
            </a:ln>
          </p:spPr>
          <p:txBody>
            <a:bodyPr/>
            <a:lstStyle/>
            <a:p/>
          </p:txBody>
        </p:sp>
        <p:sp>
          <p:nvSpPr>
            <p:cNvPr id="574" name="pl574"/>
            <p:cNvSpPr/>
            <p:nvPr/>
          </p:nvSpPr>
          <p:spPr>
            <a:xfrm>
              <a:off x="7534983" y="5272636"/>
              <a:ext cx="1466121" cy="130097"/>
            </a:xfrm>
            <a:custGeom>
              <a:avLst/>
              <a:pathLst>
                <a:path w="1466121" h="130097">
                  <a:moveTo>
                    <a:pt x="0" y="32524"/>
                  </a:moveTo>
                  <a:lnTo>
                    <a:pt x="209445" y="0"/>
                  </a:lnTo>
                  <a:lnTo>
                    <a:pt x="418891" y="0"/>
                  </a:lnTo>
                  <a:lnTo>
                    <a:pt x="628337" y="81311"/>
                  </a:lnTo>
                  <a:lnTo>
                    <a:pt x="837783" y="65048"/>
                  </a:lnTo>
                  <a:lnTo>
                    <a:pt x="1047229" y="130097"/>
                  </a:lnTo>
                  <a:lnTo>
                    <a:pt x="1256675" y="130097"/>
                  </a:lnTo>
                  <a:lnTo>
                    <a:pt x="1466121" y="130097"/>
                  </a:lnTo>
                </a:path>
              </a:pathLst>
            </a:custGeom>
            <a:ln w="40651" cap="flat">
              <a:solidFill>
                <a:srgbClr val="000000">
                  <a:alpha val="100000"/>
                </a:srgbClr>
              </a:solidFill>
              <a:prstDash val="solid"/>
              <a:round/>
            </a:ln>
          </p:spPr>
          <p:txBody>
            <a:bodyPr/>
            <a:lstStyle/>
            <a:p/>
          </p:txBody>
        </p:sp>
        <p:sp>
          <p:nvSpPr>
            <p:cNvPr id="575" name="pl575"/>
            <p:cNvSpPr/>
            <p:nvPr/>
          </p:nvSpPr>
          <p:spPr>
            <a:xfrm>
              <a:off x="7534983" y="5272636"/>
              <a:ext cx="1466121" cy="130097"/>
            </a:xfrm>
            <a:custGeom>
              <a:avLst/>
              <a:pathLst>
                <a:path w="1466121" h="130097">
                  <a:moveTo>
                    <a:pt x="0" y="32524"/>
                  </a:moveTo>
                  <a:lnTo>
                    <a:pt x="209445" y="0"/>
                  </a:lnTo>
                  <a:lnTo>
                    <a:pt x="418891" y="0"/>
                  </a:lnTo>
                  <a:lnTo>
                    <a:pt x="628337" y="81311"/>
                  </a:lnTo>
                  <a:lnTo>
                    <a:pt x="837783" y="65048"/>
                  </a:lnTo>
                  <a:lnTo>
                    <a:pt x="1047229" y="130097"/>
                  </a:lnTo>
                  <a:lnTo>
                    <a:pt x="1256675" y="130097"/>
                  </a:lnTo>
                  <a:lnTo>
                    <a:pt x="1466121" y="130097"/>
                  </a:lnTo>
                </a:path>
              </a:pathLst>
            </a:custGeom>
            <a:ln w="35231" cap="flat">
              <a:solidFill>
                <a:srgbClr val="80BD41">
                  <a:alpha val="100000"/>
                </a:srgbClr>
              </a:solidFill>
              <a:prstDash val="solid"/>
              <a:round/>
            </a:ln>
          </p:spPr>
          <p:txBody>
            <a:bodyPr/>
            <a:lstStyle/>
            <a:p/>
          </p:txBody>
        </p:sp>
        <p:sp>
          <p:nvSpPr>
            <p:cNvPr id="576" name="pl576"/>
            <p:cNvSpPr/>
            <p:nvPr/>
          </p:nvSpPr>
          <p:spPr>
            <a:xfrm>
              <a:off x="7461677" y="5272636"/>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77" name="tx577"/>
            <p:cNvSpPr/>
            <p:nvPr/>
          </p:nvSpPr>
          <p:spPr>
            <a:xfrm>
              <a:off x="7486794" y="512660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78" name="tx578"/>
            <p:cNvSpPr/>
            <p:nvPr/>
          </p:nvSpPr>
          <p:spPr>
            <a:xfrm>
              <a:off x="7714299" y="50940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79" name="tx579"/>
            <p:cNvSpPr/>
            <p:nvPr/>
          </p:nvSpPr>
          <p:spPr>
            <a:xfrm>
              <a:off x="7923745" y="50940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80" name="tx580"/>
            <p:cNvSpPr/>
            <p:nvPr/>
          </p:nvSpPr>
          <p:spPr>
            <a:xfrm>
              <a:off x="8115132" y="517539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581" name="tx581"/>
            <p:cNvSpPr/>
            <p:nvPr/>
          </p:nvSpPr>
          <p:spPr>
            <a:xfrm>
              <a:off x="8324578" y="515913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82" name="tx582"/>
            <p:cNvSpPr/>
            <p:nvPr/>
          </p:nvSpPr>
          <p:spPr>
            <a:xfrm>
              <a:off x="8534024" y="522417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583" name="tx583"/>
            <p:cNvSpPr/>
            <p:nvPr/>
          </p:nvSpPr>
          <p:spPr>
            <a:xfrm>
              <a:off x="8743470" y="522417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584" name="tx584"/>
            <p:cNvSpPr/>
            <p:nvPr/>
          </p:nvSpPr>
          <p:spPr>
            <a:xfrm>
              <a:off x="8952916" y="522417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585" name="tx585"/>
            <p:cNvSpPr/>
            <p:nvPr/>
          </p:nvSpPr>
          <p:spPr>
            <a:xfrm>
              <a:off x="1361771" y="4639778"/>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Nigeria</a:t>
              </a:r>
            </a:p>
          </p:txBody>
        </p:sp>
        <p:sp>
          <p:nvSpPr>
            <p:cNvPr id="586" name="tx586"/>
            <p:cNvSpPr/>
            <p:nvPr/>
          </p:nvSpPr>
          <p:spPr>
            <a:xfrm>
              <a:off x="2644227" y="4639778"/>
              <a:ext cx="11536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Sao Tome and Principe</a:t>
              </a:r>
            </a:p>
          </p:txBody>
        </p:sp>
        <p:sp>
          <p:nvSpPr>
            <p:cNvPr id="587" name="tx587"/>
            <p:cNvSpPr/>
            <p:nvPr/>
          </p:nvSpPr>
          <p:spPr>
            <a:xfrm>
              <a:off x="4583359" y="4639778"/>
              <a:ext cx="64008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Sierra Leone</a:t>
              </a:r>
            </a:p>
          </p:txBody>
        </p:sp>
        <p:sp>
          <p:nvSpPr>
            <p:cNvPr id="588" name="tx588"/>
            <p:cNvSpPr/>
            <p:nvPr/>
          </p:nvSpPr>
          <p:spPr>
            <a:xfrm>
              <a:off x="6284335" y="4639778"/>
              <a:ext cx="6027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South Africa</a:t>
              </a:r>
            </a:p>
          </p:txBody>
        </p:sp>
        <p:sp>
          <p:nvSpPr>
            <p:cNvPr id="589" name="tx589"/>
            <p:cNvSpPr/>
            <p:nvPr/>
          </p:nvSpPr>
          <p:spPr>
            <a:xfrm>
              <a:off x="8044336" y="4639778"/>
              <a:ext cx="4474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Tanzania</a:t>
              </a:r>
            </a:p>
          </p:txBody>
        </p:sp>
        <p:sp>
          <p:nvSpPr>
            <p:cNvPr id="590" name="tx590"/>
            <p:cNvSpPr/>
            <p:nvPr/>
          </p:nvSpPr>
          <p:spPr>
            <a:xfrm>
              <a:off x="1339826" y="3335696"/>
              <a:ext cx="3978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Lesotho</a:t>
              </a:r>
            </a:p>
          </p:txBody>
        </p:sp>
        <p:sp>
          <p:nvSpPr>
            <p:cNvPr id="591" name="tx591"/>
            <p:cNvSpPr/>
            <p:nvPr/>
          </p:nvSpPr>
          <p:spPr>
            <a:xfrm>
              <a:off x="2913518" y="3335696"/>
              <a:ext cx="6151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Madagascar</a:t>
              </a:r>
            </a:p>
          </p:txBody>
        </p:sp>
        <p:sp>
          <p:nvSpPr>
            <p:cNvPr id="592" name="tx592"/>
            <p:cNvSpPr/>
            <p:nvPr/>
          </p:nvSpPr>
          <p:spPr>
            <a:xfrm>
              <a:off x="4729571" y="3335696"/>
              <a:ext cx="34765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Malawi</a:t>
              </a:r>
            </a:p>
          </p:txBody>
        </p:sp>
        <p:sp>
          <p:nvSpPr>
            <p:cNvPr id="593" name="tx593"/>
            <p:cNvSpPr/>
            <p:nvPr/>
          </p:nvSpPr>
          <p:spPr>
            <a:xfrm>
              <a:off x="6265773" y="3335696"/>
              <a:ext cx="63989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Mozambique</a:t>
              </a:r>
            </a:p>
          </p:txBody>
        </p:sp>
        <p:sp>
          <p:nvSpPr>
            <p:cNvPr id="594" name="tx594"/>
            <p:cNvSpPr/>
            <p:nvPr/>
          </p:nvSpPr>
          <p:spPr>
            <a:xfrm>
              <a:off x="8063127" y="3335696"/>
              <a:ext cx="4098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Namibia</a:t>
              </a:r>
            </a:p>
          </p:txBody>
        </p:sp>
        <p:sp>
          <p:nvSpPr>
            <p:cNvPr id="595" name="tx595"/>
            <p:cNvSpPr/>
            <p:nvPr/>
          </p:nvSpPr>
          <p:spPr>
            <a:xfrm>
              <a:off x="1417778" y="2031614"/>
              <a:ext cx="24195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DRC</a:t>
              </a:r>
            </a:p>
          </p:txBody>
        </p:sp>
        <p:sp>
          <p:nvSpPr>
            <p:cNvPr id="596" name="tx596"/>
            <p:cNvSpPr/>
            <p:nvPr/>
          </p:nvSpPr>
          <p:spPr>
            <a:xfrm>
              <a:off x="3013050" y="2031614"/>
              <a:ext cx="4160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Eswatini</a:t>
              </a:r>
            </a:p>
          </p:txBody>
        </p:sp>
        <p:sp>
          <p:nvSpPr>
            <p:cNvPr id="597" name="tx597"/>
            <p:cNvSpPr/>
            <p:nvPr/>
          </p:nvSpPr>
          <p:spPr>
            <a:xfrm>
              <a:off x="4735560" y="2031614"/>
              <a:ext cx="335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Gabon</a:t>
              </a:r>
            </a:p>
          </p:txBody>
        </p:sp>
        <p:sp>
          <p:nvSpPr>
            <p:cNvPr id="598" name="tx598"/>
            <p:cNvSpPr/>
            <p:nvPr/>
          </p:nvSpPr>
          <p:spPr>
            <a:xfrm>
              <a:off x="6390040" y="2031614"/>
              <a:ext cx="3913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Gambia</a:t>
              </a:r>
            </a:p>
          </p:txBody>
        </p:sp>
        <p:sp>
          <p:nvSpPr>
            <p:cNvPr id="599" name="tx599"/>
            <p:cNvSpPr/>
            <p:nvPr/>
          </p:nvSpPr>
          <p:spPr>
            <a:xfrm>
              <a:off x="8109578" y="2031614"/>
              <a:ext cx="3169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Kenya</a:t>
              </a:r>
            </a:p>
          </p:txBody>
        </p:sp>
        <p:sp>
          <p:nvSpPr>
            <p:cNvPr id="600" name="tx600"/>
            <p:cNvSpPr/>
            <p:nvPr/>
          </p:nvSpPr>
          <p:spPr>
            <a:xfrm>
              <a:off x="1364743" y="727533"/>
              <a:ext cx="34802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Angola</a:t>
              </a:r>
            </a:p>
          </p:txBody>
        </p:sp>
        <p:sp>
          <p:nvSpPr>
            <p:cNvPr id="601" name="tx601"/>
            <p:cNvSpPr/>
            <p:nvPr/>
          </p:nvSpPr>
          <p:spPr>
            <a:xfrm>
              <a:off x="3078155" y="727533"/>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Benin</a:t>
              </a:r>
            </a:p>
          </p:txBody>
        </p:sp>
        <p:sp>
          <p:nvSpPr>
            <p:cNvPr id="602" name="tx602"/>
            <p:cNvSpPr/>
            <p:nvPr/>
          </p:nvSpPr>
          <p:spPr>
            <a:xfrm>
              <a:off x="4710780" y="727533"/>
              <a:ext cx="3852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Burundi</a:t>
              </a:r>
            </a:p>
          </p:txBody>
        </p:sp>
        <p:sp>
          <p:nvSpPr>
            <p:cNvPr id="603" name="tx603"/>
            <p:cNvSpPr/>
            <p:nvPr/>
          </p:nvSpPr>
          <p:spPr>
            <a:xfrm>
              <a:off x="6290507" y="727533"/>
              <a:ext cx="5904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Cabo Verde</a:t>
              </a:r>
            </a:p>
          </p:txBody>
        </p:sp>
        <p:sp>
          <p:nvSpPr>
            <p:cNvPr id="604" name="tx604"/>
            <p:cNvSpPr/>
            <p:nvPr/>
          </p:nvSpPr>
          <p:spPr>
            <a:xfrm>
              <a:off x="7956050" y="727533"/>
              <a:ext cx="6239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Cote d'Ivoire</a:t>
              </a:r>
            </a:p>
          </p:txBody>
        </p:sp>
        <p:sp>
          <p:nvSpPr>
            <p:cNvPr id="605" name="pl605"/>
            <p:cNvSpPr/>
            <p:nvPr/>
          </p:nvSpPr>
          <p:spPr>
            <a:xfrm>
              <a:off x="80569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6" name="pl606"/>
            <p:cNvSpPr/>
            <p:nvPr/>
          </p:nvSpPr>
          <p:spPr>
            <a:xfrm>
              <a:off x="101513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7" name="pl607"/>
            <p:cNvSpPr/>
            <p:nvPr/>
          </p:nvSpPr>
          <p:spPr>
            <a:xfrm>
              <a:off x="122458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8" name="pl608"/>
            <p:cNvSpPr/>
            <p:nvPr/>
          </p:nvSpPr>
          <p:spPr>
            <a:xfrm>
              <a:off x="143403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9" name="pl609"/>
            <p:cNvSpPr/>
            <p:nvPr/>
          </p:nvSpPr>
          <p:spPr>
            <a:xfrm>
              <a:off x="164347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0" name="pl610"/>
            <p:cNvSpPr/>
            <p:nvPr/>
          </p:nvSpPr>
          <p:spPr>
            <a:xfrm>
              <a:off x="185292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1" name="pl611"/>
            <p:cNvSpPr/>
            <p:nvPr/>
          </p:nvSpPr>
          <p:spPr>
            <a:xfrm>
              <a:off x="206236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2" name="pl612"/>
            <p:cNvSpPr/>
            <p:nvPr/>
          </p:nvSpPr>
          <p:spPr>
            <a:xfrm>
              <a:off x="227181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3" name="tx613"/>
            <p:cNvSpPr/>
            <p:nvPr/>
          </p:nvSpPr>
          <p:spPr>
            <a:xfrm rot="-5400000">
              <a:off x="68133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14" name="tx614"/>
            <p:cNvSpPr/>
            <p:nvPr/>
          </p:nvSpPr>
          <p:spPr>
            <a:xfrm rot="-5400000">
              <a:off x="89078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15" name="tx615"/>
            <p:cNvSpPr/>
            <p:nvPr/>
          </p:nvSpPr>
          <p:spPr>
            <a:xfrm rot="-5400000">
              <a:off x="110022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16" name="tx616"/>
            <p:cNvSpPr/>
            <p:nvPr/>
          </p:nvSpPr>
          <p:spPr>
            <a:xfrm rot="-5400000">
              <a:off x="130967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17" name="tx617"/>
            <p:cNvSpPr/>
            <p:nvPr/>
          </p:nvSpPr>
          <p:spPr>
            <a:xfrm rot="-5400000">
              <a:off x="151911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18" name="tx618"/>
            <p:cNvSpPr/>
            <p:nvPr/>
          </p:nvSpPr>
          <p:spPr>
            <a:xfrm rot="-5400000">
              <a:off x="172856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19" name="tx619"/>
            <p:cNvSpPr/>
            <p:nvPr/>
          </p:nvSpPr>
          <p:spPr>
            <a:xfrm rot="-5400000">
              <a:off x="193801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20" name="tx620"/>
            <p:cNvSpPr/>
            <p:nvPr/>
          </p:nvSpPr>
          <p:spPr>
            <a:xfrm rot="-5400000">
              <a:off x="214745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21" name="pl621"/>
            <p:cNvSpPr/>
            <p:nvPr/>
          </p:nvSpPr>
          <p:spPr>
            <a:xfrm>
              <a:off x="248801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2" name="pl622"/>
            <p:cNvSpPr/>
            <p:nvPr/>
          </p:nvSpPr>
          <p:spPr>
            <a:xfrm>
              <a:off x="269746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3" name="pl623"/>
            <p:cNvSpPr/>
            <p:nvPr/>
          </p:nvSpPr>
          <p:spPr>
            <a:xfrm>
              <a:off x="290690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4" name="pl624"/>
            <p:cNvSpPr/>
            <p:nvPr/>
          </p:nvSpPr>
          <p:spPr>
            <a:xfrm>
              <a:off x="311635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5" name="pl625"/>
            <p:cNvSpPr/>
            <p:nvPr/>
          </p:nvSpPr>
          <p:spPr>
            <a:xfrm>
              <a:off x="332579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6" name="pl626"/>
            <p:cNvSpPr/>
            <p:nvPr/>
          </p:nvSpPr>
          <p:spPr>
            <a:xfrm>
              <a:off x="353524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7" name="pl627"/>
            <p:cNvSpPr/>
            <p:nvPr/>
          </p:nvSpPr>
          <p:spPr>
            <a:xfrm>
              <a:off x="374469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8" name="pl628"/>
            <p:cNvSpPr/>
            <p:nvPr/>
          </p:nvSpPr>
          <p:spPr>
            <a:xfrm>
              <a:off x="395413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9" name="tx629"/>
            <p:cNvSpPr/>
            <p:nvPr/>
          </p:nvSpPr>
          <p:spPr>
            <a:xfrm rot="-5400000">
              <a:off x="236365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30" name="tx630"/>
            <p:cNvSpPr/>
            <p:nvPr/>
          </p:nvSpPr>
          <p:spPr>
            <a:xfrm rot="-5400000">
              <a:off x="257310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31" name="tx631"/>
            <p:cNvSpPr/>
            <p:nvPr/>
          </p:nvSpPr>
          <p:spPr>
            <a:xfrm rot="-5400000">
              <a:off x="278254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32" name="tx632"/>
            <p:cNvSpPr/>
            <p:nvPr/>
          </p:nvSpPr>
          <p:spPr>
            <a:xfrm rot="-5400000">
              <a:off x="299199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33" name="tx633"/>
            <p:cNvSpPr/>
            <p:nvPr/>
          </p:nvSpPr>
          <p:spPr>
            <a:xfrm rot="-5400000">
              <a:off x="320144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34" name="tx634"/>
            <p:cNvSpPr/>
            <p:nvPr/>
          </p:nvSpPr>
          <p:spPr>
            <a:xfrm rot="-5400000">
              <a:off x="341088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35" name="tx635"/>
            <p:cNvSpPr/>
            <p:nvPr/>
          </p:nvSpPr>
          <p:spPr>
            <a:xfrm rot="-5400000">
              <a:off x="362033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36" name="tx636"/>
            <p:cNvSpPr/>
            <p:nvPr/>
          </p:nvSpPr>
          <p:spPr>
            <a:xfrm rot="-5400000">
              <a:off x="382977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37" name="pl637"/>
            <p:cNvSpPr/>
            <p:nvPr/>
          </p:nvSpPr>
          <p:spPr>
            <a:xfrm>
              <a:off x="417033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8" name="pl638"/>
            <p:cNvSpPr/>
            <p:nvPr/>
          </p:nvSpPr>
          <p:spPr>
            <a:xfrm>
              <a:off x="437978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9" name="pl639"/>
            <p:cNvSpPr/>
            <p:nvPr/>
          </p:nvSpPr>
          <p:spPr>
            <a:xfrm>
              <a:off x="458923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0" name="pl640"/>
            <p:cNvSpPr/>
            <p:nvPr/>
          </p:nvSpPr>
          <p:spPr>
            <a:xfrm>
              <a:off x="479867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1" name="pl641"/>
            <p:cNvSpPr/>
            <p:nvPr/>
          </p:nvSpPr>
          <p:spPr>
            <a:xfrm>
              <a:off x="500812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2" name="pl642"/>
            <p:cNvSpPr/>
            <p:nvPr/>
          </p:nvSpPr>
          <p:spPr>
            <a:xfrm>
              <a:off x="521756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3" name="pl643"/>
            <p:cNvSpPr/>
            <p:nvPr/>
          </p:nvSpPr>
          <p:spPr>
            <a:xfrm>
              <a:off x="542701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4" name="pl644"/>
            <p:cNvSpPr/>
            <p:nvPr/>
          </p:nvSpPr>
          <p:spPr>
            <a:xfrm>
              <a:off x="563645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5" name="tx645"/>
            <p:cNvSpPr/>
            <p:nvPr/>
          </p:nvSpPr>
          <p:spPr>
            <a:xfrm rot="-5400000">
              <a:off x="404598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46" name="tx646"/>
            <p:cNvSpPr/>
            <p:nvPr/>
          </p:nvSpPr>
          <p:spPr>
            <a:xfrm rot="-5400000">
              <a:off x="425542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47" name="tx647"/>
            <p:cNvSpPr/>
            <p:nvPr/>
          </p:nvSpPr>
          <p:spPr>
            <a:xfrm rot="-5400000">
              <a:off x="446487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48" name="tx648"/>
            <p:cNvSpPr/>
            <p:nvPr/>
          </p:nvSpPr>
          <p:spPr>
            <a:xfrm rot="-5400000">
              <a:off x="467431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49" name="tx649"/>
            <p:cNvSpPr/>
            <p:nvPr/>
          </p:nvSpPr>
          <p:spPr>
            <a:xfrm rot="-5400000">
              <a:off x="488376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50" name="tx650"/>
            <p:cNvSpPr/>
            <p:nvPr/>
          </p:nvSpPr>
          <p:spPr>
            <a:xfrm rot="-5400000">
              <a:off x="509320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51" name="tx651"/>
            <p:cNvSpPr/>
            <p:nvPr/>
          </p:nvSpPr>
          <p:spPr>
            <a:xfrm rot="-5400000">
              <a:off x="530265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52" name="tx652"/>
            <p:cNvSpPr/>
            <p:nvPr/>
          </p:nvSpPr>
          <p:spPr>
            <a:xfrm rot="-5400000">
              <a:off x="551210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53" name="pl653"/>
            <p:cNvSpPr/>
            <p:nvPr/>
          </p:nvSpPr>
          <p:spPr>
            <a:xfrm>
              <a:off x="585266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4" name="pl654"/>
            <p:cNvSpPr/>
            <p:nvPr/>
          </p:nvSpPr>
          <p:spPr>
            <a:xfrm>
              <a:off x="606210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5" name="pl655"/>
            <p:cNvSpPr/>
            <p:nvPr/>
          </p:nvSpPr>
          <p:spPr>
            <a:xfrm>
              <a:off x="627155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6" name="pl656"/>
            <p:cNvSpPr/>
            <p:nvPr/>
          </p:nvSpPr>
          <p:spPr>
            <a:xfrm>
              <a:off x="648099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7" name="pl657"/>
            <p:cNvSpPr/>
            <p:nvPr/>
          </p:nvSpPr>
          <p:spPr>
            <a:xfrm>
              <a:off x="669044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8" name="pl658"/>
            <p:cNvSpPr/>
            <p:nvPr/>
          </p:nvSpPr>
          <p:spPr>
            <a:xfrm>
              <a:off x="689989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9" name="pl659"/>
            <p:cNvSpPr/>
            <p:nvPr/>
          </p:nvSpPr>
          <p:spPr>
            <a:xfrm>
              <a:off x="710933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0" name="pl660"/>
            <p:cNvSpPr/>
            <p:nvPr/>
          </p:nvSpPr>
          <p:spPr>
            <a:xfrm>
              <a:off x="731878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1" name="tx661"/>
            <p:cNvSpPr/>
            <p:nvPr/>
          </p:nvSpPr>
          <p:spPr>
            <a:xfrm rot="-5400000">
              <a:off x="572830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62" name="tx662"/>
            <p:cNvSpPr/>
            <p:nvPr/>
          </p:nvSpPr>
          <p:spPr>
            <a:xfrm rot="-5400000">
              <a:off x="593774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63" name="tx663"/>
            <p:cNvSpPr/>
            <p:nvPr/>
          </p:nvSpPr>
          <p:spPr>
            <a:xfrm rot="-5400000">
              <a:off x="614719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64" name="tx664"/>
            <p:cNvSpPr/>
            <p:nvPr/>
          </p:nvSpPr>
          <p:spPr>
            <a:xfrm rot="-5400000">
              <a:off x="635664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65" name="tx665"/>
            <p:cNvSpPr/>
            <p:nvPr/>
          </p:nvSpPr>
          <p:spPr>
            <a:xfrm rot="-5400000">
              <a:off x="656608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66" name="tx666"/>
            <p:cNvSpPr/>
            <p:nvPr/>
          </p:nvSpPr>
          <p:spPr>
            <a:xfrm rot="-5400000">
              <a:off x="677553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67" name="tx667"/>
            <p:cNvSpPr/>
            <p:nvPr/>
          </p:nvSpPr>
          <p:spPr>
            <a:xfrm rot="-5400000">
              <a:off x="698497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68" name="tx668"/>
            <p:cNvSpPr/>
            <p:nvPr/>
          </p:nvSpPr>
          <p:spPr>
            <a:xfrm rot="-5400000">
              <a:off x="719442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69" name="pl669"/>
            <p:cNvSpPr/>
            <p:nvPr/>
          </p:nvSpPr>
          <p:spPr>
            <a:xfrm>
              <a:off x="753498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0" name="pl670"/>
            <p:cNvSpPr/>
            <p:nvPr/>
          </p:nvSpPr>
          <p:spPr>
            <a:xfrm>
              <a:off x="774442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1" name="pl671"/>
            <p:cNvSpPr/>
            <p:nvPr/>
          </p:nvSpPr>
          <p:spPr>
            <a:xfrm>
              <a:off x="795387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2" name="pl672"/>
            <p:cNvSpPr/>
            <p:nvPr/>
          </p:nvSpPr>
          <p:spPr>
            <a:xfrm>
              <a:off x="816332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3" name="pl673"/>
            <p:cNvSpPr/>
            <p:nvPr/>
          </p:nvSpPr>
          <p:spPr>
            <a:xfrm>
              <a:off x="837276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4" name="pl674"/>
            <p:cNvSpPr/>
            <p:nvPr/>
          </p:nvSpPr>
          <p:spPr>
            <a:xfrm>
              <a:off x="858221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5" name="pl675"/>
            <p:cNvSpPr/>
            <p:nvPr/>
          </p:nvSpPr>
          <p:spPr>
            <a:xfrm>
              <a:off x="879165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6" name="pl676"/>
            <p:cNvSpPr/>
            <p:nvPr/>
          </p:nvSpPr>
          <p:spPr>
            <a:xfrm>
              <a:off x="900110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7" name="tx677"/>
            <p:cNvSpPr/>
            <p:nvPr/>
          </p:nvSpPr>
          <p:spPr>
            <a:xfrm rot="-5400000">
              <a:off x="741062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78" name="tx678"/>
            <p:cNvSpPr/>
            <p:nvPr/>
          </p:nvSpPr>
          <p:spPr>
            <a:xfrm rot="-5400000">
              <a:off x="762007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79" name="tx679"/>
            <p:cNvSpPr/>
            <p:nvPr/>
          </p:nvSpPr>
          <p:spPr>
            <a:xfrm rot="-5400000">
              <a:off x="782951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80" name="tx680"/>
            <p:cNvSpPr/>
            <p:nvPr/>
          </p:nvSpPr>
          <p:spPr>
            <a:xfrm rot="-5400000">
              <a:off x="803896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81" name="tx681"/>
            <p:cNvSpPr/>
            <p:nvPr/>
          </p:nvSpPr>
          <p:spPr>
            <a:xfrm rot="-5400000">
              <a:off x="824840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82" name="tx682"/>
            <p:cNvSpPr/>
            <p:nvPr/>
          </p:nvSpPr>
          <p:spPr>
            <a:xfrm rot="-5400000">
              <a:off x="845785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83" name="tx683"/>
            <p:cNvSpPr/>
            <p:nvPr/>
          </p:nvSpPr>
          <p:spPr>
            <a:xfrm rot="-5400000">
              <a:off x="866730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84" name="tx684"/>
            <p:cNvSpPr/>
            <p:nvPr/>
          </p:nvSpPr>
          <p:spPr>
            <a:xfrm rot="-5400000">
              <a:off x="887674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85" name="tx685"/>
            <p:cNvSpPr/>
            <p:nvPr/>
          </p:nvSpPr>
          <p:spPr>
            <a:xfrm>
              <a:off x="508182" y="1726941"/>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686" name="tx686"/>
            <p:cNvSpPr/>
            <p:nvPr/>
          </p:nvSpPr>
          <p:spPr>
            <a:xfrm>
              <a:off x="607577" y="1320386"/>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687" name="tx687"/>
            <p:cNvSpPr/>
            <p:nvPr/>
          </p:nvSpPr>
          <p:spPr>
            <a:xfrm>
              <a:off x="545398" y="91383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688" name="pl688"/>
            <p:cNvSpPr/>
            <p:nvPr/>
          </p:nvSpPr>
          <p:spPr>
            <a:xfrm>
              <a:off x="697592" y="176694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89" name="pl689"/>
            <p:cNvSpPr/>
            <p:nvPr/>
          </p:nvSpPr>
          <p:spPr>
            <a:xfrm>
              <a:off x="697592" y="136039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90" name="pl690"/>
            <p:cNvSpPr/>
            <p:nvPr/>
          </p:nvSpPr>
          <p:spPr>
            <a:xfrm>
              <a:off x="697592" y="95383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91" name="tx691"/>
            <p:cNvSpPr/>
            <p:nvPr/>
          </p:nvSpPr>
          <p:spPr>
            <a:xfrm>
              <a:off x="508182" y="3031022"/>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692" name="tx692"/>
            <p:cNvSpPr/>
            <p:nvPr/>
          </p:nvSpPr>
          <p:spPr>
            <a:xfrm>
              <a:off x="607577" y="2624467"/>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693" name="tx693"/>
            <p:cNvSpPr/>
            <p:nvPr/>
          </p:nvSpPr>
          <p:spPr>
            <a:xfrm>
              <a:off x="545398" y="221791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694" name="pl694"/>
            <p:cNvSpPr/>
            <p:nvPr/>
          </p:nvSpPr>
          <p:spPr>
            <a:xfrm>
              <a:off x="697592" y="307102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95" name="pl695"/>
            <p:cNvSpPr/>
            <p:nvPr/>
          </p:nvSpPr>
          <p:spPr>
            <a:xfrm>
              <a:off x="697592" y="266447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96" name="pl696"/>
            <p:cNvSpPr/>
            <p:nvPr/>
          </p:nvSpPr>
          <p:spPr>
            <a:xfrm>
              <a:off x="697592" y="225791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97" name="tx697"/>
            <p:cNvSpPr/>
            <p:nvPr/>
          </p:nvSpPr>
          <p:spPr>
            <a:xfrm>
              <a:off x="508182" y="4335104"/>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698" name="tx698"/>
            <p:cNvSpPr/>
            <p:nvPr/>
          </p:nvSpPr>
          <p:spPr>
            <a:xfrm>
              <a:off x="607577" y="392854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699" name="tx699"/>
            <p:cNvSpPr/>
            <p:nvPr/>
          </p:nvSpPr>
          <p:spPr>
            <a:xfrm>
              <a:off x="545398" y="352199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00" name="pl700"/>
            <p:cNvSpPr/>
            <p:nvPr/>
          </p:nvSpPr>
          <p:spPr>
            <a:xfrm>
              <a:off x="697592" y="437510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1" name="pl701"/>
            <p:cNvSpPr/>
            <p:nvPr/>
          </p:nvSpPr>
          <p:spPr>
            <a:xfrm>
              <a:off x="697592" y="396855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2" name="pl702"/>
            <p:cNvSpPr/>
            <p:nvPr/>
          </p:nvSpPr>
          <p:spPr>
            <a:xfrm>
              <a:off x="697592" y="356199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3" name="tx703"/>
            <p:cNvSpPr/>
            <p:nvPr/>
          </p:nvSpPr>
          <p:spPr>
            <a:xfrm>
              <a:off x="508182" y="5639186"/>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04" name="tx704"/>
            <p:cNvSpPr/>
            <p:nvPr/>
          </p:nvSpPr>
          <p:spPr>
            <a:xfrm>
              <a:off x="607577" y="523263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705" name="tx705"/>
            <p:cNvSpPr/>
            <p:nvPr/>
          </p:nvSpPr>
          <p:spPr>
            <a:xfrm>
              <a:off x="545398" y="482607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06" name="pl706"/>
            <p:cNvSpPr/>
            <p:nvPr/>
          </p:nvSpPr>
          <p:spPr>
            <a:xfrm>
              <a:off x="697592" y="567919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7" name="pl707"/>
            <p:cNvSpPr/>
            <p:nvPr/>
          </p:nvSpPr>
          <p:spPr>
            <a:xfrm>
              <a:off x="697592" y="527263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8" name="pl708"/>
            <p:cNvSpPr/>
            <p:nvPr/>
          </p:nvSpPr>
          <p:spPr>
            <a:xfrm>
              <a:off x="697592" y="486608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9" name="tx709"/>
            <p:cNvSpPr/>
            <p:nvPr/>
          </p:nvSpPr>
          <p:spPr>
            <a:xfrm rot="-5400000">
              <a:off x="-257217" y="3290889"/>
              <a:ext cx="130228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Difference (% points)</a:t>
              </a:r>
            </a:p>
          </p:txBody>
        </p:sp>
        <p:sp>
          <p:nvSpPr>
            <p:cNvPr id="710" name="tx710"/>
            <p:cNvSpPr/>
            <p:nvPr/>
          </p:nvSpPr>
          <p:spPr>
            <a:xfrm>
              <a:off x="732387" y="435349"/>
              <a:ext cx="550688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DTP3 coverage difference compared to 2019, by country, AFR, 2018-2025</a:t>
              </a:r>
            </a:p>
          </p:txBody>
        </p:sp>
        <p:sp>
          <p:nvSpPr>
            <p:cNvPr id="711" name="tx711"/>
            <p:cNvSpPr/>
            <p:nvPr/>
          </p:nvSpPr>
          <p:spPr>
            <a:xfrm>
              <a:off x="4912427" y="63520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712" name="tx712"/>
            <p:cNvSpPr/>
            <p:nvPr/>
          </p:nvSpPr>
          <p:spPr>
            <a:xfrm>
              <a:off x="5516114" y="6472760"/>
              <a:ext cx="35582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Dark grey line displays regional coverage difference for reference </a:t>
              </a:r>
            </a:p>
          </p:txBody>
        </p:sp>
        <p:sp>
          <p:nvSpPr>
            <p:cNvPr id="713" name="tx713"/>
            <p:cNvSpPr/>
            <p:nvPr/>
          </p:nvSpPr>
          <p:spPr>
            <a:xfrm>
              <a:off x="-1557134" y="6593460"/>
              <a:ext cx="1063154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When looking at coverage difference compared to 2019, values above zero indicate coverage n percentage points higher than in 2019 and values below zero indicate coverage n percentage points lower than in 2019</a:t>
              </a:r>
            </a:p>
          </p:txBody>
        </p:sp>
      </p:grpSp>
      <p:sp>
        <p:nvSpPr>
          <p:cNvPr id="71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difference in DTP3 coverage compared to 2019, for the 20 countries with the largest declines in coverage between 2019 and 2025. Among the 20 countries with the largest declines in DTP3 coverage between 2019 and 2025, Coverage was not higher in 2025 compared to 2019 in any of these 20 countries. Coverage was lower than in 2019 in 20 of these 20 countries (Angola, Benin, Burundi, Cabo Verde, Cote d'Ivoire, DRC, Eswatini, Gabon, Gambia, Kenya, Lesotho, Madagascar, Malawi, Mozambique, Namibia, Nigeria, Sao Tome and Principe, Sierra Leone, South Africa, and Tanzania). The largest decline in coverage was 20% points in South Africa from 85% in 2019 to 65% in 2025.</a:t>
            </a: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2787428"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5" name="pl5"/>
            <p:cNvSpPr/>
            <p:nvPr/>
          </p:nvSpPr>
          <p:spPr>
            <a:xfrm>
              <a:off x="4266040"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6" name="pl6"/>
            <p:cNvSpPr/>
            <p:nvPr/>
          </p:nvSpPr>
          <p:spPr>
            <a:xfrm>
              <a:off x="5744652"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7" name="pl7"/>
            <p:cNvSpPr/>
            <p:nvPr/>
          </p:nvSpPr>
          <p:spPr>
            <a:xfrm>
              <a:off x="7223264"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8" name="pl8"/>
            <p:cNvSpPr/>
            <p:nvPr/>
          </p:nvSpPr>
          <p:spPr>
            <a:xfrm>
              <a:off x="1752400" y="5765619"/>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9" name="pl9"/>
            <p:cNvSpPr/>
            <p:nvPr/>
          </p:nvSpPr>
          <p:spPr>
            <a:xfrm>
              <a:off x="1752400" y="5656059"/>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10" name="pl10"/>
            <p:cNvSpPr/>
            <p:nvPr/>
          </p:nvSpPr>
          <p:spPr>
            <a:xfrm>
              <a:off x="1752400" y="5546499"/>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11" name="pl11"/>
            <p:cNvSpPr/>
            <p:nvPr/>
          </p:nvSpPr>
          <p:spPr>
            <a:xfrm>
              <a:off x="1752400" y="5436938"/>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12" name="pl12"/>
            <p:cNvSpPr/>
            <p:nvPr/>
          </p:nvSpPr>
          <p:spPr>
            <a:xfrm>
              <a:off x="1752400" y="5327378"/>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13" name="pl13"/>
            <p:cNvSpPr/>
            <p:nvPr/>
          </p:nvSpPr>
          <p:spPr>
            <a:xfrm>
              <a:off x="1752400" y="5217818"/>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14" name="pl14"/>
            <p:cNvSpPr/>
            <p:nvPr/>
          </p:nvSpPr>
          <p:spPr>
            <a:xfrm>
              <a:off x="1752400" y="5108257"/>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15" name="pl15"/>
            <p:cNvSpPr/>
            <p:nvPr/>
          </p:nvSpPr>
          <p:spPr>
            <a:xfrm>
              <a:off x="1752400" y="4998697"/>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16" name="pl16"/>
            <p:cNvSpPr/>
            <p:nvPr/>
          </p:nvSpPr>
          <p:spPr>
            <a:xfrm>
              <a:off x="1752400" y="4889137"/>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17" name="pl17"/>
            <p:cNvSpPr/>
            <p:nvPr/>
          </p:nvSpPr>
          <p:spPr>
            <a:xfrm>
              <a:off x="1752400" y="4779577"/>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18" name="pl18"/>
            <p:cNvSpPr/>
            <p:nvPr/>
          </p:nvSpPr>
          <p:spPr>
            <a:xfrm>
              <a:off x="1752400" y="4670016"/>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19" name="pl19"/>
            <p:cNvSpPr/>
            <p:nvPr/>
          </p:nvSpPr>
          <p:spPr>
            <a:xfrm>
              <a:off x="1752400" y="4560456"/>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20" name="pl20"/>
            <p:cNvSpPr/>
            <p:nvPr/>
          </p:nvSpPr>
          <p:spPr>
            <a:xfrm>
              <a:off x="1752400" y="4450896"/>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21" name="pl21"/>
            <p:cNvSpPr/>
            <p:nvPr/>
          </p:nvSpPr>
          <p:spPr>
            <a:xfrm>
              <a:off x="1752400" y="4341336"/>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22" name="pl22"/>
            <p:cNvSpPr/>
            <p:nvPr/>
          </p:nvSpPr>
          <p:spPr>
            <a:xfrm>
              <a:off x="1752400" y="4231775"/>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23" name="pl23"/>
            <p:cNvSpPr/>
            <p:nvPr/>
          </p:nvSpPr>
          <p:spPr>
            <a:xfrm>
              <a:off x="1752400" y="4122215"/>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24" name="pl24"/>
            <p:cNvSpPr/>
            <p:nvPr/>
          </p:nvSpPr>
          <p:spPr>
            <a:xfrm>
              <a:off x="1752400" y="4012655"/>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25" name="pl25"/>
            <p:cNvSpPr/>
            <p:nvPr/>
          </p:nvSpPr>
          <p:spPr>
            <a:xfrm>
              <a:off x="1752400" y="3903095"/>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26" name="pl26"/>
            <p:cNvSpPr/>
            <p:nvPr/>
          </p:nvSpPr>
          <p:spPr>
            <a:xfrm>
              <a:off x="1752400" y="3793534"/>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27" name="pl27"/>
            <p:cNvSpPr/>
            <p:nvPr/>
          </p:nvSpPr>
          <p:spPr>
            <a:xfrm>
              <a:off x="1752400" y="3683974"/>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28" name="pl28"/>
            <p:cNvSpPr/>
            <p:nvPr/>
          </p:nvSpPr>
          <p:spPr>
            <a:xfrm>
              <a:off x="1752400" y="3574414"/>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29" name="pl29"/>
            <p:cNvSpPr/>
            <p:nvPr/>
          </p:nvSpPr>
          <p:spPr>
            <a:xfrm>
              <a:off x="1752400" y="3464854"/>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30" name="pl30"/>
            <p:cNvSpPr/>
            <p:nvPr/>
          </p:nvSpPr>
          <p:spPr>
            <a:xfrm>
              <a:off x="1752400" y="3355293"/>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31" name="pl31"/>
            <p:cNvSpPr/>
            <p:nvPr/>
          </p:nvSpPr>
          <p:spPr>
            <a:xfrm>
              <a:off x="1752400" y="3245733"/>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32" name="pl32"/>
            <p:cNvSpPr/>
            <p:nvPr/>
          </p:nvSpPr>
          <p:spPr>
            <a:xfrm>
              <a:off x="1752400" y="3136173"/>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33" name="pl33"/>
            <p:cNvSpPr/>
            <p:nvPr/>
          </p:nvSpPr>
          <p:spPr>
            <a:xfrm>
              <a:off x="1752400" y="3026613"/>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34" name="pl34"/>
            <p:cNvSpPr/>
            <p:nvPr/>
          </p:nvSpPr>
          <p:spPr>
            <a:xfrm>
              <a:off x="1752400" y="2917052"/>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35" name="pl35"/>
            <p:cNvSpPr/>
            <p:nvPr/>
          </p:nvSpPr>
          <p:spPr>
            <a:xfrm>
              <a:off x="1752400" y="2807492"/>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36" name="pl36"/>
            <p:cNvSpPr/>
            <p:nvPr/>
          </p:nvSpPr>
          <p:spPr>
            <a:xfrm>
              <a:off x="1752400" y="2697932"/>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37" name="pl37"/>
            <p:cNvSpPr/>
            <p:nvPr/>
          </p:nvSpPr>
          <p:spPr>
            <a:xfrm>
              <a:off x="1752400" y="2588372"/>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38" name="pl38"/>
            <p:cNvSpPr/>
            <p:nvPr/>
          </p:nvSpPr>
          <p:spPr>
            <a:xfrm>
              <a:off x="1752400" y="2478811"/>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39" name="pl39"/>
            <p:cNvSpPr/>
            <p:nvPr/>
          </p:nvSpPr>
          <p:spPr>
            <a:xfrm>
              <a:off x="1752400" y="2369251"/>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40" name="pl40"/>
            <p:cNvSpPr/>
            <p:nvPr/>
          </p:nvSpPr>
          <p:spPr>
            <a:xfrm>
              <a:off x="1752400" y="2259691"/>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41" name="pl41"/>
            <p:cNvSpPr/>
            <p:nvPr/>
          </p:nvSpPr>
          <p:spPr>
            <a:xfrm>
              <a:off x="1752400" y="2150131"/>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42" name="pl42"/>
            <p:cNvSpPr/>
            <p:nvPr/>
          </p:nvSpPr>
          <p:spPr>
            <a:xfrm>
              <a:off x="1752400" y="2040570"/>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43" name="pl43"/>
            <p:cNvSpPr/>
            <p:nvPr/>
          </p:nvSpPr>
          <p:spPr>
            <a:xfrm>
              <a:off x="1752400" y="1931010"/>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44" name="pl44"/>
            <p:cNvSpPr/>
            <p:nvPr/>
          </p:nvSpPr>
          <p:spPr>
            <a:xfrm>
              <a:off x="1752400" y="1821450"/>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45" name="pl45"/>
            <p:cNvSpPr/>
            <p:nvPr/>
          </p:nvSpPr>
          <p:spPr>
            <a:xfrm>
              <a:off x="1752400" y="1711890"/>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46" name="pl46"/>
            <p:cNvSpPr/>
            <p:nvPr/>
          </p:nvSpPr>
          <p:spPr>
            <a:xfrm>
              <a:off x="1752400" y="1602329"/>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47" name="pl47"/>
            <p:cNvSpPr/>
            <p:nvPr/>
          </p:nvSpPr>
          <p:spPr>
            <a:xfrm>
              <a:off x="1752400" y="1492769"/>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48" name="pl48"/>
            <p:cNvSpPr/>
            <p:nvPr/>
          </p:nvSpPr>
          <p:spPr>
            <a:xfrm>
              <a:off x="1752400" y="1383209"/>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49" name="pl49"/>
            <p:cNvSpPr/>
            <p:nvPr/>
          </p:nvSpPr>
          <p:spPr>
            <a:xfrm>
              <a:off x="1752400" y="1273649"/>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50" name="pl50"/>
            <p:cNvSpPr/>
            <p:nvPr/>
          </p:nvSpPr>
          <p:spPr>
            <a:xfrm>
              <a:off x="1752400" y="1164088"/>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51" name="pl51"/>
            <p:cNvSpPr/>
            <p:nvPr/>
          </p:nvSpPr>
          <p:spPr>
            <a:xfrm>
              <a:off x="1752400" y="1054528"/>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52" name="pl52"/>
            <p:cNvSpPr/>
            <p:nvPr/>
          </p:nvSpPr>
          <p:spPr>
            <a:xfrm>
              <a:off x="1752400" y="944968"/>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53" name="pl53"/>
            <p:cNvSpPr/>
            <p:nvPr/>
          </p:nvSpPr>
          <p:spPr>
            <a:xfrm>
              <a:off x="1752400" y="835408"/>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54" name="pl54"/>
            <p:cNvSpPr/>
            <p:nvPr/>
          </p:nvSpPr>
          <p:spPr>
            <a:xfrm>
              <a:off x="1752400" y="725847"/>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55" name="pl55"/>
            <p:cNvSpPr/>
            <p:nvPr/>
          </p:nvSpPr>
          <p:spPr>
            <a:xfrm>
              <a:off x="2048122"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56" name="pl56"/>
            <p:cNvSpPr/>
            <p:nvPr/>
          </p:nvSpPr>
          <p:spPr>
            <a:xfrm>
              <a:off x="3526734"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57" name="pl57"/>
            <p:cNvSpPr/>
            <p:nvPr/>
          </p:nvSpPr>
          <p:spPr>
            <a:xfrm>
              <a:off x="5005346"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58" name="pl58"/>
            <p:cNvSpPr/>
            <p:nvPr/>
          </p:nvSpPr>
          <p:spPr>
            <a:xfrm>
              <a:off x="6483958"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59" name="pl59"/>
            <p:cNvSpPr/>
            <p:nvPr/>
          </p:nvSpPr>
          <p:spPr>
            <a:xfrm>
              <a:off x="7962570"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60" name="pl60"/>
            <p:cNvSpPr/>
            <p:nvPr/>
          </p:nvSpPr>
          <p:spPr>
            <a:xfrm>
              <a:off x="7607703" y="725847"/>
              <a:ext cx="295722" cy="0"/>
            </a:xfrm>
            <a:custGeom>
              <a:avLst/>
              <a:pathLst>
                <a:path w="295722" h="0">
                  <a:moveTo>
                    <a:pt x="0" y="0"/>
                  </a:moveTo>
                  <a:lnTo>
                    <a:pt x="59144" y="0"/>
                  </a:lnTo>
                  <a:lnTo>
                    <a:pt x="59144" y="0"/>
                  </a:lnTo>
                  <a:lnTo>
                    <a:pt x="177433" y="0"/>
                  </a:lnTo>
                  <a:lnTo>
                    <a:pt x="236577" y="0"/>
                  </a:lnTo>
                  <a:lnTo>
                    <a:pt x="295722" y="0"/>
                  </a:lnTo>
                  <a:lnTo>
                    <a:pt x="295722" y="0"/>
                  </a:lnTo>
                </a:path>
              </a:pathLst>
            </a:custGeom>
            <a:ln w="81303" cap="flat">
              <a:solidFill>
                <a:srgbClr val="E8E8E8">
                  <a:alpha val="100000"/>
                </a:srgbClr>
              </a:solidFill>
              <a:prstDash val="solid"/>
              <a:round/>
            </a:ln>
          </p:spPr>
          <p:txBody>
            <a:bodyPr/>
            <a:lstStyle/>
            <a:p/>
          </p:txBody>
        </p:sp>
        <p:sp>
          <p:nvSpPr>
            <p:cNvPr id="61" name="pl61"/>
            <p:cNvSpPr/>
            <p:nvPr/>
          </p:nvSpPr>
          <p:spPr>
            <a:xfrm>
              <a:off x="7548559" y="835408"/>
              <a:ext cx="354866" cy="0"/>
            </a:xfrm>
            <a:custGeom>
              <a:avLst/>
              <a:pathLst>
                <a:path w="354866" h="0">
                  <a:moveTo>
                    <a:pt x="0" y="0"/>
                  </a:moveTo>
                  <a:lnTo>
                    <a:pt x="59144" y="0"/>
                  </a:lnTo>
                  <a:lnTo>
                    <a:pt x="236577" y="0"/>
                  </a:lnTo>
                  <a:lnTo>
                    <a:pt x="236577" y="0"/>
                  </a:lnTo>
                  <a:lnTo>
                    <a:pt x="236577" y="0"/>
                  </a:lnTo>
                  <a:lnTo>
                    <a:pt x="295722" y="0"/>
                  </a:lnTo>
                  <a:lnTo>
                    <a:pt x="354866" y="0"/>
                  </a:lnTo>
                </a:path>
              </a:pathLst>
            </a:custGeom>
            <a:ln w="81303" cap="flat">
              <a:solidFill>
                <a:srgbClr val="E8E8E8">
                  <a:alpha val="100000"/>
                </a:srgbClr>
              </a:solidFill>
              <a:prstDash val="solid"/>
              <a:round/>
            </a:ln>
          </p:spPr>
          <p:txBody>
            <a:bodyPr/>
            <a:lstStyle/>
            <a:p/>
          </p:txBody>
        </p:sp>
        <p:sp>
          <p:nvSpPr>
            <p:cNvPr id="62" name="pl62"/>
            <p:cNvSpPr/>
            <p:nvPr/>
          </p:nvSpPr>
          <p:spPr>
            <a:xfrm>
              <a:off x="7311981" y="944968"/>
              <a:ext cx="473155" cy="0"/>
            </a:xfrm>
            <a:custGeom>
              <a:avLst/>
              <a:pathLst>
                <a:path w="473155" h="0">
                  <a:moveTo>
                    <a:pt x="0" y="0"/>
                  </a:moveTo>
                  <a:lnTo>
                    <a:pt x="0" y="0"/>
                  </a:lnTo>
                  <a:lnTo>
                    <a:pt x="118288" y="0"/>
                  </a:lnTo>
                  <a:lnTo>
                    <a:pt x="118288" y="0"/>
                  </a:lnTo>
                  <a:lnTo>
                    <a:pt x="236577" y="0"/>
                  </a:lnTo>
                  <a:lnTo>
                    <a:pt x="295722" y="0"/>
                  </a:lnTo>
                  <a:lnTo>
                    <a:pt x="473155" y="0"/>
                  </a:lnTo>
                </a:path>
              </a:pathLst>
            </a:custGeom>
            <a:ln w="81303" cap="flat">
              <a:solidFill>
                <a:srgbClr val="E8E8E8">
                  <a:alpha val="100000"/>
                </a:srgbClr>
              </a:solidFill>
              <a:prstDash val="solid"/>
              <a:round/>
            </a:ln>
          </p:spPr>
          <p:txBody>
            <a:bodyPr/>
            <a:lstStyle/>
            <a:p/>
          </p:txBody>
        </p:sp>
        <p:sp>
          <p:nvSpPr>
            <p:cNvPr id="63" name="pl63"/>
            <p:cNvSpPr/>
            <p:nvPr/>
          </p:nvSpPr>
          <p:spPr>
            <a:xfrm>
              <a:off x="7666848" y="1054528"/>
              <a:ext cx="59144" cy="0"/>
            </a:xfrm>
            <a:custGeom>
              <a:avLst/>
              <a:pathLst>
                <a:path w="59144" h="0">
                  <a:moveTo>
                    <a:pt x="0" y="0"/>
                  </a:moveTo>
                  <a:lnTo>
                    <a:pt x="0" y="0"/>
                  </a:lnTo>
                  <a:lnTo>
                    <a:pt x="0" y="0"/>
                  </a:lnTo>
                  <a:lnTo>
                    <a:pt x="0" y="0"/>
                  </a:lnTo>
                  <a:lnTo>
                    <a:pt x="0" y="0"/>
                  </a:lnTo>
                  <a:lnTo>
                    <a:pt x="0" y="0"/>
                  </a:lnTo>
                  <a:lnTo>
                    <a:pt x="59144" y="0"/>
                  </a:lnTo>
                </a:path>
              </a:pathLst>
            </a:custGeom>
            <a:ln w="81303" cap="flat">
              <a:solidFill>
                <a:srgbClr val="E8E8E8">
                  <a:alpha val="100000"/>
                </a:srgbClr>
              </a:solidFill>
              <a:prstDash val="solid"/>
              <a:round/>
            </a:ln>
          </p:spPr>
          <p:txBody>
            <a:bodyPr/>
            <a:lstStyle/>
            <a:p/>
          </p:txBody>
        </p:sp>
        <p:sp>
          <p:nvSpPr>
            <p:cNvPr id="64" name="pl64"/>
            <p:cNvSpPr/>
            <p:nvPr/>
          </p:nvSpPr>
          <p:spPr>
            <a:xfrm>
              <a:off x="7548559" y="1164088"/>
              <a:ext cx="177433" cy="0"/>
            </a:xfrm>
            <a:custGeom>
              <a:avLst/>
              <a:pathLst>
                <a:path w="177433" h="0">
                  <a:moveTo>
                    <a:pt x="0" y="0"/>
                  </a:moveTo>
                  <a:lnTo>
                    <a:pt x="118288" y="0"/>
                  </a:lnTo>
                  <a:lnTo>
                    <a:pt x="118288" y="0"/>
                  </a:lnTo>
                  <a:lnTo>
                    <a:pt x="118288" y="0"/>
                  </a:lnTo>
                  <a:lnTo>
                    <a:pt x="177433" y="0"/>
                  </a:lnTo>
                  <a:lnTo>
                    <a:pt x="177433" y="0"/>
                  </a:lnTo>
                  <a:lnTo>
                    <a:pt x="177433" y="0"/>
                  </a:lnTo>
                </a:path>
              </a:pathLst>
            </a:custGeom>
            <a:ln w="81303" cap="flat">
              <a:solidFill>
                <a:srgbClr val="E8E8E8">
                  <a:alpha val="100000"/>
                </a:srgbClr>
              </a:solidFill>
              <a:prstDash val="solid"/>
              <a:round/>
            </a:ln>
          </p:spPr>
          <p:txBody>
            <a:bodyPr/>
            <a:lstStyle/>
            <a:p/>
          </p:txBody>
        </p:sp>
        <p:sp>
          <p:nvSpPr>
            <p:cNvPr id="65" name="pl65"/>
            <p:cNvSpPr/>
            <p:nvPr/>
          </p:nvSpPr>
          <p:spPr>
            <a:xfrm>
              <a:off x="7134547" y="1273649"/>
              <a:ext cx="532300" cy="0"/>
            </a:xfrm>
            <a:custGeom>
              <a:avLst/>
              <a:pathLst>
                <a:path w="532300" h="0">
                  <a:moveTo>
                    <a:pt x="0" y="0"/>
                  </a:moveTo>
                  <a:lnTo>
                    <a:pt x="532300" y="0"/>
                  </a:lnTo>
                  <a:lnTo>
                    <a:pt x="532300" y="0"/>
                  </a:lnTo>
                  <a:lnTo>
                    <a:pt x="532300" y="0"/>
                  </a:lnTo>
                  <a:lnTo>
                    <a:pt x="532300" y="0"/>
                  </a:lnTo>
                  <a:lnTo>
                    <a:pt x="532300" y="0"/>
                  </a:lnTo>
                  <a:lnTo>
                    <a:pt x="532300" y="0"/>
                  </a:lnTo>
                </a:path>
              </a:pathLst>
            </a:custGeom>
            <a:ln w="81303" cap="flat">
              <a:solidFill>
                <a:srgbClr val="E8E8E8">
                  <a:alpha val="100000"/>
                </a:srgbClr>
              </a:solidFill>
              <a:prstDash val="solid"/>
              <a:round/>
            </a:ln>
          </p:spPr>
          <p:txBody>
            <a:bodyPr/>
            <a:lstStyle/>
            <a:p/>
          </p:txBody>
        </p:sp>
        <p:sp>
          <p:nvSpPr>
            <p:cNvPr id="66" name="pl66"/>
            <p:cNvSpPr/>
            <p:nvPr/>
          </p:nvSpPr>
          <p:spPr>
            <a:xfrm>
              <a:off x="7252836" y="1383209"/>
              <a:ext cx="591444" cy="0"/>
            </a:xfrm>
            <a:custGeom>
              <a:avLst/>
              <a:pathLst>
                <a:path w="591444" h="0">
                  <a:moveTo>
                    <a:pt x="0" y="0"/>
                  </a:moveTo>
                  <a:lnTo>
                    <a:pt x="177433" y="0"/>
                  </a:lnTo>
                  <a:lnTo>
                    <a:pt x="354866" y="0"/>
                  </a:lnTo>
                  <a:lnTo>
                    <a:pt x="414011" y="0"/>
                  </a:lnTo>
                  <a:lnTo>
                    <a:pt x="591444" y="0"/>
                  </a:lnTo>
                  <a:lnTo>
                    <a:pt x="591444" y="0"/>
                  </a:lnTo>
                  <a:lnTo>
                    <a:pt x="591444" y="0"/>
                  </a:lnTo>
                </a:path>
              </a:pathLst>
            </a:custGeom>
            <a:ln w="81303" cap="flat">
              <a:solidFill>
                <a:srgbClr val="E8E8E8">
                  <a:alpha val="100000"/>
                </a:srgbClr>
              </a:solidFill>
              <a:prstDash val="solid"/>
              <a:round/>
            </a:ln>
          </p:spPr>
          <p:txBody>
            <a:bodyPr/>
            <a:lstStyle/>
            <a:p/>
          </p:txBody>
        </p:sp>
        <p:sp>
          <p:nvSpPr>
            <p:cNvPr id="67" name="pl67"/>
            <p:cNvSpPr/>
            <p:nvPr/>
          </p:nvSpPr>
          <p:spPr>
            <a:xfrm>
              <a:off x="6602247" y="1492769"/>
              <a:ext cx="1005456" cy="0"/>
            </a:xfrm>
            <a:custGeom>
              <a:avLst/>
              <a:pathLst>
                <a:path w="1005456" h="0">
                  <a:moveTo>
                    <a:pt x="0" y="0"/>
                  </a:moveTo>
                  <a:lnTo>
                    <a:pt x="236577" y="0"/>
                  </a:lnTo>
                  <a:lnTo>
                    <a:pt x="414011" y="0"/>
                  </a:lnTo>
                  <a:lnTo>
                    <a:pt x="650589" y="0"/>
                  </a:lnTo>
                  <a:lnTo>
                    <a:pt x="887167" y="0"/>
                  </a:lnTo>
                  <a:lnTo>
                    <a:pt x="887167" y="0"/>
                  </a:lnTo>
                  <a:lnTo>
                    <a:pt x="1005456" y="0"/>
                  </a:lnTo>
                </a:path>
              </a:pathLst>
            </a:custGeom>
            <a:ln w="81303" cap="flat">
              <a:solidFill>
                <a:srgbClr val="E8E8E8">
                  <a:alpha val="100000"/>
                </a:srgbClr>
              </a:solidFill>
              <a:prstDash val="solid"/>
              <a:round/>
            </a:ln>
          </p:spPr>
          <p:txBody>
            <a:bodyPr/>
            <a:lstStyle/>
            <a:p/>
          </p:txBody>
        </p:sp>
        <p:sp>
          <p:nvSpPr>
            <p:cNvPr id="68" name="pl68"/>
            <p:cNvSpPr/>
            <p:nvPr/>
          </p:nvSpPr>
          <p:spPr>
            <a:xfrm>
              <a:off x="7548559" y="1602329"/>
              <a:ext cx="177433" cy="0"/>
            </a:xfrm>
            <a:custGeom>
              <a:avLst/>
              <a:pathLst>
                <a:path w="177433" h="0">
                  <a:moveTo>
                    <a:pt x="0" y="0"/>
                  </a:moveTo>
                  <a:lnTo>
                    <a:pt x="0" y="0"/>
                  </a:lnTo>
                  <a:lnTo>
                    <a:pt x="0" y="0"/>
                  </a:lnTo>
                  <a:lnTo>
                    <a:pt x="0" y="0"/>
                  </a:lnTo>
                  <a:lnTo>
                    <a:pt x="0" y="0"/>
                  </a:lnTo>
                  <a:lnTo>
                    <a:pt x="0" y="0"/>
                  </a:lnTo>
                  <a:lnTo>
                    <a:pt x="177433" y="0"/>
                  </a:lnTo>
                </a:path>
              </a:pathLst>
            </a:custGeom>
            <a:ln w="81303" cap="flat">
              <a:solidFill>
                <a:srgbClr val="E8E8E8">
                  <a:alpha val="100000"/>
                </a:srgbClr>
              </a:solidFill>
              <a:prstDash val="solid"/>
              <a:round/>
            </a:ln>
          </p:spPr>
          <p:txBody>
            <a:bodyPr/>
            <a:lstStyle/>
            <a:p/>
          </p:txBody>
        </p:sp>
        <p:sp>
          <p:nvSpPr>
            <p:cNvPr id="69" name="pl69"/>
            <p:cNvSpPr/>
            <p:nvPr/>
          </p:nvSpPr>
          <p:spPr>
            <a:xfrm>
              <a:off x="7430270" y="1711890"/>
              <a:ext cx="0" cy="0"/>
            </a:xfrm>
            <a:custGeom>
              <a:avLst/>
              <a:pathLst>
                <a:path w="0" h="0">
                  <a:moveTo>
                    <a:pt x="0" y="0"/>
                  </a:moveTo>
                  <a:lnTo>
                    <a:pt x="0" y="0"/>
                  </a:lnTo>
                  <a:lnTo>
                    <a:pt x="0" y="0"/>
                  </a:lnTo>
                  <a:lnTo>
                    <a:pt x="0" y="0"/>
                  </a:lnTo>
                  <a:lnTo>
                    <a:pt x="0" y="0"/>
                  </a:lnTo>
                  <a:lnTo>
                    <a:pt x="0" y="0"/>
                  </a:lnTo>
                  <a:lnTo>
                    <a:pt x="0" y="0"/>
                  </a:lnTo>
                </a:path>
              </a:pathLst>
            </a:custGeom>
            <a:ln w="81303" cap="flat">
              <a:solidFill>
                <a:srgbClr val="E8E8E8">
                  <a:alpha val="100000"/>
                </a:srgbClr>
              </a:solidFill>
              <a:prstDash val="solid"/>
              <a:round/>
            </a:ln>
          </p:spPr>
          <p:txBody>
            <a:bodyPr/>
            <a:lstStyle/>
            <a:p/>
          </p:txBody>
        </p:sp>
        <p:sp>
          <p:nvSpPr>
            <p:cNvPr id="70" name="pl70"/>
            <p:cNvSpPr/>
            <p:nvPr/>
          </p:nvSpPr>
          <p:spPr>
            <a:xfrm>
              <a:off x="6957114" y="1821450"/>
              <a:ext cx="591444" cy="0"/>
            </a:xfrm>
            <a:custGeom>
              <a:avLst/>
              <a:pathLst>
                <a:path w="591444" h="0">
                  <a:moveTo>
                    <a:pt x="0" y="0"/>
                  </a:moveTo>
                  <a:lnTo>
                    <a:pt x="118288" y="0"/>
                  </a:lnTo>
                  <a:lnTo>
                    <a:pt x="473155" y="0"/>
                  </a:lnTo>
                  <a:lnTo>
                    <a:pt x="473155" y="0"/>
                  </a:lnTo>
                  <a:lnTo>
                    <a:pt x="473155" y="0"/>
                  </a:lnTo>
                  <a:lnTo>
                    <a:pt x="532300" y="0"/>
                  </a:lnTo>
                  <a:lnTo>
                    <a:pt x="591444" y="0"/>
                  </a:lnTo>
                </a:path>
              </a:pathLst>
            </a:custGeom>
            <a:ln w="81303" cap="flat">
              <a:solidFill>
                <a:srgbClr val="E8E8E8">
                  <a:alpha val="100000"/>
                </a:srgbClr>
              </a:solidFill>
              <a:prstDash val="solid"/>
              <a:round/>
            </a:ln>
          </p:spPr>
          <p:txBody>
            <a:bodyPr/>
            <a:lstStyle/>
            <a:p/>
          </p:txBody>
        </p:sp>
        <p:sp>
          <p:nvSpPr>
            <p:cNvPr id="71" name="pl71"/>
            <p:cNvSpPr/>
            <p:nvPr/>
          </p:nvSpPr>
          <p:spPr>
            <a:xfrm>
              <a:off x="7430270" y="1931010"/>
              <a:ext cx="236577" cy="0"/>
            </a:xfrm>
            <a:custGeom>
              <a:avLst/>
              <a:pathLst>
                <a:path w="236577" h="0">
                  <a:moveTo>
                    <a:pt x="0" y="0"/>
                  </a:moveTo>
                  <a:lnTo>
                    <a:pt x="0" y="0"/>
                  </a:lnTo>
                  <a:lnTo>
                    <a:pt x="0" y="0"/>
                  </a:lnTo>
                  <a:lnTo>
                    <a:pt x="0" y="0"/>
                  </a:lnTo>
                  <a:lnTo>
                    <a:pt x="0" y="0"/>
                  </a:lnTo>
                  <a:lnTo>
                    <a:pt x="59144" y="0"/>
                  </a:lnTo>
                  <a:lnTo>
                    <a:pt x="236577" y="0"/>
                  </a:lnTo>
                </a:path>
              </a:pathLst>
            </a:custGeom>
            <a:ln w="81303" cap="flat">
              <a:solidFill>
                <a:srgbClr val="E8E8E8">
                  <a:alpha val="100000"/>
                </a:srgbClr>
              </a:solidFill>
              <a:prstDash val="solid"/>
              <a:round/>
            </a:ln>
          </p:spPr>
          <p:txBody>
            <a:bodyPr/>
            <a:lstStyle/>
            <a:p/>
          </p:txBody>
        </p:sp>
        <p:sp>
          <p:nvSpPr>
            <p:cNvPr id="72" name="pl72"/>
            <p:cNvSpPr/>
            <p:nvPr/>
          </p:nvSpPr>
          <p:spPr>
            <a:xfrm>
              <a:off x="7016258" y="2040570"/>
              <a:ext cx="414011" cy="0"/>
            </a:xfrm>
            <a:custGeom>
              <a:avLst/>
              <a:pathLst>
                <a:path w="414011" h="0">
                  <a:moveTo>
                    <a:pt x="0" y="0"/>
                  </a:moveTo>
                  <a:lnTo>
                    <a:pt x="118288" y="0"/>
                  </a:lnTo>
                  <a:lnTo>
                    <a:pt x="177433" y="0"/>
                  </a:lnTo>
                  <a:lnTo>
                    <a:pt x="236577" y="0"/>
                  </a:lnTo>
                  <a:lnTo>
                    <a:pt x="236577" y="0"/>
                  </a:lnTo>
                  <a:lnTo>
                    <a:pt x="414011" y="0"/>
                  </a:lnTo>
                  <a:lnTo>
                    <a:pt x="414011" y="0"/>
                  </a:lnTo>
                </a:path>
              </a:pathLst>
            </a:custGeom>
            <a:ln w="81303" cap="flat">
              <a:solidFill>
                <a:srgbClr val="E8E8E8">
                  <a:alpha val="100000"/>
                </a:srgbClr>
              </a:solidFill>
              <a:prstDash val="solid"/>
              <a:round/>
            </a:ln>
          </p:spPr>
          <p:txBody>
            <a:bodyPr/>
            <a:lstStyle/>
            <a:p/>
          </p:txBody>
        </p:sp>
        <p:sp>
          <p:nvSpPr>
            <p:cNvPr id="73" name="pl73"/>
            <p:cNvSpPr/>
            <p:nvPr/>
          </p:nvSpPr>
          <p:spPr>
            <a:xfrm>
              <a:off x="7134547" y="2150131"/>
              <a:ext cx="295722" cy="0"/>
            </a:xfrm>
            <a:custGeom>
              <a:avLst/>
              <a:pathLst>
                <a:path w="295722" h="0">
                  <a:moveTo>
                    <a:pt x="0" y="0"/>
                  </a:moveTo>
                  <a:lnTo>
                    <a:pt x="118288" y="0"/>
                  </a:lnTo>
                  <a:lnTo>
                    <a:pt x="236577" y="0"/>
                  </a:lnTo>
                  <a:lnTo>
                    <a:pt x="236577" y="0"/>
                  </a:lnTo>
                  <a:lnTo>
                    <a:pt x="236577" y="0"/>
                  </a:lnTo>
                  <a:lnTo>
                    <a:pt x="295722" y="0"/>
                  </a:lnTo>
                  <a:lnTo>
                    <a:pt x="295722" y="0"/>
                  </a:lnTo>
                </a:path>
              </a:pathLst>
            </a:custGeom>
            <a:ln w="81303" cap="flat">
              <a:solidFill>
                <a:srgbClr val="E8E8E8">
                  <a:alpha val="100000"/>
                </a:srgbClr>
              </a:solidFill>
              <a:prstDash val="solid"/>
              <a:round/>
            </a:ln>
          </p:spPr>
          <p:txBody>
            <a:bodyPr/>
            <a:lstStyle/>
            <a:p/>
          </p:txBody>
        </p:sp>
        <p:sp>
          <p:nvSpPr>
            <p:cNvPr id="74" name="pl74"/>
            <p:cNvSpPr/>
            <p:nvPr/>
          </p:nvSpPr>
          <p:spPr>
            <a:xfrm>
              <a:off x="7134547" y="2259691"/>
              <a:ext cx="532300" cy="0"/>
            </a:xfrm>
            <a:custGeom>
              <a:avLst/>
              <a:pathLst>
                <a:path w="532300" h="0">
                  <a:moveTo>
                    <a:pt x="0" y="0"/>
                  </a:moveTo>
                  <a:lnTo>
                    <a:pt x="236577" y="0"/>
                  </a:lnTo>
                  <a:lnTo>
                    <a:pt x="295722" y="0"/>
                  </a:lnTo>
                  <a:lnTo>
                    <a:pt x="295722" y="0"/>
                  </a:lnTo>
                  <a:lnTo>
                    <a:pt x="414011" y="0"/>
                  </a:lnTo>
                  <a:lnTo>
                    <a:pt x="473155" y="0"/>
                  </a:lnTo>
                  <a:lnTo>
                    <a:pt x="532300" y="0"/>
                  </a:lnTo>
                </a:path>
              </a:pathLst>
            </a:custGeom>
            <a:ln w="81303" cap="flat">
              <a:solidFill>
                <a:srgbClr val="E8E8E8">
                  <a:alpha val="100000"/>
                </a:srgbClr>
              </a:solidFill>
              <a:prstDash val="solid"/>
              <a:round/>
            </a:ln>
          </p:spPr>
          <p:txBody>
            <a:bodyPr/>
            <a:lstStyle/>
            <a:p/>
          </p:txBody>
        </p:sp>
        <p:sp>
          <p:nvSpPr>
            <p:cNvPr id="75" name="pl75"/>
            <p:cNvSpPr/>
            <p:nvPr/>
          </p:nvSpPr>
          <p:spPr>
            <a:xfrm>
              <a:off x="7193692" y="2369251"/>
              <a:ext cx="177433" cy="0"/>
            </a:xfrm>
            <a:custGeom>
              <a:avLst/>
              <a:pathLst>
                <a:path w="177433" h="0">
                  <a:moveTo>
                    <a:pt x="0" y="0"/>
                  </a:moveTo>
                  <a:lnTo>
                    <a:pt x="59144" y="0"/>
                  </a:lnTo>
                  <a:lnTo>
                    <a:pt x="177433" y="0"/>
                  </a:lnTo>
                  <a:lnTo>
                    <a:pt x="177433" y="0"/>
                  </a:lnTo>
                  <a:lnTo>
                    <a:pt x="177433" y="0"/>
                  </a:lnTo>
                  <a:lnTo>
                    <a:pt x="177433" y="0"/>
                  </a:lnTo>
                  <a:lnTo>
                    <a:pt x="177433" y="0"/>
                  </a:lnTo>
                </a:path>
              </a:pathLst>
            </a:custGeom>
            <a:ln w="81303" cap="flat">
              <a:solidFill>
                <a:srgbClr val="E8E8E8">
                  <a:alpha val="100000"/>
                </a:srgbClr>
              </a:solidFill>
              <a:prstDash val="solid"/>
              <a:round/>
            </a:ln>
          </p:spPr>
          <p:txBody>
            <a:bodyPr/>
            <a:lstStyle/>
            <a:p/>
          </p:txBody>
        </p:sp>
        <p:sp>
          <p:nvSpPr>
            <p:cNvPr id="76" name="pl76"/>
            <p:cNvSpPr/>
            <p:nvPr/>
          </p:nvSpPr>
          <p:spPr>
            <a:xfrm>
              <a:off x="7311981" y="2478811"/>
              <a:ext cx="295722" cy="0"/>
            </a:xfrm>
            <a:custGeom>
              <a:avLst/>
              <a:pathLst>
                <a:path w="295722" h="0">
                  <a:moveTo>
                    <a:pt x="0" y="0"/>
                  </a:moveTo>
                  <a:lnTo>
                    <a:pt x="0" y="0"/>
                  </a:lnTo>
                  <a:lnTo>
                    <a:pt x="0" y="0"/>
                  </a:lnTo>
                  <a:lnTo>
                    <a:pt x="118288" y="0"/>
                  </a:lnTo>
                  <a:lnTo>
                    <a:pt x="236577" y="0"/>
                  </a:lnTo>
                  <a:lnTo>
                    <a:pt x="236577" y="0"/>
                  </a:lnTo>
                  <a:lnTo>
                    <a:pt x="295722" y="0"/>
                  </a:lnTo>
                </a:path>
              </a:pathLst>
            </a:custGeom>
            <a:ln w="81303" cap="flat">
              <a:solidFill>
                <a:srgbClr val="E8E8E8">
                  <a:alpha val="100000"/>
                </a:srgbClr>
              </a:solidFill>
              <a:prstDash val="solid"/>
              <a:round/>
            </a:ln>
          </p:spPr>
          <p:txBody>
            <a:bodyPr/>
            <a:lstStyle/>
            <a:p/>
          </p:txBody>
        </p:sp>
        <p:sp>
          <p:nvSpPr>
            <p:cNvPr id="77" name="pl77"/>
            <p:cNvSpPr/>
            <p:nvPr/>
          </p:nvSpPr>
          <p:spPr>
            <a:xfrm>
              <a:off x="7252836" y="2588372"/>
              <a:ext cx="414011" cy="0"/>
            </a:xfrm>
            <a:custGeom>
              <a:avLst/>
              <a:pathLst>
                <a:path w="414011" h="0">
                  <a:moveTo>
                    <a:pt x="0" y="0"/>
                  </a:moveTo>
                  <a:lnTo>
                    <a:pt x="177433" y="0"/>
                  </a:lnTo>
                  <a:lnTo>
                    <a:pt x="295722" y="0"/>
                  </a:lnTo>
                  <a:lnTo>
                    <a:pt x="295722" y="0"/>
                  </a:lnTo>
                  <a:lnTo>
                    <a:pt x="295722" y="0"/>
                  </a:lnTo>
                  <a:lnTo>
                    <a:pt x="354866" y="0"/>
                  </a:lnTo>
                  <a:lnTo>
                    <a:pt x="414011" y="0"/>
                  </a:lnTo>
                </a:path>
              </a:pathLst>
            </a:custGeom>
            <a:ln w="81303" cap="flat">
              <a:solidFill>
                <a:srgbClr val="E8E8E8">
                  <a:alpha val="100000"/>
                </a:srgbClr>
              </a:solidFill>
              <a:prstDash val="solid"/>
              <a:round/>
            </a:ln>
          </p:spPr>
          <p:txBody>
            <a:bodyPr/>
            <a:lstStyle/>
            <a:p/>
          </p:txBody>
        </p:sp>
        <p:sp>
          <p:nvSpPr>
            <p:cNvPr id="78" name="pl78"/>
            <p:cNvSpPr/>
            <p:nvPr/>
          </p:nvSpPr>
          <p:spPr>
            <a:xfrm>
              <a:off x="7134547" y="2697932"/>
              <a:ext cx="532300" cy="0"/>
            </a:xfrm>
            <a:custGeom>
              <a:avLst/>
              <a:pathLst>
                <a:path w="532300" h="0">
                  <a:moveTo>
                    <a:pt x="0" y="0"/>
                  </a:moveTo>
                  <a:lnTo>
                    <a:pt x="118288" y="0"/>
                  </a:lnTo>
                  <a:lnTo>
                    <a:pt x="236577" y="0"/>
                  </a:lnTo>
                  <a:lnTo>
                    <a:pt x="354866" y="0"/>
                  </a:lnTo>
                  <a:lnTo>
                    <a:pt x="354866" y="0"/>
                  </a:lnTo>
                  <a:lnTo>
                    <a:pt x="414011" y="0"/>
                  </a:lnTo>
                  <a:lnTo>
                    <a:pt x="532300" y="0"/>
                  </a:lnTo>
                </a:path>
              </a:pathLst>
            </a:custGeom>
            <a:ln w="81303" cap="flat">
              <a:solidFill>
                <a:srgbClr val="E8E8E8">
                  <a:alpha val="100000"/>
                </a:srgbClr>
              </a:solidFill>
              <a:prstDash val="solid"/>
              <a:round/>
            </a:ln>
          </p:spPr>
          <p:txBody>
            <a:bodyPr/>
            <a:lstStyle/>
            <a:p/>
          </p:txBody>
        </p:sp>
        <p:sp>
          <p:nvSpPr>
            <p:cNvPr id="79" name="pl79"/>
            <p:cNvSpPr/>
            <p:nvPr/>
          </p:nvSpPr>
          <p:spPr>
            <a:xfrm>
              <a:off x="6838825" y="2807492"/>
              <a:ext cx="354866" cy="0"/>
            </a:xfrm>
            <a:custGeom>
              <a:avLst/>
              <a:pathLst>
                <a:path w="354866" h="0">
                  <a:moveTo>
                    <a:pt x="0" y="0"/>
                  </a:moveTo>
                  <a:lnTo>
                    <a:pt x="0" y="0"/>
                  </a:lnTo>
                  <a:lnTo>
                    <a:pt x="59144" y="0"/>
                  </a:lnTo>
                  <a:lnTo>
                    <a:pt x="177433" y="0"/>
                  </a:lnTo>
                  <a:lnTo>
                    <a:pt x="236577" y="0"/>
                  </a:lnTo>
                  <a:lnTo>
                    <a:pt x="295722" y="0"/>
                  </a:lnTo>
                  <a:lnTo>
                    <a:pt x="354866" y="0"/>
                  </a:lnTo>
                </a:path>
              </a:pathLst>
            </a:custGeom>
            <a:ln w="81303" cap="flat">
              <a:solidFill>
                <a:srgbClr val="E8E8E8">
                  <a:alpha val="100000"/>
                </a:srgbClr>
              </a:solidFill>
              <a:prstDash val="solid"/>
              <a:round/>
            </a:ln>
          </p:spPr>
          <p:txBody>
            <a:bodyPr/>
            <a:lstStyle/>
            <a:p/>
          </p:txBody>
        </p:sp>
        <p:sp>
          <p:nvSpPr>
            <p:cNvPr id="80" name="pl80"/>
            <p:cNvSpPr/>
            <p:nvPr/>
          </p:nvSpPr>
          <p:spPr>
            <a:xfrm>
              <a:off x="7193692" y="2917052"/>
              <a:ext cx="591444" cy="0"/>
            </a:xfrm>
            <a:custGeom>
              <a:avLst/>
              <a:pathLst>
                <a:path w="591444" h="0">
                  <a:moveTo>
                    <a:pt x="0" y="0"/>
                  </a:moveTo>
                  <a:lnTo>
                    <a:pt x="0" y="0"/>
                  </a:lnTo>
                  <a:lnTo>
                    <a:pt x="0" y="0"/>
                  </a:lnTo>
                  <a:lnTo>
                    <a:pt x="295722" y="0"/>
                  </a:lnTo>
                  <a:lnTo>
                    <a:pt x="473155" y="0"/>
                  </a:lnTo>
                  <a:lnTo>
                    <a:pt x="532300" y="0"/>
                  </a:lnTo>
                  <a:lnTo>
                    <a:pt x="591444" y="0"/>
                  </a:lnTo>
                </a:path>
              </a:pathLst>
            </a:custGeom>
            <a:ln w="81303" cap="flat">
              <a:solidFill>
                <a:srgbClr val="E8E8E8">
                  <a:alpha val="100000"/>
                </a:srgbClr>
              </a:solidFill>
              <a:prstDash val="solid"/>
              <a:round/>
            </a:ln>
          </p:spPr>
          <p:txBody>
            <a:bodyPr/>
            <a:lstStyle/>
            <a:p/>
          </p:txBody>
        </p:sp>
        <p:sp>
          <p:nvSpPr>
            <p:cNvPr id="81" name="pl81"/>
            <p:cNvSpPr/>
            <p:nvPr/>
          </p:nvSpPr>
          <p:spPr>
            <a:xfrm>
              <a:off x="6602247" y="3026613"/>
              <a:ext cx="768878" cy="0"/>
            </a:xfrm>
            <a:custGeom>
              <a:avLst/>
              <a:pathLst>
                <a:path w="768878" h="0">
                  <a:moveTo>
                    <a:pt x="0" y="0"/>
                  </a:moveTo>
                  <a:lnTo>
                    <a:pt x="177433" y="0"/>
                  </a:lnTo>
                  <a:lnTo>
                    <a:pt x="236577" y="0"/>
                  </a:lnTo>
                  <a:lnTo>
                    <a:pt x="473155" y="0"/>
                  </a:lnTo>
                  <a:lnTo>
                    <a:pt x="532300" y="0"/>
                  </a:lnTo>
                  <a:lnTo>
                    <a:pt x="532300" y="0"/>
                  </a:lnTo>
                  <a:lnTo>
                    <a:pt x="768878" y="0"/>
                  </a:lnTo>
                </a:path>
              </a:pathLst>
            </a:custGeom>
            <a:ln w="81303" cap="flat">
              <a:solidFill>
                <a:srgbClr val="E8E8E8">
                  <a:alpha val="100000"/>
                </a:srgbClr>
              </a:solidFill>
              <a:prstDash val="solid"/>
              <a:round/>
            </a:ln>
          </p:spPr>
          <p:txBody>
            <a:bodyPr/>
            <a:lstStyle/>
            <a:p/>
          </p:txBody>
        </p:sp>
        <p:sp>
          <p:nvSpPr>
            <p:cNvPr id="82" name="pl82"/>
            <p:cNvSpPr/>
            <p:nvPr/>
          </p:nvSpPr>
          <p:spPr>
            <a:xfrm>
              <a:off x="6365669" y="3136173"/>
              <a:ext cx="709733" cy="0"/>
            </a:xfrm>
            <a:custGeom>
              <a:avLst/>
              <a:pathLst>
                <a:path w="709733" h="0">
                  <a:moveTo>
                    <a:pt x="0" y="0"/>
                  </a:moveTo>
                  <a:lnTo>
                    <a:pt x="236577" y="0"/>
                  </a:lnTo>
                  <a:lnTo>
                    <a:pt x="295722" y="0"/>
                  </a:lnTo>
                  <a:lnTo>
                    <a:pt x="295722" y="0"/>
                  </a:lnTo>
                  <a:lnTo>
                    <a:pt x="354866" y="0"/>
                  </a:lnTo>
                  <a:lnTo>
                    <a:pt x="591444" y="0"/>
                  </a:lnTo>
                  <a:lnTo>
                    <a:pt x="709733" y="0"/>
                  </a:lnTo>
                </a:path>
              </a:pathLst>
            </a:custGeom>
            <a:ln w="81303" cap="flat">
              <a:solidFill>
                <a:srgbClr val="E8E8E8">
                  <a:alpha val="100000"/>
                </a:srgbClr>
              </a:solidFill>
              <a:prstDash val="solid"/>
              <a:round/>
            </a:ln>
          </p:spPr>
          <p:txBody>
            <a:bodyPr/>
            <a:lstStyle/>
            <a:p/>
          </p:txBody>
        </p:sp>
        <p:sp>
          <p:nvSpPr>
            <p:cNvPr id="83" name="pl83"/>
            <p:cNvSpPr/>
            <p:nvPr/>
          </p:nvSpPr>
          <p:spPr>
            <a:xfrm>
              <a:off x="6602247" y="3245733"/>
              <a:ext cx="1182889" cy="0"/>
            </a:xfrm>
            <a:custGeom>
              <a:avLst/>
              <a:pathLst>
                <a:path w="1182889" h="0">
                  <a:moveTo>
                    <a:pt x="0" y="0"/>
                  </a:moveTo>
                  <a:lnTo>
                    <a:pt x="354866" y="0"/>
                  </a:lnTo>
                  <a:lnTo>
                    <a:pt x="414011" y="0"/>
                  </a:lnTo>
                  <a:lnTo>
                    <a:pt x="414011" y="0"/>
                  </a:lnTo>
                  <a:lnTo>
                    <a:pt x="473155" y="0"/>
                  </a:lnTo>
                  <a:lnTo>
                    <a:pt x="768878" y="0"/>
                  </a:lnTo>
                  <a:lnTo>
                    <a:pt x="1182889" y="0"/>
                  </a:lnTo>
                </a:path>
              </a:pathLst>
            </a:custGeom>
            <a:ln w="81303" cap="flat">
              <a:solidFill>
                <a:srgbClr val="E8E8E8">
                  <a:alpha val="100000"/>
                </a:srgbClr>
              </a:solidFill>
              <a:prstDash val="solid"/>
              <a:round/>
            </a:ln>
          </p:spPr>
          <p:txBody>
            <a:bodyPr/>
            <a:lstStyle/>
            <a:p/>
          </p:txBody>
        </p:sp>
        <p:sp>
          <p:nvSpPr>
            <p:cNvPr id="84" name="pl84"/>
            <p:cNvSpPr/>
            <p:nvPr/>
          </p:nvSpPr>
          <p:spPr>
            <a:xfrm>
              <a:off x="6661392" y="3355293"/>
              <a:ext cx="768878" cy="0"/>
            </a:xfrm>
            <a:custGeom>
              <a:avLst/>
              <a:pathLst>
                <a:path w="768878" h="0">
                  <a:moveTo>
                    <a:pt x="0" y="0"/>
                  </a:moveTo>
                  <a:lnTo>
                    <a:pt x="236577" y="0"/>
                  </a:lnTo>
                  <a:lnTo>
                    <a:pt x="354866" y="0"/>
                  </a:lnTo>
                  <a:lnTo>
                    <a:pt x="354866" y="0"/>
                  </a:lnTo>
                  <a:lnTo>
                    <a:pt x="414011" y="0"/>
                  </a:lnTo>
                  <a:lnTo>
                    <a:pt x="591444" y="0"/>
                  </a:lnTo>
                  <a:lnTo>
                    <a:pt x="768878" y="0"/>
                  </a:lnTo>
                </a:path>
              </a:pathLst>
            </a:custGeom>
            <a:ln w="81303" cap="flat">
              <a:solidFill>
                <a:srgbClr val="E8E8E8">
                  <a:alpha val="100000"/>
                </a:srgbClr>
              </a:solidFill>
              <a:prstDash val="solid"/>
              <a:round/>
            </a:ln>
          </p:spPr>
          <p:txBody>
            <a:bodyPr/>
            <a:lstStyle/>
            <a:p/>
          </p:txBody>
        </p:sp>
        <p:sp>
          <p:nvSpPr>
            <p:cNvPr id="85" name="pl85"/>
            <p:cNvSpPr/>
            <p:nvPr/>
          </p:nvSpPr>
          <p:spPr>
            <a:xfrm>
              <a:off x="6188236" y="3464854"/>
              <a:ext cx="828022" cy="0"/>
            </a:xfrm>
            <a:custGeom>
              <a:avLst/>
              <a:pathLst>
                <a:path w="828022" h="0">
                  <a:moveTo>
                    <a:pt x="0" y="0"/>
                  </a:moveTo>
                  <a:lnTo>
                    <a:pt x="295722" y="0"/>
                  </a:lnTo>
                  <a:lnTo>
                    <a:pt x="354866" y="0"/>
                  </a:lnTo>
                  <a:lnTo>
                    <a:pt x="354866" y="0"/>
                  </a:lnTo>
                  <a:lnTo>
                    <a:pt x="354866" y="0"/>
                  </a:lnTo>
                  <a:lnTo>
                    <a:pt x="768878" y="0"/>
                  </a:lnTo>
                  <a:lnTo>
                    <a:pt x="828022" y="0"/>
                  </a:lnTo>
                </a:path>
              </a:pathLst>
            </a:custGeom>
            <a:ln w="81303" cap="flat">
              <a:solidFill>
                <a:srgbClr val="E8E8E8">
                  <a:alpha val="100000"/>
                </a:srgbClr>
              </a:solidFill>
              <a:prstDash val="solid"/>
              <a:round/>
            </a:ln>
          </p:spPr>
          <p:txBody>
            <a:bodyPr/>
            <a:lstStyle/>
            <a:p/>
          </p:txBody>
        </p:sp>
        <p:sp>
          <p:nvSpPr>
            <p:cNvPr id="86" name="pl86"/>
            <p:cNvSpPr/>
            <p:nvPr/>
          </p:nvSpPr>
          <p:spPr>
            <a:xfrm>
              <a:off x="6010802" y="3574414"/>
              <a:ext cx="946311" cy="0"/>
            </a:xfrm>
            <a:custGeom>
              <a:avLst/>
              <a:pathLst>
                <a:path w="946311" h="0">
                  <a:moveTo>
                    <a:pt x="0" y="0"/>
                  </a:moveTo>
                  <a:lnTo>
                    <a:pt x="59144" y="0"/>
                  </a:lnTo>
                  <a:lnTo>
                    <a:pt x="236577" y="0"/>
                  </a:lnTo>
                  <a:lnTo>
                    <a:pt x="236577" y="0"/>
                  </a:lnTo>
                  <a:lnTo>
                    <a:pt x="473155" y="0"/>
                  </a:lnTo>
                  <a:lnTo>
                    <a:pt x="591444" y="0"/>
                  </a:lnTo>
                  <a:lnTo>
                    <a:pt x="946311" y="0"/>
                  </a:lnTo>
                </a:path>
              </a:pathLst>
            </a:custGeom>
            <a:ln w="81303" cap="flat">
              <a:solidFill>
                <a:srgbClr val="E8E8E8">
                  <a:alpha val="100000"/>
                </a:srgbClr>
              </a:solidFill>
              <a:prstDash val="solid"/>
              <a:round/>
            </a:ln>
          </p:spPr>
          <p:txBody>
            <a:bodyPr/>
            <a:lstStyle/>
            <a:p/>
          </p:txBody>
        </p:sp>
        <p:sp>
          <p:nvSpPr>
            <p:cNvPr id="87" name="pl87"/>
            <p:cNvSpPr/>
            <p:nvPr/>
          </p:nvSpPr>
          <p:spPr>
            <a:xfrm>
              <a:off x="5951658" y="3683974"/>
              <a:ext cx="1005456" cy="0"/>
            </a:xfrm>
            <a:custGeom>
              <a:avLst/>
              <a:pathLst>
                <a:path w="1005456" h="0">
                  <a:moveTo>
                    <a:pt x="0" y="0"/>
                  </a:moveTo>
                  <a:lnTo>
                    <a:pt x="59144" y="0"/>
                  </a:lnTo>
                  <a:lnTo>
                    <a:pt x="295722" y="0"/>
                  </a:lnTo>
                  <a:lnTo>
                    <a:pt x="768878" y="0"/>
                  </a:lnTo>
                  <a:lnTo>
                    <a:pt x="1005456" y="0"/>
                  </a:lnTo>
                  <a:lnTo>
                    <a:pt x="1005456" y="0"/>
                  </a:lnTo>
                  <a:lnTo>
                    <a:pt x="1005456" y="0"/>
                  </a:lnTo>
                </a:path>
              </a:pathLst>
            </a:custGeom>
            <a:ln w="81303" cap="flat">
              <a:solidFill>
                <a:srgbClr val="E8E8E8">
                  <a:alpha val="100000"/>
                </a:srgbClr>
              </a:solidFill>
              <a:prstDash val="solid"/>
              <a:round/>
            </a:ln>
          </p:spPr>
          <p:txBody>
            <a:bodyPr/>
            <a:lstStyle/>
            <a:p/>
          </p:txBody>
        </p:sp>
        <p:sp>
          <p:nvSpPr>
            <p:cNvPr id="88" name="pl88"/>
            <p:cNvSpPr/>
            <p:nvPr/>
          </p:nvSpPr>
          <p:spPr>
            <a:xfrm>
              <a:off x="6957114" y="3793534"/>
              <a:ext cx="473155" cy="0"/>
            </a:xfrm>
            <a:custGeom>
              <a:avLst/>
              <a:pathLst>
                <a:path w="473155" h="0">
                  <a:moveTo>
                    <a:pt x="0" y="0"/>
                  </a:moveTo>
                  <a:lnTo>
                    <a:pt x="0" y="0"/>
                  </a:lnTo>
                  <a:lnTo>
                    <a:pt x="0" y="0"/>
                  </a:lnTo>
                  <a:lnTo>
                    <a:pt x="177433" y="0"/>
                  </a:lnTo>
                  <a:lnTo>
                    <a:pt x="236577" y="0"/>
                  </a:lnTo>
                  <a:lnTo>
                    <a:pt x="473155" y="0"/>
                  </a:lnTo>
                  <a:lnTo>
                    <a:pt x="473155" y="0"/>
                  </a:lnTo>
                </a:path>
              </a:pathLst>
            </a:custGeom>
            <a:ln w="81303" cap="flat">
              <a:solidFill>
                <a:srgbClr val="E8E8E8">
                  <a:alpha val="100000"/>
                </a:srgbClr>
              </a:solidFill>
              <a:prstDash val="solid"/>
              <a:round/>
            </a:ln>
          </p:spPr>
          <p:txBody>
            <a:bodyPr/>
            <a:lstStyle/>
            <a:p/>
          </p:txBody>
        </p:sp>
        <p:sp>
          <p:nvSpPr>
            <p:cNvPr id="89" name="pl89"/>
            <p:cNvSpPr/>
            <p:nvPr/>
          </p:nvSpPr>
          <p:spPr>
            <a:xfrm>
              <a:off x="6720536" y="3903095"/>
              <a:ext cx="532300" cy="0"/>
            </a:xfrm>
            <a:custGeom>
              <a:avLst/>
              <a:pathLst>
                <a:path w="532300" h="0">
                  <a:moveTo>
                    <a:pt x="0" y="0"/>
                  </a:moveTo>
                  <a:lnTo>
                    <a:pt x="59144" y="0"/>
                  </a:lnTo>
                  <a:lnTo>
                    <a:pt x="177433" y="0"/>
                  </a:lnTo>
                  <a:lnTo>
                    <a:pt x="177433" y="0"/>
                  </a:lnTo>
                  <a:lnTo>
                    <a:pt x="295722" y="0"/>
                  </a:lnTo>
                  <a:lnTo>
                    <a:pt x="354866" y="0"/>
                  </a:lnTo>
                  <a:lnTo>
                    <a:pt x="532300" y="0"/>
                  </a:lnTo>
                </a:path>
              </a:pathLst>
            </a:custGeom>
            <a:ln w="81303" cap="flat">
              <a:solidFill>
                <a:srgbClr val="E8E8E8">
                  <a:alpha val="100000"/>
                </a:srgbClr>
              </a:solidFill>
              <a:prstDash val="solid"/>
              <a:round/>
            </a:ln>
          </p:spPr>
          <p:txBody>
            <a:bodyPr/>
            <a:lstStyle/>
            <a:p/>
          </p:txBody>
        </p:sp>
        <p:sp>
          <p:nvSpPr>
            <p:cNvPr id="90" name="pl90"/>
            <p:cNvSpPr/>
            <p:nvPr/>
          </p:nvSpPr>
          <p:spPr>
            <a:xfrm>
              <a:off x="6424814" y="4012655"/>
              <a:ext cx="1182889" cy="0"/>
            </a:xfrm>
            <a:custGeom>
              <a:avLst/>
              <a:pathLst>
                <a:path w="1182889" h="0">
                  <a:moveTo>
                    <a:pt x="0" y="0"/>
                  </a:moveTo>
                  <a:lnTo>
                    <a:pt x="473155" y="0"/>
                  </a:lnTo>
                  <a:lnTo>
                    <a:pt x="532300" y="0"/>
                  </a:lnTo>
                  <a:lnTo>
                    <a:pt x="591444" y="0"/>
                  </a:lnTo>
                  <a:lnTo>
                    <a:pt x="768878" y="0"/>
                  </a:lnTo>
                  <a:lnTo>
                    <a:pt x="1123745" y="0"/>
                  </a:lnTo>
                  <a:lnTo>
                    <a:pt x="1182889" y="0"/>
                  </a:lnTo>
                </a:path>
              </a:pathLst>
            </a:custGeom>
            <a:ln w="81303" cap="flat">
              <a:solidFill>
                <a:srgbClr val="E8E8E8">
                  <a:alpha val="100000"/>
                </a:srgbClr>
              </a:solidFill>
              <a:prstDash val="solid"/>
              <a:round/>
            </a:ln>
          </p:spPr>
          <p:txBody>
            <a:bodyPr/>
            <a:lstStyle/>
            <a:p/>
          </p:txBody>
        </p:sp>
        <p:sp>
          <p:nvSpPr>
            <p:cNvPr id="91" name="pl91"/>
            <p:cNvSpPr/>
            <p:nvPr/>
          </p:nvSpPr>
          <p:spPr>
            <a:xfrm>
              <a:off x="6129091" y="4122215"/>
              <a:ext cx="709733" cy="0"/>
            </a:xfrm>
            <a:custGeom>
              <a:avLst/>
              <a:pathLst>
                <a:path w="709733" h="0">
                  <a:moveTo>
                    <a:pt x="0" y="0"/>
                  </a:moveTo>
                  <a:lnTo>
                    <a:pt x="59144" y="0"/>
                  </a:lnTo>
                  <a:lnTo>
                    <a:pt x="118288" y="0"/>
                  </a:lnTo>
                  <a:lnTo>
                    <a:pt x="118288" y="0"/>
                  </a:lnTo>
                  <a:lnTo>
                    <a:pt x="354866" y="0"/>
                  </a:lnTo>
                  <a:lnTo>
                    <a:pt x="354866" y="0"/>
                  </a:lnTo>
                  <a:lnTo>
                    <a:pt x="709733" y="0"/>
                  </a:lnTo>
                </a:path>
              </a:pathLst>
            </a:custGeom>
            <a:ln w="81303" cap="flat">
              <a:solidFill>
                <a:srgbClr val="E8E8E8">
                  <a:alpha val="100000"/>
                </a:srgbClr>
              </a:solidFill>
              <a:prstDash val="solid"/>
              <a:round/>
            </a:ln>
          </p:spPr>
          <p:txBody>
            <a:bodyPr/>
            <a:lstStyle/>
            <a:p/>
          </p:txBody>
        </p:sp>
        <p:sp>
          <p:nvSpPr>
            <p:cNvPr id="92" name="pl92"/>
            <p:cNvSpPr/>
            <p:nvPr/>
          </p:nvSpPr>
          <p:spPr>
            <a:xfrm>
              <a:off x="5715080" y="4231775"/>
              <a:ext cx="946311" cy="0"/>
            </a:xfrm>
            <a:custGeom>
              <a:avLst/>
              <a:pathLst>
                <a:path w="946311" h="0">
                  <a:moveTo>
                    <a:pt x="0" y="0"/>
                  </a:moveTo>
                  <a:lnTo>
                    <a:pt x="118288" y="0"/>
                  </a:lnTo>
                  <a:lnTo>
                    <a:pt x="295722" y="0"/>
                  </a:lnTo>
                  <a:lnTo>
                    <a:pt x="354866" y="0"/>
                  </a:lnTo>
                  <a:lnTo>
                    <a:pt x="473155" y="0"/>
                  </a:lnTo>
                  <a:lnTo>
                    <a:pt x="709733" y="0"/>
                  </a:lnTo>
                  <a:lnTo>
                    <a:pt x="946311" y="0"/>
                  </a:lnTo>
                </a:path>
              </a:pathLst>
            </a:custGeom>
            <a:ln w="81303" cap="flat">
              <a:solidFill>
                <a:srgbClr val="E8E8E8">
                  <a:alpha val="100000"/>
                </a:srgbClr>
              </a:solidFill>
              <a:prstDash val="solid"/>
              <a:round/>
            </a:ln>
          </p:spPr>
          <p:txBody>
            <a:bodyPr/>
            <a:lstStyle/>
            <a:p/>
          </p:txBody>
        </p:sp>
        <p:sp>
          <p:nvSpPr>
            <p:cNvPr id="93" name="pl93"/>
            <p:cNvSpPr/>
            <p:nvPr/>
          </p:nvSpPr>
          <p:spPr>
            <a:xfrm>
              <a:off x="6306525" y="4341336"/>
              <a:ext cx="354866" cy="0"/>
            </a:xfrm>
            <a:custGeom>
              <a:avLst/>
              <a:pathLst>
                <a:path w="354866" h="0">
                  <a:moveTo>
                    <a:pt x="0" y="0"/>
                  </a:moveTo>
                  <a:lnTo>
                    <a:pt x="118288" y="0"/>
                  </a:lnTo>
                  <a:lnTo>
                    <a:pt x="177433" y="0"/>
                  </a:lnTo>
                  <a:lnTo>
                    <a:pt x="177433" y="0"/>
                  </a:lnTo>
                  <a:lnTo>
                    <a:pt x="177433" y="0"/>
                  </a:lnTo>
                  <a:lnTo>
                    <a:pt x="354866" y="0"/>
                  </a:lnTo>
                  <a:lnTo>
                    <a:pt x="354866" y="0"/>
                  </a:lnTo>
                </a:path>
              </a:pathLst>
            </a:custGeom>
            <a:ln w="81303" cap="flat">
              <a:solidFill>
                <a:srgbClr val="E8E8E8">
                  <a:alpha val="100000"/>
                </a:srgbClr>
              </a:solidFill>
              <a:prstDash val="solid"/>
              <a:round/>
            </a:ln>
          </p:spPr>
          <p:txBody>
            <a:bodyPr/>
            <a:lstStyle/>
            <a:p/>
          </p:txBody>
        </p:sp>
        <p:sp>
          <p:nvSpPr>
            <p:cNvPr id="94" name="pl94"/>
            <p:cNvSpPr/>
            <p:nvPr/>
          </p:nvSpPr>
          <p:spPr>
            <a:xfrm>
              <a:off x="5655935" y="4450896"/>
              <a:ext cx="709733" cy="0"/>
            </a:xfrm>
            <a:custGeom>
              <a:avLst/>
              <a:pathLst>
                <a:path w="709733" h="0">
                  <a:moveTo>
                    <a:pt x="0" y="0"/>
                  </a:moveTo>
                  <a:lnTo>
                    <a:pt x="354866" y="0"/>
                  </a:lnTo>
                  <a:lnTo>
                    <a:pt x="473155" y="0"/>
                  </a:lnTo>
                  <a:lnTo>
                    <a:pt x="709733" y="0"/>
                  </a:lnTo>
                  <a:lnTo>
                    <a:pt x="709733" y="0"/>
                  </a:lnTo>
                  <a:lnTo>
                    <a:pt x="709733" y="0"/>
                  </a:lnTo>
                  <a:lnTo>
                    <a:pt x="709733" y="0"/>
                  </a:lnTo>
                </a:path>
              </a:pathLst>
            </a:custGeom>
            <a:ln w="81303" cap="flat">
              <a:solidFill>
                <a:srgbClr val="E8E8E8">
                  <a:alpha val="100000"/>
                </a:srgbClr>
              </a:solidFill>
              <a:prstDash val="solid"/>
              <a:round/>
            </a:ln>
          </p:spPr>
          <p:txBody>
            <a:bodyPr/>
            <a:lstStyle/>
            <a:p/>
          </p:txBody>
        </p:sp>
        <p:sp>
          <p:nvSpPr>
            <p:cNvPr id="95" name="pl95"/>
            <p:cNvSpPr/>
            <p:nvPr/>
          </p:nvSpPr>
          <p:spPr>
            <a:xfrm>
              <a:off x="5182780" y="4560456"/>
              <a:ext cx="1064600" cy="0"/>
            </a:xfrm>
            <a:custGeom>
              <a:avLst/>
              <a:pathLst>
                <a:path w="1064600" h="0">
                  <a:moveTo>
                    <a:pt x="0" y="0"/>
                  </a:moveTo>
                  <a:lnTo>
                    <a:pt x="118288" y="0"/>
                  </a:lnTo>
                  <a:lnTo>
                    <a:pt x="532300" y="0"/>
                  </a:lnTo>
                  <a:lnTo>
                    <a:pt x="768878" y="0"/>
                  </a:lnTo>
                  <a:lnTo>
                    <a:pt x="828022" y="0"/>
                  </a:lnTo>
                  <a:lnTo>
                    <a:pt x="887167" y="0"/>
                  </a:lnTo>
                  <a:lnTo>
                    <a:pt x="1064600" y="0"/>
                  </a:lnTo>
                </a:path>
              </a:pathLst>
            </a:custGeom>
            <a:ln w="81303" cap="flat">
              <a:solidFill>
                <a:srgbClr val="E8E8E8">
                  <a:alpha val="100000"/>
                </a:srgbClr>
              </a:solidFill>
              <a:prstDash val="solid"/>
              <a:round/>
            </a:ln>
          </p:spPr>
          <p:txBody>
            <a:bodyPr/>
            <a:lstStyle/>
            <a:p/>
          </p:txBody>
        </p:sp>
        <p:sp>
          <p:nvSpPr>
            <p:cNvPr id="96" name="pl96"/>
            <p:cNvSpPr/>
            <p:nvPr/>
          </p:nvSpPr>
          <p:spPr>
            <a:xfrm>
              <a:off x="6069947" y="4670016"/>
              <a:ext cx="650589" cy="0"/>
            </a:xfrm>
            <a:custGeom>
              <a:avLst/>
              <a:pathLst>
                <a:path w="650589" h="0">
                  <a:moveTo>
                    <a:pt x="0" y="0"/>
                  </a:moveTo>
                  <a:lnTo>
                    <a:pt x="59144" y="0"/>
                  </a:lnTo>
                  <a:lnTo>
                    <a:pt x="118288" y="0"/>
                  </a:lnTo>
                  <a:lnTo>
                    <a:pt x="177433" y="0"/>
                  </a:lnTo>
                  <a:lnTo>
                    <a:pt x="236577" y="0"/>
                  </a:lnTo>
                  <a:lnTo>
                    <a:pt x="295722" y="0"/>
                  </a:lnTo>
                  <a:lnTo>
                    <a:pt x="650589" y="0"/>
                  </a:lnTo>
                </a:path>
              </a:pathLst>
            </a:custGeom>
            <a:ln w="81303" cap="flat">
              <a:solidFill>
                <a:srgbClr val="E8E8E8">
                  <a:alpha val="100000"/>
                </a:srgbClr>
              </a:solidFill>
              <a:prstDash val="solid"/>
              <a:round/>
            </a:ln>
          </p:spPr>
          <p:txBody>
            <a:bodyPr/>
            <a:lstStyle/>
            <a:p/>
          </p:txBody>
        </p:sp>
        <p:sp>
          <p:nvSpPr>
            <p:cNvPr id="97" name="pl97"/>
            <p:cNvSpPr/>
            <p:nvPr/>
          </p:nvSpPr>
          <p:spPr>
            <a:xfrm>
              <a:off x="5301069" y="4779577"/>
              <a:ext cx="1774334" cy="0"/>
            </a:xfrm>
            <a:custGeom>
              <a:avLst/>
              <a:pathLst>
                <a:path w="1774334" h="0">
                  <a:moveTo>
                    <a:pt x="0" y="0"/>
                  </a:moveTo>
                  <a:lnTo>
                    <a:pt x="59144" y="0"/>
                  </a:lnTo>
                  <a:lnTo>
                    <a:pt x="887167" y="0"/>
                  </a:lnTo>
                  <a:lnTo>
                    <a:pt x="887167" y="0"/>
                  </a:lnTo>
                  <a:lnTo>
                    <a:pt x="887167" y="0"/>
                  </a:lnTo>
                  <a:lnTo>
                    <a:pt x="946311" y="0"/>
                  </a:lnTo>
                  <a:lnTo>
                    <a:pt x="1774334" y="0"/>
                  </a:lnTo>
                </a:path>
              </a:pathLst>
            </a:custGeom>
            <a:ln w="81303" cap="flat">
              <a:solidFill>
                <a:srgbClr val="E8E8E8">
                  <a:alpha val="100000"/>
                </a:srgbClr>
              </a:solidFill>
              <a:prstDash val="solid"/>
              <a:round/>
            </a:ln>
          </p:spPr>
          <p:txBody>
            <a:bodyPr/>
            <a:lstStyle/>
            <a:p/>
          </p:txBody>
        </p:sp>
        <p:sp>
          <p:nvSpPr>
            <p:cNvPr id="98" name="pl98"/>
            <p:cNvSpPr/>
            <p:nvPr/>
          </p:nvSpPr>
          <p:spPr>
            <a:xfrm>
              <a:off x="6129091" y="4889137"/>
              <a:ext cx="177433" cy="0"/>
            </a:xfrm>
            <a:custGeom>
              <a:avLst/>
              <a:pathLst>
                <a:path w="177433" h="0">
                  <a:moveTo>
                    <a:pt x="0" y="0"/>
                  </a:moveTo>
                  <a:lnTo>
                    <a:pt x="0" y="0"/>
                  </a:lnTo>
                  <a:lnTo>
                    <a:pt x="0" y="0"/>
                  </a:lnTo>
                  <a:lnTo>
                    <a:pt x="0" y="0"/>
                  </a:lnTo>
                  <a:lnTo>
                    <a:pt x="59144" y="0"/>
                  </a:lnTo>
                  <a:lnTo>
                    <a:pt x="59144" y="0"/>
                  </a:lnTo>
                  <a:lnTo>
                    <a:pt x="177433" y="0"/>
                  </a:lnTo>
                </a:path>
              </a:pathLst>
            </a:custGeom>
            <a:ln w="81303" cap="flat">
              <a:solidFill>
                <a:srgbClr val="E8E8E8">
                  <a:alpha val="100000"/>
                </a:srgbClr>
              </a:solidFill>
              <a:prstDash val="solid"/>
              <a:round/>
            </a:ln>
          </p:spPr>
          <p:txBody>
            <a:bodyPr/>
            <a:lstStyle/>
            <a:p/>
          </p:txBody>
        </p:sp>
        <p:sp>
          <p:nvSpPr>
            <p:cNvPr id="99" name="pl99"/>
            <p:cNvSpPr/>
            <p:nvPr/>
          </p:nvSpPr>
          <p:spPr>
            <a:xfrm>
              <a:off x="5596791" y="4998697"/>
              <a:ext cx="768878" cy="0"/>
            </a:xfrm>
            <a:custGeom>
              <a:avLst/>
              <a:pathLst>
                <a:path w="768878" h="0">
                  <a:moveTo>
                    <a:pt x="0" y="0"/>
                  </a:moveTo>
                  <a:lnTo>
                    <a:pt x="295722" y="0"/>
                  </a:lnTo>
                  <a:lnTo>
                    <a:pt x="295722" y="0"/>
                  </a:lnTo>
                  <a:lnTo>
                    <a:pt x="295722" y="0"/>
                  </a:lnTo>
                  <a:lnTo>
                    <a:pt x="295722" y="0"/>
                  </a:lnTo>
                  <a:lnTo>
                    <a:pt x="591444" y="0"/>
                  </a:lnTo>
                  <a:lnTo>
                    <a:pt x="768878" y="0"/>
                  </a:lnTo>
                </a:path>
              </a:pathLst>
            </a:custGeom>
            <a:ln w="81303" cap="flat">
              <a:solidFill>
                <a:srgbClr val="E8E8E8">
                  <a:alpha val="100000"/>
                </a:srgbClr>
              </a:solidFill>
              <a:prstDash val="solid"/>
              <a:round/>
            </a:ln>
          </p:spPr>
          <p:txBody>
            <a:bodyPr/>
            <a:lstStyle/>
            <a:p/>
          </p:txBody>
        </p:sp>
        <p:sp>
          <p:nvSpPr>
            <p:cNvPr id="100" name="pl100"/>
            <p:cNvSpPr/>
            <p:nvPr/>
          </p:nvSpPr>
          <p:spPr>
            <a:xfrm>
              <a:off x="5182780" y="5108257"/>
              <a:ext cx="709733" cy="0"/>
            </a:xfrm>
            <a:custGeom>
              <a:avLst/>
              <a:pathLst>
                <a:path w="709733" h="0">
                  <a:moveTo>
                    <a:pt x="0" y="0"/>
                  </a:moveTo>
                  <a:lnTo>
                    <a:pt x="59144" y="0"/>
                  </a:lnTo>
                  <a:lnTo>
                    <a:pt x="177433" y="0"/>
                  </a:lnTo>
                  <a:lnTo>
                    <a:pt x="295722" y="0"/>
                  </a:lnTo>
                  <a:lnTo>
                    <a:pt x="414011" y="0"/>
                  </a:lnTo>
                  <a:lnTo>
                    <a:pt x="591444" y="0"/>
                  </a:lnTo>
                  <a:lnTo>
                    <a:pt x="709733" y="0"/>
                  </a:lnTo>
                </a:path>
              </a:pathLst>
            </a:custGeom>
            <a:ln w="81303" cap="flat">
              <a:solidFill>
                <a:srgbClr val="E8E8E8">
                  <a:alpha val="100000"/>
                </a:srgbClr>
              </a:solidFill>
              <a:prstDash val="solid"/>
              <a:round/>
            </a:ln>
          </p:spPr>
          <p:txBody>
            <a:bodyPr/>
            <a:lstStyle/>
            <a:p/>
          </p:txBody>
        </p:sp>
        <p:sp>
          <p:nvSpPr>
            <p:cNvPr id="101" name="pl101"/>
            <p:cNvSpPr/>
            <p:nvPr/>
          </p:nvSpPr>
          <p:spPr>
            <a:xfrm>
              <a:off x="5892513" y="5217818"/>
              <a:ext cx="1242034" cy="0"/>
            </a:xfrm>
            <a:custGeom>
              <a:avLst/>
              <a:pathLst>
                <a:path w="1242034" h="0">
                  <a:moveTo>
                    <a:pt x="0" y="0"/>
                  </a:moveTo>
                  <a:lnTo>
                    <a:pt x="532300" y="0"/>
                  </a:lnTo>
                  <a:lnTo>
                    <a:pt x="828022" y="0"/>
                  </a:lnTo>
                  <a:lnTo>
                    <a:pt x="1123745" y="0"/>
                  </a:lnTo>
                  <a:lnTo>
                    <a:pt x="1182889" y="0"/>
                  </a:lnTo>
                  <a:lnTo>
                    <a:pt x="1182889" y="0"/>
                  </a:lnTo>
                  <a:lnTo>
                    <a:pt x="1242034" y="0"/>
                  </a:lnTo>
                </a:path>
              </a:pathLst>
            </a:custGeom>
            <a:ln w="81303" cap="flat">
              <a:solidFill>
                <a:srgbClr val="E8E8E8">
                  <a:alpha val="100000"/>
                </a:srgbClr>
              </a:solidFill>
              <a:prstDash val="solid"/>
              <a:round/>
            </a:ln>
          </p:spPr>
          <p:txBody>
            <a:bodyPr/>
            <a:lstStyle/>
            <a:p/>
          </p:txBody>
        </p:sp>
        <p:sp>
          <p:nvSpPr>
            <p:cNvPr id="102" name="pl102"/>
            <p:cNvSpPr/>
            <p:nvPr/>
          </p:nvSpPr>
          <p:spPr>
            <a:xfrm>
              <a:off x="5301069" y="5327378"/>
              <a:ext cx="828022" cy="0"/>
            </a:xfrm>
            <a:custGeom>
              <a:avLst/>
              <a:pathLst>
                <a:path w="828022" h="0">
                  <a:moveTo>
                    <a:pt x="0" y="0"/>
                  </a:moveTo>
                  <a:lnTo>
                    <a:pt x="118288" y="0"/>
                  </a:lnTo>
                  <a:lnTo>
                    <a:pt x="295722" y="0"/>
                  </a:lnTo>
                  <a:lnTo>
                    <a:pt x="532300" y="0"/>
                  </a:lnTo>
                  <a:lnTo>
                    <a:pt x="591444" y="0"/>
                  </a:lnTo>
                  <a:lnTo>
                    <a:pt x="709733" y="0"/>
                  </a:lnTo>
                  <a:lnTo>
                    <a:pt x="828022" y="0"/>
                  </a:lnTo>
                </a:path>
              </a:pathLst>
            </a:custGeom>
            <a:ln w="81303" cap="flat">
              <a:solidFill>
                <a:srgbClr val="E8E8E8">
                  <a:alpha val="100000"/>
                </a:srgbClr>
              </a:solidFill>
              <a:prstDash val="solid"/>
              <a:round/>
            </a:ln>
          </p:spPr>
          <p:txBody>
            <a:bodyPr/>
            <a:lstStyle/>
            <a:p/>
          </p:txBody>
        </p:sp>
        <p:sp>
          <p:nvSpPr>
            <p:cNvPr id="103" name="pl103"/>
            <p:cNvSpPr/>
            <p:nvPr/>
          </p:nvSpPr>
          <p:spPr>
            <a:xfrm>
              <a:off x="5596791" y="5436938"/>
              <a:ext cx="887167" cy="0"/>
            </a:xfrm>
            <a:custGeom>
              <a:avLst/>
              <a:pathLst>
                <a:path w="887167" h="0">
                  <a:moveTo>
                    <a:pt x="0" y="0"/>
                  </a:moveTo>
                  <a:lnTo>
                    <a:pt x="59144" y="0"/>
                  </a:lnTo>
                  <a:lnTo>
                    <a:pt x="118288" y="0"/>
                  </a:lnTo>
                  <a:lnTo>
                    <a:pt x="177433" y="0"/>
                  </a:lnTo>
                  <a:lnTo>
                    <a:pt x="591444" y="0"/>
                  </a:lnTo>
                  <a:lnTo>
                    <a:pt x="591444" y="0"/>
                  </a:lnTo>
                  <a:lnTo>
                    <a:pt x="887167" y="0"/>
                  </a:lnTo>
                </a:path>
              </a:pathLst>
            </a:custGeom>
            <a:ln w="81303" cap="flat">
              <a:solidFill>
                <a:srgbClr val="E8E8E8">
                  <a:alpha val="100000"/>
                </a:srgbClr>
              </a:solidFill>
              <a:prstDash val="solid"/>
              <a:round/>
            </a:ln>
          </p:spPr>
          <p:txBody>
            <a:bodyPr/>
            <a:lstStyle/>
            <a:p/>
          </p:txBody>
        </p:sp>
        <p:sp>
          <p:nvSpPr>
            <p:cNvPr id="104" name="pl104"/>
            <p:cNvSpPr/>
            <p:nvPr/>
          </p:nvSpPr>
          <p:spPr>
            <a:xfrm>
              <a:off x="5005346" y="5546499"/>
              <a:ext cx="946311" cy="0"/>
            </a:xfrm>
            <a:custGeom>
              <a:avLst/>
              <a:pathLst>
                <a:path w="946311" h="0">
                  <a:moveTo>
                    <a:pt x="0" y="0"/>
                  </a:moveTo>
                  <a:lnTo>
                    <a:pt x="295722" y="0"/>
                  </a:lnTo>
                  <a:lnTo>
                    <a:pt x="709733" y="0"/>
                  </a:lnTo>
                  <a:lnTo>
                    <a:pt x="709733" y="0"/>
                  </a:lnTo>
                  <a:lnTo>
                    <a:pt x="768878" y="0"/>
                  </a:lnTo>
                  <a:lnTo>
                    <a:pt x="768878" y="0"/>
                  </a:lnTo>
                  <a:lnTo>
                    <a:pt x="946311" y="0"/>
                  </a:lnTo>
                </a:path>
              </a:pathLst>
            </a:custGeom>
            <a:ln w="81303" cap="flat">
              <a:solidFill>
                <a:srgbClr val="E8E8E8">
                  <a:alpha val="100000"/>
                </a:srgbClr>
              </a:solidFill>
              <a:prstDash val="solid"/>
              <a:round/>
            </a:ln>
          </p:spPr>
          <p:txBody>
            <a:bodyPr/>
            <a:lstStyle/>
            <a:p/>
          </p:txBody>
        </p:sp>
        <p:sp>
          <p:nvSpPr>
            <p:cNvPr id="105" name="pl105"/>
            <p:cNvSpPr/>
            <p:nvPr/>
          </p:nvSpPr>
          <p:spPr>
            <a:xfrm>
              <a:off x="4887057" y="5656059"/>
              <a:ext cx="768878" cy="0"/>
            </a:xfrm>
            <a:custGeom>
              <a:avLst/>
              <a:pathLst>
                <a:path w="768878" h="0">
                  <a:moveTo>
                    <a:pt x="0" y="0"/>
                  </a:moveTo>
                  <a:lnTo>
                    <a:pt x="118288" y="0"/>
                  </a:lnTo>
                  <a:lnTo>
                    <a:pt x="236577" y="0"/>
                  </a:lnTo>
                  <a:lnTo>
                    <a:pt x="414011" y="0"/>
                  </a:lnTo>
                  <a:lnTo>
                    <a:pt x="591444" y="0"/>
                  </a:lnTo>
                  <a:lnTo>
                    <a:pt x="709733" y="0"/>
                  </a:lnTo>
                  <a:lnTo>
                    <a:pt x="768878" y="0"/>
                  </a:lnTo>
                </a:path>
              </a:pathLst>
            </a:custGeom>
            <a:ln w="81303" cap="flat">
              <a:solidFill>
                <a:srgbClr val="E8E8E8">
                  <a:alpha val="100000"/>
                </a:srgbClr>
              </a:solidFill>
              <a:prstDash val="solid"/>
              <a:round/>
            </a:ln>
          </p:spPr>
          <p:txBody>
            <a:bodyPr/>
            <a:lstStyle/>
            <a:p/>
          </p:txBody>
        </p:sp>
        <p:sp>
          <p:nvSpPr>
            <p:cNvPr id="106" name="pl106"/>
            <p:cNvSpPr/>
            <p:nvPr/>
          </p:nvSpPr>
          <p:spPr>
            <a:xfrm>
              <a:off x="3999890" y="5765619"/>
              <a:ext cx="768878" cy="0"/>
            </a:xfrm>
            <a:custGeom>
              <a:avLst/>
              <a:pathLst>
                <a:path w="768878" h="0">
                  <a:moveTo>
                    <a:pt x="0" y="0"/>
                  </a:moveTo>
                  <a:lnTo>
                    <a:pt x="118288" y="0"/>
                  </a:lnTo>
                  <a:lnTo>
                    <a:pt x="236577" y="0"/>
                  </a:lnTo>
                  <a:lnTo>
                    <a:pt x="295722" y="0"/>
                  </a:lnTo>
                  <a:lnTo>
                    <a:pt x="414011" y="0"/>
                  </a:lnTo>
                  <a:lnTo>
                    <a:pt x="532300" y="0"/>
                  </a:lnTo>
                  <a:lnTo>
                    <a:pt x="768878" y="0"/>
                  </a:lnTo>
                </a:path>
              </a:pathLst>
            </a:custGeom>
            <a:ln w="81303" cap="flat">
              <a:solidFill>
                <a:srgbClr val="E8E8E8">
                  <a:alpha val="100000"/>
                </a:srgbClr>
              </a:solidFill>
              <a:prstDash val="solid"/>
              <a:round/>
            </a:ln>
          </p:spPr>
          <p:txBody>
            <a:bodyPr/>
            <a:lstStyle/>
            <a:p/>
          </p:txBody>
        </p:sp>
        <p:sp>
          <p:nvSpPr>
            <p:cNvPr id="107" name="pt107"/>
            <p:cNvSpPr/>
            <p:nvPr/>
          </p:nvSpPr>
          <p:spPr>
            <a:xfrm>
              <a:off x="7248336" y="14882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8" name="pt108"/>
            <p:cNvSpPr/>
            <p:nvPr/>
          </p:nvSpPr>
          <p:spPr>
            <a:xfrm>
              <a:off x="7011758" y="14882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9" name="pt109"/>
            <p:cNvSpPr/>
            <p:nvPr/>
          </p:nvSpPr>
          <p:spPr>
            <a:xfrm>
              <a:off x="6834325" y="14882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0" name="pt110"/>
            <p:cNvSpPr/>
            <p:nvPr/>
          </p:nvSpPr>
          <p:spPr>
            <a:xfrm>
              <a:off x="6597747" y="14882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1" name="pt111"/>
            <p:cNvSpPr/>
            <p:nvPr/>
          </p:nvSpPr>
          <p:spPr>
            <a:xfrm>
              <a:off x="7484914" y="14882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2" name="pt112"/>
            <p:cNvSpPr/>
            <p:nvPr/>
          </p:nvSpPr>
          <p:spPr>
            <a:xfrm>
              <a:off x="7484914" y="14882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3" name="pt113"/>
            <p:cNvSpPr/>
            <p:nvPr/>
          </p:nvSpPr>
          <p:spPr>
            <a:xfrm>
              <a:off x="7603203" y="14882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4" name="pt114"/>
            <p:cNvSpPr/>
            <p:nvPr/>
          </p:nvSpPr>
          <p:spPr>
            <a:xfrm>
              <a:off x="5651435" y="56515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5" name="pt115"/>
            <p:cNvSpPr/>
            <p:nvPr/>
          </p:nvSpPr>
          <p:spPr>
            <a:xfrm>
              <a:off x="5296569" y="56515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6" name="pt116"/>
            <p:cNvSpPr/>
            <p:nvPr/>
          </p:nvSpPr>
          <p:spPr>
            <a:xfrm>
              <a:off x="5000846" y="56515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7" name="pt117"/>
            <p:cNvSpPr/>
            <p:nvPr/>
          </p:nvSpPr>
          <p:spPr>
            <a:xfrm>
              <a:off x="4882557" y="56515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8" name="pt118"/>
            <p:cNvSpPr/>
            <p:nvPr/>
          </p:nvSpPr>
          <p:spPr>
            <a:xfrm>
              <a:off x="5592291" y="56515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9" name="pt119"/>
            <p:cNvSpPr/>
            <p:nvPr/>
          </p:nvSpPr>
          <p:spPr>
            <a:xfrm>
              <a:off x="5474002" y="56515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0" name="pt120"/>
            <p:cNvSpPr/>
            <p:nvPr/>
          </p:nvSpPr>
          <p:spPr>
            <a:xfrm>
              <a:off x="5119135" y="56515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1" name="pt121"/>
            <p:cNvSpPr/>
            <p:nvPr/>
          </p:nvSpPr>
          <p:spPr>
            <a:xfrm>
              <a:off x="6302025" y="48846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2" name="pt122"/>
            <p:cNvSpPr/>
            <p:nvPr/>
          </p:nvSpPr>
          <p:spPr>
            <a:xfrm>
              <a:off x="6183736" y="48846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3" name="pt123"/>
            <p:cNvSpPr/>
            <p:nvPr/>
          </p:nvSpPr>
          <p:spPr>
            <a:xfrm>
              <a:off x="6183736" y="48846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4" name="pt124"/>
            <p:cNvSpPr/>
            <p:nvPr/>
          </p:nvSpPr>
          <p:spPr>
            <a:xfrm>
              <a:off x="6124591" y="48846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5" name="pt125"/>
            <p:cNvSpPr/>
            <p:nvPr/>
          </p:nvSpPr>
          <p:spPr>
            <a:xfrm>
              <a:off x="6124591" y="48846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6" name="pt126"/>
            <p:cNvSpPr/>
            <p:nvPr/>
          </p:nvSpPr>
          <p:spPr>
            <a:xfrm>
              <a:off x="6124591" y="48846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7" name="pt127"/>
            <p:cNvSpPr/>
            <p:nvPr/>
          </p:nvSpPr>
          <p:spPr>
            <a:xfrm>
              <a:off x="6124591" y="48846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8" name="pt128"/>
            <p:cNvSpPr/>
            <p:nvPr/>
          </p:nvSpPr>
          <p:spPr>
            <a:xfrm>
              <a:off x="7662348" y="12691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9" name="pt129"/>
            <p:cNvSpPr/>
            <p:nvPr/>
          </p:nvSpPr>
          <p:spPr>
            <a:xfrm>
              <a:off x="7662348" y="12691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0" name="pt130"/>
            <p:cNvSpPr/>
            <p:nvPr/>
          </p:nvSpPr>
          <p:spPr>
            <a:xfrm>
              <a:off x="7662348" y="12691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1" name="pt131"/>
            <p:cNvSpPr/>
            <p:nvPr/>
          </p:nvSpPr>
          <p:spPr>
            <a:xfrm>
              <a:off x="7130047" y="12691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2" name="pt132"/>
            <p:cNvSpPr/>
            <p:nvPr/>
          </p:nvSpPr>
          <p:spPr>
            <a:xfrm>
              <a:off x="7662348" y="12691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3" name="pt133"/>
            <p:cNvSpPr/>
            <p:nvPr/>
          </p:nvSpPr>
          <p:spPr>
            <a:xfrm>
              <a:off x="7662348" y="12691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4" name="pt134"/>
            <p:cNvSpPr/>
            <p:nvPr/>
          </p:nvSpPr>
          <p:spPr>
            <a:xfrm>
              <a:off x="7662348" y="12691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5" name="pt135"/>
            <p:cNvSpPr/>
            <p:nvPr/>
          </p:nvSpPr>
          <p:spPr>
            <a:xfrm>
              <a:off x="7425770" y="1707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6" name="pt136"/>
            <p:cNvSpPr/>
            <p:nvPr/>
          </p:nvSpPr>
          <p:spPr>
            <a:xfrm>
              <a:off x="7425770" y="1707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7" name="pt137"/>
            <p:cNvSpPr/>
            <p:nvPr/>
          </p:nvSpPr>
          <p:spPr>
            <a:xfrm>
              <a:off x="7425770" y="1707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8" name="pt138"/>
            <p:cNvSpPr/>
            <p:nvPr/>
          </p:nvSpPr>
          <p:spPr>
            <a:xfrm>
              <a:off x="7425770" y="1707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9" name="pt139"/>
            <p:cNvSpPr/>
            <p:nvPr/>
          </p:nvSpPr>
          <p:spPr>
            <a:xfrm>
              <a:off x="7425770" y="1707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0" name="pt140"/>
            <p:cNvSpPr/>
            <p:nvPr/>
          </p:nvSpPr>
          <p:spPr>
            <a:xfrm>
              <a:off x="7425770" y="1707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1" name="pt141"/>
            <p:cNvSpPr/>
            <p:nvPr/>
          </p:nvSpPr>
          <p:spPr>
            <a:xfrm>
              <a:off x="7425770" y="1707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2" name="pt142"/>
            <p:cNvSpPr/>
            <p:nvPr/>
          </p:nvSpPr>
          <p:spPr>
            <a:xfrm>
              <a:off x="7544059" y="24743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3" name="pt143"/>
            <p:cNvSpPr/>
            <p:nvPr/>
          </p:nvSpPr>
          <p:spPr>
            <a:xfrm>
              <a:off x="7544059" y="24743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4" name="pt144"/>
            <p:cNvSpPr/>
            <p:nvPr/>
          </p:nvSpPr>
          <p:spPr>
            <a:xfrm>
              <a:off x="7603203" y="24743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5" name="pt145"/>
            <p:cNvSpPr/>
            <p:nvPr/>
          </p:nvSpPr>
          <p:spPr>
            <a:xfrm>
              <a:off x="7425770" y="24743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6" name="pt146"/>
            <p:cNvSpPr/>
            <p:nvPr/>
          </p:nvSpPr>
          <p:spPr>
            <a:xfrm>
              <a:off x="7307481" y="24743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7" name="pt147"/>
            <p:cNvSpPr/>
            <p:nvPr/>
          </p:nvSpPr>
          <p:spPr>
            <a:xfrm>
              <a:off x="7307481" y="24743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8" name="pt148"/>
            <p:cNvSpPr/>
            <p:nvPr/>
          </p:nvSpPr>
          <p:spPr>
            <a:xfrm>
              <a:off x="7307481" y="24743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9" name="pt149"/>
            <p:cNvSpPr/>
            <p:nvPr/>
          </p:nvSpPr>
          <p:spPr>
            <a:xfrm>
              <a:off x="7721492" y="1597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0" name="pt150"/>
            <p:cNvSpPr/>
            <p:nvPr/>
          </p:nvSpPr>
          <p:spPr>
            <a:xfrm>
              <a:off x="7544059" y="1597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1" name="pt151"/>
            <p:cNvSpPr/>
            <p:nvPr/>
          </p:nvSpPr>
          <p:spPr>
            <a:xfrm>
              <a:off x="7544059" y="1597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2" name="pt152"/>
            <p:cNvSpPr/>
            <p:nvPr/>
          </p:nvSpPr>
          <p:spPr>
            <a:xfrm>
              <a:off x="7544059" y="1597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3" name="pt153"/>
            <p:cNvSpPr/>
            <p:nvPr/>
          </p:nvSpPr>
          <p:spPr>
            <a:xfrm>
              <a:off x="7544059" y="1597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4" name="pt154"/>
            <p:cNvSpPr/>
            <p:nvPr/>
          </p:nvSpPr>
          <p:spPr>
            <a:xfrm>
              <a:off x="7544059" y="1597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5" name="pt155"/>
            <p:cNvSpPr/>
            <p:nvPr/>
          </p:nvSpPr>
          <p:spPr>
            <a:xfrm>
              <a:off x="7544059" y="1597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6" name="pt156"/>
            <p:cNvSpPr/>
            <p:nvPr/>
          </p:nvSpPr>
          <p:spPr>
            <a:xfrm>
              <a:off x="6006302" y="35699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7" name="pt157"/>
            <p:cNvSpPr/>
            <p:nvPr/>
          </p:nvSpPr>
          <p:spPr>
            <a:xfrm>
              <a:off x="6065447" y="35699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8" name="pt158"/>
            <p:cNvSpPr/>
            <p:nvPr/>
          </p:nvSpPr>
          <p:spPr>
            <a:xfrm>
              <a:off x="6242880" y="35699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9" name="pt159"/>
            <p:cNvSpPr/>
            <p:nvPr/>
          </p:nvSpPr>
          <p:spPr>
            <a:xfrm>
              <a:off x="6242880" y="35699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0" name="pt160"/>
            <p:cNvSpPr/>
            <p:nvPr/>
          </p:nvSpPr>
          <p:spPr>
            <a:xfrm>
              <a:off x="6479458" y="35699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1" name="pt161"/>
            <p:cNvSpPr/>
            <p:nvPr/>
          </p:nvSpPr>
          <p:spPr>
            <a:xfrm>
              <a:off x="6597747" y="35699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2" name="pt162"/>
            <p:cNvSpPr/>
            <p:nvPr/>
          </p:nvSpPr>
          <p:spPr>
            <a:xfrm>
              <a:off x="6952614" y="35699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3" name="pt163"/>
            <p:cNvSpPr/>
            <p:nvPr/>
          </p:nvSpPr>
          <p:spPr>
            <a:xfrm>
              <a:off x="4291112" y="57611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4" name="pt164"/>
            <p:cNvSpPr/>
            <p:nvPr/>
          </p:nvSpPr>
          <p:spPr>
            <a:xfrm>
              <a:off x="4231968" y="57611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5" name="pt165"/>
            <p:cNvSpPr/>
            <p:nvPr/>
          </p:nvSpPr>
          <p:spPr>
            <a:xfrm>
              <a:off x="4113679" y="57611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6" name="pt166"/>
            <p:cNvSpPr/>
            <p:nvPr/>
          </p:nvSpPr>
          <p:spPr>
            <a:xfrm>
              <a:off x="3995390" y="57611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7" name="pt167"/>
            <p:cNvSpPr/>
            <p:nvPr/>
          </p:nvSpPr>
          <p:spPr>
            <a:xfrm>
              <a:off x="4409401" y="57611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8" name="pt168"/>
            <p:cNvSpPr/>
            <p:nvPr/>
          </p:nvSpPr>
          <p:spPr>
            <a:xfrm>
              <a:off x="4527690" y="57611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9" name="pt169"/>
            <p:cNvSpPr/>
            <p:nvPr/>
          </p:nvSpPr>
          <p:spPr>
            <a:xfrm>
              <a:off x="4764268" y="57611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0" name="pt170"/>
            <p:cNvSpPr/>
            <p:nvPr/>
          </p:nvSpPr>
          <p:spPr>
            <a:xfrm>
              <a:off x="5178280" y="45559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1" name="pt171"/>
            <p:cNvSpPr/>
            <p:nvPr/>
          </p:nvSpPr>
          <p:spPr>
            <a:xfrm>
              <a:off x="5296569" y="45559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2" name="pt172"/>
            <p:cNvSpPr/>
            <p:nvPr/>
          </p:nvSpPr>
          <p:spPr>
            <a:xfrm>
              <a:off x="5710580" y="45559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3" name="pt173"/>
            <p:cNvSpPr/>
            <p:nvPr/>
          </p:nvSpPr>
          <p:spPr>
            <a:xfrm>
              <a:off x="5947158" y="45559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4" name="pt174"/>
            <p:cNvSpPr/>
            <p:nvPr/>
          </p:nvSpPr>
          <p:spPr>
            <a:xfrm>
              <a:off x="6006302" y="45559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5" name="pt175"/>
            <p:cNvSpPr/>
            <p:nvPr/>
          </p:nvSpPr>
          <p:spPr>
            <a:xfrm>
              <a:off x="6065447" y="45559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6" name="pt176"/>
            <p:cNvSpPr/>
            <p:nvPr/>
          </p:nvSpPr>
          <p:spPr>
            <a:xfrm>
              <a:off x="6242880" y="45559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7" name="pt177"/>
            <p:cNvSpPr/>
            <p:nvPr/>
          </p:nvSpPr>
          <p:spPr>
            <a:xfrm>
              <a:off x="6656892" y="4336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8" name="pt178"/>
            <p:cNvSpPr/>
            <p:nvPr/>
          </p:nvSpPr>
          <p:spPr>
            <a:xfrm>
              <a:off x="6420314" y="4336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9" name="pt179"/>
            <p:cNvSpPr/>
            <p:nvPr/>
          </p:nvSpPr>
          <p:spPr>
            <a:xfrm>
              <a:off x="6302025" y="4336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0" name="pt180"/>
            <p:cNvSpPr/>
            <p:nvPr/>
          </p:nvSpPr>
          <p:spPr>
            <a:xfrm>
              <a:off x="6656892" y="4336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1" name="pt181"/>
            <p:cNvSpPr/>
            <p:nvPr/>
          </p:nvSpPr>
          <p:spPr>
            <a:xfrm>
              <a:off x="6479458" y="4336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2" name="pt182"/>
            <p:cNvSpPr/>
            <p:nvPr/>
          </p:nvSpPr>
          <p:spPr>
            <a:xfrm>
              <a:off x="6479458" y="4336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3" name="pt183"/>
            <p:cNvSpPr/>
            <p:nvPr/>
          </p:nvSpPr>
          <p:spPr>
            <a:xfrm>
              <a:off x="6479458" y="4336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4" name="pt184"/>
            <p:cNvSpPr/>
            <p:nvPr/>
          </p:nvSpPr>
          <p:spPr>
            <a:xfrm>
              <a:off x="6716036" y="31316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5" name="pt185"/>
            <p:cNvSpPr/>
            <p:nvPr/>
          </p:nvSpPr>
          <p:spPr>
            <a:xfrm>
              <a:off x="6361169" y="31316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6" name="pt186"/>
            <p:cNvSpPr/>
            <p:nvPr/>
          </p:nvSpPr>
          <p:spPr>
            <a:xfrm>
              <a:off x="6597747" y="31316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7" name="pt187"/>
            <p:cNvSpPr/>
            <p:nvPr/>
          </p:nvSpPr>
          <p:spPr>
            <a:xfrm>
              <a:off x="6656892" y="31316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6656892" y="31316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6952614" y="31316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0" name="pt190"/>
            <p:cNvSpPr/>
            <p:nvPr/>
          </p:nvSpPr>
          <p:spPr>
            <a:xfrm>
              <a:off x="7070903" y="31316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6716036" y="4665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6361169" y="4665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6242880" y="4665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6124591" y="4665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6302025" y="4665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6065447" y="4665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6183736" y="4665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6361169" y="49941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6183736" y="49941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5888013" y="49941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1" name="pt201"/>
            <p:cNvSpPr/>
            <p:nvPr/>
          </p:nvSpPr>
          <p:spPr>
            <a:xfrm>
              <a:off x="5888013" y="49941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2" name="pt202"/>
            <p:cNvSpPr/>
            <p:nvPr/>
          </p:nvSpPr>
          <p:spPr>
            <a:xfrm>
              <a:off x="5592291" y="49941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3" name="pt203"/>
            <p:cNvSpPr/>
            <p:nvPr/>
          </p:nvSpPr>
          <p:spPr>
            <a:xfrm>
              <a:off x="5888013" y="49941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4" name="pt204"/>
            <p:cNvSpPr/>
            <p:nvPr/>
          </p:nvSpPr>
          <p:spPr>
            <a:xfrm>
              <a:off x="5888013" y="49941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5" name="pt205"/>
            <p:cNvSpPr/>
            <p:nvPr/>
          </p:nvSpPr>
          <p:spPr>
            <a:xfrm>
              <a:off x="5710580" y="4227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6" name="pt206"/>
            <p:cNvSpPr/>
            <p:nvPr/>
          </p:nvSpPr>
          <p:spPr>
            <a:xfrm>
              <a:off x="5828869" y="4227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7" name="pt207"/>
            <p:cNvSpPr/>
            <p:nvPr/>
          </p:nvSpPr>
          <p:spPr>
            <a:xfrm>
              <a:off x="6006302" y="4227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8" name="pt208"/>
            <p:cNvSpPr/>
            <p:nvPr/>
          </p:nvSpPr>
          <p:spPr>
            <a:xfrm>
              <a:off x="6183736" y="4227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9" name="pt209"/>
            <p:cNvSpPr/>
            <p:nvPr/>
          </p:nvSpPr>
          <p:spPr>
            <a:xfrm>
              <a:off x="6420314" y="4227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0" name="pt210"/>
            <p:cNvSpPr/>
            <p:nvPr/>
          </p:nvSpPr>
          <p:spPr>
            <a:xfrm>
              <a:off x="6065447" y="4227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1" name="pt211"/>
            <p:cNvSpPr/>
            <p:nvPr/>
          </p:nvSpPr>
          <p:spPr>
            <a:xfrm>
              <a:off x="6656892" y="4227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2" name="pt212"/>
            <p:cNvSpPr/>
            <p:nvPr/>
          </p:nvSpPr>
          <p:spPr>
            <a:xfrm>
              <a:off x="7662348" y="10500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3" name="pt213"/>
            <p:cNvSpPr/>
            <p:nvPr/>
          </p:nvSpPr>
          <p:spPr>
            <a:xfrm>
              <a:off x="7662348" y="10500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4" name="pt214"/>
            <p:cNvSpPr/>
            <p:nvPr/>
          </p:nvSpPr>
          <p:spPr>
            <a:xfrm>
              <a:off x="7662348" y="10500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5" name="pt215"/>
            <p:cNvSpPr/>
            <p:nvPr/>
          </p:nvSpPr>
          <p:spPr>
            <a:xfrm>
              <a:off x="7662348" y="10500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6" name="pt216"/>
            <p:cNvSpPr/>
            <p:nvPr/>
          </p:nvSpPr>
          <p:spPr>
            <a:xfrm>
              <a:off x="7662348" y="10500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7" name="pt217"/>
            <p:cNvSpPr/>
            <p:nvPr/>
          </p:nvSpPr>
          <p:spPr>
            <a:xfrm>
              <a:off x="7662348" y="10500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8" name="pt218"/>
            <p:cNvSpPr/>
            <p:nvPr/>
          </p:nvSpPr>
          <p:spPr>
            <a:xfrm>
              <a:off x="7721492" y="10500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9" name="pt219"/>
            <p:cNvSpPr/>
            <p:nvPr/>
          </p:nvSpPr>
          <p:spPr>
            <a:xfrm>
              <a:off x="7366625"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0" name="pt220"/>
            <p:cNvSpPr/>
            <p:nvPr/>
          </p:nvSpPr>
          <p:spPr>
            <a:xfrm>
              <a:off x="6952614"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1" name="pt221"/>
            <p:cNvSpPr/>
            <p:nvPr/>
          </p:nvSpPr>
          <p:spPr>
            <a:xfrm>
              <a:off x="6597747"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2" name="pt222"/>
            <p:cNvSpPr/>
            <p:nvPr/>
          </p:nvSpPr>
          <p:spPr>
            <a:xfrm>
              <a:off x="7780637"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3" name="pt223"/>
            <p:cNvSpPr/>
            <p:nvPr/>
          </p:nvSpPr>
          <p:spPr>
            <a:xfrm>
              <a:off x="7070903"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4" name="pt224"/>
            <p:cNvSpPr/>
            <p:nvPr/>
          </p:nvSpPr>
          <p:spPr>
            <a:xfrm>
              <a:off x="7011758"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5" name="pt225"/>
            <p:cNvSpPr/>
            <p:nvPr/>
          </p:nvSpPr>
          <p:spPr>
            <a:xfrm>
              <a:off x="7011758"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6" name="pt226"/>
            <p:cNvSpPr/>
            <p:nvPr/>
          </p:nvSpPr>
          <p:spPr>
            <a:xfrm>
              <a:off x="6183736" y="41177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7" name="pt227"/>
            <p:cNvSpPr/>
            <p:nvPr/>
          </p:nvSpPr>
          <p:spPr>
            <a:xfrm>
              <a:off x="6242880" y="41177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8" name="pt228"/>
            <p:cNvSpPr/>
            <p:nvPr/>
          </p:nvSpPr>
          <p:spPr>
            <a:xfrm>
              <a:off x="6124591" y="41177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9" name="pt229"/>
            <p:cNvSpPr/>
            <p:nvPr/>
          </p:nvSpPr>
          <p:spPr>
            <a:xfrm>
              <a:off x="6242880" y="41177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0" name="pt230"/>
            <p:cNvSpPr/>
            <p:nvPr/>
          </p:nvSpPr>
          <p:spPr>
            <a:xfrm>
              <a:off x="6479458" y="41177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1" name="pt231"/>
            <p:cNvSpPr/>
            <p:nvPr/>
          </p:nvSpPr>
          <p:spPr>
            <a:xfrm>
              <a:off x="6479458" y="41177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2" name="pt232"/>
            <p:cNvSpPr/>
            <p:nvPr/>
          </p:nvSpPr>
          <p:spPr>
            <a:xfrm>
              <a:off x="6834325" y="41177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3" name="pt233"/>
            <p:cNvSpPr/>
            <p:nvPr/>
          </p:nvSpPr>
          <p:spPr>
            <a:xfrm>
              <a:off x="6183736" y="54324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4" name="pt234"/>
            <p:cNvSpPr/>
            <p:nvPr/>
          </p:nvSpPr>
          <p:spPr>
            <a:xfrm>
              <a:off x="5769724" y="54324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5" name="pt235"/>
            <p:cNvSpPr/>
            <p:nvPr/>
          </p:nvSpPr>
          <p:spPr>
            <a:xfrm>
              <a:off x="6479458" y="54324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6" name="pt236"/>
            <p:cNvSpPr/>
            <p:nvPr/>
          </p:nvSpPr>
          <p:spPr>
            <a:xfrm>
              <a:off x="5592291" y="54324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7" name="pt237"/>
            <p:cNvSpPr/>
            <p:nvPr/>
          </p:nvSpPr>
          <p:spPr>
            <a:xfrm>
              <a:off x="6183736" y="54324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8" name="pt238"/>
            <p:cNvSpPr/>
            <p:nvPr/>
          </p:nvSpPr>
          <p:spPr>
            <a:xfrm>
              <a:off x="5651435" y="54324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9" name="pt239"/>
            <p:cNvSpPr/>
            <p:nvPr/>
          </p:nvSpPr>
          <p:spPr>
            <a:xfrm>
              <a:off x="5710580" y="54324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0" name="pt240"/>
            <p:cNvSpPr/>
            <p:nvPr/>
          </p:nvSpPr>
          <p:spPr>
            <a:xfrm>
              <a:off x="7248336" y="38985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1" name="pt241"/>
            <p:cNvSpPr/>
            <p:nvPr/>
          </p:nvSpPr>
          <p:spPr>
            <a:xfrm>
              <a:off x="7070903" y="38985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2" name="pt242"/>
            <p:cNvSpPr/>
            <p:nvPr/>
          </p:nvSpPr>
          <p:spPr>
            <a:xfrm>
              <a:off x="6893469" y="38985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3" name="pt243"/>
            <p:cNvSpPr/>
            <p:nvPr/>
          </p:nvSpPr>
          <p:spPr>
            <a:xfrm>
              <a:off x="6716036" y="38985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4" name="pt244"/>
            <p:cNvSpPr/>
            <p:nvPr/>
          </p:nvSpPr>
          <p:spPr>
            <a:xfrm>
              <a:off x="7011758" y="38985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5" name="pt245"/>
            <p:cNvSpPr/>
            <p:nvPr/>
          </p:nvSpPr>
          <p:spPr>
            <a:xfrm>
              <a:off x="6775181" y="38985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6" name="pt246"/>
            <p:cNvSpPr/>
            <p:nvPr/>
          </p:nvSpPr>
          <p:spPr>
            <a:xfrm>
              <a:off x="6893469" y="38985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7" name="pt247"/>
            <p:cNvSpPr/>
            <p:nvPr/>
          </p:nvSpPr>
          <p:spPr>
            <a:xfrm>
              <a:off x="7780637" y="721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8" name="pt248"/>
            <p:cNvSpPr/>
            <p:nvPr/>
          </p:nvSpPr>
          <p:spPr>
            <a:xfrm>
              <a:off x="7603203" y="721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9" name="pt249"/>
            <p:cNvSpPr/>
            <p:nvPr/>
          </p:nvSpPr>
          <p:spPr>
            <a:xfrm>
              <a:off x="7839781" y="721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0" name="pt250"/>
            <p:cNvSpPr/>
            <p:nvPr/>
          </p:nvSpPr>
          <p:spPr>
            <a:xfrm>
              <a:off x="7898926" y="721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1" name="pt251"/>
            <p:cNvSpPr/>
            <p:nvPr/>
          </p:nvSpPr>
          <p:spPr>
            <a:xfrm>
              <a:off x="7662348" y="721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2" name="pt252"/>
            <p:cNvSpPr/>
            <p:nvPr/>
          </p:nvSpPr>
          <p:spPr>
            <a:xfrm>
              <a:off x="7662348" y="721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3" name="pt253"/>
            <p:cNvSpPr/>
            <p:nvPr/>
          </p:nvSpPr>
          <p:spPr>
            <a:xfrm>
              <a:off x="7898926" y="721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4" name="pt254"/>
            <p:cNvSpPr/>
            <p:nvPr/>
          </p:nvSpPr>
          <p:spPr>
            <a:xfrm>
              <a:off x="5178280" y="5103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5" name="pt255"/>
            <p:cNvSpPr/>
            <p:nvPr/>
          </p:nvSpPr>
          <p:spPr>
            <a:xfrm>
              <a:off x="5237424" y="5103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6" name="pt256"/>
            <p:cNvSpPr/>
            <p:nvPr/>
          </p:nvSpPr>
          <p:spPr>
            <a:xfrm>
              <a:off x="5355713" y="5103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7" name="pt257"/>
            <p:cNvSpPr/>
            <p:nvPr/>
          </p:nvSpPr>
          <p:spPr>
            <a:xfrm>
              <a:off x="5474002" y="5103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8" name="pt258"/>
            <p:cNvSpPr/>
            <p:nvPr/>
          </p:nvSpPr>
          <p:spPr>
            <a:xfrm>
              <a:off x="5592291" y="5103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9" name="pt259"/>
            <p:cNvSpPr/>
            <p:nvPr/>
          </p:nvSpPr>
          <p:spPr>
            <a:xfrm>
              <a:off x="5769724" y="5103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0" name="pt260"/>
            <p:cNvSpPr/>
            <p:nvPr/>
          </p:nvSpPr>
          <p:spPr>
            <a:xfrm>
              <a:off x="5888013" y="5103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1" name="pt261"/>
            <p:cNvSpPr/>
            <p:nvPr/>
          </p:nvSpPr>
          <p:spPr>
            <a:xfrm>
              <a:off x="7011758" y="33507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2" name="pt262"/>
            <p:cNvSpPr/>
            <p:nvPr/>
          </p:nvSpPr>
          <p:spPr>
            <a:xfrm>
              <a:off x="6893469" y="33507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3" name="pt263"/>
            <p:cNvSpPr/>
            <p:nvPr/>
          </p:nvSpPr>
          <p:spPr>
            <a:xfrm>
              <a:off x="6656892" y="33507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4" name="pt264"/>
            <p:cNvSpPr/>
            <p:nvPr/>
          </p:nvSpPr>
          <p:spPr>
            <a:xfrm>
              <a:off x="7248336" y="33507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5" name="pt265"/>
            <p:cNvSpPr/>
            <p:nvPr/>
          </p:nvSpPr>
          <p:spPr>
            <a:xfrm>
              <a:off x="7425770" y="33507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6" name="pt266"/>
            <p:cNvSpPr/>
            <p:nvPr/>
          </p:nvSpPr>
          <p:spPr>
            <a:xfrm>
              <a:off x="7070903" y="33507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7" name="pt267"/>
            <p:cNvSpPr/>
            <p:nvPr/>
          </p:nvSpPr>
          <p:spPr>
            <a:xfrm>
              <a:off x="7011758" y="33507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8" name="pt268"/>
            <p:cNvSpPr/>
            <p:nvPr/>
          </p:nvSpPr>
          <p:spPr>
            <a:xfrm>
              <a:off x="7544059" y="25838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9" name="pt269"/>
            <p:cNvSpPr/>
            <p:nvPr/>
          </p:nvSpPr>
          <p:spPr>
            <a:xfrm>
              <a:off x="7544059" y="25838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0" name="pt270"/>
            <p:cNvSpPr/>
            <p:nvPr/>
          </p:nvSpPr>
          <p:spPr>
            <a:xfrm>
              <a:off x="7662348" y="25838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1" name="pt271"/>
            <p:cNvSpPr/>
            <p:nvPr/>
          </p:nvSpPr>
          <p:spPr>
            <a:xfrm>
              <a:off x="7603203" y="25838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2" name="pt272"/>
            <p:cNvSpPr/>
            <p:nvPr/>
          </p:nvSpPr>
          <p:spPr>
            <a:xfrm>
              <a:off x="7544059" y="25838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3" name="pt273"/>
            <p:cNvSpPr/>
            <p:nvPr/>
          </p:nvSpPr>
          <p:spPr>
            <a:xfrm>
              <a:off x="7425770" y="25838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4" name="pt274"/>
            <p:cNvSpPr/>
            <p:nvPr/>
          </p:nvSpPr>
          <p:spPr>
            <a:xfrm>
              <a:off x="7248336" y="25838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5" name="pt275"/>
            <p:cNvSpPr/>
            <p:nvPr/>
          </p:nvSpPr>
          <p:spPr>
            <a:xfrm>
              <a:off x="7484914" y="26934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6" name="pt276"/>
            <p:cNvSpPr/>
            <p:nvPr/>
          </p:nvSpPr>
          <p:spPr>
            <a:xfrm>
              <a:off x="7544059" y="26934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7" name="pt277"/>
            <p:cNvSpPr/>
            <p:nvPr/>
          </p:nvSpPr>
          <p:spPr>
            <a:xfrm>
              <a:off x="7662348" y="26934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8" name="pt278"/>
            <p:cNvSpPr/>
            <p:nvPr/>
          </p:nvSpPr>
          <p:spPr>
            <a:xfrm>
              <a:off x="7484914" y="26934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9" name="pt279"/>
            <p:cNvSpPr/>
            <p:nvPr/>
          </p:nvSpPr>
          <p:spPr>
            <a:xfrm>
              <a:off x="7366625" y="26934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0" name="pt280"/>
            <p:cNvSpPr/>
            <p:nvPr/>
          </p:nvSpPr>
          <p:spPr>
            <a:xfrm>
              <a:off x="7130047" y="26934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1" name="pt281"/>
            <p:cNvSpPr/>
            <p:nvPr/>
          </p:nvSpPr>
          <p:spPr>
            <a:xfrm>
              <a:off x="7248336" y="26934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2" name="pt282"/>
            <p:cNvSpPr/>
            <p:nvPr/>
          </p:nvSpPr>
          <p:spPr>
            <a:xfrm>
              <a:off x="6242880" y="3679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3" name="pt283"/>
            <p:cNvSpPr/>
            <p:nvPr/>
          </p:nvSpPr>
          <p:spPr>
            <a:xfrm>
              <a:off x="5947158" y="3679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4" name="pt284"/>
            <p:cNvSpPr/>
            <p:nvPr/>
          </p:nvSpPr>
          <p:spPr>
            <a:xfrm>
              <a:off x="6006302" y="3679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5" name="pt285"/>
            <p:cNvSpPr/>
            <p:nvPr/>
          </p:nvSpPr>
          <p:spPr>
            <a:xfrm>
              <a:off x="6716036" y="3679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6" name="pt286"/>
            <p:cNvSpPr/>
            <p:nvPr/>
          </p:nvSpPr>
          <p:spPr>
            <a:xfrm>
              <a:off x="6952614" y="3679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7" name="pt287"/>
            <p:cNvSpPr/>
            <p:nvPr/>
          </p:nvSpPr>
          <p:spPr>
            <a:xfrm>
              <a:off x="6952614" y="3679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8" name="pt288"/>
            <p:cNvSpPr/>
            <p:nvPr/>
          </p:nvSpPr>
          <p:spPr>
            <a:xfrm>
              <a:off x="6952614" y="3679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9" name="pt289"/>
            <p:cNvSpPr/>
            <p:nvPr/>
          </p:nvSpPr>
          <p:spPr>
            <a:xfrm>
              <a:off x="6124591" y="5322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0" name="pt290"/>
            <p:cNvSpPr/>
            <p:nvPr/>
          </p:nvSpPr>
          <p:spPr>
            <a:xfrm>
              <a:off x="6006302" y="5322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1" name="pt291"/>
            <p:cNvSpPr/>
            <p:nvPr/>
          </p:nvSpPr>
          <p:spPr>
            <a:xfrm>
              <a:off x="5296569" y="5322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2" name="pt292"/>
            <p:cNvSpPr/>
            <p:nvPr/>
          </p:nvSpPr>
          <p:spPr>
            <a:xfrm>
              <a:off x="5414858" y="5322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3" name="pt293"/>
            <p:cNvSpPr/>
            <p:nvPr/>
          </p:nvSpPr>
          <p:spPr>
            <a:xfrm>
              <a:off x="5888013" y="5322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4" name="pt294"/>
            <p:cNvSpPr/>
            <p:nvPr/>
          </p:nvSpPr>
          <p:spPr>
            <a:xfrm>
              <a:off x="5592291" y="5322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5" name="pt295"/>
            <p:cNvSpPr/>
            <p:nvPr/>
          </p:nvSpPr>
          <p:spPr>
            <a:xfrm>
              <a:off x="5828869" y="5322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6" name="pt296"/>
            <p:cNvSpPr/>
            <p:nvPr/>
          </p:nvSpPr>
          <p:spPr>
            <a:xfrm>
              <a:off x="7662348" y="2255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7" name="pt297"/>
            <p:cNvSpPr/>
            <p:nvPr/>
          </p:nvSpPr>
          <p:spPr>
            <a:xfrm>
              <a:off x="7603203" y="2255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8" name="pt298"/>
            <p:cNvSpPr/>
            <p:nvPr/>
          </p:nvSpPr>
          <p:spPr>
            <a:xfrm>
              <a:off x="7544059" y="2255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9" name="pt299"/>
            <p:cNvSpPr/>
            <p:nvPr/>
          </p:nvSpPr>
          <p:spPr>
            <a:xfrm>
              <a:off x="7130047" y="2255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0" name="pt300"/>
            <p:cNvSpPr/>
            <p:nvPr/>
          </p:nvSpPr>
          <p:spPr>
            <a:xfrm>
              <a:off x="7425770" y="2255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1" name="pt301"/>
            <p:cNvSpPr/>
            <p:nvPr/>
          </p:nvSpPr>
          <p:spPr>
            <a:xfrm>
              <a:off x="7425770" y="2255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2" name="pt302"/>
            <p:cNvSpPr/>
            <p:nvPr/>
          </p:nvSpPr>
          <p:spPr>
            <a:xfrm>
              <a:off x="7366625" y="2255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3" name="pt303"/>
            <p:cNvSpPr/>
            <p:nvPr/>
          </p:nvSpPr>
          <p:spPr>
            <a:xfrm>
              <a:off x="6538603" y="34603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4" name="pt304"/>
            <p:cNvSpPr/>
            <p:nvPr/>
          </p:nvSpPr>
          <p:spPr>
            <a:xfrm>
              <a:off x="6183736" y="34603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5" name="pt305"/>
            <p:cNvSpPr/>
            <p:nvPr/>
          </p:nvSpPr>
          <p:spPr>
            <a:xfrm>
              <a:off x="6479458" y="34603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6" name="pt306"/>
            <p:cNvSpPr/>
            <p:nvPr/>
          </p:nvSpPr>
          <p:spPr>
            <a:xfrm>
              <a:off x="6538603" y="34603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7" name="pt307"/>
            <p:cNvSpPr/>
            <p:nvPr/>
          </p:nvSpPr>
          <p:spPr>
            <a:xfrm>
              <a:off x="6538603" y="34603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8" name="pt308"/>
            <p:cNvSpPr/>
            <p:nvPr/>
          </p:nvSpPr>
          <p:spPr>
            <a:xfrm>
              <a:off x="6952614" y="34603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9" name="pt309"/>
            <p:cNvSpPr/>
            <p:nvPr/>
          </p:nvSpPr>
          <p:spPr>
            <a:xfrm>
              <a:off x="7011758" y="34603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0" name="pt310"/>
            <p:cNvSpPr/>
            <p:nvPr/>
          </p:nvSpPr>
          <p:spPr>
            <a:xfrm>
              <a:off x="6775181" y="3022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1" name="pt311"/>
            <p:cNvSpPr/>
            <p:nvPr/>
          </p:nvSpPr>
          <p:spPr>
            <a:xfrm>
              <a:off x="6834325" y="3022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2" name="pt312"/>
            <p:cNvSpPr/>
            <p:nvPr/>
          </p:nvSpPr>
          <p:spPr>
            <a:xfrm>
              <a:off x="6597747" y="3022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3" name="pt313"/>
            <p:cNvSpPr/>
            <p:nvPr/>
          </p:nvSpPr>
          <p:spPr>
            <a:xfrm>
              <a:off x="7070903" y="3022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4" name="pt314"/>
            <p:cNvSpPr/>
            <p:nvPr/>
          </p:nvSpPr>
          <p:spPr>
            <a:xfrm>
              <a:off x="7366625" y="3022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5" name="pt315"/>
            <p:cNvSpPr/>
            <p:nvPr/>
          </p:nvSpPr>
          <p:spPr>
            <a:xfrm>
              <a:off x="7130047" y="3022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6" name="pt316"/>
            <p:cNvSpPr/>
            <p:nvPr/>
          </p:nvSpPr>
          <p:spPr>
            <a:xfrm>
              <a:off x="7130047" y="3022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7" name="pt317"/>
            <p:cNvSpPr/>
            <p:nvPr/>
          </p:nvSpPr>
          <p:spPr>
            <a:xfrm>
              <a:off x="7721492" y="1159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8" name="pt318"/>
            <p:cNvSpPr/>
            <p:nvPr/>
          </p:nvSpPr>
          <p:spPr>
            <a:xfrm>
              <a:off x="7662348" y="1159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9" name="pt319"/>
            <p:cNvSpPr/>
            <p:nvPr/>
          </p:nvSpPr>
          <p:spPr>
            <a:xfrm>
              <a:off x="7662348" y="1159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0" name="pt320"/>
            <p:cNvSpPr/>
            <p:nvPr/>
          </p:nvSpPr>
          <p:spPr>
            <a:xfrm>
              <a:off x="7662348" y="1159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1" name="pt321"/>
            <p:cNvSpPr/>
            <p:nvPr/>
          </p:nvSpPr>
          <p:spPr>
            <a:xfrm>
              <a:off x="7721492" y="1159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2" name="pt322"/>
            <p:cNvSpPr/>
            <p:nvPr/>
          </p:nvSpPr>
          <p:spPr>
            <a:xfrm>
              <a:off x="7544059" y="1159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3" name="pt323"/>
            <p:cNvSpPr/>
            <p:nvPr/>
          </p:nvSpPr>
          <p:spPr>
            <a:xfrm>
              <a:off x="7721492" y="1159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4" name="pt324"/>
            <p:cNvSpPr/>
            <p:nvPr/>
          </p:nvSpPr>
          <p:spPr>
            <a:xfrm>
              <a:off x="7070903" y="47750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5" name="pt325"/>
            <p:cNvSpPr/>
            <p:nvPr/>
          </p:nvSpPr>
          <p:spPr>
            <a:xfrm>
              <a:off x="6242880" y="47750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6" name="pt326"/>
            <p:cNvSpPr/>
            <p:nvPr/>
          </p:nvSpPr>
          <p:spPr>
            <a:xfrm>
              <a:off x="5355713" y="47750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7" name="pt327"/>
            <p:cNvSpPr/>
            <p:nvPr/>
          </p:nvSpPr>
          <p:spPr>
            <a:xfrm>
              <a:off x="5296569" y="47750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8" name="pt328"/>
            <p:cNvSpPr/>
            <p:nvPr/>
          </p:nvSpPr>
          <p:spPr>
            <a:xfrm>
              <a:off x="6183736" y="47750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9" name="pt329"/>
            <p:cNvSpPr/>
            <p:nvPr/>
          </p:nvSpPr>
          <p:spPr>
            <a:xfrm>
              <a:off x="6183736" y="47750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0" name="pt330"/>
            <p:cNvSpPr/>
            <p:nvPr/>
          </p:nvSpPr>
          <p:spPr>
            <a:xfrm>
              <a:off x="6183736" y="47750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1" name="pt331"/>
            <p:cNvSpPr/>
            <p:nvPr/>
          </p:nvSpPr>
          <p:spPr>
            <a:xfrm>
              <a:off x="7189192" y="40081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2" name="pt332"/>
            <p:cNvSpPr/>
            <p:nvPr/>
          </p:nvSpPr>
          <p:spPr>
            <a:xfrm>
              <a:off x="7544059" y="40081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3" name="pt333"/>
            <p:cNvSpPr/>
            <p:nvPr/>
          </p:nvSpPr>
          <p:spPr>
            <a:xfrm>
              <a:off x="7603203" y="40081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4" name="pt334"/>
            <p:cNvSpPr/>
            <p:nvPr/>
          </p:nvSpPr>
          <p:spPr>
            <a:xfrm>
              <a:off x="7011758" y="40081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5" name="pt335"/>
            <p:cNvSpPr/>
            <p:nvPr/>
          </p:nvSpPr>
          <p:spPr>
            <a:xfrm>
              <a:off x="6952614" y="40081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6" name="pt336"/>
            <p:cNvSpPr/>
            <p:nvPr/>
          </p:nvSpPr>
          <p:spPr>
            <a:xfrm>
              <a:off x="6420314" y="40081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7" name="pt337"/>
            <p:cNvSpPr/>
            <p:nvPr/>
          </p:nvSpPr>
          <p:spPr>
            <a:xfrm>
              <a:off x="6893469" y="40081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8" name="pt338"/>
            <p:cNvSpPr/>
            <p:nvPr/>
          </p:nvSpPr>
          <p:spPr>
            <a:xfrm>
              <a:off x="6834325" y="28029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9" name="pt339"/>
            <p:cNvSpPr/>
            <p:nvPr/>
          </p:nvSpPr>
          <p:spPr>
            <a:xfrm>
              <a:off x="6834325" y="28029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0" name="pt340"/>
            <p:cNvSpPr/>
            <p:nvPr/>
          </p:nvSpPr>
          <p:spPr>
            <a:xfrm>
              <a:off x="6893469" y="28029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1" name="pt341"/>
            <p:cNvSpPr/>
            <p:nvPr/>
          </p:nvSpPr>
          <p:spPr>
            <a:xfrm>
              <a:off x="7011758" y="28029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2" name="pt342"/>
            <p:cNvSpPr/>
            <p:nvPr/>
          </p:nvSpPr>
          <p:spPr>
            <a:xfrm>
              <a:off x="7070903" y="28029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3" name="pt343"/>
            <p:cNvSpPr/>
            <p:nvPr/>
          </p:nvSpPr>
          <p:spPr>
            <a:xfrm>
              <a:off x="7130047" y="28029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4" name="pt344"/>
            <p:cNvSpPr/>
            <p:nvPr/>
          </p:nvSpPr>
          <p:spPr>
            <a:xfrm>
              <a:off x="7189192" y="28029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5" name="pt345"/>
            <p:cNvSpPr/>
            <p:nvPr/>
          </p:nvSpPr>
          <p:spPr>
            <a:xfrm>
              <a:off x="5947158" y="5541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6" name="pt346"/>
            <p:cNvSpPr/>
            <p:nvPr/>
          </p:nvSpPr>
          <p:spPr>
            <a:xfrm>
              <a:off x="5710580" y="5541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7" name="pt347"/>
            <p:cNvSpPr/>
            <p:nvPr/>
          </p:nvSpPr>
          <p:spPr>
            <a:xfrm>
              <a:off x="5000846" y="5541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8" name="pt348"/>
            <p:cNvSpPr/>
            <p:nvPr/>
          </p:nvSpPr>
          <p:spPr>
            <a:xfrm>
              <a:off x="5296569" y="5541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9" name="pt349"/>
            <p:cNvSpPr/>
            <p:nvPr/>
          </p:nvSpPr>
          <p:spPr>
            <a:xfrm>
              <a:off x="5769724" y="5541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0" name="pt350"/>
            <p:cNvSpPr/>
            <p:nvPr/>
          </p:nvSpPr>
          <p:spPr>
            <a:xfrm>
              <a:off x="5769724" y="5541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1" name="pt351"/>
            <p:cNvSpPr/>
            <p:nvPr/>
          </p:nvSpPr>
          <p:spPr>
            <a:xfrm>
              <a:off x="5710580" y="5541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2" name="pt352"/>
            <p:cNvSpPr/>
            <p:nvPr/>
          </p:nvSpPr>
          <p:spPr>
            <a:xfrm>
              <a:off x="7839781" y="1378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3" name="pt353"/>
            <p:cNvSpPr/>
            <p:nvPr/>
          </p:nvSpPr>
          <p:spPr>
            <a:xfrm>
              <a:off x="7425770" y="1378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4" name="pt354"/>
            <p:cNvSpPr/>
            <p:nvPr/>
          </p:nvSpPr>
          <p:spPr>
            <a:xfrm>
              <a:off x="7248336" y="1378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5" name="pt355"/>
            <p:cNvSpPr/>
            <p:nvPr/>
          </p:nvSpPr>
          <p:spPr>
            <a:xfrm>
              <a:off x="7839781" y="1378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6" name="pt356"/>
            <p:cNvSpPr/>
            <p:nvPr/>
          </p:nvSpPr>
          <p:spPr>
            <a:xfrm>
              <a:off x="7603203" y="1378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7" name="pt357"/>
            <p:cNvSpPr/>
            <p:nvPr/>
          </p:nvSpPr>
          <p:spPr>
            <a:xfrm>
              <a:off x="7839781" y="1378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8" name="pt358"/>
            <p:cNvSpPr/>
            <p:nvPr/>
          </p:nvSpPr>
          <p:spPr>
            <a:xfrm>
              <a:off x="7662348" y="1378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9" name="pt359"/>
            <p:cNvSpPr/>
            <p:nvPr/>
          </p:nvSpPr>
          <p:spPr>
            <a:xfrm>
              <a:off x="7425770" y="18169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0" name="pt360"/>
            <p:cNvSpPr/>
            <p:nvPr/>
          </p:nvSpPr>
          <p:spPr>
            <a:xfrm>
              <a:off x="6952614" y="18169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1" name="pt361"/>
            <p:cNvSpPr/>
            <p:nvPr/>
          </p:nvSpPr>
          <p:spPr>
            <a:xfrm>
              <a:off x="7070903" y="18169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2" name="pt362"/>
            <p:cNvSpPr/>
            <p:nvPr/>
          </p:nvSpPr>
          <p:spPr>
            <a:xfrm>
              <a:off x="7544059" y="18169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3" name="pt363"/>
            <p:cNvSpPr/>
            <p:nvPr/>
          </p:nvSpPr>
          <p:spPr>
            <a:xfrm>
              <a:off x="7484914" y="18169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4" name="pt364"/>
            <p:cNvSpPr/>
            <p:nvPr/>
          </p:nvSpPr>
          <p:spPr>
            <a:xfrm>
              <a:off x="7425770" y="18169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5" name="pt365"/>
            <p:cNvSpPr/>
            <p:nvPr/>
          </p:nvSpPr>
          <p:spPr>
            <a:xfrm>
              <a:off x="7425770" y="18169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6" name="pt366"/>
            <p:cNvSpPr/>
            <p:nvPr/>
          </p:nvSpPr>
          <p:spPr>
            <a:xfrm>
              <a:off x="7898926" y="8309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7" name="pt367"/>
            <p:cNvSpPr/>
            <p:nvPr/>
          </p:nvSpPr>
          <p:spPr>
            <a:xfrm>
              <a:off x="7780637" y="8309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8" name="pt368"/>
            <p:cNvSpPr/>
            <p:nvPr/>
          </p:nvSpPr>
          <p:spPr>
            <a:xfrm>
              <a:off x="7603203" y="8309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9" name="pt369"/>
            <p:cNvSpPr/>
            <p:nvPr/>
          </p:nvSpPr>
          <p:spPr>
            <a:xfrm>
              <a:off x="7780637" y="8309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0" name="pt370"/>
            <p:cNvSpPr/>
            <p:nvPr/>
          </p:nvSpPr>
          <p:spPr>
            <a:xfrm>
              <a:off x="7780637" y="8309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1" name="pt371"/>
            <p:cNvSpPr/>
            <p:nvPr/>
          </p:nvSpPr>
          <p:spPr>
            <a:xfrm>
              <a:off x="7544059" y="8309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2" name="pt372"/>
            <p:cNvSpPr/>
            <p:nvPr/>
          </p:nvSpPr>
          <p:spPr>
            <a:xfrm>
              <a:off x="7839781" y="8309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3" name="pt373"/>
            <p:cNvSpPr/>
            <p:nvPr/>
          </p:nvSpPr>
          <p:spPr>
            <a:xfrm>
              <a:off x="7662348" y="19265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4" name="pt374"/>
            <p:cNvSpPr/>
            <p:nvPr/>
          </p:nvSpPr>
          <p:spPr>
            <a:xfrm>
              <a:off x="7425770" y="19265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5" name="pt375"/>
            <p:cNvSpPr/>
            <p:nvPr/>
          </p:nvSpPr>
          <p:spPr>
            <a:xfrm>
              <a:off x="7484914" y="19265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6" name="pt376"/>
            <p:cNvSpPr/>
            <p:nvPr/>
          </p:nvSpPr>
          <p:spPr>
            <a:xfrm>
              <a:off x="7425770" y="19265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7" name="pt377"/>
            <p:cNvSpPr/>
            <p:nvPr/>
          </p:nvSpPr>
          <p:spPr>
            <a:xfrm>
              <a:off x="7425770" y="19265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8" name="pt378"/>
            <p:cNvSpPr/>
            <p:nvPr/>
          </p:nvSpPr>
          <p:spPr>
            <a:xfrm>
              <a:off x="7425770" y="19265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9" name="pt379"/>
            <p:cNvSpPr/>
            <p:nvPr/>
          </p:nvSpPr>
          <p:spPr>
            <a:xfrm>
              <a:off x="7425770" y="19265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0" name="pt380"/>
            <p:cNvSpPr/>
            <p:nvPr/>
          </p:nvSpPr>
          <p:spPr>
            <a:xfrm>
              <a:off x="7070903" y="52133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1" name="pt381"/>
            <p:cNvSpPr/>
            <p:nvPr/>
          </p:nvSpPr>
          <p:spPr>
            <a:xfrm>
              <a:off x="7011758" y="52133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2" name="pt382"/>
            <p:cNvSpPr/>
            <p:nvPr/>
          </p:nvSpPr>
          <p:spPr>
            <a:xfrm>
              <a:off x="7130047" y="52133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3" name="pt383"/>
            <p:cNvSpPr/>
            <p:nvPr/>
          </p:nvSpPr>
          <p:spPr>
            <a:xfrm>
              <a:off x="7070903" y="52133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4" name="pt384"/>
            <p:cNvSpPr/>
            <p:nvPr/>
          </p:nvSpPr>
          <p:spPr>
            <a:xfrm>
              <a:off x="6716036" y="52133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5" name="pt385"/>
            <p:cNvSpPr/>
            <p:nvPr/>
          </p:nvSpPr>
          <p:spPr>
            <a:xfrm>
              <a:off x="6420314" y="52133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6" name="pt386"/>
            <p:cNvSpPr/>
            <p:nvPr/>
          </p:nvSpPr>
          <p:spPr>
            <a:xfrm>
              <a:off x="5888013" y="52133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7" name="pt387"/>
            <p:cNvSpPr/>
            <p:nvPr/>
          </p:nvSpPr>
          <p:spPr>
            <a:xfrm>
              <a:off x="5651435" y="44463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8" name="pt388"/>
            <p:cNvSpPr/>
            <p:nvPr/>
          </p:nvSpPr>
          <p:spPr>
            <a:xfrm>
              <a:off x="6006302" y="44463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9" name="pt389"/>
            <p:cNvSpPr/>
            <p:nvPr/>
          </p:nvSpPr>
          <p:spPr>
            <a:xfrm>
              <a:off x="6124591" y="44463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0" name="pt390"/>
            <p:cNvSpPr/>
            <p:nvPr/>
          </p:nvSpPr>
          <p:spPr>
            <a:xfrm>
              <a:off x="6361169" y="44463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1" name="pt391"/>
            <p:cNvSpPr/>
            <p:nvPr/>
          </p:nvSpPr>
          <p:spPr>
            <a:xfrm>
              <a:off x="6361169" y="44463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2" name="pt392"/>
            <p:cNvSpPr/>
            <p:nvPr/>
          </p:nvSpPr>
          <p:spPr>
            <a:xfrm>
              <a:off x="6361169" y="44463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3" name="pt393"/>
            <p:cNvSpPr/>
            <p:nvPr/>
          </p:nvSpPr>
          <p:spPr>
            <a:xfrm>
              <a:off x="6361169" y="44463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4" name="pt394"/>
            <p:cNvSpPr/>
            <p:nvPr/>
          </p:nvSpPr>
          <p:spPr>
            <a:xfrm>
              <a:off x="7662348" y="29125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5" name="pt395"/>
            <p:cNvSpPr/>
            <p:nvPr/>
          </p:nvSpPr>
          <p:spPr>
            <a:xfrm>
              <a:off x="7721492" y="29125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6" name="pt396"/>
            <p:cNvSpPr/>
            <p:nvPr/>
          </p:nvSpPr>
          <p:spPr>
            <a:xfrm>
              <a:off x="7780637" y="29125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7" name="pt397"/>
            <p:cNvSpPr/>
            <p:nvPr/>
          </p:nvSpPr>
          <p:spPr>
            <a:xfrm>
              <a:off x="7484914" y="29125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8" name="pt398"/>
            <p:cNvSpPr/>
            <p:nvPr/>
          </p:nvSpPr>
          <p:spPr>
            <a:xfrm>
              <a:off x="7189192" y="29125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9" name="pt399"/>
            <p:cNvSpPr/>
            <p:nvPr/>
          </p:nvSpPr>
          <p:spPr>
            <a:xfrm>
              <a:off x="7189192" y="29125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0" name="pt400"/>
            <p:cNvSpPr/>
            <p:nvPr/>
          </p:nvSpPr>
          <p:spPr>
            <a:xfrm>
              <a:off x="7189192" y="29125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1" name="pt401"/>
            <p:cNvSpPr/>
            <p:nvPr/>
          </p:nvSpPr>
          <p:spPr>
            <a:xfrm>
              <a:off x="7248336" y="23647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2" name="pt402"/>
            <p:cNvSpPr/>
            <p:nvPr/>
          </p:nvSpPr>
          <p:spPr>
            <a:xfrm>
              <a:off x="7189192" y="23647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3" name="pt403"/>
            <p:cNvSpPr/>
            <p:nvPr/>
          </p:nvSpPr>
          <p:spPr>
            <a:xfrm>
              <a:off x="7366625" y="23647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4" name="pt404"/>
            <p:cNvSpPr/>
            <p:nvPr/>
          </p:nvSpPr>
          <p:spPr>
            <a:xfrm>
              <a:off x="7366625" y="23647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5" name="pt405"/>
            <p:cNvSpPr/>
            <p:nvPr/>
          </p:nvSpPr>
          <p:spPr>
            <a:xfrm>
              <a:off x="7366625" y="23647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6" name="pt406"/>
            <p:cNvSpPr/>
            <p:nvPr/>
          </p:nvSpPr>
          <p:spPr>
            <a:xfrm>
              <a:off x="7366625" y="23647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7" name="pt407"/>
            <p:cNvSpPr/>
            <p:nvPr/>
          </p:nvSpPr>
          <p:spPr>
            <a:xfrm>
              <a:off x="7366625" y="23647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8" name="pt408"/>
            <p:cNvSpPr/>
            <p:nvPr/>
          </p:nvSpPr>
          <p:spPr>
            <a:xfrm>
              <a:off x="7544059" y="940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9" name="pt409"/>
            <p:cNvSpPr/>
            <p:nvPr/>
          </p:nvSpPr>
          <p:spPr>
            <a:xfrm>
              <a:off x="7307481" y="940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0" name="pt410"/>
            <p:cNvSpPr/>
            <p:nvPr/>
          </p:nvSpPr>
          <p:spPr>
            <a:xfrm>
              <a:off x="7425770" y="940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1" name="pt411"/>
            <p:cNvSpPr/>
            <p:nvPr/>
          </p:nvSpPr>
          <p:spPr>
            <a:xfrm>
              <a:off x="7307481" y="940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2" name="pt412"/>
            <p:cNvSpPr/>
            <p:nvPr/>
          </p:nvSpPr>
          <p:spPr>
            <a:xfrm>
              <a:off x="7425770" y="940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3" name="pt413"/>
            <p:cNvSpPr/>
            <p:nvPr/>
          </p:nvSpPr>
          <p:spPr>
            <a:xfrm>
              <a:off x="7603203" y="940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4" name="pt414"/>
            <p:cNvSpPr/>
            <p:nvPr/>
          </p:nvSpPr>
          <p:spPr>
            <a:xfrm>
              <a:off x="7780637" y="940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5" name="pt415"/>
            <p:cNvSpPr/>
            <p:nvPr/>
          </p:nvSpPr>
          <p:spPr>
            <a:xfrm>
              <a:off x="7425770" y="37890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6" name="pt416"/>
            <p:cNvSpPr/>
            <p:nvPr/>
          </p:nvSpPr>
          <p:spPr>
            <a:xfrm>
              <a:off x="7425770" y="37890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7" name="pt417"/>
            <p:cNvSpPr/>
            <p:nvPr/>
          </p:nvSpPr>
          <p:spPr>
            <a:xfrm>
              <a:off x="7130047" y="37890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8" name="pt418"/>
            <p:cNvSpPr/>
            <p:nvPr/>
          </p:nvSpPr>
          <p:spPr>
            <a:xfrm>
              <a:off x="7189192" y="37890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9" name="pt419"/>
            <p:cNvSpPr/>
            <p:nvPr/>
          </p:nvSpPr>
          <p:spPr>
            <a:xfrm>
              <a:off x="6952614" y="37890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0" name="pt420"/>
            <p:cNvSpPr/>
            <p:nvPr/>
          </p:nvSpPr>
          <p:spPr>
            <a:xfrm>
              <a:off x="6952614" y="37890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1" name="pt421"/>
            <p:cNvSpPr/>
            <p:nvPr/>
          </p:nvSpPr>
          <p:spPr>
            <a:xfrm>
              <a:off x="6952614" y="37890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2" name="pt422"/>
            <p:cNvSpPr/>
            <p:nvPr/>
          </p:nvSpPr>
          <p:spPr>
            <a:xfrm>
              <a:off x="7248336" y="2036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3" name="pt423"/>
            <p:cNvSpPr/>
            <p:nvPr/>
          </p:nvSpPr>
          <p:spPr>
            <a:xfrm>
              <a:off x="7011758" y="2036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4" name="pt424"/>
            <p:cNvSpPr/>
            <p:nvPr/>
          </p:nvSpPr>
          <p:spPr>
            <a:xfrm>
              <a:off x="7425770" y="2036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5" name="pt425"/>
            <p:cNvSpPr/>
            <p:nvPr/>
          </p:nvSpPr>
          <p:spPr>
            <a:xfrm>
              <a:off x="7248336" y="2036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6" name="pt426"/>
            <p:cNvSpPr/>
            <p:nvPr/>
          </p:nvSpPr>
          <p:spPr>
            <a:xfrm>
              <a:off x="7130047" y="2036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7" name="pt427"/>
            <p:cNvSpPr/>
            <p:nvPr/>
          </p:nvSpPr>
          <p:spPr>
            <a:xfrm>
              <a:off x="7189192" y="2036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8" name="pt428"/>
            <p:cNvSpPr/>
            <p:nvPr/>
          </p:nvSpPr>
          <p:spPr>
            <a:xfrm>
              <a:off x="7425770" y="2036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9" name="pt429"/>
            <p:cNvSpPr/>
            <p:nvPr/>
          </p:nvSpPr>
          <p:spPr>
            <a:xfrm>
              <a:off x="7366625" y="21456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0" name="pt430"/>
            <p:cNvSpPr/>
            <p:nvPr/>
          </p:nvSpPr>
          <p:spPr>
            <a:xfrm>
              <a:off x="7130047" y="21456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1" name="pt431"/>
            <p:cNvSpPr/>
            <p:nvPr/>
          </p:nvSpPr>
          <p:spPr>
            <a:xfrm>
              <a:off x="7248336" y="21456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2" name="pt432"/>
            <p:cNvSpPr/>
            <p:nvPr/>
          </p:nvSpPr>
          <p:spPr>
            <a:xfrm>
              <a:off x="7366625" y="21456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3" name="pt433"/>
            <p:cNvSpPr/>
            <p:nvPr/>
          </p:nvSpPr>
          <p:spPr>
            <a:xfrm>
              <a:off x="7366625" y="21456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4" name="pt434"/>
            <p:cNvSpPr/>
            <p:nvPr/>
          </p:nvSpPr>
          <p:spPr>
            <a:xfrm>
              <a:off x="7425770" y="21456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5" name="pt435"/>
            <p:cNvSpPr/>
            <p:nvPr/>
          </p:nvSpPr>
          <p:spPr>
            <a:xfrm>
              <a:off x="7425770" y="21456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6" name="pt436"/>
            <p:cNvSpPr/>
            <p:nvPr/>
          </p:nvSpPr>
          <p:spPr>
            <a:xfrm>
              <a:off x="7207684" y="144761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7" name="pt437"/>
            <p:cNvSpPr/>
            <p:nvPr/>
          </p:nvSpPr>
          <p:spPr>
            <a:xfrm>
              <a:off x="7444262" y="144761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38" name="pt438"/>
            <p:cNvSpPr/>
            <p:nvPr/>
          </p:nvSpPr>
          <p:spPr>
            <a:xfrm>
              <a:off x="7562551" y="144761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9" name="pt439"/>
            <p:cNvSpPr/>
            <p:nvPr/>
          </p:nvSpPr>
          <p:spPr>
            <a:xfrm>
              <a:off x="5610784" y="561090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0" name="pt440"/>
            <p:cNvSpPr/>
            <p:nvPr/>
          </p:nvSpPr>
          <p:spPr>
            <a:xfrm>
              <a:off x="5433350" y="561090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1" name="pt441"/>
            <p:cNvSpPr/>
            <p:nvPr/>
          </p:nvSpPr>
          <p:spPr>
            <a:xfrm>
              <a:off x="5078483" y="561090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2" name="pt442"/>
            <p:cNvSpPr/>
            <p:nvPr/>
          </p:nvSpPr>
          <p:spPr>
            <a:xfrm>
              <a:off x="6261373" y="484398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3" name="pt443"/>
            <p:cNvSpPr/>
            <p:nvPr/>
          </p:nvSpPr>
          <p:spPr>
            <a:xfrm>
              <a:off x="6083939" y="484398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4" name="pt444"/>
            <p:cNvSpPr/>
            <p:nvPr/>
          </p:nvSpPr>
          <p:spPr>
            <a:xfrm>
              <a:off x="6083939" y="484398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5" name="pt445"/>
            <p:cNvSpPr/>
            <p:nvPr/>
          </p:nvSpPr>
          <p:spPr>
            <a:xfrm>
              <a:off x="7621696" y="122849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6" name="pt446"/>
            <p:cNvSpPr/>
            <p:nvPr/>
          </p:nvSpPr>
          <p:spPr>
            <a:xfrm>
              <a:off x="7621696" y="122849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7" name="pt447"/>
            <p:cNvSpPr/>
            <p:nvPr/>
          </p:nvSpPr>
          <p:spPr>
            <a:xfrm>
              <a:off x="7621696" y="122849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8" name="pt448"/>
            <p:cNvSpPr/>
            <p:nvPr/>
          </p:nvSpPr>
          <p:spPr>
            <a:xfrm>
              <a:off x="7385118" y="166673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9" name="pt449"/>
            <p:cNvSpPr/>
            <p:nvPr/>
          </p:nvSpPr>
          <p:spPr>
            <a:xfrm>
              <a:off x="7385118" y="166673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0" name="pt450"/>
            <p:cNvSpPr/>
            <p:nvPr/>
          </p:nvSpPr>
          <p:spPr>
            <a:xfrm>
              <a:off x="7385118" y="166673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1" name="pt451"/>
            <p:cNvSpPr/>
            <p:nvPr/>
          </p:nvSpPr>
          <p:spPr>
            <a:xfrm>
              <a:off x="7503407" y="243366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2" name="pt452"/>
            <p:cNvSpPr/>
            <p:nvPr/>
          </p:nvSpPr>
          <p:spPr>
            <a:xfrm>
              <a:off x="7266829" y="243366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3" name="pt453"/>
            <p:cNvSpPr/>
            <p:nvPr/>
          </p:nvSpPr>
          <p:spPr>
            <a:xfrm>
              <a:off x="7266829" y="243366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4" name="pt454"/>
            <p:cNvSpPr/>
            <p:nvPr/>
          </p:nvSpPr>
          <p:spPr>
            <a:xfrm>
              <a:off x="7680840" y="155717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5" name="pt455"/>
            <p:cNvSpPr/>
            <p:nvPr/>
          </p:nvSpPr>
          <p:spPr>
            <a:xfrm>
              <a:off x="7503407" y="155717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6" name="pt456"/>
            <p:cNvSpPr/>
            <p:nvPr/>
          </p:nvSpPr>
          <p:spPr>
            <a:xfrm>
              <a:off x="7503407" y="155717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7" name="pt457"/>
            <p:cNvSpPr/>
            <p:nvPr/>
          </p:nvSpPr>
          <p:spPr>
            <a:xfrm>
              <a:off x="5965650" y="352926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8" name="pt458"/>
            <p:cNvSpPr/>
            <p:nvPr/>
          </p:nvSpPr>
          <p:spPr>
            <a:xfrm>
              <a:off x="6557095" y="352926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9" name="pt459"/>
            <p:cNvSpPr/>
            <p:nvPr/>
          </p:nvSpPr>
          <p:spPr>
            <a:xfrm>
              <a:off x="6911962" y="352926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0" name="pt460"/>
            <p:cNvSpPr/>
            <p:nvPr/>
          </p:nvSpPr>
          <p:spPr>
            <a:xfrm>
              <a:off x="4250461" y="572046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1" name="pt461"/>
            <p:cNvSpPr/>
            <p:nvPr/>
          </p:nvSpPr>
          <p:spPr>
            <a:xfrm>
              <a:off x="4487038" y="572046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2" name="pt462"/>
            <p:cNvSpPr/>
            <p:nvPr/>
          </p:nvSpPr>
          <p:spPr>
            <a:xfrm>
              <a:off x="4723616" y="572046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3" name="pt463"/>
            <p:cNvSpPr/>
            <p:nvPr/>
          </p:nvSpPr>
          <p:spPr>
            <a:xfrm>
              <a:off x="5137628" y="451530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4" name="pt464"/>
            <p:cNvSpPr/>
            <p:nvPr/>
          </p:nvSpPr>
          <p:spPr>
            <a:xfrm>
              <a:off x="6024795" y="451530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5" name="pt465"/>
            <p:cNvSpPr/>
            <p:nvPr/>
          </p:nvSpPr>
          <p:spPr>
            <a:xfrm>
              <a:off x="6202228" y="451530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6" name="pt466"/>
            <p:cNvSpPr/>
            <p:nvPr/>
          </p:nvSpPr>
          <p:spPr>
            <a:xfrm>
              <a:off x="6616240" y="429618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7" name="pt467"/>
            <p:cNvSpPr/>
            <p:nvPr/>
          </p:nvSpPr>
          <p:spPr>
            <a:xfrm>
              <a:off x="6438806" y="429618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8" name="pt468"/>
            <p:cNvSpPr/>
            <p:nvPr/>
          </p:nvSpPr>
          <p:spPr>
            <a:xfrm>
              <a:off x="6438806" y="429618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9" name="pt469"/>
            <p:cNvSpPr/>
            <p:nvPr/>
          </p:nvSpPr>
          <p:spPr>
            <a:xfrm>
              <a:off x="6675384" y="309102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0" name="pt470"/>
            <p:cNvSpPr/>
            <p:nvPr/>
          </p:nvSpPr>
          <p:spPr>
            <a:xfrm>
              <a:off x="6911962" y="309102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1" name="pt471"/>
            <p:cNvSpPr/>
            <p:nvPr/>
          </p:nvSpPr>
          <p:spPr>
            <a:xfrm>
              <a:off x="7030251" y="309102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2" name="pt472"/>
            <p:cNvSpPr/>
            <p:nvPr/>
          </p:nvSpPr>
          <p:spPr>
            <a:xfrm>
              <a:off x="6675384" y="462486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3" name="pt473"/>
            <p:cNvSpPr/>
            <p:nvPr/>
          </p:nvSpPr>
          <p:spPr>
            <a:xfrm>
              <a:off x="6024795" y="462486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4" name="pt474"/>
            <p:cNvSpPr/>
            <p:nvPr/>
          </p:nvSpPr>
          <p:spPr>
            <a:xfrm>
              <a:off x="6143084" y="462486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5" name="pt475"/>
            <p:cNvSpPr/>
            <p:nvPr/>
          </p:nvSpPr>
          <p:spPr>
            <a:xfrm>
              <a:off x="6320517" y="495354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6" name="pt476"/>
            <p:cNvSpPr/>
            <p:nvPr/>
          </p:nvSpPr>
          <p:spPr>
            <a:xfrm>
              <a:off x="5847361" y="495354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7" name="pt477"/>
            <p:cNvSpPr/>
            <p:nvPr/>
          </p:nvSpPr>
          <p:spPr>
            <a:xfrm>
              <a:off x="5847361" y="495354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8" name="pt478"/>
            <p:cNvSpPr/>
            <p:nvPr/>
          </p:nvSpPr>
          <p:spPr>
            <a:xfrm>
              <a:off x="5669928" y="418662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9" name="pt479"/>
            <p:cNvSpPr/>
            <p:nvPr/>
          </p:nvSpPr>
          <p:spPr>
            <a:xfrm>
              <a:off x="6024795" y="418662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0" name="pt480"/>
            <p:cNvSpPr/>
            <p:nvPr/>
          </p:nvSpPr>
          <p:spPr>
            <a:xfrm>
              <a:off x="6616240" y="418662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1" name="pt481"/>
            <p:cNvSpPr/>
            <p:nvPr/>
          </p:nvSpPr>
          <p:spPr>
            <a:xfrm>
              <a:off x="7621696" y="100937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2" name="pt482"/>
            <p:cNvSpPr/>
            <p:nvPr/>
          </p:nvSpPr>
          <p:spPr>
            <a:xfrm>
              <a:off x="7621696" y="100937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3" name="pt483"/>
            <p:cNvSpPr/>
            <p:nvPr/>
          </p:nvSpPr>
          <p:spPr>
            <a:xfrm>
              <a:off x="7680840" y="100937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4" name="pt484"/>
            <p:cNvSpPr/>
            <p:nvPr/>
          </p:nvSpPr>
          <p:spPr>
            <a:xfrm>
              <a:off x="7325973" y="320058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5" name="pt485"/>
            <p:cNvSpPr/>
            <p:nvPr/>
          </p:nvSpPr>
          <p:spPr>
            <a:xfrm>
              <a:off x="6971107" y="320058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6" name="pt486"/>
            <p:cNvSpPr/>
            <p:nvPr/>
          </p:nvSpPr>
          <p:spPr>
            <a:xfrm>
              <a:off x="6971107" y="320058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7" name="pt487"/>
            <p:cNvSpPr/>
            <p:nvPr/>
          </p:nvSpPr>
          <p:spPr>
            <a:xfrm>
              <a:off x="6143084" y="407706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8" name="pt488"/>
            <p:cNvSpPr/>
            <p:nvPr/>
          </p:nvSpPr>
          <p:spPr>
            <a:xfrm>
              <a:off x="6438806" y="407706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9" name="pt489"/>
            <p:cNvSpPr/>
            <p:nvPr/>
          </p:nvSpPr>
          <p:spPr>
            <a:xfrm>
              <a:off x="6793673" y="407706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0" name="pt490"/>
            <p:cNvSpPr/>
            <p:nvPr/>
          </p:nvSpPr>
          <p:spPr>
            <a:xfrm>
              <a:off x="6143084" y="539178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1" name="pt491"/>
            <p:cNvSpPr/>
            <p:nvPr/>
          </p:nvSpPr>
          <p:spPr>
            <a:xfrm>
              <a:off x="5610784" y="539178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2" name="pt492"/>
            <p:cNvSpPr/>
            <p:nvPr/>
          </p:nvSpPr>
          <p:spPr>
            <a:xfrm>
              <a:off x="5669928" y="539178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3" name="pt493"/>
            <p:cNvSpPr/>
            <p:nvPr/>
          </p:nvSpPr>
          <p:spPr>
            <a:xfrm>
              <a:off x="7207684" y="385794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4" name="pt494"/>
            <p:cNvSpPr/>
            <p:nvPr/>
          </p:nvSpPr>
          <p:spPr>
            <a:xfrm>
              <a:off x="6734529" y="385794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5" name="pt495"/>
            <p:cNvSpPr/>
            <p:nvPr/>
          </p:nvSpPr>
          <p:spPr>
            <a:xfrm>
              <a:off x="6852818" y="385794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6" name="pt496"/>
            <p:cNvSpPr/>
            <p:nvPr/>
          </p:nvSpPr>
          <p:spPr>
            <a:xfrm>
              <a:off x="7739985" y="68069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7" name="pt497"/>
            <p:cNvSpPr/>
            <p:nvPr/>
          </p:nvSpPr>
          <p:spPr>
            <a:xfrm>
              <a:off x="7621696" y="68069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8" name="pt498"/>
            <p:cNvSpPr/>
            <p:nvPr/>
          </p:nvSpPr>
          <p:spPr>
            <a:xfrm>
              <a:off x="7858274" y="68069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9" name="pt499"/>
            <p:cNvSpPr/>
            <p:nvPr/>
          </p:nvSpPr>
          <p:spPr>
            <a:xfrm>
              <a:off x="5137628" y="506310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0" name="pt500"/>
            <p:cNvSpPr/>
            <p:nvPr/>
          </p:nvSpPr>
          <p:spPr>
            <a:xfrm>
              <a:off x="5729073" y="506310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1" name="pt501"/>
            <p:cNvSpPr/>
            <p:nvPr/>
          </p:nvSpPr>
          <p:spPr>
            <a:xfrm>
              <a:off x="5847361" y="506310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2" name="pt502"/>
            <p:cNvSpPr/>
            <p:nvPr/>
          </p:nvSpPr>
          <p:spPr>
            <a:xfrm>
              <a:off x="6971107" y="331014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3" name="pt503"/>
            <p:cNvSpPr/>
            <p:nvPr/>
          </p:nvSpPr>
          <p:spPr>
            <a:xfrm>
              <a:off x="7030251" y="331014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4" name="pt504"/>
            <p:cNvSpPr/>
            <p:nvPr/>
          </p:nvSpPr>
          <p:spPr>
            <a:xfrm>
              <a:off x="6971107" y="331014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5" name="pt505"/>
            <p:cNvSpPr/>
            <p:nvPr/>
          </p:nvSpPr>
          <p:spPr>
            <a:xfrm>
              <a:off x="7503407" y="254322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6" name="pt506"/>
            <p:cNvSpPr/>
            <p:nvPr/>
          </p:nvSpPr>
          <p:spPr>
            <a:xfrm>
              <a:off x="7385118" y="254322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7" name="pt507"/>
            <p:cNvSpPr/>
            <p:nvPr/>
          </p:nvSpPr>
          <p:spPr>
            <a:xfrm>
              <a:off x="7207684" y="254322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8" name="pt508"/>
            <p:cNvSpPr/>
            <p:nvPr/>
          </p:nvSpPr>
          <p:spPr>
            <a:xfrm>
              <a:off x="7444262" y="265278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9" name="pt509"/>
            <p:cNvSpPr/>
            <p:nvPr/>
          </p:nvSpPr>
          <p:spPr>
            <a:xfrm>
              <a:off x="7089396" y="265278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0" name="pt510"/>
            <p:cNvSpPr/>
            <p:nvPr/>
          </p:nvSpPr>
          <p:spPr>
            <a:xfrm>
              <a:off x="7207684" y="265278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1" name="pt511"/>
            <p:cNvSpPr/>
            <p:nvPr/>
          </p:nvSpPr>
          <p:spPr>
            <a:xfrm>
              <a:off x="6202228" y="363882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2" name="pt512"/>
            <p:cNvSpPr/>
            <p:nvPr/>
          </p:nvSpPr>
          <p:spPr>
            <a:xfrm>
              <a:off x="6911962" y="363882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3" name="pt513"/>
            <p:cNvSpPr/>
            <p:nvPr/>
          </p:nvSpPr>
          <p:spPr>
            <a:xfrm>
              <a:off x="6911962" y="363882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4" name="pt514"/>
            <p:cNvSpPr/>
            <p:nvPr/>
          </p:nvSpPr>
          <p:spPr>
            <a:xfrm>
              <a:off x="6083939" y="528222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5" name="pt515"/>
            <p:cNvSpPr/>
            <p:nvPr/>
          </p:nvSpPr>
          <p:spPr>
            <a:xfrm>
              <a:off x="5551639" y="528222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6" name="pt516"/>
            <p:cNvSpPr/>
            <p:nvPr/>
          </p:nvSpPr>
          <p:spPr>
            <a:xfrm>
              <a:off x="5788217" y="528222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7" name="pt517"/>
            <p:cNvSpPr/>
            <p:nvPr/>
          </p:nvSpPr>
          <p:spPr>
            <a:xfrm>
              <a:off x="7621696" y="221453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8" name="pt518"/>
            <p:cNvSpPr/>
            <p:nvPr/>
          </p:nvSpPr>
          <p:spPr>
            <a:xfrm>
              <a:off x="7385118" y="221453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9" name="pt519"/>
            <p:cNvSpPr/>
            <p:nvPr/>
          </p:nvSpPr>
          <p:spPr>
            <a:xfrm>
              <a:off x="7325973" y="221453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0" name="pt520"/>
            <p:cNvSpPr/>
            <p:nvPr/>
          </p:nvSpPr>
          <p:spPr>
            <a:xfrm>
              <a:off x="6497951" y="341970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1" name="pt521"/>
            <p:cNvSpPr/>
            <p:nvPr/>
          </p:nvSpPr>
          <p:spPr>
            <a:xfrm>
              <a:off x="6911962" y="341970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2" name="pt522"/>
            <p:cNvSpPr/>
            <p:nvPr/>
          </p:nvSpPr>
          <p:spPr>
            <a:xfrm>
              <a:off x="6971107" y="341970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3" name="pt523"/>
            <p:cNvSpPr/>
            <p:nvPr/>
          </p:nvSpPr>
          <p:spPr>
            <a:xfrm>
              <a:off x="6734529" y="298146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4" name="pt524"/>
            <p:cNvSpPr/>
            <p:nvPr/>
          </p:nvSpPr>
          <p:spPr>
            <a:xfrm>
              <a:off x="7089396" y="298146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5" name="pt525"/>
            <p:cNvSpPr/>
            <p:nvPr/>
          </p:nvSpPr>
          <p:spPr>
            <a:xfrm>
              <a:off x="7089396" y="298146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6" name="pt526"/>
            <p:cNvSpPr/>
            <p:nvPr/>
          </p:nvSpPr>
          <p:spPr>
            <a:xfrm>
              <a:off x="7680840" y="111893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7" name="pt527"/>
            <p:cNvSpPr/>
            <p:nvPr/>
          </p:nvSpPr>
          <p:spPr>
            <a:xfrm>
              <a:off x="7503407" y="111893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8" name="pt528"/>
            <p:cNvSpPr/>
            <p:nvPr/>
          </p:nvSpPr>
          <p:spPr>
            <a:xfrm>
              <a:off x="7680840" y="111893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9" name="pt529"/>
            <p:cNvSpPr/>
            <p:nvPr/>
          </p:nvSpPr>
          <p:spPr>
            <a:xfrm>
              <a:off x="7030251" y="473442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0" name="pt530"/>
            <p:cNvSpPr/>
            <p:nvPr/>
          </p:nvSpPr>
          <p:spPr>
            <a:xfrm>
              <a:off x="6143084" y="473442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1" name="pt531"/>
            <p:cNvSpPr/>
            <p:nvPr/>
          </p:nvSpPr>
          <p:spPr>
            <a:xfrm>
              <a:off x="6143084" y="473442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2" name="pt532"/>
            <p:cNvSpPr/>
            <p:nvPr/>
          </p:nvSpPr>
          <p:spPr>
            <a:xfrm>
              <a:off x="7148540" y="396750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3" name="pt533"/>
            <p:cNvSpPr/>
            <p:nvPr/>
          </p:nvSpPr>
          <p:spPr>
            <a:xfrm>
              <a:off x="6379662" y="396750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4" name="pt534"/>
            <p:cNvSpPr/>
            <p:nvPr/>
          </p:nvSpPr>
          <p:spPr>
            <a:xfrm>
              <a:off x="6852818" y="396750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5" name="pt535"/>
            <p:cNvSpPr/>
            <p:nvPr/>
          </p:nvSpPr>
          <p:spPr>
            <a:xfrm>
              <a:off x="6793673" y="276234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6" name="pt536"/>
            <p:cNvSpPr/>
            <p:nvPr/>
          </p:nvSpPr>
          <p:spPr>
            <a:xfrm>
              <a:off x="7089396" y="276234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7" name="pt537"/>
            <p:cNvSpPr/>
            <p:nvPr/>
          </p:nvSpPr>
          <p:spPr>
            <a:xfrm>
              <a:off x="7148540" y="276234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8" name="pt538"/>
            <p:cNvSpPr/>
            <p:nvPr/>
          </p:nvSpPr>
          <p:spPr>
            <a:xfrm>
              <a:off x="5906506" y="550134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9" name="pt539"/>
            <p:cNvSpPr/>
            <p:nvPr/>
          </p:nvSpPr>
          <p:spPr>
            <a:xfrm>
              <a:off x="5729073" y="550134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0" name="pt540"/>
            <p:cNvSpPr/>
            <p:nvPr/>
          </p:nvSpPr>
          <p:spPr>
            <a:xfrm>
              <a:off x="5669928" y="550134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1" name="pt541"/>
            <p:cNvSpPr/>
            <p:nvPr/>
          </p:nvSpPr>
          <p:spPr>
            <a:xfrm>
              <a:off x="7799129" y="133805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2" name="pt542"/>
            <p:cNvSpPr/>
            <p:nvPr/>
          </p:nvSpPr>
          <p:spPr>
            <a:xfrm>
              <a:off x="7799129" y="133805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3" name="pt543"/>
            <p:cNvSpPr/>
            <p:nvPr/>
          </p:nvSpPr>
          <p:spPr>
            <a:xfrm>
              <a:off x="7621696" y="133805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4" name="pt544"/>
            <p:cNvSpPr/>
            <p:nvPr/>
          </p:nvSpPr>
          <p:spPr>
            <a:xfrm>
              <a:off x="7385118" y="177629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5" name="pt545"/>
            <p:cNvSpPr/>
            <p:nvPr/>
          </p:nvSpPr>
          <p:spPr>
            <a:xfrm>
              <a:off x="7385118" y="177629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6" name="pt546"/>
            <p:cNvSpPr/>
            <p:nvPr/>
          </p:nvSpPr>
          <p:spPr>
            <a:xfrm>
              <a:off x="7385118" y="177629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7" name="pt547"/>
            <p:cNvSpPr/>
            <p:nvPr/>
          </p:nvSpPr>
          <p:spPr>
            <a:xfrm>
              <a:off x="7858274" y="79025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8" name="pt548"/>
            <p:cNvSpPr/>
            <p:nvPr/>
          </p:nvSpPr>
          <p:spPr>
            <a:xfrm>
              <a:off x="7503407" y="79025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9" name="pt549"/>
            <p:cNvSpPr/>
            <p:nvPr/>
          </p:nvSpPr>
          <p:spPr>
            <a:xfrm>
              <a:off x="7799129" y="79025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0" name="pt550"/>
            <p:cNvSpPr/>
            <p:nvPr/>
          </p:nvSpPr>
          <p:spPr>
            <a:xfrm>
              <a:off x="7621696" y="188585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1" name="pt551"/>
            <p:cNvSpPr/>
            <p:nvPr/>
          </p:nvSpPr>
          <p:spPr>
            <a:xfrm>
              <a:off x="7385118" y="188585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2" name="pt552"/>
            <p:cNvSpPr/>
            <p:nvPr/>
          </p:nvSpPr>
          <p:spPr>
            <a:xfrm>
              <a:off x="7385118" y="188585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3" name="pt553"/>
            <p:cNvSpPr/>
            <p:nvPr/>
          </p:nvSpPr>
          <p:spPr>
            <a:xfrm>
              <a:off x="7030251" y="517266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4" name="pt554"/>
            <p:cNvSpPr/>
            <p:nvPr/>
          </p:nvSpPr>
          <p:spPr>
            <a:xfrm>
              <a:off x="6379662" y="517266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5" name="pt555"/>
            <p:cNvSpPr/>
            <p:nvPr/>
          </p:nvSpPr>
          <p:spPr>
            <a:xfrm>
              <a:off x="5847361" y="517266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6" name="pt556"/>
            <p:cNvSpPr/>
            <p:nvPr/>
          </p:nvSpPr>
          <p:spPr>
            <a:xfrm>
              <a:off x="5610784" y="440574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7" name="pt557"/>
            <p:cNvSpPr/>
            <p:nvPr/>
          </p:nvSpPr>
          <p:spPr>
            <a:xfrm>
              <a:off x="6320517" y="440574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8" name="pt558"/>
            <p:cNvSpPr/>
            <p:nvPr/>
          </p:nvSpPr>
          <p:spPr>
            <a:xfrm>
              <a:off x="6320517" y="440574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9" name="pt559"/>
            <p:cNvSpPr/>
            <p:nvPr/>
          </p:nvSpPr>
          <p:spPr>
            <a:xfrm>
              <a:off x="7621696" y="287190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0" name="pt560"/>
            <p:cNvSpPr/>
            <p:nvPr/>
          </p:nvSpPr>
          <p:spPr>
            <a:xfrm>
              <a:off x="7148540" y="287190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1" name="pt561"/>
            <p:cNvSpPr/>
            <p:nvPr/>
          </p:nvSpPr>
          <p:spPr>
            <a:xfrm>
              <a:off x="7148540" y="287190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2" name="pt562"/>
            <p:cNvSpPr/>
            <p:nvPr/>
          </p:nvSpPr>
          <p:spPr>
            <a:xfrm>
              <a:off x="7207684" y="232409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3" name="pt563"/>
            <p:cNvSpPr/>
            <p:nvPr/>
          </p:nvSpPr>
          <p:spPr>
            <a:xfrm>
              <a:off x="7325973" y="232409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4" name="pt564"/>
            <p:cNvSpPr/>
            <p:nvPr/>
          </p:nvSpPr>
          <p:spPr>
            <a:xfrm>
              <a:off x="7325973" y="232409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5" name="pt565"/>
            <p:cNvSpPr/>
            <p:nvPr/>
          </p:nvSpPr>
          <p:spPr>
            <a:xfrm>
              <a:off x="7503407" y="89981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6" name="pt566"/>
            <p:cNvSpPr/>
            <p:nvPr/>
          </p:nvSpPr>
          <p:spPr>
            <a:xfrm>
              <a:off x="7562551" y="89981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7" name="pt567"/>
            <p:cNvSpPr/>
            <p:nvPr/>
          </p:nvSpPr>
          <p:spPr>
            <a:xfrm>
              <a:off x="7739985" y="89981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8" name="pt568"/>
            <p:cNvSpPr/>
            <p:nvPr/>
          </p:nvSpPr>
          <p:spPr>
            <a:xfrm>
              <a:off x="7385118" y="374838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9" name="pt569"/>
            <p:cNvSpPr/>
            <p:nvPr/>
          </p:nvSpPr>
          <p:spPr>
            <a:xfrm>
              <a:off x="6911962" y="374838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0" name="pt570"/>
            <p:cNvSpPr/>
            <p:nvPr/>
          </p:nvSpPr>
          <p:spPr>
            <a:xfrm>
              <a:off x="6911962" y="374838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1" name="pt571"/>
            <p:cNvSpPr/>
            <p:nvPr/>
          </p:nvSpPr>
          <p:spPr>
            <a:xfrm>
              <a:off x="7207684" y="199541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2" name="pt572"/>
            <p:cNvSpPr/>
            <p:nvPr/>
          </p:nvSpPr>
          <p:spPr>
            <a:xfrm>
              <a:off x="7148540" y="199541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3" name="pt573"/>
            <p:cNvSpPr/>
            <p:nvPr/>
          </p:nvSpPr>
          <p:spPr>
            <a:xfrm>
              <a:off x="7385118" y="199541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4" name="pt574"/>
            <p:cNvSpPr/>
            <p:nvPr/>
          </p:nvSpPr>
          <p:spPr>
            <a:xfrm>
              <a:off x="7325973" y="210497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5" name="pt575"/>
            <p:cNvSpPr/>
            <p:nvPr/>
          </p:nvSpPr>
          <p:spPr>
            <a:xfrm>
              <a:off x="7385118" y="210497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6" name="pt576"/>
            <p:cNvSpPr/>
            <p:nvPr/>
          </p:nvSpPr>
          <p:spPr>
            <a:xfrm>
              <a:off x="7385118" y="210497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7" name="tx577"/>
            <p:cNvSpPr/>
            <p:nvPr/>
          </p:nvSpPr>
          <p:spPr>
            <a:xfrm>
              <a:off x="1403928" y="5712721"/>
              <a:ext cx="28584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CAR*</a:t>
              </a:r>
            </a:p>
          </p:txBody>
        </p:sp>
        <p:sp>
          <p:nvSpPr>
            <p:cNvPr id="578" name="tx578"/>
            <p:cNvSpPr/>
            <p:nvPr/>
          </p:nvSpPr>
          <p:spPr>
            <a:xfrm>
              <a:off x="1333885" y="5603161"/>
              <a:ext cx="35588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Angola</a:t>
              </a:r>
            </a:p>
          </p:txBody>
        </p:sp>
        <p:sp>
          <p:nvSpPr>
            <p:cNvPr id="579" name="tx579"/>
            <p:cNvSpPr/>
            <p:nvPr/>
          </p:nvSpPr>
          <p:spPr>
            <a:xfrm>
              <a:off x="1283228" y="5493600"/>
              <a:ext cx="40654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Nigeria*</a:t>
              </a:r>
            </a:p>
          </p:txBody>
        </p:sp>
        <p:sp>
          <p:nvSpPr>
            <p:cNvPr id="580" name="tx580"/>
            <p:cNvSpPr/>
            <p:nvPr/>
          </p:nvSpPr>
          <p:spPr>
            <a:xfrm>
              <a:off x="1346687" y="5384040"/>
              <a:ext cx="34308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Gabon</a:t>
              </a:r>
            </a:p>
          </p:txBody>
        </p:sp>
        <p:sp>
          <p:nvSpPr>
            <p:cNvPr id="581" name="tx581"/>
            <p:cNvSpPr/>
            <p:nvPr/>
          </p:nvSpPr>
          <p:spPr>
            <a:xfrm>
              <a:off x="1016497" y="5274480"/>
              <a:ext cx="67327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Madagascar*</a:t>
              </a:r>
            </a:p>
          </p:txBody>
        </p:sp>
        <p:sp>
          <p:nvSpPr>
            <p:cNvPr id="582" name="tx582"/>
            <p:cNvSpPr/>
            <p:nvPr/>
          </p:nvSpPr>
          <p:spPr>
            <a:xfrm>
              <a:off x="1067246" y="5164920"/>
              <a:ext cx="29864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South</a:t>
              </a:r>
            </a:p>
          </p:txBody>
        </p:sp>
        <p:sp>
          <p:nvSpPr>
            <p:cNvPr id="583" name="tx583"/>
            <p:cNvSpPr/>
            <p:nvPr/>
          </p:nvSpPr>
          <p:spPr>
            <a:xfrm>
              <a:off x="1397619" y="5164920"/>
              <a:ext cx="29215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Africa</a:t>
              </a:r>
            </a:p>
          </p:txBody>
        </p:sp>
        <p:sp>
          <p:nvSpPr>
            <p:cNvPr id="584" name="tx584"/>
            <p:cNvSpPr/>
            <p:nvPr/>
          </p:nvSpPr>
          <p:spPr>
            <a:xfrm>
              <a:off x="1276827" y="5055359"/>
              <a:ext cx="41294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Guinea*</a:t>
              </a:r>
            </a:p>
          </p:txBody>
        </p:sp>
        <p:sp>
          <p:nvSpPr>
            <p:cNvPr id="585" name="tx585"/>
            <p:cNvSpPr/>
            <p:nvPr/>
          </p:nvSpPr>
          <p:spPr>
            <a:xfrm>
              <a:off x="1397619" y="4945799"/>
              <a:ext cx="29215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DRC*</a:t>
              </a:r>
            </a:p>
          </p:txBody>
        </p:sp>
        <p:sp>
          <p:nvSpPr>
            <p:cNvPr id="586" name="tx586"/>
            <p:cNvSpPr/>
            <p:nvPr/>
          </p:nvSpPr>
          <p:spPr>
            <a:xfrm>
              <a:off x="1352996" y="4836239"/>
              <a:ext cx="33677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Benin*</a:t>
              </a:r>
            </a:p>
          </p:txBody>
        </p:sp>
        <p:sp>
          <p:nvSpPr>
            <p:cNvPr id="587" name="tx587"/>
            <p:cNvSpPr/>
            <p:nvPr/>
          </p:nvSpPr>
          <p:spPr>
            <a:xfrm>
              <a:off x="991077" y="4726679"/>
              <a:ext cx="69869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Mozambique*</a:t>
              </a:r>
            </a:p>
          </p:txBody>
        </p:sp>
        <p:sp>
          <p:nvSpPr>
            <p:cNvPr id="588" name="tx588"/>
            <p:cNvSpPr/>
            <p:nvPr/>
          </p:nvSpPr>
          <p:spPr>
            <a:xfrm>
              <a:off x="1003787" y="4617118"/>
              <a:ext cx="2414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Cote</a:t>
              </a:r>
            </a:p>
          </p:txBody>
        </p:sp>
        <p:sp>
          <p:nvSpPr>
            <p:cNvPr id="589" name="tx589"/>
            <p:cNvSpPr/>
            <p:nvPr/>
          </p:nvSpPr>
          <p:spPr>
            <a:xfrm>
              <a:off x="1276918" y="4617118"/>
              <a:ext cx="41285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d’Ivoire*</a:t>
              </a:r>
            </a:p>
          </p:txBody>
        </p:sp>
        <p:sp>
          <p:nvSpPr>
            <p:cNvPr id="590" name="tx590"/>
            <p:cNvSpPr/>
            <p:nvPr/>
          </p:nvSpPr>
          <p:spPr>
            <a:xfrm>
              <a:off x="1372107" y="4507558"/>
              <a:ext cx="31766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Chad*</a:t>
              </a:r>
            </a:p>
          </p:txBody>
        </p:sp>
        <p:sp>
          <p:nvSpPr>
            <p:cNvPr id="591" name="tx591"/>
            <p:cNvSpPr/>
            <p:nvPr/>
          </p:nvSpPr>
          <p:spPr>
            <a:xfrm>
              <a:off x="984493" y="4397998"/>
              <a:ext cx="29864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South</a:t>
              </a:r>
            </a:p>
          </p:txBody>
        </p:sp>
        <p:sp>
          <p:nvSpPr>
            <p:cNvPr id="592" name="tx592"/>
            <p:cNvSpPr/>
            <p:nvPr/>
          </p:nvSpPr>
          <p:spPr>
            <a:xfrm>
              <a:off x="1314866" y="4397998"/>
              <a:ext cx="3749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Sudan*</a:t>
              </a:r>
            </a:p>
          </p:txBody>
        </p:sp>
        <p:sp>
          <p:nvSpPr>
            <p:cNvPr id="593" name="tx593"/>
            <p:cNvSpPr/>
            <p:nvPr/>
          </p:nvSpPr>
          <p:spPr>
            <a:xfrm>
              <a:off x="1181729" y="4288438"/>
              <a:ext cx="50804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Comoros*</a:t>
              </a:r>
            </a:p>
          </p:txBody>
        </p:sp>
        <p:sp>
          <p:nvSpPr>
            <p:cNvPr id="594" name="tx594"/>
            <p:cNvSpPr/>
            <p:nvPr/>
          </p:nvSpPr>
          <p:spPr>
            <a:xfrm>
              <a:off x="774913" y="4178877"/>
              <a:ext cx="51462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Equatorial</a:t>
              </a:r>
            </a:p>
          </p:txBody>
        </p:sp>
        <p:sp>
          <p:nvSpPr>
            <p:cNvPr id="595" name="tx595"/>
            <p:cNvSpPr/>
            <p:nvPr/>
          </p:nvSpPr>
          <p:spPr>
            <a:xfrm>
              <a:off x="1321267" y="4178877"/>
              <a:ext cx="3685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Guinea</a:t>
              </a:r>
            </a:p>
          </p:txBody>
        </p:sp>
        <p:sp>
          <p:nvSpPr>
            <p:cNvPr id="596" name="tx596"/>
            <p:cNvSpPr/>
            <p:nvPr/>
          </p:nvSpPr>
          <p:spPr>
            <a:xfrm>
              <a:off x="1232295" y="4069317"/>
              <a:ext cx="45747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Ethiopia*</a:t>
              </a:r>
            </a:p>
          </p:txBody>
        </p:sp>
        <p:sp>
          <p:nvSpPr>
            <p:cNvPr id="597" name="tx597"/>
            <p:cNvSpPr/>
            <p:nvPr/>
          </p:nvSpPr>
          <p:spPr>
            <a:xfrm>
              <a:off x="1270517" y="3959757"/>
              <a:ext cx="4192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Namibia</a:t>
              </a:r>
            </a:p>
          </p:txBody>
        </p:sp>
        <p:sp>
          <p:nvSpPr>
            <p:cNvPr id="598" name="tx598"/>
            <p:cNvSpPr/>
            <p:nvPr/>
          </p:nvSpPr>
          <p:spPr>
            <a:xfrm>
              <a:off x="1245189" y="3850197"/>
              <a:ext cx="44458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Gambia*</a:t>
              </a:r>
            </a:p>
          </p:txBody>
        </p:sp>
        <p:sp>
          <p:nvSpPr>
            <p:cNvPr id="599" name="tx599"/>
            <p:cNvSpPr/>
            <p:nvPr/>
          </p:nvSpPr>
          <p:spPr>
            <a:xfrm>
              <a:off x="1187856" y="3740636"/>
              <a:ext cx="50191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Tanzania*</a:t>
              </a:r>
            </a:p>
          </p:txBody>
        </p:sp>
        <p:sp>
          <p:nvSpPr>
            <p:cNvPr id="600" name="tx600"/>
            <p:cNvSpPr/>
            <p:nvPr/>
          </p:nvSpPr>
          <p:spPr>
            <a:xfrm>
              <a:off x="1346687" y="3631076"/>
              <a:ext cx="34308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Liberia</a:t>
              </a:r>
            </a:p>
          </p:txBody>
        </p:sp>
        <p:sp>
          <p:nvSpPr>
            <p:cNvPr id="601" name="tx601"/>
            <p:cNvSpPr/>
            <p:nvPr/>
          </p:nvSpPr>
          <p:spPr>
            <a:xfrm>
              <a:off x="1111778" y="3521516"/>
              <a:ext cx="57799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Cameroon*</a:t>
              </a:r>
            </a:p>
          </p:txBody>
        </p:sp>
        <p:sp>
          <p:nvSpPr>
            <p:cNvPr id="602" name="tx602"/>
            <p:cNvSpPr/>
            <p:nvPr/>
          </p:nvSpPr>
          <p:spPr>
            <a:xfrm>
              <a:off x="1435749" y="3411956"/>
              <a:ext cx="25402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Mali*</a:t>
              </a:r>
            </a:p>
          </p:txBody>
        </p:sp>
        <p:sp>
          <p:nvSpPr>
            <p:cNvPr id="603" name="tx603"/>
            <p:cNvSpPr/>
            <p:nvPr/>
          </p:nvSpPr>
          <p:spPr>
            <a:xfrm>
              <a:off x="895705" y="3302395"/>
              <a:ext cx="79406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Guinea-Bissau*</a:t>
              </a:r>
            </a:p>
          </p:txBody>
        </p:sp>
        <p:sp>
          <p:nvSpPr>
            <p:cNvPr id="604" name="tx604"/>
            <p:cNvSpPr/>
            <p:nvPr/>
          </p:nvSpPr>
          <p:spPr>
            <a:xfrm>
              <a:off x="1264117" y="3192835"/>
              <a:ext cx="4256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Eswatini</a:t>
              </a:r>
            </a:p>
          </p:txBody>
        </p:sp>
        <p:sp>
          <p:nvSpPr>
            <p:cNvPr id="605" name="tx605"/>
            <p:cNvSpPr/>
            <p:nvPr/>
          </p:nvSpPr>
          <p:spPr>
            <a:xfrm>
              <a:off x="1352996" y="3083275"/>
              <a:ext cx="33677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Congo</a:t>
              </a:r>
            </a:p>
          </p:txBody>
        </p:sp>
        <p:sp>
          <p:nvSpPr>
            <p:cNvPr id="606" name="tx606"/>
            <p:cNvSpPr/>
            <p:nvPr/>
          </p:nvSpPr>
          <p:spPr>
            <a:xfrm>
              <a:off x="1111778" y="2973715"/>
              <a:ext cx="57799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Mauritania*</a:t>
              </a:r>
            </a:p>
          </p:txBody>
        </p:sp>
        <p:sp>
          <p:nvSpPr>
            <p:cNvPr id="607" name="tx607"/>
            <p:cNvSpPr/>
            <p:nvPr/>
          </p:nvSpPr>
          <p:spPr>
            <a:xfrm>
              <a:off x="508182" y="2864154"/>
              <a:ext cx="20336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Sao</a:t>
              </a:r>
            </a:p>
          </p:txBody>
        </p:sp>
        <p:sp>
          <p:nvSpPr>
            <p:cNvPr id="608" name="tx608"/>
            <p:cNvSpPr/>
            <p:nvPr/>
          </p:nvSpPr>
          <p:spPr>
            <a:xfrm>
              <a:off x="743274" y="2864154"/>
              <a:ext cx="27944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Tome</a:t>
              </a:r>
            </a:p>
          </p:txBody>
        </p:sp>
        <p:sp>
          <p:nvSpPr>
            <p:cNvPr id="609" name="tx609"/>
            <p:cNvSpPr/>
            <p:nvPr/>
          </p:nvSpPr>
          <p:spPr>
            <a:xfrm>
              <a:off x="1054445" y="2864154"/>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and</a:t>
              </a:r>
            </a:p>
          </p:txBody>
        </p:sp>
        <p:sp>
          <p:nvSpPr>
            <p:cNvPr id="610" name="tx610"/>
            <p:cNvSpPr/>
            <p:nvPr/>
          </p:nvSpPr>
          <p:spPr>
            <a:xfrm>
              <a:off x="1276827" y="2864154"/>
              <a:ext cx="41294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Principe</a:t>
              </a:r>
            </a:p>
          </p:txBody>
        </p:sp>
        <p:sp>
          <p:nvSpPr>
            <p:cNvPr id="611" name="tx611"/>
            <p:cNvSpPr/>
            <p:nvPr/>
          </p:nvSpPr>
          <p:spPr>
            <a:xfrm>
              <a:off x="1372199" y="2754594"/>
              <a:ext cx="31757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Niger*</a:t>
              </a:r>
            </a:p>
          </p:txBody>
        </p:sp>
        <p:sp>
          <p:nvSpPr>
            <p:cNvPr id="612" name="tx612"/>
            <p:cNvSpPr/>
            <p:nvPr/>
          </p:nvSpPr>
          <p:spPr>
            <a:xfrm>
              <a:off x="1283136" y="2645034"/>
              <a:ext cx="40663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Lesotho</a:t>
              </a:r>
            </a:p>
          </p:txBody>
        </p:sp>
        <p:sp>
          <p:nvSpPr>
            <p:cNvPr id="613" name="tx613"/>
            <p:cNvSpPr/>
            <p:nvPr/>
          </p:nvSpPr>
          <p:spPr>
            <a:xfrm>
              <a:off x="1321267" y="2535474"/>
              <a:ext cx="3685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Kenya*</a:t>
              </a:r>
            </a:p>
          </p:txBody>
        </p:sp>
        <p:sp>
          <p:nvSpPr>
            <p:cNvPr id="614" name="tx614"/>
            <p:cNvSpPr/>
            <p:nvPr/>
          </p:nvSpPr>
          <p:spPr>
            <a:xfrm>
              <a:off x="1251406" y="2425913"/>
              <a:ext cx="43836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Burundi*</a:t>
              </a:r>
            </a:p>
          </p:txBody>
        </p:sp>
        <p:sp>
          <p:nvSpPr>
            <p:cNvPr id="615" name="tx615"/>
            <p:cNvSpPr/>
            <p:nvPr/>
          </p:nvSpPr>
          <p:spPr>
            <a:xfrm>
              <a:off x="1397528" y="2316353"/>
              <a:ext cx="29224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Togo*</a:t>
              </a:r>
            </a:p>
          </p:txBody>
        </p:sp>
        <p:sp>
          <p:nvSpPr>
            <p:cNvPr id="616" name="tx616"/>
            <p:cNvSpPr/>
            <p:nvPr/>
          </p:nvSpPr>
          <p:spPr>
            <a:xfrm>
              <a:off x="1334068" y="2206793"/>
              <a:ext cx="3557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Malawi</a:t>
              </a:r>
            </a:p>
          </p:txBody>
        </p:sp>
        <p:sp>
          <p:nvSpPr>
            <p:cNvPr id="617" name="tx617"/>
            <p:cNvSpPr/>
            <p:nvPr/>
          </p:nvSpPr>
          <p:spPr>
            <a:xfrm>
              <a:off x="1162527" y="2097233"/>
              <a:ext cx="52724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Zimbabwe</a:t>
              </a:r>
            </a:p>
          </p:txBody>
        </p:sp>
        <p:sp>
          <p:nvSpPr>
            <p:cNvPr id="618" name="tx618"/>
            <p:cNvSpPr/>
            <p:nvPr/>
          </p:nvSpPr>
          <p:spPr>
            <a:xfrm>
              <a:off x="1264208" y="1987672"/>
              <a:ext cx="42556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Zambia*</a:t>
              </a:r>
            </a:p>
          </p:txBody>
        </p:sp>
        <p:sp>
          <p:nvSpPr>
            <p:cNvPr id="619" name="tx619"/>
            <p:cNvSpPr/>
            <p:nvPr/>
          </p:nvSpPr>
          <p:spPr>
            <a:xfrm>
              <a:off x="1035425" y="1878112"/>
              <a:ext cx="30486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Sierra</a:t>
              </a:r>
            </a:p>
          </p:txBody>
        </p:sp>
        <p:sp>
          <p:nvSpPr>
            <p:cNvPr id="620" name="tx620"/>
            <p:cNvSpPr/>
            <p:nvPr/>
          </p:nvSpPr>
          <p:spPr>
            <a:xfrm>
              <a:off x="1372016" y="1878112"/>
              <a:ext cx="31775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Leone</a:t>
              </a:r>
            </a:p>
          </p:txBody>
        </p:sp>
        <p:sp>
          <p:nvSpPr>
            <p:cNvPr id="621" name="tx621"/>
            <p:cNvSpPr/>
            <p:nvPr/>
          </p:nvSpPr>
          <p:spPr>
            <a:xfrm>
              <a:off x="1270335" y="1768552"/>
              <a:ext cx="419435"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Senegal</a:t>
              </a:r>
            </a:p>
          </p:txBody>
        </p:sp>
        <p:sp>
          <p:nvSpPr>
            <p:cNvPr id="622" name="tx622"/>
            <p:cNvSpPr/>
            <p:nvPr/>
          </p:nvSpPr>
          <p:spPr>
            <a:xfrm>
              <a:off x="971966" y="1658992"/>
              <a:ext cx="38752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Burkina</a:t>
              </a:r>
            </a:p>
          </p:txBody>
        </p:sp>
        <p:sp>
          <p:nvSpPr>
            <p:cNvPr id="623" name="tx623"/>
            <p:cNvSpPr/>
            <p:nvPr/>
          </p:nvSpPr>
          <p:spPr>
            <a:xfrm>
              <a:off x="1391218" y="1658992"/>
              <a:ext cx="29855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Faso*</a:t>
              </a:r>
            </a:p>
          </p:txBody>
        </p:sp>
        <p:sp>
          <p:nvSpPr>
            <p:cNvPr id="624" name="tx624"/>
            <p:cNvSpPr/>
            <p:nvPr/>
          </p:nvSpPr>
          <p:spPr>
            <a:xfrm>
              <a:off x="1086174" y="1549431"/>
              <a:ext cx="27322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Cabo</a:t>
              </a:r>
            </a:p>
          </p:txBody>
        </p:sp>
        <p:sp>
          <p:nvSpPr>
            <p:cNvPr id="625" name="tx625"/>
            <p:cNvSpPr/>
            <p:nvPr/>
          </p:nvSpPr>
          <p:spPr>
            <a:xfrm>
              <a:off x="1391127" y="1549431"/>
              <a:ext cx="29864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Verde</a:t>
              </a:r>
            </a:p>
          </p:txBody>
        </p:sp>
        <p:sp>
          <p:nvSpPr>
            <p:cNvPr id="626" name="tx626"/>
            <p:cNvSpPr/>
            <p:nvPr/>
          </p:nvSpPr>
          <p:spPr>
            <a:xfrm>
              <a:off x="1333977" y="1439871"/>
              <a:ext cx="35579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Algeria</a:t>
              </a:r>
            </a:p>
          </p:txBody>
        </p:sp>
        <p:sp>
          <p:nvSpPr>
            <p:cNvPr id="627" name="tx627"/>
            <p:cNvSpPr/>
            <p:nvPr/>
          </p:nvSpPr>
          <p:spPr>
            <a:xfrm>
              <a:off x="1270426" y="1330311"/>
              <a:ext cx="41934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Rwanda</a:t>
              </a:r>
            </a:p>
          </p:txBody>
        </p:sp>
        <p:sp>
          <p:nvSpPr>
            <p:cNvPr id="628" name="tx628"/>
            <p:cNvSpPr/>
            <p:nvPr/>
          </p:nvSpPr>
          <p:spPr>
            <a:xfrm>
              <a:off x="1187856" y="1220751"/>
              <a:ext cx="50191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Botswana</a:t>
              </a:r>
            </a:p>
          </p:txBody>
        </p:sp>
        <p:sp>
          <p:nvSpPr>
            <p:cNvPr id="629" name="tx629"/>
            <p:cNvSpPr/>
            <p:nvPr/>
          </p:nvSpPr>
          <p:spPr>
            <a:xfrm>
              <a:off x="1226169" y="1111190"/>
              <a:ext cx="46360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Mauritius</a:t>
              </a:r>
            </a:p>
          </p:txBody>
        </p:sp>
        <p:sp>
          <p:nvSpPr>
            <p:cNvPr id="630" name="tx630"/>
            <p:cNvSpPr/>
            <p:nvPr/>
          </p:nvSpPr>
          <p:spPr>
            <a:xfrm>
              <a:off x="1353179" y="1001630"/>
              <a:ext cx="3365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Eritrea</a:t>
              </a:r>
            </a:p>
          </p:txBody>
        </p:sp>
        <p:sp>
          <p:nvSpPr>
            <p:cNvPr id="631" name="tx631"/>
            <p:cNvSpPr/>
            <p:nvPr/>
          </p:nvSpPr>
          <p:spPr>
            <a:xfrm>
              <a:off x="1289445" y="892070"/>
              <a:ext cx="40032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Uganda</a:t>
              </a:r>
            </a:p>
          </p:txBody>
        </p:sp>
        <p:sp>
          <p:nvSpPr>
            <p:cNvPr id="632" name="tx632"/>
            <p:cNvSpPr/>
            <p:nvPr/>
          </p:nvSpPr>
          <p:spPr>
            <a:xfrm>
              <a:off x="1137015" y="782510"/>
              <a:ext cx="55275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Seychelles</a:t>
              </a:r>
            </a:p>
          </p:txBody>
        </p:sp>
        <p:sp>
          <p:nvSpPr>
            <p:cNvPr id="633" name="tx633"/>
            <p:cNvSpPr/>
            <p:nvPr/>
          </p:nvSpPr>
          <p:spPr>
            <a:xfrm>
              <a:off x="1346687" y="672949"/>
              <a:ext cx="34308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Ghana</a:t>
              </a:r>
            </a:p>
          </p:txBody>
        </p:sp>
        <p:sp>
          <p:nvSpPr>
            <p:cNvPr id="634" name="tx634"/>
            <p:cNvSpPr/>
            <p:nvPr/>
          </p:nvSpPr>
          <p:spPr>
            <a:xfrm>
              <a:off x="2017033" y="5893985"/>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635" name="tx635"/>
            <p:cNvSpPr/>
            <p:nvPr/>
          </p:nvSpPr>
          <p:spPr>
            <a:xfrm>
              <a:off x="3464555"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636" name="tx636"/>
            <p:cNvSpPr/>
            <p:nvPr/>
          </p:nvSpPr>
          <p:spPr>
            <a:xfrm>
              <a:off x="4943167"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637" name="tx637"/>
            <p:cNvSpPr/>
            <p:nvPr/>
          </p:nvSpPr>
          <p:spPr>
            <a:xfrm>
              <a:off x="6421779"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638" name="tx638"/>
            <p:cNvSpPr/>
            <p:nvPr/>
          </p:nvSpPr>
          <p:spPr>
            <a:xfrm>
              <a:off x="7869301" y="5893985"/>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639" name="tx639"/>
            <p:cNvSpPr/>
            <p:nvPr/>
          </p:nvSpPr>
          <p:spPr>
            <a:xfrm>
              <a:off x="4574298" y="6032290"/>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640" name="pt640"/>
            <p:cNvSpPr/>
            <p:nvPr/>
          </p:nvSpPr>
          <p:spPr>
            <a:xfrm>
              <a:off x="8531636" y="2981125"/>
              <a:ext cx="90303" cy="90303"/>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641" name="pt641"/>
            <p:cNvSpPr/>
            <p:nvPr/>
          </p:nvSpPr>
          <p:spPr>
            <a:xfrm>
              <a:off x="8531636" y="3200581"/>
              <a:ext cx="90303" cy="90303"/>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642" name="pt642"/>
            <p:cNvSpPr/>
            <p:nvPr/>
          </p:nvSpPr>
          <p:spPr>
            <a:xfrm>
              <a:off x="8531636" y="3420037"/>
              <a:ext cx="90303" cy="90303"/>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643" name="tx643"/>
            <p:cNvSpPr/>
            <p:nvPr/>
          </p:nvSpPr>
          <p:spPr>
            <a:xfrm>
              <a:off x="8756105" y="298627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2019</a:t>
              </a:r>
            </a:p>
          </p:txBody>
        </p:sp>
        <p:sp>
          <p:nvSpPr>
            <p:cNvPr id="644" name="tx644"/>
            <p:cNvSpPr/>
            <p:nvPr/>
          </p:nvSpPr>
          <p:spPr>
            <a:xfrm>
              <a:off x="8756105" y="3205728"/>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2024</a:t>
              </a:r>
            </a:p>
          </p:txBody>
        </p:sp>
        <p:sp>
          <p:nvSpPr>
            <p:cNvPr id="645" name="tx645"/>
            <p:cNvSpPr/>
            <p:nvPr/>
          </p:nvSpPr>
          <p:spPr>
            <a:xfrm>
              <a:off x="8756105" y="342518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646" name="tx646"/>
            <p:cNvSpPr/>
            <p:nvPr/>
          </p:nvSpPr>
          <p:spPr>
            <a:xfrm>
              <a:off x="1752400" y="435349"/>
              <a:ext cx="3330610"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DTP3 coverage, by country, AFR, 2019-2025</a:t>
              </a:r>
            </a:p>
          </p:txBody>
        </p:sp>
        <p:sp>
          <p:nvSpPr>
            <p:cNvPr id="647" name="tx647"/>
            <p:cNvSpPr/>
            <p:nvPr/>
          </p:nvSpPr>
          <p:spPr>
            <a:xfrm>
              <a:off x="4096309" y="62313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648" name="tx648"/>
            <p:cNvSpPr/>
            <p:nvPr/>
          </p:nvSpPr>
          <p:spPr>
            <a:xfrm>
              <a:off x="2226544" y="6352059"/>
              <a:ext cx="60317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 grey bar spans vaccine coverage across all years 2019-2025 and the dots represent coverage in specific years.</a:t>
              </a:r>
            </a:p>
          </p:txBody>
        </p:sp>
        <p:sp>
          <p:nvSpPr>
            <p:cNvPr id="649" name="tx649"/>
            <p:cNvSpPr/>
            <p:nvPr/>
          </p:nvSpPr>
          <p:spPr>
            <a:xfrm>
              <a:off x="552461" y="6472760"/>
              <a:ext cx="7705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Countries are arranged by high to low coverage in 2025 and coloured based on if coverage is lower (red), the same as (blue) or higher (green) than in 2019.</a:t>
              </a:r>
            </a:p>
          </p:txBody>
        </p:sp>
        <p:sp>
          <p:nvSpPr>
            <p:cNvPr id="650" name="tx650"/>
            <p:cNvSpPr/>
            <p:nvPr/>
          </p:nvSpPr>
          <p:spPr>
            <a:xfrm>
              <a:off x="468702" y="6593460"/>
              <a:ext cx="77895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An asterisk (*) indicates countries aiming to catch-up children missed since 2019 through a Big Catch-up Plan, supported by financing from The Gavi Alliance.</a:t>
              </a:r>
            </a:p>
          </p:txBody>
        </p:sp>
      </p:grpSp>
      <p:sp>
        <p:nvSpPr>
          <p:cNvPr id="65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range of DTP3 coverage across years 2019 to 2025 (grey bars), and coverage in specific years (dots), by country. The chart can be used for assessing recovery to pre-pandemic levels and progress beyond 2019.
In 2024, 25 (out of 47) countries had lower coverage than in 2019.
In 2025, 7 countries had lower DTP3 coverage than in 2024.
In 2025, 23 countries had lower coverage than in 2019.</a:t>
            </a: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1743716" y="5476621"/>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5" name="pl5"/>
            <p:cNvSpPr/>
            <p:nvPr/>
          </p:nvSpPr>
          <p:spPr>
            <a:xfrm>
              <a:off x="1743716" y="5314277"/>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6" name="pl6"/>
            <p:cNvSpPr/>
            <p:nvPr/>
          </p:nvSpPr>
          <p:spPr>
            <a:xfrm>
              <a:off x="1743716" y="5151933"/>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7" name="pl7"/>
            <p:cNvSpPr/>
            <p:nvPr/>
          </p:nvSpPr>
          <p:spPr>
            <a:xfrm>
              <a:off x="1743716" y="4989590"/>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8" name="pl8"/>
            <p:cNvSpPr/>
            <p:nvPr/>
          </p:nvSpPr>
          <p:spPr>
            <a:xfrm>
              <a:off x="1743716" y="4827246"/>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9" name="pl9"/>
            <p:cNvSpPr/>
            <p:nvPr/>
          </p:nvSpPr>
          <p:spPr>
            <a:xfrm>
              <a:off x="1743716" y="4664902"/>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10" name="pl10"/>
            <p:cNvSpPr/>
            <p:nvPr/>
          </p:nvSpPr>
          <p:spPr>
            <a:xfrm>
              <a:off x="1743716" y="4502558"/>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11" name="pl11"/>
            <p:cNvSpPr/>
            <p:nvPr/>
          </p:nvSpPr>
          <p:spPr>
            <a:xfrm>
              <a:off x="1743716" y="4340215"/>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12" name="pl12"/>
            <p:cNvSpPr/>
            <p:nvPr/>
          </p:nvSpPr>
          <p:spPr>
            <a:xfrm>
              <a:off x="1743716" y="4177871"/>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13" name="pl13"/>
            <p:cNvSpPr/>
            <p:nvPr/>
          </p:nvSpPr>
          <p:spPr>
            <a:xfrm>
              <a:off x="1743716" y="4015527"/>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14" name="pl14"/>
            <p:cNvSpPr/>
            <p:nvPr/>
          </p:nvSpPr>
          <p:spPr>
            <a:xfrm>
              <a:off x="1743716" y="3853183"/>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15" name="pl15"/>
            <p:cNvSpPr/>
            <p:nvPr/>
          </p:nvSpPr>
          <p:spPr>
            <a:xfrm>
              <a:off x="1743716" y="3690839"/>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16" name="pl16"/>
            <p:cNvSpPr/>
            <p:nvPr/>
          </p:nvSpPr>
          <p:spPr>
            <a:xfrm>
              <a:off x="1743716" y="3528496"/>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17" name="pl17"/>
            <p:cNvSpPr/>
            <p:nvPr/>
          </p:nvSpPr>
          <p:spPr>
            <a:xfrm>
              <a:off x="1743716" y="3366152"/>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18" name="pl18"/>
            <p:cNvSpPr/>
            <p:nvPr/>
          </p:nvSpPr>
          <p:spPr>
            <a:xfrm>
              <a:off x="1743716" y="3203808"/>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19" name="pl19"/>
            <p:cNvSpPr/>
            <p:nvPr/>
          </p:nvSpPr>
          <p:spPr>
            <a:xfrm>
              <a:off x="1743716" y="3041464"/>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20" name="pl20"/>
            <p:cNvSpPr/>
            <p:nvPr/>
          </p:nvSpPr>
          <p:spPr>
            <a:xfrm>
              <a:off x="1743716" y="2879121"/>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21" name="pl21"/>
            <p:cNvSpPr/>
            <p:nvPr/>
          </p:nvSpPr>
          <p:spPr>
            <a:xfrm>
              <a:off x="1743716" y="2716777"/>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22" name="pl22"/>
            <p:cNvSpPr/>
            <p:nvPr/>
          </p:nvSpPr>
          <p:spPr>
            <a:xfrm>
              <a:off x="1743716" y="2554433"/>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23" name="pl23"/>
            <p:cNvSpPr/>
            <p:nvPr/>
          </p:nvSpPr>
          <p:spPr>
            <a:xfrm>
              <a:off x="1743716" y="2392089"/>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24" name="pl24"/>
            <p:cNvSpPr/>
            <p:nvPr/>
          </p:nvSpPr>
          <p:spPr>
            <a:xfrm>
              <a:off x="1743716" y="2229746"/>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25" name="pl25"/>
            <p:cNvSpPr/>
            <p:nvPr/>
          </p:nvSpPr>
          <p:spPr>
            <a:xfrm>
              <a:off x="1743716" y="2067402"/>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26" name="pl26"/>
            <p:cNvSpPr/>
            <p:nvPr/>
          </p:nvSpPr>
          <p:spPr>
            <a:xfrm>
              <a:off x="1743716" y="1905058"/>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27" name="pl27"/>
            <p:cNvSpPr/>
            <p:nvPr/>
          </p:nvSpPr>
          <p:spPr>
            <a:xfrm>
              <a:off x="1825533"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209825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237098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264370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291643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3189154"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2711887" y="1905058"/>
              <a:ext cx="272724" cy="0"/>
            </a:xfrm>
            <a:custGeom>
              <a:avLst/>
              <a:pathLst>
                <a:path w="272724" h="0">
                  <a:moveTo>
                    <a:pt x="0" y="0"/>
                  </a:moveTo>
                  <a:lnTo>
                    <a:pt x="272724" y="0"/>
                  </a:lnTo>
                </a:path>
              </a:pathLst>
            </a:custGeom>
            <a:ln w="81303" cap="flat">
              <a:solidFill>
                <a:srgbClr val="E8E8E8">
                  <a:alpha val="100000"/>
                </a:srgbClr>
              </a:solidFill>
              <a:prstDash val="solid"/>
              <a:round/>
            </a:ln>
          </p:spPr>
          <p:txBody>
            <a:bodyPr/>
            <a:lstStyle/>
            <a:p/>
          </p:txBody>
        </p:sp>
        <p:sp>
          <p:nvSpPr>
            <p:cNvPr id="34" name="pl34"/>
            <p:cNvSpPr/>
            <p:nvPr/>
          </p:nvSpPr>
          <p:spPr>
            <a:xfrm>
              <a:off x="2780068" y="2067402"/>
              <a:ext cx="204543" cy="0"/>
            </a:xfrm>
            <a:custGeom>
              <a:avLst/>
              <a:pathLst>
                <a:path w="204543" h="0">
                  <a:moveTo>
                    <a:pt x="0" y="0"/>
                  </a:moveTo>
                  <a:lnTo>
                    <a:pt x="204543" y="0"/>
                  </a:lnTo>
                </a:path>
              </a:pathLst>
            </a:custGeom>
            <a:ln w="81303" cap="flat">
              <a:solidFill>
                <a:srgbClr val="E8E8E8">
                  <a:alpha val="100000"/>
                </a:srgbClr>
              </a:solidFill>
              <a:prstDash val="solid"/>
              <a:round/>
            </a:ln>
          </p:spPr>
          <p:txBody>
            <a:bodyPr/>
            <a:lstStyle/>
            <a:p/>
          </p:txBody>
        </p:sp>
        <p:sp>
          <p:nvSpPr>
            <p:cNvPr id="35" name="pl35"/>
            <p:cNvSpPr/>
            <p:nvPr/>
          </p:nvSpPr>
          <p:spPr>
            <a:xfrm>
              <a:off x="2534616" y="2229746"/>
              <a:ext cx="122725" cy="0"/>
            </a:xfrm>
            <a:custGeom>
              <a:avLst/>
              <a:pathLst>
                <a:path w="122725" h="0">
                  <a:moveTo>
                    <a:pt x="0" y="0"/>
                  </a:moveTo>
                  <a:lnTo>
                    <a:pt x="122725" y="0"/>
                  </a:lnTo>
                </a:path>
              </a:pathLst>
            </a:custGeom>
            <a:ln w="81303" cap="flat">
              <a:solidFill>
                <a:srgbClr val="E8E8E8">
                  <a:alpha val="100000"/>
                </a:srgbClr>
              </a:solidFill>
              <a:prstDash val="solid"/>
              <a:round/>
            </a:ln>
          </p:spPr>
          <p:txBody>
            <a:bodyPr/>
            <a:lstStyle/>
            <a:p/>
          </p:txBody>
        </p:sp>
        <p:sp>
          <p:nvSpPr>
            <p:cNvPr id="36" name="pl36"/>
            <p:cNvSpPr/>
            <p:nvPr/>
          </p:nvSpPr>
          <p:spPr>
            <a:xfrm>
              <a:off x="2780068" y="2392089"/>
              <a:ext cx="122725" cy="0"/>
            </a:xfrm>
            <a:custGeom>
              <a:avLst/>
              <a:pathLst>
                <a:path w="122725" h="0">
                  <a:moveTo>
                    <a:pt x="0" y="0"/>
                  </a:moveTo>
                  <a:lnTo>
                    <a:pt x="122725" y="0"/>
                  </a:lnTo>
                </a:path>
              </a:pathLst>
            </a:custGeom>
            <a:ln w="81303" cap="flat">
              <a:solidFill>
                <a:srgbClr val="E8E8E8">
                  <a:alpha val="100000"/>
                </a:srgbClr>
              </a:solidFill>
              <a:prstDash val="solid"/>
              <a:round/>
            </a:ln>
          </p:spPr>
          <p:txBody>
            <a:bodyPr/>
            <a:lstStyle/>
            <a:p/>
          </p:txBody>
        </p:sp>
        <p:sp>
          <p:nvSpPr>
            <p:cNvPr id="37" name="pl37"/>
            <p:cNvSpPr/>
            <p:nvPr/>
          </p:nvSpPr>
          <p:spPr>
            <a:xfrm>
              <a:off x="2711887" y="2554433"/>
              <a:ext cx="109089" cy="0"/>
            </a:xfrm>
            <a:custGeom>
              <a:avLst/>
              <a:pathLst>
                <a:path w="109089" h="0">
                  <a:moveTo>
                    <a:pt x="0" y="0"/>
                  </a:moveTo>
                  <a:lnTo>
                    <a:pt x="109089" y="0"/>
                  </a:lnTo>
                </a:path>
              </a:pathLst>
            </a:custGeom>
            <a:ln w="81303" cap="flat">
              <a:solidFill>
                <a:srgbClr val="E8E8E8">
                  <a:alpha val="100000"/>
                </a:srgbClr>
              </a:solidFill>
              <a:prstDash val="solid"/>
              <a:round/>
            </a:ln>
          </p:spPr>
          <p:txBody>
            <a:bodyPr/>
            <a:lstStyle/>
            <a:p/>
          </p:txBody>
        </p:sp>
        <p:sp>
          <p:nvSpPr>
            <p:cNvPr id="38" name="pl38"/>
            <p:cNvSpPr/>
            <p:nvPr/>
          </p:nvSpPr>
          <p:spPr>
            <a:xfrm>
              <a:off x="2670978" y="2716777"/>
              <a:ext cx="109089" cy="0"/>
            </a:xfrm>
            <a:custGeom>
              <a:avLst/>
              <a:pathLst>
                <a:path w="109089" h="0">
                  <a:moveTo>
                    <a:pt x="0" y="0"/>
                  </a:moveTo>
                  <a:lnTo>
                    <a:pt x="109089" y="0"/>
                  </a:lnTo>
                </a:path>
              </a:pathLst>
            </a:custGeom>
            <a:ln w="81303" cap="flat">
              <a:solidFill>
                <a:srgbClr val="E8E8E8">
                  <a:alpha val="100000"/>
                </a:srgbClr>
              </a:solidFill>
              <a:prstDash val="solid"/>
              <a:round/>
            </a:ln>
          </p:spPr>
          <p:txBody>
            <a:bodyPr/>
            <a:lstStyle/>
            <a:p/>
          </p:txBody>
        </p:sp>
        <p:sp>
          <p:nvSpPr>
            <p:cNvPr id="39" name="pl39"/>
            <p:cNvSpPr/>
            <p:nvPr/>
          </p:nvSpPr>
          <p:spPr>
            <a:xfrm>
              <a:off x="3011884" y="2879121"/>
              <a:ext cx="109089" cy="0"/>
            </a:xfrm>
            <a:custGeom>
              <a:avLst/>
              <a:pathLst>
                <a:path w="109089" h="0">
                  <a:moveTo>
                    <a:pt x="0" y="0"/>
                  </a:moveTo>
                  <a:lnTo>
                    <a:pt x="109089" y="0"/>
                  </a:lnTo>
                </a:path>
              </a:pathLst>
            </a:custGeom>
            <a:ln w="81303" cap="flat">
              <a:solidFill>
                <a:srgbClr val="E8E8E8">
                  <a:alpha val="100000"/>
                </a:srgbClr>
              </a:solidFill>
              <a:prstDash val="solid"/>
              <a:round/>
            </a:ln>
          </p:spPr>
          <p:txBody>
            <a:bodyPr/>
            <a:lstStyle/>
            <a:p/>
          </p:txBody>
        </p:sp>
        <p:sp>
          <p:nvSpPr>
            <p:cNvPr id="40" name="pl40"/>
            <p:cNvSpPr/>
            <p:nvPr/>
          </p:nvSpPr>
          <p:spPr>
            <a:xfrm>
              <a:off x="2957339" y="3041464"/>
              <a:ext cx="109089" cy="0"/>
            </a:xfrm>
            <a:custGeom>
              <a:avLst/>
              <a:pathLst>
                <a:path w="109089" h="0">
                  <a:moveTo>
                    <a:pt x="0" y="0"/>
                  </a:moveTo>
                  <a:lnTo>
                    <a:pt x="109089" y="0"/>
                  </a:lnTo>
                </a:path>
              </a:pathLst>
            </a:custGeom>
            <a:ln w="81303" cap="flat">
              <a:solidFill>
                <a:srgbClr val="E8E8E8">
                  <a:alpha val="100000"/>
                </a:srgbClr>
              </a:solidFill>
              <a:prstDash val="solid"/>
              <a:round/>
            </a:ln>
          </p:spPr>
          <p:txBody>
            <a:bodyPr/>
            <a:lstStyle/>
            <a:p/>
          </p:txBody>
        </p:sp>
        <p:sp>
          <p:nvSpPr>
            <p:cNvPr id="41" name="pl41"/>
            <p:cNvSpPr/>
            <p:nvPr/>
          </p:nvSpPr>
          <p:spPr>
            <a:xfrm>
              <a:off x="2970975" y="3203808"/>
              <a:ext cx="81817" cy="0"/>
            </a:xfrm>
            <a:custGeom>
              <a:avLst/>
              <a:pathLst>
                <a:path w="81817" h="0">
                  <a:moveTo>
                    <a:pt x="0" y="0"/>
                  </a:moveTo>
                  <a:lnTo>
                    <a:pt x="81817" y="0"/>
                  </a:lnTo>
                </a:path>
              </a:pathLst>
            </a:custGeom>
            <a:ln w="81303" cap="flat">
              <a:solidFill>
                <a:srgbClr val="E8E8E8">
                  <a:alpha val="100000"/>
                </a:srgbClr>
              </a:solidFill>
              <a:prstDash val="solid"/>
              <a:round/>
            </a:ln>
          </p:spPr>
          <p:txBody>
            <a:bodyPr/>
            <a:lstStyle/>
            <a:p/>
          </p:txBody>
        </p:sp>
        <p:sp>
          <p:nvSpPr>
            <p:cNvPr id="42" name="pl42"/>
            <p:cNvSpPr/>
            <p:nvPr/>
          </p:nvSpPr>
          <p:spPr>
            <a:xfrm>
              <a:off x="2943703" y="3366152"/>
              <a:ext cx="81817" cy="0"/>
            </a:xfrm>
            <a:custGeom>
              <a:avLst/>
              <a:pathLst>
                <a:path w="81817" h="0">
                  <a:moveTo>
                    <a:pt x="0" y="0"/>
                  </a:moveTo>
                  <a:lnTo>
                    <a:pt x="81817" y="0"/>
                  </a:lnTo>
                </a:path>
              </a:pathLst>
            </a:custGeom>
            <a:ln w="81303" cap="flat">
              <a:solidFill>
                <a:srgbClr val="E8E8E8">
                  <a:alpha val="100000"/>
                </a:srgbClr>
              </a:solidFill>
              <a:prstDash val="solid"/>
              <a:round/>
            </a:ln>
          </p:spPr>
          <p:txBody>
            <a:bodyPr/>
            <a:lstStyle/>
            <a:p/>
          </p:txBody>
        </p:sp>
        <p:sp>
          <p:nvSpPr>
            <p:cNvPr id="43" name="pl43"/>
            <p:cNvSpPr/>
            <p:nvPr/>
          </p:nvSpPr>
          <p:spPr>
            <a:xfrm>
              <a:off x="3025520" y="3528496"/>
              <a:ext cx="68181" cy="0"/>
            </a:xfrm>
            <a:custGeom>
              <a:avLst/>
              <a:pathLst>
                <a:path w="68181" h="0">
                  <a:moveTo>
                    <a:pt x="0" y="0"/>
                  </a:moveTo>
                  <a:lnTo>
                    <a:pt x="68181" y="0"/>
                  </a:lnTo>
                </a:path>
              </a:pathLst>
            </a:custGeom>
            <a:ln w="81303" cap="flat">
              <a:solidFill>
                <a:srgbClr val="E8E8E8">
                  <a:alpha val="100000"/>
                </a:srgbClr>
              </a:solidFill>
              <a:prstDash val="solid"/>
              <a:round/>
            </a:ln>
          </p:spPr>
          <p:txBody>
            <a:bodyPr/>
            <a:lstStyle/>
            <a:p/>
          </p:txBody>
        </p:sp>
        <p:sp>
          <p:nvSpPr>
            <p:cNvPr id="44" name="pl44"/>
            <p:cNvSpPr/>
            <p:nvPr/>
          </p:nvSpPr>
          <p:spPr>
            <a:xfrm>
              <a:off x="2698251" y="3690839"/>
              <a:ext cx="68181" cy="0"/>
            </a:xfrm>
            <a:custGeom>
              <a:avLst/>
              <a:pathLst>
                <a:path w="68181" h="0">
                  <a:moveTo>
                    <a:pt x="0" y="0"/>
                  </a:moveTo>
                  <a:lnTo>
                    <a:pt x="68181" y="0"/>
                  </a:lnTo>
                </a:path>
              </a:pathLst>
            </a:custGeom>
            <a:ln w="81303" cap="flat">
              <a:solidFill>
                <a:srgbClr val="E8E8E8">
                  <a:alpha val="100000"/>
                </a:srgbClr>
              </a:solidFill>
              <a:prstDash val="solid"/>
              <a:round/>
            </a:ln>
          </p:spPr>
          <p:txBody>
            <a:bodyPr/>
            <a:lstStyle/>
            <a:p/>
          </p:txBody>
        </p:sp>
        <p:sp>
          <p:nvSpPr>
            <p:cNvPr id="45" name="pl45"/>
            <p:cNvSpPr/>
            <p:nvPr/>
          </p:nvSpPr>
          <p:spPr>
            <a:xfrm>
              <a:off x="3052792" y="3853183"/>
              <a:ext cx="68181" cy="0"/>
            </a:xfrm>
            <a:custGeom>
              <a:avLst/>
              <a:pathLst>
                <a:path w="68181" h="0">
                  <a:moveTo>
                    <a:pt x="0" y="0"/>
                  </a:moveTo>
                  <a:lnTo>
                    <a:pt x="68181" y="0"/>
                  </a:lnTo>
                </a:path>
              </a:pathLst>
            </a:custGeom>
            <a:ln w="81303" cap="flat">
              <a:solidFill>
                <a:srgbClr val="E8E8E8">
                  <a:alpha val="100000"/>
                </a:srgbClr>
              </a:solidFill>
              <a:prstDash val="solid"/>
              <a:round/>
            </a:ln>
          </p:spPr>
          <p:txBody>
            <a:bodyPr/>
            <a:lstStyle/>
            <a:p/>
          </p:txBody>
        </p:sp>
        <p:sp>
          <p:nvSpPr>
            <p:cNvPr id="46" name="pl46"/>
            <p:cNvSpPr/>
            <p:nvPr/>
          </p:nvSpPr>
          <p:spPr>
            <a:xfrm>
              <a:off x="2943703" y="4015527"/>
              <a:ext cx="68181" cy="0"/>
            </a:xfrm>
            <a:custGeom>
              <a:avLst/>
              <a:pathLst>
                <a:path w="68181" h="0">
                  <a:moveTo>
                    <a:pt x="0" y="0"/>
                  </a:moveTo>
                  <a:lnTo>
                    <a:pt x="68181" y="0"/>
                  </a:lnTo>
                </a:path>
              </a:pathLst>
            </a:custGeom>
            <a:ln w="81303" cap="flat">
              <a:solidFill>
                <a:srgbClr val="E8E8E8">
                  <a:alpha val="100000"/>
                </a:srgbClr>
              </a:solidFill>
              <a:prstDash val="solid"/>
              <a:round/>
            </a:ln>
          </p:spPr>
          <p:txBody>
            <a:bodyPr/>
            <a:lstStyle/>
            <a:p/>
          </p:txBody>
        </p:sp>
        <p:sp>
          <p:nvSpPr>
            <p:cNvPr id="47" name="pl47"/>
            <p:cNvSpPr/>
            <p:nvPr/>
          </p:nvSpPr>
          <p:spPr>
            <a:xfrm>
              <a:off x="3039156" y="4177871"/>
              <a:ext cx="54544" cy="0"/>
            </a:xfrm>
            <a:custGeom>
              <a:avLst/>
              <a:pathLst>
                <a:path w="54544" h="0">
                  <a:moveTo>
                    <a:pt x="0" y="0"/>
                  </a:moveTo>
                  <a:lnTo>
                    <a:pt x="54544" y="0"/>
                  </a:lnTo>
                </a:path>
              </a:pathLst>
            </a:custGeom>
            <a:ln w="81303" cap="flat">
              <a:solidFill>
                <a:srgbClr val="E8E8E8">
                  <a:alpha val="100000"/>
                </a:srgbClr>
              </a:solidFill>
              <a:prstDash val="solid"/>
              <a:round/>
            </a:ln>
          </p:spPr>
          <p:txBody>
            <a:bodyPr/>
            <a:lstStyle/>
            <a:p/>
          </p:txBody>
        </p:sp>
        <p:sp>
          <p:nvSpPr>
            <p:cNvPr id="48" name="pl48"/>
            <p:cNvSpPr/>
            <p:nvPr/>
          </p:nvSpPr>
          <p:spPr>
            <a:xfrm>
              <a:off x="3025520" y="4340215"/>
              <a:ext cx="54544" cy="0"/>
            </a:xfrm>
            <a:custGeom>
              <a:avLst/>
              <a:pathLst>
                <a:path w="54544" h="0">
                  <a:moveTo>
                    <a:pt x="0" y="0"/>
                  </a:moveTo>
                  <a:lnTo>
                    <a:pt x="54544" y="0"/>
                  </a:lnTo>
                </a:path>
              </a:pathLst>
            </a:custGeom>
            <a:ln w="81303" cap="flat">
              <a:solidFill>
                <a:srgbClr val="E8E8E8">
                  <a:alpha val="100000"/>
                </a:srgbClr>
              </a:solidFill>
              <a:prstDash val="solid"/>
              <a:round/>
            </a:ln>
          </p:spPr>
          <p:txBody>
            <a:bodyPr/>
            <a:lstStyle/>
            <a:p/>
          </p:txBody>
        </p:sp>
        <p:sp>
          <p:nvSpPr>
            <p:cNvPr id="49" name="pl49"/>
            <p:cNvSpPr/>
            <p:nvPr/>
          </p:nvSpPr>
          <p:spPr>
            <a:xfrm>
              <a:off x="2670978" y="4502558"/>
              <a:ext cx="54544" cy="0"/>
            </a:xfrm>
            <a:custGeom>
              <a:avLst/>
              <a:pathLst>
                <a:path w="54544" h="0">
                  <a:moveTo>
                    <a:pt x="0" y="0"/>
                  </a:moveTo>
                  <a:lnTo>
                    <a:pt x="54544" y="0"/>
                  </a:lnTo>
                </a:path>
              </a:pathLst>
            </a:custGeom>
            <a:ln w="81303" cap="flat">
              <a:solidFill>
                <a:srgbClr val="E8E8E8">
                  <a:alpha val="100000"/>
                </a:srgbClr>
              </a:solidFill>
              <a:prstDash val="solid"/>
              <a:round/>
            </a:ln>
          </p:spPr>
          <p:txBody>
            <a:bodyPr/>
            <a:lstStyle/>
            <a:p/>
          </p:txBody>
        </p:sp>
        <p:sp>
          <p:nvSpPr>
            <p:cNvPr id="50" name="pl50"/>
            <p:cNvSpPr/>
            <p:nvPr/>
          </p:nvSpPr>
          <p:spPr>
            <a:xfrm>
              <a:off x="3066428" y="4664902"/>
              <a:ext cx="54544" cy="0"/>
            </a:xfrm>
            <a:custGeom>
              <a:avLst/>
              <a:pathLst>
                <a:path w="54544" h="0">
                  <a:moveTo>
                    <a:pt x="0" y="0"/>
                  </a:moveTo>
                  <a:lnTo>
                    <a:pt x="54544" y="0"/>
                  </a:lnTo>
                </a:path>
              </a:pathLst>
            </a:custGeom>
            <a:ln w="81303" cap="flat">
              <a:solidFill>
                <a:srgbClr val="E8E8E8">
                  <a:alpha val="100000"/>
                </a:srgbClr>
              </a:solidFill>
              <a:prstDash val="solid"/>
              <a:round/>
            </a:ln>
          </p:spPr>
          <p:txBody>
            <a:bodyPr/>
            <a:lstStyle/>
            <a:p/>
          </p:txBody>
        </p:sp>
        <p:sp>
          <p:nvSpPr>
            <p:cNvPr id="51" name="pl51"/>
            <p:cNvSpPr/>
            <p:nvPr/>
          </p:nvSpPr>
          <p:spPr>
            <a:xfrm>
              <a:off x="2766432" y="4827246"/>
              <a:ext cx="40908" cy="0"/>
            </a:xfrm>
            <a:custGeom>
              <a:avLst/>
              <a:pathLst>
                <a:path w="40908" h="0">
                  <a:moveTo>
                    <a:pt x="0" y="0"/>
                  </a:moveTo>
                  <a:lnTo>
                    <a:pt x="40908" y="0"/>
                  </a:lnTo>
                </a:path>
              </a:pathLst>
            </a:custGeom>
            <a:ln w="81303" cap="flat">
              <a:solidFill>
                <a:srgbClr val="E8E8E8">
                  <a:alpha val="100000"/>
                </a:srgbClr>
              </a:solidFill>
              <a:prstDash val="solid"/>
              <a:round/>
            </a:ln>
          </p:spPr>
          <p:txBody>
            <a:bodyPr/>
            <a:lstStyle/>
            <a:p/>
          </p:txBody>
        </p:sp>
        <p:sp>
          <p:nvSpPr>
            <p:cNvPr id="52" name="pl52"/>
            <p:cNvSpPr/>
            <p:nvPr/>
          </p:nvSpPr>
          <p:spPr>
            <a:xfrm>
              <a:off x="3093701" y="4989590"/>
              <a:ext cx="40908" cy="0"/>
            </a:xfrm>
            <a:custGeom>
              <a:avLst/>
              <a:pathLst>
                <a:path w="40908" h="0">
                  <a:moveTo>
                    <a:pt x="0" y="0"/>
                  </a:moveTo>
                  <a:lnTo>
                    <a:pt x="40908" y="0"/>
                  </a:lnTo>
                </a:path>
              </a:pathLst>
            </a:custGeom>
            <a:ln w="81303" cap="flat">
              <a:solidFill>
                <a:srgbClr val="E8E8E8">
                  <a:alpha val="100000"/>
                </a:srgbClr>
              </a:solidFill>
              <a:prstDash val="solid"/>
              <a:round/>
            </a:ln>
          </p:spPr>
          <p:txBody>
            <a:bodyPr/>
            <a:lstStyle/>
            <a:p/>
          </p:txBody>
        </p:sp>
        <p:sp>
          <p:nvSpPr>
            <p:cNvPr id="53" name="pl53"/>
            <p:cNvSpPr/>
            <p:nvPr/>
          </p:nvSpPr>
          <p:spPr>
            <a:xfrm>
              <a:off x="2848249" y="5151933"/>
              <a:ext cx="40908" cy="0"/>
            </a:xfrm>
            <a:custGeom>
              <a:avLst/>
              <a:pathLst>
                <a:path w="40908" h="0">
                  <a:moveTo>
                    <a:pt x="0" y="0"/>
                  </a:moveTo>
                  <a:lnTo>
                    <a:pt x="40908" y="0"/>
                  </a:lnTo>
                </a:path>
              </a:pathLst>
            </a:custGeom>
            <a:ln w="81303" cap="flat">
              <a:solidFill>
                <a:srgbClr val="E8E8E8">
                  <a:alpha val="100000"/>
                </a:srgbClr>
              </a:solidFill>
              <a:prstDash val="solid"/>
              <a:round/>
            </a:ln>
          </p:spPr>
          <p:txBody>
            <a:bodyPr/>
            <a:lstStyle/>
            <a:p/>
          </p:txBody>
        </p:sp>
        <p:sp>
          <p:nvSpPr>
            <p:cNvPr id="54" name="pl54"/>
            <p:cNvSpPr/>
            <p:nvPr/>
          </p:nvSpPr>
          <p:spPr>
            <a:xfrm>
              <a:off x="3120973" y="5314277"/>
              <a:ext cx="40908" cy="0"/>
            </a:xfrm>
            <a:custGeom>
              <a:avLst/>
              <a:pathLst>
                <a:path w="40908" h="0">
                  <a:moveTo>
                    <a:pt x="0" y="0"/>
                  </a:moveTo>
                  <a:lnTo>
                    <a:pt x="40908" y="0"/>
                  </a:lnTo>
                </a:path>
              </a:pathLst>
            </a:custGeom>
            <a:ln w="81303" cap="flat">
              <a:solidFill>
                <a:srgbClr val="E8E8E8">
                  <a:alpha val="100000"/>
                </a:srgbClr>
              </a:solidFill>
              <a:prstDash val="solid"/>
              <a:round/>
            </a:ln>
          </p:spPr>
          <p:txBody>
            <a:bodyPr/>
            <a:lstStyle/>
            <a:p/>
          </p:txBody>
        </p:sp>
        <p:sp>
          <p:nvSpPr>
            <p:cNvPr id="55" name="pl55"/>
            <p:cNvSpPr/>
            <p:nvPr/>
          </p:nvSpPr>
          <p:spPr>
            <a:xfrm>
              <a:off x="3161882" y="5476621"/>
              <a:ext cx="13636" cy="0"/>
            </a:xfrm>
            <a:custGeom>
              <a:avLst/>
              <a:pathLst>
                <a:path w="13636" h="0">
                  <a:moveTo>
                    <a:pt x="0" y="0"/>
                  </a:moveTo>
                  <a:lnTo>
                    <a:pt x="13636" y="0"/>
                  </a:lnTo>
                </a:path>
              </a:pathLst>
            </a:custGeom>
            <a:ln w="81303" cap="flat">
              <a:solidFill>
                <a:srgbClr val="E8E8E8">
                  <a:alpha val="100000"/>
                </a:srgbClr>
              </a:solidFill>
              <a:prstDash val="solid"/>
              <a:round/>
            </a:ln>
          </p:spPr>
          <p:txBody>
            <a:bodyPr/>
            <a:lstStyle/>
            <a:p/>
          </p:txBody>
        </p:sp>
        <p:sp>
          <p:nvSpPr>
            <p:cNvPr id="56" name="pt56"/>
            <p:cNvSpPr/>
            <p:nvPr/>
          </p:nvSpPr>
          <p:spPr>
            <a:xfrm>
              <a:off x="2652842" y="22252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7" name="pt57"/>
            <p:cNvSpPr/>
            <p:nvPr/>
          </p:nvSpPr>
          <p:spPr>
            <a:xfrm>
              <a:off x="2530116" y="22252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8" name="pt58"/>
            <p:cNvSpPr/>
            <p:nvPr/>
          </p:nvSpPr>
          <p:spPr>
            <a:xfrm>
              <a:off x="2802840" y="48227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9" name="pt59"/>
            <p:cNvSpPr/>
            <p:nvPr/>
          </p:nvSpPr>
          <p:spPr>
            <a:xfrm>
              <a:off x="2761932" y="48227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0" name="pt60"/>
            <p:cNvSpPr/>
            <p:nvPr/>
          </p:nvSpPr>
          <p:spPr>
            <a:xfrm>
              <a:off x="3089201" y="41733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1" name="pt61"/>
            <p:cNvSpPr/>
            <p:nvPr/>
          </p:nvSpPr>
          <p:spPr>
            <a:xfrm>
              <a:off x="3034656" y="41733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2" name="pt62"/>
            <p:cNvSpPr/>
            <p:nvPr/>
          </p:nvSpPr>
          <p:spPr>
            <a:xfrm>
              <a:off x="3130109" y="49850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3" name="pt63"/>
            <p:cNvSpPr/>
            <p:nvPr/>
          </p:nvSpPr>
          <p:spPr>
            <a:xfrm>
              <a:off x="3089201" y="49850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4" name="pt64"/>
            <p:cNvSpPr/>
            <p:nvPr/>
          </p:nvSpPr>
          <p:spPr>
            <a:xfrm>
              <a:off x="2884658" y="51474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5" name="pt65"/>
            <p:cNvSpPr/>
            <p:nvPr/>
          </p:nvSpPr>
          <p:spPr>
            <a:xfrm>
              <a:off x="2843749" y="51474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6" name="pt66"/>
            <p:cNvSpPr/>
            <p:nvPr/>
          </p:nvSpPr>
          <p:spPr>
            <a:xfrm>
              <a:off x="2898294" y="23875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7" name="pt67"/>
            <p:cNvSpPr/>
            <p:nvPr/>
          </p:nvSpPr>
          <p:spPr>
            <a:xfrm>
              <a:off x="2775568" y="23875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8" name="pt68"/>
            <p:cNvSpPr/>
            <p:nvPr/>
          </p:nvSpPr>
          <p:spPr>
            <a:xfrm>
              <a:off x="2816477" y="25499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9" name="pt69"/>
            <p:cNvSpPr/>
            <p:nvPr/>
          </p:nvSpPr>
          <p:spPr>
            <a:xfrm>
              <a:off x="2707387" y="25499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0" name="pt70"/>
            <p:cNvSpPr/>
            <p:nvPr/>
          </p:nvSpPr>
          <p:spPr>
            <a:xfrm>
              <a:off x="3048292" y="31993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1" name="pt71"/>
            <p:cNvSpPr/>
            <p:nvPr/>
          </p:nvSpPr>
          <p:spPr>
            <a:xfrm>
              <a:off x="2966475" y="31993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2" name="pt72"/>
            <p:cNvSpPr/>
            <p:nvPr/>
          </p:nvSpPr>
          <p:spPr>
            <a:xfrm>
              <a:off x="2775568" y="27122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3" name="pt73"/>
            <p:cNvSpPr/>
            <p:nvPr/>
          </p:nvSpPr>
          <p:spPr>
            <a:xfrm>
              <a:off x="2666478" y="27122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4" name="pt74"/>
            <p:cNvSpPr/>
            <p:nvPr/>
          </p:nvSpPr>
          <p:spPr>
            <a:xfrm>
              <a:off x="3021020" y="33616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5" name="pt75"/>
            <p:cNvSpPr/>
            <p:nvPr/>
          </p:nvSpPr>
          <p:spPr>
            <a:xfrm>
              <a:off x="2939203" y="33616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6" name="pt76"/>
            <p:cNvSpPr/>
            <p:nvPr/>
          </p:nvSpPr>
          <p:spPr>
            <a:xfrm>
              <a:off x="3089201" y="35239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7" name="pt77"/>
            <p:cNvSpPr/>
            <p:nvPr/>
          </p:nvSpPr>
          <p:spPr>
            <a:xfrm>
              <a:off x="3021020" y="35239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8" name="pt78"/>
            <p:cNvSpPr/>
            <p:nvPr/>
          </p:nvSpPr>
          <p:spPr>
            <a:xfrm>
              <a:off x="3075565" y="43357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9" name="pt79"/>
            <p:cNvSpPr/>
            <p:nvPr/>
          </p:nvSpPr>
          <p:spPr>
            <a:xfrm>
              <a:off x="3021020" y="43357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0" name="pt80"/>
            <p:cNvSpPr/>
            <p:nvPr/>
          </p:nvSpPr>
          <p:spPr>
            <a:xfrm>
              <a:off x="2761932"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1" name="pt81"/>
            <p:cNvSpPr/>
            <p:nvPr/>
          </p:nvSpPr>
          <p:spPr>
            <a:xfrm>
              <a:off x="2693751"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2" name="pt82"/>
            <p:cNvSpPr/>
            <p:nvPr/>
          </p:nvSpPr>
          <p:spPr>
            <a:xfrm>
              <a:off x="3116473" y="38486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3" name="pt83"/>
            <p:cNvSpPr/>
            <p:nvPr/>
          </p:nvSpPr>
          <p:spPr>
            <a:xfrm>
              <a:off x="3048292" y="38486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4" name="pt84"/>
            <p:cNvSpPr/>
            <p:nvPr/>
          </p:nvSpPr>
          <p:spPr>
            <a:xfrm>
              <a:off x="2980111" y="20629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5" name="pt85"/>
            <p:cNvSpPr/>
            <p:nvPr/>
          </p:nvSpPr>
          <p:spPr>
            <a:xfrm>
              <a:off x="2775568" y="20629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6" name="pt86"/>
            <p:cNvSpPr/>
            <p:nvPr/>
          </p:nvSpPr>
          <p:spPr>
            <a:xfrm>
              <a:off x="3007384" y="40110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7" name="pt87"/>
            <p:cNvSpPr/>
            <p:nvPr/>
          </p:nvSpPr>
          <p:spPr>
            <a:xfrm>
              <a:off x="2939203" y="40110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8" name="pt88"/>
            <p:cNvSpPr/>
            <p:nvPr/>
          </p:nvSpPr>
          <p:spPr>
            <a:xfrm>
              <a:off x="2721023" y="44980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9" name="pt89"/>
            <p:cNvSpPr/>
            <p:nvPr/>
          </p:nvSpPr>
          <p:spPr>
            <a:xfrm>
              <a:off x="2666478" y="44980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0" name="pt90"/>
            <p:cNvSpPr/>
            <p:nvPr/>
          </p:nvSpPr>
          <p:spPr>
            <a:xfrm>
              <a:off x="3157382" y="53097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1" name="pt91"/>
            <p:cNvSpPr/>
            <p:nvPr/>
          </p:nvSpPr>
          <p:spPr>
            <a:xfrm>
              <a:off x="3116473" y="53097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2" name="pt92"/>
            <p:cNvSpPr/>
            <p:nvPr/>
          </p:nvSpPr>
          <p:spPr>
            <a:xfrm>
              <a:off x="3171018" y="54721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3" name="pt93"/>
            <p:cNvSpPr/>
            <p:nvPr/>
          </p:nvSpPr>
          <p:spPr>
            <a:xfrm>
              <a:off x="3157382" y="54721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4" name="pt94"/>
            <p:cNvSpPr/>
            <p:nvPr/>
          </p:nvSpPr>
          <p:spPr>
            <a:xfrm>
              <a:off x="3116473" y="46604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5" name="pt95"/>
            <p:cNvSpPr/>
            <p:nvPr/>
          </p:nvSpPr>
          <p:spPr>
            <a:xfrm>
              <a:off x="3061928" y="46604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6" name="pt96"/>
            <p:cNvSpPr/>
            <p:nvPr/>
          </p:nvSpPr>
          <p:spPr>
            <a:xfrm>
              <a:off x="2980111" y="19005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7" name="pt97"/>
            <p:cNvSpPr/>
            <p:nvPr/>
          </p:nvSpPr>
          <p:spPr>
            <a:xfrm>
              <a:off x="2707387" y="19005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8" name="pt98"/>
            <p:cNvSpPr/>
            <p:nvPr/>
          </p:nvSpPr>
          <p:spPr>
            <a:xfrm>
              <a:off x="3116473" y="28746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9" name="pt99"/>
            <p:cNvSpPr/>
            <p:nvPr/>
          </p:nvSpPr>
          <p:spPr>
            <a:xfrm>
              <a:off x="3007384" y="28746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0" name="pt100"/>
            <p:cNvSpPr/>
            <p:nvPr/>
          </p:nvSpPr>
          <p:spPr>
            <a:xfrm>
              <a:off x="3061928" y="30369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1" name="pt101"/>
            <p:cNvSpPr/>
            <p:nvPr/>
          </p:nvSpPr>
          <p:spPr>
            <a:xfrm>
              <a:off x="2952839" y="30369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2" name="pt102"/>
            <p:cNvSpPr/>
            <p:nvPr/>
          </p:nvSpPr>
          <p:spPr>
            <a:xfrm>
              <a:off x="2612190" y="218459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03" name="pt103"/>
            <p:cNvSpPr/>
            <p:nvPr/>
          </p:nvSpPr>
          <p:spPr>
            <a:xfrm>
              <a:off x="2489464" y="218459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4" name="pt104"/>
            <p:cNvSpPr/>
            <p:nvPr/>
          </p:nvSpPr>
          <p:spPr>
            <a:xfrm>
              <a:off x="2762189" y="478209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05" name="pt105"/>
            <p:cNvSpPr/>
            <p:nvPr/>
          </p:nvSpPr>
          <p:spPr>
            <a:xfrm>
              <a:off x="2721280" y="478209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6" name="pt106"/>
            <p:cNvSpPr/>
            <p:nvPr/>
          </p:nvSpPr>
          <p:spPr>
            <a:xfrm>
              <a:off x="3048549" y="413271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07" name="pt107"/>
            <p:cNvSpPr/>
            <p:nvPr/>
          </p:nvSpPr>
          <p:spPr>
            <a:xfrm>
              <a:off x="2994004" y="413271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8" name="pt108"/>
            <p:cNvSpPr/>
            <p:nvPr/>
          </p:nvSpPr>
          <p:spPr>
            <a:xfrm>
              <a:off x="3089458" y="494443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09" name="pt109"/>
            <p:cNvSpPr/>
            <p:nvPr/>
          </p:nvSpPr>
          <p:spPr>
            <a:xfrm>
              <a:off x="3048549" y="494443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0" name="pt110"/>
            <p:cNvSpPr/>
            <p:nvPr/>
          </p:nvSpPr>
          <p:spPr>
            <a:xfrm>
              <a:off x="2844006" y="510678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11" name="pt111"/>
            <p:cNvSpPr/>
            <p:nvPr/>
          </p:nvSpPr>
          <p:spPr>
            <a:xfrm>
              <a:off x="2803097" y="510678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2" name="pt112"/>
            <p:cNvSpPr/>
            <p:nvPr/>
          </p:nvSpPr>
          <p:spPr>
            <a:xfrm>
              <a:off x="2857642" y="234693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13" name="pt113"/>
            <p:cNvSpPr/>
            <p:nvPr/>
          </p:nvSpPr>
          <p:spPr>
            <a:xfrm>
              <a:off x="2734916" y="234693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4" name="pt114"/>
            <p:cNvSpPr/>
            <p:nvPr/>
          </p:nvSpPr>
          <p:spPr>
            <a:xfrm>
              <a:off x="2775825" y="250928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15" name="pt115"/>
            <p:cNvSpPr/>
            <p:nvPr/>
          </p:nvSpPr>
          <p:spPr>
            <a:xfrm>
              <a:off x="2666735" y="250928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6" name="pt116"/>
            <p:cNvSpPr/>
            <p:nvPr/>
          </p:nvSpPr>
          <p:spPr>
            <a:xfrm>
              <a:off x="3007640" y="315865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17" name="pt117"/>
            <p:cNvSpPr/>
            <p:nvPr/>
          </p:nvSpPr>
          <p:spPr>
            <a:xfrm>
              <a:off x="2925823" y="315865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8" name="pt118"/>
            <p:cNvSpPr/>
            <p:nvPr/>
          </p:nvSpPr>
          <p:spPr>
            <a:xfrm>
              <a:off x="2734916" y="267162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19" name="pt119"/>
            <p:cNvSpPr/>
            <p:nvPr/>
          </p:nvSpPr>
          <p:spPr>
            <a:xfrm>
              <a:off x="2625827" y="267162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0" name="pt120"/>
            <p:cNvSpPr/>
            <p:nvPr/>
          </p:nvSpPr>
          <p:spPr>
            <a:xfrm>
              <a:off x="2980368" y="332100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21" name="pt121"/>
            <p:cNvSpPr/>
            <p:nvPr/>
          </p:nvSpPr>
          <p:spPr>
            <a:xfrm>
              <a:off x="2898551" y="332100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2" name="pt122"/>
            <p:cNvSpPr/>
            <p:nvPr/>
          </p:nvSpPr>
          <p:spPr>
            <a:xfrm>
              <a:off x="3048549" y="348334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23" name="pt123"/>
            <p:cNvSpPr/>
            <p:nvPr/>
          </p:nvSpPr>
          <p:spPr>
            <a:xfrm>
              <a:off x="2980368" y="348334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4" name="pt124"/>
            <p:cNvSpPr/>
            <p:nvPr/>
          </p:nvSpPr>
          <p:spPr>
            <a:xfrm>
              <a:off x="3034913" y="429506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25" name="pt125"/>
            <p:cNvSpPr/>
            <p:nvPr/>
          </p:nvSpPr>
          <p:spPr>
            <a:xfrm>
              <a:off x="2980368" y="429506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6" name="pt126"/>
            <p:cNvSpPr/>
            <p:nvPr/>
          </p:nvSpPr>
          <p:spPr>
            <a:xfrm>
              <a:off x="2721280" y="364568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27" name="pt127"/>
            <p:cNvSpPr/>
            <p:nvPr/>
          </p:nvSpPr>
          <p:spPr>
            <a:xfrm>
              <a:off x="2653099" y="36456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8" name="pt128"/>
            <p:cNvSpPr/>
            <p:nvPr/>
          </p:nvSpPr>
          <p:spPr>
            <a:xfrm>
              <a:off x="3075821" y="380803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29" name="pt129"/>
            <p:cNvSpPr/>
            <p:nvPr/>
          </p:nvSpPr>
          <p:spPr>
            <a:xfrm>
              <a:off x="3007640" y="380803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0" name="pt130"/>
            <p:cNvSpPr/>
            <p:nvPr/>
          </p:nvSpPr>
          <p:spPr>
            <a:xfrm>
              <a:off x="2939459" y="202225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31" name="pt131"/>
            <p:cNvSpPr/>
            <p:nvPr/>
          </p:nvSpPr>
          <p:spPr>
            <a:xfrm>
              <a:off x="2734916" y="202225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2" name="pt132"/>
            <p:cNvSpPr/>
            <p:nvPr/>
          </p:nvSpPr>
          <p:spPr>
            <a:xfrm>
              <a:off x="2966732" y="397037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33" name="pt133"/>
            <p:cNvSpPr/>
            <p:nvPr/>
          </p:nvSpPr>
          <p:spPr>
            <a:xfrm>
              <a:off x="2898551" y="397037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4" name="pt134"/>
            <p:cNvSpPr/>
            <p:nvPr/>
          </p:nvSpPr>
          <p:spPr>
            <a:xfrm>
              <a:off x="2680371" y="445740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35" name="pt135"/>
            <p:cNvSpPr/>
            <p:nvPr/>
          </p:nvSpPr>
          <p:spPr>
            <a:xfrm>
              <a:off x="2625827" y="445740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6" name="pt136"/>
            <p:cNvSpPr/>
            <p:nvPr/>
          </p:nvSpPr>
          <p:spPr>
            <a:xfrm>
              <a:off x="3116730" y="526912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37" name="pt137"/>
            <p:cNvSpPr/>
            <p:nvPr/>
          </p:nvSpPr>
          <p:spPr>
            <a:xfrm>
              <a:off x="3075821" y="526912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8" name="pt138"/>
            <p:cNvSpPr/>
            <p:nvPr/>
          </p:nvSpPr>
          <p:spPr>
            <a:xfrm>
              <a:off x="3130366" y="543146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39" name="pt139"/>
            <p:cNvSpPr/>
            <p:nvPr/>
          </p:nvSpPr>
          <p:spPr>
            <a:xfrm>
              <a:off x="3116730" y="543146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0" name="pt140"/>
            <p:cNvSpPr/>
            <p:nvPr/>
          </p:nvSpPr>
          <p:spPr>
            <a:xfrm>
              <a:off x="3075821" y="461975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41" name="pt141"/>
            <p:cNvSpPr/>
            <p:nvPr/>
          </p:nvSpPr>
          <p:spPr>
            <a:xfrm>
              <a:off x="3021277" y="461975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2" name="pt142"/>
            <p:cNvSpPr/>
            <p:nvPr/>
          </p:nvSpPr>
          <p:spPr>
            <a:xfrm>
              <a:off x="2939459" y="185990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43" name="pt143"/>
            <p:cNvSpPr/>
            <p:nvPr/>
          </p:nvSpPr>
          <p:spPr>
            <a:xfrm>
              <a:off x="2666735" y="185990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4" name="pt144"/>
            <p:cNvSpPr/>
            <p:nvPr/>
          </p:nvSpPr>
          <p:spPr>
            <a:xfrm>
              <a:off x="3075821" y="283396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45" name="pt145"/>
            <p:cNvSpPr/>
            <p:nvPr/>
          </p:nvSpPr>
          <p:spPr>
            <a:xfrm>
              <a:off x="2966732" y="283396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6" name="pt146"/>
            <p:cNvSpPr/>
            <p:nvPr/>
          </p:nvSpPr>
          <p:spPr>
            <a:xfrm>
              <a:off x="3021277" y="299631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47" name="pt147"/>
            <p:cNvSpPr/>
            <p:nvPr/>
          </p:nvSpPr>
          <p:spPr>
            <a:xfrm>
              <a:off x="2912187" y="299631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8" name="tx148"/>
            <p:cNvSpPr/>
            <p:nvPr/>
          </p:nvSpPr>
          <p:spPr>
            <a:xfrm>
              <a:off x="3291010" y="218841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-9%</a:t>
              </a:r>
            </a:p>
          </p:txBody>
        </p:sp>
        <p:sp>
          <p:nvSpPr>
            <p:cNvPr id="149" name="tx149"/>
            <p:cNvSpPr/>
            <p:nvPr/>
          </p:nvSpPr>
          <p:spPr>
            <a:xfrm>
              <a:off x="3291010" y="478591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150" name="tx150"/>
            <p:cNvSpPr/>
            <p:nvPr/>
          </p:nvSpPr>
          <p:spPr>
            <a:xfrm>
              <a:off x="3291010" y="413654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151" name="tx151"/>
            <p:cNvSpPr/>
            <p:nvPr/>
          </p:nvSpPr>
          <p:spPr>
            <a:xfrm>
              <a:off x="3291010" y="494825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152" name="tx152"/>
            <p:cNvSpPr/>
            <p:nvPr/>
          </p:nvSpPr>
          <p:spPr>
            <a:xfrm>
              <a:off x="3291010" y="511060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153" name="tx153"/>
            <p:cNvSpPr/>
            <p:nvPr/>
          </p:nvSpPr>
          <p:spPr>
            <a:xfrm>
              <a:off x="3291010" y="2350758"/>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-9%</a:t>
              </a:r>
            </a:p>
          </p:txBody>
        </p:sp>
        <p:sp>
          <p:nvSpPr>
            <p:cNvPr id="154" name="tx154"/>
            <p:cNvSpPr/>
            <p:nvPr/>
          </p:nvSpPr>
          <p:spPr>
            <a:xfrm>
              <a:off x="3291010" y="251310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155" name="tx155"/>
            <p:cNvSpPr/>
            <p:nvPr/>
          </p:nvSpPr>
          <p:spPr>
            <a:xfrm>
              <a:off x="3291010" y="316247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156" name="tx156"/>
            <p:cNvSpPr/>
            <p:nvPr/>
          </p:nvSpPr>
          <p:spPr>
            <a:xfrm>
              <a:off x="3291010" y="267544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157" name="tx157"/>
            <p:cNvSpPr/>
            <p:nvPr/>
          </p:nvSpPr>
          <p:spPr>
            <a:xfrm>
              <a:off x="3291010" y="3324821"/>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158" name="tx158"/>
            <p:cNvSpPr/>
            <p:nvPr/>
          </p:nvSpPr>
          <p:spPr>
            <a:xfrm>
              <a:off x="3291010" y="348716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159" name="tx159"/>
            <p:cNvSpPr/>
            <p:nvPr/>
          </p:nvSpPr>
          <p:spPr>
            <a:xfrm>
              <a:off x="3291010" y="4298884"/>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160" name="tx160"/>
            <p:cNvSpPr/>
            <p:nvPr/>
          </p:nvSpPr>
          <p:spPr>
            <a:xfrm>
              <a:off x="3291010" y="364950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161" name="tx161"/>
            <p:cNvSpPr/>
            <p:nvPr/>
          </p:nvSpPr>
          <p:spPr>
            <a:xfrm>
              <a:off x="3291010" y="381185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162" name="tx162"/>
            <p:cNvSpPr/>
            <p:nvPr/>
          </p:nvSpPr>
          <p:spPr>
            <a:xfrm>
              <a:off x="3258915" y="2026071"/>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-15%</a:t>
              </a:r>
            </a:p>
          </p:txBody>
        </p:sp>
        <p:sp>
          <p:nvSpPr>
            <p:cNvPr id="163" name="tx163"/>
            <p:cNvSpPr/>
            <p:nvPr/>
          </p:nvSpPr>
          <p:spPr>
            <a:xfrm>
              <a:off x="3291010" y="397419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164" name="tx164"/>
            <p:cNvSpPr/>
            <p:nvPr/>
          </p:nvSpPr>
          <p:spPr>
            <a:xfrm>
              <a:off x="3291010" y="446122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165" name="tx165"/>
            <p:cNvSpPr/>
            <p:nvPr/>
          </p:nvSpPr>
          <p:spPr>
            <a:xfrm>
              <a:off x="3291010" y="527294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166" name="tx166"/>
            <p:cNvSpPr/>
            <p:nvPr/>
          </p:nvSpPr>
          <p:spPr>
            <a:xfrm>
              <a:off x="3291010" y="543529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67" name="tx167"/>
            <p:cNvSpPr/>
            <p:nvPr/>
          </p:nvSpPr>
          <p:spPr>
            <a:xfrm>
              <a:off x="3291010" y="4623571"/>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168" name="tx168"/>
            <p:cNvSpPr/>
            <p:nvPr/>
          </p:nvSpPr>
          <p:spPr>
            <a:xfrm>
              <a:off x="3258915" y="1863727"/>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-20%</a:t>
              </a:r>
            </a:p>
          </p:txBody>
        </p:sp>
        <p:sp>
          <p:nvSpPr>
            <p:cNvPr id="169" name="tx169"/>
            <p:cNvSpPr/>
            <p:nvPr/>
          </p:nvSpPr>
          <p:spPr>
            <a:xfrm>
              <a:off x="3291010" y="283779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170" name="tx170"/>
            <p:cNvSpPr/>
            <p:nvPr/>
          </p:nvSpPr>
          <p:spPr>
            <a:xfrm>
              <a:off x="3291010" y="3000134"/>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171" name="rc171"/>
            <p:cNvSpPr/>
            <p:nvPr/>
          </p:nvSpPr>
          <p:spPr>
            <a:xfrm>
              <a:off x="1743716" y="1807652"/>
              <a:ext cx="1799979" cy="3766375"/>
            </a:xfrm>
            <a:prstGeom prst="rect">
              <a:avLst/>
            </a:prstGeom>
            <a:noFill/>
            <a:ln w="13550" cap="rnd">
              <a:solidFill>
                <a:srgbClr val="999999">
                  <a:alpha val="100000"/>
                </a:srgbClr>
              </a:solidFill>
              <a:prstDash val="solid"/>
              <a:round/>
            </a:ln>
          </p:spPr>
          <p:txBody>
            <a:bodyPr/>
            <a:lstStyle/>
            <a:p/>
          </p:txBody>
        </p:sp>
        <p:sp>
          <p:nvSpPr>
            <p:cNvPr id="172" name="pl172"/>
            <p:cNvSpPr/>
            <p:nvPr/>
          </p:nvSpPr>
          <p:spPr>
            <a:xfrm>
              <a:off x="4589952" y="5456328"/>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173" name="pl173"/>
            <p:cNvSpPr/>
            <p:nvPr/>
          </p:nvSpPr>
          <p:spPr>
            <a:xfrm>
              <a:off x="4589952" y="5260163"/>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174" name="pl174"/>
            <p:cNvSpPr/>
            <p:nvPr/>
          </p:nvSpPr>
          <p:spPr>
            <a:xfrm>
              <a:off x="4589952" y="5063997"/>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175" name="pl175"/>
            <p:cNvSpPr/>
            <p:nvPr/>
          </p:nvSpPr>
          <p:spPr>
            <a:xfrm>
              <a:off x="4589952" y="4867832"/>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176" name="pl176"/>
            <p:cNvSpPr/>
            <p:nvPr/>
          </p:nvSpPr>
          <p:spPr>
            <a:xfrm>
              <a:off x="4589952" y="4671666"/>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177" name="pl177"/>
            <p:cNvSpPr/>
            <p:nvPr/>
          </p:nvSpPr>
          <p:spPr>
            <a:xfrm>
              <a:off x="4589952" y="4475501"/>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178" name="pl178"/>
            <p:cNvSpPr/>
            <p:nvPr/>
          </p:nvSpPr>
          <p:spPr>
            <a:xfrm>
              <a:off x="4589952" y="4279336"/>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179" name="pl179"/>
            <p:cNvSpPr/>
            <p:nvPr/>
          </p:nvSpPr>
          <p:spPr>
            <a:xfrm>
              <a:off x="4589952" y="4083170"/>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180" name="pl180"/>
            <p:cNvSpPr/>
            <p:nvPr/>
          </p:nvSpPr>
          <p:spPr>
            <a:xfrm>
              <a:off x="4589952" y="3887005"/>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181" name="pl181"/>
            <p:cNvSpPr/>
            <p:nvPr/>
          </p:nvSpPr>
          <p:spPr>
            <a:xfrm>
              <a:off x="4589952" y="3690839"/>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182" name="pl182"/>
            <p:cNvSpPr/>
            <p:nvPr/>
          </p:nvSpPr>
          <p:spPr>
            <a:xfrm>
              <a:off x="4589952" y="3494674"/>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183" name="pl183"/>
            <p:cNvSpPr/>
            <p:nvPr/>
          </p:nvSpPr>
          <p:spPr>
            <a:xfrm>
              <a:off x="4589952" y="3298509"/>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184" name="pl184"/>
            <p:cNvSpPr/>
            <p:nvPr/>
          </p:nvSpPr>
          <p:spPr>
            <a:xfrm>
              <a:off x="4589952" y="3102343"/>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185" name="pl185"/>
            <p:cNvSpPr/>
            <p:nvPr/>
          </p:nvSpPr>
          <p:spPr>
            <a:xfrm>
              <a:off x="4589952" y="2906178"/>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186" name="pl186"/>
            <p:cNvSpPr/>
            <p:nvPr/>
          </p:nvSpPr>
          <p:spPr>
            <a:xfrm>
              <a:off x="4589952" y="2710013"/>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187" name="pl187"/>
            <p:cNvSpPr/>
            <p:nvPr/>
          </p:nvSpPr>
          <p:spPr>
            <a:xfrm>
              <a:off x="4589952" y="2513847"/>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188" name="pl188"/>
            <p:cNvSpPr/>
            <p:nvPr/>
          </p:nvSpPr>
          <p:spPr>
            <a:xfrm>
              <a:off x="4589952" y="2317682"/>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189" name="pl189"/>
            <p:cNvSpPr/>
            <p:nvPr/>
          </p:nvSpPr>
          <p:spPr>
            <a:xfrm>
              <a:off x="4589952" y="2121516"/>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190" name="pl190"/>
            <p:cNvSpPr/>
            <p:nvPr/>
          </p:nvSpPr>
          <p:spPr>
            <a:xfrm>
              <a:off x="4589952" y="1925351"/>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191" name="pl191"/>
            <p:cNvSpPr/>
            <p:nvPr/>
          </p:nvSpPr>
          <p:spPr>
            <a:xfrm>
              <a:off x="467176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92" name="pl192"/>
            <p:cNvSpPr/>
            <p:nvPr/>
          </p:nvSpPr>
          <p:spPr>
            <a:xfrm>
              <a:off x="4944494"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93" name="pl193"/>
            <p:cNvSpPr/>
            <p:nvPr/>
          </p:nvSpPr>
          <p:spPr>
            <a:xfrm>
              <a:off x="521721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94" name="pl194"/>
            <p:cNvSpPr/>
            <p:nvPr/>
          </p:nvSpPr>
          <p:spPr>
            <a:xfrm>
              <a:off x="548994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95" name="pl195"/>
            <p:cNvSpPr/>
            <p:nvPr/>
          </p:nvSpPr>
          <p:spPr>
            <a:xfrm>
              <a:off x="576266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96" name="pl196"/>
            <p:cNvSpPr/>
            <p:nvPr/>
          </p:nvSpPr>
          <p:spPr>
            <a:xfrm>
              <a:off x="603539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97" name="pl197"/>
            <p:cNvSpPr/>
            <p:nvPr/>
          </p:nvSpPr>
          <p:spPr>
            <a:xfrm>
              <a:off x="5394489" y="1925351"/>
              <a:ext cx="245451" cy="0"/>
            </a:xfrm>
            <a:custGeom>
              <a:avLst/>
              <a:pathLst>
                <a:path w="245451" h="0">
                  <a:moveTo>
                    <a:pt x="0" y="0"/>
                  </a:moveTo>
                  <a:lnTo>
                    <a:pt x="245451" y="0"/>
                  </a:lnTo>
                </a:path>
              </a:pathLst>
            </a:custGeom>
            <a:ln w="81303" cap="flat">
              <a:solidFill>
                <a:srgbClr val="E8E8E8">
                  <a:alpha val="100000"/>
                </a:srgbClr>
              </a:solidFill>
              <a:prstDash val="solid"/>
              <a:round/>
            </a:ln>
          </p:spPr>
          <p:txBody>
            <a:bodyPr/>
            <a:lstStyle/>
            <a:p/>
          </p:txBody>
        </p:sp>
        <p:sp>
          <p:nvSpPr>
            <p:cNvPr id="198" name="pl198"/>
            <p:cNvSpPr/>
            <p:nvPr/>
          </p:nvSpPr>
          <p:spPr>
            <a:xfrm>
              <a:off x="5585395" y="2121516"/>
              <a:ext cx="218179" cy="0"/>
            </a:xfrm>
            <a:custGeom>
              <a:avLst/>
              <a:pathLst>
                <a:path w="218179" h="0">
                  <a:moveTo>
                    <a:pt x="0" y="0"/>
                  </a:moveTo>
                  <a:lnTo>
                    <a:pt x="218179" y="0"/>
                  </a:lnTo>
                </a:path>
              </a:pathLst>
            </a:custGeom>
            <a:ln w="81303" cap="flat">
              <a:solidFill>
                <a:srgbClr val="E8E8E8">
                  <a:alpha val="100000"/>
                </a:srgbClr>
              </a:solidFill>
              <a:prstDash val="solid"/>
              <a:round/>
            </a:ln>
          </p:spPr>
          <p:txBody>
            <a:bodyPr/>
            <a:lstStyle/>
            <a:p/>
          </p:txBody>
        </p:sp>
        <p:sp>
          <p:nvSpPr>
            <p:cNvPr id="199" name="pl199"/>
            <p:cNvSpPr/>
            <p:nvPr/>
          </p:nvSpPr>
          <p:spPr>
            <a:xfrm>
              <a:off x="5517214" y="2317682"/>
              <a:ext cx="218179" cy="0"/>
            </a:xfrm>
            <a:custGeom>
              <a:avLst/>
              <a:pathLst>
                <a:path w="218179" h="0">
                  <a:moveTo>
                    <a:pt x="0" y="0"/>
                  </a:moveTo>
                  <a:lnTo>
                    <a:pt x="218179" y="0"/>
                  </a:lnTo>
                </a:path>
              </a:pathLst>
            </a:custGeom>
            <a:ln w="81303" cap="flat">
              <a:solidFill>
                <a:srgbClr val="E8E8E8">
                  <a:alpha val="100000"/>
                </a:srgbClr>
              </a:solidFill>
              <a:prstDash val="solid"/>
              <a:round/>
            </a:ln>
          </p:spPr>
          <p:txBody>
            <a:bodyPr/>
            <a:lstStyle/>
            <a:p/>
          </p:txBody>
        </p:sp>
        <p:sp>
          <p:nvSpPr>
            <p:cNvPr id="200" name="pl200"/>
            <p:cNvSpPr/>
            <p:nvPr/>
          </p:nvSpPr>
          <p:spPr>
            <a:xfrm>
              <a:off x="5394489" y="2513847"/>
              <a:ext cx="163634" cy="0"/>
            </a:xfrm>
            <a:custGeom>
              <a:avLst/>
              <a:pathLst>
                <a:path w="163634" h="0">
                  <a:moveTo>
                    <a:pt x="0" y="0"/>
                  </a:moveTo>
                  <a:lnTo>
                    <a:pt x="163634" y="0"/>
                  </a:lnTo>
                </a:path>
              </a:pathLst>
            </a:custGeom>
            <a:ln w="81303" cap="flat">
              <a:solidFill>
                <a:srgbClr val="E8E8E8">
                  <a:alpha val="100000"/>
                </a:srgbClr>
              </a:solidFill>
              <a:prstDash val="solid"/>
              <a:round/>
            </a:ln>
          </p:spPr>
          <p:txBody>
            <a:bodyPr/>
            <a:lstStyle/>
            <a:p/>
          </p:txBody>
        </p:sp>
        <p:sp>
          <p:nvSpPr>
            <p:cNvPr id="201" name="pl201"/>
            <p:cNvSpPr/>
            <p:nvPr/>
          </p:nvSpPr>
          <p:spPr>
            <a:xfrm>
              <a:off x="5639940" y="2710013"/>
              <a:ext cx="163634" cy="0"/>
            </a:xfrm>
            <a:custGeom>
              <a:avLst/>
              <a:pathLst>
                <a:path w="163634" h="0">
                  <a:moveTo>
                    <a:pt x="0" y="0"/>
                  </a:moveTo>
                  <a:lnTo>
                    <a:pt x="163634" y="0"/>
                  </a:lnTo>
                </a:path>
              </a:pathLst>
            </a:custGeom>
            <a:ln w="81303" cap="flat">
              <a:solidFill>
                <a:srgbClr val="E8E8E8">
                  <a:alpha val="100000"/>
                </a:srgbClr>
              </a:solidFill>
              <a:prstDash val="solid"/>
              <a:round/>
            </a:ln>
          </p:spPr>
          <p:txBody>
            <a:bodyPr/>
            <a:lstStyle/>
            <a:p/>
          </p:txBody>
        </p:sp>
        <p:sp>
          <p:nvSpPr>
            <p:cNvPr id="202" name="pl202"/>
            <p:cNvSpPr/>
            <p:nvPr/>
          </p:nvSpPr>
          <p:spPr>
            <a:xfrm>
              <a:off x="5503578" y="2906178"/>
              <a:ext cx="163634" cy="0"/>
            </a:xfrm>
            <a:custGeom>
              <a:avLst/>
              <a:pathLst>
                <a:path w="163634" h="0">
                  <a:moveTo>
                    <a:pt x="0" y="0"/>
                  </a:moveTo>
                  <a:lnTo>
                    <a:pt x="163634" y="0"/>
                  </a:lnTo>
                </a:path>
              </a:pathLst>
            </a:custGeom>
            <a:ln w="81303" cap="flat">
              <a:solidFill>
                <a:srgbClr val="E8E8E8">
                  <a:alpha val="100000"/>
                </a:srgbClr>
              </a:solidFill>
              <a:prstDash val="solid"/>
              <a:round/>
            </a:ln>
          </p:spPr>
          <p:txBody>
            <a:bodyPr/>
            <a:lstStyle/>
            <a:p/>
          </p:txBody>
        </p:sp>
        <p:sp>
          <p:nvSpPr>
            <p:cNvPr id="203" name="pl203"/>
            <p:cNvSpPr/>
            <p:nvPr/>
          </p:nvSpPr>
          <p:spPr>
            <a:xfrm>
              <a:off x="5626304" y="3102343"/>
              <a:ext cx="149998" cy="0"/>
            </a:xfrm>
            <a:custGeom>
              <a:avLst/>
              <a:pathLst>
                <a:path w="149998" h="0">
                  <a:moveTo>
                    <a:pt x="0" y="0"/>
                  </a:moveTo>
                  <a:lnTo>
                    <a:pt x="149998" y="0"/>
                  </a:lnTo>
                </a:path>
              </a:pathLst>
            </a:custGeom>
            <a:ln w="81303" cap="flat">
              <a:solidFill>
                <a:srgbClr val="E8E8E8">
                  <a:alpha val="100000"/>
                </a:srgbClr>
              </a:solidFill>
              <a:prstDash val="solid"/>
              <a:round/>
            </a:ln>
          </p:spPr>
          <p:txBody>
            <a:bodyPr/>
            <a:lstStyle/>
            <a:p/>
          </p:txBody>
        </p:sp>
        <p:sp>
          <p:nvSpPr>
            <p:cNvPr id="204" name="pl204"/>
            <p:cNvSpPr/>
            <p:nvPr/>
          </p:nvSpPr>
          <p:spPr>
            <a:xfrm>
              <a:off x="5189945" y="3298509"/>
              <a:ext cx="109089" cy="0"/>
            </a:xfrm>
            <a:custGeom>
              <a:avLst/>
              <a:pathLst>
                <a:path w="109089" h="0">
                  <a:moveTo>
                    <a:pt x="0" y="0"/>
                  </a:moveTo>
                  <a:lnTo>
                    <a:pt x="109089" y="0"/>
                  </a:lnTo>
                </a:path>
              </a:pathLst>
            </a:custGeom>
            <a:ln w="81303" cap="flat">
              <a:solidFill>
                <a:srgbClr val="E8E8E8">
                  <a:alpha val="100000"/>
                </a:srgbClr>
              </a:solidFill>
              <a:prstDash val="solid"/>
              <a:round/>
            </a:ln>
          </p:spPr>
          <p:txBody>
            <a:bodyPr/>
            <a:lstStyle/>
            <a:p/>
          </p:txBody>
        </p:sp>
        <p:sp>
          <p:nvSpPr>
            <p:cNvPr id="205" name="pl205"/>
            <p:cNvSpPr/>
            <p:nvPr/>
          </p:nvSpPr>
          <p:spPr>
            <a:xfrm>
              <a:off x="5708121" y="3494674"/>
              <a:ext cx="109089" cy="0"/>
            </a:xfrm>
            <a:custGeom>
              <a:avLst/>
              <a:pathLst>
                <a:path w="109089" h="0">
                  <a:moveTo>
                    <a:pt x="0" y="0"/>
                  </a:moveTo>
                  <a:lnTo>
                    <a:pt x="109089" y="0"/>
                  </a:lnTo>
                </a:path>
              </a:pathLst>
            </a:custGeom>
            <a:ln w="81303" cap="flat">
              <a:solidFill>
                <a:srgbClr val="E8E8E8">
                  <a:alpha val="100000"/>
                </a:srgbClr>
              </a:solidFill>
              <a:prstDash val="solid"/>
              <a:round/>
            </a:ln>
          </p:spPr>
          <p:txBody>
            <a:bodyPr/>
            <a:lstStyle/>
            <a:p/>
          </p:txBody>
        </p:sp>
        <p:sp>
          <p:nvSpPr>
            <p:cNvPr id="206" name="pl206"/>
            <p:cNvSpPr/>
            <p:nvPr/>
          </p:nvSpPr>
          <p:spPr>
            <a:xfrm>
              <a:off x="5871756" y="3690839"/>
              <a:ext cx="81817" cy="0"/>
            </a:xfrm>
            <a:custGeom>
              <a:avLst/>
              <a:pathLst>
                <a:path w="81817" h="0">
                  <a:moveTo>
                    <a:pt x="0" y="0"/>
                  </a:moveTo>
                  <a:lnTo>
                    <a:pt x="81817" y="0"/>
                  </a:lnTo>
                </a:path>
              </a:pathLst>
            </a:custGeom>
            <a:ln w="81303" cap="flat">
              <a:solidFill>
                <a:srgbClr val="E8E8E8">
                  <a:alpha val="100000"/>
                </a:srgbClr>
              </a:solidFill>
              <a:prstDash val="solid"/>
              <a:round/>
            </a:ln>
          </p:spPr>
          <p:txBody>
            <a:bodyPr/>
            <a:lstStyle/>
            <a:p/>
          </p:txBody>
        </p:sp>
        <p:sp>
          <p:nvSpPr>
            <p:cNvPr id="207" name="pl207"/>
            <p:cNvSpPr/>
            <p:nvPr/>
          </p:nvSpPr>
          <p:spPr>
            <a:xfrm>
              <a:off x="5749030" y="3887005"/>
              <a:ext cx="81817" cy="0"/>
            </a:xfrm>
            <a:custGeom>
              <a:avLst/>
              <a:pathLst>
                <a:path w="81817" h="0">
                  <a:moveTo>
                    <a:pt x="0" y="0"/>
                  </a:moveTo>
                  <a:lnTo>
                    <a:pt x="81817" y="0"/>
                  </a:lnTo>
                </a:path>
              </a:pathLst>
            </a:custGeom>
            <a:ln w="81303" cap="flat">
              <a:solidFill>
                <a:srgbClr val="E8E8E8">
                  <a:alpha val="100000"/>
                </a:srgbClr>
              </a:solidFill>
              <a:prstDash val="solid"/>
              <a:round/>
            </a:ln>
          </p:spPr>
          <p:txBody>
            <a:bodyPr/>
            <a:lstStyle/>
            <a:p/>
          </p:txBody>
        </p:sp>
        <p:sp>
          <p:nvSpPr>
            <p:cNvPr id="208" name="pl208"/>
            <p:cNvSpPr/>
            <p:nvPr/>
          </p:nvSpPr>
          <p:spPr>
            <a:xfrm>
              <a:off x="5762666" y="4083170"/>
              <a:ext cx="81817" cy="0"/>
            </a:xfrm>
            <a:custGeom>
              <a:avLst/>
              <a:pathLst>
                <a:path w="81817" h="0">
                  <a:moveTo>
                    <a:pt x="0" y="0"/>
                  </a:moveTo>
                  <a:lnTo>
                    <a:pt x="81817" y="0"/>
                  </a:lnTo>
                </a:path>
              </a:pathLst>
            </a:custGeom>
            <a:ln w="81303" cap="flat">
              <a:solidFill>
                <a:srgbClr val="E8E8E8">
                  <a:alpha val="100000"/>
                </a:srgbClr>
              </a:solidFill>
              <a:prstDash val="solid"/>
              <a:round/>
            </a:ln>
          </p:spPr>
          <p:txBody>
            <a:bodyPr/>
            <a:lstStyle/>
            <a:p/>
          </p:txBody>
        </p:sp>
        <p:sp>
          <p:nvSpPr>
            <p:cNvPr id="209" name="pl209"/>
            <p:cNvSpPr/>
            <p:nvPr/>
          </p:nvSpPr>
          <p:spPr>
            <a:xfrm>
              <a:off x="5776302" y="4279336"/>
              <a:ext cx="81817" cy="0"/>
            </a:xfrm>
            <a:custGeom>
              <a:avLst/>
              <a:pathLst>
                <a:path w="81817" h="0">
                  <a:moveTo>
                    <a:pt x="0" y="0"/>
                  </a:moveTo>
                  <a:lnTo>
                    <a:pt x="81817" y="0"/>
                  </a:lnTo>
                </a:path>
              </a:pathLst>
            </a:custGeom>
            <a:ln w="81303" cap="flat">
              <a:solidFill>
                <a:srgbClr val="E8E8E8">
                  <a:alpha val="100000"/>
                </a:srgbClr>
              </a:solidFill>
              <a:prstDash val="solid"/>
              <a:round/>
            </a:ln>
          </p:spPr>
          <p:txBody>
            <a:bodyPr/>
            <a:lstStyle/>
            <a:p/>
          </p:txBody>
        </p:sp>
        <p:sp>
          <p:nvSpPr>
            <p:cNvPr id="210" name="pl210"/>
            <p:cNvSpPr/>
            <p:nvPr/>
          </p:nvSpPr>
          <p:spPr>
            <a:xfrm>
              <a:off x="5939937" y="4475501"/>
              <a:ext cx="54544" cy="0"/>
            </a:xfrm>
            <a:custGeom>
              <a:avLst/>
              <a:pathLst>
                <a:path w="54544" h="0">
                  <a:moveTo>
                    <a:pt x="0" y="0"/>
                  </a:moveTo>
                  <a:lnTo>
                    <a:pt x="54544" y="0"/>
                  </a:lnTo>
                </a:path>
              </a:pathLst>
            </a:custGeom>
            <a:ln w="81303" cap="flat">
              <a:solidFill>
                <a:srgbClr val="E8E8E8">
                  <a:alpha val="100000"/>
                </a:srgbClr>
              </a:solidFill>
              <a:prstDash val="solid"/>
              <a:round/>
            </a:ln>
          </p:spPr>
          <p:txBody>
            <a:bodyPr/>
            <a:lstStyle/>
            <a:p/>
          </p:txBody>
        </p:sp>
        <p:sp>
          <p:nvSpPr>
            <p:cNvPr id="211" name="pl211"/>
            <p:cNvSpPr/>
            <p:nvPr/>
          </p:nvSpPr>
          <p:spPr>
            <a:xfrm>
              <a:off x="5871756" y="4671666"/>
              <a:ext cx="40908" cy="0"/>
            </a:xfrm>
            <a:custGeom>
              <a:avLst/>
              <a:pathLst>
                <a:path w="40908" h="0">
                  <a:moveTo>
                    <a:pt x="0" y="0"/>
                  </a:moveTo>
                  <a:lnTo>
                    <a:pt x="40908" y="0"/>
                  </a:lnTo>
                </a:path>
              </a:pathLst>
            </a:custGeom>
            <a:ln w="81303" cap="flat">
              <a:solidFill>
                <a:srgbClr val="E8E8E8">
                  <a:alpha val="100000"/>
                </a:srgbClr>
              </a:solidFill>
              <a:prstDash val="solid"/>
              <a:round/>
            </a:ln>
          </p:spPr>
          <p:txBody>
            <a:bodyPr/>
            <a:lstStyle/>
            <a:p/>
          </p:txBody>
        </p:sp>
        <p:sp>
          <p:nvSpPr>
            <p:cNvPr id="212" name="pl212"/>
            <p:cNvSpPr/>
            <p:nvPr/>
          </p:nvSpPr>
          <p:spPr>
            <a:xfrm>
              <a:off x="5994482" y="4867832"/>
              <a:ext cx="27272" cy="0"/>
            </a:xfrm>
            <a:custGeom>
              <a:avLst/>
              <a:pathLst>
                <a:path w="27272" h="0">
                  <a:moveTo>
                    <a:pt x="0" y="0"/>
                  </a:moveTo>
                  <a:lnTo>
                    <a:pt x="27272" y="0"/>
                  </a:lnTo>
                </a:path>
              </a:pathLst>
            </a:custGeom>
            <a:ln w="81303" cap="flat">
              <a:solidFill>
                <a:srgbClr val="E8E8E8">
                  <a:alpha val="100000"/>
                </a:srgbClr>
              </a:solidFill>
              <a:prstDash val="solid"/>
              <a:round/>
            </a:ln>
          </p:spPr>
          <p:txBody>
            <a:bodyPr/>
            <a:lstStyle/>
            <a:p/>
          </p:txBody>
        </p:sp>
        <p:sp>
          <p:nvSpPr>
            <p:cNvPr id="213" name="pl213"/>
            <p:cNvSpPr/>
            <p:nvPr/>
          </p:nvSpPr>
          <p:spPr>
            <a:xfrm>
              <a:off x="5871756" y="5063997"/>
              <a:ext cx="27272" cy="0"/>
            </a:xfrm>
            <a:custGeom>
              <a:avLst/>
              <a:pathLst>
                <a:path w="27272" h="0">
                  <a:moveTo>
                    <a:pt x="0" y="0"/>
                  </a:moveTo>
                  <a:lnTo>
                    <a:pt x="27272" y="0"/>
                  </a:lnTo>
                </a:path>
              </a:pathLst>
            </a:custGeom>
            <a:ln w="81303" cap="flat">
              <a:solidFill>
                <a:srgbClr val="E8E8E8">
                  <a:alpha val="100000"/>
                </a:srgbClr>
              </a:solidFill>
              <a:prstDash val="solid"/>
              <a:round/>
            </a:ln>
          </p:spPr>
          <p:txBody>
            <a:bodyPr/>
            <a:lstStyle/>
            <a:p/>
          </p:txBody>
        </p:sp>
        <p:sp>
          <p:nvSpPr>
            <p:cNvPr id="214" name="pl214"/>
            <p:cNvSpPr/>
            <p:nvPr/>
          </p:nvSpPr>
          <p:spPr>
            <a:xfrm>
              <a:off x="5967209" y="5260163"/>
              <a:ext cx="13636" cy="0"/>
            </a:xfrm>
            <a:custGeom>
              <a:avLst/>
              <a:pathLst>
                <a:path w="13636" h="0">
                  <a:moveTo>
                    <a:pt x="0" y="0"/>
                  </a:moveTo>
                  <a:lnTo>
                    <a:pt x="13636" y="0"/>
                  </a:lnTo>
                </a:path>
              </a:pathLst>
            </a:custGeom>
            <a:ln w="81303" cap="flat">
              <a:solidFill>
                <a:srgbClr val="E8E8E8">
                  <a:alpha val="100000"/>
                </a:srgbClr>
              </a:solidFill>
              <a:prstDash val="solid"/>
              <a:round/>
            </a:ln>
          </p:spPr>
          <p:txBody>
            <a:bodyPr/>
            <a:lstStyle/>
            <a:p/>
          </p:txBody>
        </p:sp>
        <p:sp>
          <p:nvSpPr>
            <p:cNvPr id="215" name="pl215"/>
            <p:cNvSpPr/>
            <p:nvPr/>
          </p:nvSpPr>
          <p:spPr>
            <a:xfrm>
              <a:off x="5899028" y="5456328"/>
              <a:ext cx="13636" cy="0"/>
            </a:xfrm>
            <a:custGeom>
              <a:avLst/>
              <a:pathLst>
                <a:path w="13636" h="0">
                  <a:moveTo>
                    <a:pt x="0" y="0"/>
                  </a:moveTo>
                  <a:lnTo>
                    <a:pt x="13636" y="0"/>
                  </a:lnTo>
                </a:path>
              </a:pathLst>
            </a:custGeom>
            <a:ln w="81303" cap="flat">
              <a:solidFill>
                <a:srgbClr val="E8E8E8">
                  <a:alpha val="100000"/>
                </a:srgbClr>
              </a:solidFill>
              <a:prstDash val="solid"/>
              <a:round/>
            </a:ln>
          </p:spPr>
          <p:txBody>
            <a:bodyPr/>
            <a:lstStyle/>
            <a:p/>
          </p:txBody>
        </p:sp>
        <p:sp>
          <p:nvSpPr>
            <p:cNvPr id="216" name="pt216"/>
            <p:cNvSpPr/>
            <p:nvPr/>
          </p:nvSpPr>
          <p:spPr>
            <a:xfrm>
              <a:off x="5867256"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7" name="pt217"/>
            <p:cNvSpPr/>
            <p:nvPr/>
          </p:nvSpPr>
          <p:spPr>
            <a:xfrm>
              <a:off x="5949073"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8" name="pt218"/>
            <p:cNvSpPr/>
            <p:nvPr/>
          </p:nvSpPr>
          <p:spPr>
            <a:xfrm>
              <a:off x="5580895" y="21170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9" name="pt219"/>
            <p:cNvSpPr/>
            <p:nvPr/>
          </p:nvSpPr>
          <p:spPr>
            <a:xfrm>
              <a:off x="5799075" y="21170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0" name="pt220"/>
            <p:cNvSpPr/>
            <p:nvPr/>
          </p:nvSpPr>
          <p:spPr>
            <a:xfrm>
              <a:off x="5185445" y="32940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1" name="pt221"/>
            <p:cNvSpPr/>
            <p:nvPr/>
          </p:nvSpPr>
          <p:spPr>
            <a:xfrm>
              <a:off x="5294535" y="32940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2" name="pt222"/>
            <p:cNvSpPr/>
            <p:nvPr/>
          </p:nvSpPr>
          <p:spPr>
            <a:xfrm>
              <a:off x="5389989" y="19208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3" name="pt223"/>
            <p:cNvSpPr/>
            <p:nvPr/>
          </p:nvSpPr>
          <p:spPr>
            <a:xfrm>
              <a:off x="5635440" y="19208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4" name="pt224"/>
            <p:cNvSpPr/>
            <p:nvPr/>
          </p:nvSpPr>
          <p:spPr>
            <a:xfrm>
              <a:off x="5744530" y="38825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5" name="pt225"/>
            <p:cNvSpPr/>
            <p:nvPr/>
          </p:nvSpPr>
          <p:spPr>
            <a:xfrm>
              <a:off x="5826347" y="38825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6" name="pt226"/>
            <p:cNvSpPr/>
            <p:nvPr/>
          </p:nvSpPr>
          <p:spPr>
            <a:xfrm>
              <a:off x="5512714" y="23131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7" name="pt227"/>
            <p:cNvSpPr/>
            <p:nvPr/>
          </p:nvSpPr>
          <p:spPr>
            <a:xfrm>
              <a:off x="5730894" y="23131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8" name="pt228"/>
            <p:cNvSpPr/>
            <p:nvPr/>
          </p:nvSpPr>
          <p:spPr>
            <a:xfrm>
              <a:off x="5962709" y="52556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9" name="pt229"/>
            <p:cNvSpPr/>
            <p:nvPr/>
          </p:nvSpPr>
          <p:spPr>
            <a:xfrm>
              <a:off x="5976346" y="52556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0" name="pt230"/>
            <p:cNvSpPr/>
            <p:nvPr/>
          </p:nvSpPr>
          <p:spPr>
            <a:xfrm>
              <a:off x="5621804" y="30978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1" name="pt231"/>
            <p:cNvSpPr/>
            <p:nvPr/>
          </p:nvSpPr>
          <p:spPr>
            <a:xfrm>
              <a:off x="5771802" y="30978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2" name="pt232"/>
            <p:cNvSpPr/>
            <p:nvPr/>
          </p:nvSpPr>
          <p:spPr>
            <a:xfrm>
              <a:off x="5989982" y="48633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3" name="pt233"/>
            <p:cNvSpPr/>
            <p:nvPr/>
          </p:nvSpPr>
          <p:spPr>
            <a:xfrm>
              <a:off x="6017254" y="48633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4" name="pt234"/>
            <p:cNvSpPr/>
            <p:nvPr/>
          </p:nvSpPr>
          <p:spPr>
            <a:xfrm>
              <a:off x="5389989" y="2509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5" name="pt235"/>
            <p:cNvSpPr/>
            <p:nvPr/>
          </p:nvSpPr>
          <p:spPr>
            <a:xfrm>
              <a:off x="5553623" y="2509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6" name="pt236"/>
            <p:cNvSpPr/>
            <p:nvPr/>
          </p:nvSpPr>
          <p:spPr>
            <a:xfrm>
              <a:off x="5635440" y="27055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7" name="pt237"/>
            <p:cNvSpPr/>
            <p:nvPr/>
          </p:nvSpPr>
          <p:spPr>
            <a:xfrm>
              <a:off x="5799075" y="27055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8" name="pt238"/>
            <p:cNvSpPr/>
            <p:nvPr/>
          </p:nvSpPr>
          <p:spPr>
            <a:xfrm>
              <a:off x="5703621" y="34901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9" name="pt239"/>
            <p:cNvSpPr/>
            <p:nvPr/>
          </p:nvSpPr>
          <p:spPr>
            <a:xfrm>
              <a:off x="5812711" y="34901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0" name="pt240"/>
            <p:cNvSpPr/>
            <p:nvPr/>
          </p:nvSpPr>
          <p:spPr>
            <a:xfrm>
              <a:off x="5758166" y="40786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1" name="pt241"/>
            <p:cNvSpPr/>
            <p:nvPr/>
          </p:nvSpPr>
          <p:spPr>
            <a:xfrm>
              <a:off x="5839983" y="40786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2" name="pt242"/>
            <p:cNvSpPr/>
            <p:nvPr/>
          </p:nvSpPr>
          <p:spPr>
            <a:xfrm>
              <a:off x="5771802" y="4274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3" name="pt243"/>
            <p:cNvSpPr/>
            <p:nvPr/>
          </p:nvSpPr>
          <p:spPr>
            <a:xfrm>
              <a:off x="5853620" y="4274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4" name="pt244"/>
            <p:cNvSpPr/>
            <p:nvPr/>
          </p:nvSpPr>
          <p:spPr>
            <a:xfrm>
              <a:off x="5499078" y="29016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5" name="pt245"/>
            <p:cNvSpPr/>
            <p:nvPr/>
          </p:nvSpPr>
          <p:spPr>
            <a:xfrm>
              <a:off x="5662713" y="29016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6" name="pt246"/>
            <p:cNvSpPr/>
            <p:nvPr/>
          </p:nvSpPr>
          <p:spPr>
            <a:xfrm>
              <a:off x="5867256" y="50594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7" name="pt247"/>
            <p:cNvSpPr/>
            <p:nvPr/>
          </p:nvSpPr>
          <p:spPr>
            <a:xfrm>
              <a:off x="5894528" y="50594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8" name="pt248"/>
            <p:cNvSpPr/>
            <p:nvPr/>
          </p:nvSpPr>
          <p:spPr>
            <a:xfrm>
              <a:off x="5935437" y="44710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9" name="pt249"/>
            <p:cNvSpPr/>
            <p:nvPr/>
          </p:nvSpPr>
          <p:spPr>
            <a:xfrm>
              <a:off x="5989982" y="44710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0" name="pt250"/>
            <p:cNvSpPr/>
            <p:nvPr/>
          </p:nvSpPr>
          <p:spPr>
            <a:xfrm>
              <a:off x="5867256" y="46671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1" name="pt251"/>
            <p:cNvSpPr/>
            <p:nvPr/>
          </p:nvSpPr>
          <p:spPr>
            <a:xfrm>
              <a:off x="5908164" y="46671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2" name="pt252"/>
            <p:cNvSpPr/>
            <p:nvPr/>
          </p:nvSpPr>
          <p:spPr>
            <a:xfrm>
              <a:off x="5894528" y="54518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3" name="pt253"/>
            <p:cNvSpPr/>
            <p:nvPr/>
          </p:nvSpPr>
          <p:spPr>
            <a:xfrm>
              <a:off x="5908164" y="54518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4" name="pt254"/>
            <p:cNvSpPr/>
            <p:nvPr/>
          </p:nvSpPr>
          <p:spPr>
            <a:xfrm>
              <a:off x="5826604" y="364568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55" name="pt255"/>
            <p:cNvSpPr/>
            <p:nvPr/>
          </p:nvSpPr>
          <p:spPr>
            <a:xfrm>
              <a:off x="5908421" y="36456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56" name="pt256"/>
            <p:cNvSpPr/>
            <p:nvPr/>
          </p:nvSpPr>
          <p:spPr>
            <a:xfrm>
              <a:off x="5540244" y="207636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57" name="pt257"/>
            <p:cNvSpPr/>
            <p:nvPr/>
          </p:nvSpPr>
          <p:spPr>
            <a:xfrm>
              <a:off x="5758423" y="207636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58" name="pt258"/>
            <p:cNvSpPr/>
            <p:nvPr/>
          </p:nvSpPr>
          <p:spPr>
            <a:xfrm>
              <a:off x="5144794" y="325335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59" name="pt259"/>
            <p:cNvSpPr/>
            <p:nvPr/>
          </p:nvSpPr>
          <p:spPr>
            <a:xfrm>
              <a:off x="5253883" y="325335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60" name="pt260"/>
            <p:cNvSpPr/>
            <p:nvPr/>
          </p:nvSpPr>
          <p:spPr>
            <a:xfrm>
              <a:off x="5349337" y="188019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61" name="pt261"/>
            <p:cNvSpPr/>
            <p:nvPr/>
          </p:nvSpPr>
          <p:spPr>
            <a:xfrm>
              <a:off x="5594788" y="188019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62" name="pt262"/>
            <p:cNvSpPr/>
            <p:nvPr/>
          </p:nvSpPr>
          <p:spPr>
            <a:xfrm>
              <a:off x="5703878" y="384185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63" name="pt263"/>
            <p:cNvSpPr/>
            <p:nvPr/>
          </p:nvSpPr>
          <p:spPr>
            <a:xfrm>
              <a:off x="5785695" y="384185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64" name="pt264"/>
            <p:cNvSpPr/>
            <p:nvPr/>
          </p:nvSpPr>
          <p:spPr>
            <a:xfrm>
              <a:off x="5472063" y="227253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65" name="pt265"/>
            <p:cNvSpPr/>
            <p:nvPr/>
          </p:nvSpPr>
          <p:spPr>
            <a:xfrm>
              <a:off x="5690242" y="227253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66" name="pt266"/>
            <p:cNvSpPr/>
            <p:nvPr/>
          </p:nvSpPr>
          <p:spPr>
            <a:xfrm>
              <a:off x="5922057" y="521501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67" name="pt267"/>
            <p:cNvSpPr/>
            <p:nvPr/>
          </p:nvSpPr>
          <p:spPr>
            <a:xfrm>
              <a:off x="5935694" y="521501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68" name="pt268"/>
            <p:cNvSpPr/>
            <p:nvPr/>
          </p:nvSpPr>
          <p:spPr>
            <a:xfrm>
              <a:off x="5581152" y="305719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69" name="pt269"/>
            <p:cNvSpPr/>
            <p:nvPr/>
          </p:nvSpPr>
          <p:spPr>
            <a:xfrm>
              <a:off x="5731151" y="305719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70" name="pt270"/>
            <p:cNvSpPr/>
            <p:nvPr/>
          </p:nvSpPr>
          <p:spPr>
            <a:xfrm>
              <a:off x="5949330" y="482268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71" name="pt271"/>
            <p:cNvSpPr/>
            <p:nvPr/>
          </p:nvSpPr>
          <p:spPr>
            <a:xfrm>
              <a:off x="5976602" y="482268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72" name="pt272"/>
            <p:cNvSpPr/>
            <p:nvPr/>
          </p:nvSpPr>
          <p:spPr>
            <a:xfrm>
              <a:off x="5349337" y="246869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73" name="pt273"/>
            <p:cNvSpPr/>
            <p:nvPr/>
          </p:nvSpPr>
          <p:spPr>
            <a:xfrm>
              <a:off x="5512971" y="246869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74" name="pt274"/>
            <p:cNvSpPr/>
            <p:nvPr/>
          </p:nvSpPr>
          <p:spPr>
            <a:xfrm>
              <a:off x="5594788" y="266486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75" name="pt275"/>
            <p:cNvSpPr/>
            <p:nvPr/>
          </p:nvSpPr>
          <p:spPr>
            <a:xfrm>
              <a:off x="5758423" y="266486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76" name="pt276"/>
            <p:cNvSpPr/>
            <p:nvPr/>
          </p:nvSpPr>
          <p:spPr>
            <a:xfrm>
              <a:off x="5662969" y="344952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77" name="pt277"/>
            <p:cNvSpPr/>
            <p:nvPr/>
          </p:nvSpPr>
          <p:spPr>
            <a:xfrm>
              <a:off x="5772059" y="344952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78" name="pt278"/>
            <p:cNvSpPr/>
            <p:nvPr/>
          </p:nvSpPr>
          <p:spPr>
            <a:xfrm>
              <a:off x="5717514" y="403801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79" name="pt279"/>
            <p:cNvSpPr/>
            <p:nvPr/>
          </p:nvSpPr>
          <p:spPr>
            <a:xfrm>
              <a:off x="5799332" y="403801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80" name="pt280"/>
            <p:cNvSpPr/>
            <p:nvPr/>
          </p:nvSpPr>
          <p:spPr>
            <a:xfrm>
              <a:off x="5731151" y="423418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81" name="pt281"/>
            <p:cNvSpPr/>
            <p:nvPr/>
          </p:nvSpPr>
          <p:spPr>
            <a:xfrm>
              <a:off x="5812968" y="423418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82" name="pt282"/>
            <p:cNvSpPr/>
            <p:nvPr/>
          </p:nvSpPr>
          <p:spPr>
            <a:xfrm>
              <a:off x="5458426" y="286102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83" name="pt283"/>
            <p:cNvSpPr/>
            <p:nvPr/>
          </p:nvSpPr>
          <p:spPr>
            <a:xfrm>
              <a:off x="5622061" y="286102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84" name="pt284"/>
            <p:cNvSpPr/>
            <p:nvPr/>
          </p:nvSpPr>
          <p:spPr>
            <a:xfrm>
              <a:off x="5826604" y="501884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85" name="pt285"/>
            <p:cNvSpPr/>
            <p:nvPr/>
          </p:nvSpPr>
          <p:spPr>
            <a:xfrm>
              <a:off x="5853876" y="501884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86" name="pt286"/>
            <p:cNvSpPr/>
            <p:nvPr/>
          </p:nvSpPr>
          <p:spPr>
            <a:xfrm>
              <a:off x="5894785" y="443034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87" name="pt287"/>
            <p:cNvSpPr/>
            <p:nvPr/>
          </p:nvSpPr>
          <p:spPr>
            <a:xfrm>
              <a:off x="5949330" y="443034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88" name="pt288"/>
            <p:cNvSpPr/>
            <p:nvPr/>
          </p:nvSpPr>
          <p:spPr>
            <a:xfrm>
              <a:off x="5826604" y="462651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89" name="pt289"/>
            <p:cNvSpPr/>
            <p:nvPr/>
          </p:nvSpPr>
          <p:spPr>
            <a:xfrm>
              <a:off x="5867513" y="462651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90" name="pt290"/>
            <p:cNvSpPr/>
            <p:nvPr/>
          </p:nvSpPr>
          <p:spPr>
            <a:xfrm>
              <a:off x="5853876" y="541117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91" name="pt291"/>
            <p:cNvSpPr/>
            <p:nvPr/>
          </p:nvSpPr>
          <p:spPr>
            <a:xfrm>
              <a:off x="5867513" y="541117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92" name="tx292"/>
            <p:cNvSpPr/>
            <p:nvPr/>
          </p:nvSpPr>
          <p:spPr>
            <a:xfrm>
              <a:off x="6122753" y="3649509"/>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293" name="tx293"/>
            <p:cNvSpPr/>
            <p:nvPr/>
          </p:nvSpPr>
          <p:spPr>
            <a:xfrm>
              <a:off x="6090658" y="2080186"/>
              <a:ext cx="298551"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+16%</a:t>
              </a:r>
            </a:p>
          </p:txBody>
        </p:sp>
        <p:sp>
          <p:nvSpPr>
            <p:cNvPr id="294" name="tx294"/>
            <p:cNvSpPr/>
            <p:nvPr/>
          </p:nvSpPr>
          <p:spPr>
            <a:xfrm>
              <a:off x="6122753" y="3257178"/>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295" name="tx295"/>
            <p:cNvSpPr/>
            <p:nvPr/>
          </p:nvSpPr>
          <p:spPr>
            <a:xfrm>
              <a:off x="6090658" y="1884020"/>
              <a:ext cx="298551"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+18%</a:t>
              </a:r>
            </a:p>
          </p:txBody>
        </p:sp>
        <p:sp>
          <p:nvSpPr>
            <p:cNvPr id="296" name="tx296"/>
            <p:cNvSpPr/>
            <p:nvPr/>
          </p:nvSpPr>
          <p:spPr>
            <a:xfrm>
              <a:off x="6122753" y="3845674"/>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297" name="tx297"/>
            <p:cNvSpPr/>
            <p:nvPr/>
          </p:nvSpPr>
          <p:spPr>
            <a:xfrm>
              <a:off x="6090658" y="2276351"/>
              <a:ext cx="298551"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+16%</a:t>
              </a:r>
            </a:p>
          </p:txBody>
        </p:sp>
        <p:sp>
          <p:nvSpPr>
            <p:cNvPr id="298" name="tx298"/>
            <p:cNvSpPr/>
            <p:nvPr/>
          </p:nvSpPr>
          <p:spPr>
            <a:xfrm>
              <a:off x="6122753" y="5218832"/>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99" name="tx299"/>
            <p:cNvSpPr/>
            <p:nvPr/>
          </p:nvSpPr>
          <p:spPr>
            <a:xfrm>
              <a:off x="6094955" y="3061012"/>
              <a:ext cx="289956"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+11%</a:t>
              </a:r>
            </a:p>
          </p:txBody>
        </p:sp>
        <p:sp>
          <p:nvSpPr>
            <p:cNvPr id="300" name="tx300"/>
            <p:cNvSpPr/>
            <p:nvPr/>
          </p:nvSpPr>
          <p:spPr>
            <a:xfrm>
              <a:off x="6122753" y="4826501"/>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301" name="tx301"/>
            <p:cNvSpPr/>
            <p:nvPr/>
          </p:nvSpPr>
          <p:spPr>
            <a:xfrm>
              <a:off x="6090658" y="2472516"/>
              <a:ext cx="298551"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+12%</a:t>
              </a:r>
            </a:p>
          </p:txBody>
        </p:sp>
        <p:sp>
          <p:nvSpPr>
            <p:cNvPr id="302" name="tx302"/>
            <p:cNvSpPr/>
            <p:nvPr/>
          </p:nvSpPr>
          <p:spPr>
            <a:xfrm>
              <a:off x="6090658" y="2668682"/>
              <a:ext cx="298551"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+12%</a:t>
              </a:r>
            </a:p>
          </p:txBody>
        </p:sp>
        <p:sp>
          <p:nvSpPr>
            <p:cNvPr id="303" name="tx303"/>
            <p:cNvSpPr/>
            <p:nvPr/>
          </p:nvSpPr>
          <p:spPr>
            <a:xfrm>
              <a:off x="6122753" y="3453343"/>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304" name="tx304"/>
            <p:cNvSpPr/>
            <p:nvPr/>
          </p:nvSpPr>
          <p:spPr>
            <a:xfrm>
              <a:off x="6122753" y="4041839"/>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305" name="tx305"/>
            <p:cNvSpPr/>
            <p:nvPr/>
          </p:nvSpPr>
          <p:spPr>
            <a:xfrm>
              <a:off x="6122753" y="4238005"/>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306" name="tx306"/>
            <p:cNvSpPr/>
            <p:nvPr/>
          </p:nvSpPr>
          <p:spPr>
            <a:xfrm>
              <a:off x="6090658" y="2864847"/>
              <a:ext cx="298551"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+12%</a:t>
              </a:r>
            </a:p>
          </p:txBody>
        </p:sp>
        <p:sp>
          <p:nvSpPr>
            <p:cNvPr id="307" name="tx307"/>
            <p:cNvSpPr/>
            <p:nvPr/>
          </p:nvSpPr>
          <p:spPr>
            <a:xfrm>
              <a:off x="6122753" y="5022666"/>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308" name="tx308"/>
            <p:cNvSpPr/>
            <p:nvPr/>
          </p:nvSpPr>
          <p:spPr>
            <a:xfrm>
              <a:off x="6122753" y="4434170"/>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309" name="tx309"/>
            <p:cNvSpPr/>
            <p:nvPr/>
          </p:nvSpPr>
          <p:spPr>
            <a:xfrm>
              <a:off x="6122753" y="4630335"/>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310" name="tx310"/>
            <p:cNvSpPr/>
            <p:nvPr/>
          </p:nvSpPr>
          <p:spPr>
            <a:xfrm>
              <a:off x="6122753" y="5414997"/>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311" name="rc311"/>
            <p:cNvSpPr/>
            <p:nvPr/>
          </p:nvSpPr>
          <p:spPr>
            <a:xfrm>
              <a:off x="4589952" y="1807652"/>
              <a:ext cx="1799979" cy="3766375"/>
            </a:xfrm>
            <a:prstGeom prst="rect">
              <a:avLst/>
            </a:prstGeom>
            <a:noFill/>
            <a:ln w="13550" cap="rnd">
              <a:solidFill>
                <a:srgbClr val="999999">
                  <a:alpha val="100000"/>
                </a:srgbClr>
              </a:solidFill>
              <a:prstDash val="solid"/>
              <a:round/>
            </a:ln>
          </p:spPr>
          <p:txBody>
            <a:bodyPr/>
            <a:lstStyle/>
            <a:p/>
          </p:txBody>
        </p:sp>
        <p:sp>
          <p:nvSpPr>
            <p:cNvPr id="312" name="pl312"/>
            <p:cNvSpPr/>
            <p:nvPr/>
          </p:nvSpPr>
          <p:spPr>
            <a:xfrm>
              <a:off x="7274431" y="5139445"/>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313" name="pl313"/>
            <p:cNvSpPr/>
            <p:nvPr/>
          </p:nvSpPr>
          <p:spPr>
            <a:xfrm>
              <a:off x="7274431" y="4415142"/>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314" name="pl314"/>
            <p:cNvSpPr/>
            <p:nvPr/>
          </p:nvSpPr>
          <p:spPr>
            <a:xfrm>
              <a:off x="7274431" y="3690839"/>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315" name="pl315"/>
            <p:cNvSpPr/>
            <p:nvPr/>
          </p:nvSpPr>
          <p:spPr>
            <a:xfrm>
              <a:off x="7274431" y="2966537"/>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316" name="pl316"/>
            <p:cNvSpPr/>
            <p:nvPr/>
          </p:nvSpPr>
          <p:spPr>
            <a:xfrm>
              <a:off x="7274431" y="2242234"/>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317" name="pl317"/>
            <p:cNvSpPr/>
            <p:nvPr/>
          </p:nvSpPr>
          <p:spPr>
            <a:xfrm>
              <a:off x="735624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18" name="pl318"/>
            <p:cNvSpPr/>
            <p:nvPr/>
          </p:nvSpPr>
          <p:spPr>
            <a:xfrm>
              <a:off x="762897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19" name="pl319"/>
            <p:cNvSpPr/>
            <p:nvPr/>
          </p:nvSpPr>
          <p:spPr>
            <a:xfrm>
              <a:off x="7901697"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20" name="pl320"/>
            <p:cNvSpPr/>
            <p:nvPr/>
          </p:nvSpPr>
          <p:spPr>
            <a:xfrm>
              <a:off x="817442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21" name="pl321"/>
            <p:cNvSpPr/>
            <p:nvPr/>
          </p:nvSpPr>
          <p:spPr>
            <a:xfrm>
              <a:off x="844714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22" name="pl322"/>
            <p:cNvSpPr/>
            <p:nvPr/>
          </p:nvSpPr>
          <p:spPr>
            <a:xfrm>
              <a:off x="871986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23" name="pl323"/>
            <p:cNvSpPr/>
            <p:nvPr/>
          </p:nvSpPr>
          <p:spPr>
            <a:xfrm>
              <a:off x="8651688" y="2242234"/>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24" name="pl324"/>
            <p:cNvSpPr/>
            <p:nvPr/>
          </p:nvSpPr>
          <p:spPr>
            <a:xfrm>
              <a:off x="8597143" y="2966537"/>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25" name="pl325"/>
            <p:cNvSpPr/>
            <p:nvPr/>
          </p:nvSpPr>
          <p:spPr>
            <a:xfrm>
              <a:off x="8501690" y="369083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26" name="pl326"/>
            <p:cNvSpPr/>
            <p:nvPr/>
          </p:nvSpPr>
          <p:spPr>
            <a:xfrm>
              <a:off x="8665324" y="4415142"/>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27" name="pl327"/>
            <p:cNvSpPr/>
            <p:nvPr/>
          </p:nvSpPr>
          <p:spPr>
            <a:xfrm>
              <a:off x="8597143" y="5139445"/>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28" name="pt328"/>
            <p:cNvSpPr/>
            <p:nvPr/>
          </p:nvSpPr>
          <p:spPr>
            <a:xfrm>
              <a:off x="8647188" y="22377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9" name="pt329"/>
            <p:cNvSpPr/>
            <p:nvPr/>
          </p:nvSpPr>
          <p:spPr>
            <a:xfrm>
              <a:off x="8647188" y="22377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0" name="pt330"/>
            <p:cNvSpPr/>
            <p:nvPr/>
          </p:nvSpPr>
          <p:spPr>
            <a:xfrm>
              <a:off x="8592643" y="29620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1" name="pt331"/>
            <p:cNvSpPr/>
            <p:nvPr/>
          </p:nvSpPr>
          <p:spPr>
            <a:xfrm>
              <a:off x="8592643" y="29620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2" name="pt332"/>
            <p:cNvSpPr/>
            <p:nvPr/>
          </p:nvSpPr>
          <p:spPr>
            <a:xfrm>
              <a:off x="8497190"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3" name="pt333"/>
            <p:cNvSpPr/>
            <p:nvPr/>
          </p:nvSpPr>
          <p:spPr>
            <a:xfrm>
              <a:off x="8497190"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4" name="pt334"/>
            <p:cNvSpPr/>
            <p:nvPr/>
          </p:nvSpPr>
          <p:spPr>
            <a:xfrm>
              <a:off x="8660824" y="44106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5" name="pt335"/>
            <p:cNvSpPr/>
            <p:nvPr/>
          </p:nvSpPr>
          <p:spPr>
            <a:xfrm>
              <a:off x="8660824" y="44106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6" name="pt336"/>
            <p:cNvSpPr/>
            <p:nvPr/>
          </p:nvSpPr>
          <p:spPr>
            <a:xfrm>
              <a:off x="8592643" y="51349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7" name="pt337"/>
            <p:cNvSpPr/>
            <p:nvPr/>
          </p:nvSpPr>
          <p:spPr>
            <a:xfrm>
              <a:off x="8592643" y="51349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8" name="pt338"/>
            <p:cNvSpPr/>
            <p:nvPr/>
          </p:nvSpPr>
          <p:spPr>
            <a:xfrm>
              <a:off x="8606536" y="219708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39" name="pt339"/>
            <p:cNvSpPr/>
            <p:nvPr/>
          </p:nvSpPr>
          <p:spPr>
            <a:xfrm>
              <a:off x="8606536" y="219708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0" name="pt340"/>
            <p:cNvSpPr/>
            <p:nvPr/>
          </p:nvSpPr>
          <p:spPr>
            <a:xfrm>
              <a:off x="8551991" y="292138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1" name="pt341"/>
            <p:cNvSpPr/>
            <p:nvPr/>
          </p:nvSpPr>
          <p:spPr>
            <a:xfrm>
              <a:off x="8551991" y="292138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2" name="pt342"/>
            <p:cNvSpPr/>
            <p:nvPr/>
          </p:nvSpPr>
          <p:spPr>
            <a:xfrm>
              <a:off x="8456538" y="364568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3" name="pt343"/>
            <p:cNvSpPr/>
            <p:nvPr/>
          </p:nvSpPr>
          <p:spPr>
            <a:xfrm>
              <a:off x="8456538" y="36456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4" name="pt344"/>
            <p:cNvSpPr/>
            <p:nvPr/>
          </p:nvSpPr>
          <p:spPr>
            <a:xfrm>
              <a:off x="8620172" y="436999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5" name="pt345"/>
            <p:cNvSpPr/>
            <p:nvPr/>
          </p:nvSpPr>
          <p:spPr>
            <a:xfrm>
              <a:off x="8620172" y="436999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6" name="pt346"/>
            <p:cNvSpPr/>
            <p:nvPr/>
          </p:nvSpPr>
          <p:spPr>
            <a:xfrm>
              <a:off x="8551991" y="509429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7" name="pt347"/>
            <p:cNvSpPr/>
            <p:nvPr/>
          </p:nvSpPr>
          <p:spPr>
            <a:xfrm>
              <a:off x="8551991" y="509429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8" name="tx348"/>
            <p:cNvSpPr/>
            <p:nvPr/>
          </p:nvSpPr>
          <p:spPr>
            <a:xfrm>
              <a:off x="8840973" y="2200903"/>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49" name="tx349"/>
            <p:cNvSpPr/>
            <p:nvPr/>
          </p:nvSpPr>
          <p:spPr>
            <a:xfrm>
              <a:off x="8840973" y="2925206"/>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50" name="tx350"/>
            <p:cNvSpPr/>
            <p:nvPr/>
          </p:nvSpPr>
          <p:spPr>
            <a:xfrm>
              <a:off x="8840973" y="3649509"/>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51" name="tx351"/>
            <p:cNvSpPr/>
            <p:nvPr/>
          </p:nvSpPr>
          <p:spPr>
            <a:xfrm>
              <a:off x="8840973" y="4373812"/>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52" name="tx352"/>
            <p:cNvSpPr/>
            <p:nvPr/>
          </p:nvSpPr>
          <p:spPr>
            <a:xfrm>
              <a:off x="8840973" y="5098114"/>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53" name="rc353"/>
            <p:cNvSpPr/>
            <p:nvPr/>
          </p:nvSpPr>
          <p:spPr>
            <a:xfrm>
              <a:off x="7274431" y="1807652"/>
              <a:ext cx="1799979" cy="3766375"/>
            </a:xfrm>
            <a:prstGeom prst="rect">
              <a:avLst/>
            </a:prstGeom>
            <a:noFill/>
            <a:ln w="13550" cap="rnd">
              <a:solidFill>
                <a:srgbClr val="999999">
                  <a:alpha val="100000"/>
                </a:srgbClr>
              </a:solidFill>
              <a:prstDash val="solid"/>
              <a:round/>
            </a:ln>
          </p:spPr>
          <p:txBody>
            <a:bodyPr/>
            <a:lstStyle/>
            <a:p/>
          </p:txBody>
        </p:sp>
        <p:sp>
          <p:nvSpPr>
            <p:cNvPr id="354" name="rc354"/>
            <p:cNvSpPr/>
            <p:nvPr/>
          </p:nvSpPr>
          <p:spPr>
            <a:xfrm>
              <a:off x="1743716" y="1592799"/>
              <a:ext cx="1799979"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55" name="tx355"/>
            <p:cNvSpPr/>
            <p:nvPr/>
          </p:nvSpPr>
          <p:spPr>
            <a:xfrm>
              <a:off x="2404545" y="1660221"/>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Decrease</a:t>
              </a:r>
            </a:p>
          </p:txBody>
        </p:sp>
        <p:sp>
          <p:nvSpPr>
            <p:cNvPr id="356" name="rc356"/>
            <p:cNvSpPr/>
            <p:nvPr/>
          </p:nvSpPr>
          <p:spPr>
            <a:xfrm>
              <a:off x="4589952" y="1592799"/>
              <a:ext cx="1799979"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57" name="tx357"/>
            <p:cNvSpPr/>
            <p:nvPr/>
          </p:nvSpPr>
          <p:spPr>
            <a:xfrm>
              <a:off x="5275561" y="1660221"/>
              <a:ext cx="4287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Increase</a:t>
              </a:r>
            </a:p>
          </p:txBody>
        </p:sp>
        <p:sp>
          <p:nvSpPr>
            <p:cNvPr id="358" name="rc358"/>
            <p:cNvSpPr/>
            <p:nvPr/>
          </p:nvSpPr>
          <p:spPr>
            <a:xfrm>
              <a:off x="7274431" y="1592799"/>
              <a:ext cx="1799979"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59" name="tx359"/>
            <p:cNvSpPr/>
            <p:nvPr/>
          </p:nvSpPr>
          <p:spPr>
            <a:xfrm>
              <a:off x="8028437" y="1660221"/>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Same</a:t>
              </a:r>
            </a:p>
          </p:txBody>
        </p:sp>
        <p:sp>
          <p:nvSpPr>
            <p:cNvPr id="360" name="pl360"/>
            <p:cNvSpPr/>
            <p:nvPr/>
          </p:nvSpPr>
          <p:spPr>
            <a:xfrm>
              <a:off x="1743716" y="5574027"/>
              <a:ext cx="1799979" cy="0"/>
            </a:xfrm>
            <a:custGeom>
              <a:avLst/>
              <a:pathLst>
                <a:path w="1799979" h="0">
                  <a:moveTo>
                    <a:pt x="0" y="0"/>
                  </a:moveTo>
                  <a:lnTo>
                    <a:pt x="1799979" y="0"/>
                  </a:lnTo>
                </a:path>
              </a:pathLst>
            </a:custGeom>
            <a:ln w="8130" cap="flat">
              <a:solidFill>
                <a:srgbClr val="000000">
                  <a:alpha val="100000"/>
                </a:srgbClr>
              </a:solidFill>
              <a:prstDash val="solid"/>
              <a:round/>
            </a:ln>
          </p:spPr>
          <p:txBody>
            <a:bodyPr/>
            <a:lstStyle/>
            <a:p/>
          </p:txBody>
        </p:sp>
        <p:sp>
          <p:nvSpPr>
            <p:cNvPr id="361" name="pl361"/>
            <p:cNvSpPr/>
            <p:nvPr/>
          </p:nvSpPr>
          <p:spPr>
            <a:xfrm>
              <a:off x="1825533"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2" name="pl362"/>
            <p:cNvSpPr/>
            <p:nvPr/>
          </p:nvSpPr>
          <p:spPr>
            <a:xfrm>
              <a:off x="209825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3" name="pl363"/>
            <p:cNvSpPr/>
            <p:nvPr/>
          </p:nvSpPr>
          <p:spPr>
            <a:xfrm>
              <a:off x="237098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4" name="pl364"/>
            <p:cNvSpPr/>
            <p:nvPr/>
          </p:nvSpPr>
          <p:spPr>
            <a:xfrm>
              <a:off x="264370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5" name="pl365"/>
            <p:cNvSpPr/>
            <p:nvPr/>
          </p:nvSpPr>
          <p:spPr>
            <a:xfrm>
              <a:off x="291643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6" name="pl366"/>
            <p:cNvSpPr/>
            <p:nvPr/>
          </p:nvSpPr>
          <p:spPr>
            <a:xfrm>
              <a:off x="3189154"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7" name="tx367"/>
            <p:cNvSpPr/>
            <p:nvPr/>
          </p:nvSpPr>
          <p:spPr>
            <a:xfrm>
              <a:off x="1794444"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68" name="tx368"/>
            <p:cNvSpPr/>
            <p:nvPr/>
          </p:nvSpPr>
          <p:spPr>
            <a:xfrm>
              <a:off x="2036078"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369" name="tx369"/>
            <p:cNvSpPr/>
            <p:nvPr/>
          </p:nvSpPr>
          <p:spPr>
            <a:xfrm>
              <a:off x="2308803"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370" name="tx370"/>
            <p:cNvSpPr/>
            <p:nvPr/>
          </p:nvSpPr>
          <p:spPr>
            <a:xfrm>
              <a:off x="2581527"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371" name="tx371"/>
            <p:cNvSpPr/>
            <p:nvPr/>
          </p:nvSpPr>
          <p:spPr>
            <a:xfrm>
              <a:off x="2854251"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372" name="tx372"/>
            <p:cNvSpPr/>
            <p:nvPr/>
          </p:nvSpPr>
          <p:spPr>
            <a:xfrm>
              <a:off x="3095886"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373" name="pl373"/>
            <p:cNvSpPr/>
            <p:nvPr/>
          </p:nvSpPr>
          <p:spPr>
            <a:xfrm>
              <a:off x="4589952" y="5574027"/>
              <a:ext cx="1799979" cy="0"/>
            </a:xfrm>
            <a:custGeom>
              <a:avLst/>
              <a:pathLst>
                <a:path w="1799979" h="0">
                  <a:moveTo>
                    <a:pt x="0" y="0"/>
                  </a:moveTo>
                  <a:lnTo>
                    <a:pt x="1799979" y="0"/>
                  </a:lnTo>
                </a:path>
              </a:pathLst>
            </a:custGeom>
            <a:ln w="8130" cap="flat">
              <a:solidFill>
                <a:srgbClr val="000000">
                  <a:alpha val="100000"/>
                </a:srgbClr>
              </a:solidFill>
              <a:prstDash val="solid"/>
              <a:round/>
            </a:ln>
          </p:spPr>
          <p:txBody>
            <a:bodyPr/>
            <a:lstStyle/>
            <a:p/>
          </p:txBody>
        </p:sp>
        <p:sp>
          <p:nvSpPr>
            <p:cNvPr id="374" name="pl374"/>
            <p:cNvSpPr/>
            <p:nvPr/>
          </p:nvSpPr>
          <p:spPr>
            <a:xfrm>
              <a:off x="467176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5" name="pl375"/>
            <p:cNvSpPr/>
            <p:nvPr/>
          </p:nvSpPr>
          <p:spPr>
            <a:xfrm>
              <a:off x="4944494"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6" name="pl376"/>
            <p:cNvSpPr/>
            <p:nvPr/>
          </p:nvSpPr>
          <p:spPr>
            <a:xfrm>
              <a:off x="521721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7" name="pl377"/>
            <p:cNvSpPr/>
            <p:nvPr/>
          </p:nvSpPr>
          <p:spPr>
            <a:xfrm>
              <a:off x="548994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8" name="pl378"/>
            <p:cNvSpPr/>
            <p:nvPr/>
          </p:nvSpPr>
          <p:spPr>
            <a:xfrm>
              <a:off x="576266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9" name="pl379"/>
            <p:cNvSpPr/>
            <p:nvPr/>
          </p:nvSpPr>
          <p:spPr>
            <a:xfrm>
              <a:off x="603539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80" name="tx380"/>
            <p:cNvSpPr/>
            <p:nvPr/>
          </p:nvSpPr>
          <p:spPr>
            <a:xfrm>
              <a:off x="4640680"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81" name="tx381"/>
            <p:cNvSpPr/>
            <p:nvPr/>
          </p:nvSpPr>
          <p:spPr>
            <a:xfrm>
              <a:off x="4882314"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382" name="tx382"/>
            <p:cNvSpPr/>
            <p:nvPr/>
          </p:nvSpPr>
          <p:spPr>
            <a:xfrm>
              <a:off x="5155039"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383" name="tx383"/>
            <p:cNvSpPr/>
            <p:nvPr/>
          </p:nvSpPr>
          <p:spPr>
            <a:xfrm>
              <a:off x="5427763"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384" name="tx384"/>
            <p:cNvSpPr/>
            <p:nvPr/>
          </p:nvSpPr>
          <p:spPr>
            <a:xfrm>
              <a:off x="5700487"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385" name="tx385"/>
            <p:cNvSpPr/>
            <p:nvPr/>
          </p:nvSpPr>
          <p:spPr>
            <a:xfrm>
              <a:off x="5942122"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386" name="pl386"/>
            <p:cNvSpPr/>
            <p:nvPr/>
          </p:nvSpPr>
          <p:spPr>
            <a:xfrm>
              <a:off x="7274431" y="5574027"/>
              <a:ext cx="1799979" cy="0"/>
            </a:xfrm>
            <a:custGeom>
              <a:avLst/>
              <a:pathLst>
                <a:path w="1799979" h="0">
                  <a:moveTo>
                    <a:pt x="0" y="0"/>
                  </a:moveTo>
                  <a:lnTo>
                    <a:pt x="1799979" y="0"/>
                  </a:lnTo>
                </a:path>
              </a:pathLst>
            </a:custGeom>
            <a:ln w="8130" cap="flat">
              <a:solidFill>
                <a:srgbClr val="000000">
                  <a:alpha val="100000"/>
                </a:srgbClr>
              </a:solidFill>
              <a:prstDash val="solid"/>
              <a:round/>
            </a:ln>
          </p:spPr>
          <p:txBody>
            <a:bodyPr/>
            <a:lstStyle/>
            <a:p/>
          </p:txBody>
        </p:sp>
        <p:sp>
          <p:nvSpPr>
            <p:cNvPr id="387" name="pl387"/>
            <p:cNvSpPr/>
            <p:nvPr/>
          </p:nvSpPr>
          <p:spPr>
            <a:xfrm>
              <a:off x="735624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88" name="pl388"/>
            <p:cNvSpPr/>
            <p:nvPr/>
          </p:nvSpPr>
          <p:spPr>
            <a:xfrm>
              <a:off x="762897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89" name="pl389"/>
            <p:cNvSpPr/>
            <p:nvPr/>
          </p:nvSpPr>
          <p:spPr>
            <a:xfrm>
              <a:off x="7901697"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90" name="pl390"/>
            <p:cNvSpPr/>
            <p:nvPr/>
          </p:nvSpPr>
          <p:spPr>
            <a:xfrm>
              <a:off x="817442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91" name="pl391"/>
            <p:cNvSpPr/>
            <p:nvPr/>
          </p:nvSpPr>
          <p:spPr>
            <a:xfrm>
              <a:off x="844714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92" name="pl392"/>
            <p:cNvSpPr/>
            <p:nvPr/>
          </p:nvSpPr>
          <p:spPr>
            <a:xfrm>
              <a:off x="871986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93" name="tx393"/>
            <p:cNvSpPr/>
            <p:nvPr/>
          </p:nvSpPr>
          <p:spPr>
            <a:xfrm>
              <a:off x="7325159"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94" name="tx394"/>
            <p:cNvSpPr/>
            <p:nvPr/>
          </p:nvSpPr>
          <p:spPr>
            <a:xfrm>
              <a:off x="7566793"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395" name="tx395"/>
            <p:cNvSpPr/>
            <p:nvPr/>
          </p:nvSpPr>
          <p:spPr>
            <a:xfrm>
              <a:off x="7839517"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396" name="tx396"/>
            <p:cNvSpPr/>
            <p:nvPr/>
          </p:nvSpPr>
          <p:spPr>
            <a:xfrm>
              <a:off x="8112241"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397" name="tx397"/>
            <p:cNvSpPr/>
            <p:nvPr/>
          </p:nvSpPr>
          <p:spPr>
            <a:xfrm>
              <a:off x="8384966"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398" name="tx398"/>
            <p:cNvSpPr/>
            <p:nvPr/>
          </p:nvSpPr>
          <p:spPr>
            <a:xfrm>
              <a:off x="8626600"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399" name="tx399"/>
            <p:cNvSpPr/>
            <p:nvPr/>
          </p:nvSpPr>
          <p:spPr>
            <a:xfrm>
              <a:off x="6782395" y="5099440"/>
              <a:ext cx="41019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Senegal</a:t>
              </a:r>
            </a:p>
          </p:txBody>
        </p:sp>
        <p:sp>
          <p:nvSpPr>
            <p:cNvPr id="400" name="tx400"/>
            <p:cNvSpPr/>
            <p:nvPr/>
          </p:nvSpPr>
          <p:spPr>
            <a:xfrm>
              <a:off x="6739236" y="4375137"/>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Mauritius</a:t>
              </a:r>
            </a:p>
          </p:txBody>
        </p:sp>
        <p:sp>
          <p:nvSpPr>
            <p:cNvPr id="401" name="tx401"/>
            <p:cNvSpPr/>
            <p:nvPr/>
          </p:nvSpPr>
          <p:spPr>
            <a:xfrm>
              <a:off x="6459521" y="3650834"/>
              <a:ext cx="7330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Guinea-Bissau</a:t>
              </a:r>
            </a:p>
          </p:txBody>
        </p:sp>
        <p:sp>
          <p:nvSpPr>
            <p:cNvPr id="402" name="tx402"/>
            <p:cNvSpPr/>
            <p:nvPr/>
          </p:nvSpPr>
          <p:spPr>
            <a:xfrm>
              <a:off x="6534136" y="2926532"/>
              <a:ext cx="6584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Burkina Faso</a:t>
              </a:r>
            </a:p>
          </p:txBody>
        </p:sp>
        <p:sp>
          <p:nvSpPr>
            <p:cNvPr id="403" name="tx403"/>
            <p:cNvSpPr/>
            <p:nvPr/>
          </p:nvSpPr>
          <p:spPr>
            <a:xfrm>
              <a:off x="6701745" y="2202229"/>
              <a:ext cx="4908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Botswana</a:t>
              </a:r>
            </a:p>
          </p:txBody>
        </p:sp>
        <p:sp>
          <p:nvSpPr>
            <p:cNvPr id="404" name="tx404"/>
            <p:cNvSpPr/>
            <p:nvPr/>
          </p:nvSpPr>
          <p:spPr>
            <a:xfrm>
              <a:off x="3992669" y="5416323"/>
              <a:ext cx="5154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Zimbabwe</a:t>
              </a:r>
            </a:p>
          </p:txBody>
        </p:sp>
        <p:sp>
          <p:nvSpPr>
            <p:cNvPr id="405" name="tx405"/>
            <p:cNvSpPr/>
            <p:nvPr/>
          </p:nvSpPr>
          <p:spPr>
            <a:xfrm>
              <a:off x="4178933" y="5220158"/>
              <a:ext cx="32918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Eritrea</a:t>
              </a:r>
            </a:p>
          </p:txBody>
        </p:sp>
        <p:sp>
          <p:nvSpPr>
            <p:cNvPr id="406" name="tx406"/>
            <p:cNvSpPr/>
            <p:nvPr/>
          </p:nvSpPr>
          <p:spPr>
            <a:xfrm>
              <a:off x="4265709" y="5023992"/>
              <a:ext cx="2424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Togo</a:t>
              </a:r>
            </a:p>
          </p:txBody>
        </p:sp>
        <p:sp>
          <p:nvSpPr>
            <p:cNvPr id="407" name="tx407"/>
            <p:cNvSpPr/>
            <p:nvPr/>
          </p:nvSpPr>
          <p:spPr>
            <a:xfrm>
              <a:off x="4172440" y="4827827"/>
              <a:ext cx="335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Ghana</a:t>
              </a:r>
            </a:p>
          </p:txBody>
        </p:sp>
        <p:sp>
          <p:nvSpPr>
            <p:cNvPr id="408" name="tx408"/>
            <p:cNvSpPr/>
            <p:nvPr/>
          </p:nvSpPr>
          <p:spPr>
            <a:xfrm>
              <a:off x="4135499" y="4631661"/>
              <a:ext cx="3726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Zambia</a:t>
              </a:r>
            </a:p>
          </p:txBody>
        </p:sp>
        <p:sp>
          <p:nvSpPr>
            <p:cNvPr id="409" name="tx409"/>
            <p:cNvSpPr/>
            <p:nvPr/>
          </p:nvSpPr>
          <p:spPr>
            <a:xfrm>
              <a:off x="4116571" y="4435496"/>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Uganda</a:t>
              </a:r>
            </a:p>
          </p:txBody>
        </p:sp>
        <p:sp>
          <p:nvSpPr>
            <p:cNvPr id="410" name="tx410"/>
            <p:cNvSpPr/>
            <p:nvPr/>
          </p:nvSpPr>
          <p:spPr>
            <a:xfrm>
              <a:off x="4241112" y="4239331"/>
              <a:ext cx="2670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Niger</a:t>
              </a:r>
            </a:p>
          </p:txBody>
        </p:sp>
        <p:sp>
          <p:nvSpPr>
            <p:cNvPr id="411" name="tx411"/>
            <p:cNvSpPr/>
            <p:nvPr/>
          </p:nvSpPr>
          <p:spPr>
            <a:xfrm>
              <a:off x="3986269" y="4043165"/>
              <a:ext cx="5218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Mauritania</a:t>
              </a:r>
            </a:p>
          </p:txBody>
        </p:sp>
        <p:sp>
          <p:nvSpPr>
            <p:cNvPr id="412" name="tx412"/>
            <p:cNvSpPr/>
            <p:nvPr/>
          </p:nvSpPr>
          <p:spPr>
            <a:xfrm>
              <a:off x="4178750" y="3847000"/>
              <a:ext cx="32936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Congo</a:t>
              </a:r>
            </a:p>
          </p:txBody>
        </p:sp>
        <p:sp>
          <p:nvSpPr>
            <p:cNvPr id="413" name="tx413"/>
            <p:cNvSpPr/>
            <p:nvPr/>
          </p:nvSpPr>
          <p:spPr>
            <a:xfrm>
              <a:off x="4160279" y="3650834"/>
              <a:ext cx="3478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Algeria</a:t>
              </a:r>
            </a:p>
          </p:txBody>
        </p:sp>
        <p:sp>
          <p:nvSpPr>
            <p:cNvPr id="414" name="tx414"/>
            <p:cNvSpPr/>
            <p:nvPr/>
          </p:nvSpPr>
          <p:spPr>
            <a:xfrm>
              <a:off x="4303291" y="3454669"/>
              <a:ext cx="20482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Mali</a:t>
              </a:r>
            </a:p>
          </p:txBody>
        </p:sp>
        <p:sp>
          <p:nvSpPr>
            <p:cNvPr id="415" name="tx415"/>
            <p:cNvSpPr/>
            <p:nvPr/>
          </p:nvSpPr>
          <p:spPr>
            <a:xfrm>
              <a:off x="4272293" y="3258504"/>
              <a:ext cx="2358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CAR</a:t>
              </a:r>
            </a:p>
          </p:txBody>
        </p:sp>
        <p:sp>
          <p:nvSpPr>
            <p:cNvPr id="416" name="tx416"/>
            <p:cNvSpPr/>
            <p:nvPr/>
          </p:nvSpPr>
          <p:spPr>
            <a:xfrm>
              <a:off x="4104226" y="3062338"/>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Ethiopia</a:t>
              </a:r>
            </a:p>
          </p:txBody>
        </p:sp>
        <p:sp>
          <p:nvSpPr>
            <p:cNvPr id="417" name="tx417"/>
            <p:cNvSpPr/>
            <p:nvPr/>
          </p:nvSpPr>
          <p:spPr>
            <a:xfrm>
              <a:off x="3861636" y="2866173"/>
              <a:ext cx="64648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South Sudan</a:t>
              </a:r>
            </a:p>
          </p:txBody>
        </p:sp>
        <p:sp>
          <p:nvSpPr>
            <p:cNvPr id="418" name="tx418"/>
            <p:cNvSpPr/>
            <p:nvPr/>
          </p:nvSpPr>
          <p:spPr>
            <a:xfrm>
              <a:off x="4172623" y="2670008"/>
              <a:ext cx="33549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Liberia</a:t>
              </a:r>
            </a:p>
          </p:txBody>
        </p:sp>
        <p:sp>
          <p:nvSpPr>
            <p:cNvPr id="419" name="tx419"/>
            <p:cNvSpPr/>
            <p:nvPr/>
          </p:nvSpPr>
          <p:spPr>
            <a:xfrm>
              <a:off x="4147660" y="2473842"/>
              <a:ext cx="36045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Guinea</a:t>
              </a:r>
            </a:p>
          </p:txBody>
        </p:sp>
        <p:sp>
          <p:nvSpPr>
            <p:cNvPr id="420" name="tx420"/>
            <p:cNvSpPr/>
            <p:nvPr/>
          </p:nvSpPr>
          <p:spPr>
            <a:xfrm>
              <a:off x="3613285" y="2277677"/>
              <a:ext cx="894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Equatorial Guinea</a:t>
              </a:r>
            </a:p>
          </p:txBody>
        </p:sp>
        <p:sp>
          <p:nvSpPr>
            <p:cNvPr id="421" name="tx421"/>
            <p:cNvSpPr/>
            <p:nvPr/>
          </p:nvSpPr>
          <p:spPr>
            <a:xfrm>
              <a:off x="3986269" y="2081511"/>
              <a:ext cx="5218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Cameroon</a:t>
              </a:r>
            </a:p>
          </p:txBody>
        </p:sp>
        <p:sp>
          <p:nvSpPr>
            <p:cNvPr id="422" name="tx422"/>
            <p:cNvSpPr/>
            <p:nvPr/>
          </p:nvSpPr>
          <p:spPr>
            <a:xfrm>
              <a:off x="4240929" y="1885346"/>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Chad</a:t>
              </a:r>
            </a:p>
          </p:txBody>
        </p:sp>
        <p:sp>
          <p:nvSpPr>
            <p:cNvPr id="423" name="tx423"/>
            <p:cNvSpPr/>
            <p:nvPr/>
          </p:nvSpPr>
          <p:spPr>
            <a:xfrm>
              <a:off x="1121470" y="5436616"/>
              <a:ext cx="54041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Seychelles</a:t>
              </a:r>
            </a:p>
          </p:txBody>
        </p:sp>
        <p:sp>
          <p:nvSpPr>
            <p:cNvPr id="424" name="tx424"/>
            <p:cNvSpPr/>
            <p:nvPr/>
          </p:nvSpPr>
          <p:spPr>
            <a:xfrm>
              <a:off x="1251864" y="5274272"/>
              <a:ext cx="4100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Rwanda</a:t>
              </a:r>
            </a:p>
          </p:txBody>
        </p:sp>
        <p:sp>
          <p:nvSpPr>
            <p:cNvPr id="425" name="tx425"/>
            <p:cNvSpPr/>
            <p:nvPr/>
          </p:nvSpPr>
          <p:spPr>
            <a:xfrm>
              <a:off x="1208521" y="5111928"/>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Comoros</a:t>
              </a:r>
            </a:p>
          </p:txBody>
        </p:sp>
        <p:sp>
          <p:nvSpPr>
            <p:cNvPr id="426" name="tx426"/>
            <p:cNvSpPr/>
            <p:nvPr/>
          </p:nvSpPr>
          <p:spPr>
            <a:xfrm>
              <a:off x="1071453" y="4949585"/>
              <a:ext cx="5904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Cabo Verde</a:t>
              </a:r>
            </a:p>
          </p:txBody>
        </p:sp>
        <p:sp>
          <p:nvSpPr>
            <p:cNvPr id="427" name="tx427"/>
            <p:cNvSpPr/>
            <p:nvPr/>
          </p:nvSpPr>
          <p:spPr>
            <a:xfrm>
              <a:off x="1376039" y="4787241"/>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Benin</a:t>
              </a:r>
            </a:p>
          </p:txBody>
        </p:sp>
        <p:sp>
          <p:nvSpPr>
            <p:cNvPr id="428" name="tx428"/>
            <p:cNvSpPr/>
            <p:nvPr/>
          </p:nvSpPr>
          <p:spPr>
            <a:xfrm>
              <a:off x="1021801" y="4624897"/>
              <a:ext cx="64008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Sierra Leone</a:t>
              </a:r>
            </a:p>
          </p:txBody>
        </p:sp>
        <p:sp>
          <p:nvSpPr>
            <p:cNvPr id="429" name="tx429"/>
            <p:cNvSpPr/>
            <p:nvPr/>
          </p:nvSpPr>
          <p:spPr>
            <a:xfrm>
              <a:off x="1307916" y="4462553"/>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Nigeria</a:t>
              </a:r>
            </a:p>
          </p:txBody>
        </p:sp>
        <p:sp>
          <p:nvSpPr>
            <p:cNvPr id="430" name="tx430"/>
            <p:cNvSpPr/>
            <p:nvPr/>
          </p:nvSpPr>
          <p:spPr>
            <a:xfrm>
              <a:off x="1264025" y="4300210"/>
              <a:ext cx="3978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Lesotho</a:t>
              </a:r>
            </a:p>
          </p:txBody>
        </p:sp>
        <p:sp>
          <p:nvSpPr>
            <p:cNvPr id="431" name="tx431"/>
            <p:cNvSpPr/>
            <p:nvPr/>
          </p:nvSpPr>
          <p:spPr>
            <a:xfrm>
              <a:off x="1276644" y="4137866"/>
              <a:ext cx="3852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Burundi</a:t>
              </a:r>
            </a:p>
          </p:txBody>
        </p:sp>
        <p:sp>
          <p:nvSpPr>
            <p:cNvPr id="432" name="tx432"/>
            <p:cNvSpPr/>
            <p:nvPr/>
          </p:nvSpPr>
          <p:spPr>
            <a:xfrm>
              <a:off x="1252047" y="3975522"/>
              <a:ext cx="4098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Namibia</a:t>
              </a:r>
            </a:p>
          </p:txBody>
        </p:sp>
        <p:sp>
          <p:nvSpPr>
            <p:cNvPr id="433" name="tx433"/>
            <p:cNvSpPr/>
            <p:nvPr/>
          </p:nvSpPr>
          <p:spPr>
            <a:xfrm>
              <a:off x="1314226" y="3813178"/>
              <a:ext cx="34765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Malawi</a:t>
              </a:r>
            </a:p>
          </p:txBody>
        </p:sp>
        <p:sp>
          <p:nvSpPr>
            <p:cNvPr id="434" name="tx434"/>
            <p:cNvSpPr/>
            <p:nvPr/>
          </p:nvSpPr>
          <p:spPr>
            <a:xfrm>
              <a:off x="1046764" y="3650834"/>
              <a:ext cx="6151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Madagascar</a:t>
              </a:r>
            </a:p>
          </p:txBody>
        </p:sp>
        <p:sp>
          <p:nvSpPr>
            <p:cNvPr id="435" name="tx435"/>
            <p:cNvSpPr/>
            <p:nvPr/>
          </p:nvSpPr>
          <p:spPr>
            <a:xfrm>
              <a:off x="1344950" y="3488491"/>
              <a:ext cx="3169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Kenya</a:t>
              </a:r>
            </a:p>
          </p:txBody>
        </p:sp>
        <p:sp>
          <p:nvSpPr>
            <p:cNvPr id="436" name="tx436"/>
            <p:cNvSpPr/>
            <p:nvPr/>
          </p:nvSpPr>
          <p:spPr>
            <a:xfrm>
              <a:off x="1270517" y="3326147"/>
              <a:ext cx="3913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Gambia</a:t>
              </a:r>
            </a:p>
          </p:txBody>
        </p:sp>
        <p:sp>
          <p:nvSpPr>
            <p:cNvPr id="437" name="tx437"/>
            <p:cNvSpPr/>
            <p:nvPr/>
          </p:nvSpPr>
          <p:spPr>
            <a:xfrm>
              <a:off x="1245829" y="3163803"/>
              <a:ext cx="4160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Eswatini</a:t>
              </a:r>
            </a:p>
          </p:txBody>
        </p:sp>
        <p:sp>
          <p:nvSpPr>
            <p:cNvPr id="438" name="tx438"/>
            <p:cNvSpPr/>
            <p:nvPr/>
          </p:nvSpPr>
          <p:spPr>
            <a:xfrm>
              <a:off x="1214465" y="3001459"/>
              <a:ext cx="4474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Tanzania</a:t>
              </a:r>
            </a:p>
          </p:txBody>
        </p:sp>
        <p:sp>
          <p:nvSpPr>
            <p:cNvPr id="439" name="tx439"/>
            <p:cNvSpPr/>
            <p:nvPr/>
          </p:nvSpPr>
          <p:spPr>
            <a:xfrm>
              <a:off x="508182" y="2839116"/>
              <a:ext cx="11536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Sao Tome and Principe</a:t>
              </a:r>
            </a:p>
          </p:txBody>
        </p:sp>
        <p:sp>
          <p:nvSpPr>
            <p:cNvPr id="440" name="tx440"/>
            <p:cNvSpPr/>
            <p:nvPr/>
          </p:nvSpPr>
          <p:spPr>
            <a:xfrm>
              <a:off x="1326204" y="2676772"/>
              <a:ext cx="335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Gabon</a:t>
              </a:r>
            </a:p>
          </p:txBody>
        </p:sp>
        <p:sp>
          <p:nvSpPr>
            <p:cNvPr id="441" name="tx441"/>
            <p:cNvSpPr/>
            <p:nvPr/>
          </p:nvSpPr>
          <p:spPr>
            <a:xfrm>
              <a:off x="1419930" y="2514428"/>
              <a:ext cx="24195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DRC</a:t>
              </a:r>
            </a:p>
          </p:txBody>
        </p:sp>
        <p:sp>
          <p:nvSpPr>
            <p:cNvPr id="442" name="tx442"/>
            <p:cNvSpPr/>
            <p:nvPr/>
          </p:nvSpPr>
          <p:spPr>
            <a:xfrm>
              <a:off x="1037894" y="2352084"/>
              <a:ext cx="6239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Cote d'Ivoire</a:t>
              </a:r>
            </a:p>
          </p:txBody>
        </p:sp>
        <p:sp>
          <p:nvSpPr>
            <p:cNvPr id="443" name="tx443"/>
            <p:cNvSpPr/>
            <p:nvPr/>
          </p:nvSpPr>
          <p:spPr>
            <a:xfrm>
              <a:off x="1313860" y="2189741"/>
              <a:ext cx="34802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Angola</a:t>
              </a:r>
            </a:p>
          </p:txBody>
        </p:sp>
        <p:sp>
          <p:nvSpPr>
            <p:cNvPr id="444" name="tx444"/>
            <p:cNvSpPr/>
            <p:nvPr/>
          </p:nvSpPr>
          <p:spPr>
            <a:xfrm>
              <a:off x="1021983" y="2027397"/>
              <a:ext cx="63989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Mozambique</a:t>
              </a:r>
            </a:p>
          </p:txBody>
        </p:sp>
        <p:sp>
          <p:nvSpPr>
            <p:cNvPr id="445" name="tx445"/>
            <p:cNvSpPr/>
            <p:nvPr/>
          </p:nvSpPr>
          <p:spPr>
            <a:xfrm>
              <a:off x="1059108" y="1865053"/>
              <a:ext cx="6027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South Africa</a:t>
              </a:r>
            </a:p>
          </p:txBody>
        </p:sp>
        <p:sp>
          <p:nvSpPr>
            <p:cNvPr id="446" name="tx446"/>
            <p:cNvSpPr/>
            <p:nvPr/>
          </p:nvSpPr>
          <p:spPr>
            <a:xfrm>
              <a:off x="4277441" y="6192124"/>
              <a:ext cx="104854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 in:</a:t>
              </a:r>
            </a:p>
          </p:txBody>
        </p:sp>
        <p:sp>
          <p:nvSpPr>
            <p:cNvPr id="447" name="pt447"/>
            <p:cNvSpPr/>
            <p:nvPr/>
          </p:nvSpPr>
          <p:spPr>
            <a:xfrm>
              <a:off x="5433048" y="6169888"/>
              <a:ext cx="144506" cy="144506"/>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448" name="pt448"/>
            <p:cNvSpPr/>
            <p:nvPr/>
          </p:nvSpPr>
          <p:spPr>
            <a:xfrm>
              <a:off x="6040398" y="6169888"/>
              <a:ext cx="144506" cy="144506"/>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449" name="tx449"/>
            <p:cNvSpPr/>
            <p:nvPr/>
          </p:nvSpPr>
          <p:spPr>
            <a:xfrm>
              <a:off x="5684618"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2019</a:t>
              </a:r>
            </a:p>
          </p:txBody>
        </p:sp>
        <p:sp>
          <p:nvSpPr>
            <p:cNvPr id="450" name="tx450"/>
            <p:cNvSpPr/>
            <p:nvPr/>
          </p:nvSpPr>
          <p:spPr>
            <a:xfrm>
              <a:off x="6291969"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451" name="tx451"/>
            <p:cNvSpPr/>
            <p:nvPr/>
          </p:nvSpPr>
          <p:spPr>
            <a:xfrm>
              <a:off x="1743716" y="1368037"/>
              <a:ext cx="445788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DTP3 coverage (%) and change, by country, 2019 and 2025</a:t>
              </a:r>
            </a:p>
          </p:txBody>
        </p:sp>
        <p:sp>
          <p:nvSpPr>
            <p:cNvPr id="452" name="tx452"/>
            <p:cNvSpPr/>
            <p:nvPr/>
          </p:nvSpPr>
          <p:spPr>
            <a:xfrm>
              <a:off x="4912427" y="64910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453" name="tx453"/>
            <p:cNvSpPr/>
            <p:nvPr/>
          </p:nvSpPr>
          <p:spPr>
            <a:xfrm>
              <a:off x="5475606" y="6611748"/>
              <a:ext cx="35988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Change in coverage between 2019 and 2025 indicated to the right.</a:t>
              </a:r>
            </a:p>
          </p:txBody>
        </p:sp>
      </p:grpSp>
      <p:sp>
        <p:nvSpPr>
          <p:cNvPr id="45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DTP3 coverage in 2019 and 2025, and change in coverage between the two years.
Overall, 23 out of 47 (49%) countries in AFR had a decline in coverage. The largest decline was in South Africa (-20 percentage points), followed by Mozambique (-15 percentage points).
There were 19 (40%) countries with an increase in DTP3 coverage. Coverage remained the same in 5 countries between 2019 and 2025.
</a:t>
            </a:r>
          </a:p>
        </p:txBody>
      </p:sp>
      <p:sp>
        <p:nvSpPr>
          <p:cNvPr id="455"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Between 2019 and 2025, DTP3 coverage increased in 19 countries and decreased in 23 countries.</a:t>
            </a:r>
          </a:p>
        </p:txBody>
      </p:sp>
      <p:grpSp xmlns:pic="http://schemas.openxmlformats.org/drawingml/2006/picture">
        <p:nvGrpSpPr>
          <p:cNvPr id="456" name=""/>
          <p:cNvGrpSpPr/>
          <p:nvPr/>
        </p:nvGrpSpPr>
        <p:grpSpPr>
          <a:xfrm>
            <a:off x="292608" y="1005840"/>
            <a:ext cx="8595360" cy="28575"/>
            <a:chOff x="292608" y="1005840"/>
            <a:chExt cx="8595360" cy="28575"/>
          </a:xfrm>
        </p:grpSpPr>
        <p:sp>
          <p:nvSpPr>
            <p:cNvPr id="457"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58"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1323092" y="5260163"/>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5" name="pl5"/>
            <p:cNvSpPr/>
            <p:nvPr/>
          </p:nvSpPr>
          <p:spPr>
            <a:xfrm>
              <a:off x="1323092" y="4737055"/>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6" name="pl6"/>
            <p:cNvSpPr/>
            <p:nvPr/>
          </p:nvSpPr>
          <p:spPr>
            <a:xfrm>
              <a:off x="1323092" y="4213947"/>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7" name="pl7"/>
            <p:cNvSpPr/>
            <p:nvPr/>
          </p:nvSpPr>
          <p:spPr>
            <a:xfrm>
              <a:off x="1323092" y="3690839"/>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8" name="pl8"/>
            <p:cNvSpPr/>
            <p:nvPr/>
          </p:nvSpPr>
          <p:spPr>
            <a:xfrm>
              <a:off x="1323092" y="3167732"/>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9" name="pl9"/>
            <p:cNvSpPr/>
            <p:nvPr/>
          </p:nvSpPr>
          <p:spPr>
            <a:xfrm>
              <a:off x="1323092" y="2644624"/>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10" name="pl10"/>
            <p:cNvSpPr/>
            <p:nvPr/>
          </p:nvSpPr>
          <p:spPr>
            <a:xfrm>
              <a:off x="1323092" y="2121516"/>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11" name="pl11"/>
            <p:cNvSpPr/>
            <p:nvPr/>
          </p:nvSpPr>
          <p:spPr>
            <a:xfrm>
              <a:off x="140490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2" name="pl12"/>
            <p:cNvSpPr/>
            <p:nvPr/>
          </p:nvSpPr>
          <p:spPr>
            <a:xfrm>
              <a:off x="1677634"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3" name="pl13"/>
            <p:cNvSpPr/>
            <p:nvPr/>
          </p:nvSpPr>
          <p:spPr>
            <a:xfrm>
              <a:off x="195035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222308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49580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276853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2291263" y="2121516"/>
              <a:ext cx="122725" cy="0"/>
            </a:xfrm>
            <a:custGeom>
              <a:avLst/>
              <a:pathLst>
                <a:path w="122725" h="0">
                  <a:moveTo>
                    <a:pt x="0" y="0"/>
                  </a:moveTo>
                  <a:lnTo>
                    <a:pt x="122725" y="0"/>
                  </a:lnTo>
                </a:path>
              </a:pathLst>
            </a:custGeom>
            <a:ln w="81303" cap="flat">
              <a:solidFill>
                <a:srgbClr val="E8E8E8">
                  <a:alpha val="100000"/>
                </a:srgbClr>
              </a:solidFill>
              <a:prstDash val="solid"/>
              <a:round/>
            </a:ln>
          </p:spPr>
          <p:txBody>
            <a:bodyPr/>
            <a:lstStyle/>
            <a:p/>
          </p:txBody>
        </p:sp>
        <p:sp>
          <p:nvSpPr>
            <p:cNvPr id="18" name="pl18"/>
            <p:cNvSpPr/>
            <p:nvPr/>
          </p:nvSpPr>
          <p:spPr>
            <a:xfrm>
              <a:off x="2113992" y="2644624"/>
              <a:ext cx="81817" cy="0"/>
            </a:xfrm>
            <a:custGeom>
              <a:avLst/>
              <a:pathLst>
                <a:path w="81817" h="0">
                  <a:moveTo>
                    <a:pt x="0" y="0"/>
                  </a:moveTo>
                  <a:lnTo>
                    <a:pt x="81817" y="0"/>
                  </a:lnTo>
                </a:path>
              </a:pathLst>
            </a:custGeom>
            <a:ln w="81303" cap="flat">
              <a:solidFill>
                <a:srgbClr val="E8E8E8">
                  <a:alpha val="100000"/>
                </a:srgbClr>
              </a:solidFill>
              <a:prstDash val="solid"/>
              <a:round/>
            </a:ln>
          </p:spPr>
          <p:txBody>
            <a:bodyPr/>
            <a:lstStyle/>
            <a:p/>
          </p:txBody>
        </p:sp>
        <p:sp>
          <p:nvSpPr>
            <p:cNvPr id="19" name="pl19"/>
            <p:cNvSpPr/>
            <p:nvPr/>
          </p:nvSpPr>
          <p:spPr>
            <a:xfrm>
              <a:off x="2604896" y="3167732"/>
              <a:ext cx="40908" cy="0"/>
            </a:xfrm>
            <a:custGeom>
              <a:avLst/>
              <a:pathLst>
                <a:path w="40908" h="0">
                  <a:moveTo>
                    <a:pt x="0" y="0"/>
                  </a:moveTo>
                  <a:lnTo>
                    <a:pt x="40908" y="0"/>
                  </a:lnTo>
                </a:path>
              </a:pathLst>
            </a:custGeom>
            <a:ln w="81303" cap="flat">
              <a:solidFill>
                <a:srgbClr val="E8E8E8">
                  <a:alpha val="100000"/>
                </a:srgbClr>
              </a:solidFill>
              <a:prstDash val="solid"/>
              <a:round/>
            </a:ln>
          </p:spPr>
          <p:txBody>
            <a:bodyPr/>
            <a:lstStyle/>
            <a:p/>
          </p:txBody>
        </p:sp>
        <p:sp>
          <p:nvSpPr>
            <p:cNvPr id="20" name="pl20"/>
            <p:cNvSpPr/>
            <p:nvPr/>
          </p:nvSpPr>
          <p:spPr>
            <a:xfrm>
              <a:off x="2700349" y="3690839"/>
              <a:ext cx="40908" cy="0"/>
            </a:xfrm>
            <a:custGeom>
              <a:avLst/>
              <a:pathLst>
                <a:path w="40908" h="0">
                  <a:moveTo>
                    <a:pt x="0" y="0"/>
                  </a:moveTo>
                  <a:lnTo>
                    <a:pt x="40908" y="0"/>
                  </a:lnTo>
                </a:path>
              </a:pathLst>
            </a:custGeom>
            <a:ln w="81303" cap="flat">
              <a:solidFill>
                <a:srgbClr val="E8E8E8">
                  <a:alpha val="100000"/>
                </a:srgbClr>
              </a:solidFill>
              <a:prstDash val="solid"/>
              <a:round/>
            </a:ln>
          </p:spPr>
          <p:txBody>
            <a:bodyPr/>
            <a:lstStyle/>
            <a:p/>
          </p:txBody>
        </p:sp>
        <p:sp>
          <p:nvSpPr>
            <p:cNvPr id="21" name="pl21"/>
            <p:cNvSpPr/>
            <p:nvPr/>
          </p:nvSpPr>
          <p:spPr>
            <a:xfrm>
              <a:off x="2550351" y="4213947"/>
              <a:ext cx="13636" cy="0"/>
            </a:xfrm>
            <a:custGeom>
              <a:avLst/>
              <a:pathLst>
                <a:path w="13636" h="0">
                  <a:moveTo>
                    <a:pt x="0" y="0"/>
                  </a:moveTo>
                  <a:lnTo>
                    <a:pt x="13636" y="0"/>
                  </a:lnTo>
                </a:path>
              </a:pathLst>
            </a:custGeom>
            <a:ln w="81303" cap="flat">
              <a:solidFill>
                <a:srgbClr val="E8E8E8">
                  <a:alpha val="100000"/>
                </a:srgbClr>
              </a:solidFill>
              <a:prstDash val="solid"/>
              <a:round/>
            </a:ln>
          </p:spPr>
          <p:txBody>
            <a:bodyPr/>
            <a:lstStyle/>
            <a:p/>
          </p:txBody>
        </p:sp>
        <p:sp>
          <p:nvSpPr>
            <p:cNvPr id="22" name="pl22"/>
            <p:cNvSpPr/>
            <p:nvPr/>
          </p:nvSpPr>
          <p:spPr>
            <a:xfrm>
              <a:off x="2632168" y="4737055"/>
              <a:ext cx="13636" cy="0"/>
            </a:xfrm>
            <a:custGeom>
              <a:avLst/>
              <a:pathLst>
                <a:path w="13636" h="0">
                  <a:moveTo>
                    <a:pt x="0" y="0"/>
                  </a:moveTo>
                  <a:lnTo>
                    <a:pt x="13636" y="0"/>
                  </a:lnTo>
                </a:path>
              </a:pathLst>
            </a:custGeom>
            <a:ln w="81303" cap="flat">
              <a:solidFill>
                <a:srgbClr val="E8E8E8">
                  <a:alpha val="100000"/>
                </a:srgbClr>
              </a:solidFill>
              <a:prstDash val="solid"/>
              <a:round/>
            </a:ln>
          </p:spPr>
          <p:txBody>
            <a:bodyPr/>
            <a:lstStyle/>
            <a:p/>
          </p:txBody>
        </p:sp>
        <p:sp>
          <p:nvSpPr>
            <p:cNvPr id="23" name="pl23"/>
            <p:cNvSpPr/>
            <p:nvPr/>
          </p:nvSpPr>
          <p:spPr>
            <a:xfrm>
              <a:off x="2250354" y="5260163"/>
              <a:ext cx="13636" cy="0"/>
            </a:xfrm>
            <a:custGeom>
              <a:avLst/>
              <a:pathLst>
                <a:path w="13636" h="0">
                  <a:moveTo>
                    <a:pt x="0" y="0"/>
                  </a:moveTo>
                  <a:lnTo>
                    <a:pt x="13636" y="0"/>
                  </a:lnTo>
                </a:path>
              </a:pathLst>
            </a:custGeom>
            <a:ln w="81303" cap="flat">
              <a:solidFill>
                <a:srgbClr val="E8E8E8">
                  <a:alpha val="100000"/>
                </a:srgbClr>
              </a:solidFill>
              <a:prstDash val="solid"/>
              <a:round/>
            </a:ln>
          </p:spPr>
          <p:txBody>
            <a:bodyPr/>
            <a:lstStyle/>
            <a:p/>
          </p:txBody>
        </p:sp>
        <p:sp>
          <p:nvSpPr>
            <p:cNvPr id="24" name="pt24"/>
            <p:cNvSpPr/>
            <p:nvPr/>
          </p:nvSpPr>
          <p:spPr>
            <a:xfrm>
              <a:off x="2191310" y="26401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 name="pt25"/>
            <p:cNvSpPr/>
            <p:nvPr/>
          </p:nvSpPr>
          <p:spPr>
            <a:xfrm>
              <a:off x="2109492" y="26401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 name="pt26"/>
            <p:cNvSpPr/>
            <p:nvPr/>
          </p:nvSpPr>
          <p:spPr>
            <a:xfrm>
              <a:off x="2559487" y="42094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 name="pt27"/>
            <p:cNvSpPr/>
            <p:nvPr/>
          </p:nvSpPr>
          <p:spPr>
            <a:xfrm>
              <a:off x="2545851" y="42094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 name="pt28"/>
            <p:cNvSpPr/>
            <p:nvPr/>
          </p:nvSpPr>
          <p:spPr>
            <a:xfrm>
              <a:off x="2641304" y="31632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 name="pt29"/>
            <p:cNvSpPr/>
            <p:nvPr/>
          </p:nvSpPr>
          <p:spPr>
            <a:xfrm>
              <a:off x="2600396" y="31632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 name="pt30"/>
            <p:cNvSpPr/>
            <p:nvPr/>
          </p:nvSpPr>
          <p:spPr>
            <a:xfrm>
              <a:off x="2641304" y="47325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 name="pt31"/>
            <p:cNvSpPr/>
            <p:nvPr/>
          </p:nvSpPr>
          <p:spPr>
            <a:xfrm>
              <a:off x="2627668" y="47325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 name="pt32"/>
            <p:cNvSpPr/>
            <p:nvPr/>
          </p:nvSpPr>
          <p:spPr>
            <a:xfrm>
              <a:off x="2259491" y="52556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 name="pt33"/>
            <p:cNvSpPr/>
            <p:nvPr/>
          </p:nvSpPr>
          <p:spPr>
            <a:xfrm>
              <a:off x="2245854" y="52556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 name="pt34"/>
            <p:cNvSpPr/>
            <p:nvPr/>
          </p:nvSpPr>
          <p:spPr>
            <a:xfrm>
              <a:off x="2736758"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 name="pt35"/>
            <p:cNvSpPr/>
            <p:nvPr/>
          </p:nvSpPr>
          <p:spPr>
            <a:xfrm>
              <a:off x="2695849"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 name="pt36"/>
            <p:cNvSpPr/>
            <p:nvPr/>
          </p:nvSpPr>
          <p:spPr>
            <a:xfrm>
              <a:off x="2409489" y="21170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 name="pt37"/>
            <p:cNvSpPr/>
            <p:nvPr/>
          </p:nvSpPr>
          <p:spPr>
            <a:xfrm>
              <a:off x="2286763" y="21170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 name="pt38"/>
            <p:cNvSpPr/>
            <p:nvPr/>
          </p:nvSpPr>
          <p:spPr>
            <a:xfrm>
              <a:off x="2150658" y="259947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 name="pt39"/>
            <p:cNvSpPr/>
            <p:nvPr/>
          </p:nvSpPr>
          <p:spPr>
            <a:xfrm>
              <a:off x="2068840" y="259947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 name="pt40"/>
            <p:cNvSpPr/>
            <p:nvPr/>
          </p:nvSpPr>
          <p:spPr>
            <a:xfrm>
              <a:off x="2518835" y="416879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 name="pt41"/>
            <p:cNvSpPr/>
            <p:nvPr/>
          </p:nvSpPr>
          <p:spPr>
            <a:xfrm>
              <a:off x="2505199" y="416879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 name="pt42"/>
            <p:cNvSpPr/>
            <p:nvPr/>
          </p:nvSpPr>
          <p:spPr>
            <a:xfrm>
              <a:off x="2600653" y="312258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3" name="pt43"/>
            <p:cNvSpPr/>
            <p:nvPr/>
          </p:nvSpPr>
          <p:spPr>
            <a:xfrm>
              <a:off x="2559744" y="312258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 name="pt44"/>
            <p:cNvSpPr/>
            <p:nvPr/>
          </p:nvSpPr>
          <p:spPr>
            <a:xfrm>
              <a:off x="2600653" y="469190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 name="pt45"/>
            <p:cNvSpPr/>
            <p:nvPr/>
          </p:nvSpPr>
          <p:spPr>
            <a:xfrm>
              <a:off x="2587016" y="469190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 name="pt46"/>
            <p:cNvSpPr/>
            <p:nvPr/>
          </p:nvSpPr>
          <p:spPr>
            <a:xfrm>
              <a:off x="2218839" y="521501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 name="pt47"/>
            <p:cNvSpPr/>
            <p:nvPr/>
          </p:nvSpPr>
          <p:spPr>
            <a:xfrm>
              <a:off x="2205203" y="521501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 name="pt48"/>
            <p:cNvSpPr/>
            <p:nvPr/>
          </p:nvSpPr>
          <p:spPr>
            <a:xfrm>
              <a:off x="2696106" y="364568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 name="pt49"/>
            <p:cNvSpPr/>
            <p:nvPr/>
          </p:nvSpPr>
          <p:spPr>
            <a:xfrm>
              <a:off x="2655197" y="36456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 name="pt50"/>
            <p:cNvSpPr/>
            <p:nvPr/>
          </p:nvSpPr>
          <p:spPr>
            <a:xfrm>
              <a:off x="2368837" y="207636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 name="pt51"/>
            <p:cNvSpPr/>
            <p:nvPr/>
          </p:nvSpPr>
          <p:spPr>
            <a:xfrm>
              <a:off x="2246111" y="207636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 name="tx52"/>
            <p:cNvSpPr/>
            <p:nvPr/>
          </p:nvSpPr>
          <p:spPr>
            <a:xfrm>
              <a:off x="2870386" y="2603293"/>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53" name="tx53"/>
            <p:cNvSpPr/>
            <p:nvPr/>
          </p:nvSpPr>
          <p:spPr>
            <a:xfrm>
              <a:off x="2870386" y="417261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54" name="tx54"/>
            <p:cNvSpPr/>
            <p:nvPr/>
          </p:nvSpPr>
          <p:spPr>
            <a:xfrm>
              <a:off x="2870386" y="3126401"/>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55" name="tx55"/>
            <p:cNvSpPr/>
            <p:nvPr/>
          </p:nvSpPr>
          <p:spPr>
            <a:xfrm>
              <a:off x="2870386" y="4695724"/>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56" name="tx56"/>
            <p:cNvSpPr/>
            <p:nvPr/>
          </p:nvSpPr>
          <p:spPr>
            <a:xfrm>
              <a:off x="2870386" y="521883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57" name="tx57"/>
            <p:cNvSpPr/>
            <p:nvPr/>
          </p:nvSpPr>
          <p:spPr>
            <a:xfrm>
              <a:off x="2870386" y="364950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58" name="tx58"/>
            <p:cNvSpPr/>
            <p:nvPr/>
          </p:nvSpPr>
          <p:spPr>
            <a:xfrm>
              <a:off x="2870386" y="208018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-9%</a:t>
              </a:r>
            </a:p>
          </p:txBody>
        </p:sp>
        <p:sp>
          <p:nvSpPr>
            <p:cNvPr id="59" name="rc59"/>
            <p:cNvSpPr/>
            <p:nvPr/>
          </p:nvSpPr>
          <p:spPr>
            <a:xfrm>
              <a:off x="1323092" y="1807652"/>
              <a:ext cx="1799979" cy="3766375"/>
            </a:xfrm>
            <a:prstGeom prst="rect">
              <a:avLst/>
            </a:prstGeom>
            <a:noFill/>
            <a:ln w="13550" cap="rnd">
              <a:solidFill>
                <a:srgbClr val="999999">
                  <a:alpha val="100000"/>
                </a:srgbClr>
              </a:solidFill>
              <a:prstDash val="solid"/>
              <a:round/>
            </a:ln>
          </p:spPr>
          <p:txBody>
            <a:bodyPr/>
            <a:lstStyle/>
            <a:p/>
          </p:txBody>
        </p:sp>
        <p:sp>
          <p:nvSpPr>
            <p:cNvPr id="60" name="pl60"/>
            <p:cNvSpPr/>
            <p:nvPr/>
          </p:nvSpPr>
          <p:spPr>
            <a:xfrm>
              <a:off x="4169328" y="5472233"/>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61" name="pl61"/>
            <p:cNvSpPr/>
            <p:nvPr/>
          </p:nvSpPr>
          <p:spPr>
            <a:xfrm>
              <a:off x="4169328" y="5302577"/>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62" name="pl62"/>
            <p:cNvSpPr/>
            <p:nvPr/>
          </p:nvSpPr>
          <p:spPr>
            <a:xfrm>
              <a:off x="4169328" y="5132920"/>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63" name="pl63"/>
            <p:cNvSpPr/>
            <p:nvPr/>
          </p:nvSpPr>
          <p:spPr>
            <a:xfrm>
              <a:off x="4169328" y="4963264"/>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64" name="pl64"/>
            <p:cNvSpPr/>
            <p:nvPr/>
          </p:nvSpPr>
          <p:spPr>
            <a:xfrm>
              <a:off x="4169328" y="4793607"/>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65" name="pl65"/>
            <p:cNvSpPr/>
            <p:nvPr/>
          </p:nvSpPr>
          <p:spPr>
            <a:xfrm>
              <a:off x="4169328" y="4623950"/>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66" name="pl66"/>
            <p:cNvSpPr/>
            <p:nvPr/>
          </p:nvSpPr>
          <p:spPr>
            <a:xfrm>
              <a:off x="4169328" y="4454294"/>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67" name="pl67"/>
            <p:cNvSpPr/>
            <p:nvPr/>
          </p:nvSpPr>
          <p:spPr>
            <a:xfrm>
              <a:off x="4169328" y="4284637"/>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68" name="pl68"/>
            <p:cNvSpPr/>
            <p:nvPr/>
          </p:nvSpPr>
          <p:spPr>
            <a:xfrm>
              <a:off x="4169328" y="4114981"/>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69" name="pl69"/>
            <p:cNvSpPr/>
            <p:nvPr/>
          </p:nvSpPr>
          <p:spPr>
            <a:xfrm>
              <a:off x="4169328" y="3945324"/>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70" name="pl70"/>
            <p:cNvSpPr/>
            <p:nvPr/>
          </p:nvSpPr>
          <p:spPr>
            <a:xfrm>
              <a:off x="4169328" y="3775668"/>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71" name="pl71"/>
            <p:cNvSpPr/>
            <p:nvPr/>
          </p:nvSpPr>
          <p:spPr>
            <a:xfrm>
              <a:off x="4169328" y="3606011"/>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72" name="pl72"/>
            <p:cNvSpPr/>
            <p:nvPr/>
          </p:nvSpPr>
          <p:spPr>
            <a:xfrm>
              <a:off x="4169328" y="3436355"/>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73" name="pl73"/>
            <p:cNvSpPr/>
            <p:nvPr/>
          </p:nvSpPr>
          <p:spPr>
            <a:xfrm>
              <a:off x="4169328" y="3266698"/>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74" name="pl74"/>
            <p:cNvSpPr/>
            <p:nvPr/>
          </p:nvSpPr>
          <p:spPr>
            <a:xfrm>
              <a:off x="4169328" y="3097042"/>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75" name="pl75"/>
            <p:cNvSpPr/>
            <p:nvPr/>
          </p:nvSpPr>
          <p:spPr>
            <a:xfrm>
              <a:off x="4169328" y="2927385"/>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76" name="pl76"/>
            <p:cNvSpPr/>
            <p:nvPr/>
          </p:nvSpPr>
          <p:spPr>
            <a:xfrm>
              <a:off x="4169328" y="2757728"/>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77" name="pl77"/>
            <p:cNvSpPr/>
            <p:nvPr/>
          </p:nvSpPr>
          <p:spPr>
            <a:xfrm>
              <a:off x="4169328" y="2588072"/>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78" name="pl78"/>
            <p:cNvSpPr/>
            <p:nvPr/>
          </p:nvSpPr>
          <p:spPr>
            <a:xfrm>
              <a:off x="4169328" y="2418415"/>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79" name="pl79"/>
            <p:cNvSpPr/>
            <p:nvPr/>
          </p:nvSpPr>
          <p:spPr>
            <a:xfrm>
              <a:off x="4169328" y="2248759"/>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80" name="pl80"/>
            <p:cNvSpPr/>
            <p:nvPr/>
          </p:nvSpPr>
          <p:spPr>
            <a:xfrm>
              <a:off x="4169328" y="2079102"/>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81" name="pl81"/>
            <p:cNvSpPr/>
            <p:nvPr/>
          </p:nvSpPr>
          <p:spPr>
            <a:xfrm>
              <a:off x="4169328" y="1909446"/>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82" name="pl82"/>
            <p:cNvSpPr/>
            <p:nvPr/>
          </p:nvSpPr>
          <p:spPr>
            <a:xfrm>
              <a:off x="425114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83" name="pl83"/>
            <p:cNvSpPr/>
            <p:nvPr/>
          </p:nvSpPr>
          <p:spPr>
            <a:xfrm>
              <a:off x="452387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84" name="pl84"/>
            <p:cNvSpPr/>
            <p:nvPr/>
          </p:nvSpPr>
          <p:spPr>
            <a:xfrm>
              <a:off x="4796594"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85" name="pl85"/>
            <p:cNvSpPr/>
            <p:nvPr/>
          </p:nvSpPr>
          <p:spPr>
            <a:xfrm>
              <a:off x="506931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86" name="pl86"/>
            <p:cNvSpPr/>
            <p:nvPr/>
          </p:nvSpPr>
          <p:spPr>
            <a:xfrm>
              <a:off x="534204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87" name="pl87"/>
            <p:cNvSpPr/>
            <p:nvPr/>
          </p:nvSpPr>
          <p:spPr>
            <a:xfrm>
              <a:off x="561476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88" name="pl88"/>
            <p:cNvSpPr/>
            <p:nvPr/>
          </p:nvSpPr>
          <p:spPr>
            <a:xfrm>
              <a:off x="5178408" y="1909446"/>
              <a:ext cx="136362" cy="0"/>
            </a:xfrm>
            <a:custGeom>
              <a:avLst/>
              <a:pathLst>
                <a:path w="136362" h="0">
                  <a:moveTo>
                    <a:pt x="0" y="0"/>
                  </a:moveTo>
                  <a:lnTo>
                    <a:pt x="136362" y="0"/>
                  </a:lnTo>
                </a:path>
              </a:pathLst>
            </a:custGeom>
            <a:ln w="81303" cap="flat">
              <a:solidFill>
                <a:srgbClr val="E8E8E8">
                  <a:alpha val="100000"/>
                </a:srgbClr>
              </a:solidFill>
              <a:prstDash val="solid"/>
              <a:round/>
            </a:ln>
          </p:spPr>
          <p:txBody>
            <a:bodyPr/>
            <a:lstStyle/>
            <a:p/>
          </p:txBody>
        </p:sp>
        <p:sp>
          <p:nvSpPr>
            <p:cNvPr id="89" name="pl89"/>
            <p:cNvSpPr/>
            <p:nvPr/>
          </p:nvSpPr>
          <p:spPr>
            <a:xfrm>
              <a:off x="5260225" y="2079102"/>
              <a:ext cx="109089" cy="0"/>
            </a:xfrm>
            <a:custGeom>
              <a:avLst/>
              <a:pathLst>
                <a:path w="109089" h="0">
                  <a:moveTo>
                    <a:pt x="0" y="0"/>
                  </a:moveTo>
                  <a:lnTo>
                    <a:pt x="109089" y="0"/>
                  </a:lnTo>
                </a:path>
              </a:pathLst>
            </a:custGeom>
            <a:ln w="81303" cap="flat">
              <a:solidFill>
                <a:srgbClr val="E8E8E8">
                  <a:alpha val="100000"/>
                </a:srgbClr>
              </a:solidFill>
              <a:prstDash val="solid"/>
              <a:round/>
            </a:ln>
          </p:spPr>
          <p:txBody>
            <a:bodyPr/>
            <a:lstStyle/>
            <a:p/>
          </p:txBody>
        </p:sp>
        <p:sp>
          <p:nvSpPr>
            <p:cNvPr id="90" name="pl90"/>
            <p:cNvSpPr/>
            <p:nvPr/>
          </p:nvSpPr>
          <p:spPr>
            <a:xfrm>
              <a:off x="5301134" y="2248759"/>
              <a:ext cx="81817" cy="0"/>
            </a:xfrm>
            <a:custGeom>
              <a:avLst/>
              <a:pathLst>
                <a:path w="81817" h="0">
                  <a:moveTo>
                    <a:pt x="0" y="0"/>
                  </a:moveTo>
                  <a:lnTo>
                    <a:pt x="81817" y="0"/>
                  </a:lnTo>
                </a:path>
              </a:pathLst>
            </a:custGeom>
            <a:ln w="81303" cap="flat">
              <a:solidFill>
                <a:srgbClr val="E8E8E8">
                  <a:alpha val="100000"/>
                </a:srgbClr>
              </a:solidFill>
              <a:prstDash val="solid"/>
              <a:round/>
            </a:ln>
          </p:spPr>
          <p:txBody>
            <a:bodyPr/>
            <a:lstStyle/>
            <a:p/>
          </p:txBody>
        </p:sp>
        <p:sp>
          <p:nvSpPr>
            <p:cNvPr id="91" name="pl91"/>
            <p:cNvSpPr/>
            <p:nvPr/>
          </p:nvSpPr>
          <p:spPr>
            <a:xfrm>
              <a:off x="5273861" y="2418415"/>
              <a:ext cx="81817" cy="0"/>
            </a:xfrm>
            <a:custGeom>
              <a:avLst/>
              <a:pathLst>
                <a:path w="81817" h="0">
                  <a:moveTo>
                    <a:pt x="0" y="0"/>
                  </a:moveTo>
                  <a:lnTo>
                    <a:pt x="81817" y="0"/>
                  </a:lnTo>
                </a:path>
              </a:pathLst>
            </a:custGeom>
            <a:ln w="81303" cap="flat">
              <a:solidFill>
                <a:srgbClr val="E8E8E8">
                  <a:alpha val="100000"/>
                </a:srgbClr>
              </a:solidFill>
              <a:prstDash val="solid"/>
              <a:round/>
            </a:ln>
          </p:spPr>
          <p:txBody>
            <a:bodyPr/>
            <a:lstStyle/>
            <a:p/>
          </p:txBody>
        </p:sp>
        <p:sp>
          <p:nvSpPr>
            <p:cNvPr id="92" name="pl92"/>
            <p:cNvSpPr/>
            <p:nvPr/>
          </p:nvSpPr>
          <p:spPr>
            <a:xfrm>
              <a:off x="5519313" y="2588072"/>
              <a:ext cx="68181" cy="0"/>
            </a:xfrm>
            <a:custGeom>
              <a:avLst/>
              <a:pathLst>
                <a:path w="68181" h="0">
                  <a:moveTo>
                    <a:pt x="0" y="0"/>
                  </a:moveTo>
                  <a:lnTo>
                    <a:pt x="68181" y="0"/>
                  </a:lnTo>
                </a:path>
              </a:pathLst>
            </a:custGeom>
            <a:ln w="81303" cap="flat">
              <a:solidFill>
                <a:srgbClr val="E8E8E8">
                  <a:alpha val="100000"/>
                </a:srgbClr>
              </a:solidFill>
              <a:prstDash val="solid"/>
              <a:round/>
            </a:ln>
          </p:spPr>
          <p:txBody>
            <a:bodyPr/>
            <a:lstStyle/>
            <a:p/>
          </p:txBody>
        </p:sp>
        <p:sp>
          <p:nvSpPr>
            <p:cNvPr id="93" name="pl93"/>
            <p:cNvSpPr/>
            <p:nvPr/>
          </p:nvSpPr>
          <p:spPr>
            <a:xfrm>
              <a:off x="4823866" y="2757728"/>
              <a:ext cx="54544" cy="0"/>
            </a:xfrm>
            <a:custGeom>
              <a:avLst/>
              <a:pathLst>
                <a:path w="54544" h="0">
                  <a:moveTo>
                    <a:pt x="0" y="0"/>
                  </a:moveTo>
                  <a:lnTo>
                    <a:pt x="54544" y="0"/>
                  </a:lnTo>
                </a:path>
              </a:pathLst>
            </a:custGeom>
            <a:ln w="81303" cap="flat">
              <a:solidFill>
                <a:srgbClr val="E8E8E8">
                  <a:alpha val="100000"/>
                </a:srgbClr>
              </a:solidFill>
              <a:prstDash val="solid"/>
              <a:round/>
            </a:ln>
          </p:spPr>
          <p:txBody>
            <a:bodyPr/>
            <a:lstStyle/>
            <a:p/>
          </p:txBody>
        </p:sp>
        <p:sp>
          <p:nvSpPr>
            <p:cNvPr id="94" name="pl94"/>
            <p:cNvSpPr/>
            <p:nvPr/>
          </p:nvSpPr>
          <p:spPr>
            <a:xfrm>
              <a:off x="5546585" y="2927385"/>
              <a:ext cx="54544" cy="0"/>
            </a:xfrm>
            <a:custGeom>
              <a:avLst/>
              <a:pathLst>
                <a:path w="54544" h="0">
                  <a:moveTo>
                    <a:pt x="0" y="0"/>
                  </a:moveTo>
                  <a:lnTo>
                    <a:pt x="54544" y="0"/>
                  </a:lnTo>
                </a:path>
              </a:pathLst>
            </a:custGeom>
            <a:ln w="81303" cap="flat">
              <a:solidFill>
                <a:srgbClr val="E8E8E8">
                  <a:alpha val="100000"/>
                </a:srgbClr>
              </a:solidFill>
              <a:prstDash val="solid"/>
              <a:round/>
            </a:ln>
          </p:spPr>
          <p:txBody>
            <a:bodyPr/>
            <a:lstStyle/>
            <a:p/>
          </p:txBody>
        </p:sp>
        <p:sp>
          <p:nvSpPr>
            <p:cNvPr id="95" name="pl95"/>
            <p:cNvSpPr/>
            <p:nvPr/>
          </p:nvSpPr>
          <p:spPr>
            <a:xfrm>
              <a:off x="5069318" y="3097042"/>
              <a:ext cx="54544" cy="0"/>
            </a:xfrm>
            <a:custGeom>
              <a:avLst/>
              <a:pathLst>
                <a:path w="54544" h="0">
                  <a:moveTo>
                    <a:pt x="0" y="0"/>
                  </a:moveTo>
                  <a:lnTo>
                    <a:pt x="54544" y="0"/>
                  </a:lnTo>
                </a:path>
              </a:pathLst>
            </a:custGeom>
            <a:ln w="81303" cap="flat">
              <a:solidFill>
                <a:srgbClr val="E8E8E8">
                  <a:alpha val="100000"/>
                </a:srgbClr>
              </a:solidFill>
              <a:prstDash val="solid"/>
              <a:round/>
            </a:ln>
          </p:spPr>
          <p:txBody>
            <a:bodyPr/>
            <a:lstStyle/>
            <a:p/>
          </p:txBody>
        </p:sp>
        <p:sp>
          <p:nvSpPr>
            <p:cNvPr id="96" name="pl96"/>
            <p:cNvSpPr/>
            <p:nvPr/>
          </p:nvSpPr>
          <p:spPr>
            <a:xfrm>
              <a:off x="5437496" y="3266698"/>
              <a:ext cx="54544" cy="0"/>
            </a:xfrm>
            <a:custGeom>
              <a:avLst/>
              <a:pathLst>
                <a:path w="54544" h="0">
                  <a:moveTo>
                    <a:pt x="0" y="0"/>
                  </a:moveTo>
                  <a:lnTo>
                    <a:pt x="54544" y="0"/>
                  </a:lnTo>
                </a:path>
              </a:pathLst>
            </a:custGeom>
            <a:ln w="81303" cap="flat">
              <a:solidFill>
                <a:srgbClr val="E8E8E8">
                  <a:alpha val="100000"/>
                </a:srgbClr>
              </a:solidFill>
              <a:prstDash val="solid"/>
              <a:round/>
            </a:ln>
          </p:spPr>
          <p:txBody>
            <a:bodyPr/>
            <a:lstStyle/>
            <a:p/>
          </p:txBody>
        </p:sp>
        <p:sp>
          <p:nvSpPr>
            <p:cNvPr id="97" name="pl97"/>
            <p:cNvSpPr/>
            <p:nvPr/>
          </p:nvSpPr>
          <p:spPr>
            <a:xfrm>
              <a:off x="5178408" y="3436355"/>
              <a:ext cx="40908" cy="0"/>
            </a:xfrm>
            <a:custGeom>
              <a:avLst/>
              <a:pathLst>
                <a:path w="40908" h="0">
                  <a:moveTo>
                    <a:pt x="0" y="0"/>
                  </a:moveTo>
                  <a:lnTo>
                    <a:pt x="40908" y="0"/>
                  </a:lnTo>
                </a:path>
              </a:pathLst>
            </a:custGeom>
            <a:ln w="81303" cap="flat">
              <a:solidFill>
                <a:srgbClr val="E8E8E8">
                  <a:alpha val="100000"/>
                </a:srgbClr>
              </a:solidFill>
              <a:prstDash val="solid"/>
              <a:round/>
            </a:ln>
          </p:spPr>
          <p:txBody>
            <a:bodyPr/>
            <a:lstStyle/>
            <a:p/>
          </p:txBody>
        </p:sp>
        <p:sp>
          <p:nvSpPr>
            <p:cNvPr id="98" name="pl98"/>
            <p:cNvSpPr/>
            <p:nvPr/>
          </p:nvSpPr>
          <p:spPr>
            <a:xfrm>
              <a:off x="5519313" y="3606011"/>
              <a:ext cx="40908" cy="0"/>
            </a:xfrm>
            <a:custGeom>
              <a:avLst/>
              <a:pathLst>
                <a:path w="40908" h="0">
                  <a:moveTo>
                    <a:pt x="0" y="0"/>
                  </a:moveTo>
                  <a:lnTo>
                    <a:pt x="40908" y="0"/>
                  </a:lnTo>
                </a:path>
              </a:pathLst>
            </a:custGeom>
            <a:ln w="81303" cap="flat">
              <a:solidFill>
                <a:srgbClr val="E8E8E8">
                  <a:alpha val="100000"/>
                </a:srgbClr>
              </a:solidFill>
              <a:prstDash val="solid"/>
              <a:round/>
            </a:ln>
          </p:spPr>
          <p:txBody>
            <a:bodyPr/>
            <a:lstStyle/>
            <a:p/>
          </p:txBody>
        </p:sp>
        <p:sp>
          <p:nvSpPr>
            <p:cNvPr id="99" name="pl99"/>
            <p:cNvSpPr/>
            <p:nvPr/>
          </p:nvSpPr>
          <p:spPr>
            <a:xfrm>
              <a:off x="5532949" y="3775668"/>
              <a:ext cx="40908" cy="0"/>
            </a:xfrm>
            <a:custGeom>
              <a:avLst/>
              <a:pathLst>
                <a:path w="40908" h="0">
                  <a:moveTo>
                    <a:pt x="0" y="0"/>
                  </a:moveTo>
                  <a:lnTo>
                    <a:pt x="40908" y="0"/>
                  </a:lnTo>
                </a:path>
              </a:pathLst>
            </a:custGeom>
            <a:ln w="81303" cap="flat">
              <a:solidFill>
                <a:srgbClr val="E8E8E8">
                  <a:alpha val="100000"/>
                </a:srgbClr>
              </a:solidFill>
              <a:prstDash val="solid"/>
              <a:round/>
            </a:ln>
          </p:spPr>
          <p:txBody>
            <a:bodyPr/>
            <a:lstStyle/>
            <a:p/>
          </p:txBody>
        </p:sp>
        <p:sp>
          <p:nvSpPr>
            <p:cNvPr id="100" name="pl100"/>
            <p:cNvSpPr/>
            <p:nvPr/>
          </p:nvSpPr>
          <p:spPr>
            <a:xfrm>
              <a:off x="5505677" y="3945324"/>
              <a:ext cx="27272" cy="0"/>
            </a:xfrm>
            <a:custGeom>
              <a:avLst/>
              <a:pathLst>
                <a:path w="27272" h="0">
                  <a:moveTo>
                    <a:pt x="0" y="0"/>
                  </a:moveTo>
                  <a:lnTo>
                    <a:pt x="27272" y="0"/>
                  </a:lnTo>
                </a:path>
              </a:pathLst>
            </a:custGeom>
            <a:ln w="81303" cap="flat">
              <a:solidFill>
                <a:srgbClr val="E8E8E8">
                  <a:alpha val="100000"/>
                </a:srgbClr>
              </a:solidFill>
              <a:prstDash val="solid"/>
              <a:round/>
            </a:ln>
          </p:spPr>
          <p:txBody>
            <a:bodyPr/>
            <a:lstStyle/>
            <a:p/>
          </p:txBody>
        </p:sp>
        <p:sp>
          <p:nvSpPr>
            <p:cNvPr id="101" name="pl101"/>
            <p:cNvSpPr/>
            <p:nvPr/>
          </p:nvSpPr>
          <p:spPr>
            <a:xfrm>
              <a:off x="5382951" y="4114981"/>
              <a:ext cx="27272" cy="0"/>
            </a:xfrm>
            <a:custGeom>
              <a:avLst/>
              <a:pathLst>
                <a:path w="27272" h="0">
                  <a:moveTo>
                    <a:pt x="0" y="0"/>
                  </a:moveTo>
                  <a:lnTo>
                    <a:pt x="27272" y="0"/>
                  </a:lnTo>
                </a:path>
              </a:pathLst>
            </a:custGeom>
            <a:ln w="81303" cap="flat">
              <a:solidFill>
                <a:srgbClr val="E8E8E8">
                  <a:alpha val="100000"/>
                </a:srgbClr>
              </a:solidFill>
              <a:prstDash val="solid"/>
              <a:round/>
            </a:ln>
          </p:spPr>
          <p:txBody>
            <a:bodyPr/>
            <a:lstStyle/>
            <a:p/>
          </p:txBody>
        </p:sp>
        <p:sp>
          <p:nvSpPr>
            <p:cNvPr id="102" name="pl102"/>
            <p:cNvSpPr/>
            <p:nvPr/>
          </p:nvSpPr>
          <p:spPr>
            <a:xfrm>
              <a:off x="5178408" y="4284637"/>
              <a:ext cx="27272" cy="0"/>
            </a:xfrm>
            <a:custGeom>
              <a:avLst/>
              <a:pathLst>
                <a:path w="27272" h="0">
                  <a:moveTo>
                    <a:pt x="0" y="0"/>
                  </a:moveTo>
                  <a:lnTo>
                    <a:pt x="27272" y="0"/>
                  </a:lnTo>
                </a:path>
              </a:pathLst>
            </a:custGeom>
            <a:ln w="81303" cap="flat">
              <a:solidFill>
                <a:srgbClr val="E8E8E8">
                  <a:alpha val="100000"/>
                </a:srgbClr>
              </a:solidFill>
              <a:prstDash val="solid"/>
              <a:round/>
            </a:ln>
          </p:spPr>
          <p:txBody>
            <a:bodyPr/>
            <a:lstStyle/>
            <a:p/>
          </p:txBody>
        </p:sp>
        <p:sp>
          <p:nvSpPr>
            <p:cNvPr id="103" name="pl103"/>
            <p:cNvSpPr/>
            <p:nvPr/>
          </p:nvSpPr>
          <p:spPr>
            <a:xfrm>
              <a:off x="5342042" y="4454294"/>
              <a:ext cx="27272" cy="0"/>
            </a:xfrm>
            <a:custGeom>
              <a:avLst/>
              <a:pathLst>
                <a:path w="27272" h="0">
                  <a:moveTo>
                    <a:pt x="0" y="0"/>
                  </a:moveTo>
                  <a:lnTo>
                    <a:pt x="27272" y="0"/>
                  </a:lnTo>
                </a:path>
              </a:pathLst>
            </a:custGeom>
            <a:ln w="81303" cap="flat">
              <a:solidFill>
                <a:srgbClr val="E8E8E8">
                  <a:alpha val="100000"/>
                </a:srgbClr>
              </a:solidFill>
              <a:prstDash val="solid"/>
              <a:round/>
            </a:ln>
          </p:spPr>
          <p:txBody>
            <a:bodyPr/>
            <a:lstStyle/>
            <a:p/>
          </p:txBody>
        </p:sp>
        <p:sp>
          <p:nvSpPr>
            <p:cNvPr id="104" name="pl104"/>
            <p:cNvSpPr/>
            <p:nvPr/>
          </p:nvSpPr>
          <p:spPr>
            <a:xfrm>
              <a:off x="5110227" y="4623950"/>
              <a:ext cx="27272" cy="0"/>
            </a:xfrm>
            <a:custGeom>
              <a:avLst/>
              <a:pathLst>
                <a:path w="27272" h="0">
                  <a:moveTo>
                    <a:pt x="0" y="0"/>
                  </a:moveTo>
                  <a:lnTo>
                    <a:pt x="27272" y="0"/>
                  </a:lnTo>
                </a:path>
              </a:pathLst>
            </a:custGeom>
            <a:ln w="81303" cap="flat">
              <a:solidFill>
                <a:srgbClr val="E8E8E8">
                  <a:alpha val="100000"/>
                </a:srgbClr>
              </a:solidFill>
              <a:prstDash val="solid"/>
              <a:round/>
            </a:ln>
          </p:spPr>
          <p:txBody>
            <a:bodyPr/>
            <a:lstStyle/>
            <a:p/>
          </p:txBody>
        </p:sp>
        <p:sp>
          <p:nvSpPr>
            <p:cNvPr id="105" name="pl105"/>
            <p:cNvSpPr/>
            <p:nvPr/>
          </p:nvSpPr>
          <p:spPr>
            <a:xfrm>
              <a:off x="5423859" y="4793607"/>
              <a:ext cx="27272" cy="0"/>
            </a:xfrm>
            <a:custGeom>
              <a:avLst/>
              <a:pathLst>
                <a:path w="27272" h="0">
                  <a:moveTo>
                    <a:pt x="0" y="0"/>
                  </a:moveTo>
                  <a:lnTo>
                    <a:pt x="27272" y="0"/>
                  </a:lnTo>
                </a:path>
              </a:pathLst>
            </a:custGeom>
            <a:ln w="81303" cap="flat">
              <a:solidFill>
                <a:srgbClr val="E8E8E8">
                  <a:alpha val="100000"/>
                </a:srgbClr>
              </a:solidFill>
              <a:prstDash val="solid"/>
              <a:round/>
            </a:ln>
          </p:spPr>
          <p:txBody>
            <a:bodyPr/>
            <a:lstStyle/>
            <a:p/>
          </p:txBody>
        </p:sp>
        <p:sp>
          <p:nvSpPr>
            <p:cNvPr id="106" name="pl106"/>
            <p:cNvSpPr/>
            <p:nvPr/>
          </p:nvSpPr>
          <p:spPr>
            <a:xfrm>
              <a:off x="5546585" y="4963264"/>
              <a:ext cx="13636" cy="0"/>
            </a:xfrm>
            <a:custGeom>
              <a:avLst/>
              <a:pathLst>
                <a:path w="13636" h="0">
                  <a:moveTo>
                    <a:pt x="0" y="0"/>
                  </a:moveTo>
                  <a:lnTo>
                    <a:pt x="13636" y="0"/>
                  </a:lnTo>
                </a:path>
              </a:pathLst>
            </a:custGeom>
            <a:ln w="81303" cap="flat">
              <a:solidFill>
                <a:srgbClr val="E8E8E8">
                  <a:alpha val="100000"/>
                </a:srgbClr>
              </a:solidFill>
              <a:prstDash val="solid"/>
              <a:round/>
            </a:ln>
          </p:spPr>
          <p:txBody>
            <a:bodyPr/>
            <a:lstStyle/>
            <a:p/>
          </p:txBody>
        </p:sp>
        <p:sp>
          <p:nvSpPr>
            <p:cNvPr id="107" name="pl107"/>
            <p:cNvSpPr/>
            <p:nvPr/>
          </p:nvSpPr>
          <p:spPr>
            <a:xfrm>
              <a:off x="5082954" y="5132920"/>
              <a:ext cx="13636" cy="0"/>
            </a:xfrm>
            <a:custGeom>
              <a:avLst/>
              <a:pathLst>
                <a:path w="13636" h="0">
                  <a:moveTo>
                    <a:pt x="0" y="0"/>
                  </a:moveTo>
                  <a:lnTo>
                    <a:pt x="13636" y="0"/>
                  </a:lnTo>
                </a:path>
              </a:pathLst>
            </a:custGeom>
            <a:ln w="81303" cap="flat">
              <a:solidFill>
                <a:srgbClr val="E8E8E8">
                  <a:alpha val="100000"/>
                </a:srgbClr>
              </a:solidFill>
              <a:prstDash val="solid"/>
              <a:round/>
            </a:ln>
          </p:spPr>
          <p:txBody>
            <a:bodyPr/>
            <a:lstStyle/>
            <a:p/>
          </p:txBody>
        </p:sp>
        <p:sp>
          <p:nvSpPr>
            <p:cNvPr id="108" name="pl108"/>
            <p:cNvSpPr/>
            <p:nvPr/>
          </p:nvSpPr>
          <p:spPr>
            <a:xfrm>
              <a:off x="5382951" y="5302577"/>
              <a:ext cx="13636" cy="0"/>
            </a:xfrm>
            <a:custGeom>
              <a:avLst/>
              <a:pathLst>
                <a:path w="13636" h="0">
                  <a:moveTo>
                    <a:pt x="0" y="0"/>
                  </a:moveTo>
                  <a:lnTo>
                    <a:pt x="13636" y="0"/>
                  </a:lnTo>
                </a:path>
              </a:pathLst>
            </a:custGeom>
            <a:ln w="81303" cap="flat">
              <a:solidFill>
                <a:srgbClr val="E8E8E8">
                  <a:alpha val="100000"/>
                </a:srgbClr>
              </a:solidFill>
              <a:prstDash val="solid"/>
              <a:round/>
            </a:ln>
          </p:spPr>
          <p:txBody>
            <a:bodyPr/>
            <a:lstStyle/>
            <a:p/>
          </p:txBody>
        </p:sp>
        <p:sp>
          <p:nvSpPr>
            <p:cNvPr id="109" name="pl109"/>
            <p:cNvSpPr/>
            <p:nvPr/>
          </p:nvSpPr>
          <p:spPr>
            <a:xfrm>
              <a:off x="5423859" y="5472233"/>
              <a:ext cx="13636" cy="0"/>
            </a:xfrm>
            <a:custGeom>
              <a:avLst/>
              <a:pathLst>
                <a:path w="13636" h="0">
                  <a:moveTo>
                    <a:pt x="0" y="0"/>
                  </a:moveTo>
                  <a:lnTo>
                    <a:pt x="13636" y="0"/>
                  </a:lnTo>
                </a:path>
              </a:pathLst>
            </a:custGeom>
            <a:ln w="81303" cap="flat">
              <a:solidFill>
                <a:srgbClr val="E8E8E8">
                  <a:alpha val="100000"/>
                </a:srgbClr>
              </a:solidFill>
              <a:prstDash val="solid"/>
              <a:round/>
            </a:ln>
          </p:spPr>
          <p:txBody>
            <a:bodyPr/>
            <a:lstStyle/>
            <a:p/>
          </p:txBody>
        </p:sp>
        <p:sp>
          <p:nvSpPr>
            <p:cNvPr id="110" name="pt110"/>
            <p:cNvSpPr/>
            <p:nvPr/>
          </p:nvSpPr>
          <p:spPr>
            <a:xfrm>
              <a:off x="5501177" y="39408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1" name="pt111"/>
            <p:cNvSpPr/>
            <p:nvPr/>
          </p:nvSpPr>
          <p:spPr>
            <a:xfrm>
              <a:off x="5528449" y="39408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2" name="pt112"/>
            <p:cNvSpPr/>
            <p:nvPr/>
          </p:nvSpPr>
          <p:spPr>
            <a:xfrm>
              <a:off x="5296634" y="22442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3" name="pt113"/>
            <p:cNvSpPr/>
            <p:nvPr/>
          </p:nvSpPr>
          <p:spPr>
            <a:xfrm>
              <a:off x="5378451" y="22442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4" name="pt114"/>
            <p:cNvSpPr/>
            <p:nvPr/>
          </p:nvSpPr>
          <p:spPr>
            <a:xfrm>
              <a:off x="4819366" y="27532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5" name="pt115"/>
            <p:cNvSpPr/>
            <p:nvPr/>
          </p:nvSpPr>
          <p:spPr>
            <a:xfrm>
              <a:off x="4873911" y="27532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6" name="pt116"/>
            <p:cNvSpPr/>
            <p:nvPr/>
          </p:nvSpPr>
          <p:spPr>
            <a:xfrm>
              <a:off x="5173908" y="3431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7" name="pt117"/>
            <p:cNvSpPr/>
            <p:nvPr/>
          </p:nvSpPr>
          <p:spPr>
            <a:xfrm>
              <a:off x="5214816" y="3431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8" name="pt118"/>
            <p:cNvSpPr/>
            <p:nvPr/>
          </p:nvSpPr>
          <p:spPr>
            <a:xfrm>
              <a:off x="5378451" y="41104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9" name="pt119"/>
            <p:cNvSpPr/>
            <p:nvPr/>
          </p:nvSpPr>
          <p:spPr>
            <a:xfrm>
              <a:off x="5405723" y="41104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0" name="pt120"/>
            <p:cNvSpPr/>
            <p:nvPr/>
          </p:nvSpPr>
          <p:spPr>
            <a:xfrm>
              <a:off x="5173908" y="42801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1" name="pt121"/>
            <p:cNvSpPr/>
            <p:nvPr/>
          </p:nvSpPr>
          <p:spPr>
            <a:xfrm>
              <a:off x="5201180" y="42801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2" name="pt122"/>
            <p:cNvSpPr/>
            <p:nvPr/>
          </p:nvSpPr>
          <p:spPr>
            <a:xfrm>
              <a:off x="5173908" y="19049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3" name="pt123"/>
            <p:cNvSpPr/>
            <p:nvPr/>
          </p:nvSpPr>
          <p:spPr>
            <a:xfrm>
              <a:off x="5310270" y="19049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4" name="pt124"/>
            <p:cNvSpPr/>
            <p:nvPr/>
          </p:nvSpPr>
          <p:spPr>
            <a:xfrm>
              <a:off x="5542085" y="49587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5" name="pt125"/>
            <p:cNvSpPr/>
            <p:nvPr/>
          </p:nvSpPr>
          <p:spPr>
            <a:xfrm>
              <a:off x="5555722" y="49587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6" name="pt126"/>
            <p:cNvSpPr/>
            <p:nvPr/>
          </p:nvSpPr>
          <p:spPr>
            <a:xfrm>
              <a:off x="5269361" y="24139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7" name="pt127"/>
            <p:cNvSpPr/>
            <p:nvPr/>
          </p:nvSpPr>
          <p:spPr>
            <a:xfrm>
              <a:off x="5351178" y="24139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8" name="pt128"/>
            <p:cNvSpPr/>
            <p:nvPr/>
          </p:nvSpPr>
          <p:spPr>
            <a:xfrm>
              <a:off x="5078454" y="51284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9" name="pt129"/>
            <p:cNvSpPr/>
            <p:nvPr/>
          </p:nvSpPr>
          <p:spPr>
            <a:xfrm>
              <a:off x="5092090" y="51284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0" name="pt130"/>
            <p:cNvSpPr/>
            <p:nvPr/>
          </p:nvSpPr>
          <p:spPr>
            <a:xfrm>
              <a:off x="5337542" y="44497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1" name="pt131"/>
            <p:cNvSpPr/>
            <p:nvPr/>
          </p:nvSpPr>
          <p:spPr>
            <a:xfrm>
              <a:off x="5364815" y="44497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2" name="pt132"/>
            <p:cNvSpPr/>
            <p:nvPr/>
          </p:nvSpPr>
          <p:spPr>
            <a:xfrm>
              <a:off x="5542085" y="29228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3" name="pt133"/>
            <p:cNvSpPr/>
            <p:nvPr/>
          </p:nvSpPr>
          <p:spPr>
            <a:xfrm>
              <a:off x="5596630" y="29228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4" name="pt134"/>
            <p:cNvSpPr/>
            <p:nvPr/>
          </p:nvSpPr>
          <p:spPr>
            <a:xfrm>
              <a:off x="5105727" y="46194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5" name="pt135"/>
            <p:cNvSpPr/>
            <p:nvPr/>
          </p:nvSpPr>
          <p:spPr>
            <a:xfrm>
              <a:off x="5132999" y="46194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6" name="pt136"/>
            <p:cNvSpPr/>
            <p:nvPr/>
          </p:nvSpPr>
          <p:spPr>
            <a:xfrm>
              <a:off x="5419359" y="47891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7" name="pt137"/>
            <p:cNvSpPr/>
            <p:nvPr/>
          </p:nvSpPr>
          <p:spPr>
            <a:xfrm>
              <a:off x="5446632" y="47891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8" name="pt138"/>
            <p:cNvSpPr/>
            <p:nvPr/>
          </p:nvSpPr>
          <p:spPr>
            <a:xfrm>
              <a:off x="5064818" y="30925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9" name="pt139"/>
            <p:cNvSpPr/>
            <p:nvPr/>
          </p:nvSpPr>
          <p:spPr>
            <a:xfrm>
              <a:off x="5119363" y="30925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0" name="pt140"/>
            <p:cNvSpPr/>
            <p:nvPr/>
          </p:nvSpPr>
          <p:spPr>
            <a:xfrm>
              <a:off x="5378451" y="52980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1" name="pt141"/>
            <p:cNvSpPr/>
            <p:nvPr/>
          </p:nvSpPr>
          <p:spPr>
            <a:xfrm>
              <a:off x="5392087" y="52980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2" name="pt142"/>
            <p:cNvSpPr/>
            <p:nvPr/>
          </p:nvSpPr>
          <p:spPr>
            <a:xfrm>
              <a:off x="5514813" y="36015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3" name="pt143"/>
            <p:cNvSpPr/>
            <p:nvPr/>
          </p:nvSpPr>
          <p:spPr>
            <a:xfrm>
              <a:off x="5555722" y="36015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4" name="pt144"/>
            <p:cNvSpPr/>
            <p:nvPr/>
          </p:nvSpPr>
          <p:spPr>
            <a:xfrm>
              <a:off x="5255725" y="20746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5" name="pt145"/>
            <p:cNvSpPr/>
            <p:nvPr/>
          </p:nvSpPr>
          <p:spPr>
            <a:xfrm>
              <a:off x="5364815" y="20746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6" name="pt146"/>
            <p:cNvSpPr/>
            <p:nvPr/>
          </p:nvSpPr>
          <p:spPr>
            <a:xfrm>
              <a:off x="5419359" y="54677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7" name="pt147"/>
            <p:cNvSpPr/>
            <p:nvPr/>
          </p:nvSpPr>
          <p:spPr>
            <a:xfrm>
              <a:off x="5432996" y="54677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8" name="pt148"/>
            <p:cNvSpPr/>
            <p:nvPr/>
          </p:nvSpPr>
          <p:spPr>
            <a:xfrm>
              <a:off x="5514813" y="25835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9" name="pt149"/>
            <p:cNvSpPr/>
            <p:nvPr/>
          </p:nvSpPr>
          <p:spPr>
            <a:xfrm>
              <a:off x="5582994" y="25835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0" name="pt150"/>
            <p:cNvSpPr/>
            <p:nvPr/>
          </p:nvSpPr>
          <p:spPr>
            <a:xfrm>
              <a:off x="5528449" y="37711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1" name="pt151"/>
            <p:cNvSpPr/>
            <p:nvPr/>
          </p:nvSpPr>
          <p:spPr>
            <a:xfrm>
              <a:off x="5569358" y="37711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2" name="pt152"/>
            <p:cNvSpPr/>
            <p:nvPr/>
          </p:nvSpPr>
          <p:spPr>
            <a:xfrm>
              <a:off x="5432996" y="32621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3" name="pt153"/>
            <p:cNvSpPr/>
            <p:nvPr/>
          </p:nvSpPr>
          <p:spPr>
            <a:xfrm>
              <a:off x="5487540" y="32621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4" name="pt154"/>
            <p:cNvSpPr/>
            <p:nvPr/>
          </p:nvSpPr>
          <p:spPr>
            <a:xfrm>
              <a:off x="5460525" y="390017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55" name="pt155"/>
            <p:cNvSpPr/>
            <p:nvPr/>
          </p:nvSpPr>
          <p:spPr>
            <a:xfrm>
              <a:off x="5487797" y="390017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56" name="pt156"/>
            <p:cNvSpPr/>
            <p:nvPr/>
          </p:nvSpPr>
          <p:spPr>
            <a:xfrm>
              <a:off x="5255982" y="220360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57" name="pt157"/>
            <p:cNvSpPr/>
            <p:nvPr/>
          </p:nvSpPr>
          <p:spPr>
            <a:xfrm>
              <a:off x="5337799" y="220360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58" name="pt158"/>
            <p:cNvSpPr/>
            <p:nvPr/>
          </p:nvSpPr>
          <p:spPr>
            <a:xfrm>
              <a:off x="4778714" y="271257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59" name="pt159"/>
            <p:cNvSpPr/>
            <p:nvPr/>
          </p:nvSpPr>
          <p:spPr>
            <a:xfrm>
              <a:off x="4833259" y="271257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60" name="pt160"/>
            <p:cNvSpPr/>
            <p:nvPr/>
          </p:nvSpPr>
          <p:spPr>
            <a:xfrm>
              <a:off x="5133256" y="339120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61" name="pt161"/>
            <p:cNvSpPr/>
            <p:nvPr/>
          </p:nvSpPr>
          <p:spPr>
            <a:xfrm>
              <a:off x="5174164" y="339120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62" name="pt162"/>
            <p:cNvSpPr/>
            <p:nvPr/>
          </p:nvSpPr>
          <p:spPr>
            <a:xfrm>
              <a:off x="5337799" y="406982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63" name="pt163"/>
            <p:cNvSpPr/>
            <p:nvPr/>
          </p:nvSpPr>
          <p:spPr>
            <a:xfrm>
              <a:off x="5365071" y="406982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64" name="pt164"/>
            <p:cNvSpPr/>
            <p:nvPr/>
          </p:nvSpPr>
          <p:spPr>
            <a:xfrm>
              <a:off x="5133256" y="423948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65" name="pt165"/>
            <p:cNvSpPr/>
            <p:nvPr/>
          </p:nvSpPr>
          <p:spPr>
            <a:xfrm>
              <a:off x="5160528" y="423948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66" name="pt166"/>
            <p:cNvSpPr/>
            <p:nvPr/>
          </p:nvSpPr>
          <p:spPr>
            <a:xfrm>
              <a:off x="5133256" y="186429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67" name="pt167"/>
            <p:cNvSpPr/>
            <p:nvPr/>
          </p:nvSpPr>
          <p:spPr>
            <a:xfrm>
              <a:off x="5269618" y="186429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68" name="pt168"/>
            <p:cNvSpPr/>
            <p:nvPr/>
          </p:nvSpPr>
          <p:spPr>
            <a:xfrm>
              <a:off x="5501433" y="491811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69" name="pt169"/>
            <p:cNvSpPr/>
            <p:nvPr/>
          </p:nvSpPr>
          <p:spPr>
            <a:xfrm>
              <a:off x="5515070" y="491811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0" name="pt170"/>
            <p:cNvSpPr/>
            <p:nvPr/>
          </p:nvSpPr>
          <p:spPr>
            <a:xfrm>
              <a:off x="5228709" y="237326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71" name="pt171"/>
            <p:cNvSpPr/>
            <p:nvPr/>
          </p:nvSpPr>
          <p:spPr>
            <a:xfrm>
              <a:off x="5310527" y="237326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2" name="pt172"/>
            <p:cNvSpPr/>
            <p:nvPr/>
          </p:nvSpPr>
          <p:spPr>
            <a:xfrm>
              <a:off x="5037802" y="508776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73" name="pt173"/>
            <p:cNvSpPr/>
            <p:nvPr/>
          </p:nvSpPr>
          <p:spPr>
            <a:xfrm>
              <a:off x="5051439" y="508776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4" name="pt174"/>
            <p:cNvSpPr/>
            <p:nvPr/>
          </p:nvSpPr>
          <p:spPr>
            <a:xfrm>
              <a:off x="5296890" y="440914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75" name="pt175"/>
            <p:cNvSpPr/>
            <p:nvPr/>
          </p:nvSpPr>
          <p:spPr>
            <a:xfrm>
              <a:off x="5324163" y="440914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6" name="pt176"/>
            <p:cNvSpPr/>
            <p:nvPr/>
          </p:nvSpPr>
          <p:spPr>
            <a:xfrm>
              <a:off x="5501433" y="288223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77" name="pt177"/>
            <p:cNvSpPr/>
            <p:nvPr/>
          </p:nvSpPr>
          <p:spPr>
            <a:xfrm>
              <a:off x="5555978" y="288223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8" name="pt178"/>
            <p:cNvSpPr/>
            <p:nvPr/>
          </p:nvSpPr>
          <p:spPr>
            <a:xfrm>
              <a:off x="5065075" y="457879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79" name="pt179"/>
            <p:cNvSpPr/>
            <p:nvPr/>
          </p:nvSpPr>
          <p:spPr>
            <a:xfrm>
              <a:off x="5092347" y="457879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80" name="pt180"/>
            <p:cNvSpPr/>
            <p:nvPr/>
          </p:nvSpPr>
          <p:spPr>
            <a:xfrm>
              <a:off x="5378708" y="474845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81" name="pt181"/>
            <p:cNvSpPr/>
            <p:nvPr/>
          </p:nvSpPr>
          <p:spPr>
            <a:xfrm>
              <a:off x="5405980" y="474845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82" name="pt182"/>
            <p:cNvSpPr/>
            <p:nvPr/>
          </p:nvSpPr>
          <p:spPr>
            <a:xfrm>
              <a:off x="5024166" y="305189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83" name="pt183"/>
            <p:cNvSpPr/>
            <p:nvPr/>
          </p:nvSpPr>
          <p:spPr>
            <a:xfrm>
              <a:off x="5078711" y="305189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84" name="pt184"/>
            <p:cNvSpPr/>
            <p:nvPr/>
          </p:nvSpPr>
          <p:spPr>
            <a:xfrm>
              <a:off x="5337799" y="525742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85" name="pt185"/>
            <p:cNvSpPr/>
            <p:nvPr/>
          </p:nvSpPr>
          <p:spPr>
            <a:xfrm>
              <a:off x="5351435" y="525742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86" name="pt186"/>
            <p:cNvSpPr/>
            <p:nvPr/>
          </p:nvSpPr>
          <p:spPr>
            <a:xfrm>
              <a:off x="5474161" y="356085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87" name="pt187"/>
            <p:cNvSpPr/>
            <p:nvPr/>
          </p:nvSpPr>
          <p:spPr>
            <a:xfrm>
              <a:off x="5515070" y="356085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88" name="pt188"/>
            <p:cNvSpPr/>
            <p:nvPr/>
          </p:nvSpPr>
          <p:spPr>
            <a:xfrm>
              <a:off x="5215073" y="203395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89" name="pt189"/>
            <p:cNvSpPr/>
            <p:nvPr/>
          </p:nvSpPr>
          <p:spPr>
            <a:xfrm>
              <a:off x="5324163" y="203395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90" name="pt190"/>
            <p:cNvSpPr/>
            <p:nvPr/>
          </p:nvSpPr>
          <p:spPr>
            <a:xfrm>
              <a:off x="5378708" y="542708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91" name="pt191"/>
            <p:cNvSpPr/>
            <p:nvPr/>
          </p:nvSpPr>
          <p:spPr>
            <a:xfrm>
              <a:off x="5392344" y="542708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92" name="pt192"/>
            <p:cNvSpPr/>
            <p:nvPr/>
          </p:nvSpPr>
          <p:spPr>
            <a:xfrm>
              <a:off x="5474161" y="254292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93" name="pt193"/>
            <p:cNvSpPr/>
            <p:nvPr/>
          </p:nvSpPr>
          <p:spPr>
            <a:xfrm>
              <a:off x="5542342" y="254292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94" name="pt194"/>
            <p:cNvSpPr/>
            <p:nvPr/>
          </p:nvSpPr>
          <p:spPr>
            <a:xfrm>
              <a:off x="5487797" y="373051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95" name="pt195"/>
            <p:cNvSpPr/>
            <p:nvPr/>
          </p:nvSpPr>
          <p:spPr>
            <a:xfrm>
              <a:off x="5528706" y="373051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96" name="pt196"/>
            <p:cNvSpPr/>
            <p:nvPr/>
          </p:nvSpPr>
          <p:spPr>
            <a:xfrm>
              <a:off x="5392344" y="322154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97" name="pt197"/>
            <p:cNvSpPr/>
            <p:nvPr/>
          </p:nvSpPr>
          <p:spPr>
            <a:xfrm>
              <a:off x="5446889" y="322154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98" name="tx198"/>
            <p:cNvSpPr/>
            <p:nvPr/>
          </p:nvSpPr>
          <p:spPr>
            <a:xfrm>
              <a:off x="5702129" y="3903993"/>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199" name="tx199"/>
            <p:cNvSpPr/>
            <p:nvPr/>
          </p:nvSpPr>
          <p:spPr>
            <a:xfrm>
              <a:off x="5702129" y="2207428"/>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200" name="tx200"/>
            <p:cNvSpPr/>
            <p:nvPr/>
          </p:nvSpPr>
          <p:spPr>
            <a:xfrm>
              <a:off x="5702129" y="2716398"/>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201" name="tx201"/>
            <p:cNvSpPr/>
            <p:nvPr/>
          </p:nvSpPr>
          <p:spPr>
            <a:xfrm>
              <a:off x="5702129" y="3395024"/>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02" name="tx202"/>
            <p:cNvSpPr/>
            <p:nvPr/>
          </p:nvSpPr>
          <p:spPr>
            <a:xfrm>
              <a:off x="5702129" y="4073650"/>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03" name="tx203"/>
            <p:cNvSpPr/>
            <p:nvPr/>
          </p:nvSpPr>
          <p:spPr>
            <a:xfrm>
              <a:off x="5702129" y="4243306"/>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04" name="tx204"/>
            <p:cNvSpPr/>
            <p:nvPr/>
          </p:nvSpPr>
          <p:spPr>
            <a:xfrm>
              <a:off x="5670034" y="1868115"/>
              <a:ext cx="298551"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+10%</a:t>
              </a:r>
            </a:p>
          </p:txBody>
        </p:sp>
        <p:sp>
          <p:nvSpPr>
            <p:cNvPr id="205" name="tx205"/>
            <p:cNvSpPr/>
            <p:nvPr/>
          </p:nvSpPr>
          <p:spPr>
            <a:xfrm>
              <a:off x="5702129" y="4921933"/>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06" name="tx206"/>
            <p:cNvSpPr/>
            <p:nvPr/>
          </p:nvSpPr>
          <p:spPr>
            <a:xfrm>
              <a:off x="5702129" y="2377084"/>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207" name="tx207"/>
            <p:cNvSpPr/>
            <p:nvPr/>
          </p:nvSpPr>
          <p:spPr>
            <a:xfrm>
              <a:off x="5702129" y="5091589"/>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08" name="tx208"/>
            <p:cNvSpPr/>
            <p:nvPr/>
          </p:nvSpPr>
          <p:spPr>
            <a:xfrm>
              <a:off x="5702129" y="4412963"/>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09" name="tx209"/>
            <p:cNvSpPr/>
            <p:nvPr/>
          </p:nvSpPr>
          <p:spPr>
            <a:xfrm>
              <a:off x="5702129" y="2886054"/>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210" name="tx210"/>
            <p:cNvSpPr/>
            <p:nvPr/>
          </p:nvSpPr>
          <p:spPr>
            <a:xfrm>
              <a:off x="5702129" y="4582620"/>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11" name="tx211"/>
            <p:cNvSpPr/>
            <p:nvPr/>
          </p:nvSpPr>
          <p:spPr>
            <a:xfrm>
              <a:off x="5702129" y="4752276"/>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12" name="tx212"/>
            <p:cNvSpPr/>
            <p:nvPr/>
          </p:nvSpPr>
          <p:spPr>
            <a:xfrm>
              <a:off x="5702129" y="3055711"/>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213" name="tx213"/>
            <p:cNvSpPr/>
            <p:nvPr/>
          </p:nvSpPr>
          <p:spPr>
            <a:xfrm>
              <a:off x="5702129" y="5261246"/>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14" name="tx214"/>
            <p:cNvSpPr/>
            <p:nvPr/>
          </p:nvSpPr>
          <p:spPr>
            <a:xfrm>
              <a:off x="5702129" y="3564680"/>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15" name="tx215"/>
            <p:cNvSpPr/>
            <p:nvPr/>
          </p:nvSpPr>
          <p:spPr>
            <a:xfrm>
              <a:off x="5702129" y="2037771"/>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216" name="tx216"/>
            <p:cNvSpPr/>
            <p:nvPr/>
          </p:nvSpPr>
          <p:spPr>
            <a:xfrm>
              <a:off x="5702129" y="5430902"/>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17" name="tx217"/>
            <p:cNvSpPr/>
            <p:nvPr/>
          </p:nvSpPr>
          <p:spPr>
            <a:xfrm>
              <a:off x="5702129" y="2546741"/>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218" name="tx218"/>
            <p:cNvSpPr/>
            <p:nvPr/>
          </p:nvSpPr>
          <p:spPr>
            <a:xfrm>
              <a:off x="5702129" y="3734337"/>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19" name="tx219"/>
            <p:cNvSpPr/>
            <p:nvPr/>
          </p:nvSpPr>
          <p:spPr>
            <a:xfrm>
              <a:off x="5702129" y="3225367"/>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220" name="rc220"/>
            <p:cNvSpPr/>
            <p:nvPr/>
          </p:nvSpPr>
          <p:spPr>
            <a:xfrm>
              <a:off x="4169328" y="1807652"/>
              <a:ext cx="1799979" cy="3766375"/>
            </a:xfrm>
            <a:prstGeom prst="rect">
              <a:avLst/>
            </a:prstGeom>
            <a:noFill/>
            <a:ln w="13550" cap="rnd">
              <a:solidFill>
                <a:srgbClr val="999999">
                  <a:alpha val="100000"/>
                </a:srgbClr>
              </a:solidFill>
              <a:prstDash val="solid"/>
              <a:round/>
            </a:ln>
          </p:spPr>
          <p:txBody>
            <a:bodyPr/>
            <a:lstStyle/>
            <a:p/>
          </p:txBody>
        </p:sp>
        <p:sp>
          <p:nvSpPr>
            <p:cNvPr id="221" name="pl221"/>
            <p:cNvSpPr/>
            <p:nvPr/>
          </p:nvSpPr>
          <p:spPr>
            <a:xfrm>
              <a:off x="7274431" y="5449861"/>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222" name="pl222"/>
            <p:cNvSpPr/>
            <p:nvPr/>
          </p:nvSpPr>
          <p:spPr>
            <a:xfrm>
              <a:off x="7274431" y="5242917"/>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223" name="pl223"/>
            <p:cNvSpPr/>
            <p:nvPr/>
          </p:nvSpPr>
          <p:spPr>
            <a:xfrm>
              <a:off x="7274431" y="5035974"/>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224" name="pl224"/>
            <p:cNvSpPr/>
            <p:nvPr/>
          </p:nvSpPr>
          <p:spPr>
            <a:xfrm>
              <a:off x="7274431" y="4829030"/>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225" name="pl225"/>
            <p:cNvSpPr/>
            <p:nvPr/>
          </p:nvSpPr>
          <p:spPr>
            <a:xfrm>
              <a:off x="7274431" y="4622086"/>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226" name="pl226"/>
            <p:cNvSpPr/>
            <p:nvPr/>
          </p:nvSpPr>
          <p:spPr>
            <a:xfrm>
              <a:off x="7274431" y="4415142"/>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227" name="pl227"/>
            <p:cNvSpPr/>
            <p:nvPr/>
          </p:nvSpPr>
          <p:spPr>
            <a:xfrm>
              <a:off x="7274431" y="4208199"/>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228" name="pl228"/>
            <p:cNvSpPr/>
            <p:nvPr/>
          </p:nvSpPr>
          <p:spPr>
            <a:xfrm>
              <a:off x="7274431" y="4001255"/>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229" name="pl229"/>
            <p:cNvSpPr/>
            <p:nvPr/>
          </p:nvSpPr>
          <p:spPr>
            <a:xfrm>
              <a:off x="7274431" y="3794311"/>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230" name="pl230"/>
            <p:cNvSpPr/>
            <p:nvPr/>
          </p:nvSpPr>
          <p:spPr>
            <a:xfrm>
              <a:off x="7274431" y="3587368"/>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231" name="pl231"/>
            <p:cNvSpPr/>
            <p:nvPr/>
          </p:nvSpPr>
          <p:spPr>
            <a:xfrm>
              <a:off x="7274431" y="3380424"/>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232" name="pl232"/>
            <p:cNvSpPr/>
            <p:nvPr/>
          </p:nvSpPr>
          <p:spPr>
            <a:xfrm>
              <a:off x="7274431" y="3173480"/>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233" name="pl233"/>
            <p:cNvSpPr/>
            <p:nvPr/>
          </p:nvSpPr>
          <p:spPr>
            <a:xfrm>
              <a:off x="7274431" y="2966537"/>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234" name="pl234"/>
            <p:cNvSpPr/>
            <p:nvPr/>
          </p:nvSpPr>
          <p:spPr>
            <a:xfrm>
              <a:off x="7274431" y="2759593"/>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235" name="pl235"/>
            <p:cNvSpPr/>
            <p:nvPr/>
          </p:nvSpPr>
          <p:spPr>
            <a:xfrm>
              <a:off x="7274431" y="2552649"/>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236" name="pl236"/>
            <p:cNvSpPr/>
            <p:nvPr/>
          </p:nvSpPr>
          <p:spPr>
            <a:xfrm>
              <a:off x="7274431" y="2345705"/>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237" name="pl237"/>
            <p:cNvSpPr/>
            <p:nvPr/>
          </p:nvSpPr>
          <p:spPr>
            <a:xfrm>
              <a:off x="7274431" y="2138762"/>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238" name="pl238"/>
            <p:cNvSpPr/>
            <p:nvPr/>
          </p:nvSpPr>
          <p:spPr>
            <a:xfrm>
              <a:off x="7274431" y="1931818"/>
              <a:ext cx="1799979" cy="0"/>
            </a:xfrm>
            <a:custGeom>
              <a:avLst/>
              <a:pathLst>
                <a:path w="1799979" h="0">
                  <a:moveTo>
                    <a:pt x="0" y="0"/>
                  </a:moveTo>
                  <a:lnTo>
                    <a:pt x="1799979" y="0"/>
                  </a:lnTo>
                  <a:lnTo>
                    <a:pt x="1799979" y="0"/>
                  </a:lnTo>
                </a:path>
              </a:pathLst>
            </a:custGeom>
            <a:ln w="13550" cap="flat">
              <a:solidFill>
                <a:srgbClr val="EBEBEB">
                  <a:alpha val="100000"/>
                </a:srgbClr>
              </a:solidFill>
              <a:prstDash val="solid"/>
              <a:round/>
            </a:ln>
          </p:spPr>
          <p:txBody>
            <a:bodyPr/>
            <a:lstStyle/>
            <a:p/>
          </p:txBody>
        </p:sp>
        <p:sp>
          <p:nvSpPr>
            <p:cNvPr id="239" name="pl239"/>
            <p:cNvSpPr/>
            <p:nvPr/>
          </p:nvSpPr>
          <p:spPr>
            <a:xfrm>
              <a:off x="735624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40" name="pl240"/>
            <p:cNvSpPr/>
            <p:nvPr/>
          </p:nvSpPr>
          <p:spPr>
            <a:xfrm>
              <a:off x="762897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41" name="pl241"/>
            <p:cNvSpPr/>
            <p:nvPr/>
          </p:nvSpPr>
          <p:spPr>
            <a:xfrm>
              <a:off x="7901697"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42" name="pl242"/>
            <p:cNvSpPr/>
            <p:nvPr/>
          </p:nvSpPr>
          <p:spPr>
            <a:xfrm>
              <a:off x="817442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43" name="pl243"/>
            <p:cNvSpPr/>
            <p:nvPr/>
          </p:nvSpPr>
          <p:spPr>
            <a:xfrm>
              <a:off x="844714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44" name="pl244"/>
            <p:cNvSpPr/>
            <p:nvPr/>
          </p:nvSpPr>
          <p:spPr>
            <a:xfrm>
              <a:off x="871986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45" name="pl245"/>
            <p:cNvSpPr/>
            <p:nvPr/>
          </p:nvSpPr>
          <p:spPr>
            <a:xfrm>
              <a:off x="8297147" y="1931818"/>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46" name="pl246"/>
            <p:cNvSpPr/>
            <p:nvPr/>
          </p:nvSpPr>
          <p:spPr>
            <a:xfrm>
              <a:off x="8651688" y="2138762"/>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47" name="pl247"/>
            <p:cNvSpPr/>
            <p:nvPr/>
          </p:nvSpPr>
          <p:spPr>
            <a:xfrm>
              <a:off x="8597143" y="2345705"/>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48" name="pl248"/>
            <p:cNvSpPr/>
            <p:nvPr/>
          </p:nvSpPr>
          <p:spPr>
            <a:xfrm>
              <a:off x="8569871" y="255264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49" name="pl249"/>
            <p:cNvSpPr/>
            <p:nvPr/>
          </p:nvSpPr>
          <p:spPr>
            <a:xfrm>
              <a:off x="8624416" y="2759593"/>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50" name="pl250"/>
            <p:cNvSpPr/>
            <p:nvPr/>
          </p:nvSpPr>
          <p:spPr>
            <a:xfrm>
              <a:off x="8378964" y="2966537"/>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51" name="pl251"/>
            <p:cNvSpPr/>
            <p:nvPr/>
          </p:nvSpPr>
          <p:spPr>
            <a:xfrm>
              <a:off x="8242602" y="3173480"/>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52" name="pl252"/>
            <p:cNvSpPr/>
            <p:nvPr/>
          </p:nvSpPr>
          <p:spPr>
            <a:xfrm>
              <a:off x="8501690" y="3380424"/>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53" name="pl253"/>
            <p:cNvSpPr/>
            <p:nvPr/>
          </p:nvSpPr>
          <p:spPr>
            <a:xfrm>
              <a:off x="8488053" y="3587368"/>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54" name="pl254"/>
            <p:cNvSpPr/>
            <p:nvPr/>
          </p:nvSpPr>
          <p:spPr>
            <a:xfrm>
              <a:off x="8528962" y="3794311"/>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55" name="pl255"/>
            <p:cNvSpPr/>
            <p:nvPr/>
          </p:nvSpPr>
          <p:spPr>
            <a:xfrm>
              <a:off x="8310783" y="4001255"/>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56" name="pl256"/>
            <p:cNvSpPr/>
            <p:nvPr/>
          </p:nvSpPr>
          <p:spPr>
            <a:xfrm>
              <a:off x="8542598" y="420819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57" name="pl257"/>
            <p:cNvSpPr/>
            <p:nvPr/>
          </p:nvSpPr>
          <p:spPr>
            <a:xfrm>
              <a:off x="8597143" y="4415142"/>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58" name="pl258"/>
            <p:cNvSpPr/>
            <p:nvPr/>
          </p:nvSpPr>
          <p:spPr>
            <a:xfrm>
              <a:off x="8597143" y="4622086"/>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59" name="pl259"/>
            <p:cNvSpPr/>
            <p:nvPr/>
          </p:nvSpPr>
          <p:spPr>
            <a:xfrm>
              <a:off x="8351691" y="4829030"/>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60" name="pl260"/>
            <p:cNvSpPr/>
            <p:nvPr/>
          </p:nvSpPr>
          <p:spPr>
            <a:xfrm>
              <a:off x="8488053" y="5035974"/>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61" name="pl261"/>
            <p:cNvSpPr/>
            <p:nvPr/>
          </p:nvSpPr>
          <p:spPr>
            <a:xfrm>
              <a:off x="8583507" y="5242917"/>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62" name="pl262"/>
            <p:cNvSpPr/>
            <p:nvPr/>
          </p:nvSpPr>
          <p:spPr>
            <a:xfrm>
              <a:off x="8597143" y="5449861"/>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63" name="pt263"/>
            <p:cNvSpPr/>
            <p:nvPr/>
          </p:nvSpPr>
          <p:spPr>
            <a:xfrm>
              <a:off x="8292647" y="19273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4" name="pt264"/>
            <p:cNvSpPr/>
            <p:nvPr/>
          </p:nvSpPr>
          <p:spPr>
            <a:xfrm>
              <a:off x="8292647" y="19273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5" name="pt265"/>
            <p:cNvSpPr/>
            <p:nvPr/>
          </p:nvSpPr>
          <p:spPr>
            <a:xfrm>
              <a:off x="8647188" y="21342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6" name="pt266"/>
            <p:cNvSpPr/>
            <p:nvPr/>
          </p:nvSpPr>
          <p:spPr>
            <a:xfrm>
              <a:off x="8647188" y="21342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7" name="pt267"/>
            <p:cNvSpPr/>
            <p:nvPr/>
          </p:nvSpPr>
          <p:spPr>
            <a:xfrm>
              <a:off x="8592643" y="2341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8" name="pt268"/>
            <p:cNvSpPr/>
            <p:nvPr/>
          </p:nvSpPr>
          <p:spPr>
            <a:xfrm>
              <a:off x="8592643" y="2341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9" name="pt269"/>
            <p:cNvSpPr/>
            <p:nvPr/>
          </p:nvSpPr>
          <p:spPr>
            <a:xfrm>
              <a:off x="8565371" y="25481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0" name="pt270"/>
            <p:cNvSpPr/>
            <p:nvPr/>
          </p:nvSpPr>
          <p:spPr>
            <a:xfrm>
              <a:off x="8565371" y="25481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1" name="pt271"/>
            <p:cNvSpPr/>
            <p:nvPr/>
          </p:nvSpPr>
          <p:spPr>
            <a:xfrm>
              <a:off x="8619916" y="27550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2" name="pt272"/>
            <p:cNvSpPr/>
            <p:nvPr/>
          </p:nvSpPr>
          <p:spPr>
            <a:xfrm>
              <a:off x="8619916" y="27550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3" name="pt273"/>
            <p:cNvSpPr/>
            <p:nvPr/>
          </p:nvSpPr>
          <p:spPr>
            <a:xfrm>
              <a:off x="8374464" y="29620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4" name="pt274"/>
            <p:cNvSpPr/>
            <p:nvPr/>
          </p:nvSpPr>
          <p:spPr>
            <a:xfrm>
              <a:off x="8374464" y="29620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5" name="pt275"/>
            <p:cNvSpPr/>
            <p:nvPr/>
          </p:nvSpPr>
          <p:spPr>
            <a:xfrm>
              <a:off x="8238102" y="31689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6" name="pt276"/>
            <p:cNvSpPr/>
            <p:nvPr/>
          </p:nvSpPr>
          <p:spPr>
            <a:xfrm>
              <a:off x="8238102" y="31689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7" name="pt277"/>
            <p:cNvSpPr/>
            <p:nvPr/>
          </p:nvSpPr>
          <p:spPr>
            <a:xfrm>
              <a:off x="8497190" y="33759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8" name="pt278"/>
            <p:cNvSpPr/>
            <p:nvPr/>
          </p:nvSpPr>
          <p:spPr>
            <a:xfrm>
              <a:off x="8497190" y="33759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9" name="pt279"/>
            <p:cNvSpPr/>
            <p:nvPr/>
          </p:nvSpPr>
          <p:spPr>
            <a:xfrm>
              <a:off x="8483553" y="35828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0" name="pt280"/>
            <p:cNvSpPr/>
            <p:nvPr/>
          </p:nvSpPr>
          <p:spPr>
            <a:xfrm>
              <a:off x="8483553" y="35828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1" name="pt281"/>
            <p:cNvSpPr/>
            <p:nvPr/>
          </p:nvSpPr>
          <p:spPr>
            <a:xfrm>
              <a:off x="8524462" y="37898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2" name="pt282"/>
            <p:cNvSpPr/>
            <p:nvPr/>
          </p:nvSpPr>
          <p:spPr>
            <a:xfrm>
              <a:off x="8524462" y="37898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3" name="pt283"/>
            <p:cNvSpPr/>
            <p:nvPr/>
          </p:nvSpPr>
          <p:spPr>
            <a:xfrm>
              <a:off x="8306283" y="39967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4" name="pt284"/>
            <p:cNvSpPr/>
            <p:nvPr/>
          </p:nvSpPr>
          <p:spPr>
            <a:xfrm>
              <a:off x="8306283" y="39967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5" name="pt285"/>
            <p:cNvSpPr/>
            <p:nvPr/>
          </p:nvSpPr>
          <p:spPr>
            <a:xfrm>
              <a:off x="8592643" y="44106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6" name="pt286"/>
            <p:cNvSpPr/>
            <p:nvPr/>
          </p:nvSpPr>
          <p:spPr>
            <a:xfrm>
              <a:off x="8592643" y="44106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7" name="pt287"/>
            <p:cNvSpPr/>
            <p:nvPr/>
          </p:nvSpPr>
          <p:spPr>
            <a:xfrm>
              <a:off x="8592643" y="46175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8" name="pt288"/>
            <p:cNvSpPr/>
            <p:nvPr/>
          </p:nvSpPr>
          <p:spPr>
            <a:xfrm>
              <a:off x="8592643" y="46175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9" name="pt289"/>
            <p:cNvSpPr/>
            <p:nvPr/>
          </p:nvSpPr>
          <p:spPr>
            <a:xfrm>
              <a:off x="8347191" y="48245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0" name="pt290"/>
            <p:cNvSpPr/>
            <p:nvPr/>
          </p:nvSpPr>
          <p:spPr>
            <a:xfrm>
              <a:off x="8347191" y="48245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1" name="pt291"/>
            <p:cNvSpPr/>
            <p:nvPr/>
          </p:nvSpPr>
          <p:spPr>
            <a:xfrm>
              <a:off x="8538098" y="42036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2" name="pt292"/>
            <p:cNvSpPr/>
            <p:nvPr/>
          </p:nvSpPr>
          <p:spPr>
            <a:xfrm>
              <a:off x="8538098" y="42036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3" name="pt293"/>
            <p:cNvSpPr/>
            <p:nvPr/>
          </p:nvSpPr>
          <p:spPr>
            <a:xfrm>
              <a:off x="8579007" y="52384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4" name="pt294"/>
            <p:cNvSpPr/>
            <p:nvPr/>
          </p:nvSpPr>
          <p:spPr>
            <a:xfrm>
              <a:off x="8579007" y="52384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5" name="pt295"/>
            <p:cNvSpPr/>
            <p:nvPr/>
          </p:nvSpPr>
          <p:spPr>
            <a:xfrm>
              <a:off x="8483553" y="5031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6" name="pt296"/>
            <p:cNvSpPr/>
            <p:nvPr/>
          </p:nvSpPr>
          <p:spPr>
            <a:xfrm>
              <a:off x="8483553" y="5031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7" name="pt297"/>
            <p:cNvSpPr/>
            <p:nvPr/>
          </p:nvSpPr>
          <p:spPr>
            <a:xfrm>
              <a:off x="8592643" y="54453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8" name="pt298"/>
            <p:cNvSpPr/>
            <p:nvPr/>
          </p:nvSpPr>
          <p:spPr>
            <a:xfrm>
              <a:off x="8592643" y="54453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9" name="pt299"/>
            <p:cNvSpPr/>
            <p:nvPr/>
          </p:nvSpPr>
          <p:spPr>
            <a:xfrm>
              <a:off x="8251995" y="188666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00" name="pt300"/>
            <p:cNvSpPr/>
            <p:nvPr/>
          </p:nvSpPr>
          <p:spPr>
            <a:xfrm>
              <a:off x="8251995" y="188666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01" name="pt301"/>
            <p:cNvSpPr/>
            <p:nvPr/>
          </p:nvSpPr>
          <p:spPr>
            <a:xfrm>
              <a:off x="8606536" y="209361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02" name="pt302"/>
            <p:cNvSpPr/>
            <p:nvPr/>
          </p:nvSpPr>
          <p:spPr>
            <a:xfrm>
              <a:off x="8606536" y="209361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03" name="pt303"/>
            <p:cNvSpPr/>
            <p:nvPr/>
          </p:nvSpPr>
          <p:spPr>
            <a:xfrm>
              <a:off x="8551991" y="230055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04" name="pt304"/>
            <p:cNvSpPr/>
            <p:nvPr/>
          </p:nvSpPr>
          <p:spPr>
            <a:xfrm>
              <a:off x="8551991" y="230055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05" name="pt305"/>
            <p:cNvSpPr/>
            <p:nvPr/>
          </p:nvSpPr>
          <p:spPr>
            <a:xfrm>
              <a:off x="8524719" y="250749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06" name="pt306"/>
            <p:cNvSpPr/>
            <p:nvPr/>
          </p:nvSpPr>
          <p:spPr>
            <a:xfrm>
              <a:off x="8524719" y="250749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07" name="pt307"/>
            <p:cNvSpPr/>
            <p:nvPr/>
          </p:nvSpPr>
          <p:spPr>
            <a:xfrm>
              <a:off x="8579264" y="271444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08" name="pt308"/>
            <p:cNvSpPr/>
            <p:nvPr/>
          </p:nvSpPr>
          <p:spPr>
            <a:xfrm>
              <a:off x="8579264" y="271444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09" name="pt309"/>
            <p:cNvSpPr/>
            <p:nvPr/>
          </p:nvSpPr>
          <p:spPr>
            <a:xfrm>
              <a:off x="8333812" y="292138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10" name="pt310"/>
            <p:cNvSpPr/>
            <p:nvPr/>
          </p:nvSpPr>
          <p:spPr>
            <a:xfrm>
              <a:off x="8333812" y="292138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11" name="pt311"/>
            <p:cNvSpPr/>
            <p:nvPr/>
          </p:nvSpPr>
          <p:spPr>
            <a:xfrm>
              <a:off x="8197450" y="312832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12" name="pt312"/>
            <p:cNvSpPr/>
            <p:nvPr/>
          </p:nvSpPr>
          <p:spPr>
            <a:xfrm>
              <a:off x="8197450" y="312832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13" name="pt313"/>
            <p:cNvSpPr/>
            <p:nvPr/>
          </p:nvSpPr>
          <p:spPr>
            <a:xfrm>
              <a:off x="8456538" y="333527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14" name="pt314"/>
            <p:cNvSpPr/>
            <p:nvPr/>
          </p:nvSpPr>
          <p:spPr>
            <a:xfrm>
              <a:off x="8456538" y="333527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15" name="pt315"/>
            <p:cNvSpPr/>
            <p:nvPr/>
          </p:nvSpPr>
          <p:spPr>
            <a:xfrm>
              <a:off x="8442902" y="354221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16" name="pt316"/>
            <p:cNvSpPr/>
            <p:nvPr/>
          </p:nvSpPr>
          <p:spPr>
            <a:xfrm>
              <a:off x="8442902" y="354221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17" name="pt317"/>
            <p:cNvSpPr/>
            <p:nvPr/>
          </p:nvSpPr>
          <p:spPr>
            <a:xfrm>
              <a:off x="8483810" y="374915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18" name="pt318"/>
            <p:cNvSpPr/>
            <p:nvPr/>
          </p:nvSpPr>
          <p:spPr>
            <a:xfrm>
              <a:off x="8483810" y="374915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19" name="pt319"/>
            <p:cNvSpPr/>
            <p:nvPr/>
          </p:nvSpPr>
          <p:spPr>
            <a:xfrm>
              <a:off x="8265631" y="395610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20" name="pt320"/>
            <p:cNvSpPr/>
            <p:nvPr/>
          </p:nvSpPr>
          <p:spPr>
            <a:xfrm>
              <a:off x="8265631" y="395610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21" name="pt321"/>
            <p:cNvSpPr/>
            <p:nvPr/>
          </p:nvSpPr>
          <p:spPr>
            <a:xfrm>
              <a:off x="8551991" y="436999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22" name="pt322"/>
            <p:cNvSpPr/>
            <p:nvPr/>
          </p:nvSpPr>
          <p:spPr>
            <a:xfrm>
              <a:off x="8551991" y="436999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23" name="pt323"/>
            <p:cNvSpPr/>
            <p:nvPr/>
          </p:nvSpPr>
          <p:spPr>
            <a:xfrm>
              <a:off x="8551991" y="457693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24" name="pt324"/>
            <p:cNvSpPr/>
            <p:nvPr/>
          </p:nvSpPr>
          <p:spPr>
            <a:xfrm>
              <a:off x="8551991" y="457693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25" name="pt325"/>
            <p:cNvSpPr/>
            <p:nvPr/>
          </p:nvSpPr>
          <p:spPr>
            <a:xfrm>
              <a:off x="8306540" y="478387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26" name="pt326"/>
            <p:cNvSpPr/>
            <p:nvPr/>
          </p:nvSpPr>
          <p:spPr>
            <a:xfrm>
              <a:off x="8306540" y="478387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27" name="pt327"/>
            <p:cNvSpPr/>
            <p:nvPr/>
          </p:nvSpPr>
          <p:spPr>
            <a:xfrm>
              <a:off x="8497446" y="416304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28" name="pt328"/>
            <p:cNvSpPr/>
            <p:nvPr/>
          </p:nvSpPr>
          <p:spPr>
            <a:xfrm>
              <a:off x="8497446" y="416304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29" name="pt329"/>
            <p:cNvSpPr/>
            <p:nvPr/>
          </p:nvSpPr>
          <p:spPr>
            <a:xfrm>
              <a:off x="8538355" y="519776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30" name="pt330"/>
            <p:cNvSpPr/>
            <p:nvPr/>
          </p:nvSpPr>
          <p:spPr>
            <a:xfrm>
              <a:off x="8538355" y="519776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1" name="pt331"/>
            <p:cNvSpPr/>
            <p:nvPr/>
          </p:nvSpPr>
          <p:spPr>
            <a:xfrm>
              <a:off x="8442902" y="499082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32" name="pt332"/>
            <p:cNvSpPr/>
            <p:nvPr/>
          </p:nvSpPr>
          <p:spPr>
            <a:xfrm>
              <a:off x="8442902" y="499082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3" name="pt333"/>
            <p:cNvSpPr/>
            <p:nvPr/>
          </p:nvSpPr>
          <p:spPr>
            <a:xfrm>
              <a:off x="8551991" y="540470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34" name="pt334"/>
            <p:cNvSpPr/>
            <p:nvPr/>
          </p:nvSpPr>
          <p:spPr>
            <a:xfrm>
              <a:off x="8551991" y="540470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5" name="tx335"/>
            <p:cNvSpPr/>
            <p:nvPr/>
          </p:nvSpPr>
          <p:spPr>
            <a:xfrm>
              <a:off x="8840973" y="1890487"/>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36" name="tx336"/>
            <p:cNvSpPr/>
            <p:nvPr/>
          </p:nvSpPr>
          <p:spPr>
            <a:xfrm>
              <a:off x="8840973" y="2097431"/>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37" name="tx337"/>
            <p:cNvSpPr/>
            <p:nvPr/>
          </p:nvSpPr>
          <p:spPr>
            <a:xfrm>
              <a:off x="8840973" y="2304375"/>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38" name="tx338"/>
            <p:cNvSpPr/>
            <p:nvPr/>
          </p:nvSpPr>
          <p:spPr>
            <a:xfrm>
              <a:off x="8840973" y="2511318"/>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39" name="tx339"/>
            <p:cNvSpPr/>
            <p:nvPr/>
          </p:nvSpPr>
          <p:spPr>
            <a:xfrm>
              <a:off x="8840973" y="2718262"/>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40" name="tx340"/>
            <p:cNvSpPr/>
            <p:nvPr/>
          </p:nvSpPr>
          <p:spPr>
            <a:xfrm>
              <a:off x="8840973" y="2925206"/>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41" name="tx341"/>
            <p:cNvSpPr/>
            <p:nvPr/>
          </p:nvSpPr>
          <p:spPr>
            <a:xfrm>
              <a:off x="8840973" y="3132149"/>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42" name="tx342"/>
            <p:cNvSpPr/>
            <p:nvPr/>
          </p:nvSpPr>
          <p:spPr>
            <a:xfrm>
              <a:off x="8840973" y="3339093"/>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43" name="tx343"/>
            <p:cNvSpPr/>
            <p:nvPr/>
          </p:nvSpPr>
          <p:spPr>
            <a:xfrm>
              <a:off x="8840973" y="3546037"/>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44" name="tx344"/>
            <p:cNvSpPr/>
            <p:nvPr/>
          </p:nvSpPr>
          <p:spPr>
            <a:xfrm>
              <a:off x="8840973" y="3752980"/>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45" name="tx345"/>
            <p:cNvSpPr/>
            <p:nvPr/>
          </p:nvSpPr>
          <p:spPr>
            <a:xfrm>
              <a:off x="8840973" y="3959924"/>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46" name="tx346"/>
            <p:cNvSpPr/>
            <p:nvPr/>
          </p:nvSpPr>
          <p:spPr>
            <a:xfrm>
              <a:off x="8840973" y="4373812"/>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47" name="tx347"/>
            <p:cNvSpPr/>
            <p:nvPr/>
          </p:nvSpPr>
          <p:spPr>
            <a:xfrm>
              <a:off x="8840973" y="4580755"/>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48" name="tx348"/>
            <p:cNvSpPr/>
            <p:nvPr/>
          </p:nvSpPr>
          <p:spPr>
            <a:xfrm>
              <a:off x="8840973" y="4787699"/>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49" name="tx349"/>
            <p:cNvSpPr/>
            <p:nvPr/>
          </p:nvSpPr>
          <p:spPr>
            <a:xfrm>
              <a:off x="8840973" y="4166868"/>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50" name="tx350"/>
            <p:cNvSpPr/>
            <p:nvPr/>
          </p:nvSpPr>
          <p:spPr>
            <a:xfrm>
              <a:off x="8840973" y="5201586"/>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51" name="tx351"/>
            <p:cNvSpPr/>
            <p:nvPr/>
          </p:nvSpPr>
          <p:spPr>
            <a:xfrm>
              <a:off x="8840973" y="4994643"/>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52" name="tx352"/>
            <p:cNvSpPr/>
            <p:nvPr/>
          </p:nvSpPr>
          <p:spPr>
            <a:xfrm>
              <a:off x="8840973" y="5408530"/>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53" name="rc353"/>
            <p:cNvSpPr/>
            <p:nvPr/>
          </p:nvSpPr>
          <p:spPr>
            <a:xfrm>
              <a:off x="7274431" y="1807652"/>
              <a:ext cx="1799979" cy="3766375"/>
            </a:xfrm>
            <a:prstGeom prst="rect">
              <a:avLst/>
            </a:prstGeom>
            <a:noFill/>
            <a:ln w="13550" cap="rnd">
              <a:solidFill>
                <a:srgbClr val="999999">
                  <a:alpha val="100000"/>
                </a:srgbClr>
              </a:solidFill>
              <a:prstDash val="solid"/>
              <a:round/>
            </a:ln>
          </p:spPr>
          <p:txBody>
            <a:bodyPr/>
            <a:lstStyle/>
            <a:p/>
          </p:txBody>
        </p:sp>
        <p:sp>
          <p:nvSpPr>
            <p:cNvPr id="354" name="rc354"/>
            <p:cNvSpPr/>
            <p:nvPr/>
          </p:nvSpPr>
          <p:spPr>
            <a:xfrm>
              <a:off x="1323092" y="1592799"/>
              <a:ext cx="1799979"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55" name="tx355"/>
            <p:cNvSpPr/>
            <p:nvPr/>
          </p:nvSpPr>
          <p:spPr>
            <a:xfrm>
              <a:off x="1983921" y="1660221"/>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Decrease</a:t>
              </a:r>
            </a:p>
          </p:txBody>
        </p:sp>
        <p:sp>
          <p:nvSpPr>
            <p:cNvPr id="356" name="rc356"/>
            <p:cNvSpPr/>
            <p:nvPr/>
          </p:nvSpPr>
          <p:spPr>
            <a:xfrm>
              <a:off x="4169328" y="1592799"/>
              <a:ext cx="1799979"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57" name="tx357"/>
            <p:cNvSpPr/>
            <p:nvPr/>
          </p:nvSpPr>
          <p:spPr>
            <a:xfrm>
              <a:off x="4854937" y="1660221"/>
              <a:ext cx="4287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Increase</a:t>
              </a:r>
            </a:p>
          </p:txBody>
        </p:sp>
        <p:sp>
          <p:nvSpPr>
            <p:cNvPr id="358" name="rc358"/>
            <p:cNvSpPr/>
            <p:nvPr/>
          </p:nvSpPr>
          <p:spPr>
            <a:xfrm>
              <a:off x="7274431" y="1592799"/>
              <a:ext cx="1799979"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59" name="tx359"/>
            <p:cNvSpPr/>
            <p:nvPr/>
          </p:nvSpPr>
          <p:spPr>
            <a:xfrm>
              <a:off x="8028437" y="1660221"/>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Same</a:t>
              </a:r>
            </a:p>
          </p:txBody>
        </p:sp>
        <p:sp>
          <p:nvSpPr>
            <p:cNvPr id="360" name="pl360"/>
            <p:cNvSpPr/>
            <p:nvPr/>
          </p:nvSpPr>
          <p:spPr>
            <a:xfrm>
              <a:off x="1323092" y="5574027"/>
              <a:ext cx="1799979" cy="0"/>
            </a:xfrm>
            <a:custGeom>
              <a:avLst/>
              <a:pathLst>
                <a:path w="1799979" h="0">
                  <a:moveTo>
                    <a:pt x="0" y="0"/>
                  </a:moveTo>
                  <a:lnTo>
                    <a:pt x="1799979" y="0"/>
                  </a:lnTo>
                </a:path>
              </a:pathLst>
            </a:custGeom>
            <a:ln w="8130" cap="flat">
              <a:solidFill>
                <a:srgbClr val="000000">
                  <a:alpha val="100000"/>
                </a:srgbClr>
              </a:solidFill>
              <a:prstDash val="solid"/>
              <a:round/>
            </a:ln>
          </p:spPr>
          <p:txBody>
            <a:bodyPr/>
            <a:lstStyle/>
            <a:p/>
          </p:txBody>
        </p:sp>
        <p:sp>
          <p:nvSpPr>
            <p:cNvPr id="361" name="pl361"/>
            <p:cNvSpPr/>
            <p:nvPr/>
          </p:nvSpPr>
          <p:spPr>
            <a:xfrm>
              <a:off x="140490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2" name="pl362"/>
            <p:cNvSpPr/>
            <p:nvPr/>
          </p:nvSpPr>
          <p:spPr>
            <a:xfrm>
              <a:off x="1677634"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3" name="pl363"/>
            <p:cNvSpPr/>
            <p:nvPr/>
          </p:nvSpPr>
          <p:spPr>
            <a:xfrm>
              <a:off x="195035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4" name="pl364"/>
            <p:cNvSpPr/>
            <p:nvPr/>
          </p:nvSpPr>
          <p:spPr>
            <a:xfrm>
              <a:off x="222308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5" name="pl365"/>
            <p:cNvSpPr/>
            <p:nvPr/>
          </p:nvSpPr>
          <p:spPr>
            <a:xfrm>
              <a:off x="249580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6" name="pl366"/>
            <p:cNvSpPr/>
            <p:nvPr/>
          </p:nvSpPr>
          <p:spPr>
            <a:xfrm>
              <a:off x="276853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7" name="tx367"/>
            <p:cNvSpPr/>
            <p:nvPr/>
          </p:nvSpPr>
          <p:spPr>
            <a:xfrm>
              <a:off x="1373820"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68" name="tx368"/>
            <p:cNvSpPr/>
            <p:nvPr/>
          </p:nvSpPr>
          <p:spPr>
            <a:xfrm>
              <a:off x="1615454"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369" name="tx369"/>
            <p:cNvSpPr/>
            <p:nvPr/>
          </p:nvSpPr>
          <p:spPr>
            <a:xfrm>
              <a:off x="1888179"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370" name="tx370"/>
            <p:cNvSpPr/>
            <p:nvPr/>
          </p:nvSpPr>
          <p:spPr>
            <a:xfrm>
              <a:off x="2160903"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371" name="tx371"/>
            <p:cNvSpPr/>
            <p:nvPr/>
          </p:nvSpPr>
          <p:spPr>
            <a:xfrm>
              <a:off x="2433627"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372" name="tx372"/>
            <p:cNvSpPr/>
            <p:nvPr/>
          </p:nvSpPr>
          <p:spPr>
            <a:xfrm>
              <a:off x="2675262"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373" name="pl373"/>
            <p:cNvSpPr/>
            <p:nvPr/>
          </p:nvSpPr>
          <p:spPr>
            <a:xfrm>
              <a:off x="4169328" y="5574027"/>
              <a:ext cx="1799979" cy="0"/>
            </a:xfrm>
            <a:custGeom>
              <a:avLst/>
              <a:pathLst>
                <a:path w="1799979" h="0">
                  <a:moveTo>
                    <a:pt x="0" y="0"/>
                  </a:moveTo>
                  <a:lnTo>
                    <a:pt x="1799979" y="0"/>
                  </a:lnTo>
                </a:path>
              </a:pathLst>
            </a:custGeom>
            <a:ln w="8130" cap="flat">
              <a:solidFill>
                <a:srgbClr val="000000">
                  <a:alpha val="100000"/>
                </a:srgbClr>
              </a:solidFill>
              <a:prstDash val="solid"/>
              <a:round/>
            </a:ln>
          </p:spPr>
          <p:txBody>
            <a:bodyPr/>
            <a:lstStyle/>
            <a:p/>
          </p:txBody>
        </p:sp>
        <p:sp>
          <p:nvSpPr>
            <p:cNvPr id="374" name="pl374"/>
            <p:cNvSpPr/>
            <p:nvPr/>
          </p:nvSpPr>
          <p:spPr>
            <a:xfrm>
              <a:off x="425114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5" name="pl375"/>
            <p:cNvSpPr/>
            <p:nvPr/>
          </p:nvSpPr>
          <p:spPr>
            <a:xfrm>
              <a:off x="452387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6" name="pl376"/>
            <p:cNvSpPr/>
            <p:nvPr/>
          </p:nvSpPr>
          <p:spPr>
            <a:xfrm>
              <a:off x="4796594"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7" name="pl377"/>
            <p:cNvSpPr/>
            <p:nvPr/>
          </p:nvSpPr>
          <p:spPr>
            <a:xfrm>
              <a:off x="506931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8" name="pl378"/>
            <p:cNvSpPr/>
            <p:nvPr/>
          </p:nvSpPr>
          <p:spPr>
            <a:xfrm>
              <a:off x="534204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9" name="pl379"/>
            <p:cNvSpPr/>
            <p:nvPr/>
          </p:nvSpPr>
          <p:spPr>
            <a:xfrm>
              <a:off x="561476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80" name="tx380"/>
            <p:cNvSpPr/>
            <p:nvPr/>
          </p:nvSpPr>
          <p:spPr>
            <a:xfrm>
              <a:off x="4220056"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81" name="tx381"/>
            <p:cNvSpPr/>
            <p:nvPr/>
          </p:nvSpPr>
          <p:spPr>
            <a:xfrm>
              <a:off x="4461690"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382" name="tx382"/>
            <p:cNvSpPr/>
            <p:nvPr/>
          </p:nvSpPr>
          <p:spPr>
            <a:xfrm>
              <a:off x="4734415"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383" name="tx383"/>
            <p:cNvSpPr/>
            <p:nvPr/>
          </p:nvSpPr>
          <p:spPr>
            <a:xfrm>
              <a:off x="5007139"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384" name="tx384"/>
            <p:cNvSpPr/>
            <p:nvPr/>
          </p:nvSpPr>
          <p:spPr>
            <a:xfrm>
              <a:off x="5279863"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385" name="tx385"/>
            <p:cNvSpPr/>
            <p:nvPr/>
          </p:nvSpPr>
          <p:spPr>
            <a:xfrm>
              <a:off x="5521498"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386" name="pl386"/>
            <p:cNvSpPr/>
            <p:nvPr/>
          </p:nvSpPr>
          <p:spPr>
            <a:xfrm>
              <a:off x="7274431" y="5574027"/>
              <a:ext cx="1799979" cy="0"/>
            </a:xfrm>
            <a:custGeom>
              <a:avLst/>
              <a:pathLst>
                <a:path w="1799979" h="0">
                  <a:moveTo>
                    <a:pt x="0" y="0"/>
                  </a:moveTo>
                  <a:lnTo>
                    <a:pt x="1799979" y="0"/>
                  </a:lnTo>
                </a:path>
              </a:pathLst>
            </a:custGeom>
            <a:ln w="8130" cap="flat">
              <a:solidFill>
                <a:srgbClr val="000000">
                  <a:alpha val="100000"/>
                </a:srgbClr>
              </a:solidFill>
              <a:prstDash val="solid"/>
              <a:round/>
            </a:ln>
          </p:spPr>
          <p:txBody>
            <a:bodyPr/>
            <a:lstStyle/>
            <a:p/>
          </p:txBody>
        </p:sp>
        <p:sp>
          <p:nvSpPr>
            <p:cNvPr id="387" name="pl387"/>
            <p:cNvSpPr/>
            <p:nvPr/>
          </p:nvSpPr>
          <p:spPr>
            <a:xfrm>
              <a:off x="735624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88" name="pl388"/>
            <p:cNvSpPr/>
            <p:nvPr/>
          </p:nvSpPr>
          <p:spPr>
            <a:xfrm>
              <a:off x="762897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89" name="pl389"/>
            <p:cNvSpPr/>
            <p:nvPr/>
          </p:nvSpPr>
          <p:spPr>
            <a:xfrm>
              <a:off x="7901697"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90" name="pl390"/>
            <p:cNvSpPr/>
            <p:nvPr/>
          </p:nvSpPr>
          <p:spPr>
            <a:xfrm>
              <a:off x="817442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91" name="pl391"/>
            <p:cNvSpPr/>
            <p:nvPr/>
          </p:nvSpPr>
          <p:spPr>
            <a:xfrm>
              <a:off x="844714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92" name="pl392"/>
            <p:cNvSpPr/>
            <p:nvPr/>
          </p:nvSpPr>
          <p:spPr>
            <a:xfrm>
              <a:off x="871986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93" name="tx393"/>
            <p:cNvSpPr/>
            <p:nvPr/>
          </p:nvSpPr>
          <p:spPr>
            <a:xfrm>
              <a:off x="7325159"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94" name="tx394"/>
            <p:cNvSpPr/>
            <p:nvPr/>
          </p:nvSpPr>
          <p:spPr>
            <a:xfrm>
              <a:off x="7566793"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395" name="tx395"/>
            <p:cNvSpPr/>
            <p:nvPr/>
          </p:nvSpPr>
          <p:spPr>
            <a:xfrm>
              <a:off x="7839517"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396" name="tx396"/>
            <p:cNvSpPr/>
            <p:nvPr/>
          </p:nvSpPr>
          <p:spPr>
            <a:xfrm>
              <a:off x="8112241"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397" name="tx397"/>
            <p:cNvSpPr/>
            <p:nvPr/>
          </p:nvSpPr>
          <p:spPr>
            <a:xfrm>
              <a:off x="8384966"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398" name="tx398"/>
            <p:cNvSpPr/>
            <p:nvPr/>
          </p:nvSpPr>
          <p:spPr>
            <a:xfrm>
              <a:off x="8626600"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399" name="tx399"/>
            <p:cNvSpPr/>
            <p:nvPr/>
          </p:nvSpPr>
          <p:spPr>
            <a:xfrm>
              <a:off x="6677148" y="5409856"/>
              <a:ext cx="5154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Zimbabwe</a:t>
              </a:r>
            </a:p>
          </p:txBody>
        </p:sp>
        <p:sp>
          <p:nvSpPr>
            <p:cNvPr id="400" name="tx400"/>
            <p:cNvSpPr/>
            <p:nvPr/>
          </p:nvSpPr>
          <p:spPr>
            <a:xfrm>
              <a:off x="6950188" y="5202912"/>
              <a:ext cx="2424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Togo</a:t>
              </a:r>
            </a:p>
          </p:txBody>
        </p:sp>
        <p:sp>
          <p:nvSpPr>
            <p:cNvPr id="401" name="tx401"/>
            <p:cNvSpPr/>
            <p:nvPr/>
          </p:nvSpPr>
          <p:spPr>
            <a:xfrm>
              <a:off x="6745179" y="4995969"/>
              <a:ext cx="4474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Tanzania</a:t>
              </a:r>
            </a:p>
          </p:txBody>
        </p:sp>
        <p:sp>
          <p:nvSpPr>
            <p:cNvPr id="402" name="tx402"/>
            <p:cNvSpPr/>
            <p:nvPr/>
          </p:nvSpPr>
          <p:spPr>
            <a:xfrm>
              <a:off x="6546115" y="4789025"/>
              <a:ext cx="64648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South Sudan</a:t>
              </a:r>
            </a:p>
          </p:txBody>
        </p:sp>
        <p:sp>
          <p:nvSpPr>
            <p:cNvPr id="403" name="tx403"/>
            <p:cNvSpPr/>
            <p:nvPr/>
          </p:nvSpPr>
          <p:spPr>
            <a:xfrm>
              <a:off x="6552515" y="4582081"/>
              <a:ext cx="64008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Sierra Leone</a:t>
              </a:r>
            </a:p>
          </p:txBody>
        </p:sp>
        <p:sp>
          <p:nvSpPr>
            <p:cNvPr id="404" name="tx404"/>
            <p:cNvSpPr/>
            <p:nvPr/>
          </p:nvSpPr>
          <p:spPr>
            <a:xfrm>
              <a:off x="6782395" y="4375137"/>
              <a:ext cx="41019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Senegal</a:t>
              </a:r>
            </a:p>
          </p:txBody>
        </p:sp>
        <p:sp>
          <p:nvSpPr>
            <p:cNvPr id="405" name="tx405"/>
            <p:cNvSpPr/>
            <p:nvPr/>
          </p:nvSpPr>
          <p:spPr>
            <a:xfrm>
              <a:off x="6038897" y="4168194"/>
              <a:ext cx="11536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Sao Tome and Principe</a:t>
              </a:r>
            </a:p>
          </p:txBody>
        </p:sp>
        <p:sp>
          <p:nvSpPr>
            <p:cNvPr id="406" name="tx406"/>
            <p:cNvSpPr/>
            <p:nvPr/>
          </p:nvSpPr>
          <p:spPr>
            <a:xfrm>
              <a:off x="6552698" y="3961250"/>
              <a:ext cx="63989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Mozambique</a:t>
              </a:r>
            </a:p>
          </p:txBody>
        </p:sp>
        <p:sp>
          <p:nvSpPr>
            <p:cNvPr id="407" name="tx407"/>
            <p:cNvSpPr/>
            <p:nvPr/>
          </p:nvSpPr>
          <p:spPr>
            <a:xfrm>
              <a:off x="6670747" y="3754306"/>
              <a:ext cx="5218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Mauritania</a:t>
              </a:r>
            </a:p>
          </p:txBody>
        </p:sp>
        <p:sp>
          <p:nvSpPr>
            <p:cNvPr id="408" name="tx408"/>
            <p:cNvSpPr/>
            <p:nvPr/>
          </p:nvSpPr>
          <p:spPr>
            <a:xfrm>
              <a:off x="6857102" y="3547363"/>
              <a:ext cx="33549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Liberia</a:t>
              </a:r>
            </a:p>
          </p:txBody>
        </p:sp>
        <p:sp>
          <p:nvSpPr>
            <p:cNvPr id="409" name="tx409"/>
            <p:cNvSpPr/>
            <p:nvPr/>
          </p:nvSpPr>
          <p:spPr>
            <a:xfrm>
              <a:off x="6776543" y="3340419"/>
              <a:ext cx="4160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Eswatini</a:t>
              </a:r>
            </a:p>
          </p:txBody>
        </p:sp>
        <p:sp>
          <p:nvSpPr>
            <p:cNvPr id="410" name="tx410"/>
            <p:cNvSpPr/>
            <p:nvPr/>
          </p:nvSpPr>
          <p:spPr>
            <a:xfrm>
              <a:off x="6950645" y="3133475"/>
              <a:ext cx="24195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DRC</a:t>
              </a:r>
            </a:p>
          </p:txBody>
        </p:sp>
        <p:sp>
          <p:nvSpPr>
            <p:cNvPr id="411" name="tx411"/>
            <p:cNvSpPr/>
            <p:nvPr/>
          </p:nvSpPr>
          <p:spPr>
            <a:xfrm>
              <a:off x="6739236" y="2926532"/>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Comoros</a:t>
              </a:r>
            </a:p>
          </p:txBody>
        </p:sp>
        <p:sp>
          <p:nvSpPr>
            <p:cNvPr id="412" name="tx412"/>
            <p:cNvSpPr/>
            <p:nvPr/>
          </p:nvSpPr>
          <p:spPr>
            <a:xfrm>
              <a:off x="6602167" y="2719588"/>
              <a:ext cx="5904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Cabo Verde</a:t>
              </a:r>
            </a:p>
          </p:txBody>
        </p:sp>
        <p:sp>
          <p:nvSpPr>
            <p:cNvPr id="413" name="tx413"/>
            <p:cNvSpPr/>
            <p:nvPr/>
          </p:nvSpPr>
          <p:spPr>
            <a:xfrm>
              <a:off x="6807359" y="2512644"/>
              <a:ext cx="3852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Burundi</a:t>
              </a:r>
            </a:p>
          </p:txBody>
        </p:sp>
        <p:sp>
          <p:nvSpPr>
            <p:cNvPr id="414" name="tx414"/>
            <p:cNvSpPr/>
            <p:nvPr/>
          </p:nvSpPr>
          <p:spPr>
            <a:xfrm>
              <a:off x="6534136" y="2305700"/>
              <a:ext cx="6584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Burkina Faso</a:t>
              </a:r>
            </a:p>
          </p:txBody>
        </p:sp>
        <p:sp>
          <p:nvSpPr>
            <p:cNvPr id="415" name="tx415"/>
            <p:cNvSpPr/>
            <p:nvPr/>
          </p:nvSpPr>
          <p:spPr>
            <a:xfrm>
              <a:off x="6701745" y="2098757"/>
              <a:ext cx="4908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Botswana</a:t>
              </a:r>
            </a:p>
          </p:txBody>
        </p:sp>
        <p:sp>
          <p:nvSpPr>
            <p:cNvPr id="416" name="tx416"/>
            <p:cNvSpPr/>
            <p:nvPr/>
          </p:nvSpPr>
          <p:spPr>
            <a:xfrm>
              <a:off x="6906754" y="1891813"/>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Benin</a:t>
              </a:r>
            </a:p>
          </p:txBody>
        </p:sp>
        <p:sp>
          <p:nvSpPr>
            <p:cNvPr id="417" name="tx417"/>
            <p:cNvSpPr/>
            <p:nvPr/>
          </p:nvSpPr>
          <p:spPr>
            <a:xfrm>
              <a:off x="3820488" y="5432228"/>
              <a:ext cx="2670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Niger</a:t>
              </a:r>
            </a:p>
          </p:txBody>
        </p:sp>
        <p:sp>
          <p:nvSpPr>
            <p:cNvPr id="418" name="tx418"/>
            <p:cNvSpPr/>
            <p:nvPr/>
          </p:nvSpPr>
          <p:spPr>
            <a:xfrm>
              <a:off x="3882667" y="5262572"/>
              <a:ext cx="20482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Mali</a:t>
              </a:r>
            </a:p>
          </p:txBody>
        </p:sp>
        <p:sp>
          <p:nvSpPr>
            <p:cNvPr id="419" name="tx419"/>
            <p:cNvSpPr/>
            <p:nvPr/>
          </p:nvSpPr>
          <p:spPr>
            <a:xfrm>
              <a:off x="3751816" y="5092915"/>
              <a:ext cx="335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Gabon</a:t>
              </a:r>
            </a:p>
          </p:txBody>
        </p:sp>
        <p:sp>
          <p:nvSpPr>
            <p:cNvPr id="420" name="tx420"/>
            <p:cNvSpPr/>
            <p:nvPr/>
          </p:nvSpPr>
          <p:spPr>
            <a:xfrm>
              <a:off x="3758309" y="4923259"/>
              <a:ext cx="32918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Eritrea</a:t>
              </a:r>
            </a:p>
          </p:txBody>
        </p:sp>
        <p:sp>
          <p:nvSpPr>
            <p:cNvPr id="421" name="tx421"/>
            <p:cNvSpPr/>
            <p:nvPr/>
          </p:nvSpPr>
          <p:spPr>
            <a:xfrm>
              <a:off x="3689637" y="4753602"/>
              <a:ext cx="3978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Lesotho</a:t>
              </a:r>
            </a:p>
          </p:txBody>
        </p:sp>
        <p:sp>
          <p:nvSpPr>
            <p:cNvPr id="422" name="tx422"/>
            <p:cNvSpPr/>
            <p:nvPr/>
          </p:nvSpPr>
          <p:spPr>
            <a:xfrm>
              <a:off x="3727036" y="4583945"/>
              <a:ext cx="36045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Guinea</a:t>
              </a:r>
            </a:p>
          </p:txBody>
        </p:sp>
        <p:sp>
          <p:nvSpPr>
            <p:cNvPr id="423" name="tx423"/>
            <p:cNvSpPr/>
            <p:nvPr/>
          </p:nvSpPr>
          <p:spPr>
            <a:xfrm>
              <a:off x="3696129" y="4414289"/>
              <a:ext cx="3913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Gambia</a:t>
              </a:r>
            </a:p>
          </p:txBody>
        </p:sp>
        <p:sp>
          <p:nvSpPr>
            <p:cNvPr id="424" name="tx424"/>
            <p:cNvSpPr/>
            <p:nvPr/>
          </p:nvSpPr>
          <p:spPr>
            <a:xfrm>
              <a:off x="3463506" y="4244632"/>
              <a:ext cx="6239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Cote d'Ivoire</a:t>
              </a:r>
            </a:p>
          </p:txBody>
        </p:sp>
        <p:sp>
          <p:nvSpPr>
            <p:cNvPr id="425" name="tx425"/>
            <p:cNvSpPr/>
            <p:nvPr/>
          </p:nvSpPr>
          <p:spPr>
            <a:xfrm>
              <a:off x="3758126" y="4074976"/>
              <a:ext cx="32936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Congo</a:t>
              </a:r>
            </a:p>
          </p:txBody>
        </p:sp>
        <p:sp>
          <p:nvSpPr>
            <p:cNvPr id="426" name="tx426"/>
            <p:cNvSpPr/>
            <p:nvPr/>
          </p:nvSpPr>
          <p:spPr>
            <a:xfrm>
              <a:off x="3739655" y="3905319"/>
              <a:ext cx="3478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Algeria</a:t>
              </a:r>
            </a:p>
          </p:txBody>
        </p:sp>
        <p:sp>
          <p:nvSpPr>
            <p:cNvPr id="427" name="tx427"/>
            <p:cNvSpPr/>
            <p:nvPr/>
          </p:nvSpPr>
          <p:spPr>
            <a:xfrm>
              <a:off x="3695947" y="3735663"/>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Uganda</a:t>
              </a:r>
            </a:p>
          </p:txBody>
        </p:sp>
        <p:sp>
          <p:nvSpPr>
            <p:cNvPr id="428" name="tx428"/>
            <p:cNvSpPr/>
            <p:nvPr/>
          </p:nvSpPr>
          <p:spPr>
            <a:xfrm>
              <a:off x="3634133" y="3566006"/>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Mauritius</a:t>
              </a:r>
            </a:p>
          </p:txBody>
        </p:sp>
        <p:sp>
          <p:nvSpPr>
            <p:cNvPr id="429" name="tx429"/>
            <p:cNvSpPr/>
            <p:nvPr/>
          </p:nvSpPr>
          <p:spPr>
            <a:xfrm>
              <a:off x="3820305" y="3396350"/>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Chad</a:t>
              </a:r>
            </a:p>
          </p:txBody>
        </p:sp>
        <p:sp>
          <p:nvSpPr>
            <p:cNvPr id="430" name="tx430"/>
            <p:cNvSpPr/>
            <p:nvPr/>
          </p:nvSpPr>
          <p:spPr>
            <a:xfrm>
              <a:off x="3714875" y="3226693"/>
              <a:ext cx="3726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Zambia</a:t>
              </a:r>
            </a:p>
          </p:txBody>
        </p:sp>
        <p:sp>
          <p:nvSpPr>
            <p:cNvPr id="431" name="tx431"/>
            <p:cNvSpPr/>
            <p:nvPr/>
          </p:nvSpPr>
          <p:spPr>
            <a:xfrm>
              <a:off x="3472376" y="3057037"/>
              <a:ext cx="6151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Madagascar</a:t>
              </a:r>
            </a:p>
          </p:txBody>
        </p:sp>
        <p:sp>
          <p:nvSpPr>
            <p:cNvPr id="432" name="tx432"/>
            <p:cNvSpPr/>
            <p:nvPr/>
          </p:nvSpPr>
          <p:spPr>
            <a:xfrm>
              <a:off x="3751816" y="2887380"/>
              <a:ext cx="335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Ghana</a:t>
              </a:r>
            </a:p>
          </p:txBody>
        </p:sp>
        <p:sp>
          <p:nvSpPr>
            <p:cNvPr id="433" name="tx433"/>
            <p:cNvSpPr/>
            <p:nvPr/>
          </p:nvSpPr>
          <p:spPr>
            <a:xfrm>
              <a:off x="3851669" y="2717723"/>
              <a:ext cx="2358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CAR</a:t>
              </a:r>
            </a:p>
          </p:txBody>
        </p:sp>
        <p:sp>
          <p:nvSpPr>
            <p:cNvPr id="434" name="tx434"/>
            <p:cNvSpPr/>
            <p:nvPr/>
          </p:nvSpPr>
          <p:spPr>
            <a:xfrm>
              <a:off x="3547082" y="2548067"/>
              <a:ext cx="54041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Seychelles</a:t>
              </a:r>
            </a:p>
          </p:txBody>
        </p:sp>
        <p:sp>
          <p:nvSpPr>
            <p:cNvPr id="435" name="tx435"/>
            <p:cNvSpPr/>
            <p:nvPr/>
          </p:nvSpPr>
          <p:spPr>
            <a:xfrm>
              <a:off x="3683602" y="2378410"/>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Ethiopia</a:t>
              </a:r>
            </a:p>
          </p:txBody>
        </p:sp>
        <p:sp>
          <p:nvSpPr>
            <p:cNvPr id="436" name="tx436"/>
            <p:cNvSpPr/>
            <p:nvPr/>
          </p:nvSpPr>
          <p:spPr>
            <a:xfrm>
              <a:off x="3565645" y="2208754"/>
              <a:ext cx="5218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Cameroon</a:t>
              </a:r>
            </a:p>
          </p:txBody>
        </p:sp>
        <p:sp>
          <p:nvSpPr>
            <p:cNvPr id="437" name="tx437"/>
            <p:cNvSpPr/>
            <p:nvPr/>
          </p:nvSpPr>
          <p:spPr>
            <a:xfrm>
              <a:off x="3677659" y="2039097"/>
              <a:ext cx="4098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Namibia</a:t>
              </a:r>
            </a:p>
          </p:txBody>
        </p:sp>
        <p:sp>
          <p:nvSpPr>
            <p:cNvPr id="438" name="tx438"/>
            <p:cNvSpPr/>
            <p:nvPr/>
          </p:nvSpPr>
          <p:spPr>
            <a:xfrm>
              <a:off x="3192661" y="1869441"/>
              <a:ext cx="894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Equatorial Guinea</a:t>
              </a:r>
            </a:p>
          </p:txBody>
        </p:sp>
        <p:sp>
          <p:nvSpPr>
            <p:cNvPr id="439" name="tx439"/>
            <p:cNvSpPr/>
            <p:nvPr/>
          </p:nvSpPr>
          <p:spPr>
            <a:xfrm>
              <a:off x="887292" y="5220158"/>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Nigeria</a:t>
              </a:r>
            </a:p>
          </p:txBody>
        </p:sp>
        <p:sp>
          <p:nvSpPr>
            <p:cNvPr id="440" name="tx440"/>
            <p:cNvSpPr/>
            <p:nvPr/>
          </p:nvSpPr>
          <p:spPr>
            <a:xfrm>
              <a:off x="893602" y="4697050"/>
              <a:ext cx="34765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Malawi</a:t>
              </a:r>
            </a:p>
          </p:txBody>
        </p:sp>
        <p:sp>
          <p:nvSpPr>
            <p:cNvPr id="441" name="tx441"/>
            <p:cNvSpPr/>
            <p:nvPr/>
          </p:nvSpPr>
          <p:spPr>
            <a:xfrm>
              <a:off x="508182" y="4173942"/>
              <a:ext cx="7330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Guinea-Bissau</a:t>
              </a:r>
            </a:p>
          </p:txBody>
        </p:sp>
        <p:sp>
          <p:nvSpPr>
            <p:cNvPr id="442" name="tx442"/>
            <p:cNvSpPr/>
            <p:nvPr/>
          </p:nvSpPr>
          <p:spPr>
            <a:xfrm>
              <a:off x="831240" y="3650834"/>
              <a:ext cx="4100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Rwanda</a:t>
              </a:r>
            </a:p>
          </p:txBody>
        </p:sp>
        <p:sp>
          <p:nvSpPr>
            <p:cNvPr id="443" name="tx443"/>
            <p:cNvSpPr/>
            <p:nvPr/>
          </p:nvSpPr>
          <p:spPr>
            <a:xfrm>
              <a:off x="924326" y="3127727"/>
              <a:ext cx="3169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Kenya</a:t>
              </a:r>
            </a:p>
          </p:txBody>
        </p:sp>
        <p:sp>
          <p:nvSpPr>
            <p:cNvPr id="444" name="tx444"/>
            <p:cNvSpPr/>
            <p:nvPr/>
          </p:nvSpPr>
          <p:spPr>
            <a:xfrm>
              <a:off x="893236" y="2604619"/>
              <a:ext cx="34802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Angola</a:t>
              </a:r>
            </a:p>
          </p:txBody>
        </p:sp>
        <p:sp>
          <p:nvSpPr>
            <p:cNvPr id="445" name="tx445"/>
            <p:cNvSpPr/>
            <p:nvPr/>
          </p:nvSpPr>
          <p:spPr>
            <a:xfrm>
              <a:off x="638484" y="2081511"/>
              <a:ext cx="6027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South Africa</a:t>
              </a:r>
            </a:p>
          </p:txBody>
        </p:sp>
        <p:sp>
          <p:nvSpPr>
            <p:cNvPr id="446" name="tx446"/>
            <p:cNvSpPr/>
            <p:nvPr/>
          </p:nvSpPr>
          <p:spPr>
            <a:xfrm>
              <a:off x="4067129" y="6192124"/>
              <a:ext cx="104854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 in:</a:t>
              </a:r>
            </a:p>
          </p:txBody>
        </p:sp>
        <p:sp>
          <p:nvSpPr>
            <p:cNvPr id="447" name="pt447"/>
            <p:cNvSpPr/>
            <p:nvPr/>
          </p:nvSpPr>
          <p:spPr>
            <a:xfrm>
              <a:off x="5222736" y="6169888"/>
              <a:ext cx="144506" cy="144506"/>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448" name="pt448"/>
            <p:cNvSpPr/>
            <p:nvPr/>
          </p:nvSpPr>
          <p:spPr>
            <a:xfrm>
              <a:off x="5830086" y="6169888"/>
              <a:ext cx="144506" cy="144506"/>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449" name="tx449"/>
            <p:cNvSpPr/>
            <p:nvPr/>
          </p:nvSpPr>
          <p:spPr>
            <a:xfrm>
              <a:off x="5474306"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2024</a:t>
              </a:r>
            </a:p>
          </p:txBody>
        </p:sp>
        <p:sp>
          <p:nvSpPr>
            <p:cNvPr id="450" name="tx450"/>
            <p:cNvSpPr/>
            <p:nvPr/>
          </p:nvSpPr>
          <p:spPr>
            <a:xfrm>
              <a:off x="6081657"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451" name="tx451"/>
            <p:cNvSpPr/>
            <p:nvPr/>
          </p:nvSpPr>
          <p:spPr>
            <a:xfrm>
              <a:off x="1323092" y="1368037"/>
              <a:ext cx="445788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DTP3 coverage (%) and change, by country, 2024 and 2025</a:t>
              </a:r>
            </a:p>
          </p:txBody>
        </p:sp>
        <p:sp>
          <p:nvSpPr>
            <p:cNvPr id="452" name="tx452"/>
            <p:cNvSpPr/>
            <p:nvPr/>
          </p:nvSpPr>
          <p:spPr>
            <a:xfrm>
              <a:off x="4912427" y="64910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453" name="tx453"/>
            <p:cNvSpPr/>
            <p:nvPr/>
          </p:nvSpPr>
          <p:spPr>
            <a:xfrm>
              <a:off x="5475606" y="6611748"/>
              <a:ext cx="35988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Change in coverage between 2024 and 2025 indicated to the right.</a:t>
              </a:r>
            </a:p>
          </p:txBody>
        </p:sp>
      </p:grpSp>
      <p:sp>
        <p:nvSpPr>
          <p:cNvPr id="45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DTP3 coverage in 2024 and 2025, and change in coverage between the two years.
Overall, 7 out of 47 (15%) countries in AFR had a decline in coverage. The largest decline was in South Africa (-9 percentage points), followed by Angola (-6 percentage points).
There were 22 (47%) countries with an increase in DTP3 coverage. Coverage remained the same in 18 countries between 2024 and 2025.
</a:t>
            </a:r>
          </a:p>
        </p:txBody>
      </p:sp>
      <p:sp>
        <p:nvSpPr>
          <p:cNvPr id="455"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Between 2024 and 2025, DTP3 coverage increased in 22 countries and decreased in seven countries.</a:t>
            </a:r>
          </a:p>
        </p:txBody>
      </p:sp>
      <p:grpSp xmlns:pic="http://schemas.openxmlformats.org/drawingml/2006/picture">
        <p:nvGrpSpPr>
          <p:cNvPr id="456" name=""/>
          <p:cNvGrpSpPr/>
          <p:nvPr/>
        </p:nvGrpSpPr>
        <p:grpSpPr>
          <a:xfrm>
            <a:off x="292608" y="1005840"/>
            <a:ext cx="8595360" cy="28575"/>
            <a:chOff x="292608" y="1005840"/>
            <a:chExt cx="8595360" cy="28575"/>
          </a:xfrm>
        </p:grpSpPr>
        <p:sp>
          <p:nvSpPr>
            <p:cNvPr id="457"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58"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1298448"/>
            <a:ext cx="8869680" cy="54864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DTP3 coverage in countries in AFR from lowest to highest coverage, and the rank of the top 10 countries with the most un- and undervaccinated children, based on absolute numbers.
In 2025, DTP3 coverage ranged from 46% in CAR to 99% in Ghana.
16 out of 47 (34%) countries had coverage of at least 90%.
Nigeria had DTP3 coverage of 62% and the highest absolute number of un- and undervaccinated children in the region, followed by DRC.
Large cohort countries may have high numbers of un- and undervaccinated children despite high vaccine coverage. It is advantageous to look at both coverage and absolute numbers of unvaccinated children to ensure vulnerable countries with small birth cohorts are not missed.</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CAR and Angola had the lowest DTP3 coverage, while Nigeria and DRC had the highest number of un- and undervaccinated children, highlighting the need to consider both coverage and absolute numbers to identify all vulnerable populations.</a:t>
            </a:r>
          </a:p>
        </p:txBody>
      </p:sp>
      <p:grpSp xmlns:pic="http://schemas.openxmlformats.org/drawingml/2006/picture">
        <p:nvGrpSpPr>
          <p:cNvPr id="5" name=""/>
          <p:cNvGrpSpPr/>
          <p:nvPr/>
        </p:nvGrpSpPr>
        <p:grpSpPr>
          <a:xfrm>
            <a:off x="292608" y="1005840"/>
            <a:ext cx="8595360" cy="28575"/>
            <a:chOff x="292608" y="1005840"/>
            <a:chExt cx="8595360" cy="28575"/>
          </a:xfrm>
        </p:grpSpPr>
        <p:sp>
          <p:nvSpPr>
            <p:cNvPr id="6"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7"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g4"/>
            <p:cNvSpPr/>
            <p:nvPr/>
          </p:nvSpPr>
          <p:spPr>
            <a:xfrm>
              <a:off x="2422862" y="2227944"/>
              <a:ext cx="1718675" cy="2094343"/>
            </a:xfrm>
            <a:custGeom>
              <a:avLst/>
              <a:pathLst>
                <a:path w="1718675" h="2094343">
                  <a:moveTo>
                    <a:pt x="434859" y="1816188"/>
                  </a:moveTo>
                  <a:lnTo>
                    <a:pt x="494023" y="1829433"/>
                  </a:lnTo>
                  <a:lnTo>
                    <a:pt x="553188" y="1842679"/>
                  </a:lnTo>
                  <a:lnTo>
                    <a:pt x="612352" y="1855924"/>
                  </a:lnTo>
                  <a:lnTo>
                    <a:pt x="671517" y="1869170"/>
                  </a:lnTo>
                  <a:lnTo>
                    <a:pt x="730681" y="1882415"/>
                  </a:lnTo>
                  <a:lnTo>
                    <a:pt x="789846" y="1895661"/>
                  </a:lnTo>
                  <a:lnTo>
                    <a:pt x="849010" y="1908906"/>
                  </a:lnTo>
                  <a:lnTo>
                    <a:pt x="908175" y="1922152"/>
                  </a:lnTo>
                  <a:lnTo>
                    <a:pt x="967339" y="1935397"/>
                  </a:lnTo>
                  <a:lnTo>
                    <a:pt x="1026504" y="1948643"/>
                  </a:lnTo>
                  <a:lnTo>
                    <a:pt x="1085668" y="1961888"/>
                  </a:lnTo>
                  <a:lnTo>
                    <a:pt x="1144833" y="1975134"/>
                  </a:lnTo>
                  <a:lnTo>
                    <a:pt x="1203997" y="1988379"/>
                  </a:lnTo>
                  <a:lnTo>
                    <a:pt x="1263162" y="2001625"/>
                  </a:lnTo>
                  <a:lnTo>
                    <a:pt x="1322327" y="2014870"/>
                  </a:lnTo>
                  <a:lnTo>
                    <a:pt x="1381491" y="2028116"/>
                  </a:lnTo>
                  <a:lnTo>
                    <a:pt x="1440656" y="2041361"/>
                  </a:lnTo>
                  <a:lnTo>
                    <a:pt x="1499820" y="2054607"/>
                  </a:lnTo>
                  <a:lnTo>
                    <a:pt x="1558985" y="2067852"/>
                  </a:lnTo>
                  <a:lnTo>
                    <a:pt x="1618149" y="2081098"/>
                  </a:lnTo>
                  <a:lnTo>
                    <a:pt x="1677314" y="2094343"/>
                  </a:lnTo>
                  <a:lnTo>
                    <a:pt x="1689250" y="2036360"/>
                  </a:lnTo>
                  <a:lnTo>
                    <a:pt x="1699183" y="1978000"/>
                  </a:lnTo>
                  <a:lnTo>
                    <a:pt x="1707099" y="1919333"/>
                  </a:lnTo>
                  <a:lnTo>
                    <a:pt x="1712991" y="1860428"/>
                  </a:lnTo>
                  <a:lnTo>
                    <a:pt x="1716851" y="1801355"/>
                  </a:lnTo>
                  <a:lnTo>
                    <a:pt x="1718675" y="1742184"/>
                  </a:lnTo>
                  <a:lnTo>
                    <a:pt x="1718460" y="1682985"/>
                  </a:lnTo>
                  <a:lnTo>
                    <a:pt x="1716206" y="1623829"/>
                  </a:lnTo>
                  <a:lnTo>
                    <a:pt x="1711916" y="1564786"/>
                  </a:lnTo>
                  <a:lnTo>
                    <a:pt x="1705596" y="1505925"/>
                  </a:lnTo>
                  <a:lnTo>
                    <a:pt x="1697253" y="1447317"/>
                  </a:lnTo>
                  <a:lnTo>
                    <a:pt x="1686896" y="1389031"/>
                  </a:lnTo>
                  <a:lnTo>
                    <a:pt x="1674539" y="1331136"/>
                  </a:lnTo>
                  <a:lnTo>
                    <a:pt x="1660195" y="1273701"/>
                  </a:lnTo>
                  <a:lnTo>
                    <a:pt x="1643881" y="1216794"/>
                  </a:lnTo>
                  <a:lnTo>
                    <a:pt x="1625618" y="1160483"/>
                  </a:lnTo>
                  <a:lnTo>
                    <a:pt x="1605426" y="1104834"/>
                  </a:lnTo>
                  <a:lnTo>
                    <a:pt x="1583330" y="1049913"/>
                  </a:lnTo>
                  <a:lnTo>
                    <a:pt x="1559356" y="995786"/>
                  </a:lnTo>
                  <a:lnTo>
                    <a:pt x="1533532" y="942516"/>
                  </a:lnTo>
                  <a:lnTo>
                    <a:pt x="1505889" y="890168"/>
                  </a:lnTo>
                  <a:lnTo>
                    <a:pt x="1476460" y="838802"/>
                  </a:lnTo>
                  <a:lnTo>
                    <a:pt x="1445279" y="788480"/>
                  </a:lnTo>
                  <a:lnTo>
                    <a:pt x="1412384" y="739262"/>
                  </a:lnTo>
                  <a:lnTo>
                    <a:pt x="1377813" y="691206"/>
                  </a:lnTo>
                  <a:lnTo>
                    <a:pt x="1341609" y="644368"/>
                  </a:lnTo>
                  <a:lnTo>
                    <a:pt x="1303812" y="598805"/>
                  </a:lnTo>
                  <a:lnTo>
                    <a:pt x="1264469" y="554571"/>
                  </a:lnTo>
                  <a:lnTo>
                    <a:pt x="1223627" y="511718"/>
                  </a:lnTo>
                  <a:lnTo>
                    <a:pt x="1181332" y="470297"/>
                  </a:lnTo>
                  <a:lnTo>
                    <a:pt x="1137637" y="430357"/>
                  </a:lnTo>
                  <a:lnTo>
                    <a:pt x="1092592" y="391945"/>
                  </a:lnTo>
                  <a:lnTo>
                    <a:pt x="1046250" y="355107"/>
                  </a:lnTo>
                  <a:lnTo>
                    <a:pt x="998668" y="319887"/>
                  </a:lnTo>
                  <a:lnTo>
                    <a:pt x="949901" y="286326"/>
                  </a:lnTo>
                  <a:lnTo>
                    <a:pt x="900008" y="254465"/>
                  </a:lnTo>
                  <a:lnTo>
                    <a:pt x="849047" y="224341"/>
                  </a:lnTo>
                  <a:lnTo>
                    <a:pt x="797078" y="195989"/>
                  </a:lnTo>
                  <a:lnTo>
                    <a:pt x="744164" y="169444"/>
                  </a:lnTo>
                  <a:lnTo>
                    <a:pt x="690368" y="144736"/>
                  </a:lnTo>
                  <a:lnTo>
                    <a:pt x="635752" y="121896"/>
                  </a:lnTo>
                  <a:lnTo>
                    <a:pt x="580383" y="100950"/>
                  </a:lnTo>
                  <a:lnTo>
                    <a:pt x="524325" y="81924"/>
                  </a:lnTo>
                  <a:lnTo>
                    <a:pt x="467645" y="64839"/>
                  </a:lnTo>
                  <a:lnTo>
                    <a:pt x="410410" y="49716"/>
                  </a:lnTo>
                  <a:lnTo>
                    <a:pt x="352688" y="36573"/>
                  </a:lnTo>
                  <a:lnTo>
                    <a:pt x="294548" y="25425"/>
                  </a:lnTo>
                  <a:lnTo>
                    <a:pt x="236059" y="16286"/>
                  </a:lnTo>
                  <a:lnTo>
                    <a:pt x="177289" y="9167"/>
                  </a:lnTo>
                  <a:lnTo>
                    <a:pt x="118310" y="4076"/>
                  </a:lnTo>
                  <a:lnTo>
                    <a:pt x="59190" y="1019"/>
                  </a:lnTo>
                  <a:lnTo>
                    <a:pt x="0" y="0"/>
                  </a:lnTo>
                  <a:lnTo>
                    <a:pt x="0" y="60629"/>
                  </a:lnTo>
                  <a:lnTo>
                    <a:pt x="0" y="121258"/>
                  </a:lnTo>
                  <a:lnTo>
                    <a:pt x="0" y="181887"/>
                  </a:lnTo>
                  <a:lnTo>
                    <a:pt x="0" y="242516"/>
                  </a:lnTo>
                  <a:lnTo>
                    <a:pt x="0" y="303145"/>
                  </a:lnTo>
                  <a:lnTo>
                    <a:pt x="0" y="363774"/>
                  </a:lnTo>
                  <a:lnTo>
                    <a:pt x="0" y="424403"/>
                  </a:lnTo>
                  <a:lnTo>
                    <a:pt x="0" y="485032"/>
                  </a:lnTo>
                  <a:lnTo>
                    <a:pt x="0" y="545661"/>
                  </a:lnTo>
                  <a:lnTo>
                    <a:pt x="0" y="606290"/>
                  </a:lnTo>
                  <a:lnTo>
                    <a:pt x="0" y="666919"/>
                  </a:lnTo>
                  <a:lnTo>
                    <a:pt x="0" y="727548"/>
                  </a:lnTo>
                  <a:lnTo>
                    <a:pt x="0" y="788177"/>
                  </a:lnTo>
                  <a:lnTo>
                    <a:pt x="0" y="848806"/>
                  </a:lnTo>
                  <a:lnTo>
                    <a:pt x="0" y="909435"/>
                  </a:lnTo>
                  <a:lnTo>
                    <a:pt x="0" y="970065"/>
                  </a:lnTo>
                  <a:lnTo>
                    <a:pt x="0" y="1030694"/>
                  </a:lnTo>
                  <a:lnTo>
                    <a:pt x="0" y="1091323"/>
                  </a:lnTo>
                  <a:lnTo>
                    <a:pt x="0" y="1151952"/>
                  </a:lnTo>
                  <a:lnTo>
                    <a:pt x="0" y="1212581"/>
                  </a:lnTo>
                  <a:lnTo>
                    <a:pt x="0" y="1273210"/>
                  </a:lnTo>
                  <a:lnTo>
                    <a:pt x="61200" y="1277432"/>
                  </a:lnTo>
                  <a:lnTo>
                    <a:pt x="121241" y="1290020"/>
                  </a:lnTo>
                  <a:lnTo>
                    <a:pt x="178984" y="1310734"/>
                  </a:lnTo>
                  <a:lnTo>
                    <a:pt x="233335" y="1339182"/>
                  </a:lnTo>
                  <a:lnTo>
                    <a:pt x="283264" y="1374825"/>
                  </a:lnTo>
                  <a:lnTo>
                    <a:pt x="327825" y="1416988"/>
                  </a:lnTo>
                  <a:lnTo>
                    <a:pt x="366173" y="1464870"/>
                  </a:lnTo>
                  <a:lnTo>
                    <a:pt x="397582" y="1517566"/>
                  </a:lnTo>
                  <a:lnTo>
                    <a:pt x="421456" y="1574076"/>
                  </a:lnTo>
                  <a:lnTo>
                    <a:pt x="437343" y="1633329"/>
                  </a:lnTo>
                  <a:lnTo>
                    <a:pt x="444942" y="1694203"/>
                  </a:lnTo>
                  <a:lnTo>
                    <a:pt x="444109" y="1755543"/>
                  </a:lnTo>
                  <a:close/>
                </a:path>
              </a:pathLst>
            </a:custGeom>
            <a:solidFill>
              <a:srgbClr val="7ED7D1">
                <a:alpha val="100000"/>
              </a:srgbClr>
            </a:solidFill>
            <a:ln w="13550" cap="flat">
              <a:solidFill>
                <a:srgbClr val="000000">
                  <a:alpha val="100000"/>
                </a:srgbClr>
              </a:solidFill>
              <a:prstDash val="solid"/>
              <a:miter/>
            </a:ln>
          </p:spPr>
          <p:txBody>
            <a:bodyPr/>
            <a:lstStyle/>
            <a:p/>
          </p:txBody>
        </p:sp>
        <p:sp>
          <p:nvSpPr>
            <p:cNvPr id="5" name="pg5"/>
            <p:cNvSpPr/>
            <p:nvPr/>
          </p:nvSpPr>
          <p:spPr>
            <a:xfrm>
              <a:off x="2577046" y="4044133"/>
              <a:ext cx="1523130" cy="1515318"/>
            </a:xfrm>
            <a:custGeom>
              <a:avLst/>
              <a:pathLst>
                <a:path w="1523130" h="1515318">
                  <a:moveTo>
                    <a:pt x="0" y="320745"/>
                  </a:moveTo>
                  <a:lnTo>
                    <a:pt x="20977" y="377630"/>
                  </a:lnTo>
                  <a:lnTo>
                    <a:pt x="41954" y="434514"/>
                  </a:lnTo>
                  <a:lnTo>
                    <a:pt x="62932" y="491399"/>
                  </a:lnTo>
                  <a:lnTo>
                    <a:pt x="83909" y="548283"/>
                  </a:lnTo>
                  <a:lnTo>
                    <a:pt x="104886" y="605167"/>
                  </a:lnTo>
                  <a:lnTo>
                    <a:pt x="125864" y="662052"/>
                  </a:lnTo>
                  <a:lnTo>
                    <a:pt x="146841" y="718936"/>
                  </a:lnTo>
                  <a:lnTo>
                    <a:pt x="167818" y="775820"/>
                  </a:lnTo>
                  <a:lnTo>
                    <a:pt x="188796" y="832705"/>
                  </a:lnTo>
                  <a:lnTo>
                    <a:pt x="209773" y="889589"/>
                  </a:lnTo>
                  <a:lnTo>
                    <a:pt x="230750" y="946474"/>
                  </a:lnTo>
                  <a:lnTo>
                    <a:pt x="251728" y="1003358"/>
                  </a:lnTo>
                  <a:lnTo>
                    <a:pt x="272705" y="1060242"/>
                  </a:lnTo>
                  <a:lnTo>
                    <a:pt x="293683" y="1117127"/>
                  </a:lnTo>
                  <a:lnTo>
                    <a:pt x="314660" y="1174011"/>
                  </a:lnTo>
                  <a:lnTo>
                    <a:pt x="335637" y="1230896"/>
                  </a:lnTo>
                  <a:lnTo>
                    <a:pt x="356615" y="1287780"/>
                  </a:lnTo>
                  <a:lnTo>
                    <a:pt x="377592" y="1344664"/>
                  </a:lnTo>
                  <a:lnTo>
                    <a:pt x="398569" y="1401549"/>
                  </a:lnTo>
                  <a:lnTo>
                    <a:pt x="419547" y="1458433"/>
                  </a:lnTo>
                  <a:lnTo>
                    <a:pt x="440524" y="1515318"/>
                  </a:lnTo>
                  <a:lnTo>
                    <a:pt x="495618" y="1493917"/>
                  </a:lnTo>
                  <a:lnTo>
                    <a:pt x="549944" y="1470636"/>
                  </a:lnTo>
                  <a:lnTo>
                    <a:pt x="603437" y="1445500"/>
                  </a:lnTo>
                  <a:lnTo>
                    <a:pt x="656035" y="1418540"/>
                  </a:lnTo>
                  <a:lnTo>
                    <a:pt x="707674" y="1389787"/>
                  </a:lnTo>
                  <a:lnTo>
                    <a:pt x="758294" y="1359276"/>
                  </a:lnTo>
                  <a:lnTo>
                    <a:pt x="807836" y="1327043"/>
                  </a:lnTo>
                  <a:lnTo>
                    <a:pt x="856239" y="1293125"/>
                  </a:lnTo>
                  <a:lnTo>
                    <a:pt x="903448" y="1257563"/>
                  </a:lnTo>
                  <a:lnTo>
                    <a:pt x="949407" y="1220400"/>
                  </a:lnTo>
                  <a:lnTo>
                    <a:pt x="994061" y="1181678"/>
                  </a:lnTo>
                  <a:lnTo>
                    <a:pt x="1037356" y="1141443"/>
                  </a:lnTo>
                  <a:lnTo>
                    <a:pt x="1079243" y="1099744"/>
                  </a:lnTo>
                  <a:lnTo>
                    <a:pt x="1119672" y="1056630"/>
                  </a:lnTo>
                  <a:lnTo>
                    <a:pt x="1158594" y="1012151"/>
                  </a:lnTo>
                  <a:lnTo>
                    <a:pt x="1195964" y="966360"/>
                  </a:lnTo>
                  <a:lnTo>
                    <a:pt x="1231738" y="919311"/>
                  </a:lnTo>
                  <a:lnTo>
                    <a:pt x="1265873" y="871060"/>
                  </a:lnTo>
                  <a:lnTo>
                    <a:pt x="1298329" y="821665"/>
                  </a:lnTo>
                  <a:lnTo>
                    <a:pt x="1329067" y="771182"/>
                  </a:lnTo>
                  <a:lnTo>
                    <a:pt x="1358052" y="719672"/>
                  </a:lnTo>
                  <a:lnTo>
                    <a:pt x="1385248" y="667197"/>
                  </a:lnTo>
                  <a:lnTo>
                    <a:pt x="1410624" y="613817"/>
                  </a:lnTo>
                  <a:lnTo>
                    <a:pt x="1434150" y="559597"/>
                  </a:lnTo>
                  <a:lnTo>
                    <a:pt x="1455798" y="504599"/>
                  </a:lnTo>
                  <a:lnTo>
                    <a:pt x="1475542" y="448890"/>
                  </a:lnTo>
                  <a:lnTo>
                    <a:pt x="1493359" y="392535"/>
                  </a:lnTo>
                  <a:lnTo>
                    <a:pt x="1509228" y="335601"/>
                  </a:lnTo>
                  <a:lnTo>
                    <a:pt x="1523130" y="278155"/>
                  </a:lnTo>
                  <a:lnTo>
                    <a:pt x="1463966" y="264909"/>
                  </a:lnTo>
                  <a:lnTo>
                    <a:pt x="1404801" y="251664"/>
                  </a:lnTo>
                  <a:lnTo>
                    <a:pt x="1345636" y="238418"/>
                  </a:lnTo>
                  <a:lnTo>
                    <a:pt x="1286472" y="225173"/>
                  </a:lnTo>
                  <a:lnTo>
                    <a:pt x="1227307" y="211927"/>
                  </a:lnTo>
                  <a:lnTo>
                    <a:pt x="1168143" y="198682"/>
                  </a:lnTo>
                  <a:lnTo>
                    <a:pt x="1108978" y="185436"/>
                  </a:lnTo>
                  <a:lnTo>
                    <a:pt x="1049814" y="172191"/>
                  </a:lnTo>
                  <a:lnTo>
                    <a:pt x="990649" y="158945"/>
                  </a:lnTo>
                  <a:lnTo>
                    <a:pt x="931485" y="145700"/>
                  </a:lnTo>
                  <a:lnTo>
                    <a:pt x="872320" y="132454"/>
                  </a:lnTo>
                  <a:lnTo>
                    <a:pt x="813156" y="119209"/>
                  </a:lnTo>
                  <a:lnTo>
                    <a:pt x="753991" y="105963"/>
                  </a:lnTo>
                  <a:lnTo>
                    <a:pt x="694827" y="92718"/>
                  </a:lnTo>
                  <a:lnTo>
                    <a:pt x="635662" y="79472"/>
                  </a:lnTo>
                  <a:lnTo>
                    <a:pt x="576498" y="66227"/>
                  </a:lnTo>
                  <a:lnTo>
                    <a:pt x="517333" y="52981"/>
                  </a:lnTo>
                  <a:lnTo>
                    <a:pt x="458169" y="39736"/>
                  </a:lnTo>
                  <a:lnTo>
                    <a:pt x="399004" y="26490"/>
                  </a:lnTo>
                  <a:lnTo>
                    <a:pt x="339840" y="13245"/>
                  </a:lnTo>
                  <a:lnTo>
                    <a:pt x="280675" y="0"/>
                  </a:lnTo>
                  <a:lnTo>
                    <a:pt x="262447" y="60756"/>
                  </a:lnTo>
                  <a:lnTo>
                    <a:pt x="235777" y="118309"/>
                  </a:lnTo>
                  <a:lnTo>
                    <a:pt x="201206" y="171492"/>
                  </a:lnTo>
                  <a:lnTo>
                    <a:pt x="159433" y="219228"/>
                  </a:lnTo>
                  <a:lnTo>
                    <a:pt x="111307" y="260549"/>
                  </a:lnTo>
                  <a:lnTo>
                    <a:pt x="57801" y="294618"/>
                  </a:lnTo>
                  <a:close/>
                </a:path>
              </a:pathLst>
            </a:custGeom>
            <a:solidFill>
              <a:srgbClr val="66B0FF">
                <a:alpha val="100000"/>
              </a:srgbClr>
            </a:solidFill>
            <a:ln w="13550" cap="flat">
              <a:solidFill>
                <a:srgbClr val="000000">
                  <a:alpha val="100000"/>
                </a:srgbClr>
              </a:solidFill>
              <a:prstDash val="solid"/>
              <a:miter/>
            </a:ln>
          </p:spPr>
          <p:txBody>
            <a:bodyPr/>
            <a:lstStyle/>
            <a:p/>
          </p:txBody>
        </p:sp>
        <p:sp>
          <p:nvSpPr>
            <p:cNvPr id="6" name="pg6"/>
            <p:cNvSpPr/>
            <p:nvPr/>
          </p:nvSpPr>
          <p:spPr>
            <a:xfrm>
              <a:off x="2167627" y="4364879"/>
              <a:ext cx="849943" cy="1300707"/>
            </a:xfrm>
            <a:custGeom>
              <a:avLst/>
              <a:pathLst>
                <a:path w="849943" h="1300707">
                  <a:moveTo>
                    <a:pt x="189063" y="22582"/>
                  </a:moveTo>
                  <a:lnTo>
                    <a:pt x="180060" y="82539"/>
                  </a:lnTo>
                  <a:lnTo>
                    <a:pt x="171057" y="142496"/>
                  </a:lnTo>
                  <a:lnTo>
                    <a:pt x="162054" y="202453"/>
                  </a:lnTo>
                  <a:lnTo>
                    <a:pt x="153051" y="262410"/>
                  </a:lnTo>
                  <a:lnTo>
                    <a:pt x="144048" y="322367"/>
                  </a:lnTo>
                  <a:lnTo>
                    <a:pt x="135045" y="382324"/>
                  </a:lnTo>
                  <a:lnTo>
                    <a:pt x="126042" y="442281"/>
                  </a:lnTo>
                  <a:lnTo>
                    <a:pt x="117039" y="502238"/>
                  </a:lnTo>
                  <a:lnTo>
                    <a:pt x="108036" y="562194"/>
                  </a:lnTo>
                  <a:lnTo>
                    <a:pt x="99033" y="622151"/>
                  </a:lnTo>
                  <a:lnTo>
                    <a:pt x="90030" y="682108"/>
                  </a:lnTo>
                  <a:lnTo>
                    <a:pt x="81027" y="742065"/>
                  </a:lnTo>
                  <a:lnTo>
                    <a:pt x="72024" y="802022"/>
                  </a:lnTo>
                  <a:lnTo>
                    <a:pt x="63021" y="861979"/>
                  </a:lnTo>
                  <a:lnTo>
                    <a:pt x="54018" y="921936"/>
                  </a:lnTo>
                  <a:lnTo>
                    <a:pt x="45015" y="981893"/>
                  </a:lnTo>
                  <a:lnTo>
                    <a:pt x="36012" y="1041850"/>
                  </a:lnTo>
                  <a:lnTo>
                    <a:pt x="27009" y="1101807"/>
                  </a:lnTo>
                  <a:lnTo>
                    <a:pt x="18006" y="1161763"/>
                  </a:lnTo>
                  <a:lnTo>
                    <a:pt x="9003" y="1221720"/>
                  </a:lnTo>
                  <a:lnTo>
                    <a:pt x="0" y="1281677"/>
                  </a:lnTo>
                  <a:lnTo>
                    <a:pt x="61142" y="1289739"/>
                  </a:lnTo>
                  <a:lnTo>
                    <a:pt x="122534" y="1295603"/>
                  </a:lnTo>
                  <a:lnTo>
                    <a:pt x="184096" y="1299260"/>
                  </a:lnTo>
                  <a:lnTo>
                    <a:pt x="245751" y="1300707"/>
                  </a:lnTo>
                  <a:lnTo>
                    <a:pt x="307417" y="1299941"/>
                  </a:lnTo>
                  <a:lnTo>
                    <a:pt x="369017" y="1296963"/>
                  </a:lnTo>
                  <a:lnTo>
                    <a:pt x="430470" y="1291777"/>
                  </a:lnTo>
                  <a:lnTo>
                    <a:pt x="491697" y="1284390"/>
                  </a:lnTo>
                  <a:lnTo>
                    <a:pt x="552620" y="1274812"/>
                  </a:lnTo>
                  <a:lnTo>
                    <a:pt x="613160" y="1263054"/>
                  </a:lnTo>
                  <a:lnTo>
                    <a:pt x="673240" y="1249131"/>
                  </a:lnTo>
                  <a:lnTo>
                    <a:pt x="732781" y="1233063"/>
                  </a:lnTo>
                  <a:lnTo>
                    <a:pt x="791707" y="1214868"/>
                  </a:lnTo>
                  <a:lnTo>
                    <a:pt x="849943" y="1194572"/>
                  </a:lnTo>
                  <a:lnTo>
                    <a:pt x="828966" y="1137687"/>
                  </a:lnTo>
                  <a:lnTo>
                    <a:pt x="807988" y="1080803"/>
                  </a:lnTo>
                  <a:lnTo>
                    <a:pt x="787011" y="1023919"/>
                  </a:lnTo>
                  <a:lnTo>
                    <a:pt x="766034" y="967034"/>
                  </a:lnTo>
                  <a:lnTo>
                    <a:pt x="745056" y="910150"/>
                  </a:lnTo>
                  <a:lnTo>
                    <a:pt x="724079" y="853265"/>
                  </a:lnTo>
                  <a:lnTo>
                    <a:pt x="703101" y="796381"/>
                  </a:lnTo>
                  <a:lnTo>
                    <a:pt x="682124" y="739497"/>
                  </a:lnTo>
                  <a:lnTo>
                    <a:pt x="661147" y="682612"/>
                  </a:lnTo>
                  <a:lnTo>
                    <a:pt x="640169" y="625728"/>
                  </a:lnTo>
                  <a:lnTo>
                    <a:pt x="619192" y="568843"/>
                  </a:lnTo>
                  <a:lnTo>
                    <a:pt x="598215" y="511959"/>
                  </a:lnTo>
                  <a:lnTo>
                    <a:pt x="577237" y="455075"/>
                  </a:lnTo>
                  <a:lnTo>
                    <a:pt x="556260" y="398190"/>
                  </a:lnTo>
                  <a:lnTo>
                    <a:pt x="535283" y="341306"/>
                  </a:lnTo>
                  <a:lnTo>
                    <a:pt x="514305" y="284421"/>
                  </a:lnTo>
                  <a:lnTo>
                    <a:pt x="493328" y="227537"/>
                  </a:lnTo>
                  <a:lnTo>
                    <a:pt x="472350" y="170653"/>
                  </a:lnTo>
                  <a:lnTo>
                    <a:pt x="451373" y="113768"/>
                  </a:lnTo>
                  <a:lnTo>
                    <a:pt x="430396" y="56884"/>
                  </a:lnTo>
                  <a:lnTo>
                    <a:pt x="409418" y="0"/>
                  </a:lnTo>
                  <a:lnTo>
                    <a:pt x="337579" y="19849"/>
                  </a:lnTo>
                  <a:lnTo>
                    <a:pt x="263435" y="27447"/>
                  </a:lnTo>
                  <a:close/>
                </a:path>
              </a:pathLst>
            </a:custGeom>
            <a:solidFill>
              <a:srgbClr val="822E1C">
                <a:alpha val="100000"/>
              </a:srgbClr>
            </a:solidFill>
            <a:ln w="13550" cap="flat">
              <a:solidFill>
                <a:srgbClr val="000000">
                  <a:alpha val="100000"/>
                </a:srgbClr>
              </a:solidFill>
              <a:prstDash val="solid"/>
              <a:miter/>
            </a:ln>
          </p:spPr>
          <p:txBody>
            <a:bodyPr/>
            <a:lstStyle/>
            <a:p/>
          </p:txBody>
        </p:sp>
        <p:sp>
          <p:nvSpPr>
            <p:cNvPr id="7" name="pg7"/>
            <p:cNvSpPr/>
            <p:nvPr/>
          </p:nvSpPr>
          <p:spPr>
            <a:xfrm>
              <a:off x="1483066" y="4319893"/>
              <a:ext cx="873624" cy="1326663"/>
            </a:xfrm>
            <a:custGeom>
              <a:avLst/>
              <a:pathLst>
                <a:path w="873624" h="1326663">
                  <a:moveTo>
                    <a:pt x="696145" y="0"/>
                  </a:moveTo>
                  <a:lnTo>
                    <a:pt x="662995" y="50763"/>
                  </a:lnTo>
                  <a:lnTo>
                    <a:pt x="629845" y="101527"/>
                  </a:lnTo>
                  <a:lnTo>
                    <a:pt x="596696" y="152291"/>
                  </a:lnTo>
                  <a:lnTo>
                    <a:pt x="563546" y="203055"/>
                  </a:lnTo>
                  <a:lnTo>
                    <a:pt x="530396" y="253819"/>
                  </a:lnTo>
                  <a:lnTo>
                    <a:pt x="497246" y="304583"/>
                  </a:lnTo>
                  <a:lnTo>
                    <a:pt x="464096" y="355347"/>
                  </a:lnTo>
                  <a:lnTo>
                    <a:pt x="430947" y="406111"/>
                  </a:lnTo>
                  <a:lnTo>
                    <a:pt x="397797" y="456875"/>
                  </a:lnTo>
                  <a:lnTo>
                    <a:pt x="364647" y="507639"/>
                  </a:lnTo>
                  <a:lnTo>
                    <a:pt x="331497" y="558403"/>
                  </a:lnTo>
                  <a:lnTo>
                    <a:pt x="298348" y="609167"/>
                  </a:lnTo>
                  <a:lnTo>
                    <a:pt x="265198" y="659930"/>
                  </a:lnTo>
                  <a:lnTo>
                    <a:pt x="232048" y="710694"/>
                  </a:lnTo>
                  <a:lnTo>
                    <a:pt x="198898" y="761458"/>
                  </a:lnTo>
                  <a:lnTo>
                    <a:pt x="165748" y="812222"/>
                  </a:lnTo>
                  <a:lnTo>
                    <a:pt x="132599" y="862986"/>
                  </a:lnTo>
                  <a:lnTo>
                    <a:pt x="99449" y="913750"/>
                  </a:lnTo>
                  <a:lnTo>
                    <a:pt x="66299" y="964514"/>
                  </a:lnTo>
                  <a:lnTo>
                    <a:pt x="33149" y="1015278"/>
                  </a:lnTo>
                  <a:lnTo>
                    <a:pt x="0" y="1066042"/>
                  </a:lnTo>
                  <a:lnTo>
                    <a:pt x="52094" y="1098746"/>
                  </a:lnTo>
                  <a:lnTo>
                    <a:pt x="105325" y="1129566"/>
                  </a:lnTo>
                  <a:lnTo>
                    <a:pt x="159625" y="1158461"/>
                  </a:lnTo>
                  <a:lnTo>
                    <a:pt x="214925" y="1185394"/>
                  </a:lnTo>
                  <a:lnTo>
                    <a:pt x="271152" y="1210332"/>
                  </a:lnTo>
                  <a:lnTo>
                    <a:pt x="328236" y="1233242"/>
                  </a:lnTo>
                  <a:lnTo>
                    <a:pt x="386102" y="1254095"/>
                  </a:lnTo>
                  <a:lnTo>
                    <a:pt x="444678" y="1272864"/>
                  </a:lnTo>
                  <a:lnTo>
                    <a:pt x="503888" y="1289526"/>
                  </a:lnTo>
                  <a:lnTo>
                    <a:pt x="563656" y="1304058"/>
                  </a:lnTo>
                  <a:lnTo>
                    <a:pt x="623906" y="1316442"/>
                  </a:lnTo>
                  <a:lnTo>
                    <a:pt x="684560" y="1326663"/>
                  </a:lnTo>
                  <a:lnTo>
                    <a:pt x="693563" y="1266706"/>
                  </a:lnTo>
                  <a:lnTo>
                    <a:pt x="702566" y="1206749"/>
                  </a:lnTo>
                  <a:lnTo>
                    <a:pt x="711569" y="1146792"/>
                  </a:lnTo>
                  <a:lnTo>
                    <a:pt x="720572" y="1086835"/>
                  </a:lnTo>
                  <a:lnTo>
                    <a:pt x="729575" y="1026878"/>
                  </a:lnTo>
                  <a:lnTo>
                    <a:pt x="738578" y="966921"/>
                  </a:lnTo>
                  <a:lnTo>
                    <a:pt x="747582" y="906964"/>
                  </a:lnTo>
                  <a:lnTo>
                    <a:pt x="756585" y="847008"/>
                  </a:lnTo>
                  <a:lnTo>
                    <a:pt x="765588" y="787051"/>
                  </a:lnTo>
                  <a:lnTo>
                    <a:pt x="774591" y="727094"/>
                  </a:lnTo>
                  <a:lnTo>
                    <a:pt x="783594" y="667137"/>
                  </a:lnTo>
                  <a:lnTo>
                    <a:pt x="792597" y="607180"/>
                  </a:lnTo>
                  <a:lnTo>
                    <a:pt x="801600" y="547223"/>
                  </a:lnTo>
                  <a:lnTo>
                    <a:pt x="810603" y="487266"/>
                  </a:lnTo>
                  <a:lnTo>
                    <a:pt x="819606" y="427309"/>
                  </a:lnTo>
                  <a:lnTo>
                    <a:pt x="828609" y="367352"/>
                  </a:lnTo>
                  <a:lnTo>
                    <a:pt x="837612" y="307395"/>
                  </a:lnTo>
                  <a:lnTo>
                    <a:pt x="846615" y="247439"/>
                  </a:lnTo>
                  <a:lnTo>
                    <a:pt x="855618" y="187482"/>
                  </a:lnTo>
                  <a:lnTo>
                    <a:pt x="864621" y="127525"/>
                  </a:lnTo>
                  <a:lnTo>
                    <a:pt x="873624" y="67568"/>
                  </a:lnTo>
                  <a:lnTo>
                    <a:pt x="811432" y="53620"/>
                  </a:lnTo>
                  <a:lnTo>
                    <a:pt x="751866" y="30943"/>
                  </a:lnTo>
                  <a:close/>
                </a:path>
              </a:pathLst>
            </a:custGeom>
            <a:solidFill>
              <a:srgbClr val="1C7F93">
                <a:alpha val="100000"/>
              </a:srgbClr>
            </a:solidFill>
            <a:ln w="13550" cap="flat">
              <a:solidFill>
                <a:srgbClr val="000000">
                  <a:alpha val="100000"/>
                </a:srgbClr>
              </a:solidFill>
              <a:prstDash val="solid"/>
              <a:miter/>
            </a:ln>
          </p:spPr>
          <p:txBody>
            <a:bodyPr/>
            <a:lstStyle/>
            <a:p/>
          </p:txBody>
        </p:sp>
        <p:sp>
          <p:nvSpPr>
            <p:cNvPr id="8" name="pg8"/>
            <p:cNvSpPr/>
            <p:nvPr/>
          </p:nvSpPr>
          <p:spPr>
            <a:xfrm>
              <a:off x="1142020" y="4243948"/>
              <a:ext cx="1037191" cy="1141987"/>
            </a:xfrm>
            <a:custGeom>
              <a:avLst/>
              <a:pathLst>
                <a:path w="1037191" h="1141987">
                  <a:moveTo>
                    <a:pt x="948772" y="0"/>
                  </a:moveTo>
                  <a:lnTo>
                    <a:pt x="903592" y="40431"/>
                  </a:lnTo>
                  <a:lnTo>
                    <a:pt x="858412" y="80862"/>
                  </a:lnTo>
                  <a:lnTo>
                    <a:pt x="813233" y="121293"/>
                  </a:lnTo>
                  <a:lnTo>
                    <a:pt x="768053" y="161724"/>
                  </a:lnTo>
                  <a:lnTo>
                    <a:pt x="722874" y="202156"/>
                  </a:lnTo>
                  <a:lnTo>
                    <a:pt x="677694" y="242587"/>
                  </a:lnTo>
                  <a:lnTo>
                    <a:pt x="632514" y="283018"/>
                  </a:lnTo>
                  <a:lnTo>
                    <a:pt x="587335" y="323449"/>
                  </a:lnTo>
                  <a:lnTo>
                    <a:pt x="542155" y="363881"/>
                  </a:lnTo>
                  <a:lnTo>
                    <a:pt x="496975" y="404312"/>
                  </a:lnTo>
                  <a:lnTo>
                    <a:pt x="451796" y="444743"/>
                  </a:lnTo>
                  <a:lnTo>
                    <a:pt x="406616" y="485174"/>
                  </a:lnTo>
                  <a:lnTo>
                    <a:pt x="361437" y="525606"/>
                  </a:lnTo>
                  <a:lnTo>
                    <a:pt x="316257" y="566037"/>
                  </a:lnTo>
                  <a:lnTo>
                    <a:pt x="271077" y="606468"/>
                  </a:lnTo>
                  <a:lnTo>
                    <a:pt x="225898" y="646899"/>
                  </a:lnTo>
                  <a:lnTo>
                    <a:pt x="180718" y="687331"/>
                  </a:lnTo>
                  <a:lnTo>
                    <a:pt x="135538" y="727762"/>
                  </a:lnTo>
                  <a:lnTo>
                    <a:pt x="90359" y="768193"/>
                  </a:lnTo>
                  <a:lnTo>
                    <a:pt x="45179" y="808624"/>
                  </a:lnTo>
                  <a:lnTo>
                    <a:pt x="0" y="849056"/>
                  </a:lnTo>
                  <a:lnTo>
                    <a:pt x="43841" y="896237"/>
                  </a:lnTo>
                  <a:lnTo>
                    <a:pt x="89420" y="941742"/>
                  </a:lnTo>
                  <a:lnTo>
                    <a:pt x="136671" y="985508"/>
                  </a:lnTo>
                  <a:lnTo>
                    <a:pt x="185529" y="1027474"/>
                  </a:lnTo>
                  <a:lnTo>
                    <a:pt x="235925" y="1067579"/>
                  </a:lnTo>
                  <a:lnTo>
                    <a:pt x="287788" y="1105768"/>
                  </a:lnTo>
                  <a:lnTo>
                    <a:pt x="341046" y="1141987"/>
                  </a:lnTo>
                  <a:lnTo>
                    <a:pt x="374195" y="1091223"/>
                  </a:lnTo>
                  <a:lnTo>
                    <a:pt x="407345" y="1040459"/>
                  </a:lnTo>
                  <a:lnTo>
                    <a:pt x="440495" y="989695"/>
                  </a:lnTo>
                  <a:lnTo>
                    <a:pt x="473645" y="938931"/>
                  </a:lnTo>
                  <a:lnTo>
                    <a:pt x="506795" y="888167"/>
                  </a:lnTo>
                  <a:lnTo>
                    <a:pt x="539944" y="837404"/>
                  </a:lnTo>
                  <a:lnTo>
                    <a:pt x="573094" y="786640"/>
                  </a:lnTo>
                  <a:lnTo>
                    <a:pt x="606244" y="735876"/>
                  </a:lnTo>
                  <a:lnTo>
                    <a:pt x="639394" y="685112"/>
                  </a:lnTo>
                  <a:lnTo>
                    <a:pt x="672543" y="634348"/>
                  </a:lnTo>
                  <a:lnTo>
                    <a:pt x="705693" y="583584"/>
                  </a:lnTo>
                  <a:lnTo>
                    <a:pt x="738843" y="532820"/>
                  </a:lnTo>
                  <a:lnTo>
                    <a:pt x="771993" y="482056"/>
                  </a:lnTo>
                  <a:lnTo>
                    <a:pt x="805143" y="431292"/>
                  </a:lnTo>
                  <a:lnTo>
                    <a:pt x="838292" y="380528"/>
                  </a:lnTo>
                  <a:lnTo>
                    <a:pt x="871442" y="329764"/>
                  </a:lnTo>
                  <a:lnTo>
                    <a:pt x="904592" y="279000"/>
                  </a:lnTo>
                  <a:lnTo>
                    <a:pt x="937742" y="228236"/>
                  </a:lnTo>
                  <a:lnTo>
                    <a:pt x="970891" y="177473"/>
                  </a:lnTo>
                  <a:lnTo>
                    <a:pt x="1004041" y="126709"/>
                  </a:lnTo>
                  <a:lnTo>
                    <a:pt x="1037191" y="75945"/>
                  </a:lnTo>
                  <a:lnTo>
                    <a:pt x="990488" y="40875"/>
                  </a:lnTo>
                  <a:close/>
                </a:path>
              </a:pathLst>
            </a:custGeom>
            <a:solidFill>
              <a:srgbClr val="AAF400">
                <a:alpha val="100000"/>
              </a:srgbClr>
            </a:solidFill>
            <a:ln w="13550" cap="flat">
              <a:solidFill>
                <a:srgbClr val="000000">
                  <a:alpha val="100000"/>
                </a:srgbClr>
              </a:solidFill>
              <a:prstDash val="solid"/>
              <a:miter/>
            </a:ln>
          </p:spPr>
          <p:txBody>
            <a:bodyPr/>
            <a:lstStyle/>
            <a:p/>
          </p:txBody>
        </p:sp>
        <p:sp>
          <p:nvSpPr>
            <p:cNvPr id="9" name="pg9"/>
            <p:cNvSpPr/>
            <p:nvPr/>
          </p:nvSpPr>
          <p:spPr>
            <a:xfrm>
              <a:off x="889581" y="4148175"/>
              <a:ext cx="1201210" cy="944829"/>
            </a:xfrm>
            <a:custGeom>
              <a:avLst/>
              <a:pathLst>
                <a:path w="1201210" h="944829">
                  <a:moveTo>
                    <a:pt x="1135763" y="0"/>
                  </a:moveTo>
                  <a:lnTo>
                    <a:pt x="1081679" y="27400"/>
                  </a:lnTo>
                  <a:lnTo>
                    <a:pt x="1027595" y="54801"/>
                  </a:lnTo>
                  <a:lnTo>
                    <a:pt x="973511" y="82202"/>
                  </a:lnTo>
                  <a:lnTo>
                    <a:pt x="919427" y="109603"/>
                  </a:lnTo>
                  <a:lnTo>
                    <a:pt x="865343" y="137004"/>
                  </a:lnTo>
                  <a:lnTo>
                    <a:pt x="811259" y="164405"/>
                  </a:lnTo>
                  <a:lnTo>
                    <a:pt x="757175" y="191806"/>
                  </a:lnTo>
                  <a:lnTo>
                    <a:pt x="703091" y="219206"/>
                  </a:lnTo>
                  <a:lnTo>
                    <a:pt x="649007" y="246607"/>
                  </a:lnTo>
                  <a:lnTo>
                    <a:pt x="594923" y="274008"/>
                  </a:lnTo>
                  <a:lnTo>
                    <a:pt x="540839" y="301409"/>
                  </a:lnTo>
                  <a:lnTo>
                    <a:pt x="486755" y="328810"/>
                  </a:lnTo>
                  <a:lnTo>
                    <a:pt x="432671" y="356211"/>
                  </a:lnTo>
                  <a:lnTo>
                    <a:pt x="378587" y="383612"/>
                  </a:lnTo>
                  <a:lnTo>
                    <a:pt x="324503" y="411013"/>
                  </a:lnTo>
                  <a:lnTo>
                    <a:pt x="270419" y="438413"/>
                  </a:lnTo>
                  <a:lnTo>
                    <a:pt x="216335" y="465814"/>
                  </a:lnTo>
                  <a:lnTo>
                    <a:pt x="162251" y="493215"/>
                  </a:lnTo>
                  <a:lnTo>
                    <a:pt x="108167" y="520616"/>
                  </a:lnTo>
                  <a:lnTo>
                    <a:pt x="54083" y="548017"/>
                  </a:lnTo>
                  <a:lnTo>
                    <a:pt x="0" y="575418"/>
                  </a:lnTo>
                  <a:lnTo>
                    <a:pt x="30028" y="632044"/>
                  </a:lnTo>
                  <a:lnTo>
                    <a:pt x="62147" y="687512"/>
                  </a:lnTo>
                  <a:lnTo>
                    <a:pt x="96312" y="741744"/>
                  </a:lnTo>
                  <a:lnTo>
                    <a:pt x="132475" y="794664"/>
                  </a:lnTo>
                  <a:lnTo>
                    <a:pt x="170586" y="846199"/>
                  </a:lnTo>
                  <a:lnTo>
                    <a:pt x="210592" y="896277"/>
                  </a:lnTo>
                  <a:lnTo>
                    <a:pt x="252438" y="944829"/>
                  </a:lnTo>
                  <a:lnTo>
                    <a:pt x="297617" y="904397"/>
                  </a:lnTo>
                  <a:lnTo>
                    <a:pt x="342797" y="863966"/>
                  </a:lnTo>
                  <a:lnTo>
                    <a:pt x="387977" y="823535"/>
                  </a:lnTo>
                  <a:lnTo>
                    <a:pt x="433156" y="783104"/>
                  </a:lnTo>
                  <a:lnTo>
                    <a:pt x="478336" y="742673"/>
                  </a:lnTo>
                  <a:lnTo>
                    <a:pt x="523515" y="702241"/>
                  </a:lnTo>
                  <a:lnTo>
                    <a:pt x="568695" y="661810"/>
                  </a:lnTo>
                  <a:lnTo>
                    <a:pt x="613875" y="621379"/>
                  </a:lnTo>
                  <a:lnTo>
                    <a:pt x="659054" y="580948"/>
                  </a:lnTo>
                  <a:lnTo>
                    <a:pt x="704234" y="540516"/>
                  </a:lnTo>
                  <a:lnTo>
                    <a:pt x="749414" y="500085"/>
                  </a:lnTo>
                  <a:lnTo>
                    <a:pt x="794593" y="459654"/>
                  </a:lnTo>
                  <a:lnTo>
                    <a:pt x="839773" y="419223"/>
                  </a:lnTo>
                  <a:lnTo>
                    <a:pt x="884952" y="378791"/>
                  </a:lnTo>
                  <a:lnTo>
                    <a:pt x="930132" y="338360"/>
                  </a:lnTo>
                  <a:lnTo>
                    <a:pt x="975312" y="297929"/>
                  </a:lnTo>
                  <a:lnTo>
                    <a:pt x="1020491" y="257498"/>
                  </a:lnTo>
                  <a:lnTo>
                    <a:pt x="1065671" y="217066"/>
                  </a:lnTo>
                  <a:lnTo>
                    <a:pt x="1110851" y="176635"/>
                  </a:lnTo>
                  <a:lnTo>
                    <a:pt x="1156030" y="136204"/>
                  </a:lnTo>
                  <a:lnTo>
                    <a:pt x="1201210" y="95773"/>
                  </a:lnTo>
                  <a:lnTo>
                    <a:pt x="1165357" y="50025"/>
                  </a:lnTo>
                  <a:close/>
                </a:path>
              </a:pathLst>
            </a:custGeom>
            <a:solidFill>
              <a:srgbClr val="DEA0FD">
                <a:alpha val="100000"/>
              </a:srgbClr>
            </a:solidFill>
            <a:ln w="13550" cap="flat">
              <a:solidFill>
                <a:srgbClr val="000000">
                  <a:alpha val="100000"/>
                </a:srgbClr>
              </a:solidFill>
              <a:prstDash val="solid"/>
              <a:miter/>
            </a:ln>
          </p:spPr>
          <p:txBody>
            <a:bodyPr/>
            <a:lstStyle/>
            <a:p/>
          </p:txBody>
        </p:sp>
        <p:sp>
          <p:nvSpPr>
            <p:cNvPr id="10" name="pg10"/>
            <p:cNvSpPr/>
            <p:nvPr/>
          </p:nvSpPr>
          <p:spPr>
            <a:xfrm>
              <a:off x="747066" y="4045875"/>
              <a:ext cx="1278278" cy="677718"/>
            </a:xfrm>
            <a:custGeom>
              <a:avLst/>
              <a:pathLst>
                <a:path w="1278278" h="677718">
                  <a:moveTo>
                    <a:pt x="1241330" y="0"/>
                  </a:moveTo>
                  <a:lnTo>
                    <a:pt x="1182219" y="13482"/>
                  </a:lnTo>
                  <a:lnTo>
                    <a:pt x="1123108" y="26964"/>
                  </a:lnTo>
                  <a:lnTo>
                    <a:pt x="1063997" y="40447"/>
                  </a:lnTo>
                  <a:lnTo>
                    <a:pt x="1004886" y="53929"/>
                  </a:lnTo>
                  <a:lnTo>
                    <a:pt x="945775" y="67412"/>
                  </a:lnTo>
                  <a:lnTo>
                    <a:pt x="886664" y="80894"/>
                  </a:lnTo>
                  <a:lnTo>
                    <a:pt x="827553" y="94377"/>
                  </a:lnTo>
                  <a:lnTo>
                    <a:pt x="768442" y="107859"/>
                  </a:lnTo>
                  <a:lnTo>
                    <a:pt x="709331" y="121342"/>
                  </a:lnTo>
                  <a:lnTo>
                    <a:pt x="650220" y="134824"/>
                  </a:lnTo>
                  <a:lnTo>
                    <a:pt x="591109" y="148307"/>
                  </a:lnTo>
                  <a:lnTo>
                    <a:pt x="531998" y="161789"/>
                  </a:lnTo>
                  <a:lnTo>
                    <a:pt x="472887" y="175271"/>
                  </a:lnTo>
                  <a:lnTo>
                    <a:pt x="413776" y="188754"/>
                  </a:lnTo>
                  <a:lnTo>
                    <a:pt x="354665" y="202236"/>
                  </a:lnTo>
                  <a:lnTo>
                    <a:pt x="295554" y="215719"/>
                  </a:lnTo>
                  <a:lnTo>
                    <a:pt x="236443" y="229201"/>
                  </a:lnTo>
                  <a:lnTo>
                    <a:pt x="177332" y="242684"/>
                  </a:lnTo>
                  <a:lnTo>
                    <a:pt x="118221" y="256166"/>
                  </a:lnTo>
                  <a:lnTo>
                    <a:pt x="59110" y="269649"/>
                  </a:lnTo>
                  <a:lnTo>
                    <a:pt x="0" y="283131"/>
                  </a:lnTo>
                  <a:lnTo>
                    <a:pt x="14382" y="341465"/>
                  </a:lnTo>
                  <a:lnTo>
                    <a:pt x="30794" y="399260"/>
                  </a:lnTo>
                  <a:lnTo>
                    <a:pt x="49215" y="456446"/>
                  </a:lnTo>
                  <a:lnTo>
                    <a:pt x="69625" y="512954"/>
                  </a:lnTo>
                  <a:lnTo>
                    <a:pt x="91996" y="568714"/>
                  </a:lnTo>
                  <a:lnTo>
                    <a:pt x="116303" y="623657"/>
                  </a:lnTo>
                  <a:lnTo>
                    <a:pt x="142515" y="677718"/>
                  </a:lnTo>
                  <a:lnTo>
                    <a:pt x="196599" y="650317"/>
                  </a:lnTo>
                  <a:lnTo>
                    <a:pt x="250683" y="622916"/>
                  </a:lnTo>
                  <a:lnTo>
                    <a:pt x="304767" y="595516"/>
                  </a:lnTo>
                  <a:lnTo>
                    <a:pt x="358851" y="568115"/>
                  </a:lnTo>
                  <a:lnTo>
                    <a:pt x="412935" y="540714"/>
                  </a:lnTo>
                  <a:lnTo>
                    <a:pt x="467019" y="513313"/>
                  </a:lnTo>
                  <a:lnTo>
                    <a:pt x="521103" y="485912"/>
                  </a:lnTo>
                  <a:lnTo>
                    <a:pt x="575187" y="458511"/>
                  </a:lnTo>
                  <a:lnTo>
                    <a:pt x="629271" y="431110"/>
                  </a:lnTo>
                  <a:lnTo>
                    <a:pt x="683355" y="403709"/>
                  </a:lnTo>
                  <a:lnTo>
                    <a:pt x="737439" y="376309"/>
                  </a:lnTo>
                  <a:lnTo>
                    <a:pt x="791523" y="348908"/>
                  </a:lnTo>
                  <a:lnTo>
                    <a:pt x="845607" y="321507"/>
                  </a:lnTo>
                  <a:lnTo>
                    <a:pt x="899691" y="294106"/>
                  </a:lnTo>
                  <a:lnTo>
                    <a:pt x="953775" y="266705"/>
                  </a:lnTo>
                  <a:lnTo>
                    <a:pt x="1007859" y="239304"/>
                  </a:lnTo>
                  <a:lnTo>
                    <a:pt x="1061942" y="211903"/>
                  </a:lnTo>
                  <a:lnTo>
                    <a:pt x="1116026" y="184502"/>
                  </a:lnTo>
                  <a:lnTo>
                    <a:pt x="1170110" y="157102"/>
                  </a:lnTo>
                  <a:lnTo>
                    <a:pt x="1224194" y="129701"/>
                  </a:lnTo>
                  <a:lnTo>
                    <a:pt x="1278278" y="102300"/>
                  </a:lnTo>
                  <a:close/>
                </a:path>
              </a:pathLst>
            </a:custGeom>
            <a:solidFill>
              <a:srgbClr val="C075A6">
                <a:alpha val="100000"/>
              </a:srgbClr>
            </a:solidFill>
            <a:ln w="13550" cap="flat">
              <a:solidFill>
                <a:srgbClr val="000000">
                  <a:alpha val="100000"/>
                </a:srgbClr>
              </a:solidFill>
              <a:prstDash val="solid"/>
              <a:miter/>
            </a:ln>
          </p:spPr>
          <p:txBody>
            <a:bodyPr/>
            <a:lstStyle/>
            <a:p/>
          </p:txBody>
        </p:sp>
        <p:sp>
          <p:nvSpPr>
            <p:cNvPr id="11" name="pg11"/>
            <p:cNvSpPr/>
            <p:nvPr/>
          </p:nvSpPr>
          <p:spPr>
            <a:xfrm>
              <a:off x="704067" y="3935222"/>
              <a:ext cx="1284329" cy="393784"/>
            </a:xfrm>
            <a:custGeom>
              <a:avLst/>
              <a:pathLst>
                <a:path w="1284329" h="393784">
                  <a:moveTo>
                    <a:pt x="1273181" y="8560"/>
                  </a:moveTo>
                  <a:lnTo>
                    <a:pt x="1212553" y="8152"/>
                  </a:lnTo>
                  <a:lnTo>
                    <a:pt x="1151926" y="7745"/>
                  </a:lnTo>
                  <a:lnTo>
                    <a:pt x="1091298" y="7337"/>
                  </a:lnTo>
                  <a:lnTo>
                    <a:pt x="1030670" y="6929"/>
                  </a:lnTo>
                  <a:lnTo>
                    <a:pt x="970043" y="6522"/>
                  </a:lnTo>
                  <a:lnTo>
                    <a:pt x="909415" y="6114"/>
                  </a:lnTo>
                  <a:lnTo>
                    <a:pt x="848787" y="5706"/>
                  </a:lnTo>
                  <a:lnTo>
                    <a:pt x="788160" y="5299"/>
                  </a:lnTo>
                  <a:lnTo>
                    <a:pt x="727532" y="4891"/>
                  </a:lnTo>
                  <a:lnTo>
                    <a:pt x="666904" y="4484"/>
                  </a:lnTo>
                  <a:lnTo>
                    <a:pt x="606276" y="4076"/>
                  </a:lnTo>
                  <a:lnTo>
                    <a:pt x="545649" y="3668"/>
                  </a:lnTo>
                  <a:lnTo>
                    <a:pt x="485021" y="3261"/>
                  </a:lnTo>
                  <a:lnTo>
                    <a:pt x="424393" y="2853"/>
                  </a:lnTo>
                  <a:lnTo>
                    <a:pt x="363766" y="2445"/>
                  </a:lnTo>
                  <a:lnTo>
                    <a:pt x="303138" y="2038"/>
                  </a:lnTo>
                  <a:lnTo>
                    <a:pt x="242510" y="1630"/>
                  </a:lnTo>
                  <a:lnTo>
                    <a:pt x="181883" y="1222"/>
                  </a:lnTo>
                  <a:lnTo>
                    <a:pt x="121255" y="815"/>
                  </a:lnTo>
                  <a:lnTo>
                    <a:pt x="60627" y="407"/>
                  </a:lnTo>
                  <a:lnTo>
                    <a:pt x="0" y="0"/>
                  </a:lnTo>
                  <a:lnTo>
                    <a:pt x="828" y="66158"/>
                  </a:lnTo>
                  <a:lnTo>
                    <a:pt x="4202" y="132236"/>
                  </a:lnTo>
                  <a:lnTo>
                    <a:pt x="10117" y="198134"/>
                  </a:lnTo>
                  <a:lnTo>
                    <a:pt x="18564" y="263757"/>
                  </a:lnTo>
                  <a:lnTo>
                    <a:pt x="29530" y="329005"/>
                  </a:lnTo>
                  <a:lnTo>
                    <a:pt x="42999" y="393784"/>
                  </a:lnTo>
                  <a:lnTo>
                    <a:pt x="102110" y="380301"/>
                  </a:lnTo>
                  <a:lnTo>
                    <a:pt x="161221" y="366819"/>
                  </a:lnTo>
                  <a:lnTo>
                    <a:pt x="220332" y="353336"/>
                  </a:lnTo>
                  <a:lnTo>
                    <a:pt x="279443" y="339854"/>
                  </a:lnTo>
                  <a:lnTo>
                    <a:pt x="338553" y="326371"/>
                  </a:lnTo>
                  <a:lnTo>
                    <a:pt x="397664" y="312889"/>
                  </a:lnTo>
                  <a:lnTo>
                    <a:pt x="456775" y="299407"/>
                  </a:lnTo>
                  <a:lnTo>
                    <a:pt x="515886" y="285924"/>
                  </a:lnTo>
                  <a:lnTo>
                    <a:pt x="574997" y="272442"/>
                  </a:lnTo>
                  <a:lnTo>
                    <a:pt x="634108" y="258959"/>
                  </a:lnTo>
                  <a:lnTo>
                    <a:pt x="693219" y="245477"/>
                  </a:lnTo>
                  <a:lnTo>
                    <a:pt x="752330" y="231994"/>
                  </a:lnTo>
                  <a:lnTo>
                    <a:pt x="811441" y="218512"/>
                  </a:lnTo>
                  <a:lnTo>
                    <a:pt x="870552" y="205029"/>
                  </a:lnTo>
                  <a:lnTo>
                    <a:pt x="929663" y="191547"/>
                  </a:lnTo>
                  <a:lnTo>
                    <a:pt x="988774" y="178064"/>
                  </a:lnTo>
                  <a:lnTo>
                    <a:pt x="1047885" y="164582"/>
                  </a:lnTo>
                  <a:lnTo>
                    <a:pt x="1106996" y="151099"/>
                  </a:lnTo>
                  <a:lnTo>
                    <a:pt x="1166107" y="137617"/>
                  </a:lnTo>
                  <a:lnTo>
                    <a:pt x="1225218" y="124135"/>
                  </a:lnTo>
                  <a:lnTo>
                    <a:pt x="1284329" y="110652"/>
                  </a:lnTo>
                  <a:close/>
                </a:path>
              </a:pathLst>
            </a:custGeom>
            <a:solidFill>
              <a:srgbClr val="F7E1A0">
                <a:alpha val="100000"/>
              </a:srgbClr>
            </a:solidFill>
            <a:ln w="13550" cap="flat">
              <a:solidFill>
                <a:srgbClr val="000000">
                  <a:alpha val="100000"/>
                </a:srgbClr>
              </a:solidFill>
              <a:prstDash val="solid"/>
              <a:miter/>
            </a:ln>
          </p:spPr>
          <p:txBody>
            <a:bodyPr/>
            <a:lstStyle/>
            <a:p/>
          </p:txBody>
        </p:sp>
        <p:sp>
          <p:nvSpPr>
            <p:cNvPr id="12" name="pg12"/>
            <p:cNvSpPr/>
            <p:nvPr/>
          </p:nvSpPr>
          <p:spPr>
            <a:xfrm>
              <a:off x="704067" y="3609813"/>
              <a:ext cx="1281818" cy="333969"/>
            </a:xfrm>
            <a:custGeom>
              <a:avLst/>
              <a:pathLst>
                <a:path w="1281818" h="333969">
                  <a:moveTo>
                    <a:pt x="1281818" y="249603"/>
                  </a:moveTo>
                  <a:lnTo>
                    <a:pt x="1222366" y="237717"/>
                  </a:lnTo>
                  <a:lnTo>
                    <a:pt x="1162913" y="225832"/>
                  </a:lnTo>
                  <a:lnTo>
                    <a:pt x="1103460" y="213946"/>
                  </a:lnTo>
                  <a:lnTo>
                    <a:pt x="1044008" y="202060"/>
                  </a:lnTo>
                  <a:lnTo>
                    <a:pt x="984555" y="190174"/>
                  </a:lnTo>
                  <a:lnTo>
                    <a:pt x="925103" y="178288"/>
                  </a:lnTo>
                  <a:lnTo>
                    <a:pt x="865650" y="166402"/>
                  </a:lnTo>
                  <a:lnTo>
                    <a:pt x="806198" y="154516"/>
                  </a:lnTo>
                  <a:lnTo>
                    <a:pt x="746745" y="142630"/>
                  </a:lnTo>
                  <a:lnTo>
                    <a:pt x="687292" y="130744"/>
                  </a:lnTo>
                  <a:lnTo>
                    <a:pt x="627840" y="118858"/>
                  </a:lnTo>
                  <a:lnTo>
                    <a:pt x="568387" y="106973"/>
                  </a:lnTo>
                  <a:lnTo>
                    <a:pt x="508935" y="95087"/>
                  </a:lnTo>
                  <a:lnTo>
                    <a:pt x="449482" y="83201"/>
                  </a:lnTo>
                  <a:lnTo>
                    <a:pt x="390030" y="71315"/>
                  </a:lnTo>
                  <a:lnTo>
                    <a:pt x="330577" y="59429"/>
                  </a:lnTo>
                  <a:lnTo>
                    <a:pt x="271124" y="47543"/>
                  </a:lnTo>
                  <a:lnTo>
                    <a:pt x="211672" y="35657"/>
                  </a:lnTo>
                  <a:lnTo>
                    <a:pt x="152219" y="23771"/>
                  </a:lnTo>
                  <a:lnTo>
                    <a:pt x="92767" y="11885"/>
                  </a:lnTo>
                  <a:lnTo>
                    <a:pt x="33314" y="0"/>
                  </a:lnTo>
                  <a:lnTo>
                    <a:pt x="21697" y="64478"/>
                  </a:lnTo>
                  <a:lnTo>
                    <a:pt x="12545" y="129353"/>
                  </a:lnTo>
                  <a:lnTo>
                    <a:pt x="5872" y="194530"/>
                  </a:lnTo>
                  <a:lnTo>
                    <a:pt x="1689" y="259913"/>
                  </a:lnTo>
                  <a:lnTo>
                    <a:pt x="0" y="325408"/>
                  </a:lnTo>
                  <a:lnTo>
                    <a:pt x="60627" y="325816"/>
                  </a:lnTo>
                  <a:lnTo>
                    <a:pt x="121255" y="326223"/>
                  </a:lnTo>
                  <a:lnTo>
                    <a:pt x="181883" y="326631"/>
                  </a:lnTo>
                  <a:lnTo>
                    <a:pt x="242510" y="327039"/>
                  </a:lnTo>
                  <a:lnTo>
                    <a:pt x="303138" y="327446"/>
                  </a:lnTo>
                  <a:lnTo>
                    <a:pt x="363766" y="327854"/>
                  </a:lnTo>
                  <a:lnTo>
                    <a:pt x="424393" y="328262"/>
                  </a:lnTo>
                  <a:lnTo>
                    <a:pt x="485021" y="328669"/>
                  </a:lnTo>
                  <a:lnTo>
                    <a:pt x="545649" y="329077"/>
                  </a:lnTo>
                  <a:lnTo>
                    <a:pt x="606276" y="329485"/>
                  </a:lnTo>
                  <a:lnTo>
                    <a:pt x="666904" y="329892"/>
                  </a:lnTo>
                  <a:lnTo>
                    <a:pt x="727532" y="330300"/>
                  </a:lnTo>
                  <a:lnTo>
                    <a:pt x="788160" y="330707"/>
                  </a:lnTo>
                  <a:lnTo>
                    <a:pt x="848787" y="331115"/>
                  </a:lnTo>
                  <a:lnTo>
                    <a:pt x="909415" y="331523"/>
                  </a:lnTo>
                  <a:lnTo>
                    <a:pt x="970043" y="331930"/>
                  </a:lnTo>
                  <a:lnTo>
                    <a:pt x="1030670" y="332338"/>
                  </a:lnTo>
                  <a:lnTo>
                    <a:pt x="1091298" y="332746"/>
                  </a:lnTo>
                  <a:lnTo>
                    <a:pt x="1151926" y="333153"/>
                  </a:lnTo>
                  <a:lnTo>
                    <a:pt x="1212553" y="333561"/>
                  </a:lnTo>
                  <a:lnTo>
                    <a:pt x="1273181" y="333969"/>
                  </a:lnTo>
                  <a:close/>
                </a:path>
              </a:pathLst>
            </a:custGeom>
            <a:solidFill>
              <a:srgbClr val="FC1CBF">
                <a:alpha val="100000"/>
              </a:srgbClr>
            </a:solidFill>
            <a:ln w="13550" cap="flat">
              <a:solidFill>
                <a:srgbClr val="000000">
                  <a:alpha val="100000"/>
                </a:srgbClr>
              </a:solidFill>
              <a:prstDash val="solid"/>
              <a:miter/>
            </a:ln>
          </p:spPr>
          <p:txBody>
            <a:bodyPr/>
            <a:lstStyle/>
            <a:p/>
          </p:txBody>
        </p:sp>
        <p:sp>
          <p:nvSpPr>
            <p:cNvPr id="13" name="pg13"/>
            <p:cNvSpPr/>
            <p:nvPr/>
          </p:nvSpPr>
          <p:spPr>
            <a:xfrm>
              <a:off x="737381" y="3341008"/>
              <a:ext cx="1268449" cy="518408"/>
            </a:xfrm>
            <a:custGeom>
              <a:avLst/>
              <a:pathLst>
                <a:path w="1268449" h="518408">
                  <a:moveTo>
                    <a:pt x="1268449" y="448718"/>
                  </a:moveTo>
                  <a:lnTo>
                    <a:pt x="1211710" y="427351"/>
                  </a:lnTo>
                  <a:lnTo>
                    <a:pt x="1154971" y="405983"/>
                  </a:lnTo>
                  <a:lnTo>
                    <a:pt x="1098232" y="384616"/>
                  </a:lnTo>
                  <a:lnTo>
                    <a:pt x="1041493" y="363248"/>
                  </a:lnTo>
                  <a:lnTo>
                    <a:pt x="984754" y="341880"/>
                  </a:lnTo>
                  <a:lnTo>
                    <a:pt x="928015" y="320513"/>
                  </a:lnTo>
                  <a:lnTo>
                    <a:pt x="871276" y="299145"/>
                  </a:lnTo>
                  <a:lnTo>
                    <a:pt x="814537" y="277778"/>
                  </a:lnTo>
                  <a:lnTo>
                    <a:pt x="757798" y="256410"/>
                  </a:lnTo>
                  <a:lnTo>
                    <a:pt x="701059" y="235043"/>
                  </a:lnTo>
                  <a:lnTo>
                    <a:pt x="644320" y="213675"/>
                  </a:lnTo>
                  <a:lnTo>
                    <a:pt x="587581" y="192308"/>
                  </a:lnTo>
                  <a:lnTo>
                    <a:pt x="530842" y="170940"/>
                  </a:lnTo>
                  <a:lnTo>
                    <a:pt x="474103" y="149572"/>
                  </a:lnTo>
                  <a:lnTo>
                    <a:pt x="417364" y="128205"/>
                  </a:lnTo>
                  <a:lnTo>
                    <a:pt x="360625" y="106837"/>
                  </a:lnTo>
                  <a:lnTo>
                    <a:pt x="303886" y="85470"/>
                  </a:lnTo>
                  <a:lnTo>
                    <a:pt x="247147" y="64102"/>
                  </a:lnTo>
                  <a:lnTo>
                    <a:pt x="190408" y="42735"/>
                  </a:lnTo>
                  <a:lnTo>
                    <a:pt x="133669" y="21367"/>
                  </a:lnTo>
                  <a:lnTo>
                    <a:pt x="76930" y="0"/>
                  </a:lnTo>
                  <a:lnTo>
                    <a:pt x="53608" y="65970"/>
                  </a:lnTo>
                  <a:lnTo>
                    <a:pt x="32990" y="132835"/>
                  </a:lnTo>
                  <a:lnTo>
                    <a:pt x="15111" y="200484"/>
                  </a:lnTo>
                  <a:lnTo>
                    <a:pt x="0" y="268805"/>
                  </a:lnTo>
                  <a:lnTo>
                    <a:pt x="59452" y="280691"/>
                  </a:lnTo>
                  <a:lnTo>
                    <a:pt x="118905" y="292576"/>
                  </a:lnTo>
                  <a:lnTo>
                    <a:pt x="178357" y="304462"/>
                  </a:lnTo>
                  <a:lnTo>
                    <a:pt x="237810" y="316348"/>
                  </a:lnTo>
                  <a:lnTo>
                    <a:pt x="297262" y="328234"/>
                  </a:lnTo>
                  <a:lnTo>
                    <a:pt x="356715" y="340120"/>
                  </a:lnTo>
                  <a:lnTo>
                    <a:pt x="416168" y="352006"/>
                  </a:lnTo>
                  <a:lnTo>
                    <a:pt x="475620" y="363892"/>
                  </a:lnTo>
                  <a:lnTo>
                    <a:pt x="535073" y="375778"/>
                  </a:lnTo>
                  <a:lnTo>
                    <a:pt x="594525" y="387664"/>
                  </a:lnTo>
                  <a:lnTo>
                    <a:pt x="653978" y="399550"/>
                  </a:lnTo>
                  <a:lnTo>
                    <a:pt x="713430" y="411435"/>
                  </a:lnTo>
                  <a:lnTo>
                    <a:pt x="772883" y="423321"/>
                  </a:lnTo>
                  <a:lnTo>
                    <a:pt x="832336" y="435207"/>
                  </a:lnTo>
                  <a:lnTo>
                    <a:pt x="891788" y="447093"/>
                  </a:lnTo>
                  <a:lnTo>
                    <a:pt x="951241" y="458979"/>
                  </a:lnTo>
                  <a:lnTo>
                    <a:pt x="1010693" y="470865"/>
                  </a:lnTo>
                  <a:lnTo>
                    <a:pt x="1070146" y="482751"/>
                  </a:lnTo>
                  <a:lnTo>
                    <a:pt x="1129598" y="494637"/>
                  </a:lnTo>
                  <a:lnTo>
                    <a:pt x="1189051" y="506523"/>
                  </a:lnTo>
                  <a:lnTo>
                    <a:pt x="1248504" y="518408"/>
                  </a:lnTo>
                  <a:close/>
                </a:path>
              </a:pathLst>
            </a:custGeom>
            <a:solidFill>
              <a:srgbClr val="FA0087">
                <a:alpha val="100000"/>
              </a:srgbClr>
            </a:solidFill>
            <a:ln w="13550" cap="flat">
              <a:solidFill>
                <a:srgbClr val="000000">
                  <a:alpha val="100000"/>
                </a:srgbClr>
              </a:solidFill>
              <a:prstDash val="solid"/>
              <a:miter/>
            </a:ln>
          </p:spPr>
          <p:txBody>
            <a:bodyPr/>
            <a:lstStyle/>
            <a:p/>
          </p:txBody>
        </p:sp>
        <p:sp>
          <p:nvSpPr>
            <p:cNvPr id="14" name="pg14"/>
            <p:cNvSpPr/>
            <p:nvPr/>
          </p:nvSpPr>
          <p:spPr>
            <a:xfrm>
              <a:off x="814312" y="3156981"/>
              <a:ext cx="1212755" cy="632746"/>
            </a:xfrm>
            <a:custGeom>
              <a:avLst/>
              <a:pathLst>
                <a:path w="1212755" h="632746">
                  <a:moveTo>
                    <a:pt x="1212755" y="585035"/>
                  </a:moveTo>
                  <a:lnTo>
                    <a:pt x="1158906" y="557176"/>
                  </a:lnTo>
                  <a:lnTo>
                    <a:pt x="1105056" y="529317"/>
                  </a:lnTo>
                  <a:lnTo>
                    <a:pt x="1051207" y="501458"/>
                  </a:lnTo>
                  <a:lnTo>
                    <a:pt x="997357" y="473600"/>
                  </a:lnTo>
                  <a:lnTo>
                    <a:pt x="943508" y="445741"/>
                  </a:lnTo>
                  <a:lnTo>
                    <a:pt x="889658" y="417882"/>
                  </a:lnTo>
                  <a:lnTo>
                    <a:pt x="835809" y="390023"/>
                  </a:lnTo>
                  <a:lnTo>
                    <a:pt x="781959" y="362164"/>
                  </a:lnTo>
                  <a:lnTo>
                    <a:pt x="728110" y="334305"/>
                  </a:lnTo>
                  <a:lnTo>
                    <a:pt x="674260" y="306447"/>
                  </a:lnTo>
                  <a:lnTo>
                    <a:pt x="620411" y="278588"/>
                  </a:lnTo>
                  <a:lnTo>
                    <a:pt x="566561" y="250729"/>
                  </a:lnTo>
                  <a:lnTo>
                    <a:pt x="512712" y="222870"/>
                  </a:lnTo>
                  <a:lnTo>
                    <a:pt x="458862" y="195011"/>
                  </a:lnTo>
                  <a:lnTo>
                    <a:pt x="405013" y="167152"/>
                  </a:lnTo>
                  <a:lnTo>
                    <a:pt x="351163" y="139294"/>
                  </a:lnTo>
                  <a:lnTo>
                    <a:pt x="297314" y="111435"/>
                  </a:lnTo>
                  <a:lnTo>
                    <a:pt x="243464" y="83576"/>
                  </a:lnTo>
                  <a:lnTo>
                    <a:pt x="189615" y="55717"/>
                  </a:lnTo>
                  <a:lnTo>
                    <a:pt x="135765" y="27858"/>
                  </a:lnTo>
                  <a:lnTo>
                    <a:pt x="81916" y="0"/>
                  </a:lnTo>
                  <a:lnTo>
                    <a:pt x="52219" y="60259"/>
                  </a:lnTo>
                  <a:lnTo>
                    <a:pt x="24900" y="121633"/>
                  </a:lnTo>
                  <a:lnTo>
                    <a:pt x="0" y="184027"/>
                  </a:lnTo>
                  <a:lnTo>
                    <a:pt x="56738" y="205394"/>
                  </a:lnTo>
                  <a:lnTo>
                    <a:pt x="113477" y="226762"/>
                  </a:lnTo>
                  <a:lnTo>
                    <a:pt x="170216" y="248130"/>
                  </a:lnTo>
                  <a:lnTo>
                    <a:pt x="226955" y="269497"/>
                  </a:lnTo>
                  <a:lnTo>
                    <a:pt x="283694" y="290865"/>
                  </a:lnTo>
                  <a:lnTo>
                    <a:pt x="340433" y="312232"/>
                  </a:lnTo>
                  <a:lnTo>
                    <a:pt x="397172" y="333600"/>
                  </a:lnTo>
                  <a:lnTo>
                    <a:pt x="453911" y="354967"/>
                  </a:lnTo>
                  <a:lnTo>
                    <a:pt x="510650" y="376335"/>
                  </a:lnTo>
                  <a:lnTo>
                    <a:pt x="567389" y="397703"/>
                  </a:lnTo>
                  <a:lnTo>
                    <a:pt x="624128" y="419070"/>
                  </a:lnTo>
                  <a:lnTo>
                    <a:pt x="680867" y="440438"/>
                  </a:lnTo>
                  <a:lnTo>
                    <a:pt x="737606" y="461805"/>
                  </a:lnTo>
                  <a:lnTo>
                    <a:pt x="794345" y="483173"/>
                  </a:lnTo>
                  <a:lnTo>
                    <a:pt x="851084" y="504540"/>
                  </a:lnTo>
                  <a:lnTo>
                    <a:pt x="907823" y="525908"/>
                  </a:lnTo>
                  <a:lnTo>
                    <a:pt x="964562" y="547275"/>
                  </a:lnTo>
                  <a:lnTo>
                    <a:pt x="1021301" y="568643"/>
                  </a:lnTo>
                  <a:lnTo>
                    <a:pt x="1078040" y="590011"/>
                  </a:lnTo>
                  <a:lnTo>
                    <a:pt x="1134779" y="611378"/>
                  </a:lnTo>
                  <a:lnTo>
                    <a:pt x="1191518" y="632746"/>
                  </a:lnTo>
                  <a:close/>
                </a:path>
              </a:pathLst>
            </a:custGeom>
            <a:solidFill>
              <a:srgbClr val="1CBE4F">
                <a:alpha val="100000"/>
              </a:srgbClr>
            </a:solidFill>
            <a:ln w="13550" cap="flat">
              <a:solidFill>
                <a:srgbClr val="000000">
                  <a:alpha val="100000"/>
                </a:srgbClr>
              </a:solidFill>
              <a:prstDash val="solid"/>
              <a:miter/>
            </a:ln>
          </p:spPr>
          <p:txBody>
            <a:bodyPr/>
            <a:lstStyle/>
            <a:p/>
          </p:txBody>
        </p:sp>
        <p:sp>
          <p:nvSpPr>
            <p:cNvPr id="15" name="pg15"/>
            <p:cNvSpPr/>
            <p:nvPr/>
          </p:nvSpPr>
          <p:spPr>
            <a:xfrm>
              <a:off x="896229" y="2998419"/>
              <a:ext cx="1154977" cy="743597"/>
            </a:xfrm>
            <a:custGeom>
              <a:avLst/>
              <a:pathLst>
                <a:path w="1154977" h="743597">
                  <a:moveTo>
                    <a:pt x="1154977" y="702488"/>
                  </a:moveTo>
                  <a:lnTo>
                    <a:pt x="1104412" y="669036"/>
                  </a:lnTo>
                  <a:lnTo>
                    <a:pt x="1053847" y="635585"/>
                  </a:lnTo>
                  <a:lnTo>
                    <a:pt x="1003281" y="602133"/>
                  </a:lnTo>
                  <a:lnTo>
                    <a:pt x="952716" y="568681"/>
                  </a:lnTo>
                  <a:lnTo>
                    <a:pt x="902151" y="535229"/>
                  </a:lnTo>
                  <a:lnTo>
                    <a:pt x="851585" y="501777"/>
                  </a:lnTo>
                  <a:lnTo>
                    <a:pt x="801020" y="468325"/>
                  </a:lnTo>
                  <a:lnTo>
                    <a:pt x="750454" y="434874"/>
                  </a:lnTo>
                  <a:lnTo>
                    <a:pt x="699889" y="401422"/>
                  </a:lnTo>
                  <a:lnTo>
                    <a:pt x="649324" y="367970"/>
                  </a:lnTo>
                  <a:lnTo>
                    <a:pt x="598758" y="334518"/>
                  </a:lnTo>
                  <a:lnTo>
                    <a:pt x="548193" y="301066"/>
                  </a:lnTo>
                  <a:lnTo>
                    <a:pt x="497628" y="267614"/>
                  </a:lnTo>
                  <a:lnTo>
                    <a:pt x="447062" y="234162"/>
                  </a:lnTo>
                  <a:lnTo>
                    <a:pt x="396497" y="200711"/>
                  </a:lnTo>
                  <a:lnTo>
                    <a:pt x="345931" y="167259"/>
                  </a:lnTo>
                  <a:lnTo>
                    <a:pt x="295366" y="133807"/>
                  </a:lnTo>
                  <a:lnTo>
                    <a:pt x="244801" y="100355"/>
                  </a:lnTo>
                  <a:lnTo>
                    <a:pt x="194235" y="66903"/>
                  </a:lnTo>
                  <a:lnTo>
                    <a:pt x="143670" y="33451"/>
                  </a:lnTo>
                  <a:lnTo>
                    <a:pt x="93105" y="0"/>
                  </a:lnTo>
                  <a:lnTo>
                    <a:pt x="60190" y="51735"/>
                  </a:lnTo>
                  <a:lnTo>
                    <a:pt x="29142" y="104611"/>
                  </a:lnTo>
                  <a:lnTo>
                    <a:pt x="0" y="158562"/>
                  </a:lnTo>
                  <a:lnTo>
                    <a:pt x="53849" y="186420"/>
                  </a:lnTo>
                  <a:lnTo>
                    <a:pt x="107699" y="214279"/>
                  </a:lnTo>
                  <a:lnTo>
                    <a:pt x="161548" y="242138"/>
                  </a:lnTo>
                  <a:lnTo>
                    <a:pt x="215398" y="269997"/>
                  </a:lnTo>
                  <a:lnTo>
                    <a:pt x="269247" y="297856"/>
                  </a:lnTo>
                  <a:lnTo>
                    <a:pt x="323097" y="325715"/>
                  </a:lnTo>
                  <a:lnTo>
                    <a:pt x="376946" y="353573"/>
                  </a:lnTo>
                  <a:lnTo>
                    <a:pt x="430796" y="381432"/>
                  </a:lnTo>
                  <a:lnTo>
                    <a:pt x="484645" y="409291"/>
                  </a:lnTo>
                  <a:lnTo>
                    <a:pt x="538495" y="437150"/>
                  </a:lnTo>
                  <a:lnTo>
                    <a:pt x="592344" y="465009"/>
                  </a:lnTo>
                  <a:lnTo>
                    <a:pt x="646194" y="492868"/>
                  </a:lnTo>
                  <a:lnTo>
                    <a:pt x="700043" y="520726"/>
                  </a:lnTo>
                  <a:lnTo>
                    <a:pt x="753893" y="548585"/>
                  </a:lnTo>
                  <a:lnTo>
                    <a:pt x="807742" y="576444"/>
                  </a:lnTo>
                  <a:lnTo>
                    <a:pt x="861592" y="604303"/>
                  </a:lnTo>
                  <a:lnTo>
                    <a:pt x="915441" y="632162"/>
                  </a:lnTo>
                  <a:lnTo>
                    <a:pt x="969291" y="660021"/>
                  </a:lnTo>
                  <a:lnTo>
                    <a:pt x="1023140" y="687879"/>
                  </a:lnTo>
                  <a:lnTo>
                    <a:pt x="1076990" y="715738"/>
                  </a:lnTo>
                  <a:lnTo>
                    <a:pt x="1130839" y="743597"/>
                  </a:lnTo>
                  <a:close/>
                </a:path>
              </a:pathLst>
            </a:custGeom>
            <a:solidFill>
              <a:srgbClr val="FBE426">
                <a:alpha val="100000"/>
              </a:srgbClr>
            </a:solidFill>
            <a:ln w="13550" cap="flat">
              <a:solidFill>
                <a:srgbClr val="000000">
                  <a:alpha val="100000"/>
                </a:srgbClr>
              </a:solidFill>
              <a:prstDash val="solid"/>
              <a:miter/>
            </a:ln>
          </p:spPr>
          <p:txBody>
            <a:bodyPr/>
            <a:lstStyle/>
            <a:p/>
          </p:txBody>
        </p:sp>
        <p:sp>
          <p:nvSpPr>
            <p:cNvPr id="16" name="pg16"/>
            <p:cNvSpPr/>
            <p:nvPr/>
          </p:nvSpPr>
          <p:spPr>
            <a:xfrm>
              <a:off x="989334" y="2854119"/>
              <a:ext cx="1089534" cy="846788"/>
            </a:xfrm>
            <a:custGeom>
              <a:avLst/>
              <a:pathLst>
                <a:path w="1089534" h="846788">
                  <a:moveTo>
                    <a:pt x="1089534" y="809377"/>
                  </a:moveTo>
                  <a:lnTo>
                    <a:pt x="1042732" y="770835"/>
                  </a:lnTo>
                  <a:lnTo>
                    <a:pt x="995931" y="732294"/>
                  </a:lnTo>
                  <a:lnTo>
                    <a:pt x="949129" y="693752"/>
                  </a:lnTo>
                  <a:lnTo>
                    <a:pt x="902327" y="655210"/>
                  </a:lnTo>
                  <a:lnTo>
                    <a:pt x="855525" y="616668"/>
                  </a:lnTo>
                  <a:lnTo>
                    <a:pt x="808723" y="578126"/>
                  </a:lnTo>
                  <a:lnTo>
                    <a:pt x="761921" y="539585"/>
                  </a:lnTo>
                  <a:lnTo>
                    <a:pt x="715119" y="501043"/>
                  </a:lnTo>
                  <a:lnTo>
                    <a:pt x="668318" y="462501"/>
                  </a:lnTo>
                  <a:lnTo>
                    <a:pt x="621516" y="423959"/>
                  </a:lnTo>
                  <a:lnTo>
                    <a:pt x="574714" y="385417"/>
                  </a:lnTo>
                  <a:lnTo>
                    <a:pt x="527912" y="346876"/>
                  </a:lnTo>
                  <a:lnTo>
                    <a:pt x="481110" y="308334"/>
                  </a:lnTo>
                  <a:lnTo>
                    <a:pt x="434308" y="269792"/>
                  </a:lnTo>
                  <a:lnTo>
                    <a:pt x="387506" y="231250"/>
                  </a:lnTo>
                  <a:lnTo>
                    <a:pt x="340705" y="192708"/>
                  </a:lnTo>
                  <a:lnTo>
                    <a:pt x="293903" y="154167"/>
                  </a:lnTo>
                  <a:lnTo>
                    <a:pt x="247101" y="115625"/>
                  </a:lnTo>
                  <a:lnTo>
                    <a:pt x="200299" y="77083"/>
                  </a:lnTo>
                  <a:lnTo>
                    <a:pt x="153497" y="38541"/>
                  </a:lnTo>
                  <a:lnTo>
                    <a:pt x="106695" y="0"/>
                  </a:lnTo>
                  <a:lnTo>
                    <a:pt x="69462" y="46851"/>
                  </a:lnTo>
                  <a:lnTo>
                    <a:pt x="33882" y="94971"/>
                  </a:lnTo>
                  <a:lnTo>
                    <a:pt x="0" y="144299"/>
                  </a:lnTo>
                  <a:lnTo>
                    <a:pt x="50565" y="177751"/>
                  </a:lnTo>
                  <a:lnTo>
                    <a:pt x="101130" y="211203"/>
                  </a:lnTo>
                  <a:lnTo>
                    <a:pt x="151696" y="244655"/>
                  </a:lnTo>
                  <a:lnTo>
                    <a:pt x="202261" y="278107"/>
                  </a:lnTo>
                  <a:lnTo>
                    <a:pt x="252826" y="311559"/>
                  </a:lnTo>
                  <a:lnTo>
                    <a:pt x="303392" y="345011"/>
                  </a:lnTo>
                  <a:lnTo>
                    <a:pt x="353957" y="378462"/>
                  </a:lnTo>
                  <a:lnTo>
                    <a:pt x="404523" y="411914"/>
                  </a:lnTo>
                  <a:lnTo>
                    <a:pt x="455088" y="445366"/>
                  </a:lnTo>
                  <a:lnTo>
                    <a:pt x="505653" y="478818"/>
                  </a:lnTo>
                  <a:lnTo>
                    <a:pt x="556219" y="512270"/>
                  </a:lnTo>
                  <a:lnTo>
                    <a:pt x="606784" y="545722"/>
                  </a:lnTo>
                  <a:lnTo>
                    <a:pt x="657349" y="579173"/>
                  </a:lnTo>
                  <a:lnTo>
                    <a:pt x="707915" y="612625"/>
                  </a:lnTo>
                  <a:lnTo>
                    <a:pt x="758480" y="646077"/>
                  </a:lnTo>
                  <a:lnTo>
                    <a:pt x="809046" y="679529"/>
                  </a:lnTo>
                  <a:lnTo>
                    <a:pt x="859611" y="712981"/>
                  </a:lnTo>
                  <a:lnTo>
                    <a:pt x="910176" y="746433"/>
                  </a:lnTo>
                  <a:lnTo>
                    <a:pt x="960742" y="779885"/>
                  </a:lnTo>
                  <a:lnTo>
                    <a:pt x="1011307" y="813336"/>
                  </a:lnTo>
                  <a:lnTo>
                    <a:pt x="1061872" y="846788"/>
                  </a:lnTo>
                  <a:close/>
                </a:path>
              </a:pathLst>
            </a:custGeom>
            <a:solidFill>
              <a:srgbClr val="B10DA1">
                <a:alpha val="100000"/>
              </a:srgbClr>
            </a:solidFill>
            <a:ln w="13550" cap="flat">
              <a:solidFill>
                <a:srgbClr val="000000">
                  <a:alpha val="100000"/>
                </a:srgbClr>
              </a:solidFill>
              <a:prstDash val="solid"/>
              <a:miter/>
            </a:ln>
          </p:spPr>
          <p:txBody>
            <a:bodyPr/>
            <a:lstStyle/>
            <a:p/>
          </p:txBody>
        </p:sp>
        <p:sp>
          <p:nvSpPr>
            <p:cNvPr id="17" name="pg17"/>
            <p:cNvSpPr/>
            <p:nvPr/>
          </p:nvSpPr>
          <p:spPr>
            <a:xfrm>
              <a:off x="1096029" y="2729589"/>
              <a:ext cx="1012193" cy="933907"/>
            </a:xfrm>
            <a:custGeom>
              <a:avLst/>
              <a:pathLst>
                <a:path w="1012193" h="933907">
                  <a:moveTo>
                    <a:pt x="1012193" y="901621"/>
                  </a:moveTo>
                  <a:lnTo>
                    <a:pt x="969385" y="858687"/>
                  </a:lnTo>
                  <a:lnTo>
                    <a:pt x="926578" y="815753"/>
                  </a:lnTo>
                  <a:lnTo>
                    <a:pt x="883770" y="772818"/>
                  </a:lnTo>
                  <a:lnTo>
                    <a:pt x="840962" y="729884"/>
                  </a:lnTo>
                  <a:lnTo>
                    <a:pt x="798154" y="686949"/>
                  </a:lnTo>
                  <a:lnTo>
                    <a:pt x="755346" y="644015"/>
                  </a:lnTo>
                  <a:lnTo>
                    <a:pt x="712538" y="601081"/>
                  </a:lnTo>
                  <a:lnTo>
                    <a:pt x="669730" y="558146"/>
                  </a:lnTo>
                  <a:lnTo>
                    <a:pt x="626922" y="515212"/>
                  </a:lnTo>
                  <a:lnTo>
                    <a:pt x="584114" y="472278"/>
                  </a:lnTo>
                  <a:lnTo>
                    <a:pt x="541306" y="429343"/>
                  </a:lnTo>
                  <a:lnTo>
                    <a:pt x="498498" y="386409"/>
                  </a:lnTo>
                  <a:lnTo>
                    <a:pt x="455690" y="343474"/>
                  </a:lnTo>
                  <a:lnTo>
                    <a:pt x="412882" y="300540"/>
                  </a:lnTo>
                  <a:lnTo>
                    <a:pt x="370074" y="257606"/>
                  </a:lnTo>
                  <a:lnTo>
                    <a:pt x="327266" y="214671"/>
                  </a:lnTo>
                  <a:lnTo>
                    <a:pt x="284458" y="171737"/>
                  </a:lnTo>
                  <a:lnTo>
                    <a:pt x="241650" y="128803"/>
                  </a:lnTo>
                  <a:lnTo>
                    <a:pt x="198842" y="85868"/>
                  </a:lnTo>
                  <a:lnTo>
                    <a:pt x="156034" y="42934"/>
                  </a:lnTo>
                  <a:lnTo>
                    <a:pt x="113226" y="0"/>
                  </a:lnTo>
                  <a:lnTo>
                    <a:pt x="55088" y="60878"/>
                  </a:lnTo>
                  <a:lnTo>
                    <a:pt x="0" y="124529"/>
                  </a:lnTo>
                  <a:lnTo>
                    <a:pt x="46801" y="163071"/>
                  </a:lnTo>
                  <a:lnTo>
                    <a:pt x="93603" y="201613"/>
                  </a:lnTo>
                  <a:lnTo>
                    <a:pt x="140405" y="240154"/>
                  </a:lnTo>
                  <a:lnTo>
                    <a:pt x="187207" y="278696"/>
                  </a:lnTo>
                  <a:lnTo>
                    <a:pt x="234009" y="317238"/>
                  </a:lnTo>
                  <a:lnTo>
                    <a:pt x="280811" y="355780"/>
                  </a:lnTo>
                  <a:lnTo>
                    <a:pt x="327612" y="394322"/>
                  </a:lnTo>
                  <a:lnTo>
                    <a:pt x="374414" y="432863"/>
                  </a:lnTo>
                  <a:lnTo>
                    <a:pt x="421216" y="471405"/>
                  </a:lnTo>
                  <a:lnTo>
                    <a:pt x="468018" y="509947"/>
                  </a:lnTo>
                  <a:lnTo>
                    <a:pt x="514820" y="548489"/>
                  </a:lnTo>
                  <a:lnTo>
                    <a:pt x="561622" y="587031"/>
                  </a:lnTo>
                  <a:lnTo>
                    <a:pt x="608424" y="625572"/>
                  </a:lnTo>
                  <a:lnTo>
                    <a:pt x="655225" y="664114"/>
                  </a:lnTo>
                  <a:lnTo>
                    <a:pt x="702027" y="702656"/>
                  </a:lnTo>
                  <a:lnTo>
                    <a:pt x="748829" y="741198"/>
                  </a:lnTo>
                  <a:lnTo>
                    <a:pt x="795631" y="779740"/>
                  </a:lnTo>
                  <a:lnTo>
                    <a:pt x="842433" y="818281"/>
                  </a:lnTo>
                  <a:lnTo>
                    <a:pt x="889235" y="856823"/>
                  </a:lnTo>
                  <a:lnTo>
                    <a:pt x="936037" y="895365"/>
                  </a:lnTo>
                  <a:lnTo>
                    <a:pt x="982838" y="933907"/>
                  </a:lnTo>
                  <a:close/>
                </a:path>
              </a:pathLst>
            </a:custGeom>
            <a:solidFill>
              <a:srgbClr val="85660D">
                <a:alpha val="100000"/>
              </a:srgbClr>
            </a:solidFill>
            <a:ln w="13550" cap="flat">
              <a:solidFill>
                <a:srgbClr val="000000">
                  <a:alpha val="100000"/>
                </a:srgbClr>
              </a:solidFill>
              <a:prstDash val="solid"/>
              <a:miter/>
            </a:ln>
          </p:spPr>
          <p:txBody>
            <a:bodyPr/>
            <a:lstStyle/>
            <a:p/>
          </p:txBody>
        </p:sp>
        <p:sp>
          <p:nvSpPr>
            <p:cNvPr id="18" name="pg18"/>
            <p:cNvSpPr/>
            <p:nvPr/>
          </p:nvSpPr>
          <p:spPr>
            <a:xfrm>
              <a:off x="1209256" y="2620347"/>
              <a:ext cx="930197" cy="1010863"/>
            </a:xfrm>
            <a:custGeom>
              <a:avLst/>
              <a:pathLst>
                <a:path w="930197" h="1010863">
                  <a:moveTo>
                    <a:pt x="930197" y="982541"/>
                  </a:moveTo>
                  <a:lnTo>
                    <a:pt x="891638" y="935753"/>
                  </a:lnTo>
                  <a:lnTo>
                    <a:pt x="853079" y="888966"/>
                  </a:lnTo>
                  <a:lnTo>
                    <a:pt x="814520" y="842178"/>
                  </a:lnTo>
                  <a:lnTo>
                    <a:pt x="775961" y="795390"/>
                  </a:lnTo>
                  <a:lnTo>
                    <a:pt x="737402" y="748603"/>
                  </a:lnTo>
                  <a:lnTo>
                    <a:pt x="698843" y="701815"/>
                  </a:lnTo>
                  <a:lnTo>
                    <a:pt x="660284" y="655027"/>
                  </a:lnTo>
                  <a:lnTo>
                    <a:pt x="621725" y="608240"/>
                  </a:lnTo>
                  <a:lnTo>
                    <a:pt x="583166" y="561452"/>
                  </a:lnTo>
                  <a:lnTo>
                    <a:pt x="544607" y="514664"/>
                  </a:lnTo>
                  <a:lnTo>
                    <a:pt x="506048" y="467876"/>
                  </a:lnTo>
                  <a:lnTo>
                    <a:pt x="467489" y="421089"/>
                  </a:lnTo>
                  <a:lnTo>
                    <a:pt x="428930" y="374301"/>
                  </a:lnTo>
                  <a:lnTo>
                    <a:pt x="390371" y="327513"/>
                  </a:lnTo>
                  <a:lnTo>
                    <a:pt x="351813" y="280726"/>
                  </a:lnTo>
                  <a:lnTo>
                    <a:pt x="313254" y="233938"/>
                  </a:lnTo>
                  <a:lnTo>
                    <a:pt x="274695" y="187150"/>
                  </a:lnTo>
                  <a:lnTo>
                    <a:pt x="236136" y="140363"/>
                  </a:lnTo>
                  <a:lnTo>
                    <a:pt x="197577" y="93575"/>
                  </a:lnTo>
                  <a:lnTo>
                    <a:pt x="159018" y="46787"/>
                  </a:lnTo>
                  <a:lnTo>
                    <a:pt x="120459" y="0"/>
                  </a:lnTo>
                  <a:lnTo>
                    <a:pt x="58936" y="53195"/>
                  </a:lnTo>
                  <a:lnTo>
                    <a:pt x="0" y="109241"/>
                  </a:lnTo>
                  <a:lnTo>
                    <a:pt x="42807" y="152176"/>
                  </a:lnTo>
                  <a:lnTo>
                    <a:pt x="85615" y="195110"/>
                  </a:lnTo>
                  <a:lnTo>
                    <a:pt x="128423" y="238044"/>
                  </a:lnTo>
                  <a:lnTo>
                    <a:pt x="171231" y="280979"/>
                  </a:lnTo>
                  <a:lnTo>
                    <a:pt x="214039" y="323913"/>
                  </a:lnTo>
                  <a:lnTo>
                    <a:pt x="256847" y="366847"/>
                  </a:lnTo>
                  <a:lnTo>
                    <a:pt x="299655" y="409782"/>
                  </a:lnTo>
                  <a:lnTo>
                    <a:pt x="342463" y="452716"/>
                  </a:lnTo>
                  <a:lnTo>
                    <a:pt x="385271" y="495651"/>
                  </a:lnTo>
                  <a:lnTo>
                    <a:pt x="428079" y="538585"/>
                  </a:lnTo>
                  <a:lnTo>
                    <a:pt x="470887" y="581519"/>
                  </a:lnTo>
                  <a:lnTo>
                    <a:pt x="513695" y="624454"/>
                  </a:lnTo>
                  <a:lnTo>
                    <a:pt x="556503" y="667388"/>
                  </a:lnTo>
                  <a:lnTo>
                    <a:pt x="599311" y="710322"/>
                  </a:lnTo>
                  <a:lnTo>
                    <a:pt x="642119" y="753257"/>
                  </a:lnTo>
                  <a:lnTo>
                    <a:pt x="684927" y="796191"/>
                  </a:lnTo>
                  <a:lnTo>
                    <a:pt x="727735" y="839126"/>
                  </a:lnTo>
                  <a:lnTo>
                    <a:pt x="770543" y="882060"/>
                  </a:lnTo>
                  <a:lnTo>
                    <a:pt x="813351" y="924994"/>
                  </a:lnTo>
                  <a:lnTo>
                    <a:pt x="856159" y="967929"/>
                  </a:lnTo>
                  <a:lnTo>
                    <a:pt x="898967" y="1010863"/>
                  </a:lnTo>
                  <a:close/>
                </a:path>
              </a:pathLst>
            </a:custGeom>
            <a:solidFill>
              <a:srgbClr val="1C8356">
                <a:alpha val="100000"/>
              </a:srgbClr>
            </a:solidFill>
            <a:ln w="13550" cap="flat">
              <a:solidFill>
                <a:srgbClr val="000000">
                  <a:alpha val="100000"/>
                </a:srgbClr>
              </a:solidFill>
              <a:prstDash val="solid"/>
              <a:miter/>
            </a:ln>
          </p:spPr>
          <p:txBody>
            <a:bodyPr/>
            <a:lstStyle/>
            <a:p/>
          </p:txBody>
        </p:sp>
        <p:sp>
          <p:nvSpPr>
            <p:cNvPr id="19" name="pg19"/>
            <p:cNvSpPr/>
            <p:nvPr/>
          </p:nvSpPr>
          <p:spPr>
            <a:xfrm>
              <a:off x="1329715" y="2525926"/>
              <a:ext cx="842379" cy="1076962"/>
            </a:xfrm>
            <a:custGeom>
              <a:avLst/>
              <a:pathLst>
                <a:path w="842379" h="1076962">
                  <a:moveTo>
                    <a:pt x="842379" y="1052483"/>
                  </a:moveTo>
                  <a:lnTo>
                    <a:pt x="808261" y="1002364"/>
                  </a:lnTo>
                  <a:lnTo>
                    <a:pt x="774142" y="952246"/>
                  </a:lnTo>
                  <a:lnTo>
                    <a:pt x="740024" y="902128"/>
                  </a:lnTo>
                  <a:lnTo>
                    <a:pt x="705906" y="852010"/>
                  </a:lnTo>
                  <a:lnTo>
                    <a:pt x="671788" y="801891"/>
                  </a:lnTo>
                  <a:lnTo>
                    <a:pt x="637670" y="751773"/>
                  </a:lnTo>
                  <a:lnTo>
                    <a:pt x="603552" y="701655"/>
                  </a:lnTo>
                  <a:lnTo>
                    <a:pt x="569434" y="651537"/>
                  </a:lnTo>
                  <a:lnTo>
                    <a:pt x="535316" y="601418"/>
                  </a:lnTo>
                  <a:lnTo>
                    <a:pt x="501198" y="551300"/>
                  </a:lnTo>
                  <a:lnTo>
                    <a:pt x="467079" y="501182"/>
                  </a:lnTo>
                  <a:lnTo>
                    <a:pt x="432961" y="451064"/>
                  </a:lnTo>
                  <a:lnTo>
                    <a:pt x="398843" y="400945"/>
                  </a:lnTo>
                  <a:lnTo>
                    <a:pt x="364725" y="350827"/>
                  </a:lnTo>
                  <a:lnTo>
                    <a:pt x="330607" y="300709"/>
                  </a:lnTo>
                  <a:lnTo>
                    <a:pt x="296489" y="250591"/>
                  </a:lnTo>
                  <a:lnTo>
                    <a:pt x="262371" y="200472"/>
                  </a:lnTo>
                  <a:lnTo>
                    <a:pt x="228253" y="150354"/>
                  </a:lnTo>
                  <a:lnTo>
                    <a:pt x="194135" y="100236"/>
                  </a:lnTo>
                  <a:lnTo>
                    <a:pt x="160017" y="50118"/>
                  </a:lnTo>
                  <a:lnTo>
                    <a:pt x="125898" y="0"/>
                  </a:lnTo>
                  <a:lnTo>
                    <a:pt x="61868" y="45768"/>
                  </a:lnTo>
                  <a:lnTo>
                    <a:pt x="0" y="94421"/>
                  </a:lnTo>
                  <a:lnTo>
                    <a:pt x="38558" y="141208"/>
                  </a:lnTo>
                  <a:lnTo>
                    <a:pt x="77117" y="187996"/>
                  </a:lnTo>
                  <a:lnTo>
                    <a:pt x="115676" y="234784"/>
                  </a:lnTo>
                  <a:lnTo>
                    <a:pt x="154235" y="281571"/>
                  </a:lnTo>
                  <a:lnTo>
                    <a:pt x="192794" y="328359"/>
                  </a:lnTo>
                  <a:lnTo>
                    <a:pt x="231353" y="375147"/>
                  </a:lnTo>
                  <a:lnTo>
                    <a:pt x="269912" y="421934"/>
                  </a:lnTo>
                  <a:lnTo>
                    <a:pt x="308471" y="468722"/>
                  </a:lnTo>
                  <a:lnTo>
                    <a:pt x="347030" y="515510"/>
                  </a:lnTo>
                  <a:lnTo>
                    <a:pt x="385589" y="562298"/>
                  </a:lnTo>
                  <a:lnTo>
                    <a:pt x="424148" y="609085"/>
                  </a:lnTo>
                  <a:lnTo>
                    <a:pt x="462707" y="655873"/>
                  </a:lnTo>
                  <a:lnTo>
                    <a:pt x="501266" y="702661"/>
                  </a:lnTo>
                  <a:lnTo>
                    <a:pt x="539825" y="749448"/>
                  </a:lnTo>
                  <a:lnTo>
                    <a:pt x="578384" y="796236"/>
                  </a:lnTo>
                  <a:lnTo>
                    <a:pt x="616943" y="843024"/>
                  </a:lnTo>
                  <a:lnTo>
                    <a:pt x="655502" y="889811"/>
                  </a:lnTo>
                  <a:lnTo>
                    <a:pt x="694061" y="936599"/>
                  </a:lnTo>
                  <a:lnTo>
                    <a:pt x="732620" y="983387"/>
                  </a:lnTo>
                  <a:lnTo>
                    <a:pt x="771179" y="1030175"/>
                  </a:lnTo>
                  <a:lnTo>
                    <a:pt x="809738" y="1076962"/>
                  </a:lnTo>
                  <a:close/>
                </a:path>
              </a:pathLst>
            </a:custGeom>
            <a:solidFill>
              <a:srgbClr val="C4451C">
                <a:alpha val="100000"/>
              </a:srgbClr>
            </a:solidFill>
            <a:ln w="13550" cap="flat">
              <a:solidFill>
                <a:srgbClr val="000000">
                  <a:alpha val="100000"/>
                </a:srgbClr>
              </a:solidFill>
              <a:prstDash val="solid"/>
              <a:miter/>
            </a:ln>
          </p:spPr>
          <p:txBody>
            <a:bodyPr/>
            <a:lstStyle/>
            <a:p/>
          </p:txBody>
        </p:sp>
        <p:sp>
          <p:nvSpPr>
            <p:cNvPr id="20" name="pg20"/>
            <p:cNvSpPr/>
            <p:nvPr/>
          </p:nvSpPr>
          <p:spPr>
            <a:xfrm>
              <a:off x="1455614" y="2450183"/>
              <a:ext cx="748087" cy="1128226"/>
            </a:xfrm>
            <a:custGeom>
              <a:avLst/>
              <a:pathLst>
                <a:path w="748087" h="1128226">
                  <a:moveTo>
                    <a:pt x="748087" y="1108589"/>
                  </a:moveTo>
                  <a:lnTo>
                    <a:pt x="718269" y="1055799"/>
                  </a:lnTo>
                  <a:lnTo>
                    <a:pt x="688451" y="1003009"/>
                  </a:lnTo>
                  <a:lnTo>
                    <a:pt x="658633" y="950219"/>
                  </a:lnTo>
                  <a:lnTo>
                    <a:pt x="628816" y="897429"/>
                  </a:lnTo>
                  <a:lnTo>
                    <a:pt x="598998" y="844639"/>
                  </a:lnTo>
                  <a:lnTo>
                    <a:pt x="569180" y="791849"/>
                  </a:lnTo>
                  <a:lnTo>
                    <a:pt x="539362" y="739059"/>
                  </a:lnTo>
                  <a:lnTo>
                    <a:pt x="509544" y="686269"/>
                  </a:lnTo>
                  <a:lnTo>
                    <a:pt x="479726" y="633479"/>
                  </a:lnTo>
                  <a:lnTo>
                    <a:pt x="449909" y="580689"/>
                  </a:lnTo>
                  <a:lnTo>
                    <a:pt x="420091" y="527899"/>
                  </a:lnTo>
                  <a:lnTo>
                    <a:pt x="390273" y="475109"/>
                  </a:lnTo>
                  <a:lnTo>
                    <a:pt x="360455" y="422319"/>
                  </a:lnTo>
                  <a:lnTo>
                    <a:pt x="330637" y="369529"/>
                  </a:lnTo>
                  <a:lnTo>
                    <a:pt x="300820" y="316739"/>
                  </a:lnTo>
                  <a:lnTo>
                    <a:pt x="271002" y="263949"/>
                  </a:lnTo>
                  <a:lnTo>
                    <a:pt x="241184" y="211159"/>
                  </a:lnTo>
                  <a:lnTo>
                    <a:pt x="211366" y="158369"/>
                  </a:lnTo>
                  <a:lnTo>
                    <a:pt x="181548" y="105579"/>
                  </a:lnTo>
                  <a:lnTo>
                    <a:pt x="151731" y="52789"/>
                  </a:lnTo>
                  <a:lnTo>
                    <a:pt x="121913" y="0"/>
                  </a:lnTo>
                  <a:lnTo>
                    <a:pt x="60165" y="36598"/>
                  </a:lnTo>
                  <a:lnTo>
                    <a:pt x="0" y="75743"/>
                  </a:lnTo>
                  <a:lnTo>
                    <a:pt x="34118" y="125861"/>
                  </a:lnTo>
                  <a:lnTo>
                    <a:pt x="68236" y="175980"/>
                  </a:lnTo>
                  <a:lnTo>
                    <a:pt x="102354" y="226098"/>
                  </a:lnTo>
                  <a:lnTo>
                    <a:pt x="136472" y="276216"/>
                  </a:lnTo>
                  <a:lnTo>
                    <a:pt x="170590" y="326334"/>
                  </a:lnTo>
                  <a:lnTo>
                    <a:pt x="204708" y="376453"/>
                  </a:lnTo>
                  <a:lnTo>
                    <a:pt x="238826" y="426571"/>
                  </a:lnTo>
                  <a:lnTo>
                    <a:pt x="272944" y="476689"/>
                  </a:lnTo>
                  <a:lnTo>
                    <a:pt x="307062" y="526807"/>
                  </a:lnTo>
                  <a:lnTo>
                    <a:pt x="341181" y="576925"/>
                  </a:lnTo>
                  <a:lnTo>
                    <a:pt x="375299" y="627044"/>
                  </a:lnTo>
                  <a:lnTo>
                    <a:pt x="409417" y="677162"/>
                  </a:lnTo>
                  <a:lnTo>
                    <a:pt x="443535" y="727280"/>
                  </a:lnTo>
                  <a:lnTo>
                    <a:pt x="477653" y="777398"/>
                  </a:lnTo>
                  <a:lnTo>
                    <a:pt x="511771" y="827517"/>
                  </a:lnTo>
                  <a:lnTo>
                    <a:pt x="545889" y="877635"/>
                  </a:lnTo>
                  <a:lnTo>
                    <a:pt x="580007" y="927753"/>
                  </a:lnTo>
                  <a:lnTo>
                    <a:pt x="614125" y="977871"/>
                  </a:lnTo>
                  <a:lnTo>
                    <a:pt x="648243" y="1027990"/>
                  </a:lnTo>
                  <a:lnTo>
                    <a:pt x="682362" y="1078108"/>
                  </a:lnTo>
                  <a:lnTo>
                    <a:pt x="716480" y="1128226"/>
                  </a:lnTo>
                  <a:close/>
                </a:path>
              </a:pathLst>
            </a:custGeom>
            <a:solidFill>
              <a:srgbClr val="325A9B">
                <a:alpha val="100000"/>
              </a:srgbClr>
            </a:solidFill>
            <a:ln w="13550" cap="flat">
              <a:solidFill>
                <a:srgbClr val="000000">
                  <a:alpha val="100000"/>
                </a:srgbClr>
              </a:solidFill>
              <a:prstDash val="solid"/>
              <a:miter/>
            </a:ln>
          </p:spPr>
          <p:txBody>
            <a:bodyPr/>
            <a:lstStyle/>
            <a:p/>
          </p:txBody>
        </p:sp>
        <p:sp>
          <p:nvSpPr>
            <p:cNvPr id="21" name="pg21"/>
            <p:cNvSpPr/>
            <p:nvPr/>
          </p:nvSpPr>
          <p:spPr>
            <a:xfrm>
              <a:off x="1577527" y="2402364"/>
              <a:ext cx="649740" cy="1156408"/>
            </a:xfrm>
            <a:custGeom>
              <a:avLst/>
              <a:pathLst>
                <a:path w="649740" h="1156408">
                  <a:moveTo>
                    <a:pt x="649740" y="1144010"/>
                  </a:moveTo>
                  <a:lnTo>
                    <a:pt x="623128" y="1089533"/>
                  </a:lnTo>
                  <a:lnTo>
                    <a:pt x="596517" y="1035057"/>
                  </a:lnTo>
                  <a:lnTo>
                    <a:pt x="569905" y="980580"/>
                  </a:lnTo>
                  <a:lnTo>
                    <a:pt x="543294" y="926103"/>
                  </a:lnTo>
                  <a:lnTo>
                    <a:pt x="516682" y="871627"/>
                  </a:lnTo>
                  <a:lnTo>
                    <a:pt x="490071" y="817150"/>
                  </a:lnTo>
                  <a:lnTo>
                    <a:pt x="463459" y="762673"/>
                  </a:lnTo>
                  <a:lnTo>
                    <a:pt x="436848" y="708197"/>
                  </a:lnTo>
                  <a:lnTo>
                    <a:pt x="410236" y="653720"/>
                  </a:lnTo>
                  <a:lnTo>
                    <a:pt x="383625" y="599243"/>
                  </a:lnTo>
                  <a:lnTo>
                    <a:pt x="357013" y="544766"/>
                  </a:lnTo>
                  <a:lnTo>
                    <a:pt x="330402" y="490290"/>
                  </a:lnTo>
                  <a:lnTo>
                    <a:pt x="303790" y="435813"/>
                  </a:lnTo>
                  <a:lnTo>
                    <a:pt x="277179" y="381336"/>
                  </a:lnTo>
                  <a:lnTo>
                    <a:pt x="250567" y="326860"/>
                  </a:lnTo>
                  <a:lnTo>
                    <a:pt x="223956" y="272383"/>
                  </a:lnTo>
                  <a:lnTo>
                    <a:pt x="197344" y="217906"/>
                  </a:lnTo>
                  <a:lnTo>
                    <a:pt x="170733" y="163430"/>
                  </a:lnTo>
                  <a:lnTo>
                    <a:pt x="144121" y="108953"/>
                  </a:lnTo>
                  <a:lnTo>
                    <a:pt x="117510" y="54476"/>
                  </a:lnTo>
                  <a:lnTo>
                    <a:pt x="90898" y="0"/>
                  </a:lnTo>
                  <a:lnTo>
                    <a:pt x="0" y="47818"/>
                  </a:lnTo>
                  <a:lnTo>
                    <a:pt x="29817" y="100608"/>
                  </a:lnTo>
                  <a:lnTo>
                    <a:pt x="59635" y="153398"/>
                  </a:lnTo>
                  <a:lnTo>
                    <a:pt x="89453" y="206188"/>
                  </a:lnTo>
                  <a:lnTo>
                    <a:pt x="119271" y="258978"/>
                  </a:lnTo>
                  <a:lnTo>
                    <a:pt x="149089" y="311768"/>
                  </a:lnTo>
                  <a:lnTo>
                    <a:pt x="178906" y="364558"/>
                  </a:lnTo>
                  <a:lnTo>
                    <a:pt x="208724" y="417348"/>
                  </a:lnTo>
                  <a:lnTo>
                    <a:pt x="238542" y="470138"/>
                  </a:lnTo>
                  <a:lnTo>
                    <a:pt x="268360" y="522928"/>
                  </a:lnTo>
                  <a:lnTo>
                    <a:pt x="298178" y="575718"/>
                  </a:lnTo>
                  <a:lnTo>
                    <a:pt x="327995" y="628508"/>
                  </a:lnTo>
                  <a:lnTo>
                    <a:pt x="357813" y="681298"/>
                  </a:lnTo>
                  <a:lnTo>
                    <a:pt x="387631" y="734088"/>
                  </a:lnTo>
                  <a:lnTo>
                    <a:pt x="417449" y="786878"/>
                  </a:lnTo>
                  <a:lnTo>
                    <a:pt x="447267" y="839668"/>
                  </a:lnTo>
                  <a:lnTo>
                    <a:pt x="477085" y="892458"/>
                  </a:lnTo>
                  <a:lnTo>
                    <a:pt x="506902" y="945248"/>
                  </a:lnTo>
                  <a:lnTo>
                    <a:pt x="536720" y="998038"/>
                  </a:lnTo>
                  <a:lnTo>
                    <a:pt x="566538" y="1050828"/>
                  </a:lnTo>
                  <a:lnTo>
                    <a:pt x="596356" y="1103618"/>
                  </a:lnTo>
                  <a:lnTo>
                    <a:pt x="626174" y="1156408"/>
                  </a:lnTo>
                  <a:close/>
                </a:path>
              </a:pathLst>
            </a:custGeom>
            <a:solidFill>
              <a:srgbClr val="F8A19F">
                <a:alpha val="100000"/>
              </a:srgbClr>
            </a:solidFill>
            <a:ln w="13550" cap="flat">
              <a:solidFill>
                <a:srgbClr val="000000">
                  <a:alpha val="100000"/>
                </a:srgbClr>
              </a:solidFill>
              <a:prstDash val="solid"/>
              <a:miter/>
            </a:ln>
          </p:spPr>
          <p:txBody>
            <a:bodyPr/>
            <a:lstStyle/>
            <a:p/>
          </p:txBody>
        </p:sp>
        <p:sp>
          <p:nvSpPr>
            <p:cNvPr id="22" name="pg22"/>
            <p:cNvSpPr/>
            <p:nvPr/>
          </p:nvSpPr>
          <p:spPr>
            <a:xfrm>
              <a:off x="1668425" y="2371033"/>
              <a:ext cx="576429" cy="1175342"/>
            </a:xfrm>
            <a:custGeom>
              <a:avLst/>
              <a:pathLst>
                <a:path w="576429" h="1175342">
                  <a:moveTo>
                    <a:pt x="576429" y="1167219"/>
                  </a:moveTo>
                  <a:lnTo>
                    <a:pt x="552211" y="1111637"/>
                  </a:lnTo>
                  <a:lnTo>
                    <a:pt x="527992" y="1056055"/>
                  </a:lnTo>
                  <a:lnTo>
                    <a:pt x="503774" y="1000473"/>
                  </a:lnTo>
                  <a:lnTo>
                    <a:pt x="479555" y="944891"/>
                  </a:lnTo>
                  <a:lnTo>
                    <a:pt x="455337" y="889309"/>
                  </a:lnTo>
                  <a:lnTo>
                    <a:pt x="431118" y="833728"/>
                  </a:lnTo>
                  <a:lnTo>
                    <a:pt x="406899" y="778146"/>
                  </a:lnTo>
                  <a:lnTo>
                    <a:pt x="382681" y="722564"/>
                  </a:lnTo>
                  <a:lnTo>
                    <a:pt x="358462" y="666982"/>
                  </a:lnTo>
                  <a:lnTo>
                    <a:pt x="334244" y="611400"/>
                  </a:lnTo>
                  <a:lnTo>
                    <a:pt x="310025" y="555818"/>
                  </a:lnTo>
                  <a:lnTo>
                    <a:pt x="285807" y="500236"/>
                  </a:lnTo>
                  <a:lnTo>
                    <a:pt x="261588" y="444654"/>
                  </a:lnTo>
                  <a:lnTo>
                    <a:pt x="237369" y="389073"/>
                  </a:lnTo>
                  <a:lnTo>
                    <a:pt x="213151" y="333491"/>
                  </a:lnTo>
                  <a:lnTo>
                    <a:pt x="188932" y="277909"/>
                  </a:lnTo>
                  <a:lnTo>
                    <a:pt x="164714" y="222327"/>
                  </a:lnTo>
                  <a:lnTo>
                    <a:pt x="140495" y="166745"/>
                  </a:lnTo>
                  <a:lnTo>
                    <a:pt x="116276" y="111163"/>
                  </a:lnTo>
                  <a:lnTo>
                    <a:pt x="92058" y="55581"/>
                  </a:lnTo>
                  <a:lnTo>
                    <a:pt x="67839" y="0"/>
                  </a:lnTo>
                  <a:lnTo>
                    <a:pt x="0" y="31331"/>
                  </a:lnTo>
                  <a:lnTo>
                    <a:pt x="26611" y="85808"/>
                  </a:lnTo>
                  <a:lnTo>
                    <a:pt x="53223" y="140284"/>
                  </a:lnTo>
                  <a:lnTo>
                    <a:pt x="79834" y="194761"/>
                  </a:lnTo>
                  <a:lnTo>
                    <a:pt x="106446" y="249238"/>
                  </a:lnTo>
                  <a:lnTo>
                    <a:pt x="133057" y="303715"/>
                  </a:lnTo>
                  <a:lnTo>
                    <a:pt x="159669" y="358191"/>
                  </a:lnTo>
                  <a:lnTo>
                    <a:pt x="186280" y="412668"/>
                  </a:lnTo>
                  <a:lnTo>
                    <a:pt x="212892" y="467145"/>
                  </a:lnTo>
                  <a:lnTo>
                    <a:pt x="239503" y="521621"/>
                  </a:lnTo>
                  <a:lnTo>
                    <a:pt x="266115" y="576098"/>
                  </a:lnTo>
                  <a:lnTo>
                    <a:pt x="292726" y="630575"/>
                  </a:lnTo>
                  <a:lnTo>
                    <a:pt x="319338" y="685051"/>
                  </a:lnTo>
                  <a:lnTo>
                    <a:pt x="345949" y="739528"/>
                  </a:lnTo>
                  <a:lnTo>
                    <a:pt x="372561" y="794005"/>
                  </a:lnTo>
                  <a:lnTo>
                    <a:pt x="399172" y="848482"/>
                  </a:lnTo>
                  <a:lnTo>
                    <a:pt x="425784" y="902958"/>
                  </a:lnTo>
                  <a:lnTo>
                    <a:pt x="452395" y="957435"/>
                  </a:lnTo>
                  <a:lnTo>
                    <a:pt x="479007" y="1011912"/>
                  </a:lnTo>
                  <a:lnTo>
                    <a:pt x="505618" y="1066388"/>
                  </a:lnTo>
                  <a:lnTo>
                    <a:pt x="532230" y="1120865"/>
                  </a:lnTo>
                  <a:lnTo>
                    <a:pt x="558841" y="1175342"/>
                  </a:lnTo>
                  <a:close/>
                </a:path>
              </a:pathLst>
            </a:custGeom>
            <a:solidFill>
              <a:srgbClr val="AA0DFE">
                <a:alpha val="100000"/>
              </a:srgbClr>
            </a:solidFill>
            <a:ln w="13550" cap="flat">
              <a:solidFill>
                <a:srgbClr val="000000">
                  <a:alpha val="100000"/>
                </a:srgbClr>
              </a:solidFill>
              <a:prstDash val="solid"/>
              <a:miter/>
            </a:ln>
          </p:spPr>
          <p:txBody>
            <a:bodyPr/>
            <a:lstStyle/>
            <a:p/>
          </p:txBody>
        </p:sp>
        <p:sp>
          <p:nvSpPr>
            <p:cNvPr id="23" name="pg23"/>
            <p:cNvSpPr/>
            <p:nvPr/>
          </p:nvSpPr>
          <p:spPr>
            <a:xfrm>
              <a:off x="1736265" y="2343869"/>
              <a:ext cx="525715" cy="1194383"/>
            </a:xfrm>
            <a:custGeom>
              <a:avLst/>
              <a:pathLst>
                <a:path w="525715" h="1194383">
                  <a:moveTo>
                    <a:pt x="525715" y="1187340"/>
                  </a:moveTo>
                  <a:lnTo>
                    <a:pt x="503827" y="1130800"/>
                  </a:lnTo>
                  <a:lnTo>
                    <a:pt x="481938" y="1074260"/>
                  </a:lnTo>
                  <a:lnTo>
                    <a:pt x="460050" y="1017720"/>
                  </a:lnTo>
                  <a:lnTo>
                    <a:pt x="438161" y="961180"/>
                  </a:lnTo>
                  <a:lnTo>
                    <a:pt x="416273" y="904640"/>
                  </a:lnTo>
                  <a:lnTo>
                    <a:pt x="394384" y="848100"/>
                  </a:lnTo>
                  <a:lnTo>
                    <a:pt x="372496" y="791560"/>
                  </a:lnTo>
                  <a:lnTo>
                    <a:pt x="350607" y="735020"/>
                  </a:lnTo>
                  <a:lnTo>
                    <a:pt x="328718" y="678480"/>
                  </a:lnTo>
                  <a:lnTo>
                    <a:pt x="306830" y="621940"/>
                  </a:lnTo>
                  <a:lnTo>
                    <a:pt x="284941" y="565400"/>
                  </a:lnTo>
                  <a:lnTo>
                    <a:pt x="263053" y="508860"/>
                  </a:lnTo>
                  <a:lnTo>
                    <a:pt x="241164" y="452320"/>
                  </a:lnTo>
                  <a:lnTo>
                    <a:pt x="219276" y="395780"/>
                  </a:lnTo>
                  <a:lnTo>
                    <a:pt x="197387" y="339240"/>
                  </a:lnTo>
                  <a:lnTo>
                    <a:pt x="175499" y="282700"/>
                  </a:lnTo>
                  <a:lnTo>
                    <a:pt x="153610" y="226160"/>
                  </a:lnTo>
                  <a:lnTo>
                    <a:pt x="131722" y="169620"/>
                  </a:lnTo>
                  <a:lnTo>
                    <a:pt x="109833" y="113080"/>
                  </a:lnTo>
                  <a:lnTo>
                    <a:pt x="87944" y="56540"/>
                  </a:lnTo>
                  <a:lnTo>
                    <a:pt x="66056" y="0"/>
                  </a:lnTo>
                  <a:lnTo>
                    <a:pt x="0" y="27163"/>
                  </a:lnTo>
                  <a:lnTo>
                    <a:pt x="24218" y="82745"/>
                  </a:lnTo>
                  <a:lnTo>
                    <a:pt x="48437" y="138327"/>
                  </a:lnTo>
                  <a:lnTo>
                    <a:pt x="72655" y="193909"/>
                  </a:lnTo>
                  <a:lnTo>
                    <a:pt x="96874" y="249491"/>
                  </a:lnTo>
                  <a:lnTo>
                    <a:pt x="121092" y="305073"/>
                  </a:lnTo>
                  <a:lnTo>
                    <a:pt x="145311" y="360655"/>
                  </a:lnTo>
                  <a:lnTo>
                    <a:pt x="169530" y="416236"/>
                  </a:lnTo>
                  <a:lnTo>
                    <a:pt x="193748" y="471818"/>
                  </a:lnTo>
                  <a:lnTo>
                    <a:pt x="217967" y="527400"/>
                  </a:lnTo>
                  <a:lnTo>
                    <a:pt x="242185" y="582982"/>
                  </a:lnTo>
                  <a:lnTo>
                    <a:pt x="266404" y="638564"/>
                  </a:lnTo>
                  <a:lnTo>
                    <a:pt x="290622" y="694146"/>
                  </a:lnTo>
                  <a:lnTo>
                    <a:pt x="314841" y="749728"/>
                  </a:lnTo>
                  <a:lnTo>
                    <a:pt x="339060" y="805310"/>
                  </a:lnTo>
                  <a:lnTo>
                    <a:pt x="363278" y="860891"/>
                  </a:lnTo>
                  <a:lnTo>
                    <a:pt x="387497" y="916473"/>
                  </a:lnTo>
                  <a:lnTo>
                    <a:pt x="411715" y="972055"/>
                  </a:lnTo>
                  <a:lnTo>
                    <a:pt x="435934" y="1027637"/>
                  </a:lnTo>
                  <a:lnTo>
                    <a:pt x="460152" y="1083219"/>
                  </a:lnTo>
                  <a:lnTo>
                    <a:pt x="484371" y="1138801"/>
                  </a:lnTo>
                  <a:lnTo>
                    <a:pt x="508590" y="1194383"/>
                  </a:lnTo>
                  <a:close/>
                </a:path>
              </a:pathLst>
            </a:custGeom>
            <a:solidFill>
              <a:srgbClr val="F6222E">
                <a:alpha val="100000"/>
              </a:srgbClr>
            </a:solidFill>
            <a:ln w="13550" cap="flat">
              <a:solidFill>
                <a:srgbClr val="000000">
                  <a:alpha val="100000"/>
                </a:srgbClr>
              </a:solidFill>
              <a:prstDash val="solid"/>
              <a:miter/>
            </a:ln>
          </p:spPr>
          <p:txBody>
            <a:bodyPr/>
            <a:lstStyle/>
            <a:p/>
          </p:txBody>
        </p:sp>
        <p:sp>
          <p:nvSpPr>
            <p:cNvPr id="24" name="pg24"/>
            <p:cNvSpPr/>
            <p:nvPr/>
          </p:nvSpPr>
          <p:spPr>
            <a:xfrm>
              <a:off x="1802322" y="2320216"/>
              <a:ext cx="476497" cy="1210993"/>
            </a:xfrm>
            <a:custGeom>
              <a:avLst/>
              <a:pathLst>
                <a:path w="476497" h="1210993">
                  <a:moveTo>
                    <a:pt x="476497" y="1204860"/>
                  </a:moveTo>
                  <a:lnTo>
                    <a:pt x="456899" y="1147486"/>
                  </a:lnTo>
                  <a:lnTo>
                    <a:pt x="437301" y="1090112"/>
                  </a:lnTo>
                  <a:lnTo>
                    <a:pt x="417704" y="1032737"/>
                  </a:lnTo>
                  <a:lnTo>
                    <a:pt x="398106" y="975363"/>
                  </a:lnTo>
                  <a:lnTo>
                    <a:pt x="378508" y="917989"/>
                  </a:lnTo>
                  <a:lnTo>
                    <a:pt x="358911" y="860614"/>
                  </a:lnTo>
                  <a:lnTo>
                    <a:pt x="339313" y="803240"/>
                  </a:lnTo>
                  <a:lnTo>
                    <a:pt x="319715" y="745866"/>
                  </a:lnTo>
                  <a:lnTo>
                    <a:pt x="300118" y="688491"/>
                  </a:lnTo>
                  <a:lnTo>
                    <a:pt x="280520" y="631117"/>
                  </a:lnTo>
                  <a:lnTo>
                    <a:pt x="260922" y="573743"/>
                  </a:lnTo>
                  <a:lnTo>
                    <a:pt x="241324" y="516368"/>
                  </a:lnTo>
                  <a:lnTo>
                    <a:pt x="221727" y="458994"/>
                  </a:lnTo>
                  <a:lnTo>
                    <a:pt x="202129" y="401620"/>
                  </a:lnTo>
                  <a:lnTo>
                    <a:pt x="182531" y="344245"/>
                  </a:lnTo>
                  <a:lnTo>
                    <a:pt x="162934" y="286871"/>
                  </a:lnTo>
                  <a:lnTo>
                    <a:pt x="143336" y="229497"/>
                  </a:lnTo>
                  <a:lnTo>
                    <a:pt x="123738" y="172122"/>
                  </a:lnTo>
                  <a:lnTo>
                    <a:pt x="104141" y="114748"/>
                  </a:lnTo>
                  <a:lnTo>
                    <a:pt x="84543" y="57374"/>
                  </a:lnTo>
                  <a:lnTo>
                    <a:pt x="64945" y="0"/>
                  </a:lnTo>
                  <a:lnTo>
                    <a:pt x="0" y="23652"/>
                  </a:lnTo>
                  <a:lnTo>
                    <a:pt x="21888" y="80192"/>
                  </a:lnTo>
                  <a:lnTo>
                    <a:pt x="43777" y="136732"/>
                  </a:lnTo>
                  <a:lnTo>
                    <a:pt x="65665" y="193272"/>
                  </a:lnTo>
                  <a:lnTo>
                    <a:pt x="87554" y="249812"/>
                  </a:lnTo>
                  <a:lnTo>
                    <a:pt x="109442" y="306352"/>
                  </a:lnTo>
                  <a:lnTo>
                    <a:pt x="131331" y="362892"/>
                  </a:lnTo>
                  <a:lnTo>
                    <a:pt x="153219" y="419432"/>
                  </a:lnTo>
                  <a:lnTo>
                    <a:pt x="175108" y="475972"/>
                  </a:lnTo>
                  <a:lnTo>
                    <a:pt x="196996" y="532512"/>
                  </a:lnTo>
                  <a:lnTo>
                    <a:pt x="218885" y="589052"/>
                  </a:lnTo>
                  <a:lnTo>
                    <a:pt x="240774" y="645592"/>
                  </a:lnTo>
                  <a:lnTo>
                    <a:pt x="262662" y="702132"/>
                  </a:lnTo>
                  <a:lnTo>
                    <a:pt x="284551" y="758672"/>
                  </a:lnTo>
                  <a:lnTo>
                    <a:pt x="306439" y="815212"/>
                  </a:lnTo>
                  <a:lnTo>
                    <a:pt x="328328" y="871752"/>
                  </a:lnTo>
                  <a:lnTo>
                    <a:pt x="350216" y="928292"/>
                  </a:lnTo>
                  <a:lnTo>
                    <a:pt x="372105" y="984832"/>
                  </a:lnTo>
                  <a:lnTo>
                    <a:pt x="393993" y="1041372"/>
                  </a:lnTo>
                  <a:lnTo>
                    <a:pt x="415882" y="1097913"/>
                  </a:lnTo>
                  <a:lnTo>
                    <a:pt x="437770" y="1154453"/>
                  </a:lnTo>
                  <a:lnTo>
                    <a:pt x="459659" y="1210993"/>
                  </a:lnTo>
                  <a:close/>
                </a:path>
              </a:pathLst>
            </a:custGeom>
            <a:solidFill>
              <a:srgbClr val="2ED9FF">
                <a:alpha val="100000"/>
              </a:srgbClr>
            </a:solidFill>
            <a:ln w="13550" cap="flat">
              <a:solidFill>
                <a:srgbClr val="000000">
                  <a:alpha val="100000"/>
                </a:srgbClr>
              </a:solidFill>
              <a:prstDash val="solid"/>
              <a:miter/>
            </a:ln>
          </p:spPr>
          <p:txBody>
            <a:bodyPr/>
            <a:lstStyle/>
            <a:p/>
          </p:txBody>
        </p:sp>
        <p:sp>
          <p:nvSpPr>
            <p:cNvPr id="25" name="pg25"/>
            <p:cNvSpPr/>
            <p:nvPr/>
          </p:nvSpPr>
          <p:spPr>
            <a:xfrm>
              <a:off x="1867267" y="2302748"/>
              <a:ext cx="425562" cy="1222329"/>
            </a:xfrm>
            <a:custGeom>
              <a:avLst/>
              <a:pathLst>
                <a:path w="425562" h="1222329">
                  <a:moveTo>
                    <a:pt x="425562" y="1217800"/>
                  </a:moveTo>
                  <a:lnTo>
                    <a:pt x="407871" y="1159809"/>
                  </a:lnTo>
                  <a:lnTo>
                    <a:pt x="390180" y="1101819"/>
                  </a:lnTo>
                  <a:lnTo>
                    <a:pt x="372488" y="1043828"/>
                  </a:lnTo>
                  <a:lnTo>
                    <a:pt x="354797" y="985838"/>
                  </a:lnTo>
                  <a:lnTo>
                    <a:pt x="337105" y="927847"/>
                  </a:lnTo>
                  <a:lnTo>
                    <a:pt x="319414" y="869857"/>
                  </a:lnTo>
                  <a:lnTo>
                    <a:pt x="301722" y="811866"/>
                  </a:lnTo>
                  <a:lnTo>
                    <a:pt x="284031" y="753876"/>
                  </a:lnTo>
                  <a:lnTo>
                    <a:pt x="266340" y="695885"/>
                  </a:lnTo>
                  <a:lnTo>
                    <a:pt x="248648" y="637895"/>
                  </a:lnTo>
                  <a:lnTo>
                    <a:pt x="230957" y="579904"/>
                  </a:lnTo>
                  <a:lnTo>
                    <a:pt x="213265" y="521914"/>
                  </a:lnTo>
                  <a:lnTo>
                    <a:pt x="195574" y="463923"/>
                  </a:lnTo>
                  <a:lnTo>
                    <a:pt x="177883" y="405933"/>
                  </a:lnTo>
                  <a:lnTo>
                    <a:pt x="160191" y="347942"/>
                  </a:lnTo>
                  <a:lnTo>
                    <a:pt x="142500" y="289952"/>
                  </a:lnTo>
                  <a:lnTo>
                    <a:pt x="124808" y="231961"/>
                  </a:lnTo>
                  <a:lnTo>
                    <a:pt x="107117" y="173971"/>
                  </a:lnTo>
                  <a:lnTo>
                    <a:pt x="89426" y="115980"/>
                  </a:lnTo>
                  <a:lnTo>
                    <a:pt x="71734" y="57990"/>
                  </a:lnTo>
                  <a:lnTo>
                    <a:pt x="54043" y="0"/>
                  </a:lnTo>
                  <a:lnTo>
                    <a:pt x="0" y="17468"/>
                  </a:lnTo>
                  <a:lnTo>
                    <a:pt x="19597" y="74842"/>
                  </a:lnTo>
                  <a:lnTo>
                    <a:pt x="39195" y="132216"/>
                  </a:lnTo>
                  <a:lnTo>
                    <a:pt x="58793" y="189591"/>
                  </a:lnTo>
                  <a:lnTo>
                    <a:pt x="78390" y="246965"/>
                  </a:lnTo>
                  <a:lnTo>
                    <a:pt x="97988" y="304339"/>
                  </a:lnTo>
                  <a:lnTo>
                    <a:pt x="117586" y="361714"/>
                  </a:lnTo>
                  <a:lnTo>
                    <a:pt x="137183" y="419088"/>
                  </a:lnTo>
                  <a:lnTo>
                    <a:pt x="156781" y="476462"/>
                  </a:lnTo>
                  <a:lnTo>
                    <a:pt x="176379" y="533837"/>
                  </a:lnTo>
                  <a:lnTo>
                    <a:pt x="195976" y="591211"/>
                  </a:lnTo>
                  <a:lnTo>
                    <a:pt x="215574" y="648585"/>
                  </a:lnTo>
                  <a:lnTo>
                    <a:pt x="235172" y="705960"/>
                  </a:lnTo>
                  <a:lnTo>
                    <a:pt x="254770" y="763334"/>
                  </a:lnTo>
                  <a:lnTo>
                    <a:pt x="274367" y="820708"/>
                  </a:lnTo>
                  <a:lnTo>
                    <a:pt x="293965" y="878083"/>
                  </a:lnTo>
                  <a:lnTo>
                    <a:pt x="313563" y="935457"/>
                  </a:lnTo>
                  <a:lnTo>
                    <a:pt x="333160" y="992831"/>
                  </a:lnTo>
                  <a:lnTo>
                    <a:pt x="352758" y="1050206"/>
                  </a:lnTo>
                  <a:lnTo>
                    <a:pt x="372356" y="1107580"/>
                  </a:lnTo>
                  <a:lnTo>
                    <a:pt x="391953" y="1164954"/>
                  </a:lnTo>
                  <a:lnTo>
                    <a:pt x="411551" y="1222329"/>
                  </a:lnTo>
                  <a:close/>
                </a:path>
              </a:pathLst>
            </a:custGeom>
            <a:solidFill>
              <a:srgbClr val="782AB6">
                <a:alpha val="100000"/>
              </a:srgbClr>
            </a:solidFill>
            <a:ln w="13550" cap="flat">
              <a:solidFill>
                <a:srgbClr val="000000">
                  <a:alpha val="100000"/>
                </a:srgbClr>
              </a:solidFill>
              <a:prstDash val="solid"/>
              <a:miter/>
            </a:ln>
          </p:spPr>
          <p:txBody>
            <a:bodyPr/>
            <a:lstStyle/>
            <a:p/>
          </p:txBody>
        </p:sp>
        <p:sp>
          <p:nvSpPr>
            <p:cNvPr id="26" name="pg26"/>
            <p:cNvSpPr/>
            <p:nvPr/>
          </p:nvSpPr>
          <p:spPr>
            <a:xfrm>
              <a:off x="1921311" y="2287139"/>
              <a:ext cx="385611" cy="1233409"/>
            </a:xfrm>
            <a:custGeom>
              <a:avLst/>
              <a:pathLst>
                <a:path w="385611" h="1233409">
                  <a:moveTo>
                    <a:pt x="385611" y="1229362"/>
                  </a:moveTo>
                  <a:lnTo>
                    <a:pt x="369837" y="1170821"/>
                  </a:lnTo>
                  <a:lnTo>
                    <a:pt x="354062" y="1112280"/>
                  </a:lnTo>
                  <a:lnTo>
                    <a:pt x="338288" y="1053739"/>
                  </a:lnTo>
                  <a:lnTo>
                    <a:pt x="322514" y="995198"/>
                  </a:lnTo>
                  <a:lnTo>
                    <a:pt x="306740" y="936657"/>
                  </a:lnTo>
                  <a:lnTo>
                    <a:pt x="290966" y="878116"/>
                  </a:lnTo>
                  <a:lnTo>
                    <a:pt x="275191" y="819575"/>
                  </a:lnTo>
                  <a:lnTo>
                    <a:pt x="259417" y="761034"/>
                  </a:lnTo>
                  <a:lnTo>
                    <a:pt x="243643" y="702493"/>
                  </a:lnTo>
                  <a:lnTo>
                    <a:pt x="227869" y="643951"/>
                  </a:lnTo>
                  <a:lnTo>
                    <a:pt x="212095" y="585410"/>
                  </a:lnTo>
                  <a:lnTo>
                    <a:pt x="196321" y="526869"/>
                  </a:lnTo>
                  <a:lnTo>
                    <a:pt x="180546" y="468328"/>
                  </a:lnTo>
                  <a:lnTo>
                    <a:pt x="164772" y="409787"/>
                  </a:lnTo>
                  <a:lnTo>
                    <a:pt x="148998" y="351246"/>
                  </a:lnTo>
                  <a:lnTo>
                    <a:pt x="133224" y="292705"/>
                  </a:lnTo>
                  <a:lnTo>
                    <a:pt x="117450" y="234164"/>
                  </a:lnTo>
                  <a:lnTo>
                    <a:pt x="101675" y="175623"/>
                  </a:lnTo>
                  <a:lnTo>
                    <a:pt x="85901" y="117082"/>
                  </a:lnTo>
                  <a:lnTo>
                    <a:pt x="70127" y="58541"/>
                  </a:lnTo>
                  <a:lnTo>
                    <a:pt x="54353" y="0"/>
                  </a:lnTo>
                  <a:lnTo>
                    <a:pt x="0" y="15609"/>
                  </a:lnTo>
                  <a:lnTo>
                    <a:pt x="17691" y="73599"/>
                  </a:lnTo>
                  <a:lnTo>
                    <a:pt x="35382" y="131590"/>
                  </a:lnTo>
                  <a:lnTo>
                    <a:pt x="53074" y="189580"/>
                  </a:lnTo>
                  <a:lnTo>
                    <a:pt x="70765" y="247571"/>
                  </a:lnTo>
                  <a:lnTo>
                    <a:pt x="88457" y="305561"/>
                  </a:lnTo>
                  <a:lnTo>
                    <a:pt x="106148" y="363552"/>
                  </a:lnTo>
                  <a:lnTo>
                    <a:pt x="123839" y="421542"/>
                  </a:lnTo>
                  <a:lnTo>
                    <a:pt x="141531" y="479533"/>
                  </a:lnTo>
                  <a:lnTo>
                    <a:pt x="159222" y="537523"/>
                  </a:lnTo>
                  <a:lnTo>
                    <a:pt x="176914" y="595514"/>
                  </a:lnTo>
                  <a:lnTo>
                    <a:pt x="194605" y="653504"/>
                  </a:lnTo>
                  <a:lnTo>
                    <a:pt x="212296" y="711495"/>
                  </a:lnTo>
                  <a:lnTo>
                    <a:pt x="229988" y="769485"/>
                  </a:lnTo>
                  <a:lnTo>
                    <a:pt x="247679" y="827476"/>
                  </a:lnTo>
                  <a:lnTo>
                    <a:pt x="265371" y="885466"/>
                  </a:lnTo>
                  <a:lnTo>
                    <a:pt x="283062" y="943457"/>
                  </a:lnTo>
                  <a:lnTo>
                    <a:pt x="300753" y="1001447"/>
                  </a:lnTo>
                  <a:lnTo>
                    <a:pt x="318445" y="1059438"/>
                  </a:lnTo>
                  <a:lnTo>
                    <a:pt x="336136" y="1117428"/>
                  </a:lnTo>
                  <a:lnTo>
                    <a:pt x="353828" y="1175419"/>
                  </a:lnTo>
                  <a:lnTo>
                    <a:pt x="371519" y="1233409"/>
                  </a:lnTo>
                  <a:close/>
                </a:path>
              </a:pathLst>
            </a:custGeom>
            <a:solidFill>
              <a:srgbClr val="90AD1C">
                <a:alpha val="100000"/>
              </a:srgbClr>
            </a:solidFill>
            <a:ln w="13550" cap="flat">
              <a:solidFill>
                <a:srgbClr val="000000">
                  <a:alpha val="100000"/>
                </a:srgbClr>
              </a:solidFill>
              <a:prstDash val="solid"/>
              <a:miter/>
            </a:ln>
          </p:spPr>
          <p:txBody>
            <a:bodyPr/>
            <a:lstStyle/>
            <a:p/>
          </p:txBody>
        </p:sp>
        <p:sp>
          <p:nvSpPr>
            <p:cNvPr id="27" name="pg27"/>
            <p:cNvSpPr/>
            <p:nvPr/>
          </p:nvSpPr>
          <p:spPr>
            <a:xfrm>
              <a:off x="1975664" y="2273465"/>
              <a:ext cx="345321" cy="1243036"/>
            </a:xfrm>
            <a:custGeom>
              <a:avLst/>
              <a:pathLst>
                <a:path w="345321" h="1243036">
                  <a:moveTo>
                    <a:pt x="345321" y="1239491"/>
                  </a:moveTo>
                  <a:lnTo>
                    <a:pt x="331460" y="1180468"/>
                  </a:lnTo>
                  <a:lnTo>
                    <a:pt x="317599" y="1121444"/>
                  </a:lnTo>
                  <a:lnTo>
                    <a:pt x="303739" y="1062421"/>
                  </a:lnTo>
                  <a:lnTo>
                    <a:pt x="289878" y="1003397"/>
                  </a:lnTo>
                  <a:lnTo>
                    <a:pt x="276017" y="944374"/>
                  </a:lnTo>
                  <a:lnTo>
                    <a:pt x="262156" y="885351"/>
                  </a:lnTo>
                  <a:lnTo>
                    <a:pt x="248296" y="826327"/>
                  </a:lnTo>
                  <a:lnTo>
                    <a:pt x="234435" y="767304"/>
                  </a:lnTo>
                  <a:lnTo>
                    <a:pt x="220574" y="708280"/>
                  </a:lnTo>
                  <a:lnTo>
                    <a:pt x="206713" y="649257"/>
                  </a:lnTo>
                  <a:lnTo>
                    <a:pt x="192852" y="590234"/>
                  </a:lnTo>
                  <a:lnTo>
                    <a:pt x="178992" y="531210"/>
                  </a:lnTo>
                  <a:lnTo>
                    <a:pt x="165131" y="472187"/>
                  </a:lnTo>
                  <a:lnTo>
                    <a:pt x="151270" y="413163"/>
                  </a:lnTo>
                  <a:lnTo>
                    <a:pt x="137409" y="354140"/>
                  </a:lnTo>
                  <a:lnTo>
                    <a:pt x="123549" y="295117"/>
                  </a:lnTo>
                  <a:lnTo>
                    <a:pt x="109688" y="236093"/>
                  </a:lnTo>
                  <a:lnTo>
                    <a:pt x="95827" y="177070"/>
                  </a:lnTo>
                  <a:lnTo>
                    <a:pt x="81966" y="118046"/>
                  </a:lnTo>
                  <a:lnTo>
                    <a:pt x="68106" y="59023"/>
                  </a:lnTo>
                  <a:lnTo>
                    <a:pt x="54245" y="0"/>
                  </a:lnTo>
                  <a:lnTo>
                    <a:pt x="0" y="13673"/>
                  </a:lnTo>
                  <a:lnTo>
                    <a:pt x="15774" y="72214"/>
                  </a:lnTo>
                  <a:lnTo>
                    <a:pt x="31548" y="130755"/>
                  </a:lnTo>
                  <a:lnTo>
                    <a:pt x="47322" y="189297"/>
                  </a:lnTo>
                  <a:lnTo>
                    <a:pt x="63096" y="247838"/>
                  </a:lnTo>
                  <a:lnTo>
                    <a:pt x="78870" y="306379"/>
                  </a:lnTo>
                  <a:lnTo>
                    <a:pt x="94645" y="364920"/>
                  </a:lnTo>
                  <a:lnTo>
                    <a:pt x="110419" y="423461"/>
                  </a:lnTo>
                  <a:lnTo>
                    <a:pt x="126193" y="482002"/>
                  </a:lnTo>
                  <a:lnTo>
                    <a:pt x="141967" y="540543"/>
                  </a:lnTo>
                  <a:lnTo>
                    <a:pt x="157741" y="599084"/>
                  </a:lnTo>
                  <a:lnTo>
                    <a:pt x="173516" y="657625"/>
                  </a:lnTo>
                  <a:lnTo>
                    <a:pt x="189290" y="716166"/>
                  </a:lnTo>
                  <a:lnTo>
                    <a:pt x="205064" y="774707"/>
                  </a:lnTo>
                  <a:lnTo>
                    <a:pt x="220838" y="833249"/>
                  </a:lnTo>
                  <a:lnTo>
                    <a:pt x="236612" y="891790"/>
                  </a:lnTo>
                  <a:lnTo>
                    <a:pt x="252386" y="950331"/>
                  </a:lnTo>
                  <a:lnTo>
                    <a:pt x="268161" y="1008872"/>
                  </a:lnTo>
                  <a:lnTo>
                    <a:pt x="283935" y="1067413"/>
                  </a:lnTo>
                  <a:lnTo>
                    <a:pt x="299709" y="1125954"/>
                  </a:lnTo>
                  <a:lnTo>
                    <a:pt x="315483" y="1184495"/>
                  </a:lnTo>
                  <a:lnTo>
                    <a:pt x="331257" y="1243036"/>
                  </a:lnTo>
                  <a:close/>
                </a:path>
              </a:pathLst>
            </a:custGeom>
            <a:solidFill>
              <a:srgbClr val="B00068">
                <a:alpha val="100000"/>
              </a:srgbClr>
            </a:solidFill>
            <a:ln w="13550" cap="flat">
              <a:solidFill>
                <a:srgbClr val="000000">
                  <a:alpha val="100000"/>
                </a:srgbClr>
              </a:solidFill>
              <a:prstDash val="solid"/>
              <a:miter/>
            </a:ln>
          </p:spPr>
          <p:txBody>
            <a:bodyPr/>
            <a:lstStyle/>
            <a:p/>
          </p:txBody>
        </p:sp>
        <p:sp>
          <p:nvSpPr>
            <p:cNvPr id="28" name="pg28"/>
            <p:cNvSpPr/>
            <p:nvPr/>
          </p:nvSpPr>
          <p:spPr>
            <a:xfrm>
              <a:off x="2029909" y="2261944"/>
              <a:ext cx="304758" cy="1251012"/>
            </a:xfrm>
            <a:custGeom>
              <a:avLst/>
              <a:pathLst>
                <a:path w="304758" h="1251012">
                  <a:moveTo>
                    <a:pt x="304758" y="1248025"/>
                  </a:moveTo>
                  <a:lnTo>
                    <a:pt x="292758" y="1188595"/>
                  </a:lnTo>
                  <a:lnTo>
                    <a:pt x="280759" y="1129166"/>
                  </a:lnTo>
                  <a:lnTo>
                    <a:pt x="268760" y="1069736"/>
                  </a:lnTo>
                  <a:lnTo>
                    <a:pt x="256760" y="1010306"/>
                  </a:lnTo>
                  <a:lnTo>
                    <a:pt x="244761" y="950876"/>
                  </a:lnTo>
                  <a:lnTo>
                    <a:pt x="232762" y="891446"/>
                  </a:lnTo>
                  <a:lnTo>
                    <a:pt x="220763" y="832017"/>
                  </a:lnTo>
                  <a:lnTo>
                    <a:pt x="208763" y="772587"/>
                  </a:lnTo>
                  <a:lnTo>
                    <a:pt x="196764" y="713157"/>
                  </a:lnTo>
                  <a:lnTo>
                    <a:pt x="184765" y="653727"/>
                  </a:lnTo>
                  <a:lnTo>
                    <a:pt x="172765" y="594297"/>
                  </a:lnTo>
                  <a:lnTo>
                    <a:pt x="160766" y="534868"/>
                  </a:lnTo>
                  <a:lnTo>
                    <a:pt x="148767" y="475438"/>
                  </a:lnTo>
                  <a:lnTo>
                    <a:pt x="136768" y="416008"/>
                  </a:lnTo>
                  <a:lnTo>
                    <a:pt x="124768" y="356578"/>
                  </a:lnTo>
                  <a:lnTo>
                    <a:pt x="112769" y="297148"/>
                  </a:lnTo>
                  <a:lnTo>
                    <a:pt x="100770" y="237719"/>
                  </a:lnTo>
                  <a:lnTo>
                    <a:pt x="88770" y="178289"/>
                  </a:lnTo>
                  <a:lnTo>
                    <a:pt x="76771" y="118859"/>
                  </a:lnTo>
                  <a:lnTo>
                    <a:pt x="64772" y="59429"/>
                  </a:lnTo>
                  <a:lnTo>
                    <a:pt x="52772" y="0"/>
                  </a:lnTo>
                  <a:lnTo>
                    <a:pt x="0" y="11521"/>
                  </a:lnTo>
                  <a:lnTo>
                    <a:pt x="13860" y="70544"/>
                  </a:lnTo>
                  <a:lnTo>
                    <a:pt x="27721" y="129567"/>
                  </a:lnTo>
                  <a:lnTo>
                    <a:pt x="41582" y="188591"/>
                  </a:lnTo>
                  <a:lnTo>
                    <a:pt x="55443" y="247614"/>
                  </a:lnTo>
                  <a:lnTo>
                    <a:pt x="69303" y="306638"/>
                  </a:lnTo>
                  <a:lnTo>
                    <a:pt x="83164" y="365661"/>
                  </a:lnTo>
                  <a:lnTo>
                    <a:pt x="97025" y="424684"/>
                  </a:lnTo>
                  <a:lnTo>
                    <a:pt x="110886" y="483708"/>
                  </a:lnTo>
                  <a:lnTo>
                    <a:pt x="124746" y="542731"/>
                  </a:lnTo>
                  <a:lnTo>
                    <a:pt x="138607" y="601755"/>
                  </a:lnTo>
                  <a:lnTo>
                    <a:pt x="152468" y="660778"/>
                  </a:lnTo>
                  <a:lnTo>
                    <a:pt x="166329" y="719801"/>
                  </a:lnTo>
                  <a:lnTo>
                    <a:pt x="180190" y="778825"/>
                  </a:lnTo>
                  <a:lnTo>
                    <a:pt x="194050" y="837848"/>
                  </a:lnTo>
                  <a:lnTo>
                    <a:pt x="207911" y="896872"/>
                  </a:lnTo>
                  <a:lnTo>
                    <a:pt x="221772" y="955895"/>
                  </a:lnTo>
                  <a:lnTo>
                    <a:pt x="235633" y="1014919"/>
                  </a:lnTo>
                  <a:lnTo>
                    <a:pt x="249493" y="1073942"/>
                  </a:lnTo>
                  <a:lnTo>
                    <a:pt x="263354" y="1132965"/>
                  </a:lnTo>
                  <a:lnTo>
                    <a:pt x="277215" y="1191989"/>
                  </a:lnTo>
                  <a:lnTo>
                    <a:pt x="291076" y="1251012"/>
                  </a:lnTo>
                  <a:close/>
                </a:path>
              </a:pathLst>
            </a:custGeom>
            <a:solidFill>
              <a:srgbClr val="FEAF16">
                <a:alpha val="100000"/>
              </a:srgbClr>
            </a:solidFill>
            <a:ln w="13550" cap="flat">
              <a:solidFill>
                <a:srgbClr val="000000">
                  <a:alpha val="100000"/>
                </a:srgbClr>
              </a:solidFill>
              <a:prstDash val="solid"/>
              <a:miter/>
            </a:ln>
          </p:spPr>
          <p:txBody>
            <a:bodyPr/>
            <a:lstStyle/>
            <a:p/>
          </p:txBody>
        </p:sp>
        <p:sp>
          <p:nvSpPr>
            <p:cNvPr id="29" name="pg29"/>
            <p:cNvSpPr/>
            <p:nvPr/>
          </p:nvSpPr>
          <p:spPr>
            <a:xfrm>
              <a:off x="2082682" y="2252929"/>
              <a:ext cx="264476" cy="1257040"/>
            </a:xfrm>
            <a:custGeom>
              <a:avLst/>
              <a:pathLst>
                <a:path w="264476" h="1257040">
                  <a:moveTo>
                    <a:pt x="264476" y="1254703"/>
                  </a:moveTo>
                  <a:lnTo>
                    <a:pt x="254176" y="1194955"/>
                  </a:lnTo>
                  <a:lnTo>
                    <a:pt x="243876" y="1135207"/>
                  </a:lnTo>
                  <a:lnTo>
                    <a:pt x="233576" y="1075459"/>
                  </a:lnTo>
                  <a:lnTo>
                    <a:pt x="223276" y="1015712"/>
                  </a:lnTo>
                  <a:lnTo>
                    <a:pt x="212976" y="955964"/>
                  </a:lnTo>
                  <a:lnTo>
                    <a:pt x="202676" y="896216"/>
                  </a:lnTo>
                  <a:lnTo>
                    <a:pt x="192377" y="836468"/>
                  </a:lnTo>
                  <a:lnTo>
                    <a:pt x="182077" y="776721"/>
                  </a:lnTo>
                  <a:lnTo>
                    <a:pt x="171777" y="716973"/>
                  </a:lnTo>
                  <a:lnTo>
                    <a:pt x="161477" y="657225"/>
                  </a:lnTo>
                  <a:lnTo>
                    <a:pt x="151177" y="597477"/>
                  </a:lnTo>
                  <a:lnTo>
                    <a:pt x="140877" y="537729"/>
                  </a:lnTo>
                  <a:lnTo>
                    <a:pt x="130578" y="477982"/>
                  </a:lnTo>
                  <a:lnTo>
                    <a:pt x="120278" y="418234"/>
                  </a:lnTo>
                  <a:lnTo>
                    <a:pt x="109978" y="358486"/>
                  </a:lnTo>
                  <a:lnTo>
                    <a:pt x="99678" y="298738"/>
                  </a:lnTo>
                  <a:lnTo>
                    <a:pt x="89378" y="238991"/>
                  </a:lnTo>
                  <a:lnTo>
                    <a:pt x="79078" y="179243"/>
                  </a:lnTo>
                  <a:lnTo>
                    <a:pt x="68778" y="119495"/>
                  </a:lnTo>
                  <a:lnTo>
                    <a:pt x="58479" y="59747"/>
                  </a:lnTo>
                  <a:lnTo>
                    <a:pt x="48179" y="0"/>
                  </a:lnTo>
                  <a:lnTo>
                    <a:pt x="0" y="9014"/>
                  </a:lnTo>
                  <a:lnTo>
                    <a:pt x="11999" y="68444"/>
                  </a:lnTo>
                  <a:lnTo>
                    <a:pt x="23998" y="127874"/>
                  </a:lnTo>
                  <a:lnTo>
                    <a:pt x="35997" y="187304"/>
                  </a:lnTo>
                  <a:lnTo>
                    <a:pt x="47997" y="246733"/>
                  </a:lnTo>
                  <a:lnTo>
                    <a:pt x="59996" y="306163"/>
                  </a:lnTo>
                  <a:lnTo>
                    <a:pt x="71995" y="365593"/>
                  </a:lnTo>
                  <a:lnTo>
                    <a:pt x="83995" y="425023"/>
                  </a:lnTo>
                  <a:lnTo>
                    <a:pt x="95994" y="484453"/>
                  </a:lnTo>
                  <a:lnTo>
                    <a:pt x="107993" y="543882"/>
                  </a:lnTo>
                  <a:lnTo>
                    <a:pt x="119992" y="603312"/>
                  </a:lnTo>
                  <a:lnTo>
                    <a:pt x="131992" y="662742"/>
                  </a:lnTo>
                  <a:lnTo>
                    <a:pt x="143991" y="722172"/>
                  </a:lnTo>
                  <a:lnTo>
                    <a:pt x="155990" y="781602"/>
                  </a:lnTo>
                  <a:lnTo>
                    <a:pt x="167990" y="841031"/>
                  </a:lnTo>
                  <a:lnTo>
                    <a:pt x="179989" y="900461"/>
                  </a:lnTo>
                  <a:lnTo>
                    <a:pt x="191988" y="959891"/>
                  </a:lnTo>
                  <a:lnTo>
                    <a:pt x="203987" y="1019321"/>
                  </a:lnTo>
                  <a:lnTo>
                    <a:pt x="215987" y="1078751"/>
                  </a:lnTo>
                  <a:lnTo>
                    <a:pt x="227986" y="1138180"/>
                  </a:lnTo>
                  <a:lnTo>
                    <a:pt x="239985" y="1197610"/>
                  </a:lnTo>
                  <a:lnTo>
                    <a:pt x="251985" y="1257040"/>
                  </a:lnTo>
                  <a:close/>
                </a:path>
              </a:pathLst>
            </a:custGeom>
            <a:solidFill>
              <a:srgbClr val="3283FE">
                <a:alpha val="100000"/>
              </a:srgbClr>
            </a:solidFill>
            <a:ln w="13550" cap="flat">
              <a:solidFill>
                <a:srgbClr val="000000">
                  <a:alpha val="100000"/>
                </a:srgbClr>
              </a:solidFill>
              <a:prstDash val="solid"/>
              <a:miter/>
            </a:ln>
          </p:spPr>
          <p:txBody>
            <a:bodyPr/>
            <a:lstStyle/>
            <a:p/>
          </p:txBody>
        </p:sp>
        <p:sp>
          <p:nvSpPr>
            <p:cNvPr id="30" name="pg30"/>
            <p:cNvSpPr/>
            <p:nvPr/>
          </p:nvSpPr>
          <p:spPr>
            <a:xfrm>
              <a:off x="2130861" y="2247786"/>
              <a:ext cx="224486" cy="1259846"/>
            </a:xfrm>
            <a:custGeom>
              <a:avLst/>
              <a:pathLst>
                <a:path w="224486" h="1259846">
                  <a:moveTo>
                    <a:pt x="224486" y="1258512"/>
                  </a:moveTo>
                  <a:lnTo>
                    <a:pt x="215300" y="1198583"/>
                  </a:lnTo>
                  <a:lnTo>
                    <a:pt x="206114" y="1138654"/>
                  </a:lnTo>
                  <a:lnTo>
                    <a:pt x="196929" y="1078725"/>
                  </a:lnTo>
                  <a:lnTo>
                    <a:pt x="187743" y="1018796"/>
                  </a:lnTo>
                  <a:lnTo>
                    <a:pt x="178557" y="958866"/>
                  </a:lnTo>
                  <a:lnTo>
                    <a:pt x="169372" y="898937"/>
                  </a:lnTo>
                  <a:lnTo>
                    <a:pt x="160186" y="839008"/>
                  </a:lnTo>
                  <a:lnTo>
                    <a:pt x="151000" y="779079"/>
                  </a:lnTo>
                  <a:lnTo>
                    <a:pt x="141815" y="719150"/>
                  </a:lnTo>
                  <a:lnTo>
                    <a:pt x="132629" y="659221"/>
                  </a:lnTo>
                  <a:lnTo>
                    <a:pt x="123443" y="599291"/>
                  </a:lnTo>
                  <a:lnTo>
                    <a:pt x="114258" y="539362"/>
                  </a:lnTo>
                  <a:lnTo>
                    <a:pt x="105072" y="479433"/>
                  </a:lnTo>
                  <a:lnTo>
                    <a:pt x="95886" y="419504"/>
                  </a:lnTo>
                  <a:lnTo>
                    <a:pt x="86701" y="359575"/>
                  </a:lnTo>
                  <a:lnTo>
                    <a:pt x="77515" y="299645"/>
                  </a:lnTo>
                  <a:lnTo>
                    <a:pt x="68329" y="239716"/>
                  </a:lnTo>
                  <a:lnTo>
                    <a:pt x="59144" y="179787"/>
                  </a:lnTo>
                  <a:lnTo>
                    <a:pt x="49958" y="119858"/>
                  </a:lnTo>
                  <a:lnTo>
                    <a:pt x="40772" y="59929"/>
                  </a:lnTo>
                  <a:lnTo>
                    <a:pt x="31587" y="0"/>
                  </a:lnTo>
                  <a:lnTo>
                    <a:pt x="0" y="5142"/>
                  </a:lnTo>
                  <a:lnTo>
                    <a:pt x="10299" y="64890"/>
                  </a:lnTo>
                  <a:lnTo>
                    <a:pt x="20599" y="124638"/>
                  </a:lnTo>
                  <a:lnTo>
                    <a:pt x="30899" y="184386"/>
                  </a:lnTo>
                  <a:lnTo>
                    <a:pt x="41199" y="244134"/>
                  </a:lnTo>
                  <a:lnTo>
                    <a:pt x="51499" y="303881"/>
                  </a:lnTo>
                  <a:lnTo>
                    <a:pt x="61799" y="363629"/>
                  </a:lnTo>
                  <a:lnTo>
                    <a:pt x="72098" y="423377"/>
                  </a:lnTo>
                  <a:lnTo>
                    <a:pt x="82398" y="483125"/>
                  </a:lnTo>
                  <a:lnTo>
                    <a:pt x="92698" y="542872"/>
                  </a:lnTo>
                  <a:lnTo>
                    <a:pt x="102998" y="602620"/>
                  </a:lnTo>
                  <a:lnTo>
                    <a:pt x="113298" y="662368"/>
                  </a:lnTo>
                  <a:lnTo>
                    <a:pt x="123598" y="722116"/>
                  </a:lnTo>
                  <a:lnTo>
                    <a:pt x="133897" y="781864"/>
                  </a:lnTo>
                  <a:lnTo>
                    <a:pt x="144197" y="841611"/>
                  </a:lnTo>
                  <a:lnTo>
                    <a:pt x="154497" y="901359"/>
                  </a:lnTo>
                  <a:lnTo>
                    <a:pt x="164797" y="961107"/>
                  </a:lnTo>
                  <a:lnTo>
                    <a:pt x="175097" y="1020855"/>
                  </a:lnTo>
                  <a:lnTo>
                    <a:pt x="185397" y="1080602"/>
                  </a:lnTo>
                  <a:lnTo>
                    <a:pt x="195697" y="1140350"/>
                  </a:lnTo>
                  <a:lnTo>
                    <a:pt x="205996" y="1200098"/>
                  </a:lnTo>
                  <a:lnTo>
                    <a:pt x="216296" y="1259846"/>
                  </a:lnTo>
                  <a:close/>
                </a:path>
              </a:pathLst>
            </a:custGeom>
            <a:solidFill>
              <a:srgbClr val="00CC99">
                <a:alpha val="100000"/>
              </a:srgbClr>
            </a:solidFill>
            <a:ln w="13550" cap="flat">
              <a:solidFill>
                <a:srgbClr val="000000">
                  <a:alpha val="100000"/>
                </a:srgbClr>
              </a:solidFill>
              <a:prstDash val="solid"/>
              <a:miter/>
            </a:ln>
          </p:spPr>
          <p:txBody>
            <a:bodyPr/>
            <a:lstStyle/>
            <a:p/>
          </p:txBody>
        </p:sp>
        <p:sp>
          <p:nvSpPr>
            <p:cNvPr id="31" name="pg31"/>
            <p:cNvSpPr/>
            <p:nvPr/>
          </p:nvSpPr>
          <p:spPr>
            <a:xfrm>
              <a:off x="2162448" y="2243234"/>
              <a:ext cx="201107" cy="1263064"/>
            </a:xfrm>
            <a:custGeom>
              <a:avLst/>
              <a:pathLst>
                <a:path w="201107" h="1263064">
                  <a:moveTo>
                    <a:pt x="201107" y="1261884"/>
                  </a:moveTo>
                  <a:lnTo>
                    <a:pt x="193039" y="1201794"/>
                  </a:lnTo>
                  <a:lnTo>
                    <a:pt x="184970" y="1141705"/>
                  </a:lnTo>
                  <a:lnTo>
                    <a:pt x="176901" y="1081615"/>
                  </a:lnTo>
                  <a:lnTo>
                    <a:pt x="168832" y="1021525"/>
                  </a:lnTo>
                  <a:lnTo>
                    <a:pt x="160763" y="961435"/>
                  </a:lnTo>
                  <a:lnTo>
                    <a:pt x="152695" y="901346"/>
                  </a:lnTo>
                  <a:lnTo>
                    <a:pt x="144626" y="841256"/>
                  </a:lnTo>
                  <a:lnTo>
                    <a:pt x="136557" y="781166"/>
                  </a:lnTo>
                  <a:lnTo>
                    <a:pt x="128488" y="721076"/>
                  </a:lnTo>
                  <a:lnTo>
                    <a:pt x="120419" y="660987"/>
                  </a:lnTo>
                  <a:lnTo>
                    <a:pt x="112350" y="600897"/>
                  </a:lnTo>
                  <a:lnTo>
                    <a:pt x="104282" y="540807"/>
                  </a:lnTo>
                  <a:lnTo>
                    <a:pt x="96213" y="480717"/>
                  </a:lnTo>
                  <a:lnTo>
                    <a:pt x="88144" y="420628"/>
                  </a:lnTo>
                  <a:lnTo>
                    <a:pt x="80075" y="360538"/>
                  </a:lnTo>
                  <a:lnTo>
                    <a:pt x="72006" y="300448"/>
                  </a:lnTo>
                  <a:lnTo>
                    <a:pt x="63938" y="240358"/>
                  </a:lnTo>
                  <a:lnTo>
                    <a:pt x="55869" y="180269"/>
                  </a:lnTo>
                  <a:lnTo>
                    <a:pt x="47800" y="120179"/>
                  </a:lnTo>
                  <a:lnTo>
                    <a:pt x="39731" y="60089"/>
                  </a:lnTo>
                  <a:lnTo>
                    <a:pt x="31662" y="0"/>
                  </a:lnTo>
                  <a:lnTo>
                    <a:pt x="0" y="4552"/>
                  </a:lnTo>
                  <a:lnTo>
                    <a:pt x="9185" y="64481"/>
                  </a:lnTo>
                  <a:lnTo>
                    <a:pt x="18371" y="124410"/>
                  </a:lnTo>
                  <a:lnTo>
                    <a:pt x="27556" y="184339"/>
                  </a:lnTo>
                  <a:lnTo>
                    <a:pt x="36742" y="244268"/>
                  </a:lnTo>
                  <a:lnTo>
                    <a:pt x="45928" y="304197"/>
                  </a:lnTo>
                  <a:lnTo>
                    <a:pt x="55113" y="364127"/>
                  </a:lnTo>
                  <a:lnTo>
                    <a:pt x="64299" y="424056"/>
                  </a:lnTo>
                  <a:lnTo>
                    <a:pt x="73485" y="483985"/>
                  </a:lnTo>
                  <a:lnTo>
                    <a:pt x="82670" y="543914"/>
                  </a:lnTo>
                  <a:lnTo>
                    <a:pt x="91856" y="603843"/>
                  </a:lnTo>
                  <a:lnTo>
                    <a:pt x="101042" y="663773"/>
                  </a:lnTo>
                  <a:lnTo>
                    <a:pt x="110227" y="723702"/>
                  </a:lnTo>
                  <a:lnTo>
                    <a:pt x="119413" y="783631"/>
                  </a:lnTo>
                  <a:lnTo>
                    <a:pt x="128599" y="843560"/>
                  </a:lnTo>
                  <a:lnTo>
                    <a:pt x="137784" y="903489"/>
                  </a:lnTo>
                  <a:lnTo>
                    <a:pt x="146970" y="963418"/>
                  </a:lnTo>
                  <a:lnTo>
                    <a:pt x="156156" y="1023348"/>
                  </a:lnTo>
                  <a:lnTo>
                    <a:pt x="165341" y="1083277"/>
                  </a:lnTo>
                  <a:lnTo>
                    <a:pt x="174527" y="1143206"/>
                  </a:lnTo>
                  <a:lnTo>
                    <a:pt x="183713" y="1203135"/>
                  </a:lnTo>
                  <a:lnTo>
                    <a:pt x="192898" y="1263064"/>
                  </a:lnTo>
                  <a:close/>
                </a:path>
              </a:pathLst>
            </a:custGeom>
            <a:solidFill>
              <a:srgbClr val="FE00FA">
                <a:alpha val="100000"/>
              </a:srgbClr>
            </a:solidFill>
            <a:ln w="13550" cap="flat">
              <a:solidFill>
                <a:srgbClr val="000000">
                  <a:alpha val="100000"/>
                </a:srgbClr>
              </a:solidFill>
              <a:prstDash val="solid"/>
              <a:miter/>
            </a:ln>
          </p:spPr>
          <p:txBody>
            <a:bodyPr/>
            <a:lstStyle/>
            <a:p/>
          </p:txBody>
        </p:sp>
        <p:sp>
          <p:nvSpPr>
            <p:cNvPr id="32" name="pg32"/>
            <p:cNvSpPr/>
            <p:nvPr/>
          </p:nvSpPr>
          <p:spPr>
            <a:xfrm>
              <a:off x="2194111" y="2239321"/>
              <a:ext cx="177564" cy="1265797"/>
            </a:xfrm>
            <a:custGeom>
              <a:avLst/>
              <a:pathLst>
                <a:path w="177564" h="1265797">
                  <a:moveTo>
                    <a:pt x="177564" y="1264783"/>
                  </a:moveTo>
                  <a:lnTo>
                    <a:pt x="170600" y="1204555"/>
                  </a:lnTo>
                  <a:lnTo>
                    <a:pt x="163636" y="1144327"/>
                  </a:lnTo>
                  <a:lnTo>
                    <a:pt x="156672" y="1084100"/>
                  </a:lnTo>
                  <a:lnTo>
                    <a:pt x="149708" y="1023872"/>
                  </a:lnTo>
                  <a:lnTo>
                    <a:pt x="142744" y="963644"/>
                  </a:lnTo>
                  <a:lnTo>
                    <a:pt x="135780" y="903416"/>
                  </a:lnTo>
                  <a:lnTo>
                    <a:pt x="128816" y="843188"/>
                  </a:lnTo>
                  <a:lnTo>
                    <a:pt x="121852" y="782961"/>
                  </a:lnTo>
                  <a:lnTo>
                    <a:pt x="114887" y="722733"/>
                  </a:lnTo>
                  <a:lnTo>
                    <a:pt x="107923" y="662505"/>
                  </a:lnTo>
                  <a:lnTo>
                    <a:pt x="100959" y="602277"/>
                  </a:lnTo>
                  <a:lnTo>
                    <a:pt x="93995" y="542050"/>
                  </a:lnTo>
                  <a:lnTo>
                    <a:pt x="87031" y="481822"/>
                  </a:lnTo>
                  <a:lnTo>
                    <a:pt x="80067" y="421594"/>
                  </a:lnTo>
                  <a:lnTo>
                    <a:pt x="73103" y="361366"/>
                  </a:lnTo>
                  <a:lnTo>
                    <a:pt x="66139" y="301138"/>
                  </a:lnTo>
                  <a:lnTo>
                    <a:pt x="59175" y="240911"/>
                  </a:lnTo>
                  <a:lnTo>
                    <a:pt x="52211" y="180683"/>
                  </a:lnTo>
                  <a:lnTo>
                    <a:pt x="45247" y="120455"/>
                  </a:lnTo>
                  <a:lnTo>
                    <a:pt x="38283" y="60227"/>
                  </a:lnTo>
                  <a:lnTo>
                    <a:pt x="31319" y="0"/>
                  </a:lnTo>
                  <a:lnTo>
                    <a:pt x="0" y="3913"/>
                  </a:lnTo>
                  <a:lnTo>
                    <a:pt x="8068" y="64002"/>
                  </a:lnTo>
                  <a:lnTo>
                    <a:pt x="16137" y="124092"/>
                  </a:lnTo>
                  <a:lnTo>
                    <a:pt x="24206" y="184182"/>
                  </a:lnTo>
                  <a:lnTo>
                    <a:pt x="32275" y="244272"/>
                  </a:lnTo>
                  <a:lnTo>
                    <a:pt x="40344" y="304361"/>
                  </a:lnTo>
                  <a:lnTo>
                    <a:pt x="48412" y="364451"/>
                  </a:lnTo>
                  <a:lnTo>
                    <a:pt x="56481" y="424541"/>
                  </a:lnTo>
                  <a:lnTo>
                    <a:pt x="64550" y="484631"/>
                  </a:lnTo>
                  <a:lnTo>
                    <a:pt x="72619" y="544720"/>
                  </a:lnTo>
                  <a:lnTo>
                    <a:pt x="80688" y="604810"/>
                  </a:lnTo>
                  <a:lnTo>
                    <a:pt x="88756" y="664900"/>
                  </a:lnTo>
                  <a:lnTo>
                    <a:pt x="96825" y="724990"/>
                  </a:lnTo>
                  <a:lnTo>
                    <a:pt x="104894" y="785079"/>
                  </a:lnTo>
                  <a:lnTo>
                    <a:pt x="112963" y="845169"/>
                  </a:lnTo>
                  <a:lnTo>
                    <a:pt x="121032" y="905259"/>
                  </a:lnTo>
                  <a:lnTo>
                    <a:pt x="129100" y="965349"/>
                  </a:lnTo>
                  <a:lnTo>
                    <a:pt x="137169" y="1025438"/>
                  </a:lnTo>
                  <a:lnTo>
                    <a:pt x="145238" y="1085528"/>
                  </a:lnTo>
                  <a:lnTo>
                    <a:pt x="153307" y="1145618"/>
                  </a:lnTo>
                  <a:lnTo>
                    <a:pt x="161376" y="1205708"/>
                  </a:lnTo>
                  <a:lnTo>
                    <a:pt x="169444" y="1265797"/>
                  </a:lnTo>
                  <a:close/>
                </a:path>
              </a:pathLst>
            </a:custGeom>
            <a:solidFill>
              <a:srgbClr val="3B00FB">
                <a:alpha val="100000"/>
              </a:srgbClr>
            </a:solidFill>
            <a:ln w="13550" cap="flat">
              <a:solidFill>
                <a:srgbClr val="000000">
                  <a:alpha val="100000"/>
                </a:srgbClr>
              </a:solidFill>
              <a:prstDash val="solid"/>
              <a:miter/>
            </a:ln>
          </p:spPr>
          <p:txBody>
            <a:bodyPr/>
            <a:lstStyle/>
            <a:p/>
          </p:txBody>
        </p:sp>
        <p:sp>
          <p:nvSpPr>
            <p:cNvPr id="33" name="pg33"/>
            <p:cNvSpPr/>
            <p:nvPr/>
          </p:nvSpPr>
          <p:spPr>
            <a:xfrm>
              <a:off x="2225430" y="2236264"/>
              <a:ext cx="153639" cy="1267840"/>
            </a:xfrm>
            <a:custGeom>
              <a:avLst/>
              <a:pathLst>
                <a:path w="153639" h="1267840">
                  <a:moveTo>
                    <a:pt x="153639" y="1267047"/>
                  </a:moveTo>
                  <a:lnTo>
                    <a:pt x="147681" y="1206711"/>
                  </a:lnTo>
                  <a:lnTo>
                    <a:pt x="141723" y="1146376"/>
                  </a:lnTo>
                  <a:lnTo>
                    <a:pt x="135765" y="1086040"/>
                  </a:lnTo>
                  <a:lnTo>
                    <a:pt x="129807" y="1025705"/>
                  </a:lnTo>
                  <a:lnTo>
                    <a:pt x="123848" y="965369"/>
                  </a:lnTo>
                  <a:lnTo>
                    <a:pt x="117890" y="905033"/>
                  </a:lnTo>
                  <a:lnTo>
                    <a:pt x="111932" y="844698"/>
                  </a:lnTo>
                  <a:lnTo>
                    <a:pt x="105974" y="784362"/>
                  </a:lnTo>
                  <a:lnTo>
                    <a:pt x="100016" y="724027"/>
                  </a:lnTo>
                  <a:lnTo>
                    <a:pt x="94058" y="663691"/>
                  </a:lnTo>
                  <a:lnTo>
                    <a:pt x="88100" y="603355"/>
                  </a:lnTo>
                  <a:lnTo>
                    <a:pt x="82142" y="543020"/>
                  </a:lnTo>
                  <a:lnTo>
                    <a:pt x="76184" y="482684"/>
                  </a:lnTo>
                  <a:lnTo>
                    <a:pt x="70225" y="422349"/>
                  </a:lnTo>
                  <a:lnTo>
                    <a:pt x="64267" y="362013"/>
                  </a:lnTo>
                  <a:lnTo>
                    <a:pt x="58309" y="301677"/>
                  </a:lnTo>
                  <a:lnTo>
                    <a:pt x="52351" y="241342"/>
                  </a:lnTo>
                  <a:lnTo>
                    <a:pt x="46393" y="181006"/>
                  </a:lnTo>
                  <a:lnTo>
                    <a:pt x="40435" y="120671"/>
                  </a:lnTo>
                  <a:lnTo>
                    <a:pt x="34477" y="60335"/>
                  </a:lnTo>
                  <a:lnTo>
                    <a:pt x="28519" y="0"/>
                  </a:lnTo>
                  <a:lnTo>
                    <a:pt x="0" y="3056"/>
                  </a:lnTo>
                  <a:lnTo>
                    <a:pt x="6964" y="63284"/>
                  </a:lnTo>
                  <a:lnTo>
                    <a:pt x="13928" y="123512"/>
                  </a:lnTo>
                  <a:lnTo>
                    <a:pt x="20892" y="183740"/>
                  </a:lnTo>
                  <a:lnTo>
                    <a:pt x="27856" y="243967"/>
                  </a:lnTo>
                  <a:lnTo>
                    <a:pt x="34820" y="304195"/>
                  </a:lnTo>
                  <a:lnTo>
                    <a:pt x="41784" y="364423"/>
                  </a:lnTo>
                  <a:lnTo>
                    <a:pt x="48748" y="424651"/>
                  </a:lnTo>
                  <a:lnTo>
                    <a:pt x="55712" y="484878"/>
                  </a:lnTo>
                  <a:lnTo>
                    <a:pt x="62676" y="545106"/>
                  </a:lnTo>
                  <a:lnTo>
                    <a:pt x="69640" y="605334"/>
                  </a:lnTo>
                  <a:lnTo>
                    <a:pt x="76604" y="665562"/>
                  </a:lnTo>
                  <a:lnTo>
                    <a:pt x="83568" y="725790"/>
                  </a:lnTo>
                  <a:lnTo>
                    <a:pt x="90533" y="786017"/>
                  </a:lnTo>
                  <a:lnTo>
                    <a:pt x="97497" y="846245"/>
                  </a:lnTo>
                  <a:lnTo>
                    <a:pt x="104461" y="906473"/>
                  </a:lnTo>
                  <a:lnTo>
                    <a:pt x="111425" y="966701"/>
                  </a:lnTo>
                  <a:lnTo>
                    <a:pt x="118389" y="1026928"/>
                  </a:lnTo>
                  <a:lnTo>
                    <a:pt x="125353" y="1087156"/>
                  </a:lnTo>
                  <a:lnTo>
                    <a:pt x="132317" y="1147384"/>
                  </a:lnTo>
                  <a:lnTo>
                    <a:pt x="139281" y="1207612"/>
                  </a:lnTo>
                  <a:lnTo>
                    <a:pt x="146245" y="1267840"/>
                  </a:lnTo>
                  <a:close/>
                </a:path>
              </a:pathLst>
            </a:custGeom>
            <a:solidFill>
              <a:srgbClr val="F26A21">
                <a:alpha val="100000"/>
              </a:srgbClr>
            </a:solidFill>
            <a:ln w="13550" cap="flat">
              <a:solidFill>
                <a:srgbClr val="000000">
                  <a:alpha val="100000"/>
                </a:srgbClr>
              </a:solidFill>
              <a:prstDash val="solid"/>
              <a:miter/>
            </a:ln>
          </p:spPr>
          <p:txBody>
            <a:bodyPr/>
            <a:lstStyle/>
            <a:p/>
          </p:txBody>
        </p:sp>
        <p:sp>
          <p:nvSpPr>
            <p:cNvPr id="34" name="pg34"/>
            <p:cNvSpPr/>
            <p:nvPr/>
          </p:nvSpPr>
          <p:spPr>
            <a:xfrm>
              <a:off x="2253950" y="2227944"/>
              <a:ext cx="168912" cy="1275367"/>
            </a:xfrm>
            <a:custGeom>
              <a:avLst/>
              <a:pathLst>
                <a:path w="168912" h="1275367">
                  <a:moveTo>
                    <a:pt x="168912" y="1273210"/>
                  </a:moveTo>
                  <a:lnTo>
                    <a:pt x="168912" y="1212581"/>
                  </a:lnTo>
                  <a:lnTo>
                    <a:pt x="168912" y="1151952"/>
                  </a:lnTo>
                  <a:lnTo>
                    <a:pt x="168912" y="1091323"/>
                  </a:lnTo>
                  <a:lnTo>
                    <a:pt x="168912" y="1030694"/>
                  </a:lnTo>
                  <a:lnTo>
                    <a:pt x="168912" y="970065"/>
                  </a:lnTo>
                  <a:lnTo>
                    <a:pt x="168912" y="909435"/>
                  </a:lnTo>
                  <a:lnTo>
                    <a:pt x="168912" y="848806"/>
                  </a:lnTo>
                  <a:lnTo>
                    <a:pt x="168912" y="788177"/>
                  </a:lnTo>
                  <a:lnTo>
                    <a:pt x="168912" y="727548"/>
                  </a:lnTo>
                  <a:lnTo>
                    <a:pt x="168912" y="666919"/>
                  </a:lnTo>
                  <a:lnTo>
                    <a:pt x="168912" y="606290"/>
                  </a:lnTo>
                  <a:lnTo>
                    <a:pt x="168912" y="545661"/>
                  </a:lnTo>
                  <a:lnTo>
                    <a:pt x="168912" y="485032"/>
                  </a:lnTo>
                  <a:lnTo>
                    <a:pt x="168912" y="424403"/>
                  </a:lnTo>
                  <a:lnTo>
                    <a:pt x="168912" y="363774"/>
                  </a:lnTo>
                  <a:lnTo>
                    <a:pt x="168912" y="303145"/>
                  </a:lnTo>
                  <a:lnTo>
                    <a:pt x="168912" y="242516"/>
                  </a:lnTo>
                  <a:lnTo>
                    <a:pt x="168912" y="181887"/>
                  </a:lnTo>
                  <a:lnTo>
                    <a:pt x="168912" y="121258"/>
                  </a:lnTo>
                  <a:lnTo>
                    <a:pt x="168912" y="60629"/>
                  </a:lnTo>
                  <a:lnTo>
                    <a:pt x="168912" y="0"/>
                  </a:lnTo>
                  <a:lnTo>
                    <a:pt x="84353" y="2081"/>
                  </a:lnTo>
                  <a:lnTo>
                    <a:pt x="0" y="8319"/>
                  </a:lnTo>
                  <a:lnTo>
                    <a:pt x="5958" y="68655"/>
                  </a:lnTo>
                  <a:lnTo>
                    <a:pt x="11916" y="128990"/>
                  </a:lnTo>
                  <a:lnTo>
                    <a:pt x="17874" y="189326"/>
                  </a:lnTo>
                  <a:lnTo>
                    <a:pt x="23832" y="249662"/>
                  </a:lnTo>
                  <a:lnTo>
                    <a:pt x="29790" y="309997"/>
                  </a:lnTo>
                  <a:lnTo>
                    <a:pt x="35748" y="370333"/>
                  </a:lnTo>
                  <a:lnTo>
                    <a:pt x="41706" y="430668"/>
                  </a:lnTo>
                  <a:lnTo>
                    <a:pt x="47664" y="491004"/>
                  </a:lnTo>
                  <a:lnTo>
                    <a:pt x="53623" y="551340"/>
                  </a:lnTo>
                  <a:lnTo>
                    <a:pt x="59581" y="611675"/>
                  </a:lnTo>
                  <a:lnTo>
                    <a:pt x="65539" y="672011"/>
                  </a:lnTo>
                  <a:lnTo>
                    <a:pt x="71497" y="732346"/>
                  </a:lnTo>
                  <a:lnTo>
                    <a:pt x="77455" y="792682"/>
                  </a:lnTo>
                  <a:lnTo>
                    <a:pt x="83413" y="853018"/>
                  </a:lnTo>
                  <a:lnTo>
                    <a:pt x="89371" y="913353"/>
                  </a:lnTo>
                  <a:lnTo>
                    <a:pt x="95329" y="973689"/>
                  </a:lnTo>
                  <a:lnTo>
                    <a:pt x="101287" y="1034024"/>
                  </a:lnTo>
                  <a:lnTo>
                    <a:pt x="107246" y="1094360"/>
                  </a:lnTo>
                  <a:lnTo>
                    <a:pt x="113204" y="1154696"/>
                  </a:lnTo>
                  <a:lnTo>
                    <a:pt x="119162" y="1215031"/>
                  </a:lnTo>
                  <a:lnTo>
                    <a:pt x="125120" y="1275367"/>
                  </a:lnTo>
                  <a:close/>
                </a:path>
              </a:pathLst>
            </a:custGeom>
            <a:solidFill>
              <a:srgbClr val="E8E8E8">
                <a:alpha val="100000"/>
              </a:srgbClr>
            </a:solidFill>
            <a:ln w="13550" cap="flat">
              <a:solidFill>
                <a:srgbClr val="000000">
                  <a:alpha val="100000"/>
                </a:srgbClr>
              </a:solidFill>
              <a:prstDash val="solid"/>
              <a:miter/>
            </a:ln>
          </p:spPr>
          <p:txBody>
            <a:bodyPr/>
            <a:lstStyle/>
            <a:p/>
          </p:txBody>
        </p:sp>
        <p:sp>
          <p:nvSpPr>
            <p:cNvPr id="35" name="tx35"/>
            <p:cNvSpPr/>
            <p:nvPr/>
          </p:nvSpPr>
          <p:spPr>
            <a:xfrm>
              <a:off x="2175928" y="3869192"/>
              <a:ext cx="493867" cy="155173"/>
            </a:xfrm>
            <a:prstGeom prst="rect">
              <a:avLst/>
            </a:prstGeom>
            <a:noFill/>
          </p:spPr>
          <p:txBody>
            <a:bodyPr lIns="0" rIns="0" tIns="0" bIns="0" anchorCtr="1" anchor="ctr" wrap="none"/>
            <a:lstStyle/>
            <a:p>
              <a:pPr algn="l" marL="0" marR="0" indent="0">
                <a:spcBef>
                  <a:spcPts val="0"/>
                </a:spcBef>
                <a:spcAft>
                  <a:spcPts val="0"/>
                </a:spcAft>
              </a:pPr>
              <a:r>
                <a:rPr sz="1707" i="0" b="1">
                  <a:solidFill>
                    <a:srgbClr val="000000">
                      <a:alpha val="100000"/>
                    </a:srgbClr>
                  </a:solidFill>
                  <a:latin typeface="Arial"/>
                  <a:cs typeface="Arial"/>
                </a:rPr>
                <a:t>9.7m</a:t>
              </a:r>
            </a:p>
          </p:txBody>
        </p:sp>
        <p:sp>
          <p:nvSpPr>
            <p:cNvPr id="36" name="tx36"/>
            <p:cNvSpPr/>
            <p:nvPr/>
          </p:nvSpPr>
          <p:spPr>
            <a:xfrm>
              <a:off x="4643405" y="2106318"/>
              <a:ext cx="291309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 DTP3 unvaccinated (% of total unvaccinated)</a:t>
              </a:r>
            </a:p>
          </p:txBody>
        </p:sp>
        <p:sp>
          <p:nvSpPr>
            <p:cNvPr id="37" name="rc37"/>
            <p:cNvSpPr/>
            <p:nvPr/>
          </p:nvSpPr>
          <p:spPr>
            <a:xfrm>
              <a:off x="4652405" y="2299665"/>
              <a:ext cx="201456" cy="201456"/>
            </a:xfrm>
            <a:prstGeom prst="rect">
              <a:avLst/>
            </a:prstGeom>
            <a:solidFill>
              <a:srgbClr val="7ED7D1">
                <a:alpha val="100000"/>
              </a:srgbClr>
            </a:solidFill>
            <a:ln w="13550" cap="flat">
              <a:solidFill>
                <a:srgbClr val="000000">
                  <a:alpha val="100000"/>
                </a:srgbClr>
              </a:solidFill>
              <a:prstDash val="solid"/>
              <a:miter/>
            </a:ln>
          </p:spPr>
          <p:txBody>
            <a:bodyPr/>
            <a:lstStyle/>
            <a:p/>
          </p:txBody>
        </p:sp>
        <p:sp>
          <p:nvSpPr>
            <p:cNvPr id="38" name="rc38"/>
            <p:cNvSpPr/>
            <p:nvPr/>
          </p:nvSpPr>
          <p:spPr>
            <a:xfrm>
              <a:off x="4652405" y="2519121"/>
              <a:ext cx="201456" cy="201456"/>
            </a:xfrm>
            <a:prstGeom prst="rect">
              <a:avLst/>
            </a:prstGeom>
            <a:solidFill>
              <a:srgbClr val="66B0FF">
                <a:alpha val="100000"/>
              </a:srgbClr>
            </a:solidFill>
            <a:ln w="13550" cap="flat">
              <a:solidFill>
                <a:srgbClr val="000000">
                  <a:alpha val="100000"/>
                </a:srgbClr>
              </a:solidFill>
              <a:prstDash val="solid"/>
              <a:miter/>
            </a:ln>
          </p:spPr>
          <p:txBody>
            <a:bodyPr/>
            <a:lstStyle/>
            <a:p/>
          </p:txBody>
        </p:sp>
        <p:sp>
          <p:nvSpPr>
            <p:cNvPr id="39" name="rc39"/>
            <p:cNvSpPr/>
            <p:nvPr/>
          </p:nvSpPr>
          <p:spPr>
            <a:xfrm>
              <a:off x="4652405" y="2738577"/>
              <a:ext cx="201456" cy="201456"/>
            </a:xfrm>
            <a:prstGeom prst="rect">
              <a:avLst/>
            </a:prstGeom>
            <a:solidFill>
              <a:srgbClr val="822E1C">
                <a:alpha val="100000"/>
              </a:srgbClr>
            </a:solidFill>
            <a:ln w="13550" cap="flat">
              <a:solidFill>
                <a:srgbClr val="000000">
                  <a:alpha val="100000"/>
                </a:srgbClr>
              </a:solidFill>
              <a:prstDash val="solid"/>
              <a:miter/>
            </a:ln>
          </p:spPr>
          <p:txBody>
            <a:bodyPr/>
            <a:lstStyle/>
            <a:p/>
          </p:txBody>
        </p:sp>
        <p:sp>
          <p:nvSpPr>
            <p:cNvPr id="40" name="rc40"/>
            <p:cNvSpPr/>
            <p:nvPr/>
          </p:nvSpPr>
          <p:spPr>
            <a:xfrm>
              <a:off x="4652405" y="2958033"/>
              <a:ext cx="201456" cy="201456"/>
            </a:xfrm>
            <a:prstGeom prst="rect">
              <a:avLst/>
            </a:prstGeom>
            <a:solidFill>
              <a:srgbClr val="1C7F93">
                <a:alpha val="100000"/>
              </a:srgbClr>
            </a:solidFill>
            <a:ln w="13550" cap="flat">
              <a:solidFill>
                <a:srgbClr val="000000">
                  <a:alpha val="100000"/>
                </a:srgbClr>
              </a:solidFill>
              <a:prstDash val="solid"/>
              <a:miter/>
            </a:ln>
          </p:spPr>
          <p:txBody>
            <a:bodyPr/>
            <a:lstStyle/>
            <a:p/>
          </p:txBody>
        </p:sp>
        <p:sp>
          <p:nvSpPr>
            <p:cNvPr id="41" name="rc41"/>
            <p:cNvSpPr/>
            <p:nvPr/>
          </p:nvSpPr>
          <p:spPr>
            <a:xfrm>
              <a:off x="4652405" y="3177489"/>
              <a:ext cx="201456" cy="201456"/>
            </a:xfrm>
            <a:prstGeom prst="rect">
              <a:avLst/>
            </a:prstGeom>
            <a:solidFill>
              <a:srgbClr val="AAF400">
                <a:alpha val="100000"/>
              </a:srgbClr>
            </a:solidFill>
            <a:ln w="13550" cap="flat">
              <a:solidFill>
                <a:srgbClr val="000000">
                  <a:alpha val="100000"/>
                </a:srgbClr>
              </a:solidFill>
              <a:prstDash val="solid"/>
              <a:miter/>
            </a:ln>
          </p:spPr>
          <p:txBody>
            <a:bodyPr/>
            <a:lstStyle/>
            <a:p/>
          </p:txBody>
        </p:sp>
        <p:sp>
          <p:nvSpPr>
            <p:cNvPr id="42" name="rc42"/>
            <p:cNvSpPr/>
            <p:nvPr/>
          </p:nvSpPr>
          <p:spPr>
            <a:xfrm>
              <a:off x="4652405" y="3396945"/>
              <a:ext cx="201456" cy="201456"/>
            </a:xfrm>
            <a:prstGeom prst="rect">
              <a:avLst/>
            </a:prstGeom>
            <a:solidFill>
              <a:srgbClr val="DEA0FD">
                <a:alpha val="100000"/>
              </a:srgbClr>
            </a:solidFill>
            <a:ln w="13550" cap="flat">
              <a:solidFill>
                <a:srgbClr val="000000">
                  <a:alpha val="100000"/>
                </a:srgbClr>
              </a:solidFill>
              <a:prstDash val="solid"/>
              <a:miter/>
            </a:ln>
          </p:spPr>
          <p:txBody>
            <a:bodyPr/>
            <a:lstStyle/>
            <a:p/>
          </p:txBody>
        </p:sp>
        <p:sp>
          <p:nvSpPr>
            <p:cNvPr id="43" name="rc43"/>
            <p:cNvSpPr/>
            <p:nvPr/>
          </p:nvSpPr>
          <p:spPr>
            <a:xfrm>
              <a:off x="4652405" y="3616401"/>
              <a:ext cx="201456" cy="201456"/>
            </a:xfrm>
            <a:prstGeom prst="rect">
              <a:avLst/>
            </a:prstGeom>
            <a:solidFill>
              <a:srgbClr val="C075A6">
                <a:alpha val="100000"/>
              </a:srgbClr>
            </a:solidFill>
            <a:ln w="13550" cap="flat">
              <a:solidFill>
                <a:srgbClr val="000000">
                  <a:alpha val="100000"/>
                </a:srgbClr>
              </a:solidFill>
              <a:prstDash val="solid"/>
              <a:miter/>
            </a:ln>
          </p:spPr>
          <p:txBody>
            <a:bodyPr/>
            <a:lstStyle/>
            <a:p/>
          </p:txBody>
        </p:sp>
        <p:sp>
          <p:nvSpPr>
            <p:cNvPr id="44" name="rc44"/>
            <p:cNvSpPr/>
            <p:nvPr/>
          </p:nvSpPr>
          <p:spPr>
            <a:xfrm>
              <a:off x="4652405" y="3835857"/>
              <a:ext cx="201456" cy="201456"/>
            </a:xfrm>
            <a:prstGeom prst="rect">
              <a:avLst/>
            </a:prstGeom>
            <a:solidFill>
              <a:srgbClr val="F7E1A0">
                <a:alpha val="100000"/>
              </a:srgbClr>
            </a:solidFill>
            <a:ln w="13550" cap="flat">
              <a:solidFill>
                <a:srgbClr val="000000">
                  <a:alpha val="100000"/>
                </a:srgbClr>
              </a:solidFill>
              <a:prstDash val="solid"/>
              <a:miter/>
            </a:ln>
          </p:spPr>
          <p:txBody>
            <a:bodyPr/>
            <a:lstStyle/>
            <a:p/>
          </p:txBody>
        </p:sp>
        <p:sp>
          <p:nvSpPr>
            <p:cNvPr id="45" name="rc45"/>
            <p:cNvSpPr/>
            <p:nvPr/>
          </p:nvSpPr>
          <p:spPr>
            <a:xfrm>
              <a:off x="4652405" y="4055313"/>
              <a:ext cx="201456" cy="201456"/>
            </a:xfrm>
            <a:prstGeom prst="rect">
              <a:avLst/>
            </a:prstGeom>
            <a:solidFill>
              <a:srgbClr val="FC1CBF">
                <a:alpha val="100000"/>
              </a:srgbClr>
            </a:solidFill>
            <a:ln w="13550" cap="flat">
              <a:solidFill>
                <a:srgbClr val="000000">
                  <a:alpha val="100000"/>
                </a:srgbClr>
              </a:solidFill>
              <a:prstDash val="solid"/>
              <a:miter/>
            </a:ln>
          </p:spPr>
          <p:txBody>
            <a:bodyPr/>
            <a:lstStyle/>
            <a:p/>
          </p:txBody>
        </p:sp>
        <p:sp>
          <p:nvSpPr>
            <p:cNvPr id="46" name="rc46"/>
            <p:cNvSpPr/>
            <p:nvPr/>
          </p:nvSpPr>
          <p:spPr>
            <a:xfrm>
              <a:off x="4652405" y="4274769"/>
              <a:ext cx="201456" cy="201456"/>
            </a:xfrm>
            <a:prstGeom prst="rect">
              <a:avLst/>
            </a:prstGeom>
            <a:solidFill>
              <a:srgbClr val="FA0087">
                <a:alpha val="100000"/>
              </a:srgbClr>
            </a:solidFill>
            <a:ln w="13550" cap="flat">
              <a:solidFill>
                <a:srgbClr val="000000">
                  <a:alpha val="100000"/>
                </a:srgbClr>
              </a:solidFill>
              <a:prstDash val="solid"/>
              <a:miter/>
            </a:ln>
          </p:spPr>
          <p:txBody>
            <a:bodyPr/>
            <a:lstStyle/>
            <a:p/>
          </p:txBody>
        </p:sp>
        <p:sp>
          <p:nvSpPr>
            <p:cNvPr id="47" name="rc47"/>
            <p:cNvSpPr/>
            <p:nvPr/>
          </p:nvSpPr>
          <p:spPr>
            <a:xfrm>
              <a:off x="4652405" y="4494225"/>
              <a:ext cx="201456" cy="201456"/>
            </a:xfrm>
            <a:prstGeom prst="rect">
              <a:avLst/>
            </a:prstGeom>
            <a:solidFill>
              <a:srgbClr val="1CBE4F">
                <a:alpha val="100000"/>
              </a:srgbClr>
            </a:solidFill>
            <a:ln w="13550" cap="flat">
              <a:solidFill>
                <a:srgbClr val="000000">
                  <a:alpha val="100000"/>
                </a:srgbClr>
              </a:solidFill>
              <a:prstDash val="solid"/>
              <a:miter/>
            </a:ln>
          </p:spPr>
          <p:txBody>
            <a:bodyPr/>
            <a:lstStyle/>
            <a:p/>
          </p:txBody>
        </p:sp>
        <p:sp>
          <p:nvSpPr>
            <p:cNvPr id="48" name="rc48"/>
            <p:cNvSpPr/>
            <p:nvPr/>
          </p:nvSpPr>
          <p:spPr>
            <a:xfrm>
              <a:off x="4652405" y="4713681"/>
              <a:ext cx="201456" cy="201456"/>
            </a:xfrm>
            <a:prstGeom prst="rect">
              <a:avLst/>
            </a:prstGeom>
            <a:solidFill>
              <a:srgbClr val="FBE426">
                <a:alpha val="100000"/>
              </a:srgbClr>
            </a:solidFill>
            <a:ln w="13550" cap="flat">
              <a:solidFill>
                <a:srgbClr val="000000">
                  <a:alpha val="100000"/>
                </a:srgbClr>
              </a:solidFill>
              <a:prstDash val="solid"/>
              <a:miter/>
            </a:ln>
          </p:spPr>
          <p:txBody>
            <a:bodyPr/>
            <a:lstStyle/>
            <a:p/>
          </p:txBody>
        </p:sp>
        <p:sp>
          <p:nvSpPr>
            <p:cNvPr id="49" name="rc49"/>
            <p:cNvSpPr/>
            <p:nvPr/>
          </p:nvSpPr>
          <p:spPr>
            <a:xfrm>
              <a:off x="4652405" y="4933137"/>
              <a:ext cx="201456" cy="201456"/>
            </a:xfrm>
            <a:prstGeom prst="rect">
              <a:avLst/>
            </a:prstGeom>
            <a:solidFill>
              <a:srgbClr val="B10DA1">
                <a:alpha val="100000"/>
              </a:srgbClr>
            </a:solidFill>
            <a:ln w="13550" cap="flat">
              <a:solidFill>
                <a:srgbClr val="000000">
                  <a:alpha val="100000"/>
                </a:srgbClr>
              </a:solidFill>
              <a:prstDash val="solid"/>
              <a:miter/>
            </a:ln>
          </p:spPr>
          <p:txBody>
            <a:bodyPr/>
            <a:lstStyle/>
            <a:p/>
          </p:txBody>
        </p:sp>
        <p:sp>
          <p:nvSpPr>
            <p:cNvPr id="50" name="rc50"/>
            <p:cNvSpPr/>
            <p:nvPr/>
          </p:nvSpPr>
          <p:spPr>
            <a:xfrm>
              <a:off x="4652405" y="5152593"/>
              <a:ext cx="201456" cy="201456"/>
            </a:xfrm>
            <a:prstGeom prst="rect">
              <a:avLst/>
            </a:prstGeom>
            <a:solidFill>
              <a:srgbClr val="85660D">
                <a:alpha val="100000"/>
              </a:srgbClr>
            </a:solidFill>
            <a:ln w="13550" cap="flat">
              <a:solidFill>
                <a:srgbClr val="000000">
                  <a:alpha val="100000"/>
                </a:srgbClr>
              </a:solidFill>
              <a:prstDash val="solid"/>
              <a:miter/>
            </a:ln>
          </p:spPr>
          <p:txBody>
            <a:bodyPr/>
            <a:lstStyle/>
            <a:p/>
          </p:txBody>
        </p:sp>
        <p:sp>
          <p:nvSpPr>
            <p:cNvPr id="51" name="rc51"/>
            <p:cNvSpPr/>
            <p:nvPr/>
          </p:nvSpPr>
          <p:spPr>
            <a:xfrm>
              <a:off x="4652405" y="5372049"/>
              <a:ext cx="201456" cy="201456"/>
            </a:xfrm>
            <a:prstGeom prst="rect">
              <a:avLst/>
            </a:prstGeom>
            <a:solidFill>
              <a:srgbClr val="1C8356">
                <a:alpha val="100000"/>
              </a:srgbClr>
            </a:solidFill>
            <a:ln w="13550" cap="flat">
              <a:solidFill>
                <a:srgbClr val="000000">
                  <a:alpha val="100000"/>
                </a:srgbClr>
              </a:solidFill>
              <a:prstDash val="solid"/>
              <a:miter/>
            </a:ln>
          </p:spPr>
          <p:txBody>
            <a:bodyPr/>
            <a:lstStyle/>
            <a:p/>
          </p:txBody>
        </p:sp>
        <p:sp>
          <p:nvSpPr>
            <p:cNvPr id="52" name="rc52"/>
            <p:cNvSpPr/>
            <p:nvPr/>
          </p:nvSpPr>
          <p:spPr>
            <a:xfrm>
              <a:off x="4652405" y="5591505"/>
              <a:ext cx="201456" cy="201456"/>
            </a:xfrm>
            <a:prstGeom prst="rect">
              <a:avLst/>
            </a:prstGeom>
            <a:solidFill>
              <a:srgbClr val="C4451C">
                <a:alpha val="100000"/>
              </a:srgbClr>
            </a:solidFill>
            <a:ln w="13550" cap="flat">
              <a:solidFill>
                <a:srgbClr val="000000">
                  <a:alpha val="100000"/>
                </a:srgbClr>
              </a:solidFill>
              <a:prstDash val="solid"/>
              <a:miter/>
            </a:ln>
          </p:spPr>
          <p:txBody>
            <a:bodyPr/>
            <a:lstStyle/>
            <a:p/>
          </p:txBody>
        </p:sp>
        <p:sp>
          <p:nvSpPr>
            <p:cNvPr id="53" name="rc53"/>
            <p:cNvSpPr/>
            <p:nvPr/>
          </p:nvSpPr>
          <p:spPr>
            <a:xfrm>
              <a:off x="6639219" y="2299665"/>
              <a:ext cx="201455" cy="201456"/>
            </a:xfrm>
            <a:prstGeom prst="rect">
              <a:avLst/>
            </a:prstGeom>
            <a:solidFill>
              <a:srgbClr val="325A9B">
                <a:alpha val="100000"/>
              </a:srgbClr>
            </a:solidFill>
            <a:ln w="13550" cap="flat">
              <a:solidFill>
                <a:srgbClr val="000000">
                  <a:alpha val="100000"/>
                </a:srgbClr>
              </a:solidFill>
              <a:prstDash val="solid"/>
              <a:miter/>
            </a:ln>
          </p:spPr>
          <p:txBody>
            <a:bodyPr/>
            <a:lstStyle/>
            <a:p/>
          </p:txBody>
        </p:sp>
        <p:sp>
          <p:nvSpPr>
            <p:cNvPr id="54" name="rc54"/>
            <p:cNvSpPr/>
            <p:nvPr/>
          </p:nvSpPr>
          <p:spPr>
            <a:xfrm>
              <a:off x="6639219" y="2519121"/>
              <a:ext cx="201455" cy="201456"/>
            </a:xfrm>
            <a:prstGeom prst="rect">
              <a:avLst/>
            </a:prstGeom>
            <a:solidFill>
              <a:srgbClr val="F8A19F">
                <a:alpha val="100000"/>
              </a:srgbClr>
            </a:solidFill>
            <a:ln w="13550" cap="flat">
              <a:solidFill>
                <a:srgbClr val="000000">
                  <a:alpha val="100000"/>
                </a:srgbClr>
              </a:solidFill>
              <a:prstDash val="solid"/>
              <a:miter/>
            </a:ln>
          </p:spPr>
          <p:txBody>
            <a:bodyPr/>
            <a:lstStyle/>
            <a:p/>
          </p:txBody>
        </p:sp>
        <p:sp>
          <p:nvSpPr>
            <p:cNvPr id="55" name="rc55"/>
            <p:cNvSpPr/>
            <p:nvPr/>
          </p:nvSpPr>
          <p:spPr>
            <a:xfrm>
              <a:off x="6639219" y="2738577"/>
              <a:ext cx="201455" cy="201456"/>
            </a:xfrm>
            <a:prstGeom prst="rect">
              <a:avLst/>
            </a:prstGeom>
            <a:solidFill>
              <a:srgbClr val="AA0DFE">
                <a:alpha val="100000"/>
              </a:srgbClr>
            </a:solidFill>
            <a:ln w="13550" cap="flat">
              <a:solidFill>
                <a:srgbClr val="000000">
                  <a:alpha val="100000"/>
                </a:srgbClr>
              </a:solidFill>
              <a:prstDash val="solid"/>
              <a:miter/>
            </a:ln>
          </p:spPr>
          <p:txBody>
            <a:bodyPr/>
            <a:lstStyle/>
            <a:p/>
          </p:txBody>
        </p:sp>
        <p:sp>
          <p:nvSpPr>
            <p:cNvPr id="56" name="rc56"/>
            <p:cNvSpPr/>
            <p:nvPr/>
          </p:nvSpPr>
          <p:spPr>
            <a:xfrm>
              <a:off x="6639219" y="2958033"/>
              <a:ext cx="201455" cy="201456"/>
            </a:xfrm>
            <a:prstGeom prst="rect">
              <a:avLst/>
            </a:prstGeom>
            <a:solidFill>
              <a:srgbClr val="F6222E">
                <a:alpha val="100000"/>
              </a:srgbClr>
            </a:solidFill>
            <a:ln w="13550" cap="flat">
              <a:solidFill>
                <a:srgbClr val="000000">
                  <a:alpha val="100000"/>
                </a:srgbClr>
              </a:solidFill>
              <a:prstDash val="solid"/>
              <a:miter/>
            </a:ln>
          </p:spPr>
          <p:txBody>
            <a:bodyPr/>
            <a:lstStyle/>
            <a:p/>
          </p:txBody>
        </p:sp>
        <p:sp>
          <p:nvSpPr>
            <p:cNvPr id="57" name="rc57"/>
            <p:cNvSpPr/>
            <p:nvPr/>
          </p:nvSpPr>
          <p:spPr>
            <a:xfrm>
              <a:off x="6639219" y="3177489"/>
              <a:ext cx="201455" cy="201456"/>
            </a:xfrm>
            <a:prstGeom prst="rect">
              <a:avLst/>
            </a:prstGeom>
            <a:solidFill>
              <a:srgbClr val="2ED9FF">
                <a:alpha val="100000"/>
              </a:srgbClr>
            </a:solidFill>
            <a:ln w="13550" cap="flat">
              <a:solidFill>
                <a:srgbClr val="000000">
                  <a:alpha val="100000"/>
                </a:srgbClr>
              </a:solidFill>
              <a:prstDash val="solid"/>
              <a:miter/>
            </a:ln>
          </p:spPr>
          <p:txBody>
            <a:bodyPr/>
            <a:lstStyle/>
            <a:p/>
          </p:txBody>
        </p:sp>
        <p:sp>
          <p:nvSpPr>
            <p:cNvPr id="58" name="rc58"/>
            <p:cNvSpPr/>
            <p:nvPr/>
          </p:nvSpPr>
          <p:spPr>
            <a:xfrm>
              <a:off x="6639219" y="3396945"/>
              <a:ext cx="201455" cy="201456"/>
            </a:xfrm>
            <a:prstGeom prst="rect">
              <a:avLst/>
            </a:prstGeom>
            <a:solidFill>
              <a:srgbClr val="782AB6">
                <a:alpha val="100000"/>
              </a:srgbClr>
            </a:solidFill>
            <a:ln w="13550" cap="flat">
              <a:solidFill>
                <a:srgbClr val="000000">
                  <a:alpha val="100000"/>
                </a:srgbClr>
              </a:solidFill>
              <a:prstDash val="solid"/>
              <a:miter/>
            </a:ln>
          </p:spPr>
          <p:txBody>
            <a:bodyPr/>
            <a:lstStyle/>
            <a:p/>
          </p:txBody>
        </p:sp>
        <p:sp>
          <p:nvSpPr>
            <p:cNvPr id="59" name="rc59"/>
            <p:cNvSpPr/>
            <p:nvPr/>
          </p:nvSpPr>
          <p:spPr>
            <a:xfrm>
              <a:off x="6639219" y="3616401"/>
              <a:ext cx="201455" cy="201456"/>
            </a:xfrm>
            <a:prstGeom prst="rect">
              <a:avLst/>
            </a:prstGeom>
            <a:solidFill>
              <a:srgbClr val="90AD1C">
                <a:alpha val="100000"/>
              </a:srgbClr>
            </a:solidFill>
            <a:ln w="13550" cap="flat">
              <a:solidFill>
                <a:srgbClr val="000000">
                  <a:alpha val="100000"/>
                </a:srgbClr>
              </a:solidFill>
              <a:prstDash val="solid"/>
              <a:miter/>
            </a:ln>
          </p:spPr>
          <p:txBody>
            <a:bodyPr/>
            <a:lstStyle/>
            <a:p/>
          </p:txBody>
        </p:sp>
        <p:sp>
          <p:nvSpPr>
            <p:cNvPr id="60" name="rc60"/>
            <p:cNvSpPr/>
            <p:nvPr/>
          </p:nvSpPr>
          <p:spPr>
            <a:xfrm>
              <a:off x="6639219" y="3835857"/>
              <a:ext cx="201455" cy="201456"/>
            </a:xfrm>
            <a:prstGeom prst="rect">
              <a:avLst/>
            </a:prstGeom>
            <a:solidFill>
              <a:srgbClr val="B00068">
                <a:alpha val="100000"/>
              </a:srgbClr>
            </a:solidFill>
            <a:ln w="13550" cap="flat">
              <a:solidFill>
                <a:srgbClr val="000000">
                  <a:alpha val="100000"/>
                </a:srgbClr>
              </a:solidFill>
              <a:prstDash val="solid"/>
              <a:miter/>
            </a:ln>
          </p:spPr>
          <p:txBody>
            <a:bodyPr/>
            <a:lstStyle/>
            <a:p/>
          </p:txBody>
        </p:sp>
        <p:sp>
          <p:nvSpPr>
            <p:cNvPr id="61" name="rc61"/>
            <p:cNvSpPr/>
            <p:nvPr/>
          </p:nvSpPr>
          <p:spPr>
            <a:xfrm>
              <a:off x="6639219" y="4055313"/>
              <a:ext cx="201455" cy="201456"/>
            </a:xfrm>
            <a:prstGeom prst="rect">
              <a:avLst/>
            </a:prstGeom>
            <a:solidFill>
              <a:srgbClr val="FEAF16">
                <a:alpha val="100000"/>
              </a:srgbClr>
            </a:solidFill>
            <a:ln w="13550" cap="flat">
              <a:solidFill>
                <a:srgbClr val="000000">
                  <a:alpha val="100000"/>
                </a:srgbClr>
              </a:solidFill>
              <a:prstDash val="solid"/>
              <a:miter/>
            </a:ln>
          </p:spPr>
          <p:txBody>
            <a:bodyPr/>
            <a:lstStyle/>
            <a:p/>
          </p:txBody>
        </p:sp>
        <p:sp>
          <p:nvSpPr>
            <p:cNvPr id="62" name="rc62"/>
            <p:cNvSpPr/>
            <p:nvPr/>
          </p:nvSpPr>
          <p:spPr>
            <a:xfrm>
              <a:off x="6639219" y="4274769"/>
              <a:ext cx="201455" cy="201456"/>
            </a:xfrm>
            <a:prstGeom prst="rect">
              <a:avLst/>
            </a:prstGeom>
            <a:solidFill>
              <a:srgbClr val="3283FE">
                <a:alpha val="100000"/>
              </a:srgbClr>
            </a:solidFill>
            <a:ln w="13550" cap="flat">
              <a:solidFill>
                <a:srgbClr val="000000">
                  <a:alpha val="100000"/>
                </a:srgbClr>
              </a:solidFill>
              <a:prstDash val="solid"/>
              <a:miter/>
            </a:ln>
          </p:spPr>
          <p:txBody>
            <a:bodyPr/>
            <a:lstStyle/>
            <a:p/>
          </p:txBody>
        </p:sp>
        <p:sp>
          <p:nvSpPr>
            <p:cNvPr id="63" name="rc63"/>
            <p:cNvSpPr/>
            <p:nvPr/>
          </p:nvSpPr>
          <p:spPr>
            <a:xfrm>
              <a:off x="6639219" y="4494225"/>
              <a:ext cx="201455" cy="201456"/>
            </a:xfrm>
            <a:prstGeom prst="rect">
              <a:avLst/>
            </a:prstGeom>
            <a:solidFill>
              <a:srgbClr val="00CC99">
                <a:alpha val="100000"/>
              </a:srgbClr>
            </a:solidFill>
            <a:ln w="13550" cap="flat">
              <a:solidFill>
                <a:srgbClr val="000000">
                  <a:alpha val="100000"/>
                </a:srgbClr>
              </a:solidFill>
              <a:prstDash val="solid"/>
              <a:miter/>
            </a:ln>
          </p:spPr>
          <p:txBody>
            <a:bodyPr/>
            <a:lstStyle/>
            <a:p/>
          </p:txBody>
        </p:sp>
        <p:sp>
          <p:nvSpPr>
            <p:cNvPr id="64" name="rc64"/>
            <p:cNvSpPr/>
            <p:nvPr/>
          </p:nvSpPr>
          <p:spPr>
            <a:xfrm>
              <a:off x="6639219" y="4713681"/>
              <a:ext cx="201455" cy="201456"/>
            </a:xfrm>
            <a:prstGeom prst="rect">
              <a:avLst/>
            </a:prstGeom>
            <a:solidFill>
              <a:srgbClr val="FE00FA">
                <a:alpha val="100000"/>
              </a:srgbClr>
            </a:solidFill>
            <a:ln w="13550" cap="flat">
              <a:solidFill>
                <a:srgbClr val="000000">
                  <a:alpha val="100000"/>
                </a:srgbClr>
              </a:solidFill>
              <a:prstDash val="solid"/>
              <a:miter/>
            </a:ln>
          </p:spPr>
          <p:txBody>
            <a:bodyPr/>
            <a:lstStyle/>
            <a:p/>
          </p:txBody>
        </p:sp>
        <p:sp>
          <p:nvSpPr>
            <p:cNvPr id="65" name="rc65"/>
            <p:cNvSpPr/>
            <p:nvPr/>
          </p:nvSpPr>
          <p:spPr>
            <a:xfrm>
              <a:off x="6639219" y="4933137"/>
              <a:ext cx="201455" cy="201456"/>
            </a:xfrm>
            <a:prstGeom prst="rect">
              <a:avLst/>
            </a:prstGeom>
            <a:solidFill>
              <a:srgbClr val="3B00FB">
                <a:alpha val="100000"/>
              </a:srgbClr>
            </a:solidFill>
            <a:ln w="13550" cap="flat">
              <a:solidFill>
                <a:srgbClr val="000000">
                  <a:alpha val="100000"/>
                </a:srgbClr>
              </a:solidFill>
              <a:prstDash val="solid"/>
              <a:miter/>
            </a:ln>
          </p:spPr>
          <p:txBody>
            <a:bodyPr/>
            <a:lstStyle/>
            <a:p/>
          </p:txBody>
        </p:sp>
        <p:sp>
          <p:nvSpPr>
            <p:cNvPr id="66" name="rc66"/>
            <p:cNvSpPr/>
            <p:nvPr/>
          </p:nvSpPr>
          <p:spPr>
            <a:xfrm>
              <a:off x="6639219" y="5152593"/>
              <a:ext cx="201455" cy="201456"/>
            </a:xfrm>
            <a:prstGeom prst="rect">
              <a:avLst/>
            </a:prstGeom>
            <a:solidFill>
              <a:srgbClr val="F26A21">
                <a:alpha val="100000"/>
              </a:srgbClr>
            </a:solidFill>
            <a:ln w="13550" cap="flat">
              <a:solidFill>
                <a:srgbClr val="000000">
                  <a:alpha val="100000"/>
                </a:srgbClr>
              </a:solidFill>
              <a:prstDash val="solid"/>
              <a:miter/>
            </a:ln>
          </p:spPr>
          <p:txBody>
            <a:bodyPr/>
            <a:lstStyle/>
            <a:p/>
          </p:txBody>
        </p:sp>
        <p:sp>
          <p:nvSpPr>
            <p:cNvPr id="67" name="rc67"/>
            <p:cNvSpPr/>
            <p:nvPr/>
          </p:nvSpPr>
          <p:spPr>
            <a:xfrm>
              <a:off x="6639219" y="5372049"/>
              <a:ext cx="201455" cy="201456"/>
            </a:xfrm>
            <a:prstGeom prst="rect">
              <a:avLst/>
            </a:prstGeom>
            <a:solidFill>
              <a:srgbClr val="E8E8E8">
                <a:alpha val="100000"/>
              </a:srgbClr>
            </a:solidFill>
            <a:ln w="13550" cap="flat">
              <a:solidFill>
                <a:srgbClr val="000000">
                  <a:alpha val="100000"/>
                </a:srgbClr>
              </a:solidFill>
              <a:prstDash val="solid"/>
              <a:miter/>
            </a:ln>
          </p:spPr>
          <p:txBody>
            <a:bodyPr/>
            <a:lstStyle/>
            <a:p/>
          </p:txBody>
        </p:sp>
        <p:sp>
          <p:nvSpPr>
            <p:cNvPr id="68" name="tx68"/>
            <p:cNvSpPr/>
            <p:nvPr/>
          </p:nvSpPr>
          <p:spPr>
            <a:xfrm>
              <a:off x="4932450" y="2360388"/>
              <a:ext cx="150336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 Nigeria: 2.8 million (28.5%) </a:t>
              </a:r>
            </a:p>
          </p:txBody>
        </p:sp>
        <p:sp>
          <p:nvSpPr>
            <p:cNvPr id="69" name="tx69"/>
            <p:cNvSpPr/>
            <p:nvPr/>
          </p:nvSpPr>
          <p:spPr>
            <a:xfrm>
              <a:off x="4932450" y="2579844"/>
              <a:ext cx="139135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 DRC: 1.5 million (15.9%) </a:t>
              </a:r>
            </a:p>
          </p:txBody>
        </p:sp>
        <p:sp>
          <p:nvSpPr>
            <p:cNvPr id="70" name="tx70"/>
            <p:cNvSpPr/>
            <p:nvPr/>
          </p:nvSpPr>
          <p:spPr>
            <a:xfrm>
              <a:off x="4932450" y="2799300"/>
              <a:ext cx="12989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 Ethiopia: 772,000 (8%) </a:t>
              </a:r>
            </a:p>
          </p:txBody>
        </p:sp>
        <p:sp>
          <p:nvSpPr>
            <p:cNvPr id="71" name="tx71"/>
            <p:cNvSpPr/>
            <p:nvPr/>
          </p:nvSpPr>
          <p:spPr>
            <a:xfrm>
              <a:off x="4932450" y="3018756"/>
              <a:ext cx="13301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4) Angola: 660,000 (6.8%) </a:t>
              </a:r>
            </a:p>
          </p:txBody>
        </p:sp>
        <p:sp>
          <p:nvSpPr>
            <p:cNvPr id="72" name="tx72"/>
            <p:cNvSpPr/>
            <p:nvPr/>
          </p:nvSpPr>
          <p:spPr>
            <a:xfrm>
              <a:off x="4932450" y="3238212"/>
              <a:ext cx="159105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5) South Africa: 403,000 (4.2%) </a:t>
              </a:r>
            </a:p>
          </p:txBody>
        </p:sp>
        <p:sp>
          <p:nvSpPr>
            <p:cNvPr id="73" name="tx73"/>
            <p:cNvSpPr/>
            <p:nvPr/>
          </p:nvSpPr>
          <p:spPr>
            <a:xfrm>
              <a:off x="4932450" y="3457668"/>
              <a:ext cx="14336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 Tanzania: 401,000 (4.2%) </a:t>
              </a:r>
            </a:p>
          </p:txBody>
        </p:sp>
        <p:sp>
          <p:nvSpPr>
            <p:cNvPr id="74" name="tx74"/>
            <p:cNvSpPr/>
            <p:nvPr/>
          </p:nvSpPr>
          <p:spPr>
            <a:xfrm>
              <a:off x="4932450" y="3677124"/>
              <a:ext cx="162818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 Mozambique: 376,000 (3.9%) </a:t>
              </a:r>
            </a:p>
          </p:txBody>
        </p:sp>
        <p:sp>
          <p:nvSpPr>
            <p:cNvPr id="75" name="tx75"/>
            <p:cNvSpPr/>
            <p:nvPr/>
          </p:nvSpPr>
          <p:spPr>
            <a:xfrm>
              <a:off x="4932450" y="3896580"/>
              <a:ext cx="16034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 Madagascar: 355,000 (3.7%) </a:t>
              </a:r>
            </a:p>
          </p:txBody>
        </p:sp>
        <p:sp>
          <p:nvSpPr>
            <p:cNvPr id="76" name="tx76"/>
            <p:cNvSpPr/>
            <p:nvPr/>
          </p:nvSpPr>
          <p:spPr>
            <a:xfrm>
              <a:off x="4932450" y="4116036"/>
              <a:ext cx="151900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 Cote d'Ivoire: 293,000 (3%) </a:t>
              </a:r>
            </a:p>
          </p:txBody>
        </p:sp>
        <p:sp>
          <p:nvSpPr>
            <p:cNvPr id="77" name="tx77"/>
            <p:cNvSpPr/>
            <p:nvPr/>
          </p:nvSpPr>
          <p:spPr>
            <a:xfrm>
              <a:off x="4932450" y="4335492"/>
              <a:ext cx="131765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 Chad: 250,000 (2.6%) </a:t>
              </a:r>
            </a:p>
          </p:txBody>
        </p:sp>
        <p:sp>
          <p:nvSpPr>
            <p:cNvPr id="78" name="tx78"/>
            <p:cNvSpPr/>
            <p:nvPr/>
          </p:nvSpPr>
          <p:spPr>
            <a:xfrm>
              <a:off x="4932450" y="4554948"/>
              <a:ext cx="13590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11) Kenya: 180,000 (1.9%) </a:t>
              </a:r>
            </a:p>
          </p:txBody>
        </p:sp>
        <p:sp>
          <p:nvSpPr>
            <p:cNvPr id="79" name="tx79"/>
            <p:cNvSpPr/>
            <p:nvPr/>
          </p:nvSpPr>
          <p:spPr>
            <a:xfrm>
              <a:off x="4932450" y="4774404"/>
              <a:ext cx="141091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12) Guinea: 165,000 (1.7%) </a:t>
              </a:r>
            </a:p>
          </p:txBody>
        </p:sp>
        <p:sp>
          <p:nvSpPr>
            <p:cNvPr id="80" name="tx80"/>
            <p:cNvSpPr/>
            <p:nvPr/>
          </p:nvSpPr>
          <p:spPr>
            <a:xfrm>
              <a:off x="4932450" y="4993860"/>
              <a:ext cx="157231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13) Cameroon: 161,000 (1.7%) </a:t>
              </a:r>
            </a:p>
          </p:txBody>
        </p:sp>
        <p:sp>
          <p:nvSpPr>
            <p:cNvPr id="81" name="tx81"/>
            <p:cNvSpPr/>
            <p:nvPr/>
          </p:nvSpPr>
          <p:spPr>
            <a:xfrm>
              <a:off x="4932450" y="5213316"/>
              <a:ext cx="12552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14) Mali: 151,000 (1.6%) </a:t>
              </a:r>
            </a:p>
          </p:txBody>
        </p:sp>
        <p:sp>
          <p:nvSpPr>
            <p:cNvPr id="82" name="tx82"/>
            <p:cNvSpPr/>
            <p:nvPr/>
          </p:nvSpPr>
          <p:spPr>
            <a:xfrm>
              <a:off x="4932450" y="5432772"/>
              <a:ext cx="13363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15) Benin: 145,000 (1.5%) </a:t>
              </a:r>
            </a:p>
          </p:txBody>
        </p:sp>
        <p:sp>
          <p:nvSpPr>
            <p:cNvPr id="83" name="tx83"/>
            <p:cNvSpPr/>
            <p:nvPr/>
          </p:nvSpPr>
          <p:spPr>
            <a:xfrm>
              <a:off x="4932450" y="5652228"/>
              <a:ext cx="13174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16) Niger: 141,000 (1.5%) </a:t>
              </a:r>
            </a:p>
          </p:txBody>
        </p:sp>
        <p:sp>
          <p:nvSpPr>
            <p:cNvPr id="84" name="tx84"/>
            <p:cNvSpPr/>
            <p:nvPr/>
          </p:nvSpPr>
          <p:spPr>
            <a:xfrm>
              <a:off x="6919264" y="2360388"/>
              <a:ext cx="12862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17) CAR: 128,000 (1.3%) </a:t>
              </a:r>
            </a:p>
          </p:txBody>
        </p:sp>
        <p:sp>
          <p:nvSpPr>
            <p:cNvPr id="85" name="tx85"/>
            <p:cNvSpPr/>
            <p:nvPr/>
          </p:nvSpPr>
          <p:spPr>
            <a:xfrm>
              <a:off x="6919264" y="2579844"/>
              <a:ext cx="154149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18) South Sudan: 92,000 (1%) </a:t>
              </a:r>
            </a:p>
          </p:txBody>
        </p:sp>
        <p:sp>
          <p:nvSpPr>
            <p:cNvPr id="86" name="tx86"/>
            <p:cNvSpPr/>
            <p:nvPr/>
          </p:nvSpPr>
          <p:spPr>
            <a:xfrm>
              <a:off x="6919264" y="2799300"/>
              <a:ext cx="130795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19) Malawi: 67,000 (&lt;1%) </a:t>
              </a:r>
            </a:p>
          </p:txBody>
        </p:sp>
        <p:sp>
          <p:nvSpPr>
            <p:cNvPr id="87" name="tx87"/>
            <p:cNvSpPr/>
            <p:nvPr/>
          </p:nvSpPr>
          <p:spPr>
            <a:xfrm>
              <a:off x="6919264" y="3018756"/>
              <a:ext cx="16187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 Burkina Faso: 64,000 (&lt;1%) </a:t>
              </a:r>
            </a:p>
          </p:txBody>
        </p:sp>
        <p:sp>
          <p:nvSpPr>
            <p:cNvPr id="88" name="tx88"/>
            <p:cNvSpPr/>
            <p:nvPr/>
          </p:nvSpPr>
          <p:spPr>
            <a:xfrm>
              <a:off x="6919264" y="3238212"/>
              <a:ext cx="133292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21) Zambia: 62,000 (&lt;1%) </a:t>
              </a:r>
            </a:p>
          </p:txBody>
        </p:sp>
        <p:sp>
          <p:nvSpPr>
            <p:cNvPr id="89" name="tx89"/>
            <p:cNvSpPr/>
            <p:nvPr/>
          </p:nvSpPr>
          <p:spPr>
            <a:xfrm>
              <a:off x="6919264" y="3457668"/>
              <a:ext cx="13518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22) Uganda: 51,000 (&lt;1%) </a:t>
              </a:r>
            </a:p>
          </p:txBody>
        </p:sp>
        <p:sp>
          <p:nvSpPr>
            <p:cNvPr id="90" name="tx90"/>
            <p:cNvSpPr/>
            <p:nvPr/>
          </p:nvSpPr>
          <p:spPr>
            <a:xfrm>
              <a:off x="6919264" y="3677124"/>
              <a:ext cx="13020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23) Algeria: 51,000 (&lt;1%) </a:t>
              </a:r>
            </a:p>
          </p:txBody>
        </p:sp>
        <p:sp>
          <p:nvSpPr>
            <p:cNvPr id="91" name="tx91"/>
            <p:cNvSpPr/>
            <p:nvPr/>
          </p:nvSpPr>
          <p:spPr>
            <a:xfrm>
              <a:off x="6919264" y="3896580"/>
              <a:ext cx="134553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24) Burundi: 50,000 (&lt;1%) </a:t>
              </a:r>
            </a:p>
          </p:txBody>
        </p:sp>
        <p:sp>
          <p:nvSpPr>
            <p:cNvPr id="92" name="tx92"/>
            <p:cNvSpPr/>
            <p:nvPr/>
          </p:nvSpPr>
          <p:spPr>
            <a:xfrm>
              <a:off x="6919264" y="4116036"/>
              <a:ext cx="13705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25) Senegal: 48,000 (&lt;1%) </a:t>
              </a:r>
            </a:p>
          </p:txBody>
        </p:sp>
        <p:sp>
          <p:nvSpPr>
            <p:cNvPr id="93" name="tx93"/>
            <p:cNvSpPr/>
            <p:nvPr/>
          </p:nvSpPr>
          <p:spPr>
            <a:xfrm>
              <a:off x="6919264" y="4335492"/>
              <a:ext cx="147575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26) Zimbabwe: 44,000 (&lt;1%) </a:t>
              </a:r>
            </a:p>
          </p:txBody>
        </p:sp>
        <p:sp>
          <p:nvSpPr>
            <p:cNvPr id="94" name="tx94"/>
            <p:cNvSpPr/>
            <p:nvPr/>
          </p:nvSpPr>
          <p:spPr>
            <a:xfrm>
              <a:off x="6919264" y="4554948"/>
              <a:ext cx="12896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27) Congo: 29,000 (&lt;1%) </a:t>
              </a:r>
            </a:p>
          </p:txBody>
        </p:sp>
        <p:sp>
          <p:nvSpPr>
            <p:cNvPr id="95" name="tx95"/>
            <p:cNvSpPr/>
            <p:nvPr/>
          </p:nvSpPr>
          <p:spPr>
            <a:xfrm>
              <a:off x="6919264" y="4774404"/>
              <a:ext cx="12006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28) Togo: 29,000 (&lt;1%) </a:t>
              </a:r>
            </a:p>
          </p:txBody>
        </p:sp>
        <p:sp>
          <p:nvSpPr>
            <p:cNvPr id="96" name="tx96"/>
            <p:cNvSpPr/>
            <p:nvPr/>
          </p:nvSpPr>
          <p:spPr>
            <a:xfrm>
              <a:off x="6919264" y="4993860"/>
              <a:ext cx="12957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29) Liberia: 28,000 (&lt;1%) </a:t>
              </a:r>
            </a:p>
          </p:txBody>
        </p:sp>
        <p:sp>
          <p:nvSpPr>
            <p:cNvPr id="97" name="tx97"/>
            <p:cNvSpPr/>
            <p:nvPr/>
          </p:nvSpPr>
          <p:spPr>
            <a:xfrm>
              <a:off x="6919264" y="5213316"/>
              <a:ext cx="12959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30) Gabon: 26,000 (&lt;1%) </a:t>
              </a:r>
            </a:p>
          </p:txBody>
        </p:sp>
        <p:sp>
          <p:nvSpPr>
            <p:cNvPr id="98" name="tx98"/>
            <p:cNvSpPr/>
            <p:nvPr/>
          </p:nvSpPr>
          <p:spPr>
            <a:xfrm>
              <a:off x="6919264" y="5432772"/>
              <a:ext cx="222473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31) Remaining 17 countries: 151,000 (1.6%) </a:t>
              </a:r>
            </a:p>
          </p:txBody>
        </p:sp>
        <p:sp>
          <p:nvSpPr>
            <p:cNvPr id="99" name="tx99"/>
            <p:cNvSpPr/>
            <p:nvPr/>
          </p:nvSpPr>
          <p:spPr>
            <a:xfrm>
              <a:off x="274320" y="1643062"/>
              <a:ext cx="3492093"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 DTP3 unvaccinated (% of total unvaccinated)</a:t>
              </a:r>
            </a:p>
          </p:txBody>
        </p:sp>
        <p:sp>
          <p:nvSpPr>
            <p:cNvPr id="100" name="tx100"/>
            <p:cNvSpPr/>
            <p:nvPr/>
          </p:nvSpPr>
          <p:spPr>
            <a:xfrm>
              <a:off x="409421" y="616491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01" name="tx101"/>
            <p:cNvSpPr/>
            <p:nvPr/>
          </p:nvSpPr>
          <p:spPr>
            <a:xfrm>
              <a:off x="525916" y="6285611"/>
              <a:ext cx="40454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Number in legend corresponds to region ranking based on highest to lowest</a:t>
              </a:r>
            </a:p>
          </p:txBody>
        </p:sp>
        <p:sp>
          <p:nvSpPr>
            <p:cNvPr id="102" name="tx102"/>
            <p:cNvSpPr/>
            <p:nvPr/>
          </p:nvSpPr>
          <p:spPr>
            <a:xfrm>
              <a:off x="954861" y="6406312"/>
              <a:ext cx="36165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absolute number of unvaccinated children and reflects order of pie slices.</a:t>
              </a:r>
            </a:p>
          </p:txBody>
        </p:sp>
      </p:grpSp>
      <p:sp>
        <p:nvSpPr>
          <p:cNvPr id="10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3 countries accounted for over half (52.4%) of all un- and under-vaccinated children in AFR.
Nigeria had the highest number of children who did not receive DTP3 (n=2.8 million), which is approximately 28.5% of all un- and under-vaccinated children in AFR (n=9.7 million).
The number of unvaccinated children is influenced by both the birth cohort size and programme performance. As a result, countries with large birth cohorts may still have a high number of unvaccinated children, even if coverage rates are high. At the same time, countries with high coverage will also have a greater absolute number of children who are vaccinated. Please refer to the heatmaps for country-specific coverage.</a:t>
            </a:r>
          </a:p>
        </p:txBody>
      </p:sp>
      <p:sp>
        <p:nvSpPr>
          <p:cNvPr id="10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3 countries accounted for over half of all un- and under-vaccinated children in AFR, with Nigeria contributing the highest share.</a:t>
            </a:r>
          </a:p>
        </p:txBody>
      </p:sp>
      <p:grpSp xmlns:pic="http://schemas.openxmlformats.org/drawingml/2006/picture">
        <p:nvGrpSpPr>
          <p:cNvPr id="105" name=""/>
          <p:cNvGrpSpPr/>
          <p:nvPr/>
        </p:nvGrpSpPr>
        <p:grpSpPr>
          <a:xfrm>
            <a:off x="292608" y="914400"/>
            <a:ext cx="8595360" cy="28575"/>
            <a:chOff x="292608" y="914400"/>
            <a:chExt cx="8595360" cy="28575"/>
          </a:xfrm>
        </p:grpSpPr>
        <p:sp>
          <p:nvSpPr>
            <p:cNvPr id="106" name="rc3"/>
            <p:cNvSpPr/>
            <p:nvPr/>
          </p:nvSpPr>
          <p:spPr>
            <a:xfrm>
              <a:off x="292608" y="91440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07" name="rc4"/>
            <p:cNvSpPr/>
            <p:nvPr/>
          </p:nvSpPr>
          <p:spPr>
            <a:xfrm>
              <a:off x="292608" y="914400"/>
              <a:ext cx="8595360" cy="28575"/>
            </a:xfrm>
            <a:prstGeom prst="rect">
              <a:avLst/>
            </a:prstGeom>
            <a:solidFill>
              <a:srgbClr val="000000">
                <a:alpha val="100000"/>
              </a:srgbClr>
            </a:solidFill>
          </p:spPr>
          <p:txBody>
            <a:bodyPr/>
            <a:lstStyle/>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246888" y="210312"/>
            <a:ext cx="11713464" cy="548640"/>
          </a:xfrm>
          <a:solidFill>
            <a:srgbClr val="203864">
              <a:alpha val="100000"/>
            </a:srgbClr>
          </a:solidFill>
        </p:spPr>
        <p:txBody>
          <a:bodyPr/>
          <a:lstStyle/>
          <a:p>
            <a:pPr algn="ctr" marL="0" marR="0">
              <a:lnSpc>
                <a:spcPct val="100000"/>
              </a:lnSpc>
              <a:spcBef>
                <a:spcPts val="0"/>
              </a:spcBef>
              <a:spcAft>
                <a:spcPts val="0"/>
              </a:spcAft>
              <a:buNone/>
            </a:pPr>
            <a:r>
              <a:rPr cap="none" sz="2800" i="0" b="1" u="none" strike="noStrike">
                <a:solidFill>
                  <a:srgbClr val="FFFFFF">
                    <a:alpha val="100000"/>
                  </a:srgbClr>
                </a:solidFill>
                <a:latin typeface="Aptos (Body)"/>
                <a:cs typeface="Aptos (Body)"/>
                <a:ea typeface="Aptos (Body)"/>
                <a:sym typeface="Aptos (Body)"/>
              </a:rPr>
              <a:t>Definitions of immunization terms</a:t>
            </a:r>
          </a:p>
        </p:txBody>
      </p:sp>
      <p:sp>
        <p:nvSpPr>
          <p:cNvPr id="3" name="body"/>
          <p:cNvSpPr>
            <a:spLocks noGrp="1"/>
          </p:cNvSpPr>
          <p:nvPr>
            <p:ph/>
          </p:nvPr>
        </p:nvSpPr>
        <p:spPr>
          <a:xfrm>
            <a:off x="246888" y="868680"/>
            <a:ext cx="11713464" cy="4572000"/>
          </a:xfrm>
          <a:solidFill>
            <a:srgbClr val="203864">
              <a:alpha val="100000"/>
            </a:srgbClr>
          </a:solidFill>
        </p:spPr>
        <p:txBody>
          <a:bodyPr/>
          <a:lstStyle/>
          <a:p>
            <a:pPr algn="l" marL="0" marR="0">
              <a:lnSpc>
                <a:spcPct val="100000"/>
              </a:lnSpc>
              <a:spcBef>
                <a:spcPts val="0"/>
              </a:spcBef>
              <a:spcAft>
                <a:spcPts val="0"/>
              </a:spcAft>
              <a:buNone/>
            </a:pPr>
            <a:r>
              <a:rPr cap="none" sz="1200" i="0" b="1" u="none" strike="noStrike">
                <a:solidFill>
                  <a:srgbClr val="FFFFFF">
                    <a:alpha val="100000"/>
                  </a:srgbClr>
                </a:solidFill>
                <a:latin typeface="Aptos (Body)"/>
                <a:cs typeface="Aptos (Body)"/>
                <a:ea typeface="Aptos (Body)"/>
                <a:sym typeface="Aptos (Body)"/>
              </a:rPr>
              <a:t>Vaccine coverage
</a:t>
            </a:r>
            <a:r>
              <a:rPr cap="none" sz="1200" i="0" b="0" u="none" strike="noStrike">
                <a:solidFill>
                  <a:srgbClr val="FFFFFF">
                    <a:alpha val="100000"/>
                  </a:srgbClr>
                </a:solidFill>
                <a:latin typeface="Aptos (Body)"/>
                <a:cs typeface="Aptos (Body)"/>
                <a:ea typeface="Aptos (Body)"/>
                <a:sym typeface="Aptos (Body)"/>
              </a:rPr>
              <a:t>Percentage of infants (children under one year of age) who received certain vaccine-doses. For example, coverage of DTP3 is the percentage of infants who received all three doses of diphtheria, tetanus, and pertussis (DTP) vaccine. 
</a:t>
            </a:r>
            <a:r>
              <a:rPr cap="none" sz="1200" i="0" b="0" u="none" strike="noStrike">
                <a:solidFill>
                  <a:srgbClr val="FFFFFF">
                    <a:alpha val="100000"/>
                  </a:srgbClr>
                </a:solidFill>
                <a:latin typeface="Aptos (Body)"/>
                <a:cs typeface="Aptos (Body)"/>
                <a:ea typeface="Aptos (Body)"/>
                <a:sym typeface="Aptos (Body)"/>
              </a:rPr>
              <a:t>
</a:t>
            </a:r>
            <a:r>
              <a:rPr cap="none" sz="1200" i="0" b="1" u="none" strike="noStrike">
                <a:solidFill>
                  <a:srgbClr val="FFFFFF">
                    <a:alpha val="100000"/>
                  </a:srgbClr>
                </a:solidFill>
                <a:latin typeface="Aptos (Body)"/>
                <a:cs typeface="Aptos (Body)"/>
                <a:ea typeface="Aptos (Body)"/>
                <a:sym typeface="Aptos (Body)"/>
              </a:rPr>
              <a:t>Unvaccinated
</a:t>
            </a:r>
            <a:r>
              <a:rPr cap="none" sz="1200" i="0" b="0" u="none" strike="noStrike">
                <a:solidFill>
                  <a:srgbClr val="FFFFFF">
                    <a:alpha val="100000"/>
                  </a:srgbClr>
                </a:solidFill>
                <a:latin typeface="Aptos (Body)"/>
                <a:cs typeface="Aptos (Body)"/>
                <a:ea typeface="Aptos (Body)"/>
                <a:sym typeface="Aptos (Body)"/>
              </a:rPr>
              <a:t>An infant that did not receive the first dose of a vaccine series. The term zero-dose is used to describe children unvaccinated with DTP1.
</a:t>
            </a:r>
            <a:r>
              <a:rPr cap="none" sz="1200" i="0" b="0" u="none" strike="noStrike">
                <a:solidFill>
                  <a:srgbClr val="FFFFFF">
                    <a:alpha val="100000"/>
                  </a:srgbClr>
                </a:solidFill>
                <a:latin typeface="Aptos (Body)"/>
                <a:cs typeface="Aptos (Body)"/>
                <a:ea typeface="Aptos (Body)"/>
                <a:sym typeface="Aptos (Body)"/>
              </a:rPr>
              <a:t>
</a:t>
            </a:r>
            <a:r>
              <a:rPr cap="none" sz="1200" i="0" b="1" u="none" strike="noStrike">
                <a:solidFill>
                  <a:srgbClr val="FFFFFF">
                    <a:alpha val="100000"/>
                  </a:srgbClr>
                </a:solidFill>
                <a:latin typeface="Aptos (Body)"/>
                <a:cs typeface="Aptos (Body)"/>
                <a:ea typeface="Aptos (Body)"/>
                <a:sym typeface="Aptos (Body)"/>
              </a:rPr>
              <a:t>Under-vaccinated
</a:t>
            </a:r>
            <a:r>
              <a:rPr cap="none" sz="1200" i="0" b="0" u="none" strike="noStrike">
                <a:solidFill>
                  <a:srgbClr val="FFFFFF">
                    <a:alpha val="100000"/>
                  </a:srgbClr>
                </a:solidFill>
                <a:latin typeface="Aptos (Body)"/>
                <a:cs typeface="Aptos (Body)"/>
                <a:ea typeface="Aptos (Body)"/>
                <a:sym typeface="Aptos (Body)"/>
              </a:rPr>
              <a:t>An infant who received some but not all the recommended vaccine-doses in the national schedule.
</a:t>
            </a:r>
            <a:r>
              <a:rPr cap="none" sz="1200" i="0" b="0" u="none" strike="noStrike">
                <a:solidFill>
                  <a:srgbClr val="FFFFFF">
                    <a:alpha val="100000"/>
                  </a:srgbClr>
                </a:solidFill>
                <a:latin typeface="Aptos (Body)"/>
                <a:cs typeface="Aptos (Body)"/>
                <a:ea typeface="Aptos (Body)"/>
                <a:sym typeface="Aptos (Body)"/>
              </a:rPr>
              <a:t>
</a:t>
            </a:r>
            <a:r>
              <a:rPr cap="none" sz="1200" i="0" b="1" u="none" strike="noStrike">
                <a:solidFill>
                  <a:srgbClr val="FFFFFF">
                    <a:alpha val="100000"/>
                  </a:srgbClr>
                </a:solidFill>
                <a:latin typeface="Aptos (Body)"/>
                <a:cs typeface="Aptos (Body)"/>
                <a:ea typeface="Aptos (Body)"/>
                <a:sym typeface="Aptos (Body)"/>
              </a:rPr>
              <a:t>Vaccine-Doses
</a:t>
            </a:r>
            <a:r>
              <a:rPr cap="none" sz="1200" i="0" b="0" u="none" strike="noStrike">
                <a:solidFill>
                  <a:srgbClr val="FFFFFF">
                    <a:alpha val="100000"/>
                  </a:srgbClr>
                </a:solidFill>
                <a:latin typeface="Aptos (Body)"/>
                <a:cs typeface="Aptos (Body)"/>
                <a:ea typeface="Aptos (Body)"/>
                <a:sym typeface="Aptos (Body)"/>
              </a:rPr>
              <a:t>•  Bacillus Calmette-Guerin (BCG): vaccine against tuberculosis
</a:t>
            </a:r>
            <a:r>
              <a:rPr cap="none" sz="1200" i="0" b="0" u="none" strike="noStrike">
                <a:solidFill>
                  <a:srgbClr val="FFFFFF">
                    <a:alpha val="100000"/>
                  </a:srgbClr>
                </a:solidFill>
                <a:latin typeface="Aptos (Body)"/>
                <a:cs typeface="Aptos (Body)"/>
                <a:ea typeface="Aptos (Body)"/>
                <a:sym typeface="Aptos (Body)"/>
              </a:rPr>
              <a:t>•  Hepatitis B birth dose, given within 24 hours after birth (HepBB)
</a:t>
            </a:r>
            <a:r>
              <a:rPr cap="none" sz="1200" i="0" b="0" u="none" strike="noStrike">
                <a:solidFill>
                  <a:srgbClr val="FFFFFF">
                    <a:alpha val="100000"/>
                  </a:srgbClr>
                </a:solidFill>
                <a:latin typeface="Aptos (Body)"/>
                <a:cs typeface="Aptos (Body)"/>
                <a:ea typeface="Aptos (Body)"/>
                <a:sym typeface="Aptos (Body)"/>
              </a:rPr>
              <a:t>•  Diphtheria, tetanus, and pertussis vaccine, first dose (DTP1) and third dose (DTP3)
</a:t>
            </a:r>
            <a:r>
              <a:rPr cap="none" sz="1200" i="0" b="0" u="none" strike="noStrike">
                <a:solidFill>
                  <a:srgbClr val="FFFFFF">
                    <a:alpha val="100000"/>
                  </a:srgbClr>
                </a:solidFill>
                <a:latin typeface="Aptos (Body)"/>
                <a:cs typeface="Aptos (Body)"/>
                <a:ea typeface="Aptos (Body)"/>
                <a:sym typeface="Aptos (Body)"/>
              </a:rPr>
              <a:t>•  Hepatitis B vaccine, third dose (HepB3)
</a:t>
            </a:r>
            <a:r>
              <a:rPr cap="none" sz="1200" i="0" b="0" u="none" strike="noStrike">
                <a:solidFill>
                  <a:srgbClr val="FFFFFF">
                    <a:alpha val="100000"/>
                  </a:srgbClr>
                </a:solidFill>
                <a:latin typeface="Aptos (Body)"/>
                <a:cs typeface="Aptos (Body)"/>
                <a:ea typeface="Aptos (Body)"/>
                <a:sym typeface="Aptos (Body)"/>
              </a:rPr>
              <a:t>•  Haemophilus influenzae type b vaccine, third dose (Hib3)
</a:t>
            </a:r>
            <a:r>
              <a:rPr cap="none" sz="1200" i="0" b="0" u="none" strike="noStrike">
                <a:solidFill>
                  <a:srgbClr val="FFFFFF">
                    <a:alpha val="100000"/>
                  </a:srgbClr>
                </a:solidFill>
                <a:latin typeface="Aptos (Body)"/>
                <a:cs typeface="Aptos (Body)"/>
                <a:ea typeface="Aptos (Body)"/>
                <a:sym typeface="Aptos (Body)"/>
              </a:rPr>
              <a:t>•  Inactivated polio vaccine, first dose (IPV1) and last dose (IPVC) 
</a:t>
            </a:r>
            <a:r>
              <a:rPr cap="none" sz="1200" i="0" b="0" u="none" strike="noStrike">
                <a:solidFill>
                  <a:srgbClr val="FFFFFF">
                    <a:alpha val="100000"/>
                  </a:srgbClr>
                </a:solidFill>
                <a:latin typeface="Aptos (Body)"/>
                <a:cs typeface="Aptos (Body)"/>
                <a:ea typeface="Aptos (Body)"/>
                <a:sym typeface="Aptos (Body)"/>
              </a:rPr>
              <a:t>•  Measles containing vaccine, first dose (MCV1) and second dose (MCV2)
</a:t>
            </a:r>
            <a:r>
              <a:rPr cap="none" sz="1200" i="0" b="0" u="none" strike="noStrike">
                <a:solidFill>
                  <a:srgbClr val="FFFFFF">
                    <a:alpha val="100000"/>
                  </a:srgbClr>
                </a:solidFill>
                <a:latin typeface="Aptos (Body)"/>
                <a:cs typeface="Aptos (Body)"/>
                <a:ea typeface="Aptos (Body)"/>
                <a:sym typeface="Aptos (Body)"/>
              </a:rPr>
              <a:t>•  Rotavirus vaccine, last dose (RotaC)
</a:t>
            </a:r>
            <a:r>
              <a:rPr cap="none" sz="1200" i="0" b="0" u="none" strike="noStrike">
                <a:solidFill>
                  <a:srgbClr val="FFFFFF">
                    <a:alpha val="100000"/>
                  </a:srgbClr>
                </a:solidFill>
                <a:latin typeface="Aptos (Body)"/>
                <a:cs typeface="Aptos (Body)"/>
                <a:ea typeface="Aptos (Body)"/>
                <a:sym typeface="Aptos (Body)"/>
              </a:rPr>
              <a:t>•  Pneumococcal vaccine, last dose (PCVC)
</a:t>
            </a:r>
            <a:r>
              <a:rPr cap="none" sz="1200" i="0" b="0" u="none" strike="noStrike">
                <a:solidFill>
                  <a:srgbClr val="FFFFFF">
                    <a:alpha val="100000"/>
                  </a:srgbClr>
                </a:solidFill>
                <a:latin typeface="Aptos (Body)"/>
                <a:cs typeface="Aptos (Body)"/>
                <a:ea typeface="Aptos (Body)"/>
                <a:sym typeface="Aptos (Body)"/>
              </a:rPr>
              <a:t>•  Yellow Fever vaccine (YFV) 
</a:t>
            </a:r>
            <a:r>
              <a:rPr cap="none" sz="1200" i="0" b="0" u="none" strike="noStrike">
                <a:solidFill>
                  <a:srgbClr val="FFFFFF">
                    <a:alpha val="100000"/>
                  </a:srgbClr>
                </a:solidFill>
                <a:latin typeface="Aptos (Body)"/>
                <a:cs typeface="Aptos (Body)"/>
                <a:ea typeface="Aptos (Body)"/>
                <a:sym typeface="Aptos (Body)"/>
              </a:rPr>
              <a:t>•  Meningococcal A vaccine (MengA) 
</a:t>
            </a:r>
            <a:r>
              <a:rPr cap="none" sz="1200" i="0" b="0" u="none" strike="noStrike">
                <a:solidFill>
                  <a:srgbClr val="FFFFFF">
                    <a:alpha val="100000"/>
                  </a:srgbClr>
                </a:solidFill>
                <a:latin typeface="Aptos (Body)"/>
                <a:cs typeface="Aptos (Body)"/>
                <a:ea typeface="Aptos (Body)"/>
                <a:sym typeface="Aptos (Body)"/>
              </a:rPr>
              <a:t>•  Human papillomavirus vaccine, first dose (HPV1) and last dose (HPVc): vaccine to protect against certain types of human papillomavirus that can lead to cancer or genital warts
</a:t>
            </a:r>
            <a:r>
              <a:rPr cap="none" sz="1200" i="0" b="0" u="none" strike="noStrike">
                <a:solidFill>
                  <a:srgbClr val="FFFFFF">
                    <a:alpha val="100000"/>
                  </a:srgbClr>
                </a:solidFill>
                <a:latin typeface="Aptos (Body)"/>
                <a:cs typeface="Aptos (Body)"/>
                <a:ea typeface="Aptos (Body)"/>
                <a:sym typeface="Aptos (Body)"/>
              </a:rPr>
              <a:t>
</a:t>
            </a:r>
            <a:r>
              <a:rPr cap="none" sz="1200" i="0" b="1" u="none" strike="noStrike">
                <a:solidFill>
                  <a:srgbClr val="FFFFFF">
                    <a:alpha val="100000"/>
                  </a:srgbClr>
                </a:solidFill>
                <a:latin typeface="Aptos (Body)"/>
                <a:cs typeface="Aptos (Body)"/>
                <a:ea typeface="Aptos (Body)"/>
                <a:sym typeface="Aptos (Body)"/>
              </a:rPr>
              <a:t>The Immunization Agenda 2030 (IA2030)
</a:t>
            </a:r>
            <a:r>
              <a:rPr cap="none" sz="1200" i="0" b="0" u="none" strike="noStrike">
                <a:solidFill>
                  <a:srgbClr val="FFFFFF">
                    <a:alpha val="100000"/>
                  </a:srgbClr>
                </a:solidFill>
                <a:latin typeface="Aptos (Body)"/>
                <a:cs typeface="Aptos (Body)"/>
                <a:ea typeface="Aptos (Body)"/>
                <a:sym typeface="Aptos (Body)"/>
              </a:rPr>
              <a:t>The IA2030 is a global strategy endorsed by the World Health Assembly aiming to ensure everyone, everywhere, at every age benefits from vaccines for improved health and well-being by 2030. It focuses on increasing vaccine coverage, equity, sustainability and pandemic preparedness while promoting life-course immunization and integrating immunization with other health services.</a:t>
            </a: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MCV1</a:t>
            </a: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80" cy="54863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63002" y="3801492"/>
              <a:ext cx="7548917" cy="0"/>
            </a:xfrm>
            <a:custGeom>
              <a:avLst/>
              <a:pathLst>
                <a:path w="7548917" h="0">
                  <a:moveTo>
                    <a:pt x="0" y="0"/>
                  </a:moveTo>
                  <a:lnTo>
                    <a:pt x="7548917" y="0"/>
                  </a:lnTo>
                  <a:lnTo>
                    <a:pt x="7548917" y="0"/>
                  </a:lnTo>
                </a:path>
              </a:pathLst>
            </a:custGeom>
            <a:ln w="6775" cap="flat">
              <a:solidFill>
                <a:srgbClr val="EBEBEB">
                  <a:alpha val="100000"/>
                </a:srgbClr>
              </a:solidFill>
              <a:prstDash val="solid"/>
              <a:round/>
            </a:ln>
          </p:spPr>
          <p:txBody>
            <a:bodyPr/>
            <a:lstStyle/>
            <a:p/>
          </p:txBody>
        </p:sp>
        <p:sp>
          <p:nvSpPr>
            <p:cNvPr id="6" name="pl6"/>
            <p:cNvSpPr/>
            <p:nvPr/>
          </p:nvSpPr>
          <p:spPr>
            <a:xfrm>
              <a:off x="963002" y="3118544"/>
              <a:ext cx="7548917" cy="0"/>
            </a:xfrm>
            <a:custGeom>
              <a:avLst/>
              <a:pathLst>
                <a:path w="7548917" h="0">
                  <a:moveTo>
                    <a:pt x="0" y="0"/>
                  </a:moveTo>
                  <a:lnTo>
                    <a:pt x="7548917" y="0"/>
                  </a:lnTo>
                  <a:lnTo>
                    <a:pt x="7548917" y="0"/>
                  </a:lnTo>
                </a:path>
              </a:pathLst>
            </a:custGeom>
            <a:ln w="6775" cap="flat">
              <a:solidFill>
                <a:srgbClr val="EBEBEB">
                  <a:alpha val="100000"/>
                </a:srgbClr>
              </a:solidFill>
              <a:prstDash val="solid"/>
              <a:round/>
            </a:ln>
          </p:spPr>
          <p:txBody>
            <a:bodyPr/>
            <a:lstStyle/>
            <a:p/>
          </p:txBody>
        </p:sp>
        <p:sp>
          <p:nvSpPr>
            <p:cNvPr id="7" name="pl7"/>
            <p:cNvSpPr/>
            <p:nvPr/>
          </p:nvSpPr>
          <p:spPr>
            <a:xfrm>
              <a:off x="963002" y="2435596"/>
              <a:ext cx="7548917" cy="0"/>
            </a:xfrm>
            <a:custGeom>
              <a:avLst/>
              <a:pathLst>
                <a:path w="7548917" h="0">
                  <a:moveTo>
                    <a:pt x="0" y="0"/>
                  </a:moveTo>
                  <a:lnTo>
                    <a:pt x="7548917" y="0"/>
                  </a:lnTo>
                  <a:lnTo>
                    <a:pt x="7548917" y="0"/>
                  </a:lnTo>
                </a:path>
              </a:pathLst>
            </a:custGeom>
            <a:ln w="6775" cap="flat">
              <a:solidFill>
                <a:srgbClr val="EBEBEB">
                  <a:alpha val="100000"/>
                </a:srgbClr>
              </a:solidFill>
              <a:prstDash val="solid"/>
              <a:round/>
            </a:ln>
          </p:spPr>
          <p:txBody>
            <a:bodyPr/>
            <a:lstStyle/>
            <a:p/>
          </p:txBody>
        </p:sp>
        <p:sp>
          <p:nvSpPr>
            <p:cNvPr id="8" name="pl8"/>
            <p:cNvSpPr/>
            <p:nvPr/>
          </p:nvSpPr>
          <p:spPr>
            <a:xfrm>
              <a:off x="963002" y="1752647"/>
              <a:ext cx="7548917" cy="0"/>
            </a:xfrm>
            <a:custGeom>
              <a:avLst/>
              <a:pathLst>
                <a:path w="7548917" h="0">
                  <a:moveTo>
                    <a:pt x="0" y="0"/>
                  </a:moveTo>
                  <a:lnTo>
                    <a:pt x="7548917" y="0"/>
                  </a:lnTo>
                  <a:lnTo>
                    <a:pt x="7548917" y="0"/>
                  </a:lnTo>
                </a:path>
              </a:pathLst>
            </a:custGeom>
            <a:ln w="6775" cap="flat">
              <a:solidFill>
                <a:srgbClr val="EBEBEB">
                  <a:alpha val="100000"/>
                </a:srgbClr>
              </a:solidFill>
              <a:prstDash val="solid"/>
              <a:round/>
            </a:ln>
          </p:spPr>
          <p:txBody>
            <a:bodyPr/>
            <a:lstStyle/>
            <a:p/>
          </p:txBody>
        </p:sp>
        <p:sp>
          <p:nvSpPr>
            <p:cNvPr id="9" name="pl9"/>
            <p:cNvSpPr/>
            <p:nvPr/>
          </p:nvSpPr>
          <p:spPr>
            <a:xfrm>
              <a:off x="963002" y="4142966"/>
              <a:ext cx="7548917" cy="0"/>
            </a:xfrm>
            <a:custGeom>
              <a:avLst/>
              <a:pathLst>
                <a:path w="7548917" h="0">
                  <a:moveTo>
                    <a:pt x="0" y="0"/>
                  </a:moveTo>
                  <a:lnTo>
                    <a:pt x="7548917" y="0"/>
                  </a:lnTo>
                  <a:lnTo>
                    <a:pt x="7548917" y="0"/>
                  </a:lnTo>
                </a:path>
              </a:pathLst>
            </a:custGeom>
            <a:ln w="13550" cap="flat">
              <a:solidFill>
                <a:srgbClr val="EBEBEB">
                  <a:alpha val="100000"/>
                </a:srgbClr>
              </a:solidFill>
              <a:prstDash val="solid"/>
              <a:round/>
            </a:ln>
          </p:spPr>
          <p:txBody>
            <a:bodyPr/>
            <a:lstStyle/>
            <a:p/>
          </p:txBody>
        </p:sp>
        <p:sp>
          <p:nvSpPr>
            <p:cNvPr id="10" name="pl10"/>
            <p:cNvSpPr/>
            <p:nvPr/>
          </p:nvSpPr>
          <p:spPr>
            <a:xfrm>
              <a:off x="963002" y="3460018"/>
              <a:ext cx="7548917" cy="0"/>
            </a:xfrm>
            <a:custGeom>
              <a:avLst/>
              <a:pathLst>
                <a:path w="7548917" h="0">
                  <a:moveTo>
                    <a:pt x="0" y="0"/>
                  </a:moveTo>
                  <a:lnTo>
                    <a:pt x="7548917" y="0"/>
                  </a:lnTo>
                  <a:lnTo>
                    <a:pt x="7548917" y="0"/>
                  </a:lnTo>
                </a:path>
              </a:pathLst>
            </a:custGeom>
            <a:ln w="13550" cap="flat">
              <a:solidFill>
                <a:srgbClr val="EBEBEB">
                  <a:alpha val="100000"/>
                </a:srgbClr>
              </a:solidFill>
              <a:prstDash val="solid"/>
              <a:round/>
            </a:ln>
          </p:spPr>
          <p:txBody>
            <a:bodyPr/>
            <a:lstStyle/>
            <a:p/>
          </p:txBody>
        </p:sp>
        <p:sp>
          <p:nvSpPr>
            <p:cNvPr id="11" name="pl11"/>
            <p:cNvSpPr/>
            <p:nvPr/>
          </p:nvSpPr>
          <p:spPr>
            <a:xfrm>
              <a:off x="963002" y="2777070"/>
              <a:ext cx="7548917" cy="0"/>
            </a:xfrm>
            <a:custGeom>
              <a:avLst/>
              <a:pathLst>
                <a:path w="7548917" h="0">
                  <a:moveTo>
                    <a:pt x="0" y="0"/>
                  </a:moveTo>
                  <a:lnTo>
                    <a:pt x="7548917" y="0"/>
                  </a:lnTo>
                  <a:lnTo>
                    <a:pt x="7548917" y="0"/>
                  </a:lnTo>
                </a:path>
              </a:pathLst>
            </a:custGeom>
            <a:ln w="13550" cap="flat">
              <a:solidFill>
                <a:srgbClr val="EBEBEB">
                  <a:alpha val="100000"/>
                </a:srgbClr>
              </a:solidFill>
              <a:prstDash val="solid"/>
              <a:round/>
            </a:ln>
          </p:spPr>
          <p:txBody>
            <a:bodyPr/>
            <a:lstStyle/>
            <a:p/>
          </p:txBody>
        </p:sp>
        <p:sp>
          <p:nvSpPr>
            <p:cNvPr id="12" name="pl12"/>
            <p:cNvSpPr/>
            <p:nvPr/>
          </p:nvSpPr>
          <p:spPr>
            <a:xfrm>
              <a:off x="963002" y="2094121"/>
              <a:ext cx="7548917" cy="0"/>
            </a:xfrm>
            <a:custGeom>
              <a:avLst/>
              <a:pathLst>
                <a:path w="7548917" h="0">
                  <a:moveTo>
                    <a:pt x="0" y="0"/>
                  </a:moveTo>
                  <a:lnTo>
                    <a:pt x="7548917" y="0"/>
                  </a:lnTo>
                  <a:lnTo>
                    <a:pt x="7548917" y="0"/>
                  </a:lnTo>
                </a:path>
              </a:pathLst>
            </a:custGeom>
            <a:ln w="13550" cap="flat">
              <a:solidFill>
                <a:srgbClr val="EBEBEB">
                  <a:alpha val="100000"/>
                </a:srgbClr>
              </a:solidFill>
              <a:prstDash val="solid"/>
              <a:round/>
            </a:ln>
          </p:spPr>
          <p:txBody>
            <a:bodyPr/>
            <a:lstStyle/>
            <a:p/>
          </p:txBody>
        </p:sp>
        <p:sp>
          <p:nvSpPr>
            <p:cNvPr id="13" name="pl13"/>
            <p:cNvSpPr/>
            <p:nvPr/>
          </p:nvSpPr>
          <p:spPr>
            <a:xfrm>
              <a:off x="1425369"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2750206"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4075042"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5399878"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6459747"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6724715"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6989682"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7254649"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7519616"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7784584"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8049551"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24" name="rc24"/>
            <p:cNvSpPr/>
            <p:nvPr/>
          </p:nvSpPr>
          <p:spPr>
            <a:xfrm>
              <a:off x="1306134" y="3710294"/>
              <a:ext cx="238470" cy="432671"/>
            </a:xfrm>
            <a:prstGeom prst="rect">
              <a:avLst/>
            </a:prstGeom>
            <a:solidFill>
              <a:srgbClr val="E2231A">
                <a:alpha val="100000"/>
              </a:srgbClr>
            </a:solidFill>
          </p:spPr>
          <p:txBody>
            <a:bodyPr/>
            <a:lstStyle/>
            <a:p/>
          </p:txBody>
        </p:sp>
        <p:sp>
          <p:nvSpPr>
            <p:cNvPr id="25" name="rc25"/>
            <p:cNvSpPr/>
            <p:nvPr/>
          </p:nvSpPr>
          <p:spPr>
            <a:xfrm>
              <a:off x="1571101" y="3719686"/>
              <a:ext cx="238470" cy="423279"/>
            </a:xfrm>
            <a:prstGeom prst="rect">
              <a:avLst/>
            </a:prstGeom>
            <a:solidFill>
              <a:srgbClr val="E2231A">
                <a:alpha val="100000"/>
              </a:srgbClr>
            </a:solidFill>
          </p:spPr>
          <p:txBody>
            <a:bodyPr/>
            <a:lstStyle/>
            <a:p/>
          </p:txBody>
        </p:sp>
        <p:sp>
          <p:nvSpPr>
            <p:cNvPr id="26" name="rc26"/>
            <p:cNvSpPr/>
            <p:nvPr/>
          </p:nvSpPr>
          <p:spPr>
            <a:xfrm>
              <a:off x="1836069" y="3720730"/>
              <a:ext cx="238470" cy="422236"/>
            </a:xfrm>
            <a:prstGeom prst="rect">
              <a:avLst/>
            </a:prstGeom>
            <a:solidFill>
              <a:srgbClr val="E2231A">
                <a:alpha val="100000"/>
              </a:srgbClr>
            </a:solidFill>
          </p:spPr>
          <p:txBody>
            <a:bodyPr/>
            <a:lstStyle/>
            <a:p/>
          </p:txBody>
        </p:sp>
        <p:sp>
          <p:nvSpPr>
            <p:cNvPr id="27" name="rc27"/>
            <p:cNvSpPr/>
            <p:nvPr/>
          </p:nvSpPr>
          <p:spPr>
            <a:xfrm>
              <a:off x="2101036" y="3737443"/>
              <a:ext cx="238470" cy="405523"/>
            </a:xfrm>
            <a:prstGeom prst="rect">
              <a:avLst/>
            </a:prstGeom>
            <a:solidFill>
              <a:srgbClr val="E2231A">
                <a:alpha val="100000"/>
              </a:srgbClr>
            </a:solidFill>
          </p:spPr>
          <p:txBody>
            <a:bodyPr/>
            <a:lstStyle/>
            <a:p/>
          </p:txBody>
        </p:sp>
        <p:sp>
          <p:nvSpPr>
            <p:cNvPr id="28" name="rc28"/>
            <p:cNvSpPr/>
            <p:nvPr/>
          </p:nvSpPr>
          <p:spPr>
            <a:xfrm>
              <a:off x="2366003" y="3750440"/>
              <a:ext cx="238470" cy="392525"/>
            </a:xfrm>
            <a:prstGeom prst="rect">
              <a:avLst/>
            </a:prstGeom>
            <a:solidFill>
              <a:srgbClr val="E2231A">
                <a:alpha val="100000"/>
              </a:srgbClr>
            </a:solidFill>
          </p:spPr>
          <p:txBody>
            <a:bodyPr/>
            <a:lstStyle/>
            <a:p/>
          </p:txBody>
        </p:sp>
        <p:sp>
          <p:nvSpPr>
            <p:cNvPr id="29" name="rc29"/>
            <p:cNvSpPr/>
            <p:nvPr/>
          </p:nvSpPr>
          <p:spPr>
            <a:xfrm>
              <a:off x="2630970" y="3760578"/>
              <a:ext cx="238470" cy="382388"/>
            </a:xfrm>
            <a:prstGeom prst="rect">
              <a:avLst/>
            </a:prstGeom>
            <a:solidFill>
              <a:srgbClr val="E2231A">
                <a:alpha val="100000"/>
              </a:srgbClr>
            </a:solidFill>
          </p:spPr>
          <p:txBody>
            <a:bodyPr/>
            <a:lstStyle/>
            <a:p/>
          </p:txBody>
        </p:sp>
        <p:sp>
          <p:nvSpPr>
            <p:cNvPr id="30" name="rc30"/>
            <p:cNvSpPr/>
            <p:nvPr/>
          </p:nvSpPr>
          <p:spPr>
            <a:xfrm>
              <a:off x="2895938" y="3780306"/>
              <a:ext cx="238470" cy="362659"/>
            </a:xfrm>
            <a:prstGeom prst="rect">
              <a:avLst/>
            </a:prstGeom>
            <a:solidFill>
              <a:srgbClr val="E2231A">
                <a:alpha val="100000"/>
              </a:srgbClr>
            </a:solidFill>
          </p:spPr>
          <p:txBody>
            <a:bodyPr/>
            <a:lstStyle/>
            <a:p/>
          </p:txBody>
        </p:sp>
        <p:sp>
          <p:nvSpPr>
            <p:cNvPr id="31" name="rc31"/>
            <p:cNvSpPr/>
            <p:nvPr/>
          </p:nvSpPr>
          <p:spPr>
            <a:xfrm>
              <a:off x="3160905" y="3781579"/>
              <a:ext cx="238470" cy="361387"/>
            </a:xfrm>
            <a:prstGeom prst="rect">
              <a:avLst/>
            </a:prstGeom>
            <a:solidFill>
              <a:srgbClr val="E2231A">
                <a:alpha val="100000"/>
              </a:srgbClr>
            </a:solidFill>
          </p:spPr>
          <p:txBody>
            <a:bodyPr/>
            <a:lstStyle/>
            <a:p/>
          </p:txBody>
        </p:sp>
        <p:sp>
          <p:nvSpPr>
            <p:cNvPr id="32" name="rc32"/>
            <p:cNvSpPr/>
            <p:nvPr/>
          </p:nvSpPr>
          <p:spPr>
            <a:xfrm>
              <a:off x="3425872" y="3802924"/>
              <a:ext cx="238470" cy="340042"/>
            </a:xfrm>
            <a:prstGeom prst="rect">
              <a:avLst/>
            </a:prstGeom>
            <a:solidFill>
              <a:srgbClr val="E2231A">
                <a:alpha val="100000"/>
              </a:srgbClr>
            </a:solidFill>
          </p:spPr>
          <p:txBody>
            <a:bodyPr/>
            <a:lstStyle/>
            <a:p/>
          </p:txBody>
        </p:sp>
        <p:sp>
          <p:nvSpPr>
            <p:cNvPr id="33" name="rc33"/>
            <p:cNvSpPr/>
            <p:nvPr/>
          </p:nvSpPr>
          <p:spPr>
            <a:xfrm>
              <a:off x="3690840" y="3842168"/>
              <a:ext cx="238470" cy="300797"/>
            </a:xfrm>
            <a:prstGeom prst="rect">
              <a:avLst/>
            </a:prstGeom>
            <a:solidFill>
              <a:srgbClr val="E2231A">
                <a:alpha val="100000"/>
              </a:srgbClr>
            </a:solidFill>
          </p:spPr>
          <p:txBody>
            <a:bodyPr/>
            <a:lstStyle/>
            <a:p/>
          </p:txBody>
        </p:sp>
        <p:sp>
          <p:nvSpPr>
            <p:cNvPr id="34" name="rc34"/>
            <p:cNvSpPr/>
            <p:nvPr/>
          </p:nvSpPr>
          <p:spPr>
            <a:xfrm>
              <a:off x="3955807" y="3829983"/>
              <a:ext cx="238470" cy="312982"/>
            </a:xfrm>
            <a:prstGeom prst="rect">
              <a:avLst/>
            </a:prstGeom>
            <a:solidFill>
              <a:srgbClr val="E2231A">
                <a:alpha val="100000"/>
              </a:srgbClr>
            </a:solidFill>
          </p:spPr>
          <p:txBody>
            <a:bodyPr/>
            <a:lstStyle/>
            <a:p/>
          </p:txBody>
        </p:sp>
        <p:sp>
          <p:nvSpPr>
            <p:cNvPr id="35" name="rc35"/>
            <p:cNvSpPr/>
            <p:nvPr/>
          </p:nvSpPr>
          <p:spPr>
            <a:xfrm>
              <a:off x="4220774" y="3805326"/>
              <a:ext cx="238470" cy="337639"/>
            </a:xfrm>
            <a:prstGeom prst="rect">
              <a:avLst/>
            </a:prstGeom>
            <a:solidFill>
              <a:srgbClr val="E2231A">
                <a:alpha val="100000"/>
              </a:srgbClr>
            </a:solidFill>
          </p:spPr>
          <p:txBody>
            <a:bodyPr/>
            <a:lstStyle/>
            <a:p/>
          </p:txBody>
        </p:sp>
        <p:sp>
          <p:nvSpPr>
            <p:cNvPr id="36" name="rc36"/>
            <p:cNvSpPr/>
            <p:nvPr/>
          </p:nvSpPr>
          <p:spPr>
            <a:xfrm>
              <a:off x="4485741" y="3797769"/>
              <a:ext cx="238470" cy="345197"/>
            </a:xfrm>
            <a:prstGeom prst="rect">
              <a:avLst/>
            </a:prstGeom>
            <a:solidFill>
              <a:srgbClr val="E2231A">
                <a:alpha val="100000"/>
              </a:srgbClr>
            </a:solidFill>
          </p:spPr>
          <p:txBody>
            <a:bodyPr/>
            <a:lstStyle/>
            <a:p/>
          </p:txBody>
        </p:sp>
        <p:sp>
          <p:nvSpPr>
            <p:cNvPr id="37" name="rc37"/>
            <p:cNvSpPr/>
            <p:nvPr/>
          </p:nvSpPr>
          <p:spPr>
            <a:xfrm>
              <a:off x="4750709" y="3781433"/>
              <a:ext cx="238470" cy="361533"/>
            </a:xfrm>
            <a:prstGeom prst="rect">
              <a:avLst/>
            </a:prstGeom>
            <a:solidFill>
              <a:srgbClr val="E2231A">
                <a:alpha val="100000"/>
              </a:srgbClr>
            </a:solidFill>
          </p:spPr>
          <p:txBody>
            <a:bodyPr/>
            <a:lstStyle/>
            <a:p/>
          </p:txBody>
        </p:sp>
        <p:sp>
          <p:nvSpPr>
            <p:cNvPr id="38" name="rc38"/>
            <p:cNvSpPr/>
            <p:nvPr/>
          </p:nvSpPr>
          <p:spPr>
            <a:xfrm>
              <a:off x="5015676" y="3774021"/>
              <a:ext cx="238470" cy="368944"/>
            </a:xfrm>
            <a:prstGeom prst="rect">
              <a:avLst/>
            </a:prstGeom>
            <a:solidFill>
              <a:srgbClr val="E2231A">
                <a:alpha val="100000"/>
              </a:srgbClr>
            </a:solidFill>
          </p:spPr>
          <p:txBody>
            <a:bodyPr/>
            <a:lstStyle/>
            <a:p/>
          </p:txBody>
        </p:sp>
        <p:sp>
          <p:nvSpPr>
            <p:cNvPr id="39" name="rc39"/>
            <p:cNvSpPr/>
            <p:nvPr/>
          </p:nvSpPr>
          <p:spPr>
            <a:xfrm>
              <a:off x="5280643" y="3761124"/>
              <a:ext cx="238470" cy="381841"/>
            </a:xfrm>
            <a:prstGeom prst="rect">
              <a:avLst/>
            </a:prstGeom>
            <a:solidFill>
              <a:srgbClr val="E2231A">
                <a:alpha val="100000"/>
              </a:srgbClr>
            </a:solidFill>
          </p:spPr>
          <p:txBody>
            <a:bodyPr/>
            <a:lstStyle/>
            <a:p/>
          </p:txBody>
        </p:sp>
        <p:sp>
          <p:nvSpPr>
            <p:cNvPr id="40" name="rc40"/>
            <p:cNvSpPr/>
            <p:nvPr/>
          </p:nvSpPr>
          <p:spPr>
            <a:xfrm>
              <a:off x="5545610" y="3761638"/>
              <a:ext cx="238470" cy="381327"/>
            </a:xfrm>
            <a:prstGeom prst="rect">
              <a:avLst/>
            </a:prstGeom>
            <a:solidFill>
              <a:srgbClr val="E2231A">
                <a:alpha val="100000"/>
              </a:srgbClr>
            </a:solidFill>
          </p:spPr>
          <p:txBody>
            <a:bodyPr/>
            <a:lstStyle/>
            <a:p/>
          </p:txBody>
        </p:sp>
        <p:sp>
          <p:nvSpPr>
            <p:cNvPr id="41" name="rc41"/>
            <p:cNvSpPr/>
            <p:nvPr/>
          </p:nvSpPr>
          <p:spPr>
            <a:xfrm>
              <a:off x="5810578" y="3772480"/>
              <a:ext cx="238470" cy="370486"/>
            </a:xfrm>
            <a:prstGeom prst="rect">
              <a:avLst/>
            </a:prstGeom>
            <a:solidFill>
              <a:srgbClr val="E2231A">
                <a:alpha val="100000"/>
              </a:srgbClr>
            </a:solidFill>
          </p:spPr>
          <p:txBody>
            <a:bodyPr/>
            <a:lstStyle/>
            <a:p/>
          </p:txBody>
        </p:sp>
        <p:sp>
          <p:nvSpPr>
            <p:cNvPr id="42" name="rc42"/>
            <p:cNvSpPr/>
            <p:nvPr/>
          </p:nvSpPr>
          <p:spPr>
            <a:xfrm>
              <a:off x="6075545" y="3781850"/>
              <a:ext cx="238470" cy="361116"/>
            </a:xfrm>
            <a:prstGeom prst="rect">
              <a:avLst/>
            </a:prstGeom>
            <a:solidFill>
              <a:srgbClr val="E2231A">
                <a:alpha val="100000"/>
              </a:srgbClr>
            </a:solidFill>
          </p:spPr>
          <p:txBody>
            <a:bodyPr/>
            <a:lstStyle/>
            <a:p/>
          </p:txBody>
        </p:sp>
        <p:sp>
          <p:nvSpPr>
            <p:cNvPr id="43" name="rc43"/>
            <p:cNvSpPr/>
            <p:nvPr/>
          </p:nvSpPr>
          <p:spPr>
            <a:xfrm>
              <a:off x="6340512" y="3789480"/>
              <a:ext cx="238470" cy="353486"/>
            </a:xfrm>
            <a:prstGeom prst="rect">
              <a:avLst/>
            </a:prstGeom>
            <a:solidFill>
              <a:srgbClr val="E2231A">
                <a:alpha val="100000"/>
              </a:srgbClr>
            </a:solidFill>
          </p:spPr>
          <p:txBody>
            <a:bodyPr/>
            <a:lstStyle/>
            <a:p/>
          </p:txBody>
        </p:sp>
        <p:sp>
          <p:nvSpPr>
            <p:cNvPr id="44" name="rc44"/>
            <p:cNvSpPr/>
            <p:nvPr/>
          </p:nvSpPr>
          <p:spPr>
            <a:xfrm>
              <a:off x="6605479" y="3772020"/>
              <a:ext cx="238470" cy="370945"/>
            </a:xfrm>
            <a:prstGeom prst="rect">
              <a:avLst/>
            </a:prstGeom>
            <a:solidFill>
              <a:srgbClr val="E2231A">
                <a:alpha val="100000"/>
              </a:srgbClr>
            </a:solidFill>
          </p:spPr>
          <p:txBody>
            <a:bodyPr/>
            <a:lstStyle/>
            <a:p/>
          </p:txBody>
        </p:sp>
        <p:sp>
          <p:nvSpPr>
            <p:cNvPr id="45" name="rc45"/>
            <p:cNvSpPr/>
            <p:nvPr/>
          </p:nvSpPr>
          <p:spPr>
            <a:xfrm>
              <a:off x="6870447" y="3716778"/>
              <a:ext cx="238470" cy="426188"/>
            </a:xfrm>
            <a:prstGeom prst="rect">
              <a:avLst/>
            </a:prstGeom>
            <a:solidFill>
              <a:srgbClr val="E2231A">
                <a:alpha val="100000"/>
              </a:srgbClr>
            </a:solidFill>
          </p:spPr>
          <p:txBody>
            <a:bodyPr/>
            <a:lstStyle/>
            <a:p/>
          </p:txBody>
        </p:sp>
        <p:sp>
          <p:nvSpPr>
            <p:cNvPr id="46" name="rc46"/>
            <p:cNvSpPr/>
            <p:nvPr/>
          </p:nvSpPr>
          <p:spPr>
            <a:xfrm>
              <a:off x="7135414" y="3719636"/>
              <a:ext cx="238470" cy="423330"/>
            </a:xfrm>
            <a:prstGeom prst="rect">
              <a:avLst/>
            </a:prstGeom>
            <a:solidFill>
              <a:srgbClr val="E2231A">
                <a:alpha val="100000"/>
              </a:srgbClr>
            </a:solidFill>
          </p:spPr>
          <p:txBody>
            <a:bodyPr/>
            <a:lstStyle/>
            <a:p/>
          </p:txBody>
        </p:sp>
        <p:sp>
          <p:nvSpPr>
            <p:cNvPr id="47" name="rc47"/>
            <p:cNvSpPr/>
            <p:nvPr/>
          </p:nvSpPr>
          <p:spPr>
            <a:xfrm>
              <a:off x="7400381" y="3741948"/>
              <a:ext cx="238470" cy="401018"/>
            </a:xfrm>
            <a:prstGeom prst="rect">
              <a:avLst/>
            </a:prstGeom>
            <a:solidFill>
              <a:srgbClr val="E2231A">
                <a:alpha val="100000"/>
              </a:srgbClr>
            </a:solidFill>
          </p:spPr>
          <p:txBody>
            <a:bodyPr/>
            <a:lstStyle/>
            <a:p/>
          </p:txBody>
        </p:sp>
        <p:sp>
          <p:nvSpPr>
            <p:cNvPr id="48" name="rc48"/>
            <p:cNvSpPr/>
            <p:nvPr/>
          </p:nvSpPr>
          <p:spPr>
            <a:xfrm>
              <a:off x="7665348" y="3748046"/>
              <a:ext cx="238470" cy="394920"/>
            </a:xfrm>
            <a:prstGeom prst="rect">
              <a:avLst/>
            </a:prstGeom>
            <a:solidFill>
              <a:srgbClr val="E2231A">
                <a:alpha val="100000"/>
              </a:srgbClr>
            </a:solidFill>
          </p:spPr>
          <p:txBody>
            <a:bodyPr/>
            <a:lstStyle/>
            <a:p/>
          </p:txBody>
        </p:sp>
        <p:sp>
          <p:nvSpPr>
            <p:cNvPr id="49" name="rc49"/>
            <p:cNvSpPr/>
            <p:nvPr/>
          </p:nvSpPr>
          <p:spPr>
            <a:xfrm>
              <a:off x="7930316" y="3750487"/>
              <a:ext cx="238470" cy="392478"/>
            </a:xfrm>
            <a:prstGeom prst="rect">
              <a:avLst/>
            </a:prstGeom>
            <a:solidFill>
              <a:srgbClr val="E2231A">
                <a:alpha val="100000"/>
              </a:srgbClr>
            </a:solidFill>
          </p:spPr>
          <p:txBody>
            <a:bodyPr/>
            <a:lstStyle/>
            <a:p/>
          </p:txBody>
        </p:sp>
        <p:sp>
          <p:nvSpPr>
            <p:cNvPr id="50" name="rc50"/>
            <p:cNvSpPr/>
            <p:nvPr/>
          </p:nvSpPr>
          <p:spPr>
            <a:xfrm>
              <a:off x="1306134" y="3410072"/>
              <a:ext cx="238470" cy="300222"/>
            </a:xfrm>
            <a:prstGeom prst="rect">
              <a:avLst/>
            </a:prstGeom>
            <a:solidFill>
              <a:srgbClr val="B3B3B3">
                <a:alpha val="100000"/>
              </a:srgbClr>
            </a:solidFill>
          </p:spPr>
          <p:txBody>
            <a:bodyPr/>
            <a:lstStyle/>
            <a:p/>
          </p:txBody>
        </p:sp>
        <p:sp>
          <p:nvSpPr>
            <p:cNvPr id="51" name="rc51"/>
            <p:cNvSpPr/>
            <p:nvPr/>
          </p:nvSpPr>
          <p:spPr>
            <a:xfrm>
              <a:off x="1571101" y="3387399"/>
              <a:ext cx="238470" cy="332287"/>
            </a:xfrm>
            <a:prstGeom prst="rect">
              <a:avLst/>
            </a:prstGeom>
            <a:solidFill>
              <a:srgbClr val="B3B3B3">
                <a:alpha val="100000"/>
              </a:srgbClr>
            </a:solidFill>
          </p:spPr>
          <p:txBody>
            <a:bodyPr/>
            <a:lstStyle/>
            <a:p/>
          </p:txBody>
        </p:sp>
        <p:sp>
          <p:nvSpPr>
            <p:cNvPr id="52" name="rc52"/>
            <p:cNvSpPr/>
            <p:nvPr/>
          </p:nvSpPr>
          <p:spPr>
            <a:xfrm>
              <a:off x="1836069" y="3368121"/>
              <a:ext cx="238470" cy="352609"/>
            </a:xfrm>
            <a:prstGeom prst="rect">
              <a:avLst/>
            </a:prstGeom>
            <a:solidFill>
              <a:srgbClr val="B3B3B3">
                <a:alpha val="100000"/>
              </a:srgbClr>
            </a:solidFill>
          </p:spPr>
          <p:txBody>
            <a:bodyPr/>
            <a:lstStyle/>
            <a:p/>
          </p:txBody>
        </p:sp>
        <p:sp>
          <p:nvSpPr>
            <p:cNvPr id="53" name="rc53"/>
            <p:cNvSpPr/>
            <p:nvPr/>
          </p:nvSpPr>
          <p:spPr>
            <a:xfrm>
              <a:off x="2101036" y="3348969"/>
              <a:ext cx="238470" cy="388473"/>
            </a:xfrm>
            <a:prstGeom prst="rect">
              <a:avLst/>
            </a:prstGeom>
            <a:solidFill>
              <a:srgbClr val="B3B3B3">
                <a:alpha val="100000"/>
              </a:srgbClr>
            </a:solidFill>
          </p:spPr>
          <p:txBody>
            <a:bodyPr/>
            <a:lstStyle/>
            <a:p/>
          </p:txBody>
        </p:sp>
        <p:sp>
          <p:nvSpPr>
            <p:cNvPr id="54" name="rc54"/>
            <p:cNvSpPr/>
            <p:nvPr/>
          </p:nvSpPr>
          <p:spPr>
            <a:xfrm>
              <a:off x="2366003" y="3327777"/>
              <a:ext cx="238470" cy="422662"/>
            </a:xfrm>
            <a:prstGeom prst="rect">
              <a:avLst/>
            </a:prstGeom>
            <a:solidFill>
              <a:srgbClr val="B3B3B3">
                <a:alpha val="100000"/>
              </a:srgbClr>
            </a:solidFill>
          </p:spPr>
          <p:txBody>
            <a:bodyPr/>
            <a:lstStyle/>
            <a:p/>
          </p:txBody>
        </p:sp>
        <p:sp>
          <p:nvSpPr>
            <p:cNvPr id="55" name="rc55"/>
            <p:cNvSpPr/>
            <p:nvPr/>
          </p:nvSpPr>
          <p:spPr>
            <a:xfrm>
              <a:off x="2630970" y="3305558"/>
              <a:ext cx="238470" cy="455020"/>
            </a:xfrm>
            <a:prstGeom prst="rect">
              <a:avLst/>
            </a:prstGeom>
            <a:solidFill>
              <a:srgbClr val="B3B3B3">
                <a:alpha val="100000"/>
              </a:srgbClr>
            </a:solidFill>
          </p:spPr>
          <p:txBody>
            <a:bodyPr/>
            <a:lstStyle/>
            <a:p/>
          </p:txBody>
        </p:sp>
        <p:sp>
          <p:nvSpPr>
            <p:cNvPr id="56" name="rc56"/>
            <p:cNvSpPr/>
            <p:nvPr/>
          </p:nvSpPr>
          <p:spPr>
            <a:xfrm>
              <a:off x="2895938" y="3285227"/>
              <a:ext cx="238470" cy="495078"/>
            </a:xfrm>
            <a:prstGeom prst="rect">
              <a:avLst/>
            </a:prstGeom>
            <a:solidFill>
              <a:srgbClr val="B3B3B3">
                <a:alpha val="100000"/>
              </a:srgbClr>
            </a:solidFill>
          </p:spPr>
          <p:txBody>
            <a:bodyPr/>
            <a:lstStyle/>
            <a:p/>
          </p:txBody>
        </p:sp>
        <p:sp>
          <p:nvSpPr>
            <p:cNvPr id="57" name="rc57"/>
            <p:cNvSpPr/>
            <p:nvPr/>
          </p:nvSpPr>
          <p:spPr>
            <a:xfrm>
              <a:off x="3160905" y="3258497"/>
              <a:ext cx="238470" cy="523082"/>
            </a:xfrm>
            <a:prstGeom prst="rect">
              <a:avLst/>
            </a:prstGeom>
            <a:solidFill>
              <a:srgbClr val="B3B3B3">
                <a:alpha val="100000"/>
              </a:srgbClr>
            </a:solidFill>
          </p:spPr>
          <p:txBody>
            <a:bodyPr/>
            <a:lstStyle/>
            <a:p/>
          </p:txBody>
        </p:sp>
        <p:sp>
          <p:nvSpPr>
            <p:cNvPr id="58" name="rc58"/>
            <p:cNvSpPr/>
            <p:nvPr/>
          </p:nvSpPr>
          <p:spPr>
            <a:xfrm>
              <a:off x="3425872" y="3236241"/>
              <a:ext cx="238470" cy="566683"/>
            </a:xfrm>
            <a:prstGeom prst="rect">
              <a:avLst/>
            </a:prstGeom>
            <a:solidFill>
              <a:srgbClr val="B3B3B3">
                <a:alpha val="100000"/>
              </a:srgbClr>
            </a:solidFill>
          </p:spPr>
          <p:txBody>
            <a:bodyPr/>
            <a:lstStyle/>
            <a:p/>
          </p:txBody>
        </p:sp>
        <p:sp>
          <p:nvSpPr>
            <p:cNvPr id="59" name="rc59"/>
            <p:cNvSpPr/>
            <p:nvPr/>
          </p:nvSpPr>
          <p:spPr>
            <a:xfrm>
              <a:off x="3690840" y="3217973"/>
              <a:ext cx="238470" cy="624195"/>
            </a:xfrm>
            <a:prstGeom prst="rect">
              <a:avLst/>
            </a:prstGeom>
            <a:solidFill>
              <a:srgbClr val="B3B3B3">
                <a:alpha val="100000"/>
              </a:srgbClr>
            </a:solidFill>
          </p:spPr>
          <p:txBody>
            <a:bodyPr/>
            <a:lstStyle/>
            <a:p/>
          </p:txBody>
        </p:sp>
        <p:sp>
          <p:nvSpPr>
            <p:cNvPr id="60" name="rc60"/>
            <p:cNvSpPr/>
            <p:nvPr/>
          </p:nvSpPr>
          <p:spPr>
            <a:xfrm>
              <a:off x="3955807" y="3191622"/>
              <a:ext cx="238470" cy="638361"/>
            </a:xfrm>
            <a:prstGeom prst="rect">
              <a:avLst/>
            </a:prstGeom>
            <a:solidFill>
              <a:srgbClr val="B3B3B3">
                <a:alpha val="100000"/>
              </a:srgbClr>
            </a:solidFill>
          </p:spPr>
          <p:txBody>
            <a:bodyPr/>
            <a:lstStyle/>
            <a:p/>
          </p:txBody>
        </p:sp>
        <p:sp>
          <p:nvSpPr>
            <p:cNvPr id="61" name="rc61"/>
            <p:cNvSpPr/>
            <p:nvPr/>
          </p:nvSpPr>
          <p:spPr>
            <a:xfrm>
              <a:off x="4220774" y="3157027"/>
              <a:ext cx="238470" cy="648299"/>
            </a:xfrm>
            <a:prstGeom prst="rect">
              <a:avLst/>
            </a:prstGeom>
            <a:solidFill>
              <a:srgbClr val="B3B3B3">
                <a:alpha val="100000"/>
              </a:srgbClr>
            </a:solidFill>
          </p:spPr>
          <p:txBody>
            <a:bodyPr/>
            <a:lstStyle/>
            <a:p/>
          </p:txBody>
        </p:sp>
        <p:sp>
          <p:nvSpPr>
            <p:cNvPr id="62" name="rc62"/>
            <p:cNvSpPr/>
            <p:nvPr/>
          </p:nvSpPr>
          <p:spPr>
            <a:xfrm>
              <a:off x="4485741" y="3149585"/>
              <a:ext cx="238470" cy="648183"/>
            </a:xfrm>
            <a:prstGeom prst="rect">
              <a:avLst/>
            </a:prstGeom>
            <a:solidFill>
              <a:srgbClr val="B3B3B3">
                <a:alpha val="100000"/>
              </a:srgbClr>
            </a:solidFill>
          </p:spPr>
          <p:txBody>
            <a:bodyPr/>
            <a:lstStyle/>
            <a:p/>
          </p:txBody>
        </p:sp>
        <p:sp>
          <p:nvSpPr>
            <p:cNvPr id="63" name="rc63"/>
            <p:cNvSpPr/>
            <p:nvPr/>
          </p:nvSpPr>
          <p:spPr>
            <a:xfrm>
              <a:off x="4750709" y="3137191"/>
              <a:ext cx="238470" cy="644242"/>
            </a:xfrm>
            <a:prstGeom prst="rect">
              <a:avLst/>
            </a:prstGeom>
            <a:solidFill>
              <a:srgbClr val="B3B3B3">
                <a:alpha val="100000"/>
              </a:srgbClr>
            </a:solidFill>
          </p:spPr>
          <p:txBody>
            <a:bodyPr/>
            <a:lstStyle/>
            <a:p/>
          </p:txBody>
        </p:sp>
        <p:sp>
          <p:nvSpPr>
            <p:cNvPr id="64" name="rc64"/>
            <p:cNvSpPr/>
            <p:nvPr/>
          </p:nvSpPr>
          <p:spPr>
            <a:xfrm>
              <a:off x="5015676" y="3158262"/>
              <a:ext cx="238470" cy="615759"/>
            </a:xfrm>
            <a:prstGeom prst="rect">
              <a:avLst/>
            </a:prstGeom>
            <a:solidFill>
              <a:srgbClr val="B3B3B3">
                <a:alpha val="100000"/>
              </a:srgbClr>
            </a:solidFill>
          </p:spPr>
          <p:txBody>
            <a:bodyPr/>
            <a:lstStyle/>
            <a:p/>
          </p:txBody>
        </p:sp>
        <p:sp>
          <p:nvSpPr>
            <p:cNvPr id="65" name="rc65"/>
            <p:cNvSpPr/>
            <p:nvPr/>
          </p:nvSpPr>
          <p:spPr>
            <a:xfrm>
              <a:off x="5280643" y="3217111"/>
              <a:ext cx="238470" cy="544013"/>
            </a:xfrm>
            <a:prstGeom prst="rect">
              <a:avLst/>
            </a:prstGeom>
            <a:solidFill>
              <a:srgbClr val="B3B3B3">
                <a:alpha val="100000"/>
              </a:srgbClr>
            </a:solidFill>
          </p:spPr>
          <p:txBody>
            <a:bodyPr/>
            <a:lstStyle/>
            <a:p/>
          </p:txBody>
        </p:sp>
        <p:sp>
          <p:nvSpPr>
            <p:cNvPr id="66" name="rc66"/>
            <p:cNvSpPr/>
            <p:nvPr/>
          </p:nvSpPr>
          <p:spPr>
            <a:xfrm>
              <a:off x="5545610" y="3259928"/>
              <a:ext cx="238470" cy="501709"/>
            </a:xfrm>
            <a:prstGeom prst="rect">
              <a:avLst/>
            </a:prstGeom>
            <a:solidFill>
              <a:srgbClr val="B3B3B3">
                <a:alpha val="100000"/>
              </a:srgbClr>
            </a:solidFill>
          </p:spPr>
          <p:txBody>
            <a:bodyPr/>
            <a:lstStyle/>
            <a:p/>
          </p:txBody>
        </p:sp>
        <p:sp>
          <p:nvSpPr>
            <p:cNvPr id="67" name="rc67"/>
            <p:cNvSpPr/>
            <p:nvPr/>
          </p:nvSpPr>
          <p:spPr>
            <a:xfrm>
              <a:off x="5810578" y="3270628"/>
              <a:ext cx="238470" cy="501851"/>
            </a:xfrm>
            <a:prstGeom prst="rect">
              <a:avLst/>
            </a:prstGeom>
            <a:solidFill>
              <a:srgbClr val="B3B3B3">
                <a:alpha val="100000"/>
              </a:srgbClr>
            </a:solidFill>
          </p:spPr>
          <p:txBody>
            <a:bodyPr/>
            <a:lstStyle/>
            <a:p/>
          </p:txBody>
        </p:sp>
        <p:sp>
          <p:nvSpPr>
            <p:cNvPr id="68" name="rc68"/>
            <p:cNvSpPr/>
            <p:nvPr/>
          </p:nvSpPr>
          <p:spPr>
            <a:xfrm>
              <a:off x="6075545" y="3267386"/>
              <a:ext cx="238470" cy="514463"/>
            </a:xfrm>
            <a:prstGeom prst="rect">
              <a:avLst/>
            </a:prstGeom>
            <a:solidFill>
              <a:srgbClr val="B3B3B3">
                <a:alpha val="100000"/>
              </a:srgbClr>
            </a:solidFill>
          </p:spPr>
          <p:txBody>
            <a:bodyPr/>
            <a:lstStyle/>
            <a:p/>
          </p:txBody>
        </p:sp>
        <p:sp>
          <p:nvSpPr>
            <p:cNvPr id="69" name="rc69"/>
            <p:cNvSpPr/>
            <p:nvPr/>
          </p:nvSpPr>
          <p:spPr>
            <a:xfrm>
              <a:off x="6340512" y="3355481"/>
              <a:ext cx="238470" cy="433998"/>
            </a:xfrm>
            <a:prstGeom prst="rect">
              <a:avLst/>
            </a:prstGeom>
            <a:solidFill>
              <a:srgbClr val="B3B3B3">
                <a:alpha val="100000"/>
              </a:srgbClr>
            </a:solidFill>
          </p:spPr>
          <p:txBody>
            <a:bodyPr/>
            <a:lstStyle/>
            <a:p/>
          </p:txBody>
        </p:sp>
        <p:sp>
          <p:nvSpPr>
            <p:cNvPr id="70" name="rc70"/>
            <p:cNvSpPr/>
            <p:nvPr/>
          </p:nvSpPr>
          <p:spPr>
            <a:xfrm>
              <a:off x="6605479" y="3373948"/>
              <a:ext cx="238470" cy="398072"/>
            </a:xfrm>
            <a:prstGeom prst="rect">
              <a:avLst/>
            </a:prstGeom>
            <a:solidFill>
              <a:srgbClr val="B3B3B3">
                <a:alpha val="100000"/>
              </a:srgbClr>
            </a:solidFill>
          </p:spPr>
          <p:txBody>
            <a:bodyPr/>
            <a:lstStyle/>
            <a:p/>
          </p:txBody>
        </p:sp>
        <p:sp>
          <p:nvSpPr>
            <p:cNvPr id="71" name="rc71"/>
            <p:cNvSpPr/>
            <p:nvPr/>
          </p:nvSpPr>
          <p:spPr>
            <a:xfrm>
              <a:off x="6870447" y="3385824"/>
              <a:ext cx="238470" cy="330953"/>
            </a:xfrm>
            <a:prstGeom prst="rect">
              <a:avLst/>
            </a:prstGeom>
            <a:solidFill>
              <a:srgbClr val="B3B3B3">
                <a:alpha val="100000"/>
              </a:srgbClr>
            </a:solidFill>
          </p:spPr>
          <p:txBody>
            <a:bodyPr/>
            <a:lstStyle/>
            <a:p/>
          </p:txBody>
        </p:sp>
        <p:sp>
          <p:nvSpPr>
            <p:cNvPr id="72" name="rc72"/>
            <p:cNvSpPr/>
            <p:nvPr/>
          </p:nvSpPr>
          <p:spPr>
            <a:xfrm>
              <a:off x="7135414" y="3446608"/>
              <a:ext cx="238470" cy="273027"/>
            </a:xfrm>
            <a:prstGeom prst="rect">
              <a:avLst/>
            </a:prstGeom>
            <a:solidFill>
              <a:srgbClr val="B3B3B3">
                <a:alpha val="100000"/>
              </a:srgbClr>
            </a:solidFill>
          </p:spPr>
          <p:txBody>
            <a:bodyPr/>
            <a:lstStyle/>
            <a:p/>
          </p:txBody>
        </p:sp>
        <p:sp>
          <p:nvSpPr>
            <p:cNvPr id="73" name="rc73"/>
            <p:cNvSpPr/>
            <p:nvPr/>
          </p:nvSpPr>
          <p:spPr>
            <a:xfrm>
              <a:off x="7400381" y="3503534"/>
              <a:ext cx="238470" cy="238414"/>
            </a:xfrm>
            <a:prstGeom prst="rect">
              <a:avLst/>
            </a:prstGeom>
            <a:solidFill>
              <a:srgbClr val="B3B3B3">
                <a:alpha val="100000"/>
              </a:srgbClr>
            </a:solidFill>
          </p:spPr>
          <p:txBody>
            <a:bodyPr/>
            <a:lstStyle/>
            <a:p/>
          </p:txBody>
        </p:sp>
        <p:sp>
          <p:nvSpPr>
            <p:cNvPr id="74" name="rc74"/>
            <p:cNvSpPr/>
            <p:nvPr/>
          </p:nvSpPr>
          <p:spPr>
            <a:xfrm>
              <a:off x="7665348" y="3578596"/>
              <a:ext cx="238470" cy="169450"/>
            </a:xfrm>
            <a:prstGeom prst="rect">
              <a:avLst/>
            </a:prstGeom>
            <a:solidFill>
              <a:srgbClr val="B3B3B3">
                <a:alpha val="100000"/>
              </a:srgbClr>
            </a:solidFill>
          </p:spPr>
          <p:txBody>
            <a:bodyPr/>
            <a:lstStyle/>
            <a:p/>
          </p:txBody>
        </p:sp>
        <p:sp>
          <p:nvSpPr>
            <p:cNvPr id="75" name="rc75"/>
            <p:cNvSpPr/>
            <p:nvPr/>
          </p:nvSpPr>
          <p:spPr>
            <a:xfrm>
              <a:off x="7930316" y="3608226"/>
              <a:ext cx="238470" cy="142260"/>
            </a:xfrm>
            <a:prstGeom prst="rect">
              <a:avLst/>
            </a:prstGeom>
            <a:solidFill>
              <a:srgbClr val="B3B3B3">
                <a:alpha val="100000"/>
              </a:srgbClr>
            </a:solidFill>
          </p:spPr>
          <p:txBody>
            <a:bodyPr/>
            <a:lstStyle/>
            <a:p/>
          </p:txBody>
        </p:sp>
        <p:sp>
          <p:nvSpPr>
            <p:cNvPr id="76" name="pl76"/>
            <p:cNvSpPr/>
            <p:nvPr/>
          </p:nvSpPr>
          <p:spPr>
            <a:xfrm>
              <a:off x="1425369" y="2424817"/>
              <a:ext cx="6624181" cy="524990"/>
            </a:xfrm>
            <a:custGeom>
              <a:avLst/>
              <a:pathLst>
                <a:path w="6624181" h="524990">
                  <a:moveTo>
                    <a:pt x="0" y="524990"/>
                  </a:moveTo>
                  <a:lnTo>
                    <a:pt x="264967" y="453400"/>
                  </a:lnTo>
                  <a:lnTo>
                    <a:pt x="529934" y="429537"/>
                  </a:lnTo>
                  <a:lnTo>
                    <a:pt x="794901" y="357947"/>
                  </a:lnTo>
                  <a:lnTo>
                    <a:pt x="1059869" y="310221"/>
                  </a:lnTo>
                  <a:lnTo>
                    <a:pt x="1324836" y="262495"/>
                  </a:lnTo>
                  <a:lnTo>
                    <a:pt x="1589803" y="190905"/>
                  </a:lnTo>
                  <a:lnTo>
                    <a:pt x="1854770" y="167042"/>
                  </a:lnTo>
                  <a:lnTo>
                    <a:pt x="2119738" y="95452"/>
                  </a:lnTo>
                  <a:lnTo>
                    <a:pt x="2384705" y="0"/>
                  </a:lnTo>
                  <a:lnTo>
                    <a:pt x="2649672" y="23863"/>
                  </a:lnTo>
                  <a:lnTo>
                    <a:pt x="2914639" y="47726"/>
                  </a:lnTo>
                  <a:lnTo>
                    <a:pt x="3179607" y="47726"/>
                  </a:lnTo>
                  <a:lnTo>
                    <a:pt x="3444574" y="71589"/>
                  </a:lnTo>
                  <a:lnTo>
                    <a:pt x="3709541" y="71589"/>
                  </a:lnTo>
                  <a:lnTo>
                    <a:pt x="3974508" y="95452"/>
                  </a:lnTo>
                  <a:lnTo>
                    <a:pt x="4239476" y="95452"/>
                  </a:lnTo>
                  <a:lnTo>
                    <a:pt x="4504443" y="47726"/>
                  </a:lnTo>
                  <a:lnTo>
                    <a:pt x="4769410" y="23863"/>
                  </a:lnTo>
                  <a:lnTo>
                    <a:pt x="5034377" y="0"/>
                  </a:lnTo>
                  <a:lnTo>
                    <a:pt x="5299345" y="23863"/>
                  </a:lnTo>
                  <a:lnTo>
                    <a:pt x="5564312" y="119315"/>
                  </a:lnTo>
                  <a:lnTo>
                    <a:pt x="5829279" y="119315"/>
                  </a:lnTo>
                  <a:lnTo>
                    <a:pt x="6094246" y="47726"/>
                  </a:lnTo>
                  <a:lnTo>
                    <a:pt x="6359214" y="23863"/>
                  </a:lnTo>
                  <a:lnTo>
                    <a:pt x="6624181" y="23863"/>
                  </a:lnTo>
                </a:path>
              </a:pathLst>
            </a:custGeom>
            <a:ln w="27101" cap="flat">
              <a:solidFill>
                <a:srgbClr val="0058AB">
                  <a:alpha val="80000"/>
                </a:srgbClr>
              </a:solidFill>
              <a:prstDash val="solid"/>
              <a:round/>
            </a:ln>
          </p:spPr>
          <p:txBody>
            <a:bodyPr/>
            <a:lstStyle/>
            <a:p/>
          </p:txBody>
        </p:sp>
        <p:sp>
          <p:nvSpPr>
            <p:cNvPr id="77" name="pl77"/>
            <p:cNvSpPr/>
            <p:nvPr/>
          </p:nvSpPr>
          <p:spPr>
            <a:xfrm>
              <a:off x="1425369" y="2758902"/>
              <a:ext cx="6624181" cy="1288611"/>
            </a:xfrm>
            <a:custGeom>
              <a:avLst/>
              <a:pathLst>
                <a:path w="6624181" h="1288611">
                  <a:moveTo>
                    <a:pt x="0" y="1264748"/>
                  </a:moveTo>
                  <a:lnTo>
                    <a:pt x="264967" y="1264748"/>
                  </a:lnTo>
                  <a:lnTo>
                    <a:pt x="529934" y="1264748"/>
                  </a:lnTo>
                  <a:lnTo>
                    <a:pt x="794901" y="1264748"/>
                  </a:lnTo>
                  <a:lnTo>
                    <a:pt x="1059869" y="1288611"/>
                  </a:lnTo>
                  <a:lnTo>
                    <a:pt x="1324836" y="1288611"/>
                  </a:lnTo>
                  <a:lnTo>
                    <a:pt x="1589803" y="1288611"/>
                  </a:lnTo>
                  <a:lnTo>
                    <a:pt x="1854770" y="1288611"/>
                  </a:lnTo>
                  <a:lnTo>
                    <a:pt x="2119738" y="1288611"/>
                  </a:lnTo>
                  <a:lnTo>
                    <a:pt x="2384705" y="1264748"/>
                  </a:lnTo>
                  <a:lnTo>
                    <a:pt x="2649672" y="1288611"/>
                  </a:lnTo>
                  <a:lnTo>
                    <a:pt x="2914639" y="1288611"/>
                  </a:lnTo>
                  <a:lnTo>
                    <a:pt x="3179607" y="1240885"/>
                  </a:lnTo>
                  <a:lnTo>
                    <a:pt x="3444574" y="1217022"/>
                  </a:lnTo>
                  <a:lnTo>
                    <a:pt x="3709541" y="1145432"/>
                  </a:lnTo>
                  <a:lnTo>
                    <a:pt x="3974508" y="978390"/>
                  </a:lnTo>
                  <a:lnTo>
                    <a:pt x="4239476" y="859074"/>
                  </a:lnTo>
                  <a:lnTo>
                    <a:pt x="4504443" y="811348"/>
                  </a:lnTo>
                  <a:lnTo>
                    <a:pt x="4769410" y="787485"/>
                  </a:lnTo>
                  <a:lnTo>
                    <a:pt x="5034377" y="596579"/>
                  </a:lnTo>
                  <a:lnTo>
                    <a:pt x="5299345" y="524990"/>
                  </a:lnTo>
                  <a:lnTo>
                    <a:pt x="5564312" y="477263"/>
                  </a:lnTo>
                  <a:lnTo>
                    <a:pt x="5829279" y="357947"/>
                  </a:lnTo>
                  <a:lnTo>
                    <a:pt x="6094246" y="214768"/>
                  </a:lnTo>
                  <a:lnTo>
                    <a:pt x="6359214" y="71589"/>
                  </a:lnTo>
                  <a:lnTo>
                    <a:pt x="6624181" y="0"/>
                  </a:lnTo>
                </a:path>
              </a:pathLst>
            </a:custGeom>
            <a:ln w="27101" cap="flat">
              <a:solidFill>
                <a:srgbClr val="333333">
                  <a:alpha val="80000"/>
                </a:srgbClr>
              </a:solidFill>
              <a:prstDash val="solid"/>
              <a:round/>
            </a:ln>
          </p:spPr>
          <p:txBody>
            <a:bodyPr/>
            <a:lstStyle/>
            <a:p/>
          </p:txBody>
        </p:sp>
        <p:sp>
          <p:nvSpPr>
            <p:cNvPr id="78" name="tx78"/>
            <p:cNvSpPr/>
            <p:nvPr/>
          </p:nvSpPr>
          <p:spPr>
            <a:xfrm>
              <a:off x="1355052" y="2768756"/>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50</a:t>
              </a:r>
            </a:p>
          </p:txBody>
        </p:sp>
        <p:sp>
          <p:nvSpPr>
            <p:cNvPr id="79" name="tx79"/>
            <p:cNvSpPr/>
            <p:nvPr/>
          </p:nvSpPr>
          <p:spPr>
            <a:xfrm>
              <a:off x="2679888" y="250626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61</a:t>
              </a:r>
            </a:p>
          </p:txBody>
        </p:sp>
        <p:sp>
          <p:nvSpPr>
            <p:cNvPr id="80" name="tx80"/>
            <p:cNvSpPr/>
            <p:nvPr/>
          </p:nvSpPr>
          <p:spPr>
            <a:xfrm>
              <a:off x="4004725" y="226762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71</a:t>
              </a:r>
            </a:p>
          </p:txBody>
        </p:sp>
        <p:sp>
          <p:nvSpPr>
            <p:cNvPr id="81" name="tx81"/>
            <p:cNvSpPr/>
            <p:nvPr/>
          </p:nvSpPr>
          <p:spPr>
            <a:xfrm>
              <a:off x="5329561" y="233921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68</a:t>
              </a:r>
            </a:p>
          </p:txBody>
        </p:sp>
        <p:sp>
          <p:nvSpPr>
            <p:cNvPr id="82" name="tx82"/>
            <p:cNvSpPr/>
            <p:nvPr/>
          </p:nvSpPr>
          <p:spPr>
            <a:xfrm>
              <a:off x="6389430" y="2243766"/>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72</a:t>
              </a:r>
            </a:p>
          </p:txBody>
        </p:sp>
        <p:sp>
          <p:nvSpPr>
            <p:cNvPr id="83" name="tx83"/>
            <p:cNvSpPr/>
            <p:nvPr/>
          </p:nvSpPr>
          <p:spPr>
            <a:xfrm>
              <a:off x="6654397" y="226762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71</a:t>
              </a:r>
            </a:p>
          </p:txBody>
        </p:sp>
        <p:sp>
          <p:nvSpPr>
            <p:cNvPr id="84" name="tx84"/>
            <p:cNvSpPr/>
            <p:nvPr/>
          </p:nvSpPr>
          <p:spPr>
            <a:xfrm>
              <a:off x="6919365" y="236308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67</a:t>
              </a:r>
            </a:p>
          </p:txBody>
        </p:sp>
        <p:sp>
          <p:nvSpPr>
            <p:cNvPr id="85" name="tx85"/>
            <p:cNvSpPr/>
            <p:nvPr/>
          </p:nvSpPr>
          <p:spPr>
            <a:xfrm>
              <a:off x="7184332" y="236308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67</a:t>
              </a:r>
            </a:p>
          </p:txBody>
        </p:sp>
        <p:sp>
          <p:nvSpPr>
            <p:cNvPr id="86" name="tx86"/>
            <p:cNvSpPr/>
            <p:nvPr/>
          </p:nvSpPr>
          <p:spPr>
            <a:xfrm>
              <a:off x="7449299" y="229149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70</a:t>
              </a:r>
            </a:p>
          </p:txBody>
        </p:sp>
        <p:sp>
          <p:nvSpPr>
            <p:cNvPr id="87" name="tx87"/>
            <p:cNvSpPr/>
            <p:nvPr/>
          </p:nvSpPr>
          <p:spPr>
            <a:xfrm>
              <a:off x="7714266" y="226762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71</a:t>
              </a:r>
            </a:p>
          </p:txBody>
        </p:sp>
        <p:sp>
          <p:nvSpPr>
            <p:cNvPr id="88" name="tx88"/>
            <p:cNvSpPr/>
            <p:nvPr/>
          </p:nvSpPr>
          <p:spPr>
            <a:xfrm>
              <a:off x="7979234" y="226762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71</a:t>
              </a:r>
            </a:p>
          </p:txBody>
        </p:sp>
        <p:sp>
          <p:nvSpPr>
            <p:cNvPr id="89" name="tx89"/>
            <p:cNvSpPr/>
            <p:nvPr/>
          </p:nvSpPr>
          <p:spPr>
            <a:xfrm>
              <a:off x="1390211" y="4087018"/>
              <a:ext cx="7031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5</a:t>
              </a:r>
            </a:p>
          </p:txBody>
        </p:sp>
        <p:sp>
          <p:nvSpPr>
            <p:cNvPr id="90" name="tx90"/>
            <p:cNvSpPr/>
            <p:nvPr/>
          </p:nvSpPr>
          <p:spPr>
            <a:xfrm>
              <a:off x="2715047" y="4110881"/>
              <a:ext cx="7031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4</a:t>
              </a:r>
            </a:p>
          </p:txBody>
        </p:sp>
        <p:sp>
          <p:nvSpPr>
            <p:cNvPr id="91" name="tx91"/>
            <p:cNvSpPr/>
            <p:nvPr/>
          </p:nvSpPr>
          <p:spPr>
            <a:xfrm>
              <a:off x="4039883" y="4110881"/>
              <a:ext cx="7031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4</a:t>
              </a:r>
            </a:p>
          </p:txBody>
        </p:sp>
        <p:sp>
          <p:nvSpPr>
            <p:cNvPr id="92" name="tx92"/>
            <p:cNvSpPr/>
            <p:nvPr/>
          </p:nvSpPr>
          <p:spPr>
            <a:xfrm>
              <a:off x="5329561" y="3800660"/>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17</a:t>
              </a:r>
            </a:p>
          </p:txBody>
        </p:sp>
        <p:sp>
          <p:nvSpPr>
            <p:cNvPr id="93" name="tx93"/>
            <p:cNvSpPr/>
            <p:nvPr/>
          </p:nvSpPr>
          <p:spPr>
            <a:xfrm>
              <a:off x="6389430" y="341884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33</a:t>
              </a:r>
            </a:p>
          </p:txBody>
        </p:sp>
        <p:sp>
          <p:nvSpPr>
            <p:cNvPr id="94" name="tx94"/>
            <p:cNvSpPr/>
            <p:nvPr/>
          </p:nvSpPr>
          <p:spPr>
            <a:xfrm>
              <a:off x="6654397" y="334725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36</a:t>
              </a:r>
            </a:p>
          </p:txBody>
        </p:sp>
        <p:sp>
          <p:nvSpPr>
            <p:cNvPr id="95" name="tx95"/>
            <p:cNvSpPr/>
            <p:nvPr/>
          </p:nvSpPr>
          <p:spPr>
            <a:xfrm>
              <a:off x="6919365" y="329953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38</a:t>
              </a:r>
            </a:p>
          </p:txBody>
        </p:sp>
        <p:sp>
          <p:nvSpPr>
            <p:cNvPr id="96" name="tx96"/>
            <p:cNvSpPr/>
            <p:nvPr/>
          </p:nvSpPr>
          <p:spPr>
            <a:xfrm>
              <a:off x="7184332" y="3180217"/>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43</a:t>
              </a:r>
            </a:p>
          </p:txBody>
        </p:sp>
        <p:sp>
          <p:nvSpPr>
            <p:cNvPr id="97" name="tx97"/>
            <p:cNvSpPr/>
            <p:nvPr/>
          </p:nvSpPr>
          <p:spPr>
            <a:xfrm>
              <a:off x="7449299" y="303703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49</a:t>
              </a:r>
            </a:p>
          </p:txBody>
        </p:sp>
        <p:sp>
          <p:nvSpPr>
            <p:cNvPr id="98" name="tx98"/>
            <p:cNvSpPr/>
            <p:nvPr/>
          </p:nvSpPr>
          <p:spPr>
            <a:xfrm>
              <a:off x="7714266" y="289385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55</a:t>
              </a:r>
            </a:p>
          </p:txBody>
        </p:sp>
        <p:sp>
          <p:nvSpPr>
            <p:cNvPr id="99" name="tx99"/>
            <p:cNvSpPr/>
            <p:nvPr/>
          </p:nvSpPr>
          <p:spPr>
            <a:xfrm>
              <a:off x="7979234" y="282226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58</a:t>
              </a:r>
            </a:p>
          </p:txBody>
        </p:sp>
        <p:sp>
          <p:nvSpPr>
            <p:cNvPr id="100" name="tx100"/>
            <p:cNvSpPr/>
            <p:nvPr/>
          </p:nvSpPr>
          <p:spPr>
            <a:xfrm>
              <a:off x="1319939" y="3887814"/>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12.7</a:t>
              </a:r>
            </a:p>
          </p:txBody>
        </p:sp>
        <p:sp>
          <p:nvSpPr>
            <p:cNvPr id="101" name="tx101"/>
            <p:cNvSpPr/>
            <p:nvPr/>
          </p:nvSpPr>
          <p:spPr>
            <a:xfrm>
              <a:off x="2648799" y="3912956"/>
              <a:ext cx="20281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11.2</a:t>
              </a:r>
            </a:p>
          </p:txBody>
        </p:sp>
        <p:sp>
          <p:nvSpPr>
            <p:cNvPr id="102" name="tx102"/>
            <p:cNvSpPr/>
            <p:nvPr/>
          </p:nvSpPr>
          <p:spPr>
            <a:xfrm>
              <a:off x="3999741" y="394765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9.2</a:t>
              </a:r>
            </a:p>
          </p:txBody>
        </p:sp>
        <p:sp>
          <p:nvSpPr>
            <p:cNvPr id="103" name="tx103"/>
            <p:cNvSpPr/>
            <p:nvPr/>
          </p:nvSpPr>
          <p:spPr>
            <a:xfrm>
              <a:off x="5298471" y="3913229"/>
              <a:ext cx="20281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11.2</a:t>
              </a:r>
            </a:p>
          </p:txBody>
        </p:sp>
        <p:sp>
          <p:nvSpPr>
            <p:cNvPr id="104" name="tx104"/>
            <p:cNvSpPr/>
            <p:nvPr/>
          </p:nvSpPr>
          <p:spPr>
            <a:xfrm>
              <a:off x="6354317" y="392740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10.4</a:t>
              </a:r>
            </a:p>
          </p:txBody>
        </p:sp>
        <p:sp>
          <p:nvSpPr>
            <p:cNvPr id="105" name="tx105"/>
            <p:cNvSpPr/>
            <p:nvPr/>
          </p:nvSpPr>
          <p:spPr>
            <a:xfrm>
              <a:off x="6619284" y="391867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10.9</a:t>
              </a:r>
            </a:p>
          </p:txBody>
        </p:sp>
        <p:sp>
          <p:nvSpPr>
            <p:cNvPr id="106" name="tx106"/>
            <p:cNvSpPr/>
            <p:nvPr/>
          </p:nvSpPr>
          <p:spPr>
            <a:xfrm>
              <a:off x="6884252" y="389105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12.5</a:t>
              </a:r>
            </a:p>
          </p:txBody>
        </p:sp>
        <p:sp>
          <p:nvSpPr>
            <p:cNvPr id="107" name="tx107"/>
            <p:cNvSpPr/>
            <p:nvPr/>
          </p:nvSpPr>
          <p:spPr>
            <a:xfrm>
              <a:off x="7149219" y="3892485"/>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12.4</a:t>
              </a:r>
            </a:p>
          </p:txBody>
        </p:sp>
        <p:sp>
          <p:nvSpPr>
            <p:cNvPr id="108" name="tx108"/>
            <p:cNvSpPr/>
            <p:nvPr/>
          </p:nvSpPr>
          <p:spPr>
            <a:xfrm>
              <a:off x="7418209" y="3903641"/>
              <a:ext cx="20281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11.7</a:t>
              </a:r>
            </a:p>
          </p:txBody>
        </p:sp>
        <p:sp>
          <p:nvSpPr>
            <p:cNvPr id="109" name="tx109"/>
            <p:cNvSpPr/>
            <p:nvPr/>
          </p:nvSpPr>
          <p:spPr>
            <a:xfrm>
              <a:off x="7683177" y="3906690"/>
              <a:ext cx="20281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11.6</a:t>
              </a:r>
            </a:p>
          </p:txBody>
        </p:sp>
        <p:sp>
          <p:nvSpPr>
            <p:cNvPr id="110" name="tx110"/>
            <p:cNvSpPr/>
            <p:nvPr/>
          </p:nvSpPr>
          <p:spPr>
            <a:xfrm>
              <a:off x="7948144" y="3907910"/>
              <a:ext cx="20281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11.5</a:t>
              </a:r>
            </a:p>
          </p:txBody>
        </p:sp>
        <p:sp>
          <p:nvSpPr>
            <p:cNvPr id="111" name="tx111"/>
            <p:cNvSpPr/>
            <p:nvPr/>
          </p:nvSpPr>
          <p:spPr>
            <a:xfrm>
              <a:off x="1350069" y="352136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8.8</a:t>
              </a:r>
            </a:p>
          </p:txBody>
        </p:sp>
        <p:sp>
          <p:nvSpPr>
            <p:cNvPr id="112" name="tx112"/>
            <p:cNvSpPr/>
            <p:nvPr/>
          </p:nvSpPr>
          <p:spPr>
            <a:xfrm>
              <a:off x="2644775" y="3494252"/>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13.3</a:t>
              </a:r>
            </a:p>
          </p:txBody>
        </p:sp>
        <p:sp>
          <p:nvSpPr>
            <p:cNvPr id="113" name="tx113"/>
            <p:cNvSpPr/>
            <p:nvPr/>
          </p:nvSpPr>
          <p:spPr>
            <a:xfrm>
              <a:off x="3969612" y="347198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18.7</a:t>
              </a:r>
            </a:p>
          </p:txBody>
        </p:sp>
        <p:sp>
          <p:nvSpPr>
            <p:cNvPr id="114" name="tx114"/>
            <p:cNvSpPr/>
            <p:nvPr/>
          </p:nvSpPr>
          <p:spPr>
            <a:xfrm>
              <a:off x="5294448" y="345030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15.9</a:t>
              </a:r>
            </a:p>
          </p:txBody>
        </p:sp>
        <p:sp>
          <p:nvSpPr>
            <p:cNvPr id="115" name="tx115"/>
            <p:cNvSpPr/>
            <p:nvPr/>
          </p:nvSpPr>
          <p:spPr>
            <a:xfrm>
              <a:off x="6354317" y="3533664"/>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12.7</a:t>
              </a:r>
            </a:p>
          </p:txBody>
        </p:sp>
        <p:sp>
          <p:nvSpPr>
            <p:cNvPr id="116" name="tx116"/>
            <p:cNvSpPr/>
            <p:nvPr/>
          </p:nvSpPr>
          <p:spPr>
            <a:xfrm>
              <a:off x="6623308" y="3534168"/>
              <a:ext cx="20281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11.7</a:t>
              </a:r>
            </a:p>
          </p:txBody>
        </p:sp>
        <p:sp>
          <p:nvSpPr>
            <p:cNvPr id="117" name="tx117"/>
            <p:cNvSpPr/>
            <p:nvPr/>
          </p:nvSpPr>
          <p:spPr>
            <a:xfrm>
              <a:off x="6914381" y="351248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9.7</a:t>
              </a:r>
            </a:p>
          </p:txBody>
        </p:sp>
        <p:sp>
          <p:nvSpPr>
            <p:cNvPr id="118" name="tx118"/>
            <p:cNvSpPr/>
            <p:nvPr/>
          </p:nvSpPr>
          <p:spPr>
            <a:xfrm>
              <a:off x="7224520" y="35443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8</a:t>
              </a:r>
            </a:p>
          </p:txBody>
        </p:sp>
        <p:sp>
          <p:nvSpPr>
            <p:cNvPr id="119" name="tx119"/>
            <p:cNvSpPr/>
            <p:nvPr/>
          </p:nvSpPr>
          <p:spPr>
            <a:xfrm>
              <a:off x="7489487" y="358392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7</a:t>
              </a:r>
            </a:p>
          </p:txBody>
        </p:sp>
        <p:sp>
          <p:nvSpPr>
            <p:cNvPr id="120" name="tx120"/>
            <p:cNvSpPr/>
            <p:nvPr/>
          </p:nvSpPr>
          <p:spPr>
            <a:xfrm>
              <a:off x="7754454" y="36245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a:t>
              </a:r>
            </a:p>
          </p:txBody>
        </p:sp>
        <p:sp>
          <p:nvSpPr>
            <p:cNvPr id="121" name="tx121"/>
            <p:cNvSpPr/>
            <p:nvPr/>
          </p:nvSpPr>
          <p:spPr>
            <a:xfrm>
              <a:off x="7974250" y="364054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4.2</a:t>
              </a:r>
            </a:p>
          </p:txBody>
        </p:sp>
        <p:sp>
          <p:nvSpPr>
            <p:cNvPr id="122" name="tx122"/>
            <p:cNvSpPr/>
            <p:nvPr/>
          </p:nvSpPr>
          <p:spPr>
            <a:xfrm>
              <a:off x="1319939" y="3293623"/>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21.5</a:t>
              </a:r>
            </a:p>
          </p:txBody>
        </p:sp>
        <p:sp>
          <p:nvSpPr>
            <p:cNvPr id="123" name="tx123"/>
            <p:cNvSpPr/>
            <p:nvPr/>
          </p:nvSpPr>
          <p:spPr>
            <a:xfrm>
              <a:off x="2644775" y="3189109"/>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24.5</a:t>
              </a:r>
            </a:p>
          </p:txBody>
        </p:sp>
        <p:sp>
          <p:nvSpPr>
            <p:cNvPr id="124" name="tx124"/>
            <p:cNvSpPr/>
            <p:nvPr/>
          </p:nvSpPr>
          <p:spPr>
            <a:xfrm>
              <a:off x="3969612" y="3075173"/>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27.9</a:t>
              </a:r>
            </a:p>
          </p:txBody>
        </p:sp>
        <p:sp>
          <p:nvSpPr>
            <p:cNvPr id="125" name="tx125"/>
            <p:cNvSpPr/>
            <p:nvPr/>
          </p:nvSpPr>
          <p:spPr>
            <a:xfrm>
              <a:off x="5294448" y="3100662"/>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27.1</a:t>
              </a:r>
            </a:p>
          </p:txBody>
        </p:sp>
        <p:sp>
          <p:nvSpPr>
            <p:cNvPr id="126" name="tx126"/>
            <p:cNvSpPr/>
            <p:nvPr/>
          </p:nvSpPr>
          <p:spPr>
            <a:xfrm>
              <a:off x="6354317" y="3239032"/>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23.1</a:t>
              </a:r>
            </a:p>
          </p:txBody>
        </p:sp>
        <p:sp>
          <p:nvSpPr>
            <p:cNvPr id="127" name="tx127"/>
            <p:cNvSpPr/>
            <p:nvPr/>
          </p:nvSpPr>
          <p:spPr>
            <a:xfrm>
              <a:off x="6619284" y="3257500"/>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22.5</a:t>
              </a:r>
            </a:p>
          </p:txBody>
        </p:sp>
        <p:sp>
          <p:nvSpPr>
            <p:cNvPr id="128" name="tx128"/>
            <p:cNvSpPr/>
            <p:nvPr/>
          </p:nvSpPr>
          <p:spPr>
            <a:xfrm>
              <a:off x="6884252" y="326937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22.2</a:t>
              </a:r>
            </a:p>
          </p:txBody>
        </p:sp>
        <p:sp>
          <p:nvSpPr>
            <p:cNvPr id="129" name="tx129"/>
            <p:cNvSpPr/>
            <p:nvPr/>
          </p:nvSpPr>
          <p:spPr>
            <a:xfrm>
              <a:off x="7149219" y="3330159"/>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20.4</a:t>
              </a:r>
            </a:p>
          </p:txBody>
        </p:sp>
        <p:sp>
          <p:nvSpPr>
            <p:cNvPr id="130" name="tx130"/>
            <p:cNvSpPr/>
            <p:nvPr/>
          </p:nvSpPr>
          <p:spPr>
            <a:xfrm>
              <a:off x="7414186" y="3387085"/>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18.7</a:t>
              </a:r>
            </a:p>
          </p:txBody>
        </p:sp>
        <p:sp>
          <p:nvSpPr>
            <p:cNvPr id="131" name="tx131"/>
            <p:cNvSpPr/>
            <p:nvPr/>
          </p:nvSpPr>
          <p:spPr>
            <a:xfrm>
              <a:off x="7679153" y="346214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16.5</a:t>
              </a:r>
            </a:p>
          </p:txBody>
        </p:sp>
        <p:sp>
          <p:nvSpPr>
            <p:cNvPr id="132" name="tx132"/>
            <p:cNvSpPr/>
            <p:nvPr/>
          </p:nvSpPr>
          <p:spPr>
            <a:xfrm>
              <a:off x="7944121" y="349177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15.7</a:t>
              </a:r>
            </a:p>
          </p:txBody>
        </p:sp>
        <p:sp>
          <p:nvSpPr>
            <p:cNvPr id="133" name="tx133"/>
            <p:cNvSpPr/>
            <p:nvPr/>
          </p:nvSpPr>
          <p:spPr>
            <a:xfrm>
              <a:off x="688596" y="4088376"/>
              <a:ext cx="211775"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0M</a:t>
              </a:r>
            </a:p>
          </p:txBody>
        </p:sp>
        <p:sp>
          <p:nvSpPr>
            <p:cNvPr id="134" name="tx134"/>
            <p:cNvSpPr/>
            <p:nvPr/>
          </p:nvSpPr>
          <p:spPr>
            <a:xfrm>
              <a:off x="603832" y="3405428"/>
              <a:ext cx="29653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20M</a:t>
              </a:r>
            </a:p>
          </p:txBody>
        </p:sp>
        <p:sp>
          <p:nvSpPr>
            <p:cNvPr id="135" name="tx135"/>
            <p:cNvSpPr/>
            <p:nvPr/>
          </p:nvSpPr>
          <p:spPr>
            <a:xfrm>
              <a:off x="603832" y="2722480"/>
              <a:ext cx="29653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40M</a:t>
              </a:r>
            </a:p>
          </p:txBody>
        </p:sp>
        <p:sp>
          <p:nvSpPr>
            <p:cNvPr id="136" name="tx136"/>
            <p:cNvSpPr/>
            <p:nvPr/>
          </p:nvSpPr>
          <p:spPr>
            <a:xfrm>
              <a:off x="603832" y="2039532"/>
              <a:ext cx="29653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60M</a:t>
              </a:r>
            </a:p>
          </p:txBody>
        </p:sp>
        <p:sp>
          <p:nvSpPr>
            <p:cNvPr id="137" name="tx137"/>
            <p:cNvSpPr/>
            <p:nvPr/>
          </p:nvSpPr>
          <p:spPr>
            <a:xfrm>
              <a:off x="8574549" y="4088376"/>
              <a:ext cx="84764"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0</a:t>
              </a:r>
            </a:p>
          </p:txBody>
        </p:sp>
        <p:sp>
          <p:nvSpPr>
            <p:cNvPr id="138" name="tx138"/>
            <p:cNvSpPr/>
            <p:nvPr/>
          </p:nvSpPr>
          <p:spPr>
            <a:xfrm>
              <a:off x="8574549" y="3491797"/>
              <a:ext cx="16952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25</a:t>
              </a:r>
            </a:p>
          </p:txBody>
        </p:sp>
        <p:sp>
          <p:nvSpPr>
            <p:cNvPr id="139" name="tx139"/>
            <p:cNvSpPr/>
            <p:nvPr/>
          </p:nvSpPr>
          <p:spPr>
            <a:xfrm>
              <a:off x="8574549" y="2895217"/>
              <a:ext cx="16952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50</a:t>
              </a:r>
            </a:p>
          </p:txBody>
        </p:sp>
        <p:sp>
          <p:nvSpPr>
            <p:cNvPr id="140" name="tx140"/>
            <p:cNvSpPr/>
            <p:nvPr/>
          </p:nvSpPr>
          <p:spPr>
            <a:xfrm>
              <a:off x="8574549" y="2298638"/>
              <a:ext cx="16952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75</a:t>
              </a:r>
            </a:p>
          </p:txBody>
        </p:sp>
        <p:sp>
          <p:nvSpPr>
            <p:cNvPr id="141" name="tx141"/>
            <p:cNvSpPr/>
            <p:nvPr/>
          </p:nvSpPr>
          <p:spPr>
            <a:xfrm>
              <a:off x="8574549" y="1702058"/>
              <a:ext cx="254294"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100</a:t>
              </a:r>
            </a:p>
          </p:txBody>
        </p:sp>
        <p:sp>
          <p:nvSpPr>
            <p:cNvPr id="142" name="tx142"/>
            <p:cNvSpPr/>
            <p:nvPr/>
          </p:nvSpPr>
          <p:spPr>
            <a:xfrm rot="-5400000">
              <a:off x="1255840"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2000</a:t>
              </a:r>
            </a:p>
          </p:txBody>
        </p:sp>
        <p:sp>
          <p:nvSpPr>
            <p:cNvPr id="143" name="tx143"/>
            <p:cNvSpPr/>
            <p:nvPr/>
          </p:nvSpPr>
          <p:spPr>
            <a:xfrm rot="-5400000">
              <a:off x="2580676"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2005</a:t>
              </a:r>
            </a:p>
          </p:txBody>
        </p:sp>
        <p:sp>
          <p:nvSpPr>
            <p:cNvPr id="144" name="tx144"/>
            <p:cNvSpPr/>
            <p:nvPr/>
          </p:nvSpPr>
          <p:spPr>
            <a:xfrm rot="-5400000">
              <a:off x="3905512"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2010</a:t>
              </a:r>
            </a:p>
          </p:txBody>
        </p:sp>
        <p:sp>
          <p:nvSpPr>
            <p:cNvPr id="145" name="tx145"/>
            <p:cNvSpPr/>
            <p:nvPr/>
          </p:nvSpPr>
          <p:spPr>
            <a:xfrm rot="-5400000">
              <a:off x="5230349"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2015</a:t>
              </a:r>
            </a:p>
          </p:txBody>
        </p:sp>
        <p:sp>
          <p:nvSpPr>
            <p:cNvPr id="146" name="tx146"/>
            <p:cNvSpPr/>
            <p:nvPr/>
          </p:nvSpPr>
          <p:spPr>
            <a:xfrm rot="-5400000">
              <a:off x="6290218"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2019</a:t>
              </a:r>
            </a:p>
          </p:txBody>
        </p:sp>
        <p:sp>
          <p:nvSpPr>
            <p:cNvPr id="147" name="tx147"/>
            <p:cNvSpPr/>
            <p:nvPr/>
          </p:nvSpPr>
          <p:spPr>
            <a:xfrm rot="-5400000">
              <a:off x="6555185"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2020</a:t>
              </a:r>
            </a:p>
          </p:txBody>
        </p:sp>
        <p:sp>
          <p:nvSpPr>
            <p:cNvPr id="148" name="tx148"/>
            <p:cNvSpPr/>
            <p:nvPr/>
          </p:nvSpPr>
          <p:spPr>
            <a:xfrm rot="-5400000">
              <a:off x="6820152"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2021</a:t>
              </a:r>
            </a:p>
          </p:txBody>
        </p:sp>
        <p:sp>
          <p:nvSpPr>
            <p:cNvPr id="149" name="tx149"/>
            <p:cNvSpPr/>
            <p:nvPr/>
          </p:nvSpPr>
          <p:spPr>
            <a:xfrm rot="-5400000">
              <a:off x="7085119"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2022</a:t>
              </a:r>
            </a:p>
          </p:txBody>
        </p:sp>
        <p:sp>
          <p:nvSpPr>
            <p:cNvPr id="150" name="tx150"/>
            <p:cNvSpPr/>
            <p:nvPr/>
          </p:nvSpPr>
          <p:spPr>
            <a:xfrm rot="-5400000">
              <a:off x="7350087"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2023</a:t>
              </a:r>
            </a:p>
          </p:txBody>
        </p:sp>
        <p:sp>
          <p:nvSpPr>
            <p:cNvPr id="151" name="tx151"/>
            <p:cNvSpPr/>
            <p:nvPr/>
          </p:nvSpPr>
          <p:spPr>
            <a:xfrm rot="-5400000">
              <a:off x="7615054"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2024</a:t>
              </a:r>
            </a:p>
          </p:txBody>
        </p:sp>
        <p:sp>
          <p:nvSpPr>
            <p:cNvPr id="152" name="tx152"/>
            <p:cNvSpPr/>
            <p:nvPr/>
          </p:nvSpPr>
          <p:spPr>
            <a:xfrm rot="-5400000">
              <a:off x="7880021"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2025</a:t>
              </a:r>
            </a:p>
          </p:txBody>
        </p:sp>
        <p:sp>
          <p:nvSpPr>
            <p:cNvPr id="153" name="tx153"/>
            <p:cNvSpPr/>
            <p:nvPr/>
          </p:nvSpPr>
          <p:spPr>
            <a:xfrm rot="-5400000">
              <a:off x="-734851" y="2907149"/>
              <a:ext cx="2405877"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Un- and under-vaccinated (millions)</a:t>
              </a:r>
            </a:p>
          </p:txBody>
        </p:sp>
        <p:sp>
          <p:nvSpPr>
            <p:cNvPr id="154" name="tx154"/>
            <p:cNvSpPr/>
            <p:nvPr/>
          </p:nvSpPr>
          <p:spPr>
            <a:xfrm rot="5400000">
              <a:off x="8289532" y="2907149"/>
              <a:ext cx="132139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 Coverage (%)</a:t>
              </a:r>
            </a:p>
          </p:txBody>
        </p:sp>
        <p:sp>
          <p:nvSpPr>
            <p:cNvPr id="155" name="pl155"/>
            <p:cNvSpPr/>
            <p:nvPr/>
          </p:nvSpPr>
          <p:spPr>
            <a:xfrm>
              <a:off x="2888253" y="5157252"/>
              <a:ext cx="175564" cy="0"/>
            </a:xfrm>
            <a:custGeom>
              <a:avLst/>
              <a:pathLst>
                <a:path w="175564" h="0">
                  <a:moveTo>
                    <a:pt x="0" y="0"/>
                  </a:moveTo>
                  <a:lnTo>
                    <a:pt x="175564" y="0"/>
                  </a:lnTo>
                </a:path>
              </a:pathLst>
            </a:custGeom>
            <a:ln w="27101" cap="flat">
              <a:solidFill>
                <a:srgbClr val="0058AB">
                  <a:alpha val="80000"/>
                </a:srgbClr>
              </a:solidFill>
              <a:prstDash val="solid"/>
              <a:round/>
            </a:ln>
          </p:spPr>
          <p:txBody>
            <a:bodyPr/>
            <a:lstStyle/>
            <a:p/>
          </p:txBody>
        </p:sp>
        <p:sp>
          <p:nvSpPr>
            <p:cNvPr id="156" name="pl156"/>
            <p:cNvSpPr/>
            <p:nvPr/>
          </p:nvSpPr>
          <p:spPr>
            <a:xfrm>
              <a:off x="3670437" y="5157252"/>
              <a:ext cx="175564" cy="0"/>
            </a:xfrm>
            <a:custGeom>
              <a:avLst/>
              <a:pathLst>
                <a:path w="175564" h="0">
                  <a:moveTo>
                    <a:pt x="0" y="0"/>
                  </a:moveTo>
                  <a:lnTo>
                    <a:pt x="175564" y="0"/>
                  </a:lnTo>
                </a:path>
              </a:pathLst>
            </a:custGeom>
            <a:ln w="27101" cap="flat">
              <a:solidFill>
                <a:srgbClr val="333333">
                  <a:alpha val="80000"/>
                </a:srgbClr>
              </a:solidFill>
              <a:prstDash val="solid"/>
              <a:round/>
            </a:ln>
          </p:spPr>
          <p:txBody>
            <a:bodyPr/>
            <a:lstStyle/>
            <a:p/>
          </p:txBody>
        </p:sp>
        <p:sp>
          <p:nvSpPr>
            <p:cNvPr id="157" name="tx157"/>
            <p:cNvSpPr/>
            <p:nvPr/>
          </p:nvSpPr>
          <p:spPr>
            <a:xfrm>
              <a:off x="3155352" y="5102662"/>
              <a:ext cx="423550"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MCV1</a:t>
              </a:r>
            </a:p>
          </p:txBody>
        </p:sp>
        <p:sp>
          <p:nvSpPr>
            <p:cNvPr id="158" name="tx158"/>
            <p:cNvSpPr/>
            <p:nvPr/>
          </p:nvSpPr>
          <p:spPr>
            <a:xfrm>
              <a:off x="3937537" y="5102662"/>
              <a:ext cx="423550"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MCV2</a:t>
              </a:r>
            </a:p>
          </p:txBody>
        </p:sp>
        <p:sp>
          <p:nvSpPr>
            <p:cNvPr id="159" name="rc159"/>
            <p:cNvSpPr/>
            <p:nvPr/>
          </p:nvSpPr>
          <p:spPr>
            <a:xfrm>
              <a:off x="4648443" y="5056524"/>
              <a:ext cx="201456" cy="201456"/>
            </a:xfrm>
            <a:prstGeom prst="rect">
              <a:avLst/>
            </a:prstGeom>
            <a:solidFill>
              <a:srgbClr val="E2231A">
                <a:alpha val="100000"/>
              </a:srgbClr>
            </a:solidFill>
          </p:spPr>
          <p:txBody>
            <a:bodyPr/>
            <a:lstStyle/>
            <a:p/>
          </p:txBody>
        </p:sp>
        <p:sp>
          <p:nvSpPr>
            <p:cNvPr id="160" name="rc160"/>
            <p:cNvSpPr/>
            <p:nvPr/>
          </p:nvSpPr>
          <p:spPr>
            <a:xfrm>
              <a:off x="5667822" y="5056524"/>
              <a:ext cx="201456" cy="201456"/>
            </a:xfrm>
            <a:prstGeom prst="rect">
              <a:avLst/>
            </a:prstGeom>
            <a:solidFill>
              <a:srgbClr val="B3B3B3">
                <a:alpha val="100000"/>
              </a:srgbClr>
            </a:solidFill>
          </p:spPr>
          <p:txBody>
            <a:bodyPr/>
            <a:lstStyle/>
            <a:p/>
          </p:txBody>
        </p:sp>
        <p:sp>
          <p:nvSpPr>
            <p:cNvPr id="161" name="tx161"/>
            <p:cNvSpPr/>
            <p:nvPr/>
          </p:nvSpPr>
          <p:spPr>
            <a:xfrm>
              <a:off x="4928488" y="5102662"/>
              <a:ext cx="660745"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No MCV1</a:t>
              </a:r>
            </a:p>
          </p:txBody>
        </p:sp>
        <p:sp>
          <p:nvSpPr>
            <p:cNvPr id="162" name="tx162"/>
            <p:cNvSpPr/>
            <p:nvPr/>
          </p:nvSpPr>
          <p:spPr>
            <a:xfrm>
              <a:off x="5947867" y="5102662"/>
              <a:ext cx="660745"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No MCV2</a:t>
              </a:r>
            </a:p>
          </p:txBody>
        </p:sp>
        <p:sp>
          <p:nvSpPr>
            <p:cNvPr id="163" name="tx163"/>
            <p:cNvSpPr/>
            <p:nvPr/>
          </p:nvSpPr>
          <p:spPr>
            <a:xfrm>
              <a:off x="963002" y="1437626"/>
              <a:ext cx="7145853"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Estimated coverage and number of un- and under-vaccinated children for MCV, AFR, 2000-2025</a:t>
              </a:r>
            </a:p>
          </p:txBody>
        </p:sp>
        <p:sp>
          <p:nvSpPr>
            <p:cNvPr id="164" name="pl164"/>
            <p:cNvSpPr/>
            <p:nvPr/>
          </p:nvSpPr>
          <p:spPr>
            <a:xfrm>
              <a:off x="2050091" y="5475747"/>
              <a:ext cx="0" cy="519740"/>
            </a:xfrm>
            <a:custGeom>
              <a:avLst/>
              <a:pathLst>
                <a:path w="0" h="519740">
                  <a:moveTo>
                    <a:pt x="0" y="519740"/>
                  </a:moveTo>
                  <a:lnTo>
                    <a:pt x="0" y="0"/>
                  </a:lnTo>
                  <a:lnTo>
                    <a:pt x="0" y="0"/>
                  </a:lnTo>
                </a:path>
              </a:pathLst>
            </a:custGeom>
            <a:ln w="6775" cap="flat">
              <a:solidFill>
                <a:srgbClr val="EBEBEB">
                  <a:alpha val="100000"/>
                </a:srgbClr>
              </a:solidFill>
              <a:prstDash val="solid"/>
              <a:round/>
            </a:ln>
          </p:spPr>
          <p:txBody>
            <a:bodyPr/>
            <a:lstStyle/>
            <a:p/>
          </p:txBody>
        </p:sp>
        <p:sp>
          <p:nvSpPr>
            <p:cNvPr id="165" name="pl165"/>
            <p:cNvSpPr/>
            <p:nvPr/>
          </p:nvSpPr>
          <p:spPr>
            <a:xfrm>
              <a:off x="3538003" y="5475747"/>
              <a:ext cx="0" cy="519740"/>
            </a:xfrm>
            <a:custGeom>
              <a:avLst/>
              <a:pathLst>
                <a:path w="0" h="519740">
                  <a:moveTo>
                    <a:pt x="0" y="519740"/>
                  </a:moveTo>
                  <a:lnTo>
                    <a:pt x="0" y="0"/>
                  </a:lnTo>
                  <a:lnTo>
                    <a:pt x="0" y="0"/>
                  </a:lnTo>
                </a:path>
              </a:pathLst>
            </a:custGeom>
            <a:ln w="6775" cap="flat">
              <a:solidFill>
                <a:srgbClr val="EBEBEB">
                  <a:alpha val="100000"/>
                </a:srgbClr>
              </a:solidFill>
              <a:prstDash val="solid"/>
              <a:round/>
            </a:ln>
          </p:spPr>
          <p:txBody>
            <a:bodyPr/>
            <a:lstStyle/>
            <a:p/>
          </p:txBody>
        </p:sp>
        <p:sp>
          <p:nvSpPr>
            <p:cNvPr id="166" name="pl166"/>
            <p:cNvSpPr/>
            <p:nvPr/>
          </p:nvSpPr>
          <p:spPr>
            <a:xfrm>
              <a:off x="5025916" y="5475747"/>
              <a:ext cx="0" cy="519740"/>
            </a:xfrm>
            <a:custGeom>
              <a:avLst/>
              <a:pathLst>
                <a:path w="0" h="519740">
                  <a:moveTo>
                    <a:pt x="0" y="519740"/>
                  </a:moveTo>
                  <a:lnTo>
                    <a:pt x="0" y="0"/>
                  </a:lnTo>
                  <a:lnTo>
                    <a:pt x="0" y="0"/>
                  </a:lnTo>
                </a:path>
              </a:pathLst>
            </a:custGeom>
            <a:ln w="6775" cap="flat">
              <a:solidFill>
                <a:srgbClr val="EBEBEB">
                  <a:alpha val="100000"/>
                </a:srgbClr>
              </a:solidFill>
              <a:prstDash val="solid"/>
              <a:round/>
            </a:ln>
          </p:spPr>
          <p:txBody>
            <a:bodyPr/>
            <a:lstStyle/>
            <a:p/>
          </p:txBody>
        </p:sp>
        <p:sp>
          <p:nvSpPr>
            <p:cNvPr id="167" name="pl167"/>
            <p:cNvSpPr/>
            <p:nvPr/>
          </p:nvSpPr>
          <p:spPr>
            <a:xfrm>
              <a:off x="6513829" y="5475747"/>
              <a:ext cx="0" cy="519740"/>
            </a:xfrm>
            <a:custGeom>
              <a:avLst/>
              <a:pathLst>
                <a:path w="0" h="519740">
                  <a:moveTo>
                    <a:pt x="0" y="519740"/>
                  </a:moveTo>
                  <a:lnTo>
                    <a:pt x="0" y="0"/>
                  </a:lnTo>
                  <a:lnTo>
                    <a:pt x="0" y="0"/>
                  </a:lnTo>
                </a:path>
              </a:pathLst>
            </a:custGeom>
            <a:ln w="6775" cap="flat">
              <a:solidFill>
                <a:srgbClr val="EBEBEB">
                  <a:alpha val="100000"/>
                </a:srgbClr>
              </a:solidFill>
              <a:prstDash val="solid"/>
              <a:round/>
            </a:ln>
          </p:spPr>
          <p:txBody>
            <a:bodyPr/>
            <a:lstStyle/>
            <a:p/>
          </p:txBody>
        </p:sp>
        <p:sp>
          <p:nvSpPr>
            <p:cNvPr id="168" name="pl168"/>
            <p:cNvSpPr/>
            <p:nvPr/>
          </p:nvSpPr>
          <p:spPr>
            <a:xfrm>
              <a:off x="8001741" y="5475747"/>
              <a:ext cx="0" cy="519740"/>
            </a:xfrm>
            <a:custGeom>
              <a:avLst/>
              <a:pathLst>
                <a:path w="0" h="519740">
                  <a:moveTo>
                    <a:pt x="0" y="519740"/>
                  </a:moveTo>
                  <a:lnTo>
                    <a:pt x="0" y="0"/>
                  </a:lnTo>
                  <a:lnTo>
                    <a:pt x="0" y="0"/>
                  </a:lnTo>
                </a:path>
              </a:pathLst>
            </a:custGeom>
            <a:ln w="6775" cap="flat">
              <a:solidFill>
                <a:srgbClr val="EBEBEB">
                  <a:alpha val="100000"/>
                </a:srgbClr>
              </a:solidFill>
              <a:prstDash val="solid"/>
              <a:round/>
            </a:ln>
          </p:spPr>
          <p:txBody>
            <a:bodyPr/>
            <a:lstStyle/>
            <a:p/>
          </p:txBody>
        </p:sp>
        <p:sp>
          <p:nvSpPr>
            <p:cNvPr id="169" name="pl169"/>
            <p:cNvSpPr/>
            <p:nvPr/>
          </p:nvSpPr>
          <p:spPr>
            <a:xfrm>
              <a:off x="963002" y="5898035"/>
              <a:ext cx="7548917" cy="0"/>
            </a:xfrm>
            <a:custGeom>
              <a:avLst/>
              <a:pathLst>
                <a:path w="7548917" h="0">
                  <a:moveTo>
                    <a:pt x="0" y="0"/>
                  </a:moveTo>
                  <a:lnTo>
                    <a:pt x="7548917" y="0"/>
                  </a:lnTo>
                  <a:lnTo>
                    <a:pt x="7548917" y="0"/>
                  </a:lnTo>
                </a:path>
              </a:pathLst>
            </a:custGeom>
            <a:ln w="13550" cap="flat">
              <a:solidFill>
                <a:srgbClr val="EBEBEB">
                  <a:alpha val="100000"/>
                </a:srgbClr>
              </a:solidFill>
              <a:prstDash val="solid"/>
              <a:round/>
            </a:ln>
          </p:spPr>
          <p:txBody>
            <a:bodyPr/>
            <a:lstStyle/>
            <a:p/>
          </p:txBody>
        </p:sp>
        <p:sp>
          <p:nvSpPr>
            <p:cNvPr id="170" name="pl170"/>
            <p:cNvSpPr/>
            <p:nvPr/>
          </p:nvSpPr>
          <p:spPr>
            <a:xfrm>
              <a:off x="963002" y="5735617"/>
              <a:ext cx="7548917" cy="0"/>
            </a:xfrm>
            <a:custGeom>
              <a:avLst/>
              <a:pathLst>
                <a:path w="7548917" h="0">
                  <a:moveTo>
                    <a:pt x="0" y="0"/>
                  </a:moveTo>
                  <a:lnTo>
                    <a:pt x="7548917" y="0"/>
                  </a:lnTo>
                  <a:lnTo>
                    <a:pt x="7548917" y="0"/>
                  </a:lnTo>
                </a:path>
              </a:pathLst>
            </a:custGeom>
            <a:ln w="13550" cap="flat">
              <a:solidFill>
                <a:srgbClr val="EBEBEB">
                  <a:alpha val="100000"/>
                </a:srgbClr>
              </a:solidFill>
              <a:prstDash val="solid"/>
              <a:round/>
            </a:ln>
          </p:spPr>
          <p:txBody>
            <a:bodyPr/>
            <a:lstStyle/>
            <a:p/>
          </p:txBody>
        </p:sp>
        <p:sp>
          <p:nvSpPr>
            <p:cNvPr id="171" name="pl171"/>
            <p:cNvSpPr/>
            <p:nvPr/>
          </p:nvSpPr>
          <p:spPr>
            <a:xfrm>
              <a:off x="963002" y="5573198"/>
              <a:ext cx="7548917" cy="0"/>
            </a:xfrm>
            <a:custGeom>
              <a:avLst/>
              <a:pathLst>
                <a:path w="7548917" h="0">
                  <a:moveTo>
                    <a:pt x="0" y="0"/>
                  </a:moveTo>
                  <a:lnTo>
                    <a:pt x="7548917" y="0"/>
                  </a:lnTo>
                  <a:lnTo>
                    <a:pt x="7548917" y="0"/>
                  </a:lnTo>
                </a:path>
              </a:pathLst>
            </a:custGeom>
            <a:ln w="13550" cap="flat">
              <a:solidFill>
                <a:srgbClr val="EBEBEB">
                  <a:alpha val="100000"/>
                </a:srgbClr>
              </a:solidFill>
              <a:prstDash val="solid"/>
              <a:round/>
            </a:ln>
          </p:spPr>
          <p:txBody>
            <a:bodyPr/>
            <a:lstStyle/>
            <a:p/>
          </p:txBody>
        </p:sp>
        <p:sp>
          <p:nvSpPr>
            <p:cNvPr id="172" name="pl172"/>
            <p:cNvSpPr/>
            <p:nvPr/>
          </p:nvSpPr>
          <p:spPr>
            <a:xfrm>
              <a:off x="1306134" y="5475747"/>
              <a:ext cx="0" cy="519740"/>
            </a:xfrm>
            <a:custGeom>
              <a:avLst/>
              <a:pathLst>
                <a:path w="0" h="519740">
                  <a:moveTo>
                    <a:pt x="0" y="519740"/>
                  </a:moveTo>
                  <a:lnTo>
                    <a:pt x="0" y="0"/>
                  </a:lnTo>
                  <a:lnTo>
                    <a:pt x="0" y="0"/>
                  </a:lnTo>
                </a:path>
              </a:pathLst>
            </a:custGeom>
            <a:ln w="13550" cap="flat">
              <a:solidFill>
                <a:srgbClr val="EBEBEB">
                  <a:alpha val="100000"/>
                </a:srgbClr>
              </a:solidFill>
              <a:prstDash val="solid"/>
              <a:round/>
            </a:ln>
          </p:spPr>
          <p:txBody>
            <a:bodyPr/>
            <a:lstStyle/>
            <a:p/>
          </p:txBody>
        </p:sp>
        <p:sp>
          <p:nvSpPr>
            <p:cNvPr id="173" name="pl173"/>
            <p:cNvSpPr/>
            <p:nvPr/>
          </p:nvSpPr>
          <p:spPr>
            <a:xfrm>
              <a:off x="2794047" y="5475747"/>
              <a:ext cx="0" cy="519740"/>
            </a:xfrm>
            <a:custGeom>
              <a:avLst/>
              <a:pathLst>
                <a:path w="0" h="519740">
                  <a:moveTo>
                    <a:pt x="0" y="519740"/>
                  </a:moveTo>
                  <a:lnTo>
                    <a:pt x="0" y="0"/>
                  </a:lnTo>
                  <a:lnTo>
                    <a:pt x="0" y="0"/>
                  </a:lnTo>
                </a:path>
              </a:pathLst>
            </a:custGeom>
            <a:ln w="13550" cap="flat">
              <a:solidFill>
                <a:srgbClr val="EBEBEB">
                  <a:alpha val="100000"/>
                </a:srgbClr>
              </a:solidFill>
              <a:prstDash val="solid"/>
              <a:round/>
            </a:ln>
          </p:spPr>
          <p:txBody>
            <a:bodyPr/>
            <a:lstStyle/>
            <a:p/>
          </p:txBody>
        </p:sp>
        <p:sp>
          <p:nvSpPr>
            <p:cNvPr id="174" name="pl174"/>
            <p:cNvSpPr/>
            <p:nvPr/>
          </p:nvSpPr>
          <p:spPr>
            <a:xfrm>
              <a:off x="4281960" y="5475747"/>
              <a:ext cx="0" cy="519740"/>
            </a:xfrm>
            <a:custGeom>
              <a:avLst/>
              <a:pathLst>
                <a:path w="0" h="519740">
                  <a:moveTo>
                    <a:pt x="0" y="519740"/>
                  </a:moveTo>
                  <a:lnTo>
                    <a:pt x="0" y="0"/>
                  </a:lnTo>
                  <a:lnTo>
                    <a:pt x="0" y="0"/>
                  </a:lnTo>
                </a:path>
              </a:pathLst>
            </a:custGeom>
            <a:ln w="13550" cap="flat">
              <a:solidFill>
                <a:srgbClr val="EBEBEB">
                  <a:alpha val="100000"/>
                </a:srgbClr>
              </a:solidFill>
              <a:prstDash val="solid"/>
              <a:round/>
            </a:ln>
          </p:spPr>
          <p:txBody>
            <a:bodyPr/>
            <a:lstStyle/>
            <a:p/>
          </p:txBody>
        </p:sp>
        <p:sp>
          <p:nvSpPr>
            <p:cNvPr id="175" name="pl175"/>
            <p:cNvSpPr/>
            <p:nvPr/>
          </p:nvSpPr>
          <p:spPr>
            <a:xfrm>
              <a:off x="5769872" y="5475747"/>
              <a:ext cx="0" cy="519740"/>
            </a:xfrm>
            <a:custGeom>
              <a:avLst/>
              <a:pathLst>
                <a:path w="0" h="519740">
                  <a:moveTo>
                    <a:pt x="0" y="519740"/>
                  </a:moveTo>
                  <a:lnTo>
                    <a:pt x="0" y="0"/>
                  </a:lnTo>
                  <a:lnTo>
                    <a:pt x="0" y="0"/>
                  </a:lnTo>
                </a:path>
              </a:pathLst>
            </a:custGeom>
            <a:ln w="13550" cap="flat">
              <a:solidFill>
                <a:srgbClr val="EBEBEB">
                  <a:alpha val="100000"/>
                </a:srgbClr>
              </a:solidFill>
              <a:prstDash val="solid"/>
              <a:round/>
            </a:ln>
          </p:spPr>
          <p:txBody>
            <a:bodyPr/>
            <a:lstStyle/>
            <a:p/>
          </p:txBody>
        </p:sp>
        <p:sp>
          <p:nvSpPr>
            <p:cNvPr id="176" name="pl176"/>
            <p:cNvSpPr/>
            <p:nvPr/>
          </p:nvSpPr>
          <p:spPr>
            <a:xfrm>
              <a:off x="7257785" y="5475747"/>
              <a:ext cx="0" cy="519740"/>
            </a:xfrm>
            <a:custGeom>
              <a:avLst/>
              <a:pathLst>
                <a:path w="0" h="519740">
                  <a:moveTo>
                    <a:pt x="0" y="519740"/>
                  </a:moveTo>
                  <a:lnTo>
                    <a:pt x="0" y="0"/>
                  </a:lnTo>
                  <a:lnTo>
                    <a:pt x="0" y="0"/>
                  </a:lnTo>
                </a:path>
              </a:pathLst>
            </a:custGeom>
            <a:ln w="13550" cap="flat">
              <a:solidFill>
                <a:srgbClr val="EBEBEB">
                  <a:alpha val="100000"/>
                </a:srgbClr>
              </a:solidFill>
              <a:prstDash val="solid"/>
              <a:round/>
            </a:ln>
          </p:spPr>
          <p:txBody>
            <a:bodyPr/>
            <a:lstStyle/>
            <a:p/>
          </p:txBody>
        </p:sp>
        <p:sp>
          <p:nvSpPr>
            <p:cNvPr id="177" name="rc177"/>
            <p:cNvSpPr/>
            <p:nvPr/>
          </p:nvSpPr>
          <p:spPr>
            <a:xfrm>
              <a:off x="1306134" y="5824947"/>
              <a:ext cx="3080505" cy="146176"/>
            </a:xfrm>
            <a:prstGeom prst="rect">
              <a:avLst/>
            </a:prstGeom>
            <a:solidFill>
              <a:srgbClr val="E2231A">
                <a:alpha val="100000"/>
              </a:srgbClr>
            </a:solidFill>
          </p:spPr>
          <p:txBody>
            <a:bodyPr/>
            <a:lstStyle/>
            <a:p/>
          </p:txBody>
        </p:sp>
        <p:sp>
          <p:nvSpPr>
            <p:cNvPr id="178" name="rc178"/>
            <p:cNvSpPr/>
            <p:nvPr/>
          </p:nvSpPr>
          <p:spPr>
            <a:xfrm>
              <a:off x="1306134" y="5662528"/>
              <a:ext cx="3441591" cy="146176"/>
            </a:xfrm>
            <a:prstGeom prst="rect">
              <a:avLst/>
            </a:prstGeom>
            <a:solidFill>
              <a:srgbClr val="E2231A">
                <a:alpha val="100000"/>
              </a:srgbClr>
            </a:solidFill>
          </p:spPr>
          <p:txBody>
            <a:bodyPr/>
            <a:lstStyle/>
            <a:p/>
          </p:txBody>
        </p:sp>
        <p:sp>
          <p:nvSpPr>
            <p:cNvPr id="179" name="rc179"/>
            <p:cNvSpPr/>
            <p:nvPr/>
          </p:nvSpPr>
          <p:spPr>
            <a:xfrm>
              <a:off x="1306134" y="5500109"/>
              <a:ext cx="3420312" cy="146176"/>
            </a:xfrm>
            <a:prstGeom prst="rect">
              <a:avLst/>
            </a:prstGeom>
            <a:solidFill>
              <a:srgbClr val="E2231A">
                <a:alpha val="100000"/>
              </a:srgbClr>
            </a:solidFill>
          </p:spPr>
          <p:txBody>
            <a:bodyPr/>
            <a:lstStyle/>
            <a:p/>
          </p:txBody>
        </p:sp>
        <p:sp>
          <p:nvSpPr>
            <p:cNvPr id="180" name="rc180"/>
            <p:cNvSpPr/>
            <p:nvPr/>
          </p:nvSpPr>
          <p:spPr>
            <a:xfrm>
              <a:off x="4386640" y="5824947"/>
              <a:ext cx="3782146" cy="146176"/>
            </a:xfrm>
            <a:prstGeom prst="rect">
              <a:avLst/>
            </a:prstGeom>
            <a:solidFill>
              <a:srgbClr val="B3B3B3">
                <a:alpha val="100000"/>
              </a:srgbClr>
            </a:solidFill>
          </p:spPr>
          <p:txBody>
            <a:bodyPr/>
            <a:lstStyle/>
            <a:p/>
          </p:txBody>
        </p:sp>
        <p:sp>
          <p:nvSpPr>
            <p:cNvPr id="181" name="rc181"/>
            <p:cNvSpPr/>
            <p:nvPr/>
          </p:nvSpPr>
          <p:spPr>
            <a:xfrm>
              <a:off x="4747726" y="5662528"/>
              <a:ext cx="1476697" cy="146176"/>
            </a:xfrm>
            <a:prstGeom prst="rect">
              <a:avLst/>
            </a:prstGeom>
            <a:solidFill>
              <a:srgbClr val="B3B3B3">
                <a:alpha val="100000"/>
              </a:srgbClr>
            </a:solidFill>
          </p:spPr>
          <p:txBody>
            <a:bodyPr/>
            <a:lstStyle/>
            <a:p/>
          </p:txBody>
        </p:sp>
        <p:sp>
          <p:nvSpPr>
            <p:cNvPr id="182" name="rc182"/>
            <p:cNvSpPr/>
            <p:nvPr/>
          </p:nvSpPr>
          <p:spPr>
            <a:xfrm>
              <a:off x="4726447" y="5500109"/>
              <a:ext cx="1239752" cy="146176"/>
            </a:xfrm>
            <a:prstGeom prst="rect">
              <a:avLst/>
            </a:prstGeom>
            <a:solidFill>
              <a:srgbClr val="B3B3B3">
                <a:alpha val="100000"/>
              </a:srgbClr>
            </a:solidFill>
          </p:spPr>
          <p:txBody>
            <a:bodyPr/>
            <a:lstStyle/>
            <a:p/>
          </p:txBody>
        </p:sp>
        <p:sp>
          <p:nvSpPr>
            <p:cNvPr id="183" name="tx183"/>
            <p:cNvSpPr/>
            <p:nvPr/>
          </p:nvSpPr>
          <p:spPr>
            <a:xfrm>
              <a:off x="2431889" y="5852773"/>
              <a:ext cx="82899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No MCV1 10.4</a:t>
              </a:r>
            </a:p>
          </p:txBody>
        </p:sp>
        <p:sp>
          <p:nvSpPr>
            <p:cNvPr id="184" name="tx184"/>
            <p:cNvSpPr/>
            <p:nvPr/>
          </p:nvSpPr>
          <p:spPr>
            <a:xfrm>
              <a:off x="2617142" y="5690354"/>
              <a:ext cx="819576"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No MCV1 11.6</a:t>
              </a:r>
            </a:p>
          </p:txBody>
        </p:sp>
        <p:sp>
          <p:nvSpPr>
            <p:cNvPr id="185" name="tx185"/>
            <p:cNvSpPr/>
            <p:nvPr/>
          </p:nvSpPr>
          <p:spPr>
            <a:xfrm>
              <a:off x="2606502" y="5527935"/>
              <a:ext cx="819576"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No MCV1 11.5</a:t>
              </a:r>
            </a:p>
          </p:txBody>
        </p:sp>
        <p:sp>
          <p:nvSpPr>
            <p:cNvPr id="186" name="tx186"/>
            <p:cNvSpPr/>
            <p:nvPr/>
          </p:nvSpPr>
          <p:spPr>
            <a:xfrm>
              <a:off x="5863215" y="5852773"/>
              <a:ext cx="82899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No MCV2 12.7</a:t>
              </a:r>
            </a:p>
          </p:txBody>
        </p:sp>
        <p:sp>
          <p:nvSpPr>
            <p:cNvPr id="187" name="tx187"/>
            <p:cNvSpPr/>
            <p:nvPr/>
          </p:nvSpPr>
          <p:spPr>
            <a:xfrm>
              <a:off x="5159451" y="5690354"/>
              <a:ext cx="6532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No MCV2 5</a:t>
              </a:r>
            </a:p>
          </p:txBody>
        </p:sp>
        <p:sp>
          <p:nvSpPr>
            <p:cNvPr id="188" name="tx188"/>
            <p:cNvSpPr/>
            <p:nvPr/>
          </p:nvSpPr>
          <p:spPr>
            <a:xfrm>
              <a:off x="4966985" y="5527935"/>
              <a:ext cx="75867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No MCV2 4.2</a:t>
              </a:r>
            </a:p>
          </p:txBody>
        </p:sp>
        <p:sp>
          <p:nvSpPr>
            <p:cNvPr id="189" name="tx189"/>
            <p:cNvSpPr/>
            <p:nvPr/>
          </p:nvSpPr>
          <p:spPr>
            <a:xfrm>
              <a:off x="8253167" y="5846326"/>
              <a:ext cx="281269"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23.1</a:t>
              </a:r>
            </a:p>
          </p:txBody>
        </p:sp>
        <p:sp>
          <p:nvSpPr>
            <p:cNvPr id="190" name="tx190"/>
            <p:cNvSpPr/>
            <p:nvPr/>
          </p:nvSpPr>
          <p:spPr>
            <a:xfrm>
              <a:off x="6308804" y="5683907"/>
              <a:ext cx="281269"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16.5</a:t>
              </a:r>
            </a:p>
          </p:txBody>
        </p:sp>
        <p:sp>
          <p:nvSpPr>
            <p:cNvPr id="191" name="tx191"/>
            <p:cNvSpPr/>
            <p:nvPr/>
          </p:nvSpPr>
          <p:spPr>
            <a:xfrm>
              <a:off x="6050581" y="5521489"/>
              <a:ext cx="281269"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15.7</a:t>
              </a:r>
            </a:p>
          </p:txBody>
        </p:sp>
        <p:sp>
          <p:nvSpPr>
            <p:cNvPr id="192" name="tx192"/>
            <p:cNvSpPr/>
            <p:nvPr/>
          </p:nvSpPr>
          <p:spPr>
            <a:xfrm>
              <a:off x="589475" y="58480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93" name="tx193"/>
            <p:cNvSpPr/>
            <p:nvPr/>
          </p:nvSpPr>
          <p:spPr>
            <a:xfrm>
              <a:off x="589475" y="5685599"/>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94" name="tx194"/>
            <p:cNvSpPr/>
            <p:nvPr/>
          </p:nvSpPr>
          <p:spPr>
            <a:xfrm>
              <a:off x="589475" y="5523180"/>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95" name="tx195"/>
            <p:cNvSpPr/>
            <p:nvPr/>
          </p:nvSpPr>
          <p:spPr>
            <a:xfrm>
              <a:off x="1189640" y="6058117"/>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 M</a:t>
              </a:r>
            </a:p>
          </p:txBody>
        </p:sp>
        <p:sp>
          <p:nvSpPr>
            <p:cNvPr id="196" name="tx196"/>
            <p:cNvSpPr/>
            <p:nvPr/>
          </p:nvSpPr>
          <p:spPr>
            <a:xfrm>
              <a:off x="2677552" y="6058117"/>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 M</a:t>
              </a:r>
            </a:p>
          </p:txBody>
        </p:sp>
        <p:sp>
          <p:nvSpPr>
            <p:cNvPr id="197" name="tx197"/>
            <p:cNvSpPr/>
            <p:nvPr/>
          </p:nvSpPr>
          <p:spPr>
            <a:xfrm>
              <a:off x="4126603" y="6058117"/>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 M</a:t>
              </a:r>
            </a:p>
          </p:txBody>
        </p:sp>
        <p:sp>
          <p:nvSpPr>
            <p:cNvPr id="198" name="tx198"/>
            <p:cNvSpPr/>
            <p:nvPr/>
          </p:nvSpPr>
          <p:spPr>
            <a:xfrm>
              <a:off x="5614516" y="6058117"/>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15 M</a:t>
              </a:r>
            </a:p>
          </p:txBody>
        </p:sp>
        <p:sp>
          <p:nvSpPr>
            <p:cNvPr id="199" name="tx199"/>
            <p:cNvSpPr/>
            <p:nvPr/>
          </p:nvSpPr>
          <p:spPr>
            <a:xfrm>
              <a:off x="7102429" y="6058117"/>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 M</a:t>
              </a:r>
            </a:p>
          </p:txBody>
        </p:sp>
        <p:sp>
          <p:nvSpPr>
            <p:cNvPr id="200" name="tx200"/>
            <p:cNvSpPr/>
            <p:nvPr/>
          </p:nvSpPr>
          <p:spPr>
            <a:xfrm>
              <a:off x="3634602" y="6222390"/>
              <a:ext cx="220571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Un- and under-vaccinated (millions)</a:t>
              </a:r>
            </a:p>
          </p:txBody>
        </p:sp>
        <p:sp>
          <p:nvSpPr>
            <p:cNvPr id="201" name="tx201"/>
            <p:cNvSpPr/>
            <p:nvPr/>
          </p:nvSpPr>
          <p:spPr>
            <a:xfrm>
              <a:off x="4349936" y="64214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202" name="tx202"/>
            <p:cNvSpPr/>
            <p:nvPr/>
          </p:nvSpPr>
          <p:spPr>
            <a:xfrm>
              <a:off x="5972356" y="6542159"/>
              <a:ext cx="25395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There may be discrepancies due to rounding.</a:t>
              </a:r>
            </a:p>
          </p:txBody>
        </p:sp>
      </p:grpSp>
      <p:sp>
        <p:nvSpPr>
          <p:cNvPr id="20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Measles, because of its high transmissibility, acts as a 'canary in the coalmine', quickly exposing any immunity gaps in the population. The coverage of measles containing vaccine (MCV) is thus often used as a tracer for protection.
The percentage of children receiving MCV1 – typically at 9 or 12 months – remained constant at 71%. This is similar to in 2019, where coverage was 72%.
11.5 million children missed their routine first dose of measles vaccine.
MCV2 is typically administered to children between 18 months and five years old. MCV2 coverage increased at 58% in 2025.</a:t>
            </a:r>
          </a:p>
        </p:txBody>
      </p:sp>
      <p:sp>
        <p:nvSpPr>
          <p:cNvPr id="20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MCV1 coverage remained constant 71% in 2025, leaving 11.5 million children without any protection against measles. MCV2 coverage increased to 58% in 2025.</a:t>
            </a:r>
          </a:p>
        </p:txBody>
      </p:sp>
      <p:grpSp xmlns:pic="http://schemas.openxmlformats.org/drawingml/2006/picture">
        <p:nvGrpSpPr>
          <p:cNvPr id="205" name=""/>
          <p:cNvGrpSpPr/>
          <p:nvPr/>
        </p:nvGrpSpPr>
        <p:grpSpPr>
          <a:xfrm>
            <a:off x="292608" y="1005840"/>
            <a:ext cx="8595360" cy="28575"/>
            <a:chOff x="292608" y="1005840"/>
            <a:chExt cx="8595360" cy="28575"/>
          </a:xfrm>
        </p:grpSpPr>
        <p:sp>
          <p:nvSpPr>
            <p:cNvPr id="206"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207"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80" cy="5486400"/>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297" y="3941153"/>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6" name="pl6"/>
            <p:cNvSpPr/>
            <p:nvPr/>
          </p:nvSpPr>
          <p:spPr>
            <a:xfrm>
              <a:off x="951297" y="3400035"/>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7" name="pl7"/>
            <p:cNvSpPr/>
            <p:nvPr/>
          </p:nvSpPr>
          <p:spPr>
            <a:xfrm>
              <a:off x="951297" y="2858917"/>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8" name="pl8"/>
            <p:cNvSpPr/>
            <p:nvPr/>
          </p:nvSpPr>
          <p:spPr>
            <a:xfrm>
              <a:off x="951297" y="2317799"/>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9" name="pl9"/>
            <p:cNvSpPr/>
            <p:nvPr/>
          </p:nvSpPr>
          <p:spPr>
            <a:xfrm>
              <a:off x="951297" y="4211712"/>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0" name="pl10"/>
            <p:cNvSpPr/>
            <p:nvPr/>
          </p:nvSpPr>
          <p:spPr>
            <a:xfrm>
              <a:off x="951297" y="3670594"/>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1" name="pl11"/>
            <p:cNvSpPr/>
            <p:nvPr/>
          </p:nvSpPr>
          <p:spPr>
            <a:xfrm>
              <a:off x="951297" y="3129476"/>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2" name="pl12"/>
            <p:cNvSpPr/>
            <p:nvPr/>
          </p:nvSpPr>
          <p:spPr>
            <a:xfrm>
              <a:off x="951297" y="2588358"/>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3" name="pl13"/>
            <p:cNvSpPr/>
            <p:nvPr/>
          </p:nvSpPr>
          <p:spPr>
            <a:xfrm>
              <a:off x="951297" y="2047239"/>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4" name="pl14"/>
            <p:cNvSpPr/>
            <p:nvPr/>
          </p:nvSpPr>
          <p:spPr>
            <a:xfrm>
              <a:off x="1416393"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749044"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4081696"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5414347"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6480468"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6746999"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7013529"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7280059"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7546590"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7813120"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8079650"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5" name="rc25"/>
            <p:cNvSpPr/>
            <p:nvPr/>
          </p:nvSpPr>
          <p:spPr>
            <a:xfrm>
              <a:off x="1296454" y="3863054"/>
              <a:ext cx="239877" cy="348658"/>
            </a:xfrm>
            <a:prstGeom prst="rect">
              <a:avLst/>
            </a:prstGeom>
            <a:solidFill>
              <a:srgbClr val="80BD41">
                <a:alpha val="100000"/>
              </a:srgbClr>
            </a:solidFill>
          </p:spPr>
          <p:txBody>
            <a:bodyPr/>
            <a:lstStyle/>
            <a:p/>
          </p:txBody>
        </p:sp>
        <p:sp>
          <p:nvSpPr>
            <p:cNvPr id="26" name="rc26"/>
            <p:cNvSpPr/>
            <p:nvPr/>
          </p:nvSpPr>
          <p:spPr>
            <a:xfrm>
              <a:off x="1296454" y="3520237"/>
              <a:ext cx="239877" cy="342817"/>
            </a:xfrm>
            <a:prstGeom prst="rect">
              <a:avLst/>
            </a:prstGeom>
            <a:solidFill>
              <a:srgbClr val="E2231A">
                <a:alpha val="100000"/>
              </a:srgbClr>
            </a:solidFill>
          </p:spPr>
          <p:txBody>
            <a:bodyPr/>
            <a:lstStyle/>
            <a:p/>
          </p:txBody>
        </p:sp>
        <p:sp>
          <p:nvSpPr>
            <p:cNvPr id="27" name="rc27"/>
            <p:cNvSpPr/>
            <p:nvPr/>
          </p:nvSpPr>
          <p:spPr>
            <a:xfrm>
              <a:off x="1562984" y="3839748"/>
              <a:ext cx="239877" cy="371964"/>
            </a:xfrm>
            <a:prstGeom prst="rect">
              <a:avLst/>
            </a:prstGeom>
            <a:solidFill>
              <a:srgbClr val="80BD41">
                <a:alpha val="100000"/>
              </a:srgbClr>
            </a:solidFill>
          </p:spPr>
          <p:txBody>
            <a:bodyPr/>
            <a:lstStyle/>
            <a:p/>
          </p:txBody>
        </p:sp>
        <p:sp>
          <p:nvSpPr>
            <p:cNvPr id="28" name="rc28"/>
            <p:cNvSpPr/>
            <p:nvPr/>
          </p:nvSpPr>
          <p:spPr>
            <a:xfrm>
              <a:off x="1562984" y="3504372"/>
              <a:ext cx="239877" cy="335376"/>
            </a:xfrm>
            <a:prstGeom prst="rect">
              <a:avLst/>
            </a:prstGeom>
            <a:solidFill>
              <a:srgbClr val="E2231A">
                <a:alpha val="100000"/>
              </a:srgbClr>
            </a:solidFill>
          </p:spPr>
          <p:txBody>
            <a:bodyPr/>
            <a:lstStyle/>
            <a:p/>
          </p:txBody>
        </p:sp>
        <p:sp>
          <p:nvSpPr>
            <p:cNvPr id="29" name="rc29"/>
            <p:cNvSpPr/>
            <p:nvPr/>
          </p:nvSpPr>
          <p:spPr>
            <a:xfrm>
              <a:off x="1829515" y="3823839"/>
              <a:ext cx="239877" cy="387873"/>
            </a:xfrm>
            <a:prstGeom prst="rect">
              <a:avLst/>
            </a:prstGeom>
            <a:solidFill>
              <a:srgbClr val="80BD41">
                <a:alpha val="100000"/>
              </a:srgbClr>
            </a:solidFill>
          </p:spPr>
          <p:txBody>
            <a:bodyPr/>
            <a:lstStyle/>
            <a:p/>
          </p:txBody>
        </p:sp>
        <p:sp>
          <p:nvSpPr>
            <p:cNvPr id="30" name="rc30"/>
            <p:cNvSpPr/>
            <p:nvPr/>
          </p:nvSpPr>
          <p:spPr>
            <a:xfrm>
              <a:off x="1829515" y="3489290"/>
              <a:ext cx="239877" cy="334549"/>
            </a:xfrm>
            <a:prstGeom prst="rect">
              <a:avLst/>
            </a:prstGeom>
            <a:solidFill>
              <a:srgbClr val="E2231A">
                <a:alpha val="100000"/>
              </a:srgbClr>
            </a:solidFill>
          </p:spPr>
          <p:txBody>
            <a:bodyPr/>
            <a:lstStyle/>
            <a:p/>
          </p:txBody>
        </p:sp>
        <p:sp>
          <p:nvSpPr>
            <p:cNvPr id="31" name="rc31"/>
            <p:cNvSpPr/>
            <p:nvPr/>
          </p:nvSpPr>
          <p:spPr>
            <a:xfrm>
              <a:off x="2096045" y="3793149"/>
              <a:ext cx="239877" cy="418563"/>
            </a:xfrm>
            <a:prstGeom prst="rect">
              <a:avLst/>
            </a:prstGeom>
            <a:solidFill>
              <a:srgbClr val="80BD41">
                <a:alpha val="100000"/>
              </a:srgbClr>
            </a:solidFill>
          </p:spPr>
          <p:txBody>
            <a:bodyPr/>
            <a:lstStyle/>
            <a:p/>
          </p:txBody>
        </p:sp>
        <p:sp>
          <p:nvSpPr>
            <p:cNvPr id="32" name="rc32"/>
            <p:cNvSpPr/>
            <p:nvPr/>
          </p:nvSpPr>
          <p:spPr>
            <a:xfrm>
              <a:off x="2096045" y="3471842"/>
              <a:ext cx="239877" cy="321307"/>
            </a:xfrm>
            <a:prstGeom prst="rect">
              <a:avLst/>
            </a:prstGeom>
            <a:solidFill>
              <a:srgbClr val="E2231A">
                <a:alpha val="100000"/>
              </a:srgbClr>
            </a:solidFill>
          </p:spPr>
          <p:txBody>
            <a:bodyPr/>
            <a:lstStyle/>
            <a:p/>
          </p:txBody>
        </p:sp>
        <p:sp>
          <p:nvSpPr>
            <p:cNvPr id="33" name="rc33"/>
            <p:cNvSpPr/>
            <p:nvPr/>
          </p:nvSpPr>
          <p:spPr>
            <a:xfrm>
              <a:off x="2362575" y="3763701"/>
              <a:ext cx="239877" cy="448011"/>
            </a:xfrm>
            <a:prstGeom prst="rect">
              <a:avLst/>
            </a:prstGeom>
            <a:solidFill>
              <a:srgbClr val="80BD41">
                <a:alpha val="100000"/>
              </a:srgbClr>
            </a:solidFill>
          </p:spPr>
          <p:txBody>
            <a:bodyPr/>
            <a:lstStyle/>
            <a:p/>
          </p:txBody>
        </p:sp>
        <p:sp>
          <p:nvSpPr>
            <p:cNvPr id="34" name="rc34"/>
            <p:cNvSpPr/>
            <p:nvPr/>
          </p:nvSpPr>
          <p:spPr>
            <a:xfrm>
              <a:off x="2362575" y="3452692"/>
              <a:ext cx="239877" cy="311008"/>
            </a:xfrm>
            <a:prstGeom prst="rect">
              <a:avLst/>
            </a:prstGeom>
            <a:solidFill>
              <a:srgbClr val="E2231A">
                <a:alpha val="100000"/>
              </a:srgbClr>
            </a:solidFill>
          </p:spPr>
          <p:txBody>
            <a:bodyPr/>
            <a:lstStyle/>
            <a:p/>
          </p:txBody>
        </p:sp>
        <p:sp>
          <p:nvSpPr>
            <p:cNvPr id="35" name="rc35"/>
            <p:cNvSpPr/>
            <p:nvPr/>
          </p:nvSpPr>
          <p:spPr>
            <a:xfrm>
              <a:off x="2629106" y="3735140"/>
              <a:ext cx="239877" cy="476572"/>
            </a:xfrm>
            <a:prstGeom prst="rect">
              <a:avLst/>
            </a:prstGeom>
            <a:solidFill>
              <a:srgbClr val="80BD41">
                <a:alpha val="100000"/>
              </a:srgbClr>
            </a:solidFill>
          </p:spPr>
          <p:txBody>
            <a:bodyPr/>
            <a:lstStyle/>
            <a:p/>
          </p:txBody>
        </p:sp>
        <p:sp>
          <p:nvSpPr>
            <p:cNvPr id="36" name="rc36"/>
            <p:cNvSpPr/>
            <p:nvPr/>
          </p:nvSpPr>
          <p:spPr>
            <a:xfrm>
              <a:off x="2629106" y="3432164"/>
              <a:ext cx="239877" cy="302976"/>
            </a:xfrm>
            <a:prstGeom prst="rect">
              <a:avLst/>
            </a:prstGeom>
            <a:solidFill>
              <a:srgbClr val="E2231A">
                <a:alpha val="100000"/>
              </a:srgbClr>
            </a:solidFill>
          </p:spPr>
          <p:txBody>
            <a:bodyPr/>
            <a:lstStyle/>
            <a:p/>
          </p:txBody>
        </p:sp>
        <p:sp>
          <p:nvSpPr>
            <p:cNvPr id="37" name="rc37"/>
            <p:cNvSpPr/>
            <p:nvPr/>
          </p:nvSpPr>
          <p:spPr>
            <a:xfrm>
              <a:off x="2895636" y="3700591"/>
              <a:ext cx="239877" cy="511121"/>
            </a:xfrm>
            <a:prstGeom prst="rect">
              <a:avLst/>
            </a:prstGeom>
            <a:solidFill>
              <a:srgbClr val="80BD41">
                <a:alpha val="100000"/>
              </a:srgbClr>
            </a:solidFill>
          </p:spPr>
          <p:txBody>
            <a:bodyPr/>
            <a:lstStyle/>
            <a:p/>
          </p:txBody>
        </p:sp>
        <p:sp>
          <p:nvSpPr>
            <p:cNvPr id="38" name="rc38"/>
            <p:cNvSpPr/>
            <p:nvPr/>
          </p:nvSpPr>
          <p:spPr>
            <a:xfrm>
              <a:off x="2895636" y="3413246"/>
              <a:ext cx="239877" cy="287345"/>
            </a:xfrm>
            <a:prstGeom prst="rect">
              <a:avLst/>
            </a:prstGeom>
            <a:solidFill>
              <a:srgbClr val="E2231A">
                <a:alpha val="100000"/>
              </a:srgbClr>
            </a:solidFill>
          </p:spPr>
          <p:txBody>
            <a:bodyPr/>
            <a:lstStyle/>
            <a:p/>
          </p:txBody>
        </p:sp>
        <p:sp>
          <p:nvSpPr>
            <p:cNvPr id="39" name="rc39"/>
            <p:cNvSpPr/>
            <p:nvPr/>
          </p:nvSpPr>
          <p:spPr>
            <a:xfrm>
              <a:off x="3162166" y="3682029"/>
              <a:ext cx="239877" cy="529683"/>
            </a:xfrm>
            <a:prstGeom prst="rect">
              <a:avLst/>
            </a:prstGeom>
            <a:solidFill>
              <a:srgbClr val="80BD41">
                <a:alpha val="100000"/>
              </a:srgbClr>
            </a:solidFill>
          </p:spPr>
          <p:txBody>
            <a:bodyPr/>
            <a:lstStyle/>
            <a:p/>
          </p:txBody>
        </p:sp>
        <p:sp>
          <p:nvSpPr>
            <p:cNvPr id="40" name="rc40"/>
            <p:cNvSpPr/>
            <p:nvPr/>
          </p:nvSpPr>
          <p:spPr>
            <a:xfrm>
              <a:off x="3162166" y="3395692"/>
              <a:ext cx="239877" cy="286336"/>
            </a:xfrm>
            <a:prstGeom prst="rect">
              <a:avLst/>
            </a:prstGeom>
            <a:solidFill>
              <a:srgbClr val="E2231A">
                <a:alpha val="100000"/>
              </a:srgbClr>
            </a:solidFill>
          </p:spPr>
          <p:txBody>
            <a:bodyPr/>
            <a:lstStyle/>
            <a:p/>
          </p:txBody>
        </p:sp>
        <p:sp>
          <p:nvSpPr>
            <p:cNvPr id="41" name="rc41"/>
            <p:cNvSpPr/>
            <p:nvPr/>
          </p:nvSpPr>
          <p:spPr>
            <a:xfrm>
              <a:off x="3428696" y="3644582"/>
              <a:ext cx="239877" cy="567130"/>
            </a:xfrm>
            <a:prstGeom prst="rect">
              <a:avLst/>
            </a:prstGeom>
            <a:solidFill>
              <a:srgbClr val="80BD41">
                <a:alpha val="100000"/>
              </a:srgbClr>
            </a:solidFill>
          </p:spPr>
          <p:txBody>
            <a:bodyPr/>
            <a:lstStyle/>
            <a:p/>
          </p:txBody>
        </p:sp>
        <p:sp>
          <p:nvSpPr>
            <p:cNvPr id="42" name="rc42"/>
            <p:cNvSpPr/>
            <p:nvPr/>
          </p:nvSpPr>
          <p:spPr>
            <a:xfrm>
              <a:off x="3428696" y="3375158"/>
              <a:ext cx="239877" cy="269424"/>
            </a:xfrm>
            <a:prstGeom prst="rect">
              <a:avLst/>
            </a:prstGeom>
            <a:solidFill>
              <a:srgbClr val="E2231A">
                <a:alpha val="100000"/>
              </a:srgbClr>
            </a:solidFill>
          </p:spPr>
          <p:txBody>
            <a:bodyPr/>
            <a:lstStyle/>
            <a:p/>
          </p:txBody>
        </p:sp>
        <p:sp>
          <p:nvSpPr>
            <p:cNvPr id="43" name="rc43"/>
            <p:cNvSpPr/>
            <p:nvPr/>
          </p:nvSpPr>
          <p:spPr>
            <a:xfrm>
              <a:off x="3695227" y="3597824"/>
              <a:ext cx="239877" cy="613888"/>
            </a:xfrm>
            <a:prstGeom prst="rect">
              <a:avLst/>
            </a:prstGeom>
            <a:solidFill>
              <a:srgbClr val="80BD41">
                <a:alpha val="100000"/>
              </a:srgbClr>
            </a:solidFill>
          </p:spPr>
          <p:txBody>
            <a:bodyPr/>
            <a:lstStyle/>
            <a:p/>
          </p:txBody>
        </p:sp>
        <p:sp>
          <p:nvSpPr>
            <p:cNvPr id="44" name="rc44"/>
            <p:cNvSpPr/>
            <p:nvPr/>
          </p:nvSpPr>
          <p:spPr>
            <a:xfrm>
              <a:off x="3695227" y="3359493"/>
              <a:ext cx="239877" cy="238330"/>
            </a:xfrm>
            <a:prstGeom prst="rect">
              <a:avLst/>
            </a:prstGeom>
            <a:solidFill>
              <a:srgbClr val="E2231A">
                <a:alpha val="100000"/>
              </a:srgbClr>
            </a:solidFill>
          </p:spPr>
          <p:txBody>
            <a:bodyPr/>
            <a:lstStyle/>
            <a:p/>
          </p:txBody>
        </p:sp>
        <p:sp>
          <p:nvSpPr>
            <p:cNvPr id="45" name="rc45"/>
            <p:cNvSpPr/>
            <p:nvPr/>
          </p:nvSpPr>
          <p:spPr>
            <a:xfrm>
              <a:off x="3961757" y="3590190"/>
              <a:ext cx="239877" cy="621522"/>
            </a:xfrm>
            <a:prstGeom prst="rect">
              <a:avLst/>
            </a:prstGeom>
            <a:solidFill>
              <a:srgbClr val="80BD41">
                <a:alpha val="100000"/>
              </a:srgbClr>
            </a:solidFill>
          </p:spPr>
          <p:txBody>
            <a:bodyPr/>
            <a:lstStyle/>
            <a:p/>
          </p:txBody>
        </p:sp>
        <p:sp>
          <p:nvSpPr>
            <p:cNvPr id="46" name="rc46"/>
            <p:cNvSpPr/>
            <p:nvPr/>
          </p:nvSpPr>
          <p:spPr>
            <a:xfrm>
              <a:off x="3961757" y="3342205"/>
              <a:ext cx="239877" cy="247984"/>
            </a:xfrm>
            <a:prstGeom prst="rect">
              <a:avLst/>
            </a:prstGeom>
            <a:solidFill>
              <a:srgbClr val="E2231A">
                <a:alpha val="100000"/>
              </a:srgbClr>
            </a:solidFill>
          </p:spPr>
          <p:txBody>
            <a:bodyPr/>
            <a:lstStyle/>
            <a:p/>
          </p:txBody>
        </p:sp>
        <p:sp>
          <p:nvSpPr>
            <p:cNvPr id="47" name="rc47"/>
            <p:cNvSpPr/>
            <p:nvPr/>
          </p:nvSpPr>
          <p:spPr>
            <a:xfrm>
              <a:off x="4228287" y="3583380"/>
              <a:ext cx="239877" cy="628332"/>
            </a:xfrm>
            <a:prstGeom prst="rect">
              <a:avLst/>
            </a:prstGeom>
            <a:solidFill>
              <a:srgbClr val="80BD41">
                <a:alpha val="100000"/>
              </a:srgbClr>
            </a:solidFill>
          </p:spPr>
          <p:txBody>
            <a:bodyPr/>
            <a:lstStyle/>
            <a:p/>
          </p:txBody>
        </p:sp>
        <p:sp>
          <p:nvSpPr>
            <p:cNvPr id="48" name="rc48"/>
            <p:cNvSpPr/>
            <p:nvPr/>
          </p:nvSpPr>
          <p:spPr>
            <a:xfrm>
              <a:off x="4228287" y="3315859"/>
              <a:ext cx="239877" cy="267521"/>
            </a:xfrm>
            <a:prstGeom prst="rect">
              <a:avLst/>
            </a:prstGeom>
            <a:solidFill>
              <a:srgbClr val="E2231A">
                <a:alpha val="100000"/>
              </a:srgbClr>
            </a:solidFill>
          </p:spPr>
          <p:txBody>
            <a:bodyPr/>
            <a:lstStyle/>
            <a:p/>
          </p:txBody>
        </p:sp>
        <p:sp>
          <p:nvSpPr>
            <p:cNvPr id="49" name="rc49"/>
            <p:cNvSpPr/>
            <p:nvPr/>
          </p:nvSpPr>
          <p:spPr>
            <a:xfrm>
              <a:off x="4494818" y="3574360"/>
              <a:ext cx="239877" cy="637352"/>
            </a:xfrm>
            <a:prstGeom prst="rect">
              <a:avLst/>
            </a:prstGeom>
            <a:solidFill>
              <a:srgbClr val="80BD41">
                <a:alpha val="100000"/>
              </a:srgbClr>
            </a:solidFill>
          </p:spPr>
          <p:txBody>
            <a:bodyPr/>
            <a:lstStyle/>
            <a:p/>
          </p:txBody>
        </p:sp>
        <p:sp>
          <p:nvSpPr>
            <p:cNvPr id="50" name="rc50"/>
            <p:cNvSpPr/>
            <p:nvPr/>
          </p:nvSpPr>
          <p:spPr>
            <a:xfrm>
              <a:off x="4494818" y="3300851"/>
              <a:ext cx="239877" cy="273509"/>
            </a:xfrm>
            <a:prstGeom prst="rect">
              <a:avLst/>
            </a:prstGeom>
            <a:solidFill>
              <a:srgbClr val="E2231A">
                <a:alpha val="100000"/>
              </a:srgbClr>
            </a:solidFill>
          </p:spPr>
          <p:txBody>
            <a:bodyPr/>
            <a:lstStyle/>
            <a:p/>
          </p:txBody>
        </p:sp>
        <p:sp>
          <p:nvSpPr>
            <p:cNvPr id="51" name="rc51"/>
            <p:cNvSpPr/>
            <p:nvPr/>
          </p:nvSpPr>
          <p:spPr>
            <a:xfrm>
              <a:off x="4761348" y="3574608"/>
              <a:ext cx="239877" cy="637104"/>
            </a:xfrm>
            <a:prstGeom prst="rect">
              <a:avLst/>
            </a:prstGeom>
            <a:solidFill>
              <a:srgbClr val="80BD41">
                <a:alpha val="100000"/>
              </a:srgbClr>
            </a:solidFill>
          </p:spPr>
          <p:txBody>
            <a:bodyPr/>
            <a:lstStyle/>
            <a:p/>
          </p:txBody>
        </p:sp>
        <p:sp>
          <p:nvSpPr>
            <p:cNvPr id="52" name="rc52"/>
            <p:cNvSpPr/>
            <p:nvPr/>
          </p:nvSpPr>
          <p:spPr>
            <a:xfrm>
              <a:off x="4761348" y="3288155"/>
              <a:ext cx="239877" cy="286452"/>
            </a:xfrm>
            <a:prstGeom prst="rect">
              <a:avLst/>
            </a:prstGeom>
            <a:solidFill>
              <a:srgbClr val="E2231A">
                <a:alpha val="100000"/>
              </a:srgbClr>
            </a:solidFill>
          </p:spPr>
          <p:txBody>
            <a:bodyPr/>
            <a:lstStyle/>
            <a:p/>
          </p:txBody>
        </p:sp>
        <p:sp>
          <p:nvSpPr>
            <p:cNvPr id="53" name="rc53"/>
            <p:cNvSpPr/>
            <p:nvPr/>
          </p:nvSpPr>
          <p:spPr>
            <a:xfrm>
              <a:off x="5027878" y="3566071"/>
              <a:ext cx="239877" cy="645641"/>
            </a:xfrm>
            <a:prstGeom prst="rect">
              <a:avLst/>
            </a:prstGeom>
            <a:solidFill>
              <a:srgbClr val="80BD41">
                <a:alpha val="100000"/>
              </a:srgbClr>
            </a:solidFill>
          </p:spPr>
          <p:txBody>
            <a:bodyPr/>
            <a:lstStyle/>
            <a:p/>
          </p:txBody>
        </p:sp>
        <p:sp>
          <p:nvSpPr>
            <p:cNvPr id="54" name="rc54"/>
            <p:cNvSpPr/>
            <p:nvPr/>
          </p:nvSpPr>
          <p:spPr>
            <a:xfrm>
              <a:off x="5027878" y="3273746"/>
              <a:ext cx="239877" cy="292324"/>
            </a:xfrm>
            <a:prstGeom prst="rect">
              <a:avLst/>
            </a:prstGeom>
            <a:solidFill>
              <a:srgbClr val="E2231A">
                <a:alpha val="100000"/>
              </a:srgbClr>
            </a:solidFill>
          </p:spPr>
          <p:txBody>
            <a:bodyPr/>
            <a:lstStyle/>
            <a:p/>
          </p:txBody>
        </p:sp>
        <p:sp>
          <p:nvSpPr>
            <p:cNvPr id="55" name="rc55"/>
            <p:cNvSpPr/>
            <p:nvPr/>
          </p:nvSpPr>
          <p:spPr>
            <a:xfrm>
              <a:off x="5294409" y="3566099"/>
              <a:ext cx="239877" cy="645613"/>
            </a:xfrm>
            <a:prstGeom prst="rect">
              <a:avLst/>
            </a:prstGeom>
            <a:solidFill>
              <a:srgbClr val="80BD41">
                <a:alpha val="100000"/>
              </a:srgbClr>
            </a:solidFill>
          </p:spPr>
          <p:txBody>
            <a:bodyPr/>
            <a:lstStyle/>
            <a:p/>
          </p:txBody>
        </p:sp>
        <p:sp>
          <p:nvSpPr>
            <p:cNvPr id="56" name="rc56"/>
            <p:cNvSpPr/>
            <p:nvPr/>
          </p:nvSpPr>
          <p:spPr>
            <a:xfrm>
              <a:off x="5294409" y="3263556"/>
              <a:ext cx="239877" cy="302543"/>
            </a:xfrm>
            <a:prstGeom prst="rect">
              <a:avLst/>
            </a:prstGeom>
            <a:solidFill>
              <a:srgbClr val="E2231A">
                <a:alpha val="100000"/>
              </a:srgbClr>
            </a:solidFill>
          </p:spPr>
          <p:txBody>
            <a:bodyPr/>
            <a:lstStyle/>
            <a:p/>
          </p:txBody>
        </p:sp>
        <p:sp>
          <p:nvSpPr>
            <p:cNvPr id="57" name="rc57"/>
            <p:cNvSpPr/>
            <p:nvPr/>
          </p:nvSpPr>
          <p:spPr>
            <a:xfrm>
              <a:off x="5560939" y="3555795"/>
              <a:ext cx="239877" cy="655916"/>
            </a:xfrm>
            <a:prstGeom prst="rect">
              <a:avLst/>
            </a:prstGeom>
            <a:solidFill>
              <a:srgbClr val="80BD41">
                <a:alpha val="100000"/>
              </a:srgbClr>
            </a:solidFill>
          </p:spPr>
          <p:txBody>
            <a:bodyPr/>
            <a:lstStyle/>
            <a:p/>
          </p:txBody>
        </p:sp>
        <p:sp>
          <p:nvSpPr>
            <p:cNvPr id="58" name="rc58"/>
            <p:cNvSpPr/>
            <p:nvPr/>
          </p:nvSpPr>
          <p:spPr>
            <a:xfrm>
              <a:off x="5560939" y="3253659"/>
              <a:ext cx="239877" cy="302136"/>
            </a:xfrm>
            <a:prstGeom prst="rect">
              <a:avLst/>
            </a:prstGeom>
            <a:solidFill>
              <a:srgbClr val="E2231A">
                <a:alpha val="100000"/>
              </a:srgbClr>
            </a:solidFill>
          </p:spPr>
          <p:txBody>
            <a:bodyPr/>
            <a:lstStyle/>
            <a:p/>
          </p:txBody>
        </p:sp>
        <p:sp>
          <p:nvSpPr>
            <p:cNvPr id="59" name="rc59"/>
            <p:cNvSpPr/>
            <p:nvPr/>
          </p:nvSpPr>
          <p:spPr>
            <a:xfrm>
              <a:off x="5827469" y="3535770"/>
              <a:ext cx="239877" cy="675942"/>
            </a:xfrm>
            <a:prstGeom prst="rect">
              <a:avLst/>
            </a:prstGeom>
            <a:solidFill>
              <a:srgbClr val="80BD41">
                <a:alpha val="100000"/>
              </a:srgbClr>
            </a:solidFill>
          </p:spPr>
          <p:txBody>
            <a:bodyPr/>
            <a:lstStyle/>
            <a:p/>
          </p:txBody>
        </p:sp>
        <p:sp>
          <p:nvSpPr>
            <p:cNvPr id="60" name="rc60"/>
            <p:cNvSpPr/>
            <p:nvPr/>
          </p:nvSpPr>
          <p:spPr>
            <a:xfrm>
              <a:off x="5827469" y="3242224"/>
              <a:ext cx="239877" cy="293546"/>
            </a:xfrm>
            <a:prstGeom prst="rect">
              <a:avLst/>
            </a:prstGeom>
            <a:solidFill>
              <a:srgbClr val="E2231A">
                <a:alpha val="100000"/>
              </a:srgbClr>
            </a:solidFill>
          </p:spPr>
          <p:txBody>
            <a:bodyPr/>
            <a:lstStyle/>
            <a:p/>
          </p:txBody>
        </p:sp>
        <p:sp>
          <p:nvSpPr>
            <p:cNvPr id="61" name="rc61"/>
            <p:cNvSpPr/>
            <p:nvPr/>
          </p:nvSpPr>
          <p:spPr>
            <a:xfrm>
              <a:off x="6094000" y="3517206"/>
              <a:ext cx="239877" cy="694505"/>
            </a:xfrm>
            <a:prstGeom prst="rect">
              <a:avLst/>
            </a:prstGeom>
            <a:solidFill>
              <a:srgbClr val="80BD41">
                <a:alpha val="100000"/>
              </a:srgbClr>
            </a:solidFill>
          </p:spPr>
          <p:txBody>
            <a:bodyPr/>
            <a:lstStyle/>
            <a:p/>
          </p:txBody>
        </p:sp>
        <p:sp>
          <p:nvSpPr>
            <p:cNvPr id="62" name="rc62"/>
            <p:cNvSpPr/>
            <p:nvPr/>
          </p:nvSpPr>
          <p:spPr>
            <a:xfrm>
              <a:off x="6094000" y="3231084"/>
              <a:ext cx="239877" cy="286122"/>
            </a:xfrm>
            <a:prstGeom prst="rect">
              <a:avLst/>
            </a:prstGeom>
            <a:solidFill>
              <a:srgbClr val="E2231A">
                <a:alpha val="100000"/>
              </a:srgbClr>
            </a:solidFill>
          </p:spPr>
          <p:txBody>
            <a:bodyPr/>
            <a:lstStyle/>
            <a:p/>
          </p:txBody>
        </p:sp>
        <p:sp>
          <p:nvSpPr>
            <p:cNvPr id="63" name="rc63"/>
            <p:cNvSpPr/>
            <p:nvPr/>
          </p:nvSpPr>
          <p:spPr>
            <a:xfrm>
              <a:off x="6360530" y="3500248"/>
              <a:ext cx="239877" cy="711464"/>
            </a:xfrm>
            <a:prstGeom prst="rect">
              <a:avLst/>
            </a:prstGeom>
            <a:solidFill>
              <a:srgbClr val="80BD41">
                <a:alpha val="100000"/>
              </a:srgbClr>
            </a:solidFill>
          </p:spPr>
          <p:txBody>
            <a:bodyPr/>
            <a:lstStyle/>
            <a:p/>
          </p:txBody>
        </p:sp>
        <p:sp>
          <p:nvSpPr>
            <p:cNvPr id="64" name="rc64"/>
            <p:cNvSpPr/>
            <p:nvPr/>
          </p:nvSpPr>
          <p:spPr>
            <a:xfrm>
              <a:off x="6360530" y="3220171"/>
              <a:ext cx="239877" cy="280076"/>
            </a:xfrm>
            <a:prstGeom prst="rect">
              <a:avLst/>
            </a:prstGeom>
            <a:solidFill>
              <a:srgbClr val="E2231A">
                <a:alpha val="100000"/>
              </a:srgbClr>
            </a:solidFill>
          </p:spPr>
          <p:txBody>
            <a:bodyPr/>
            <a:lstStyle/>
            <a:p/>
          </p:txBody>
        </p:sp>
        <p:sp>
          <p:nvSpPr>
            <p:cNvPr id="65" name="rc65"/>
            <p:cNvSpPr/>
            <p:nvPr/>
          </p:nvSpPr>
          <p:spPr>
            <a:xfrm>
              <a:off x="6627060" y="3503043"/>
              <a:ext cx="239877" cy="708669"/>
            </a:xfrm>
            <a:prstGeom prst="rect">
              <a:avLst/>
            </a:prstGeom>
            <a:solidFill>
              <a:srgbClr val="80BD41">
                <a:alpha val="100000"/>
              </a:srgbClr>
            </a:solidFill>
          </p:spPr>
          <p:txBody>
            <a:bodyPr/>
            <a:lstStyle/>
            <a:p/>
          </p:txBody>
        </p:sp>
        <p:sp>
          <p:nvSpPr>
            <p:cNvPr id="66" name="rc66"/>
            <p:cNvSpPr/>
            <p:nvPr/>
          </p:nvSpPr>
          <p:spPr>
            <a:xfrm>
              <a:off x="6627060" y="3209133"/>
              <a:ext cx="239877" cy="293910"/>
            </a:xfrm>
            <a:prstGeom prst="rect">
              <a:avLst/>
            </a:prstGeom>
            <a:solidFill>
              <a:srgbClr val="E2231A">
                <a:alpha val="100000"/>
              </a:srgbClr>
            </a:solidFill>
          </p:spPr>
          <p:txBody>
            <a:bodyPr/>
            <a:lstStyle/>
            <a:p/>
          </p:txBody>
        </p:sp>
        <p:sp>
          <p:nvSpPr>
            <p:cNvPr id="67" name="rc67"/>
            <p:cNvSpPr/>
            <p:nvPr/>
          </p:nvSpPr>
          <p:spPr>
            <a:xfrm>
              <a:off x="6893590" y="3531448"/>
              <a:ext cx="239877" cy="680264"/>
            </a:xfrm>
            <a:prstGeom prst="rect">
              <a:avLst/>
            </a:prstGeom>
            <a:solidFill>
              <a:srgbClr val="80BD41">
                <a:alpha val="100000"/>
              </a:srgbClr>
            </a:solidFill>
          </p:spPr>
          <p:txBody>
            <a:bodyPr/>
            <a:lstStyle/>
            <a:p/>
          </p:txBody>
        </p:sp>
        <p:sp>
          <p:nvSpPr>
            <p:cNvPr id="68" name="rc68"/>
            <p:cNvSpPr/>
            <p:nvPr/>
          </p:nvSpPr>
          <p:spPr>
            <a:xfrm>
              <a:off x="6893590" y="3193767"/>
              <a:ext cx="239877" cy="337680"/>
            </a:xfrm>
            <a:prstGeom prst="rect">
              <a:avLst/>
            </a:prstGeom>
            <a:solidFill>
              <a:srgbClr val="E2231A">
                <a:alpha val="100000"/>
              </a:srgbClr>
            </a:solidFill>
          </p:spPr>
          <p:txBody>
            <a:bodyPr/>
            <a:lstStyle/>
            <a:p/>
          </p:txBody>
        </p:sp>
        <p:sp>
          <p:nvSpPr>
            <p:cNvPr id="69" name="rc69"/>
            <p:cNvSpPr/>
            <p:nvPr/>
          </p:nvSpPr>
          <p:spPr>
            <a:xfrm>
              <a:off x="7160121" y="3515448"/>
              <a:ext cx="239877" cy="696264"/>
            </a:xfrm>
            <a:prstGeom prst="rect">
              <a:avLst/>
            </a:prstGeom>
            <a:solidFill>
              <a:srgbClr val="80BD41">
                <a:alpha val="100000"/>
              </a:srgbClr>
            </a:solidFill>
          </p:spPr>
          <p:txBody>
            <a:bodyPr/>
            <a:lstStyle/>
            <a:p/>
          </p:txBody>
        </p:sp>
        <p:sp>
          <p:nvSpPr>
            <p:cNvPr id="70" name="rc70"/>
            <p:cNvSpPr/>
            <p:nvPr/>
          </p:nvSpPr>
          <p:spPr>
            <a:xfrm>
              <a:off x="7160121" y="3180032"/>
              <a:ext cx="239877" cy="335416"/>
            </a:xfrm>
            <a:prstGeom prst="rect">
              <a:avLst/>
            </a:prstGeom>
            <a:solidFill>
              <a:srgbClr val="E2231A">
                <a:alpha val="100000"/>
              </a:srgbClr>
            </a:solidFill>
          </p:spPr>
          <p:txBody>
            <a:bodyPr/>
            <a:lstStyle/>
            <a:p/>
          </p:txBody>
        </p:sp>
        <p:sp>
          <p:nvSpPr>
            <p:cNvPr id="71" name="rc71"/>
            <p:cNvSpPr/>
            <p:nvPr/>
          </p:nvSpPr>
          <p:spPr>
            <a:xfrm>
              <a:off x="7426651" y="3482344"/>
              <a:ext cx="239877" cy="729368"/>
            </a:xfrm>
            <a:prstGeom prst="rect">
              <a:avLst/>
            </a:prstGeom>
            <a:solidFill>
              <a:srgbClr val="80BD41">
                <a:alpha val="100000"/>
              </a:srgbClr>
            </a:solidFill>
          </p:spPr>
          <p:txBody>
            <a:bodyPr/>
            <a:lstStyle/>
            <a:p/>
          </p:txBody>
        </p:sp>
        <p:sp>
          <p:nvSpPr>
            <p:cNvPr id="72" name="rc72"/>
            <p:cNvSpPr/>
            <p:nvPr/>
          </p:nvSpPr>
          <p:spPr>
            <a:xfrm>
              <a:off x="7426651" y="3164606"/>
              <a:ext cx="239877" cy="317737"/>
            </a:xfrm>
            <a:prstGeom prst="rect">
              <a:avLst/>
            </a:prstGeom>
            <a:solidFill>
              <a:srgbClr val="E2231A">
                <a:alpha val="100000"/>
              </a:srgbClr>
            </a:solidFill>
          </p:spPr>
          <p:txBody>
            <a:bodyPr/>
            <a:lstStyle/>
            <a:p/>
          </p:txBody>
        </p:sp>
        <p:sp>
          <p:nvSpPr>
            <p:cNvPr id="73" name="rc73"/>
            <p:cNvSpPr/>
            <p:nvPr/>
          </p:nvSpPr>
          <p:spPr>
            <a:xfrm>
              <a:off x="7693181" y="3462802"/>
              <a:ext cx="239877" cy="748910"/>
            </a:xfrm>
            <a:prstGeom prst="rect">
              <a:avLst/>
            </a:prstGeom>
            <a:solidFill>
              <a:srgbClr val="80BD41">
                <a:alpha val="100000"/>
              </a:srgbClr>
            </a:solidFill>
          </p:spPr>
          <p:txBody>
            <a:bodyPr/>
            <a:lstStyle/>
            <a:p/>
          </p:txBody>
        </p:sp>
        <p:sp>
          <p:nvSpPr>
            <p:cNvPr id="74" name="rc74"/>
            <p:cNvSpPr/>
            <p:nvPr/>
          </p:nvSpPr>
          <p:spPr>
            <a:xfrm>
              <a:off x="7693181" y="3149896"/>
              <a:ext cx="239877" cy="312906"/>
            </a:xfrm>
            <a:prstGeom prst="rect">
              <a:avLst/>
            </a:prstGeom>
            <a:solidFill>
              <a:srgbClr val="E2231A">
                <a:alpha val="100000"/>
              </a:srgbClr>
            </a:solidFill>
          </p:spPr>
          <p:txBody>
            <a:bodyPr/>
            <a:lstStyle/>
            <a:p/>
          </p:txBody>
        </p:sp>
        <p:sp>
          <p:nvSpPr>
            <p:cNvPr id="75" name="rc75"/>
            <p:cNvSpPr/>
            <p:nvPr/>
          </p:nvSpPr>
          <p:spPr>
            <a:xfrm>
              <a:off x="7959712" y="3448637"/>
              <a:ext cx="239877" cy="763075"/>
            </a:xfrm>
            <a:prstGeom prst="rect">
              <a:avLst/>
            </a:prstGeom>
            <a:solidFill>
              <a:srgbClr val="80BD41">
                <a:alpha val="100000"/>
              </a:srgbClr>
            </a:solidFill>
          </p:spPr>
          <p:txBody>
            <a:bodyPr/>
            <a:lstStyle/>
            <a:p/>
          </p:txBody>
        </p:sp>
        <p:sp>
          <p:nvSpPr>
            <p:cNvPr id="76" name="rc76"/>
            <p:cNvSpPr/>
            <p:nvPr/>
          </p:nvSpPr>
          <p:spPr>
            <a:xfrm>
              <a:off x="7959712" y="3137666"/>
              <a:ext cx="239877" cy="310971"/>
            </a:xfrm>
            <a:prstGeom prst="rect">
              <a:avLst/>
            </a:prstGeom>
            <a:solidFill>
              <a:srgbClr val="E2231A">
                <a:alpha val="100000"/>
              </a:srgbClr>
            </a:solidFill>
          </p:spPr>
          <p:txBody>
            <a:bodyPr/>
            <a:lstStyle/>
            <a:p/>
          </p:txBody>
        </p:sp>
        <p:sp>
          <p:nvSpPr>
            <p:cNvPr id="77" name="pl77"/>
            <p:cNvSpPr/>
            <p:nvPr/>
          </p:nvSpPr>
          <p:spPr>
            <a:xfrm>
              <a:off x="1416393" y="2665085"/>
              <a:ext cx="6663257" cy="472580"/>
            </a:xfrm>
            <a:custGeom>
              <a:avLst/>
              <a:pathLst>
                <a:path w="6663257" h="472580">
                  <a:moveTo>
                    <a:pt x="0" y="472580"/>
                  </a:moveTo>
                  <a:lnTo>
                    <a:pt x="266530" y="408137"/>
                  </a:lnTo>
                  <a:lnTo>
                    <a:pt x="533060" y="386656"/>
                  </a:lnTo>
                  <a:lnTo>
                    <a:pt x="799590" y="322213"/>
                  </a:lnTo>
                  <a:lnTo>
                    <a:pt x="1066121" y="279252"/>
                  </a:lnTo>
                  <a:lnTo>
                    <a:pt x="1332651" y="236290"/>
                  </a:lnTo>
                  <a:lnTo>
                    <a:pt x="1599181" y="171847"/>
                  </a:lnTo>
                  <a:lnTo>
                    <a:pt x="1865712" y="150366"/>
                  </a:lnTo>
                  <a:lnTo>
                    <a:pt x="2132242" y="85923"/>
                  </a:lnTo>
                  <a:lnTo>
                    <a:pt x="2398772" y="0"/>
                  </a:lnTo>
                  <a:lnTo>
                    <a:pt x="2665303" y="21480"/>
                  </a:lnTo>
                  <a:lnTo>
                    <a:pt x="2931833" y="42961"/>
                  </a:lnTo>
                  <a:lnTo>
                    <a:pt x="3198363" y="42961"/>
                  </a:lnTo>
                  <a:lnTo>
                    <a:pt x="3464893" y="64442"/>
                  </a:lnTo>
                  <a:lnTo>
                    <a:pt x="3731424" y="64442"/>
                  </a:lnTo>
                  <a:lnTo>
                    <a:pt x="3997954" y="85923"/>
                  </a:lnTo>
                  <a:lnTo>
                    <a:pt x="4264484" y="85923"/>
                  </a:lnTo>
                  <a:lnTo>
                    <a:pt x="4531015" y="42961"/>
                  </a:lnTo>
                  <a:lnTo>
                    <a:pt x="4797545" y="21480"/>
                  </a:lnTo>
                  <a:lnTo>
                    <a:pt x="5064075" y="0"/>
                  </a:lnTo>
                  <a:lnTo>
                    <a:pt x="5330606" y="21480"/>
                  </a:lnTo>
                  <a:lnTo>
                    <a:pt x="5597136" y="107404"/>
                  </a:lnTo>
                  <a:lnTo>
                    <a:pt x="5863666" y="107404"/>
                  </a:lnTo>
                  <a:lnTo>
                    <a:pt x="6130197" y="42961"/>
                  </a:lnTo>
                  <a:lnTo>
                    <a:pt x="6396727" y="21480"/>
                  </a:lnTo>
                  <a:lnTo>
                    <a:pt x="6663257" y="21480"/>
                  </a:lnTo>
                </a:path>
              </a:pathLst>
            </a:custGeom>
            <a:ln w="27101" cap="flat">
              <a:solidFill>
                <a:srgbClr val="0058AB">
                  <a:alpha val="100000"/>
                </a:srgbClr>
              </a:solidFill>
              <a:prstDash val="solid"/>
              <a:round/>
            </a:ln>
          </p:spPr>
          <p:txBody>
            <a:bodyPr/>
            <a:lstStyle/>
            <a:p/>
          </p:txBody>
        </p:sp>
        <p:sp>
          <p:nvSpPr>
            <p:cNvPr id="78" name="tx78"/>
            <p:cNvSpPr/>
            <p:nvPr/>
          </p:nvSpPr>
          <p:spPr>
            <a:xfrm>
              <a:off x="1346075" y="2956615"/>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50</a:t>
              </a:r>
            </a:p>
          </p:txBody>
        </p:sp>
        <p:sp>
          <p:nvSpPr>
            <p:cNvPr id="79" name="tx79"/>
            <p:cNvSpPr/>
            <p:nvPr/>
          </p:nvSpPr>
          <p:spPr>
            <a:xfrm>
              <a:off x="2678727" y="272032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61</a:t>
              </a:r>
            </a:p>
          </p:txBody>
        </p:sp>
        <p:sp>
          <p:nvSpPr>
            <p:cNvPr id="80" name="tx80"/>
            <p:cNvSpPr/>
            <p:nvPr/>
          </p:nvSpPr>
          <p:spPr>
            <a:xfrm>
              <a:off x="4011378" y="2505515"/>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71</a:t>
              </a:r>
            </a:p>
          </p:txBody>
        </p:sp>
        <p:sp>
          <p:nvSpPr>
            <p:cNvPr id="81" name="tx81"/>
            <p:cNvSpPr/>
            <p:nvPr/>
          </p:nvSpPr>
          <p:spPr>
            <a:xfrm>
              <a:off x="5344030" y="256995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68</a:t>
              </a:r>
            </a:p>
          </p:txBody>
        </p:sp>
        <p:sp>
          <p:nvSpPr>
            <p:cNvPr id="82" name="tx82"/>
            <p:cNvSpPr/>
            <p:nvPr/>
          </p:nvSpPr>
          <p:spPr>
            <a:xfrm>
              <a:off x="6410151" y="248403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72</a:t>
              </a:r>
            </a:p>
          </p:txBody>
        </p:sp>
        <p:sp>
          <p:nvSpPr>
            <p:cNvPr id="83" name="tx83"/>
            <p:cNvSpPr/>
            <p:nvPr/>
          </p:nvSpPr>
          <p:spPr>
            <a:xfrm>
              <a:off x="6676681" y="2505515"/>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71</a:t>
              </a:r>
            </a:p>
          </p:txBody>
        </p:sp>
        <p:sp>
          <p:nvSpPr>
            <p:cNvPr id="84" name="tx84"/>
            <p:cNvSpPr/>
            <p:nvPr/>
          </p:nvSpPr>
          <p:spPr>
            <a:xfrm>
              <a:off x="6943212" y="259143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67</a:t>
              </a:r>
            </a:p>
          </p:txBody>
        </p:sp>
        <p:sp>
          <p:nvSpPr>
            <p:cNvPr id="85" name="tx85"/>
            <p:cNvSpPr/>
            <p:nvPr/>
          </p:nvSpPr>
          <p:spPr>
            <a:xfrm>
              <a:off x="7209742" y="259143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67</a:t>
              </a:r>
            </a:p>
          </p:txBody>
        </p:sp>
        <p:sp>
          <p:nvSpPr>
            <p:cNvPr id="86" name="tx86"/>
            <p:cNvSpPr/>
            <p:nvPr/>
          </p:nvSpPr>
          <p:spPr>
            <a:xfrm>
              <a:off x="7476272" y="2526996"/>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70</a:t>
              </a:r>
            </a:p>
          </p:txBody>
        </p:sp>
        <p:sp>
          <p:nvSpPr>
            <p:cNvPr id="87" name="tx87"/>
            <p:cNvSpPr/>
            <p:nvPr/>
          </p:nvSpPr>
          <p:spPr>
            <a:xfrm>
              <a:off x="7742803" y="2505515"/>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71</a:t>
              </a:r>
            </a:p>
          </p:txBody>
        </p:sp>
        <p:sp>
          <p:nvSpPr>
            <p:cNvPr id="88" name="tx88"/>
            <p:cNvSpPr/>
            <p:nvPr/>
          </p:nvSpPr>
          <p:spPr>
            <a:xfrm>
              <a:off x="8009333" y="2505515"/>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71</a:t>
              </a:r>
            </a:p>
          </p:txBody>
        </p:sp>
        <p:sp>
          <p:nvSpPr>
            <p:cNvPr id="89" name="tx89"/>
            <p:cNvSpPr/>
            <p:nvPr/>
          </p:nvSpPr>
          <p:spPr>
            <a:xfrm>
              <a:off x="1310962" y="399856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12.9</a:t>
              </a:r>
            </a:p>
          </p:txBody>
        </p:sp>
        <p:sp>
          <p:nvSpPr>
            <p:cNvPr id="90" name="tx90"/>
            <p:cNvSpPr/>
            <p:nvPr/>
          </p:nvSpPr>
          <p:spPr>
            <a:xfrm>
              <a:off x="1310962" y="3652829"/>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12.7</a:t>
              </a:r>
            </a:p>
          </p:txBody>
        </p:sp>
        <p:sp>
          <p:nvSpPr>
            <p:cNvPr id="91" name="tx91"/>
            <p:cNvSpPr/>
            <p:nvPr/>
          </p:nvSpPr>
          <p:spPr>
            <a:xfrm>
              <a:off x="2643614" y="3934610"/>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17.6</a:t>
              </a:r>
            </a:p>
          </p:txBody>
        </p:sp>
        <p:sp>
          <p:nvSpPr>
            <p:cNvPr id="92" name="tx92"/>
            <p:cNvSpPr/>
            <p:nvPr/>
          </p:nvSpPr>
          <p:spPr>
            <a:xfrm>
              <a:off x="2647637" y="3544835"/>
              <a:ext cx="20281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11.2</a:t>
              </a:r>
            </a:p>
          </p:txBody>
        </p:sp>
        <p:sp>
          <p:nvSpPr>
            <p:cNvPr id="93" name="tx93"/>
            <p:cNvSpPr/>
            <p:nvPr/>
          </p:nvSpPr>
          <p:spPr>
            <a:xfrm>
              <a:off x="4021437" y="386213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23</a:t>
              </a:r>
            </a:p>
          </p:txBody>
        </p:sp>
        <p:sp>
          <p:nvSpPr>
            <p:cNvPr id="94" name="tx94"/>
            <p:cNvSpPr/>
            <p:nvPr/>
          </p:nvSpPr>
          <p:spPr>
            <a:xfrm>
              <a:off x="4006395" y="342738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9.2</a:t>
              </a:r>
            </a:p>
          </p:txBody>
        </p:sp>
        <p:sp>
          <p:nvSpPr>
            <p:cNvPr id="95" name="tx95"/>
            <p:cNvSpPr/>
            <p:nvPr/>
          </p:nvSpPr>
          <p:spPr>
            <a:xfrm>
              <a:off x="5308917" y="3850090"/>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23.9</a:t>
              </a:r>
            </a:p>
          </p:txBody>
        </p:sp>
        <p:sp>
          <p:nvSpPr>
            <p:cNvPr id="96" name="tx96"/>
            <p:cNvSpPr/>
            <p:nvPr/>
          </p:nvSpPr>
          <p:spPr>
            <a:xfrm>
              <a:off x="5312940" y="3376011"/>
              <a:ext cx="20281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11.2</a:t>
              </a:r>
            </a:p>
          </p:txBody>
        </p:sp>
        <p:sp>
          <p:nvSpPr>
            <p:cNvPr id="97" name="tx97"/>
            <p:cNvSpPr/>
            <p:nvPr/>
          </p:nvSpPr>
          <p:spPr>
            <a:xfrm>
              <a:off x="6375038" y="3817164"/>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26.3</a:t>
              </a:r>
            </a:p>
          </p:txBody>
        </p:sp>
        <p:sp>
          <p:nvSpPr>
            <p:cNvPr id="98" name="tx98"/>
            <p:cNvSpPr/>
            <p:nvPr/>
          </p:nvSpPr>
          <p:spPr>
            <a:xfrm>
              <a:off x="6375038" y="3321393"/>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10.4</a:t>
              </a:r>
            </a:p>
          </p:txBody>
        </p:sp>
        <p:sp>
          <p:nvSpPr>
            <p:cNvPr id="99" name="tx99"/>
            <p:cNvSpPr/>
            <p:nvPr/>
          </p:nvSpPr>
          <p:spPr>
            <a:xfrm>
              <a:off x="6641568" y="381856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26.2</a:t>
              </a:r>
            </a:p>
          </p:txBody>
        </p:sp>
        <p:sp>
          <p:nvSpPr>
            <p:cNvPr id="100" name="tx100"/>
            <p:cNvSpPr/>
            <p:nvPr/>
          </p:nvSpPr>
          <p:spPr>
            <a:xfrm>
              <a:off x="6641568" y="331727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10.9</a:t>
              </a:r>
            </a:p>
          </p:txBody>
        </p:sp>
        <p:sp>
          <p:nvSpPr>
            <p:cNvPr id="101" name="tx101"/>
            <p:cNvSpPr/>
            <p:nvPr/>
          </p:nvSpPr>
          <p:spPr>
            <a:xfrm>
              <a:off x="6908099" y="3832764"/>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25.1</a:t>
              </a:r>
            </a:p>
          </p:txBody>
        </p:sp>
        <p:sp>
          <p:nvSpPr>
            <p:cNvPr id="102" name="tx102"/>
            <p:cNvSpPr/>
            <p:nvPr/>
          </p:nvSpPr>
          <p:spPr>
            <a:xfrm>
              <a:off x="6908099" y="332379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12.5</a:t>
              </a:r>
            </a:p>
          </p:txBody>
        </p:sp>
        <p:sp>
          <p:nvSpPr>
            <p:cNvPr id="103" name="tx103"/>
            <p:cNvSpPr/>
            <p:nvPr/>
          </p:nvSpPr>
          <p:spPr>
            <a:xfrm>
              <a:off x="7174629" y="3824764"/>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25.7</a:t>
              </a:r>
            </a:p>
          </p:txBody>
        </p:sp>
        <p:sp>
          <p:nvSpPr>
            <p:cNvPr id="104" name="tx104"/>
            <p:cNvSpPr/>
            <p:nvPr/>
          </p:nvSpPr>
          <p:spPr>
            <a:xfrm>
              <a:off x="7174629" y="3308924"/>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12.4</a:t>
              </a:r>
            </a:p>
          </p:txBody>
        </p:sp>
        <p:sp>
          <p:nvSpPr>
            <p:cNvPr id="105" name="tx105"/>
            <p:cNvSpPr/>
            <p:nvPr/>
          </p:nvSpPr>
          <p:spPr>
            <a:xfrm>
              <a:off x="7486331" y="380821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27</a:t>
              </a:r>
            </a:p>
          </p:txBody>
        </p:sp>
        <p:sp>
          <p:nvSpPr>
            <p:cNvPr id="106" name="tx106"/>
            <p:cNvSpPr/>
            <p:nvPr/>
          </p:nvSpPr>
          <p:spPr>
            <a:xfrm>
              <a:off x="7445183" y="3284659"/>
              <a:ext cx="20281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11.7</a:t>
              </a:r>
            </a:p>
          </p:txBody>
        </p:sp>
        <p:sp>
          <p:nvSpPr>
            <p:cNvPr id="107" name="tx107"/>
            <p:cNvSpPr/>
            <p:nvPr/>
          </p:nvSpPr>
          <p:spPr>
            <a:xfrm>
              <a:off x="7707690" y="379844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27.7</a:t>
              </a:r>
            </a:p>
          </p:txBody>
        </p:sp>
        <p:sp>
          <p:nvSpPr>
            <p:cNvPr id="108" name="tx108"/>
            <p:cNvSpPr/>
            <p:nvPr/>
          </p:nvSpPr>
          <p:spPr>
            <a:xfrm>
              <a:off x="7711713" y="3267532"/>
              <a:ext cx="20281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11.6</a:t>
              </a:r>
            </a:p>
          </p:txBody>
        </p:sp>
        <p:sp>
          <p:nvSpPr>
            <p:cNvPr id="109" name="tx109"/>
            <p:cNvSpPr/>
            <p:nvPr/>
          </p:nvSpPr>
          <p:spPr>
            <a:xfrm>
              <a:off x="7974220" y="379135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28.2</a:t>
              </a:r>
            </a:p>
          </p:txBody>
        </p:sp>
        <p:sp>
          <p:nvSpPr>
            <p:cNvPr id="110" name="tx110"/>
            <p:cNvSpPr/>
            <p:nvPr/>
          </p:nvSpPr>
          <p:spPr>
            <a:xfrm>
              <a:off x="7978243" y="3254335"/>
              <a:ext cx="20281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11.5</a:t>
              </a:r>
            </a:p>
          </p:txBody>
        </p:sp>
        <p:sp>
          <p:nvSpPr>
            <p:cNvPr id="111" name="tx111"/>
            <p:cNvSpPr/>
            <p:nvPr/>
          </p:nvSpPr>
          <p:spPr>
            <a:xfrm>
              <a:off x="1310962" y="336497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25.6</a:t>
              </a:r>
            </a:p>
          </p:txBody>
        </p:sp>
        <p:sp>
          <p:nvSpPr>
            <p:cNvPr id="112" name="tx112"/>
            <p:cNvSpPr/>
            <p:nvPr/>
          </p:nvSpPr>
          <p:spPr>
            <a:xfrm>
              <a:off x="2643614" y="327689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28.8</a:t>
              </a:r>
            </a:p>
          </p:txBody>
        </p:sp>
        <p:sp>
          <p:nvSpPr>
            <p:cNvPr id="113" name="tx113"/>
            <p:cNvSpPr/>
            <p:nvPr/>
          </p:nvSpPr>
          <p:spPr>
            <a:xfrm>
              <a:off x="3976265" y="3186940"/>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32.1</a:t>
              </a:r>
            </a:p>
          </p:txBody>
        </p:sp>
        <p:sp>
          <p:nvSpPr>
            <p:cNvPr id="114" name="tx114"/>
            <p:cNvSpPr/>
            <p:nvPr/>
          </p:nvSpPr>
          <p:spPr>
            <a:xfrm>
              <a:off x="5354088" y="31082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35</a:t>
              </a:r>
            </a:p>
          </p:txBody>
        </p:sp>
        <p:sp>
          <p:nvSpPr>
            <p:cNvPr id="115" name="tx115"/>
            <p:cNvSpPr/>
            <p:nvPr/>
          </p:nvSpPr>
          <p:spPr>
            <a:xfrm>
              <a:off x="6375038" y="306490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36.6</a:t>
              </a:r>
            </a:p>
          </p:txBody>
        </p:sp>
        <p:sp>
          <p:nvSpPr>
            <p:cNvPr id="116" name="tx116"/>
            <p:cNvSpPr/>
            <p:nvPr/>
          </p:nvSpPr>
          <p:spPr>
            <a:xfrm>
              <a:off x="6641568" y="305386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37.1</a:t>
              </a:r>
            </a:p>
          </p:txBody>
        </p:sp>
        <p:sp>
          <p:nvSpPr>
            <p:cNvPr id="117" name="tx117"/>
            <p:cNvSpPr/>
            <p:nvPr/>
          </p:nvSpPr>
          <p:spPr>
            <a:xfrm>
              <a:off x="6908099" y="3038502"/>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37.6</a:t>
              </a:r>
            </a:p>
          </p:txBody>
        </p:sp>
        <p:sp>
          <p:nvSpPr>
            <p:cNvPr id="118" name="tx118"/>
            <p:cNvSpPr/>
            <p:nvPr/>
          </p:nvSpPr>
          <p:spPr>
            <a:xfrm>
              <a:off x="7174629" y="302476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38.1</a:t>
              </a:r>
            </a:p>
          </p:txBody>
        </p:sp>
        <p:sp>
          <p:nvSpPr>
            <p:cNvPr id="119" name="tx119"/>
            <p:cNvSpPr/>
            <p:nvPr/>
          </p:nvSpPr>
          <p:spPr>
            <a:xfrm>
              <a:off x="7441159" y="300934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38.7</a:t>
              </a:r>
            </a:p>
          </p:txBody>
        </p:sp>
        <p:sp>
          <p:nvSpPr>
            <p:cNvPr id="120" name="tx120"/>
            <p:cNvSpPr/>
            <p:nvPr/>
          </p:nvSpPr>
          <p:spPr>
            <a:xfrm>
              <a:off x="7707690" y="2994630"/>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39.2</a:t>
              </a:r>
            </a:p>
          </p:txBody>
        </p:sp>
        <p:sp>
          <p:nvSpPr>
            <p:cNvPr id="121" name="tx121"/>
            <p:cNvSpPr/>
            <p:nvPr/>
          </p:nvSpPr>
          <p:spPr>
            <a:xfrm>
              <a:off x="7974220" y="298240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39.7</a:t>
              </a:r>
            </a:p>
          </p:txBody>
        </p:sp>
        <p:sp>
          <p:nvSpPr>
            <p:cNvPr id="122" name="tx122"/>
            <p:cNvSpPr/>
            <p:nvPr/>
          </p:nvSpPr>
          <p:spPr>
            <a:xfrm>
              <a:off x="694540" y="4161695"/>
              <a:ext cx="1941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0M</a:t>
              </a:r>
            </a:p>
          </p:txBody>
        </p:sp>
        <p:sp>
          <p:nvSpPr>
            <p:cNvPr id="123" name="tx123"/>
            <p:cNvSpPr/>
            <p:nvPr/>
          </p:nvSpPr>
          <p:spPr>
            <a:xfrm>
              <a:off x="616816" y="3620576"/>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20M</a:t>
              </a:r>
            </a:p>
          </p:txBody>
        </p:sp>
        <p:sp>
          <p:nvSpPr>
            <p:cNvPr id="124" name="tx124"/>
            <p:cNvSpPr/>
            <p:nvPr/>
          </p:nvSpPr>
          <p:spPr>
            <a:xfrm>
              <a:off x="616816" y="3079458"/>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40M</a:t>
              </a:r>
            </a:p>
          </p:txBody>
        </p:sp>
        <p:sp>
          <p:nvSpPr>
            <p:cNvPr id="125" name="tx125"/>
            <p:cNvSpPr/>
            <p:nvPr/>
          </p:nvSpPr>
          <p:spPr>
            <a:xfrm>
              <a:off x="616816" y="2538340"/>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60M</a:t>
              </a:r>
            </a:p>
          </p:txBody>
        </p:sp>
        <p:sp>
          <p:nvSpPr>
            <p:cNvPr id="126" name="tx126"/>
            <p:cNvSpPr/>
            <p:nvPr/>
          </p:nvSpPr>
          <p:spPr>
            <a:xfrm>
              <a:off x="616816" y="1997222"/>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80M</a:t>
              </a:r>
            </a:p>
          </p:txBody>
        </p:sp>
        <p:sp>
          <p:nvSpPr>
            <p:cNvPr id="127" name="tx127"/>
            <p:cNvSpPr/>
            <p:nvPr/>
          </p:nvSpPr>
          <p:spPr>
            <a:xfrm>
              <a:off x="8607376" y="4161695"/>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28" name="tx128"/>
            <p:cNvSpPr/>
            <p:nvPr/>
          </p:nvSpPr>
          <p:spPr>
            <a:xfrm>
              <a:off x="8607376" y="3624671"/>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25</a:t>
              </a:r>
            </a:p>
          </p:txBody>
        </p:sp>
        <p:sp>
          <p:nvSpPr>
            <p:cNvPr id="129" name="tx129"/>
            <p:cNvSpPr/>
            <p:nvPr/>
          </p:nvSpPr>
          <p:spPr>
            <a:xfrm>
              <a:off x="8607376" y="3087648"/>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a:t>
              </a:r>
            </a:p>
          </p:txBody>
        </p:sp>
        <p:sp>
          <p:nvSpPr>
            <p:cNvPr id="130" name="tx130"/>
            <p:cNvSpPr/>
            <p:nvPr/>
          </p:nvSpPr>
          <p:spPr>
            <a:xfrm>
              <a:off x="8607376" y="2550625"/>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75</a:t>
              </a:r>
            </a:p>
          </p:txBody>
        </p:sp>
        <p:sp>
          <p:nvSpPr>
            <p:cNvPr id="131" name="tx131"/>
            <p:cNvSpPr/>
            <p:nvPr/>
          </p:nvSpPr>
          <p:spPr>
            <a:xfrm>
              <a:off x="8607376" y="2013601"/>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a:t>
              </a:r>
            </a:p>
          </p:txBody>
        </p:sp>
        <p:sp>
          <p:nvSpPr>
            <p:cNvPr id="132" name="tx132"/>
            <p:cNvSpPr/>
            <p:nvPr/>
          </p:nvSpPr>
          <p:spPr>
            <a:xfrm rot="-5400000">
              <a:off x="1260945"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133" name="tx133"/>
            <p:cNvSpPr/>
            <p:nvPr/>
          </p:nvSpPr>
          <p:spPr>
            <a:xfrm rot="-5400000">
              <a:off x="2593596"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134" name="tx134"/>
            <p:cNvSpPr/>
            <p:nvPr/>
          </p:nvSpPr>
          <p:spPr>
            <a:xfrm rot="-5400000">
              <a:off x="3926248"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35" name="tx135"/>
            <p:cNvSpPr/>
            <p:nvPr/>
          </p:nvSpPr>
          <p:spPr>
            <a:xfrm rot="-5400000">
              <a:off x="5258899"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36" name="tx136"/>
            <p:cNvSpPr/>
            <p:nvPr/>
          </p:nvSpPr>
          <p:spPr>
            <a:xfrm rot="-5400000">
              <a:off x="6325020"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37" name="tx137"/>
            <p:cNvSpPr/>
            <p:nvPr/>
          </p:nvSpPr>
          <p:spPr>
            <a:xfrm rot="-5400000">
              <a:off x="6591551"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138" name="tx138"/>
            <p:cNvSpPr/>
            <p:nvPr/>
          </p:nvSpPr>
          <p:spPr>
            <a:xfrm rot="-5400000">
              <a:off x="6858081"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139" name="tx139"/>
            <p:cNvSpPr/>
            <p:nvPr/>
          </p:nvSpPr>
          <p:spPr>
            <a:xfrm rot="-5400000">
              <a:off x="7124611"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140" name="tx140"/>
            <p:cNvSpPr/>
            <p:nvPr/>
          </p:nvSpPr>
          <p:spPr>
            <a:xfrm rot="-5400000">
              <a:off x="7391142"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141" name="tx141"/>
            <p:cNvSpPr/>
            <p:nvPr/>
          </p:nvSpPr>
          <p:spPr>
            <a:xfrm rot="-5400000">
              <a:off x="7657672"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42" name="tx142"/>
            <p:cNvSpPr/>
            <p:nvPr/>
          </p:nvSpPr>
          <p:spPr>
            <a:xfrm rot="-5400000">
              <a:off x="7924202"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43" name="tx143"/>
            <p:cNvSpPr/>
            <p:nvPr/>
          </p:nvSpPr>
          <p:spPr>
            <a:xfrm rot="-5400000">
              <a:off x="-425601" y="3033946"/>
              <a:ext cx="177823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children (millions)</a:t>
              </a:r>
            </a:p>
          </p:txBody>
        </p:sp>
        <p:sp>
          <p:nvSpPr>
            <p:cNvPr id="144" name="tx144"/>
            <p:cNvSpPr/>
            <p:nvPr/>
          </p:nvSpPr>
          <p:spPr>
            <a:xfrm rot="5400000">
              <a:off x="8310243" y="3033946"/>
              <a:ext cx="128912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MCV1 Coverage (%)</a:t>
              </a:r>
            </a:p>
          </p:txBody>
        </p:sp>
        <p:sp>
          <p:nvSpPr>
            <p:cNvPr id="145" name="pl145"/>
            <p:cNvSpPr/>
            <p:nvPr/>
          </p:nvSpPr>
          <p:spPr>
            <a:xfrm>
              <a:off x="2897629" y="5180782"/>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46" name="tx146"/>
            <p:cNvSpPr/>
            <p:nvPr/>
          </p:nvSpPr>
          <p:spPr>
            <a:xfrm>
              <a:off x="3164728" y="5130764"/>
              <a:ext cx="100190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MCV1 coverage</a:t>
              </a:r>
            </a:p>
          </p:txBody>
        </p:sp>
        <p:sp>
          <p:nvSpPr>
            <p:cNvPr id="147" name="rc147"/>
            <p:cNvSpPr/>
            <p:nvPr/>
          </p:nvSpPr>
          <p:spPr>
            <a:xfrm>
              <a:off x="4453993" y="5080054"/>
              <a:ext cx="201456" cy="201456"/>
            </a:xfrm>
            <a:prstGeom prst="rect">
              <a:avLst/>
            </a:prstGeom>
            <a:solidFill>
              <a:srgbClr val="E2231A">
                <a:alpha val="100000"/>
              </a:srgbClr>
            </a:solidFill>
          </p:spPr>
          <p:txBody>
            <a:bodyPr/>
            <a:lstStyle/>
            <a:p/>
          </p:txBody>
        </p:sp>
        <p:sp>
          <p:nvSpPr>
            <p:cNvPr id="148" name="rc148"/>
            <p:cNvSpPr/>
            <p:nvPr/>
          </p:nvSpPr>
          <p:spPr>
            <a:xfrm>
              <a:off x="5659270" y="5080054"/>
              <a:ext cx="201456" cy="201456"/>
            </a:xfrm>
            <a:prstGeom prst="rect">
              <a:avLst/>
            </a:prstGeom>
            <a:solidFill>
              <a:srgbClr val="80BD41">
                <a:alpha val="100000"/>
              </a:srgbClr>
            </a:solidFill>
          </p:spPr>
          <p:txBody>
            <a:bodyPr/>
            <a:lstStyle/>
            <a:p/>
          </p:txBody>
        </p:sp>
        <p:sp>
          <p:nvSpPr>
            <p:cNvPr id="149" name="tx149"/>
            <p:cNvSpPr/>
            <p:nvPr/>
          </p:nvSpPr>
          <p:spPr>
            <a:xfrm>
              <a:off x="4734038" y="5130764"/>
              <a:ext cx="84664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Unvaccinated</a:t>
              </a:r>
            </a:p>
          </p:txBody>
        </p:sp>
        <p:sp>
          <p:nvSpPr>
            <p:cNvPr id="150" name="tx150"/>
            <p:cNvSpPr/>
            <p:nvPr/>
          </p:nvSpPr>
          <p:spPr>
            <a:xfrm>
              <a:off x="5939315" y="5130764"/>
              <a:ext cx="68104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Vaccinated</a:t>
              </a:r>
            </a:p>
          </p:txBody>
        </p:sp>
        <p:sp>
          <p:nvSpPr>
            <p:cNvPr id="151" name="tx151"/>
            <p:cNvSpPr/>
            <p:nvPr/>
          </p:nvSpPr>
          <p:spPr>
            <a:xfrm>
              <a:off x="951297" y="1437626"/>
              <a:ext cx="6053145"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Estimated MCV1 coverage, and number of vaccinated and unvaccinated children,</a:t>
              </a:r>
            </a:p>
          </p:txBody>
        </p:sp>
        <p:sp>
          <p:nvSpPr>
            <p:cNvPr id="152" name="tx152"/>
            <p:cNvSpPr/>
            <p:nvPr/>
          </p:nvSpPr>
          <p:spPr>
            <a:xfrm>
              <a:off x="951297" y="1618677"/>
              <a:ext cx="1229319"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AFR, 2000-2025</a:t>
              </a:r>
            </a:p>
          </p:txBody>
        </p:sp>
        <p:sp>
          <p:nvSpPr>
            <p:cNvPr id="153" name="pl153"/>
            <p:cNvSpPr/>
            <p:nvPr/>
          </p:nvSpPr>
          <p:spPr>
            <a:xfrm>
              <a:off x="2124522"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4" name="pl154"/>
            <p:cNvSpPr/>
            <p:nvPr/>
          </p:nvSpPr>
          <p:spPr>
            <a:xfrm>
              <a:off x="3780659"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5" name="pl155"/>
            <p:cNvSpPr/>
            <p:nvPr/>
          </p:nvSpPr>
          <p:spPr>
            <a:xfrm>
              <a:off x="5436795"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6" name="pl156"/>
            <p:cNvSpPr/>
            <p:nvPr/>
          </p:nvSpPr>
          <p:spPr>
            <a:xfrm>
              <a:off x="7092931"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7" name="pl157"/>
            <p:cNvSpPr/>
            <p:nvPr/>
          </p:nvSpPr>
          <p:spPr>
            <a:xfrm>
              <a:off x="951297" y="5902447"/>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58" name="pl158"/>
            <p:cNvSpPr/>
            <p:nvPr/>
          </p:nvSpPr>
          <p:spPr>
            <a:xfrm>
              <a:off x="951297" y="5747382"/>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59" name="pl159"/>
            <p:cNvSpPr/>
            <p:nvPr/>
          </p:nvSpPr>
          <p:spPr>
            <a:xfrm>
              <a:off x="951297" y="5592316"/>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60" name="pl160"/>
            <p:cNvSpPr/>
            <p:nvPr/>
          </p:nvSpPr>
          <p:spPr>
            <a:xfrm>
              <a:off x="1296454"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61" name="pl161"/>
            <p:cNvSpPr/>
            <p:nvPr/>
          </p:nvSpPr>
          <p:spPr>
            <a:xfrm>
              <a:off x="2952590"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62" name="pl162"/>
            <p:cNvSpPr/>
            <p:nvPr/>
          </p:nvSpPr>
          <p:spPr>
            <a:xfrm>
              <a:off x="4608727"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63" name="pl163"/>
            <p:cNvSpPr/>
            <p:nvPr/>
          </p:nvSpPr>
          <p:spPr>
            <a:xfrm>
              <a:off x="6264863"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64" name="pl164"/>
            <p:cNvSpPr/>
            <p:nvPr/>
          </p:nvSpPr>
          <p:spPr>
            <a:xfrm>
              <a:off x="7921000"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65" name="rc165"/>
            <p:cNvSpPr/>
            <p:nvPr/>
          </p:nvSpPr>
          <p:spPr>
            <a:xfrm>
              <a:off x="1296454" y="5840421"/>
              <a:ext cx="4354991" cy="124052"/>
            </a:xfrm>
            <a:prstGeom prst="rect">
              <a:avLst/>
            </a:prstGeom>
            <a:solidFill>
              <a:srgbClr val="80BD41">
                <a:alpha val="100000"/>
              </a:srgbClr>
            </a:solidFill>
          </p:spPr>
          <p:txBody>
            <a:bodyPr/>
            <a:lstStyle/>
            <a:p/>
          </p:txBody>
        </p:sp>
        <p:sp>
          <p:nvSpPr>
            <p:cNvPr id="166" name="rc166"/>
            <p:cNvSpPr/>
            <p:nvPr/>
          </p:nvSpPr>
          <p:spPr>
            <a:xfrm>
              <a:off x="5651445" y="5840421"/>
              <a:ext cx="1714393" cy="124052"/>
            </a:xfrm>
            <a:prstGeom prst="rect">
              <a:avLst/>
            </a:prstGeom>
            <a:solidFill>
              <a:srgbClr val="E2231A">
                <a:alpha val="100000"/>
              </a:srgbClr>
            </a:solidFill>
          </p:spPr>
          <p:txBody>
            <a:bodyPr/>
            <a:lstStyle/>
            <a:p/>
          </p:txBody>
        </p:sp>
        <p:sp>
          <p:nvSpPr>
            <p:cNvPr id="167" name="rc167"/>
            <p:cNvSpPr/>
            <p:nvPr/>
          </p:nvSpPr>
          <p:spPr>
            <a:xfrm>
              <a:off x="1296454" y="5685356"/>
              <a:ext cx="4584203" cy="124052"/>
            </a:xfrm>
            <a:prstGeom prst="rect">
              <a:avLst/>
            </a:prstGeom>
            <a:solidFill>
              <a:srgbClr val="80BD41">
                <a:alpha val="100000"/>
              </a:srgbClr>
            </a:solidFill>
          </p:spPr>
          <p:txBody>
            <a:bodyPr/>
            <a:lstStyle/>
            <a:p/>
          </p:txBody>
        </p:sp>
        <p:sp>
          <p:nvSpPr>
            <p:cNvPr id="168" name="rc168"/>
            <p:cNvSpPr/>
            <p:nvPr/>
          </p:nvSpPr>
          <p:spPr>
            <a:xfrm>
              <a:off x="5880658" y="5685356"/>
              <a:ext cx="1915349" cy="124052"/>
            </a:xfrm>
            <a:prstGeom prst="rect">
              <a:avLst/>
            </a:prstGeom>
            <a:solidFill>
              <a:srgbClr val="E2231A">
                <a:alpha val="100000"/>
              </a:srgbClr>
            </a:solidFill>
          </p:spPr>
          <p:txBody>
            <a:bodyPr/>
            <a:lstStyle/>
            <a:p/>
          </p:txBody>
        </p:sp>
        <p:sp>
          <p:nvSpPr>
            <p:cNvPr id="169" name="rc169"/>
            <p:cNvSpPr/>
            <p:nvPr/>
          </p:nvSpPr>
          <p:spPr>
            <a:xfrm>
              <a:off x="1296454" y="5530290"/>
              <a:ext cx="4670907" cy="124052"/>
            </a:xfrm>
            <a:prstGeom prst="rect">
              <a:avLst/>
            </a:prstGeom>
            <a:solidFill>
              <a:srgbClr val="80BD41">
                <a:alpha val="100000"/>
              </a:srgbClr>
            </a:solidFill>
          </p:spPr>
          <p:txBody>
            <a:bodyPr/>
            <a:lstStyle/>
            <a:p/>
          </p:txBody>
        </p:sp>
        <p:sp>
          <p:nvSpPr>
            <p:cNvPr id="170" name="rc170"/>
            <p:cNvSpPr/>
            <p:nvPr/>
          </p:nvSpPr>
          <p:spPr>
            <a:xfrm>
              <a:off x="5967361" y="5530290"/>
              <a:ext cx="1903507" cy="124052"/>
            </a:xfrm>
            <a:prstGeom prst="rect">
              <a:avLst/>
            </a:prstGeom>
            <a:solidFill>
              <a:srgbClr val="E2231A">
                <a:alpha val="100000"/>
              </a:srgbClr>
            </a:solidFill>
          </p:spPr>
          <p:txBody>
            <a:bodyPr/>
            <a:lstStyle/>
            <a:p/>
          </p:txBody>
        </p:sp>
        <p:sp>
          <p:nvSpPr>
            <p:cNvPr id="171" name="tx171"/>
            <p:cNvSpPr/>
            <p:nvPr/>
          </p:nvSpPr>
          <p:spPr>
            <a:xfrm>
              <a:off x="3350917" y="5857185"/>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26.3</a:t>
              </a:r>
            </a:p>
          </p:txBody>
        </p:sp>
        <p:sp>
          <p:nvSpPr>
            <p:cNvPr id="172" name="tx172"/>
            <p:cNvSpPr/>
            <p:nvPr/>
          </p:nvSpPr>
          <p:spPr>
            <a:xfrm>
              <a:off x="6385610" y="5857185"/>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10.4</a:t>
              </a:r>
            </a:p>
          </p:txBody>
        </p:sp>
        <p:sp>
          <p:nvSpPr>
            <p:cNvPr id="173" name="tx173"/>
            <p:cNvSpPr/>
            <p:nvPr/>
          </p:nvSpPr>
          <p:spPr>
            <a:xfrm>
              <a:off x="3465523" y="5702119"/>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27.7</a:t>
              </a:r>
            </a:p>
          </p:txBody>
        </p:sp>
        <p:sp>
          <p:nvSpPr>
            <p:cNvPr id="174" name="tx174"/>
            <p:cNvSpPr/>
            <p:nvPr/>
          </p:nvSpPr>
          <p:spPr>
            <a:xfrm>
              <a:off x="6720009" y="5702119"/>
              <a:ext cx="236646"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11.6</a:t>
              </a:r>
            </a:p>
          </p:txBody>
        </p:sp>
        <p:sp>
          <p:nvSpPr>
            <p:cNvPr id="175" name="tx175"/>
            <p:cNvSpPr/>
            <p:nvPr/>
          </p:nvSpPr>
          <p:spPr>
            <a:xfrm>
              <a:off x="3508875" y="5547054"/>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28.2</a:t>
              </a:r>
            </a:p>
          </p:txBody>
        </p:sp>
        <p:sp>
          <p:nvSpPr>
            <p:cNvPr id="176" name="tx176"/>
            <p:cNvSpPr/>
            <p:nvPr/>
          </p:nvSpPr>
          <p:spPr>
            <a:xfrm>
              <a:off x="6800791" y="5547054"/>
              <a:ext cx="236646"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11.5</a:t>
              </a:r>
            </a:p>
          </p:txBody>
        </p:sp>
        <p:sp>
          <p:nvSpPr>
            <p:cNvPr id="177" name="tx177"/>
            <p:cNvSpPr/>
            <p:nvPr/>
          </p:nvSpPr>
          <p:spPr>
            <a:xfrm>
              <a:off x="7546276" y="5857185"/>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36.6</a:t>
              </a:r>
            </a:p>
          </p:txBody>
        </p:sp>
        <p:sp>
          <p:nvSpPr>
            <p:cNvPr id="178" name="tx178"/>
            <p:cNvSpPr/>
            <p:nvPr/>
          </p:nvSpPr>
          <p:spPr>
            <a:xfrm>
              <a:off x="7997952" y="5702119"/>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39.2</a:t>
              </a:r>
            </a:p>
          </p:txBody>
        </p:sp>
        <p:sp>
          <p:nvSpPr>
            <p:cNvPr id="179" name="tx179"/>
            <p:cNvSpPr/>
            <p:nvPr/>
          </p:nvSpPr>
          <p:spPr>
            <a:xfrm>
              <a:off x="8076556" y="5547054"/>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39.7</a:t>
              </a:r>
            </a:p>
          </p:txBody>
        </p:sp>
        <p:sp>
          <p:nvSpPr>
            <p:cNvPr id="180" name="tx180"/>
            <p:cNvSpPr/>
            <p:nvPr/>
          </p:nvSpPr>
          <p:spPr>
            <a:xfrm>
              <a:off x="577771" y="5852430"/>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81" name="tx181"/>
            <p:cNvSpPr/>
            <p:nvPr/>
          </p:nvSpPr>
          <p:spPr>
            <a:xfrm>
              <a:off x="577771" y="56973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82" name="tx182"/>
            <p:cNvSpPr/>
            <p:nvPr/>
          </p:nvSpPr>
          <p:spPr>
            <a:xfrm>
              <a:off x="577771" y="5542299"/>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83" name="tx183"/>
            <p:cNvSpPr/>
            <p:nvPr/>
          </p:nvSpPr>
          <p:spPr>
            <a:xfrm>
              <a:off x="1179959" y="6058117"/>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 M</a:t>
              </a:r>
            </a:p>
          </p:txBody>
        </p:sp>
        <p:sp>
          <p:nvSpPr>
            <p:cNvPr id="184" name="tx184"/>
            <p:cNvSpPr/>
            <p:nvPr/>
          </p:nvSpPr>
          <p:spPr>
            <a:xfrm>
              <a:off x="2797234" y="6058117"/>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 M</a:t>
              </a:r>
            </a:p>
          </p:txBody>
        </p:sp>
        <p:sp>
          <p:nvSpPr>
            <p:cNvPr id="185" name="tx185"/>
            <p:cNvSpPr/>
            <p:nvPr/>
          </p:nvSpPr>
          <p:spPr>
            <a:xfrm>
              <a:off x="4453370" y="6058117"/>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 M</a:t>
              </a:r>
            </a:p>
          </p:txBody>
        </p:sp>
        <p:sp>
          <p:nvSpPr>
            <p:cNvPr id="186" name="tx186"/>
            <p:cNvSpPr/>
            <p:nvPr/>
          </p:nvSpPr>
          <p:spPr>
            <a:xfrm>
              <a:off x="6109507" y="6058117"/>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30 M</a:t>
              </a:r>
            </a:p>
          </p:txBody>
        </p:sp>
        <p:sp>
          <p:nvSpPr>
            <p:cNvPr id="187" name="tx187"/>
            <p:cNvSpPr/>
            <p:nvPr/>
          </p:nvSpPr>
          <p:spPr>
            <a:xfrm>
              <a:off x="7765643" y="6058117"/>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40 M</a:t>
              </a:r>
            </a:p>
          </p:txBody>
        </p:sp>
        <p:sp>
          <p:nvSpPr>
            <p:cNvPr id="188" name="tx188"/>
            <p:cNvSpPr/>
            <p:nvPr/>
          </p:nvSpPr>
          <p:spPr>
            <a:xfrm>
              <a:off x="3858905" y="6222390"/>
              <a:ext cx="177823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children (millions)</a:t>
              </a:r>
            </a:p>
          </p:txBody>
        </p:sp>
        <p:sp>
          <p:nvSpPr>
            <p:cNvPr id="189" name="tx189"/>
            <p:cNvSpPr/>
            <p:nvPr/>
          </p:nvSpPr>
          <p:spPr>
            <a:xfrm>
              <a:off x="4295803" y="6421459"/>
              <a:ext cx="42489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Sources: WHO/UNICEF Estimates of National Immunization Coverage, 2025 revision;</a:t>
              </a:r>
            </a:p>
          </p:txBody>
        </p:sp>
        <p:sp>
          <p:nvSpPr>
            <p:cNvPr id="190" name="tx190"/>
            <p:cNvSpPr/>
            <p:nvPr/>
          </p:nvSpPr>
          <p:spPr>
            <a:xfrm>
              <a:off x="1751485" y="6542159"/>
              <a:ext cx="679326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United Nations, Department of Economic and Social Affairs, Population Division (2024). World Population Prospects 2024, Online Edition.</a:t>
              </a:r>
            </a:p>
          </p:txBody>
        </p:sp>
      </p:grpSp>
      <p:sp>
        <p:nvSpPr>
          <p:cNvPr id="19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MCV1 coverage in 2025 (71%) was within 1% of coverage in 2019 (72%).
The number of children vaccinated with MCV1 increased 7% from 26.3 million in 2019 to 28.2 million in 2025.
The number of surviving infants increased approximately 8% from 36.6 million in 2019 to 39.7 million in 2025.
In 2025, 1.9 million more children were vaccinated than in 2019.
In 2025, there were 3 million more surviving infants (target population) than in 2019.
For vaccine coverage to increase, the number of children vaccinated must increase at a faster rate than the population increases.</a:t>
            </a:r>
          </a:p>
        </p:txBody>
      </p:sp>
      <p:sp>
        <p:nvSpPr>
          <p:cNvPr id="192"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MCV1 coverage was 71%: 28.2 million children received the measles vaccine, but 11.5 million remain unvaccinated against the highly contagious disease.</a:t>
            </a:r>
          </a:p>
        </p:txBody>
      </p:sp>
      <p:grpSp xmlns:pic="http://schemas.openxmlformats.org/drawingml/2006/picture">
        <p:nvGrpSpPr>
          <p:cNvPr id="193" name=""/>
          <p:cNvGrpSpPr/>
          <p:nvPr/>
        </p:nvGrpSpPr>
        <p:grpSpPr>
          <a:xfrm>
            <a:off x="292608" y="1005840"/>
            <a:ext cx="8595360" cy="28575"/>
            <a:chOff x="292608" y="1005840"/>
            <a:chExt cx="8595360" cy="28575"/>
          </a:xfrm>
        </p:grpSpPr>
        <p:sp>
          <p:nvSpPr>
            <p:cNvPr id="194"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95"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1834889" y="139594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5" name="rc5"/>
            <p:cNvSpPr/>
            <p:nvPr/>
          </p:nvSpPr>
          <p:spPr>
            <a:xfrm>
              <a:off x="2100073" y="139594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6" name="rc6"/>
            <p:cNvSpPr/>
            <p:nvPr/>
          </p:nvSpPr>
          <p:spPr>
            <a:xfrm>
              <a:off x="2365257" y="1395940"/>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7" name="rc7"/>
            <p:cNvSpPr/>
            <p:nvPr/>
          </p:nvSpPr>
          <p:spPr>
            <a:xfrm>
              <a:off x="2630441" y="139594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 name="rc8"/>
            <p:cNvSpPr/>
            <p:nvPr/>
          </p:nvSpPr>
          <p:spPr>
            <a:xfrm>
              <a:off x="2895625" y="1395940"/>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9" name="rc9"/>
            <p:cNvSpPr/>
            <p:nvPr/>
          </p:nvSpPr>
          <p:spPr>
            <a:xfrm>
              <a:off x="3160809" y="139594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0" name="rc10"/>
            <p:cNvSpPr/>
            <p:nvPr/>
          </p:nvSpPr>
          <p:spPr>
            <a:xfrm>
              <a:off x="3425993" y="1395940"/>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 name="rc11"/>
            <p:cNvSpPr/>
            <p:nvPr/>
          </p:nvSpPr>
          <p:spPr>
            <a:xfrm>
              <a:off x="3691177" y="1395940"/>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 name="rc12"/>
            <p:cNvSpPr/>
            <p:nvPr/>
          </p:nvSpPr>
          <p:spPr>
            <a:xfrm>
              <a:off x="3956361" y="1395940"/>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3" name="rc13"/>
            <p:cNvSpPr/>
            <p:nvPr/>
          </p:nvSpPr>
          <p:spPr>
            <a:xfrm>
              <a:off x="4221545" y="1395940"/>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4" name="rc14"/>
            <p:cNvSpPr/>
            <p:nvPr/>
          </p:nvSpPr>
          <p:spPr>
            <a:xfrm>
              <a:off x="4486728" y="139594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 name="rc15"/>
            <p:cNvSpPr/>
            <p:nvPr/>
          </p:nvSpPr>
          <p:spPr>
            <a:xfrm>
              <a:off x="4751912" y="139594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 name="rc16"/>
            <p:cNvSpPr/>
            <p:nvPr/>
          </p:nvSpPr>
          <p:spPr>
            <a:xfrm>
              <a:off x="5017096" y="139594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 name="rc17"/>
            <p:cNvSpPr/>
            <p:nvPr/>
          </p:nvSpPr>
          <p:spPr>
            <a:xfrm>
              <a:off x="5282280" y="139594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8" name="rc18"/>
            <p:cNvSpPr/>
            <p:nvPr/>
          </p:nvSpPr>
          <p:spPr>
            <a:xfrm>
              <a:off x="5547464" y="139594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9" name="rc19"/>
            <p:cNvSpPr/>
            <p:nvPr/>
          </p:nvSpPr>
          <p:spPr>
            <a:xfrm>
              <a:off x="5812648" y="139594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0" name="rc20"/>
            <p:cNvSpPr/>
            <p:nvPr/>
          </p:nvSpPr>
          <p:spPr>
            <a:xfrm>
              <a:off x="6077832" y="139594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1" name="rc21"/>
            <p:cNvSpPr/>
            <p:nvPr/>
          </p:nvSpPr>
          <p:spPr>
            <a:xfrm>
              <a:off x="6343016" y="1395940"/>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2" name="rc22"/>
            <p:cNvSpPr/>
            <p:nvPr/>
          </p:nvSpPr>
          <p:spPr>
            <a:xfrm>
              <a:off x="6608200" y="139594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3" name="rc23"/>
            <p:cNvSpPr/>
            <p:nvPr/>
          </p:nvSpPr>
          <p:spPr>
            <a:xfrm>
              <a:off x="6873384" y="139594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4" name="rc24"/>
            <p:cNvSpPr/>
            <p:nvPr/>
          </p:nvSpPr>
          <p:spPr>
            <a:xfrm>
              <a:off x="7138568" y="139594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5" name="rc25"/>
            <p:cNvSpPr/>
            <p:nvPr/>
          </p:nvSpPr>
          <p:spPr>
            <a:xfrm>
              <a:off x="7403752" y="1395940"/>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6" name="rc26"/>
            <p:cNvSpPr/>
            <p:nvPr/>
          </p:nvSpPr>
          <p:spPr>
            <a:xfrm>
              <a:off x="7668936" y="1395940"/>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7" name="rc27"/>
            <p:cNvSpPr/>
            <p:nvPr/>
          </p:nvSpPr>
          <p:spPr>
            <a:xfrm>
              <a:off x="7934120" y="139594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 name="rc28"/>
            <p:cNvSpPr/>
            <p:nvPr/>
          </p:nvSpPr>
          <p:spPr>
            <a:xfrm>
              <a:off x="8199303" y="139594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9" name="rc29"/>
            <p:cNvSpPr/>
            <p:nvPr/>
          </p:nvSpPr>
          <p:spPr>
            <a:xfrm>
              <a:off x="8464487" y="139594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0" name="rc30"/>
            <p:cNvSpPr/>
            <p:nvPr/>
          </p:nvSpPr>
          <p:spPr>
            <a:xfrm>
              <a:off x="1834889" y="4217840"/>
              <a:ext cx="265183" cy="94063"/>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31" name="rc31"/>
            <p:cNvSpPr/>
            <p:nvPr/>
          </p:nvSpPr>
          <p:spPr>
            <a:xfrm>
              <a:off x="2100073" y="4217840"/>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32" name="rc32"/>
            <p:cNvSpPr/>
            <p:nvPr/>
          </p:nvSpPr>
          <p:spPr>
            <a:xfrm>
              <a:off x="2365257" y="4217840"/>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33" name="rc33"/>
            <p:cNvSpPr/>
            <p:nvPr/>
          </p:nvSpPr>
          <p:spPr>
            <a:xfrm>
              <a:off x="2630441" y="4217840"/>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34" name="rc34"/>
            <p:cNvSpPr/>
            <p:nvPr/>
          </p:nvSpPr>
          <p:spPr>
            <a:xfrm>
              <a:off x="2895625" y="4217840"/>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35" name="rc35"/>
            <p:cNvSpPr/>
            <p:nvPr/>
          </p:nvSpPr>
          <p:spPr>
            <a:xfrm>
              <a:off x="3160809" y="4217840"/>
              <a:ext cx="265183" cy="94063"/>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36" name="rc36"/>
            <p:cNvSpPr/>
            <p:nvPr/>
          </p:nvSpPr>
          <p:spPr>
            <a:xfrm>
              <a:off x="3425993" y="4217840"/>
              <a:ext cx="265183" cy="94063"/>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37" name="rc37"/>
            <p:cNvSpPr/>
            <p:nvPr/>
          </p:nvSpPr>
          <p:spPr>
            <a:xfrm>
              <a:off x="3691177" y="4217840"/>
              <a:ext cx="265183" cy="94063"/>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38" name="rc38"/>
            <p:cNvSpPr/>
            <p:nvPr/>
          </p:nvSpPr>
          <p:spPr>
            <a:xfrm>
              <a:off x="3956361" y="4217840"/>
              <a:ext cx="265183" cy="94063"/>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39" name="rc39"/>
            <p:cNvSpPr/>
            <p:nvPr/>
          </p:nvSpPr>
          <p:spPr>
            <a:xfrm>
              <a:off x="4221545" y="4217840"/>
              <a:ext cx="265183" cy="94063"/>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40" name="rc40"/>
            <p:cNvSpPr/>
            <p:nvPr/>
          </p:nvSpPr>
          <p:spPr>
            <a:xfrm>
              <a:off x="4486728" y="4217840"/>
              <a:ext cx="265183" cy="9406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41" name="rc41"/>
            <p:cNvSpPr/>
            <p:nvPr/>
          </p:nvSpPr>
          <p:spPr>
            <a:xfrm>
              <a:off x="4751912" y="4217840"/>
              <a:ext cx="265183" cy="9406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42" name="rc42"/>
            <p:cNvSpPr/>
            <p:nvPr/>
          </p:nvSpPr>
          <p:spPr>
            <a:xfrm>
              <a:off x="5017096" y="4217840"/>
              <a:ext cx="265183" cy="9406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43" name="rc43"/>
            <p:cNvSpPr/>
            <p:nvPr/>
          </p:nvSpPr>
          <p:spPr>
            <a:xfrm>
              <a:off x="5282280" y="4217840"/>
              <a:ext cx="265183" cy="9406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44" name="rc44"/>
            <p:cNvSpPr/>
            <p:nvPr/>
          </p:nvSpPr>
          <p:spPr>
            <a:xfrm>
              <a:off x="5547464" y="4217840"/>
              <a:ext cx="265183" cy="94063"/>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45" name="rc45"/>
            <p:cNvSpPr/>
            <p:nvPr/>
          </p:nvSpPr>
          <p:spPr>
            <a:xfrm>
              <a:off x="5812648" y="4217840"/>
              <a:ext cx="265183" cy="94063"/>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46" name="rc46"/>
            <p:cNvSpPr/>
            <p:nvPr/>
          </p:nvSpPr>
          <p:spPr>
            <a:xfrm>
              <a:off x="6077832" y="4217840"/>
              <a:ext cx="265183" cy="94063"/>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47" name="rc47"/>
            <p:cNvSpPr/>
            <p:nvPr/>
          </p:nvSpPr>
          <p:spPr>
            <a:xfrm>
              <a:off x="6343016" y="4217840"/>
              <a:ext cx="265183" cy="94063"/>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48" name="rc48"/>
            <p:cNvSpPr/>
            <p:nvPr/>
          </p:nvSpPr>
          <p:spPr>
            <a:xfrm>
              <a:off x="6608200" y="4217840"/>
              <a:ext cx="265183" cy="94063"/>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49" name="rc49"/>
            <p:cNvSpPr/>
            <p:nvPr/>
          </p:nvSpPr>
          <p:spPr>
            <a:xfrm>
              <a:off x="6873384" y="4217840"/>
              <a:ext cx="265183" cy="9406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50" name="rc50"/>
            <p:cNvSpPr/>
            <p:nvPr/>
          </p:nvSpPr>
          <p:spPr>
            <a:xfrm>
              <a:off x="7138568" y="4217840"/>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51" name="rc51"/>
            <p:cNvSpPr/>
            <p:nvPr/>
          </p:nvSpPr>
          <p:spPr>
            <a:xfrm>
              <a:off x="7403752" y="4217840"/>
              <a:ext cx="265183" cy="94063"/>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52" name="rc52"/>
            <p:cNvSpPr/>
            <p:nvPr/>
          </p:nvSpPr>
          <p:spPr>
            <a:xfrm>
              <a:off x="7668936" y="4217840"/>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53" name="rc53"/>
            <p:cNvSpPr/>
            <p:nvPr/>
          </p:nvSpPr>
          <p:spPr>
            <a:xfrm>
              <a:off x="7934120" y="4217840"/>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54" name="rc54"/>
            <p:cNvSpPr/>
            <p:nvPr/>
          </p:nvSpPr>
          <p:spPr>
            <a:xfrm>
              <a:off x="8199303" y="4217840"/>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55" name="rc55"/>
            <p:cNvSpPr/>
            <p:nvPr/>
          </p:nvSpPr>
          <p:spPr>
            <a:xfrm>
              <a:off x="8464487" y="4217840"/>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56" name="rc56"/>
            <p:cNvSpPr/>
            <p:nvPr/>
          </p:nvSpPr>
          <p:spPr>
            <a:xfrm>
              <a:off x="1834889" y="5440663"/>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57" name="rc57"/>
            <p:cNvSpPr/>
            <p:nvPr/>
          </p:nvSpPr>
          <p:spPr>
            <a:xfrm>
              <a:off x="2100073" y="5440663"/>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58" name="rc58"/>
            <p:cNvSpPr/>
            <p:nvPr/>
          </p:nvSpPr>
          <p:spPr>
            <a:xfrm>
              <a:off x="2365257" y="5440663"/>
              <a:ext cx="265183" cy="9406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59" name="rc59"/>
            <p:cNvSpPr/>
            <p:nvPr/>
          </p:nvSpPr>
          <p:spPr>
            <a:xfrm>
              <a:off x="2630441" y="5440663"/>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60" name="rc60"/>
            <p:cNvSpPr/>
            <p:nvPr/>
          </p:nvSpPr>
          <p:spPr>
            <a:xfrm>
              <a:off x="2895625" y="5440663"/>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61" name="rc61"/>
            <p:cNvSpPr/>
            <p:nvPr/>
          </p:nvSpPr>
          <p:spPr>
            <a:xfrm>
              <a:off x="3160809" y="5440663"/>
              <a:ext cx="265183" cy="9406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62" name="rc62"/>
            <p:cNvSpPr/>
            <p:nvPr/>
          </p:nvSpPr>
          <p:spPr>
            <a:xfrm>
              <a:off x="3425993" y="5440663"/>
              <a:ext cx="265183" cy="9406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63" name="rc63"/>
            <p:cNvSpPr/>
            <p:nvPr/>
          </p:nvSpPr>
          <p:spPr>
            <a:xfrm>
              <a:off x="3691177" y="5440663"/>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64" name="rc64"/>
            <p:cNvSpPr/>
            <p:nvPr/>
          </p:nvSpPr>
          <p:spPr>
            <a:xfrm>
              <a:off x="3956361" y="5440663"/>
              <a:ext cx="265183" cy="9406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65" name="rc65"/>
            <p:cNvSpPr/>
            <p:nvPr/>
          </p:nvSpPr>
          <p:spPr>
            <a:xfrm>
              <a:off x="4221545" y="5440663"/>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66" name="rc66"/>
            <p:cNvSpPr/>
            <p:nvPr/>
          </p:nvSpPr>
          <p:spPr>
            <a:xfrm>
              <a:off x="4486728" y="5440663"/>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67" name="rc67"/>
            <p:cNvSpPr/>
            <p:nvPr/>
          </p:nvSpPr>
          <p:spPr>
            <a:xfrm>
              <a:off x="4751912" y="5440663"/>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68" name="rc68"/>
            <p:cNvSpPr/>
            <p:nvPr/>
          </p:nvSpPr>
          <p:spPr>
            <a:xfrm>
              <a:off x="5017096" y="5440663"/>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9" name="rc69"/>
            <p:cNvSpPr/>
            <p:nvPr/>
          </p:nvSpPr>
          <p:spPr>
            <a:xfrm>
              <a:off x="5282280" y="5440663"/>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70" name="rc70"/>
            <p:cNvSpPr/>
            <p:nvPr/>
          </p:nvSpPr>
          <p:spPr>
            <a:xfrm>
              <a:off x="5547464" y="5440663"/>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71" name="rc71"/>
            <p:cNvSpPr/>
            <p:nvPr/>
          </p:nvSpPr>
          <p:spPr>
            <a:xfrm>
              <a:off x="5812648" y="5440663"/>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72" name="rc72"/>
            <p:cNvSpPr/>
            <p:nvPr/>
          </p:nvSpPr>
          <p:spPr>
            <a:xfrm>
              <a:off x="6077832" y="5440663"/>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73" name="rc73"/>
            <p:cNvSpPr/>
            <p:nvPr/>
          </p:nvSpPr>
          <p:spPr>
            <a:xfrm>
              <a:off x="6343016" y="5440663"/>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74" name="rc74"/>
            <p:cNvSpPr/>
            <p:nvPr/>
          </p:nvSpPr>
          <p:spPr>
            <a:xfrm>
              <a:off x="6608200" y="5440663"/>
              <a:ext cx="265183" cy="9406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75" name="rc75"/>
            <p:cNvSpPr/>
            <p:nvPr/>
          </p:nvSpPr>
          <p:spPr>
            <a:xfrm>
              <a:off x="6873384" y="5440663"/>
              <a:ext cx="265183" cy="94063"/>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76" name="rc76"/>
            <p:cNvSpPr/>
            <p:nvPr/>
          </p:nvSpPr>
          <p:spPr>
            <a:xfrm>
              <a:off x="7138568" y="5440663"/>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77" name="rc77"/>
            <p:cNvSpPr/>
            <p:nvPr/>
          </p:nvSpPr>
          <p:spPr>
            <a:xfrm>
              <a:off x="7403752" y="5440663"/>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78" name="rc78"/>
            <p:cNvSpPr/>
            <p:nvPr/>
          </p:nvSpPr>
          <p:spPr>
            <a:xfrm>
              <a:off x="7668936" y="5440663"/>
              <a:ext cx="265183" cy="94063"/>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79" name="rc79"/>
            <p:cNvSpPr/>
            <p:nvPr/>
          </p:nvSpPr>
          <p:spPr>
            <a:xfrm>
              <a:off x="7934120" y="5440663"/>
              <a:ext cx="265183" cy="94063"/>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80" name="rc80"/>
            <p:cNvSpPr/>
            <p:nvPr/>
          </p:nvSpPr>
          <p:spPr>
            <a:xfrm>
              <a:off x="8199303" y="5440663"/>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81" name="rc81"/>
            <p:cNvSpPr/>
            <p:nvPr/>
          </p:nvSpPr>
          <p:spPr>
            <a:xfrm>
              <a:off x="8464487" y="5440663"/>
              <a:ext cx="265183" cy="94063"/>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82" name="rc82"/>
            <p:cNvSpPr/>
            <p:nvPr/>
          </p:nvSpPr>
          <p:spPr>
            <a:xfrm>
              <a:off x="1834889" y="318314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3" name="rc83"/>
            <p:cNvSpPr/>
            <p:nvPr/>
          </p:nvSpPr>
          <p:spPr>
            <a:xfrm>
              <a:off x="2100073" y="318314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4" name="rc84"/>
            <p:cNvSpPr/>
            <p:nvPr/>
          </p:nvSpPr>
          <p:spPr>
            <a:xfrm>
              <a:off x="2365257" y="318314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5" name="rc85"/>
            <p:cNvSpPr/>
            <p:nvPr/>
          </p:nvSpPr>
          <p:spPr>
            <a:xfrm>
              <a:off x="2630441" y="318314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6" name="rc86"/>
            <p:cNvSpPr/>
            <p:nvPr/>
          </p:nvSpPr>
          <p:spPr>
            <a:xfrm>
              <a:off x="2895625" y="318314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7" name="rc87"/>
            <p:cNvSpPr/>
            <p:nvPr/>
          </p:nvSpPr>
          <p:spPr>
            <a:xfrm>
              <a:off x="3160809" y="318314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8" name="rc88"/>
            <p:cNvSpPr/>
            <p:nvPr/>
          </p:nvSpPr>
          <p:spPr>
            <a:xfrm>
              <a:off x="3425993" y="318314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9" name="rc89"/>
            <p:cNvSpPr/>
            <p:nvPr/>
          </p:nvSpPr>
          <p:spPr>
            <a:xfrm>
              <a:off x="3691177" y="318314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0" name="rc90"/>
            <p:cNvSpPr/>
            <p:nvPr/>
          </p:nvSpPr>
          <p:spPr>
            <a:xfrm>
              <a:off x="3956361" y="318314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1" name="rc91"/>
            <p:cNvSpPr/>
            <p:nvPr/>
          </p:nvSpPr>
          <p:spPr>
            <a:xfrm>
              <a:off x="4221545" y="318314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2" name="rc92"/>
            <p:cNvSpPr/>
            <p:nvPr/>
          </p:nvSpPr>
          <p:spPr>
            <a:xfrm>
              <a:off x="4486728" y="318314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3" name="rc93"/>
            <p:cNvSpPr/>
            <p:nvPr/>
          </p:nvSpPr>
          <p:spPr>
            <a:xfrm>
              <a:off x="4751912" y="318314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4" name="rc94"/>
            <p:cNvSpPr/>
            <p:nvPr/>
          </p:nvSpPr>
          <p:spPr>
            <a:xfrm>
              <a:off x="5017096" y="318314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5" name="rc95"/>
            <p:cNvSpPr/>
            <p:nvPr/>
          </p:nvSpPr>
          <p:spPr>
            <a:xfrm>
              <a:off x="5282280" y="318314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6" name="rc96"/>
            <p:cNvSpPr/>
            <p:nvPr/>
          </p:nvSpPr>
          <p:spPr>
            <a:xfrm>
              <a:off x="5547464" y="318314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7" name="rc97"/>
            <p:cNvSpPr/>
            <p:nvPr/>
          </p:nvSpPr>
          <p:spPr>
            <a:xfrm>
              <a:off x="5812648" y="318314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8" name="rc98"/>
            <p:cNvSpPr/>
            <p:nvPr/>
          </p:nvSpPr>
          <p:spPr>
            <a:xfrm>
              <a:off x="6077832" y="318314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9" name="rc99"/>
            <p:cNvSpPr/>
            <p:nvPr/>
          </p:nvSpPr>
          <p:spPr>
            <a:xfrm>
              <a:off x="6343016" y="318314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0" name="rc100"/>
            <p:cNvSpPr/>
            <p:nvPr/>
          </p:nvSpPr>
          <p:spPr>
            <a:xfrm>
              <a:off x="6608200" y="318314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1" name="rc101"/>
            <p:cNvSpPr/>
            <p:nvPr/>
          </p:nvSpPr>
          <p:spPr>
            <a:xfrm>
              <a:off x="6873384" y="318314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2" name="rc102"/>
            <p:cNvSpPr/>
            <p:nvPr/>
          </p:nvSpPr>
          <p:spPr>
            <a:xfrm>
              <a:off x="7138568" y="3183143"/>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3" name="rc103"/>
            <p:cNvSpPr/>
            <p:nvPr/>
          </p:nvSpPr>
          <p:spPr>
            <a:xfrm>
              <a:off x="7403752" y="318314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4" name="rc104"/>
            <p:cNvSpPr/>
            <p:nvPr/>
          </p:nvSpPr>
          <p:spPr>
            <a:xfrm>
              <a:off x="7668936" y="318314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5" name="rc105"/>
            <p:cNvSpPr/>
            <p:nvPr/>
          </p:nvSpPr>
          <p:spPr>
            <a:xfrm>
              <a:off x="7934120" y="318314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6" name="rc106"/>
            <p:cNvSpPr/>
            <p:nvPr/>
          </p:nvSpPr>
          <p:spPr>
            <a:xfrm>
              <a:off x="8199303" y="318314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7" name="rc107"/>
            <p:cNvSpPr/>
            <p:nvPr/>
          </p:nvSpPr>
          <p:spPr>
            <a:xfrm>
              <a:off x="8464487" y="318314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08" name="rc108"/>
            <p:cNvSpPr/>
            <p:nvPr/>
          </p:nvSpPr>
          <p:spPr>
            <a:xfrm>
              <a:off x="1834889" y="2430637"/>
              <a:ext cx="265183" cy="94063"/>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109" name="rc109"/>
            <p:cNvSpPr/>
            <p:nvPr/>
          </p:nvSpPr>
          <p:spPr>
            <a:xfrm>
              <a:off x="2100073" y="2430637"/>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10" name="rc110"/>
            <p:cNvSpPr/>
            <p:nvPr/>
          </p:nvSpPr>
          <p:spPr>
            <a:xfrm>
              <a:off x="2365257" y="2430637"/>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11" name="rc111"/>
            <p:cNvSpPr/>
            <p:nvPr/>
          </p:nvSpPr>
          <p:spPr>
            <a:xfrm>
              <a:off x="2630441" y="2430637"/>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12" name="rc112"/>
            <p:cNvSpPr/>
            <p:nvPr/>
          </p:nvSpPr>
          <p:spPr>
            <a:xfrm>
              <a:off x="2895625" y="2430637"/>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13" name="rc113"/>
            <p:cNvSpPr/>
            <p:nvPr/>
          </p:nvSpPr>
          <p:spPr>
            <a:xfrm>
              <a:off x="3160809" y="2430637"/>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4" name="rc114"/>
            <p:cNvSpPr/>
            <p:nvPr/>
          </p:nvSpPr>
          <p:spPr>
            <a:xfrm>
              <a:off x="3425993" y="2430637"/>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5" name="rc115"/>
            <p:cNvSpPr/>
            <p:nvPr/>
          </p:nvSpPr>
          <p:spPr>
            <a:xfrm>
              <a:off x="3691177" y="2430637"/>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6" name="rc116"/>
            <p:cNvSpPr/>
            <p:nvPr/>
          </p:nvSpPr>
          <p:spPr>
            <a:xfrm>
              <a:off x="3956361" y="2430637"/>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7" name="rc117"/>
            <p:cNvSpPr/>
            <p:nvPr/>
          </p:nvSpPr>
          <p:spPr>
            <a:xfrm>
              <a:off x="4221545" y="2430637"/>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8" name="rc118"/>
            <p:cNvSpPr/>
            <p:nvPr/>
          </p:nvSpPr>
          <p:spPr>
            <a:xfrm>
              <a:off x="4486728" y="2430637"/>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9" name="rc119"/>
            <p:cNvSpPr/>
            <p:nvPr/>
          </p:nvSpPr>
          <p:spPr>
            <a:xfrm>
              <a:off x="4751912" y="2430637"/>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20" name="rc120"/>
            <p:cNvSpPr/>
            <p:nvPr/>
          </p:nvSpPr>
          <p:spPr>
            <a:xfrm>
              <a:off x="5017096" y="2430637"/>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21" name="rc121"/>
            <p:cNvSpPr/>
            <p:nvPr/>
          </p:nvSpPr>
          <p:spPr>
            <a:xfrm>
              <a:off x="5282280" y="2430637"/>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22" name="rc122"/>
            <p:cNvSpPr/>
            <p:nvPr/>
          </p:nvSpPr>
          <p:spPr>
            <a:xfrm>
              <a:off x="5547464" y="2430637"/>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3" name="rc123"/>
            <p:cNvSpPr/>
            <p:nvPr/>
          </p:nvSpPr>
          <p:spPr>
            <a:xfrm>
              <a:off x="5812648" y="2430637"/>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4" name="rc124"/>
            <p:cNvSpPr/>
            <p:nvPr/>
          </p:nvSpPr>
          <p:spPr>
            <a:xfrm>
              <a:off x="6077832" y="2430637"/>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5" name="rc125"/>
            <p:cNvSpPr/>
            <p:nvPr/>
          </p:nvSpPr>
          <p:spPr>
            <a:xfrm>
              <a:off x="6343016" y="2430637"/>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6" name="rc126"/>
            <p:cNvSpPr/>
            <p:nvPr/>
          </p:nvSpPr>
          <p:spPr>
            <a:xfrm>
              <a:off x="6608200" y="2430637"/>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7" name="rc127"/>
            <p:cNvSpPr/>
            <p:nvPr/>
          </p:nvSpPr>
          <p:spPr>
            <a:xfrm>
              <a:off x="6873384" y="2430637"/>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8" name="rc128"/>
            <p:cNvSpPr/>
            <p:nvPr/>
          </p:nvSpPr>
          <p:spPr>
            <a:xfrm>
              <a:off x="7138568" y="2430637"/>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9" name="rc129"/>
            <p:cNvSpPr/>
            <p:nvPr/>
          </p:nvSpPr>
          <p:spPr>
            <a:xfrm>
              <a:off x="7403752" y="2430637"/>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30" name="rc130"/>
            <p:cNvSpPr/>
            <p:nvPr/>
          </p:nvSpPr>
          <p:spPr>
            <a:xfrm>
              <a:off x="7668936" y="2430637"/>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31" name="rc131"/>
            <p:cNvSpPr/>
            <p:nvPr/>
          </p:nvSpPr>
          <p:spPr>
            <a:xfrm>
              <a:off x="7934120" y="2430637"/>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32" name="rc132"/>
            <p:cNvSpPr/>
            <p:nvPr/>
          </p:nvSpPr>
          <p:spPr>
            <a:xfrm>
              <a:off x="8199303" y="2430637"/>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33" name="rc133"/>
            <p:cNvSpPr/>
            <p:nvPr/>
          </p:nvSpPr>
          <p:spPr>
            <a:xfrm>
              <a:off x="8464487" y="2430637"/>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34" name="rc134"/>
            <p:cNvSpPr/>
            <p:nvPr/>
          </p:nvSpPr>
          <p:spPr>
            <a:xfrm>
              <a:off x="1834889" y="2806890"/>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35" name="rc135"/>
            <p:cNvSpPr/>
            <p:nvPr/>
          </p:nvSpPr>
          <p:spPr>
            <a:xfrm>
              <a:off x="2100073" y="2806890"/>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36" name="rc136"/>
            <p:cNvSpPr/>
            <p:nvPr/>
          </p:nvSpPr>
          <p:spPr>
            <a:xfrm>
              <a:off x="2365257" y="2806890"/>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37" name="rc137"/>
            <p:cNvSpPr/>
            <p:nvPr/>
          </p:nvSpPr>
          <p:spPr>
            <a:xfrm>
              <a:off x="2630441" y="2806890"/>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38" name="rc138"/>
            <p:cNvSpPr/>
            <p:nvPr/>
          </p:nvSpPr>
          <p:spPr>
            <a:xfrm>
              <a:off x="2895625" y="2806890"/>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39" name="rc139"/>
            <p:cNvSpPr/>
            <p:nvPr/>
          </p:nvSpPr>
          <p:spPr>
            <a:xfrm>
              <a:off x="3160809" y="2806890"/>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40" name="rc140"/>
            <p:cNvSpPr/>
            <p:nvPr/>
          </p:nvSpPr>
          <p:spPr>
            <a:xfrm>
              <a:off x="3425993" y="2806890"/>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41" name="rc141"/>
            <p:cNvSpPr/>
            <p:nvPr/>
          </p:nvSpPr>
          <p:spPr>
            <a:xfrm>
              <a:off x="3691177" y="2806890"/>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42" name="rc142"/>
            <p:cNvSpPr/>
            <p:nvPr/>
          </p:nvSpPr>
          <p:spPr>
            <a:xfrm>
              <a:off x="3956361" y="280689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43" name="rc143"/>
            <p:cNvSpPr/>
            <p:nvPr/>
          </p:nvSpPr>
          <p:spPr>
            <a:xfrm>
              <a:off x="4221545" y="2806890"/>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44" name="rc144"/>
            <p:cNvSpPr/>
            <p:nvPr/>
          </p:nvSpPr>
          <p:spPr>
            <a:xfrm>
              <a:off x="4486728" y="2806890"/>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45" name="rc145"/>
            <p:cNvSpPr/>
            <p:nvPr/>
          </p:nvSpPr>
          <p:spPr>
            <a:xfrm>
              <a:off x="4751912" y="280689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6" name="rc146"/>
            <p:cNvSpPr/>
            <p:nvPr/>
          </p:nvSpPr>
          <p:spPr>
            <a:xfrm>
              <a:off x="5017096" y="280689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7" name="rc147"/>
            <p:cNvSpPr/>
            <p:nvPr/>
          </p:nvSpPr>
          <p:spPr>
            <a:xfrm>
              <a:off x="5282280" y="280689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8" name="rc148"/>
            <p:cNvSpPr/>
            <p:nvPr/>
          </p:nvSpPr>
          <p:spPr>
            <a:xfrm>
              <a:off x="5547464" y="280689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9" name="rc149"/>
            <p:cNvSpPr/>
            <p:nvPr/>
          </p:nvSpPr>
          <p:spPr>
            <a:xfrm>
              <a:off x="5812648" y="280689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0" name="rc150"/>
            <p:cNvSpPr/>
            <p:nvPr/>
          </p:nvSpPr>
          <p:spPr>
            <a:xfrm>
              <a:off x="6077832" y="280689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1" name="rc151"/>
            <p:cNvSpPr/>
            <p:nvPr/>
          </p:nvSpPr>
          <p:spPr>
            <a:xfrm>
              <a:off x="6343016" y="280689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2" name="rc152"/>
            <p:cNvSpPr/>
            <p:nvPr/>
          </p:nvSpPr>
          <p:spPr>
            <a:xfrm>
              <a:off x="6608200" y="2806890"/>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53" name="rc153"/>
            <p:cNvSpPr/>
            <p:nvPr/>
          </p:nvSpPr>
          <p:spPr>
            <a:xfrm>
              <a:off x="6873384" y="2806890"/>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4" name="rc154"/>
            <p:cNvSpPr/>
            <p:nvPr/>
          </p:nvSpPr>
          <p:spPr>
            <a:xfrm>
              <a:off x="7138568" y="280689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5" name="rc155"/>
            <p:cNvSpPr/>
            <p:nvPr/>
          </p:nvSpPr>
          <p:spPr>
            <a:xfrm>
              <a:off x="7403752" y="280689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6" name="rc156"/>
            <p:cNvSpPr/>
            <p:nvPr/>
          </p:nvSpPr>
          <p:spPr>
            <a:xfrm>
              <a:off x="7668936" y="2806890"/>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57" name="rc157"/>
            <p:cNvSpPr/>
            <p:nvPr/>
          </p:nvSpPr>
          <p:spPr>
            <a:xfrm>
              <a:off x="7934120" y="2806890"/>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58" name="rc158"/>
            <p:cNvSpPr/>
            <p:nvPr/>
          </p:nvSpPr>
          <p:spPr>
            <a:xfrm>
              <a:off x="8199303" y="2806890"/>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59" name="rc159"/>
            <p:cNvSpPr/>
            <p:nvPr/>
          </p:nvSpPr>
          <p:spPr>
            <a:xfrm>
              <a:off x="8464487" y="2806890"/>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60" name="rc160"/>
            <p:cNvSpPr/>
            <p:nvPr/>
          </p:nvSpPr>
          <p:spPr>
            <a:xfrm>
              <a:off x="1834889" y="1490003"/>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61" name="rc161"/>
            <p:cNvSpPr/>
            <p:nvPr/>
          </p:nvSpPr>
          <p:spPr>
            <a:xfrm>
              <a:off x="2100073" y="149000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62" name="rc162"/>
            <p:cNvSpPr/>
            <p:nvPr/>
          </p:nvSpPr>
          <p:spPr>
            <a:xfrm>
              <a:off x="2365257" y="1490003"/>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63" name="rc163"/>
            <p:cNvSpPr/>
            <p:nvPr/>
          </p:nvSpPr>
          <p:spPr>
            <a:xfrm>
              <a:off x="2630441" y="149000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64" name="rc164"/>
            <p:cNvSpPr/>
            <p:nvPr/>
          </p:nvSpPr>
          <p:spPr>
            <a:xfrm>
              <a:off x="2895625" y="149000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65" name="rc165"/>
            <p:cNvSpPr/>
            <p:nvPr/>
          </p:nvSpPr>
          <p:spPr>
            <a:xfrm>
              <a:off x="3160809" y="149000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66" name="rc166"/>
            <p:cNvSpPr/>
            <p:nvPr/>
          </p:nvSpPr>
          <p:spPr>
            <a:xfrm>
              <a:off x="3425993" y="149000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67" name="rc167"/>
            <p:cNvSpPr/>
            <p:nvPr/>
          </p:nvSpPr>
          <p:spPr>
            <a:xfrm>
              <a:off x="3691177" y="149000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68" name="rc168"/>
            <p:cNvSpPr/>
            <p:nvPr/>
          </p:nvSpPr>
          <p:spPr>
            <a:xfrm>
              <a:off x="3956361" y="149000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69" name="rc169"/>
            <p:cNvSpPr/>
            <p:nvPr/>
          </p:nvSpPr>
          <p:spPr>
            <a:xfrm>
              <a:off x="4221545" y="149000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70" name="rc170"/>
            <p:cNvSpPr/>
            <p:nvPr/>
          </p:nvSpPr>
          <p:spPr>
            <a:xfrm>
              <a:off x="4486728" y="149000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71" name="rc171"/>
            <p:cNvSpPr/>
            <p:nvPr/>
          </p:nvSpPr>
          <p:spPr>
            <a:xfrm>
              <a:off x="4751912" y="149000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72" name="rc172"/>
            <p:cNvSpPr/>
            <p:nvPr/>
          </p:nvSpPr>
          <p:spPr>
            <a:xfrm>
              <a:off x="5017096" y="149000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73" name="rc173"/>
            <p:cNvSpPr/>
            <p:nvPr/>
          </p:nvSpPr>
          <p:spPr>
            <a:xfrm>
              <a:off x="5282280" y="149000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74" name="rc174"/>
            <p:cNvSpPr/>
            <p:nvPr/>
          </p:nvSpPr>
          <p:spPr>
            <a:xfrm>
              <a:off x="5547464" y="149000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75" name="rc175"/>
            <p:cNvSpPr/>
            <p:nvPr/>
          </p:nvSpPr>
          <p:spPr>
            <a:xfrm>
              <a:off x="5812648" y="149000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76" name="rc176"/>
            <p:cNvSpPr/>
            <p:nvPr/>
          </p:nvSpPr>
          <p:spPr>
            <a:xfrm>
              <a:off x="6077832" y="149000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77" name="rc177"/>
            <p:cNvSpPr/>
            <p:nvPr/>
          </p:nvSpPr>
          <p:spPr>
            <a:xfrm>
              <a:off x="6343016" y="149000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78" name="rc178"/>
            <p:cNvSpPr/>
            <p:nvPr/>
          </p:nvSpPr>
          <p:spPr>
            <a:xfrm>
              <a:off x="6608200" y="149000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9" name="rc179"/>
            <p:cNvSpPr/>
            <p:nvPr/>
          </p:nvSpPr>
          <p:spPr>
            <a:xfrm>
              <a:off x="6873384" y="149000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80" name="rc180"/>
            <p:cNvSpPr/>
            <p:nvPr/>
          </p:nvSpPr>
          <p:spPr>
            <a:xfrm>
              <a:off x="7138568" y="149000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81" name="rc181"/>
            <p:cNvSpPr/>
            <p:nvPr/>
          </p:nvSpPr>
          <p:spPr>
            <a:xfrm>
              <a:off x="7403752" y="149000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82" name="rc182"/>
            <p:cNvSpPr/>
            <p:nvPr/>
          </p:nvSpPr>
          <p:spPr>
            <a:xfrm>
              <a:off x="7668936" y="149000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83" name="rc183"/>
            <p:cNvSpPr/>
            <p:nvPr/>
          </p:nvSpPr>
          <p:spPr>
            <a:xfrm>
              <a:off x="7934120" y="149000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84" name="rc184"/>
            <p:cNvSpPr/>
            <p:nvPr/>
          </p:nvSpPr>
          <p:spPr>
            <a:xfrm>
              <a:off x="8199303" y="149000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85" name="rc185"/>
            <p:cNvSpPr/>
            <p:nvPr/>
          </p:nvSpPr>
          <p:spPr>
            <a:xfrm>
              <a:off x="8464487" y="149000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86" name="rc186"/>
            <p:cNvSpPr/>
            <p:nvPr/>
          </p:nvSpPr>
          <p:spPr>
            <a:xfrm>
              <a:off x="1834889" y="3935650"/>
              <a:ext cx="265183" cy="94063"/>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187" name="rc187"/>
            <p:cNvSpPr/>
            <p:nvPr/>
          </p:nvSpPr>
          <p:spPr>
            <a:xfrm>
              <a:off x="2100073" y="3935650"/>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88" name="rc188"/>
            <p:cNvSpPr/>
            <p:nvPr/>
          </p:nvSpPr>
          <p:spPr>
            <a:xfrm>
              <a:off x="2365257" y="3935650"/>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89" name="rc189"/>
            <p:cNvSpPr/>
            <p:nvPr/>
          </p:nvSpPr>
          <p:spPr>
            <a:xfrm>
              <a:off x="2630441" y="3935650"/>
              <a:ext cx="265183" cy="9406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190" name="rc190"/>
            <p:cNvSpPr/>
            <p:nvPr/>
          </p:nvSpPr>
          <p:spPr>
            <a:xfrm>
              <a:off x="2895625" y="3935650"/>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91" name="rc191"/>
            <p:cNvSpPr/>
            <p:nvPr/>
          </p:nvSpPr>
          <p:spPr>
            <a:xfrm>
              <a:off x="3160809" y="3935650"/>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92" name="rc192"/>
            <p:cNvSpPr/>
            <p:nvPr/>
          </p:nvSpPr>
          <p:spPr>
            <a:xfrm>
              <a:off x="3425993" y="3935650"/>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93" name="rc193"/>
            <p:cNvSpPr/>
            <p:nvPr/>
          </p:nvSpPr>
          <p:spPr>
            <a:xfrm>
              <a:off x="3691177" y="3935650"/>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94" name="rc194"/>
            <p:cNvSpPr/>
            <p:nvPr/>
          </p:nvSpPr>
          <p:spPr>
            <a:xfrm>
              <a:off x="3956361" y="393565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95" name="rc195"/>
            <p:cNvSpPr/>
            <p:nvPr/>
          </p:nvSpPr>
          <p:spPr>
            <a:xfrm>
              <a:off x="4221545" y="3935650"/>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96" name="rc196"/>
            <p:cNvSpPr/>
            <p:nvPr/>
          </p:nvSpPr>
          <p:spPr>
            <a:xfrm>
              <a:off x="4486728" y="3935650"/>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97" name="rc197"/>
            <p:cNvSpPr/>
            <p:nvPr/>
          </p:nvSpPr>
          <p:spPr>
            <a:xfrm>
              <a:off x="4751912" y="3935650"/>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98" name="rc198"/>
            <p:cNvSpPr/>
            <p:nvPr/>
          </p:nvSpPr>
          <p:spPr>
            <a:xfrm>
              <a:off x="5017096" y="3935650"/>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99" name="rc199"/>
            <p:cNvSpPr/>
            <p:nvPr/>
          </p:nvSpPr>
          <p:spPr>
            <a:xfrm>
              <a:off x="5282280" y="3935650"/>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00" name="rc200"/>
            <p:cNvSpPr/>
            <p:nvPr/>
          </p:nvSpPr>
          <p:spPr>
            <a:xfrm>
              <a:off x="5547464" y="3935650"/>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01" name="rc201"/>
            <p:cNvSpPr/>
            <p:nvPr/>
          </p:nvSpPr>
          <p:spPr>
            <a:xfrm>
              <a:off x="5812648" y="3935650"/>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02" name="rc202"/>
            <p:cNvSpPr/>
            <p:nvPr/>
          </p:nvSpPr>
          <p:spPr>
            <a:xfrm>
              <a:off x="6077832" y="3935650"/>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203" name="rc203"/>
            <p:cNvSpPr/>
            <p:nvPr/>
          </p:nvSpPr>
          <p:spPr>
            <a:xfrm>
              <a:off x="6343016" y="3935650"/>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204" name="rc204"/>
            <p:cNvSpPr/>
            <p:nvPr/>
          </p:nvSpPr>
          <p:spPr>
            <a:xfrm>
              <a:off x="6608200" y="3935650"/>
              <a:ext cx="265183" cy="9406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205" name="rc205"/>
            <p:cNvSpPr/>
            <p:nvPr/>
          </p:nvSpPr>
          <p:spPr>
            <a:xfrm>
              <a:off x="6873384" y="3935650"/>
              <a:ext cx="265183" cy="9406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206" name="rc206"/>
            <p:cNvSpPr/>
            <p:nvPr/>
          </p:nvSpPr>
          <p:spPr>
            <a:xfrm>
              <a:off x="7138568" y="3935650"/>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207" name="rc207"/>
            <p:cNvSpPr/>
            <p:nvPr/>
          </p:nvSpPr>
          <p:spPr>
            <a:xfrm>
              <a:off x="7403752" y="3935650"/>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08" name="rc208"/>
            <p:cNvSpPr/>
            <p:nvPr/>
          </p:nvSpPr>
          <p:spPr>
            <a:xfrm>
              <a:off x="7668936" y="3935650"/>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09" name="rc209"/>
            <p:cNvSpPr/>
            <p:nvPr/>
          </p:nvSpPr>
          <p:spPr>
            <a:xfrm>
              <a:off x="7934120" y="3935650"/>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10" name="rc210"/>
            <p:cNvSpPr/>
            <p:nvPr/>
          </p:nvSpPr>
          <p:spPr>
            <a:xfrm>
              <a:off x="8199303" y="3935650"/>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11" name="rc211"/>
            <p:cNvSpPr/>
            <p:nvPr/>
          </p:nvSpPr>
          <p:spPr>
            <a:xfrm>
              <a:off x="8464487" y="3935650"/>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12" name="rc212"/>
            <p:cNvSpPr/>
            <p:nvPr/>
          </p:nvSpPr>
          <p:spPr>
            <a:xfrm>
              <a:off x="1834889" y="5628790"/>
              <a:ext cx="265183" cy="94063"/>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213" name="rc213"/>
            <p:cNvSpPr/>
            <p:nvPr/>
          </p:nvSpPr>
          <p:spPr>
            <a:xfrm>
              <a:off x="2100073" y="5628790"/>
              <a:ext cx="265183" cy="94063"/>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214" name="rc214"/>
            <p:cNvSpPr/>
            <p:nvPr/>
          </p:nvSpPr>
          <p:spPr>
            <a:xfrm>
              <a:off x="2365257" y="5628790"/>
              <a:ext cx="265183" cy="94063"/>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215" name="rc215"/>
            <p:cNvSpPr/>
            <p:nvPr/>
          </p:nvSpPr>
          <p:spPr>
            <a:xfrm>
              <a:off x="2630441" y="5628790"/>
              <a:ext cx="265183" cy="94063"/>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216" name="rc216"/>
            <p:cNvSpPr/>
            <p:nvPr/>
          </p:nvSpPr>
          <p:spPr>
            <a:xfrm>
              <a:off x="2895625" y="5628790"/>
              <a:ext cx="265183" cy="94063"/>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217" name="rc217"/>
            <p:cNvSpPr/>
            <p:nvPr/>
          </p:nvSpPr>
          <p:spPr>
            <a:xfrm>
              <a:off x="3160809" y="5628790"/>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18" name="rc218"/>
            <p:cNvSpPr/>
            <p:nvPr/>
          </p:nvSpPr>
          <p:spPr>
            <a:xfrm>
              <a:off x="3425993" y="5628790"/>
              <a:ext cx="265183" cy="9406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219" name="rc219"/>
            <p:cNvSpPr/>
            <p:nvPr/>
          </p:nvSpPr>
          <p:spPr>
            <a:xfrm>
              <a:off x="3691177" y="5628790"/>
              <a:ext cx="265183" cy="9406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220" name="rc220"/>
            <p:cNvSpPr/>
            <p:nvPr/>
          </p:nvSpPr>
          <p:spPr>
            <a:xfrm>
              <a:off x="3956361" y="5628790"/>
              <a:ext cx="265183" cy="94063"/>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221" name="rc221"/>
            <p:cNvSpPr/>
            <p:nvPr/>
          </p:nvSpPr>
          <p:spPr>
            <a:xfrm>
              <a:off x="4221545" y="5628790"/>
              <a:ext cx="265183" cy="94063"/>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222" name="rc222"/>
            <p:cNvSpPr/>
            <p:nvPr/>
          </p:nvSpPr>
          <p:spPr>
            <a:xfrm>
              <a:off x="4486728" y="5628790"/>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23" name="rc223"/>
            <p:cNvSpPr/>
            <p:nvPr/>
          </p:nvSpPr>
          <p:spPr>
            <a:xfrm>
              <a:off x="4751912" y="5628790"/>
              <a:ext cx="265183" cy="94063"/>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224" name="rc224"/>
            <p:cNvSpPr/>
            <p:nvPr/>
          </p:nvSpPr>
          <p:spPr>
            <a:xfrm>
              <a:off x="5017096" y="5628790"/>
              <a:ext cx="265183" cy="94063"/>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225" name="rc225"/>
            <p:cNvSpPr/>
            <p:nvPr/>
          </p:nvSpPr>
          <p:spPr>
            <a:xfrm>
              <a:off x="5282280" y="5628790"/>
              <a:ext cx="265183" cy="94063"/>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226" name="rc226"/>
            <p:cNvSpPr/>
            <p:nvPr/>
          </p:nvSpPr>
          <p:spPr>
            <a:xfrm>
              <a:off x="5547464" y="5628790"/>
              <a:ext cx="265183" cy="94063"/>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227" name="rc227"/>
            <p:cNvSpPr/>
            <p:nvPr/>
          </p:nvSpPr>
          <p:spPr>
            <a:xfrm>
              <a:off x="5812648" y="5628790"/>
              <a:ext cx="265183" cy="94063"/>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228" name="rc228"/>
            <p:cNvSpPr/>
            <p:nvPr/>
          </p:nvSpPr>
          <p:spPr>
            <a:xfrm>
              <a:off x="6077832" y="5628790"/>
              <a:ext cx="265183" cy="94063"/>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229" name="rc229"/>
            <p:cNvSpPr/>
            <p:nvPr/>
          </p:nvSpPr>
          <p:spPr>
            <a:xfrm>
              <a:off x="6343016" y="5628790"/>
              <a:ext cx="265183" cy="94063"/>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230" name="rc230"/>
            <p:cNvSpPr/>
            <p:nvPr/>
          </p:nvSpPr>
          <p:spPr>
            <a:xfrm>
              <a:off x="6608200" y="5628790"/>
              <a:ext cx="265183" cy="94063"/>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231" name="rc231"/>
            <p:cNvSpPr/>
            <p:nvPr/>
          </p:nvSpPr>
          <p:spPr>
            <a:xfrm>
              <a:off x="6873384" y="5628790"/>
              <a:ext cx="265183" cy="94063"/>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232" name="rc232"/>
            <p:cNvSpPr/>
            <p:nvPr/>
          </p:nvSpPr>
          <p:spPr>
            <a:xfrm>
              <a:off x="7138568" y="5628790"/>
              <a:ext cx="265183" cy="94063"/>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233" name="rc233"/>
            <p:cNvSpPr/>
            <p:nvPr/>
          </p:nvSpPr>
          <p:spPr>
            <a:xfrm>
              <a:off x="7403752" y="5628790"/>
              <a:ext cx="265183" cy="94063"/>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234" name="rc234"/>
            <p:cNvSpPr/>
            <p:nvPr/>
          </p:nvSpPr>
          <p:spPr>
            <a:xfrm>
              <a:off x="7668936" y="5628790"/>
              <a:ext cx="265183" cy="94063"/>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235" name="rc235"/>
            <p:cNvSpPr/>
            <p:nvPr/>
          </p:nvSpPr>
          <p:spPr>
            <a:xfrm>
              <a:off x="7934120" y="5628790"/>
              <a:ext cx="265183" cy="94063"/>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236" name="rc236"/>
            <p:cNvSpPr/>
            <p:nvPr/>
          </p:nvSpPr>
          <p:spPr>
            <a:xfrm>
              <a:off x="8199303" y="5628790"/>
              <a:ext cx="265183" cy="94063"/>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237" name="rc237"/>
            <p:cNvSpPr/>
            <p:nvPr/>
          </p:nvSpPr>
          <p:spPr>
            <a:xfrm>
              <a:off x="8464487" y="5628790"/>
              <a:ext cx="265183" cy="94063"/>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238" name="rc238"/>
            <p:cNvSpPr/>
            <p:nvPr/>
          </p:nvSpPr>
          <p:spPr>
            <a:xfrm>
              <a:off x="1834889" y="4500030"/>
              <a:ext cx="265183" cy="94063"/>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239" name="rc239"/>
            <p:cNvSpPr/>
            <p:nvPr/>
          </p:nvSpPr>
          <p:spPr>
            <a:xfrm>
              <a:off x="2100073" y="4500030"/>
              <a:ext cx="265183" cy="94063"/>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240" name="rc240"/>
            <p:cNvSpPr/>
            <p:nvPr/>
          </p:nvSpPr>
          <p:spPr>
            <a:xfrm>
              <a:off x="2365257" y="4500030"/>
              <a:ext cx="265183" cy="94063"/>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241" name="rc241"/>
            <p:cNvSpPr/>
            <p:nvPr/>
          </p:nvSpPr>
          <p:spPr>
            <a:xfrm>
              <a:off x="2630441" y="4500030"/>
              <a:ext cx="265183" cy="94063"/>
            </a:xfrm>
            <a:prstGeom prst="rect">
              <a:avLst/>
            </a:prstGeom>
            <a:solidFill>
              <a:srgbClr val="C31208">
                <a:alpha val="100000"/>
              </a:srgbClr>
            </a:solidFill>
            <a:ln w="2710" cap="flat">
              <a:solidFill>
                <a:srgbClr val="FFFFFF">
                  <a:alpha val="100000"/>
                </a:srgbClr>
              </a:solidFill>
              <a:prstDash val="solid"/>
              <a:miter/>
            </a:ln>
          </p:spPr>
          <p:txBody>
            <a:bodyPr/>
            <a:lstStyle/>
            <a:p/>
          </p:txBody>
        </p:sp>
        <p:sp>
          <p:nvSpPr>
            <p:cNvPr id="242" name="rc242"/>
            <p:cNvSpPr/>
            <p:nvPr/>
          </p:nvSpPr>
          <p:spPr>
            <a:xfrm>
              <a:off x="2895625" y="4500030"/>
              <a:ext cx="265183" cy="94063"/>
            </a:xfrm>
            <a:prstGeom prst="rect">
              <a:avLst/>
            </a:prstGeom>
            <a:solidFill>
              <a:srgbClr val="BF0F05">
                <a:alpha val="100000"/>
              </a:srgbClr>
            </a:solidFill>
            <a:ln w="2710" cap="flat">
              <a:solidFill>
                <a:srgbClr val="FFFFFF">
                  <a:alpha val="100000"/>
                </a:srgbClr>
              </a:solidFill>
              <a:prstDash val="solid"/>
              <a:miter/>
            </a:ln>
          </p:spPr>
          <p:txBody>
            <a:bodyPr/>
            <a:lstStyle/>
            <a:p/>
          </p:txBody>
        </p:sp>
        <p:sp>
          <p:nvSpPr>
            <p:cNvPr id="243" name="rc243"/>
            <p:cNvSpPr/>
            <p:nvPr/>
          </p:nvSpPr>
          <p:spPr>
            <a:xfrm>
              <a:off x="3160809" y="4500030"/>
              <a:ext cx="265183" cy="94063"/>
            </a:xfrm>
            <a:prstGeom prst="rect">
              <a:avLst/>
            </a:prstGeom>
            <a:solidFill>
              <a:srgbClr val="C61409">
                <a:alpha val="100000"/>
              </a:srgbClr>
            </a:solidFill>
            <a:ln w="2710" cap="flat">
              <a:solidFill>
                <a:srgbClr val="FFFFFF">
                  <a:alpha val="100000"/>
                </a:srgbClr>
              </a:solidFill>
              <a:prstDash val="solid"/>
              <a:miter/>
            </a:ln>
          </p:spPr>
          <p:txBody>
            <a:bodyPr/>
            <a:lstStyle/>
            <a:p/>
          </p:txBody>
        </p:sp>
        <p:sp>
          <p:nvSpPr>
            <p:cNvPr id="244" name="rc244"/>
            <p:cNvSpPr/>
            <p:nvPr/>
          </p:nvSpPr>
          <p:spPr>
            <a:xfrm>
              <a:off x="3425993" y="4500030"/>
              <a:ext cx="265183" cy="94063"/>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245" name="rc245"/>
            <p:cNvSpPr/>
            <p:nvPr/>
          </p:nvSpPr>
          <p:spPr>
            <a:xfrm>
              <a:off x="3691177" y="4500030"/>
              <a:ext cx="265183" cy="94063"/>
            </a:xfrm>
            <a:prstGeom prst="rect">
              <a:avLst/>
            </a:prstGeom>
            <a:solidFill>
              <a:srgbClr val="C9150B">
                <a:alpha val="100000"/>
              </a:srgbClr>
            </a:solidFill>
            <a:ln w="2710" cap="flat">
              <a:solidFill>
                <a:srgbClr val="FFFFFF">
                  <a:alpha val="100000"/>
                </a:srgbClr>
              </a:solidFill>
              <a:prstDash val="solid"/>
              <a:miter/>
            </a:ln>
          </p:spPr>
          <p:txBody>
            <a:bodyPr/>
            <a:lstStyle/>
            <a:p/>
          </p:txBody>
        </p:sp>
        <p:sp>
          <p:nvSpPr>
            <p:cNvPr id="246" name="rc246"/>
            <p:cNvSpPr/>
            <p:nvPr/>
          </p:nvSpPr>
          <p:spPr>
            <a:xfrm>
              <a:off x="3956361" y="4500030"/>
              <a:ext cx="265183" cy="94063"/>
            </a:xfrm>
            <a:prstGeom prst="rect">
              <a:avLst/>
            </a:prstGeom>
            <a:solidFill>
              <a:srgbClr val="C61409">
                <a:alpha val="100000"/>
              </a:srgbClr>
            </a:solidFill>
            <a:ln w="2710" cap="flat">
              <a:solidFill>
                <a:srgbClr val="FFFFFF">
                  <a:alpha val="100000"/>
                </a:srgbClr>
              </a:solidFill>
              <a:prstDash val="solid"/>
              <a:miter/>
            </a:ln>
          </p:spPr>
          <p:txBody>
            <a:bodyPr/>
            <a:lstStyle/>
            <a:p/>
          </p:txBody>
        </p:sp>
        <p:sp>
          <p:nvSpPr>
            <p:cNvPr id="247" name="rc247"/>
            <p:cNvSpPr/>
            <p:nvPr/>
          </p:nvSpPr>
          <p:spPr>
            <a:xfrm>
              <a:off x="4221545" y="4500030"/>
              <a:ext cx="265183" cy="94063"/>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248" name="rc248"/>
            <p:cNvSpPr/>
            <p:nvPr/>
          </p:nvSpPr>
          <p:spPr>
            <a:xfrm>
              <a:off x="4486728" y="4500030"/>
              <a:ext cx="265183" cy="94063"/>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249" name="rc249"/>
            <p:cNvSpPr/>
            <p:nvPr/>
          </p:nvSpPr>
          <p:spPr>
            <a:xfrm>
              <a:off x="4751912" y="4500030"/>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50" name="rc250"/>
            <p:cNvSpPr/>
            <p:nvPr/>
          </p:nvSpPr>
          <p:spPr>
            <a:xfrm>
              <a:off x="5017096" y="4500030"/>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251" name="rc251"/>
            <p:cNvSpPr/>
            <p:nvPr/>
          </p:nvSpPr>
          <p:spPr>
            <a:xfrm>
              <a:off x="5282280" y="4500030"/>
              <a:ext cx="265183" cy="9406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252" name="rc252"/>
            <p:cNvSpPr/>
            <p:nvPr/>
          </p:nvSpPr>
          <p:spPr>
            <a:xfrm>
              <a:off x="5547464" y="4500030"/>
              <a:ext cx="265183" cy="94063"/>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253" name="rc253"/>
            <p:cNvSpPr/>
            <p:nvPr/>
          </p:nvSpPr>
          <p:spPr>
            <a:xfrm>
              <a:off x="5812648" y="4500030"/>
              <a:ext cx="265183" cy="94063"/>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254" name="rc254"/>
            <p:cNvSpPr/>
            <p:nvPr/>
          </p:nvSpPr>
          <p:spPr>
            <a:xfrm>
              <a:off x="6077832" y="4500030"/>
              <a:ext cx="265183" cy="94063"/>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255" name="rc255"/>
            <p:cNvSpPr/>
            <p:nvPr/>
          </p:nvSpPr>
          <p:spPr>
            <a:xfrm>
              <a:off x="6343016" y="4500030"/>
              <a:ext cx="265183" cy="94063"/>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256" name="rc256"/>
            <p:cNvSpPr/>
            <p:nvPr/>
          </p:nvSpPr>
          <p:spPr>
            <a:xfrm>
              <a:off x="6608200" y="4500030"/>
              <a:ext cx="265183" cy="94063"/>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257" name="rc257"/>
            <p:cNvSpPr/>
            <p:nvPr/>
          </p:nvSpPr>
          <p:spPr>
            <a:xfrm>
              <a:off x="6873384" y="4500030"/>
              <a:ext cx="265183" cy="94063"/>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258" name="rc258"/>
            <p:cNvSpPr/>
            <p:nvPr/>
          </p:nvSpPr>
          <p:spPr>
            <a:xfrm>
              <a:off x="7138568" y="4500030"/>
              <a:ext cx="265183" cy="94063"/>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259" name="rc259"/>
            <p:cNvSpPr/>
            <p:nvPr/>
          </p:nvSpPr>
          <p:spPr>
            <a:xfrm>
              <a:off x="7403752" y="4500030"/>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60" name="rc260"/>
            <p:cNvSpPr/>
            <p:nvPr/>
          </p:nvSpPr>
          <p:spPr>
            <a:xfrm>
              <a:off x="7668936" y="4500030"/>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61" name="rc261"/>
            <p:cNvSpPr/>
            <p:nvPr/>
          </p:nvSpPr>
          <p:spPr>
            <a:xfrm>
              <a:off x="7934120" y="4500030"/>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262" name="rc262"/>
            <p:cNvSpPr/>
            <p:nvPr/>
          </p:nvSpPr>
          <p:spPr>
            <a:xfrm>
              <a:off x="8199303" y="4500030"/>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63" name="rc263"/>
            <p:cNvSpPr/>
            <p:nvPr/>
          </p:nvSpPr>
          <p:spPr>
            <a:xfrm>
              <a:off x="8464487" y="4500030"/>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64" name="rc264"/>
            <p:cNvSpPr/>
            <p:nvPr/>
          </p:nvSpPr>
          <p:spPr>
            <a:xfrm>
              <a:off x="1834889" y="4311903"/>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65" name="rc265"/>
            <p:cNvSpPr/>
            <p:nvPr/>
          </p:nvSpPr>
          <p:spPr>
            <a:xfrm>
              <a:off x="2100073" y="4311903"/>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66" name="rc266"/>
            <p:cNvSpPr/>
            <p:nvPr/>
          </p:nvSpPr>
          <p:spPr>
            <a:xfrm>
              <a:off x="2365257" y="4311903"/>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67" name="rc267"/>
            <p:cNvSpPr/>
            <p:nvPr/>
          </p:nvSpPr>
          <p:spPr>
            <a:xfrm>
              <a:off x="2630441" y="4311903"/>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268" name="rc268"/>
            <p:cNvSpPr/>
            <p:nvPr/>
          </p:nvSpPr>
          <p:spPr>
            <a:xfrm>
              <a:off x="2895625" y="4311903"/>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69" name="rc269"/>
            <p:cNvSpPr/>
            <p:nvPr/>
          </p:nvSpPr>
          <p:spPr>
            <a:xfrm>
              <a:off x="3160809" y="4311903"/>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270" name="rc270"/>
            <p:cNvSpPr/>
            <p:nvPr/>
          </p:nvSpPr>
          <p:spPr>
            <a:xfrm>
              <a:off x="3425993" y="4311903"/>
              <a:ext cx="265183" cy="9406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271" name="rc271"/>
            <p:cNvSpPr/>
            <p:nvPr/>
          </p:nvSpPr>
          <p:spPr>
            <a:xfrm>
              <a:off x="3691177" y="4311903"/>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72" name="rc272"/>
            <p:cNvSpPr/>
            <p:nvPr/>
          </p:nvSpPr>
          <p:spPr>
            <a:xfrm>
              <a:off x="3956361" y="4311903"/>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73" name="rc273"/>
            <p:cNvSpPr/>
            <p:nvPr/>
          </p:nvSpPr>
          <p:spPr>
            <a:xfrm>
              <a:off x="4221545" y="4311903"/>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74" name="rc274"/>
            <p:cNvSpPr/>
            <p:nvPr/>
          </p:nvSpPr>
          <p:spPr>
            <a:xfrm>
              <a:off x="4486728" y="4311903"/>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275" name="rc275"/>
            <p:cNvSpPr/>
            <p:nvPr/>
          </p:nvSpPr>
          <p:spPr>
            <a:xfrm>
              <a:off x="4751912" y="4311903"/>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76" name="rc276"/>
            <p:cNvSpPr/>
            <p:nvPr/>
          </p:nvSpPr>
          <p:spPr>
            <a:xfrm>
              <a:off x="5017096" y="4311903"/>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77" name="rc277"/>
            <p:cNvSpPr/>
            <p:nvPr/>
          </p:nvSpPr>
          <p:spPr>
            <a:xfrm>
              <a:off x="5282280" y="4311903"/>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78" name="rc278"/>
            <p:cNvSpPr/>
            <p:nvPr/>
          </p:nvSpPr>
          <p:spPr>
            <a:xfrm>
              <a:off x="5547464" y="4311903"/>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79" name="rc279"/>
            <p:cNvSpPr/>
            <p:nvPr/>
          </p:nvSpPr>
          <p:spPr>
            <a:xfrm>
              <a:off x="5812648" y="4311903"/>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80" name="rc280"/>
            <p:cNvSpPr/>
            <p:nvPr/>
          </p:nvSpPr>
          <p:spPr>
            <a:xfrm>
              <a:off x="6077832" y="4311903"/>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81" name="rc281"/>
            <p:cNvSpPr/>
            <p:nvPr/>
          </p:nvSpPr>
          <p:spPr>
            <a:xfrm>
              <a:off x="6343016" y="4311903"/>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82" name="rc282"/>
            <p:cNvSpPr/>
            <p:nvPr/>
          </p:nvSpPr>
          <p:spPr>
            <a:xfrm>
              <a:off x="6608200" y="4311903"/>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83" name="rc283"/>
            <p:cNvSpPr/>
            <p:nvPr/>
          </p:nvSpPr>
          <p:spPr>
            <a:xfrm>
              <a:off x="6873384" y="4311903"/>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84" name="rc284"/>
            <p:cNvSpPr/>
            <p:nvPr/>
          </p:nvSpPr>
          <p:spPr>
            <a:xfrm>
              <a:off x="7138568" y="4311903"/>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85" name="rc285"/>
            <p:cNvSpPr/>
            <p:nvPr/>
          </p:nvSpPr>
          <p:spPr>
            <a:xfrm>
              <a:off x="7403752" y="4311903"/>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86" name="rc286"/>
            <p:cNvSpPr/>
            <p:nvPr/>
          </p:nvSpPr>
          <p:spPr>
            <a:xfrm>
              <a:off x="7668936" y="4311903"/>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87" name="rc287"/>
            <p:cNvSpPr/>
            <p:nvPr/>
          </p:nvSpPr>
          <p:spPr>
            <a:xfrm>
              <a:off x="7934120" y="4311903"/>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88" name="rc288"/>
            <p:cNvSpPr/>
            <p:nvPr/>
          </p:nvSpPr>
          <p:spPr>
            <a:xfrm>
              <a:off x="8199303" y="4311903"/>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89" name="rc289"/>
            <p:cNvSpPr/>
            <p:nvPr/>
          </p:nvSpPr>
          <p:spPr>
            <a:xfrm>
              <a:off x="8464487" y="4311903"/>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90" name="rc290"/>
            <p:cNvSpPr/>
            <p:nvPr/>
          </p:nvSpPr>
          <p:spPr>
            <a:xfrm>
              <a:off x="1834889" y="2900953"/>
              <a:ext cx="265183" cy="94063"/>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291" name="rc291"/>
            <p:cNvSpPr/>
            <p:nvPr/>
          </p:nvSpPr>
          <p:spPr>
            <a:xfrm>
              <a:off x="2100073" y="2900953"/>
              <a:ext cx="265183" cy="94063"/>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292" name="rc292"/>
            <p:cNvSpPr/>
            <p:nvPr/>
          </p:nvSpPr>
          <p:spPr>
            <a:xfrm>
              <a:off x="2365257" y="2900953"/>
              <a:ext cx="265183" cy="94063"/>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293" name="rc293"/>
            <p:cNvSpPr/>
            <p:nvPr/>
          </p:nvSpPr>
          <p:spPr>
            <a:xfrm>
              <a:off x="2630441" y="2900953"/>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94" name="rc294"/>
            <p:cNvSpPr/>
            <p:nvPr/>
          </p:nvSpPr>
          <p:spPr>
            <a:xfrm>
              <a:off x="2895625" y="2900953"/>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95" name="rc295"/>
            <p:cNvSpPr/>
            <p:nvPr/>
          </p:nvSpPr>
          <p:spPr>
            <a:xfrm>
              <a:off x="3160809" y="2900953"/>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96" name="rc296"/>
            <p:cNvSpPr/>
            <p:nvPr/>
          </p:nvSpPr>
          <p:spPr>
            <a:xfrm>
              <a:off x="3425993" y="2900953"/>
              <a:ext cx="265183" cy="9406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297" name="rc297"/>
            <p:cNvSpPr/>
            <p:nvPr/>
          </p:nvSpPr>
          <p:spPr>
            <a:xfrm>
              <a:off x="3691177" y="2900953"/>
              <a:ext cx="265183" cy="9406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298" name="rc298"/>
            <p:cNvSpPr/>
            <p:nvPr/>
          </p:nvSpPr>
          <p:spPr>
            <a:xfrm>
              <a:off x="3956361" y="2900953"/>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99" name="rc299"/>
            <p:cNvSpPr/>
            <p:nvPr/>
          </p:nvSpPr>
          <p:spPr>
            <a:xfrm>
              <a:off x="4221545" y="2900953"/>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300" name="rc300"/>
            <p:cNvSpPr/>
            <p:nvPr/>
          </p:nvSpPr>
          <p:spPr>
            <a:xfrm>
              <a:off x="4486728" y="2900953"/>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01" name="rc301"/>
            <p:cNvSpPr/>
            <p:nvPr/>
          </p:nvSpPr>
          <p:spPr>
            <a:xfrm>
              <a:off x="4751912" y="290095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02" name="rc302"/>
            <p:cNvSpPr/>
            <p:nvPr/>
          </p:nvSpPr>
          <p:spPr>
            <a:xfrm>
              <a:off x="5017096" y="2900953"/>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03" name="rc303"/>
            <p:cNvSpPr/>
            <p:nvPr/>
          </p:nvSpPr>
          <p:spPr>
            <a:xfrm>
              <a:off x="5282280" y="2900953"/>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04" name="rc304"/>
            <p:cNvSpPr/>
            <p:nvPr/>
          </p:nvSpPr>
          <p:spPr>
            <a:xfrm>
              <a:off x="5547464" y="2900953"/>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05" name="rc305"/>
            <p:cNvSpPr/>
            <p:nvPr/>
          </p:nvSpPr>
          <p:spPr>
            <a:xfrm>
              <a:off x="5812648" y="2900953"/>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06" name="rc306"/>
            <p:cNvSpPr/>
            <p:nvPr/>
          </p:nvSpPr>
          <p:spPr>
            <a:xfrm>
              <a:off x="6077832" y="2900953"/>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307" name="rc307"/>
            <p:cNvSpPr/>
            <p:nvPr/>
          </p:nvSpPr>
          <p:spPr>
            <a:xfrm>
              <a:off x="6343016" y="2900953"/>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08" name="rc308"/>
            <p:cNvSpPr/>
            <p:nvPr/>
          </p:nvSpPr>
          <p:spPr>
            <a:xfrm>
              <a:off x="6608200" y="2900953"/>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09" name="rc309"/>
            <p:cNvSpPr/>
            <p:nvPr/>
          </p:nvSpPr>
          <p:spPr>
            <a:xfrm>
              <a:off x="6873384" y="2900953"/>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310" name="rc310"/>
            <p:cNvSpPr/>
            <p:nvPr/>
          </p:nvSpPr>
          <p:spPr>
            <a:xfrm>
              <a:off x="7138568" y="2900953"/>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311" name="rc311"/>
            <p:cNvSpPr/>
            <p:nvPr/>
          </p:nvSpPr>
          <p:spPr>
            <a:xfrm>
              <a:off x="7403752" y="2900953"/>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312" name="rc312"/>
            <p:cNvSpPr/>
            <p:nvPr/>
          </p:nvSpPr>
          <p:spPr>
            <a:xfrm>
              <a:off x="7668936" y="2900953"/>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313" name="rc313"/>
            <p:cNvSpPr/>
            <p:nvPr/>
          </p:nvSpPr>
          <p:spPr>
            <a:xfrm>
              <a:off x="7934120" y="2900953"/>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314" name="rc314"/>
            <p:cNvSpPr/>
            <p:nvPr/>
          </p:nvSpPr>
          <p:spPr>
            <a:xfrm>
              <a:off x="8199303" y="2900953"/>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15" name="rc315"/>
            <p:cNvSpPr/>
            <p:nvPr/>
          </p:nvSpPr>
          <p:spPr>
            <a:xfrm>
              <a:off x="8464487" y="2900953"/>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16" name="rc316"/>
            <p:cNvSpPr/>
            <p:nvPr/>
          </p:nvSpPr>
          <p:spPr>
            <a:xfrm>
              <a:off x="1834889" y="5064410"/>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317" name="rc317"/>
            <p:cNvSpPr/>
            <p:nvPr/>
          </p:nvSpPr>
          <p:spPr>
            <a:xfrm>
              <a:off x="2100073" y="5064410"/>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318" name="rc318"/>
            <p:cNvSpPr/>
            <p:nvPr/>
          </p:nvSpPr>
          <p:spPr>
            <a:xfrm>
              <a:off x="2365257" y="5064410"/>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319" name="rc319"/>
            <p:cNvSpPr/>
            <p:nvPr/>
          </p:nvSpPr>
          <p:spPr>
            <a:xfrm>
              <a:off x="2630441" y="5064410"/>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20" name="rc320"/>
            <p:cNvSpPr/>
            <p:nvPr/>
          </p:nvSpPr>
          <p:spPr>
            <a:xfrm>
              <a:off x="2895625" y="5064410"/>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21" name="rc321"/>
            <p:cNvSpPr/>
            <p:nvPr/>
          </p:nvSpPr>
          <p:spPr>
            <a:xfrm>
              <a:off x="3160809" y="506441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22" name="rc322"/>
            <p:cNvSpPr/>
            <p:nvPr/>
          </p:nvSpPr>
          <p:spPr>
            <a:xfrm>
              <a:off x="3425993" y="5064410"/>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323" name="rc323"/>
            <p:cNvSpPr/>
            <p:nvPr/>
          </p:nvSpPr>
          <p:spPr>
            <a:xfrm>
              <a:off x="3691177" y="5064410"/>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324" name="rc324"/>
            <p:cNvSpPr/>
            <p:nvPr/>
          </p:nvSpPr>
          <p:spPr>
            <a:xfrm>
              <a:off x="3956361" y="5064410"/>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325" name="rc325"/>
            <p:cNvSpPr/>
            <p:nvPr/>
          </p:nvSpPr>
          <p:spPr>
            <a:xfrm>
              <a:off x="4221545" y="5064410"/>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326" name="rc326"/>
            <p:cNvSpPr/>
            <p:nvPr/>
          </p:nvSpPr>
          <p:spPr>
            <a:xfrm>
              <a:off x="4486728" y="5064410"/>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327" name="rc327"/>
            <p:cNvSpPr/>
            <p:nvPr/>
          </p:nvSpPr>
          <p:spPr>
            <a:xfrm>
              <a:off x="4751912" y="5064410"/>
              <a:ext cx="265183" cy="94063"/>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328" name="rc328"/>
            <p:cNvSpPr/>
            <p:nvPr/>
          </p:nvSpPr>
          <p:spPr>
            <a:xfrm>
              <a:off x="5017096" y="5064410"/>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329" name="rc329"/>
            <p:cNvSpPr/>
            <p:nvPr/>
          </p:nvSpPr>
          <p:spPr>
            <a:xfrm>
              <a:off x="5282280" y="5064410"/>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30" name="rc330"/>
            <p:cNvSpPr/>
            <p:nvPr/>
          </p:nvSpPr>
          <p:spPr>
            <a:xfrm>
              <a:off x="5547464" y="5064410"/>
              <a:ext cx="265183" cy="9406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331" name="rc331"/>
            <p:cNvSpPr/>
            <p:nvPr/>
          </p:nvSpPr>
          <p:spPr>
            <a:xfrm>
              <a:off x="5812648" y="5064410"/>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332" name="rc332"/>
            <p:cNvSpPr/>
            <p:nvPr/>
          </p:nvSpPr>
          <p:spPr>
            <a:xfrm>
              <a:off x="6077832" y="5064410"/>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333" name="rc333"/>
            <p:cNvSpPr/>
            <p:nvPr/>
          </p:nvSpPr>
          <p:spPr>
            <a:xfrm>
              <a:off x="6343016" y="5064410"/>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34" name="rc334"/>
            <p:cNvSpPr/>
            <p:nvPr/>
          </p:nvSpPr>
          <p:spPr>
            <a:xfrm>
              <a:off x="6608200" y="5064410"/>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335" name="rc335"/>
            <p:cNvSpPr/>
            <p:nvPr/>
          </p:nvSpPr>
          <p:spPr>
            <a:xfrm>
              <a:off x="6873384" y="5064410"/>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336" name="rc336"/>
            <p:cNvSpPr/>
            <p:nvPr/>
          </p:nvSpPr>
          <p:spPr>
            <a:xfrm>
              <a:off x="7138568" y="5064410"/>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337" name="rc337"/>
            <p:cNvSpPr/>
            <p:nvPr/>
          </p:nvSpPr>
          <p:spPr>
            <a:xfrm>
              <a:off x="7403752" y="5064410"/>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338" name="rc338"/>
            <p:cNvSpPr/>
            <p:nvPr/>
          </p:nvSpPr>
          <p:spPr>
            <a:xfrm>
              <a:off x="7668936" y="5064410"/>
              <a:ext cx="265183" cy="94063"/>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339" name="rc339"/>
            <p:cNvSpPr/>
            <p:nvPr/>
          </p:nvSpPr>
          <p:spPr>
            <a:xfrm>
              <a:off x="7934120" y="5064410"/>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340" name="rc340"/>
            <p:cNvSpPr/>
            <p:nvPr/>
          </p:nvSpPr>
          <p:spPr>
            <a:xfrm>
              <a:off x="8199303" y="5064410"/>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341" name="rc341"/>
            <p:cNvSpPr/>
            <p:nvPr/>
          </p:nvSpPr>
          <p:spPr>
            <a:xfrm>
              <a:off x="8464487" y="5064410"/>
              <a:ext cx="265183" cy="94063"/>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342" name="rc342"/>
            <p:cNvSpPr/>
            <p:nvPr/>
          </p:nvSpPr>
          <p:spPr>
            <a:xfrm>
              <a:off x="1834889" y="5346600"/>
              <a:ext cx="265183" cy="94063"/>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343" name="rc343"/>
            <p:cNvSpPr/>
            <p:nvPr/>
          </p:nvSpPr>
          <p:spPr>
            <a:xfrm>
              <a:off x="2100073" y="5346600"/>
              <a:ext cx="265183" cy="94063"/>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344" name="rc344"/>
            <p:cNvSpPr/>
            <p:nvPr/>
          </p:nvSpPr>
          <p:spPr>
            <a:xfrm>
              <a:off x="2365257" y="5346600"/>
              <a:ext cx="265183" cy="94063"/>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345" name="rc345"/>
            <p:cNvSpPr/>
            <p:nvPr/>
          </p:nvSpPr>
          <p:spPr>
            <a:xfrm>
              <a:off x="2630441" y="5346600"/>
              <a:ext cx="265183" cy="94063"/>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346" name="rc346"/>
            <p:cNvSpPr/>
            <p:nvPr/>
          </p:nvSpPr>
          <p:spPr>
            <a:xfrm>
              <a:off x="2895625" y="5346600"/>
              <a:ext cx="265183" cy="9406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347" name="rc347"/>
            <p:cNvSpPr/>
            <p:nvPr/>
          </p:nvSpPr>
          <p:spPr>
            <a:xfrm>
              <a:off x="3160809" y="5346600"/>
              <a:ext cx="265183" cy="9406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348" name="rc348"/>
            <p:cNvSpPr/>
            <p:nvPr/>
          </p:nvSpPr>
          <p:spPr>
            <a:xfrm>
              <a:off x="3425993" y="5346600"/>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349" name="rc349"/>
            <p:cNvSpPr/>
            <p:nvPr/>
          </p:nvSpPr>
          <p:spPr>
            <a:xfrm>
              <a:off x="3691177" y="5346600"/>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350" name="rc350"/>
            <p:cNvSpPr/>
            <p:nvPr/>
          </p:nvSpPr>
          <p:spPr>
            <a:xfrm>
              <a:off x="3956361" y="5346600"/>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351" name="rc351"/>
            <p:cNvSpPr/>
            <p:nvPr/>
          </p:nvSpPr>
          <p:spPr>
            <a:xfrm>
              <a:off x="4221545" y="5346600"/>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352" name="rc352"/>
            <p:cNvSpPr/>
            <p:nvPr/>
          </p:nvSpPr>
          <p:spPr>
            <a:xfrm>
              <a:off x="4486728" y="5346600"/>
              <a:ext cx="265183" cy="9406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353" name="rc353"/>
            <p:cNvSpPr/>
            <p:nvPr/>
          </p:nvSpPr>
          <p:spPr>
            <a:xfrm>
              <a:off x="4751912" y="5346600"/>
              <a:ext cx="265183" cy="9406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354" name="rc354"/>
            <p:cNvSpPr/>
            <p:nvPr/>
          </p:nvSpPr>
          <p:spPr>
            <a:xfrm>
              <a:off x="5017096" y="5346600"/>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355" name="rc355"/>
            <p:cNvSpPr/>
            <p:nvPr/>
          </p:nvSpPr>
          <p:spPr>
            <a:xfrm>
              <a:off x="5282280" y="5346600"/>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356" name="rc356"/>
            <p:cNvSpPr/>
            <p:nvPr/>
          </p:nvSpPr>
          <p:spPr>
            <a:xfrm>
              <a:off x="5547464" y="5346600"/>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357" name="rc357"/>
            <p:cNvSpPr/>
            <p:nvPr/>
          </p:nvSpPr>
          <p:spPr>
            <a:xfrm>
              <a:off x="5812648" y="5346600"/>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358" name="rc358"/>
            <p:cNvSpPr/>
            <p:nvPr/>
          </p:nvSpPr>
          <p:spPr>
            <a:xfrm>
              <a:off x="6077832" y="5346600"/>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359" name="rc359"/>
            <p:cNvSpPr/>
            <p:nvPr/>
          </p:nvSpPr>
          <p:spPr>
            <a:xfrm>
              <a:off x="6343016" y="5346600"/>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360" name="rc360"/>
            <p:cNvSpPr/>
            <p:nvPr/>
          </p:nvSpPr>
          <p:spPr>
            <a:xfrm>
              <a:off x="6608200" y="5346600"/>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361" name="rc361"/>
            <p:cNvSpPr/>
            <p:nvPr/>
          </p:nvSpPr>
          <p:spPr>
            <a:xfrm>
              <a:off x="6873384" y="5346600"/>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362" name="rc362"/>
            <p:cNvSpPr/>
            <p:nvPr/>
          </p:nvSpPr>
          <p:spPr>
            <a:xfrm>
              <a:off x="7138568" y="5346600"/>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363" name="rc363"/>
            <p:cNvSpPr/>
            <p:nvPr/>
          </p:nvSpPr>
          <p:spPr>
            <a:xfrm>
              <a:off x="7403752" y="5346600"/>
              <a:ext cx="265183" cy="94063"/>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364" name="rc364"/>
            <p:cNvSpPr/>
            <p:nvPr/>
          </p:nvSpPr>
          <p:spPr>
            <a:xfrm>
              <a:off x="7668936" y="5346600"/>
              <a:ext cx="265183" cy="94063"/>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365" name="rc365"/>
            <p:cNvSpPr/>
            <p:nvPr/>
          </p:nvSpPr>
          <p:spPr>
            <a:xfrm>
              <a:off x="7934120" y="5346600"/>
              <a:ext cx="265183" cy="94063"/>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366" name="rc366"/>
            <p:cNvSpPr/>
            <p:nvPr/>
          </p:nvSpPr>
          <p:spPr>
            <a:xfrm>
              <a:off x="8199303" y="5346600"/>
              <a:ext cx="265183" cy="94063"/>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367" name="rc367"/>
            <p:cNvSpPr/>
            <p:nvPr/>
          </p:nvSpPr>
          <p:spPr>
            <a:xfrm>
              <a:off x="8464487" y="5346600"/>
              <a:ext cx="265183" cy="94063"/>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368" name="rc368"/>
            <p:cNvSpPr/>
            <p:nvPr/>
          </p:nvSpPr>
          <p:spPr>
            <a:xfrm>
              <a:off x="1834889" y="4876283"/>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369" name="rc369"/>
            <p:cNvSpPr/>
            <p:nvPr/>
          </p:nvSpPr>
          <p:spPr>
            <a:xfrm>
              <a:off x="2100073" y="4876283"/>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370" name="rc370"/>
            <p:cNvSpPr/>
            <p:nvPr/>
          </p:nvSpPr>
          <p:spPr>
            <a:xfrm>
              <a:off x="2365257" y="4876283"/>
              <a:ext cx="265183" cy="94063"/>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371" name="rc371"/>
            <p:cNvSpPr/>
            <p:nvPr/>
          </p:nvSpPr>
          <p:spPr>
            <a:xfrm>
              <a:off x="2630441" y="4876283"/>
              <a:ext cx="265183" cy="94063"/>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372" name="rc372"/>
            <p:cNvSpPr/>
            <p:nvPr/>
          </p:nvSpPr>
          <p:spPr>
            <a:xfrm>
              <a:off x="2895625" y="4876283"/>
              <a:ext cx="265183" cy="94063"/>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373" name="rc373"/>
            <p:cNvSpPr/>
            <p:nvPr/>
          </p:nvSpPr>
          <p:spPr>
            <a:xfrm>
              <a:off x="3160809" y="4876283"/>
              <a:ext cx="265183" cy="94063"/>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374" name="rc374"/>
            <p:cNvSpPr/>
            <p:nvPr/>
          </p:nvSpPr>
          <p:spPr>
            <a:xfrm>
              <a:off x="3425993" y="4876283"/>
              <a:ext cx="265183" cy="94063"/>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375" name="rc375"/>
            <p:cNvSpPr/>
            <p:nvPr/>
          </p:nvSpPr>
          <p:spPr>
            <a:xfrm>
              <a:off x="3691177" y="4876283"/>
              <a:ext cx="265183" cy="94063"/>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376" name="rc376"/>
            <p:cNvSpPr/>
            <p:nvPr/>
          </p:nvSpPr>
          <p:spPr>
            <a:xfrm>
              <a:off x="3956361" y="4876283"/>
              <a:ext cx="265183" cy="94063"/>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377" name="rc377"/>
            <p:cNvSpPr/>
            <p:nvPr/>
          </p:nvSpPr>
          <p:spPr>
            <a:xfrm>
              <a:off x="4221545" y="4876283"/>
              <a:ext cx="265183" cy="94063"/>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378" name="rc378"/>
            <p:cNvSpPr/>
            <p:nvPr/>
          </p:nvSpPr>
          <p:spPr>
            <a:xfrm>
              <a:off x="4486728" y="4876283"/>
              <a:ext cx="265183" cy="94063"/>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379" name="rc379"/>
            <p:cNvSpPr/>
            <p:nvPr/>
          </p:nvSpPr>
          <p:spPr>
            <a:xfrm>
              <a:off x="4751912" y="4876283"/>
              <a:ext cx="265183" cy="94063"/>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380" name="rc380"/>
            <p:cNvSpPr/>
            <p:nvPr/>
          </p:nvSpPr>
          <p:spPr>
            <a:xfrm>
              <a:off x="5017096" y="4876283"/>
              <a:ext cx="265183" cy="94063"/>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381" name="rc381"/>
            <p:cNvSpPr/>
            <p:nvPr/>
          </p:nvSpPr>
          <p:spPr>
            <a:xfrm>
              <a:off x="5282280" y="4876283"/>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382" name="rc382"/>
            <p:cNvSpPr/>
            <p:nvPr/>
          </p:nvSpPr>
          <p:spPr>
            <a:xfrm>
              <a:off x="5547464" y="4876283"/>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83" name="rc383"/>
            <p:cNvSpPr/>
            <p:nvPr/>
          </p:nvSpPr>
          <p:spPr>
            <a:xfrm>
              <a:off x="5812648" y="4876283"/>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384" name="rc384"/>
            <p:cNvSpPr/>
            <p:nvPr/>
          </p:nvSpPr>
          <p:spPr>
            <a:xfrm>
              <a:off x="6077832" y="4876283"/>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85" name="rc385"/>
            <p:cNvSpPr/>
            <p:nvPr/>
          </p:nvSpPr>
          <p:spPr>
            <a:xfrm>
              <a:off x="6343016" y="4876283"/>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86" name="rc386"/>
            <p:cNvSpPr/>
            <p:nvPr/>
          </p:nvSpPr>
          <p:spPr>
            <a:xfrm>
              <a:off x="6608200" y="4876283"/>
              <a:ext cx="265183" cy="94063"/>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387" name="rc387"/>
            <p:cNvSpPr/>
            <p:nvPr/>
          </p:nvSpPr>
          <p:spPr>
            <a:xfrm>
              <a:off x="6873384" y="4876283"/>
              <a:ext cx="265183" cy="9406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388" name="rc388"/>
            <p:cNvSpPr/>
            <p:nvPr/>
          </p:nvSpPr>
          <p:spPr>
            <a:xfrm>
              <a:off x="7138568" y="4876283"/>
              <a:ext cx="265183" cy="94063"/>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389" name="rc389"/>
            <p:cNvSpPr/>
            <p:nvPr/>
          </p:nvSpPr>
          <p:spPr>
            <a:xfrm>
              <a:off x="7403752" y="4876283"/>
              <a:ext cx="265183" cy="9406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390" name="rc390"/>
            <p:cNvSpPr/>
            <p:nvPr/>
          </p:nvSpPr>
          <p:spPr>
            <a:xfrm>
              <a:off x="7668936" y="4876283"/>
              <a:ext cx="265183" cy="9406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391" name="rc391"/>
            <p:cNvSpPr/>
            <p:nvPr/>
          </p:nvSpPr>
          <p:spPr>
            <a:xfrm>
              <a:off x="7934120" y="4876283"/>
              <a:ext cx="265183" cy="9406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392" name="rc392"/>
            <p:cNvSpPr/>
            <p:nvPr/>
          </p:nvSpPr>
          <p:spPr>
            <a:xfrm>
              <a:off x="8199303" y="4876283"/>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93" name="rc393"/>
            <p:cNvSpPr/>
            <p:nvPr/>
          </p:nvSpPr>
          <p:spPr>
            <a:xfrm>
              <a:off x="8464487" y="4876283"/>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394" name="rc394"/>
            <p:cNvSpPr/>
            <p:nvPr/>
          </p:nvSpPr>
          <p:spPr>
            <a:xfrm>
              <a:off x="1834889" y="1584067"/>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95" name="rc395"/>
            <p:cNvSpPr/>
            <p:nvPr/>
          </p:nvSpPr>
          <p:spPr>
            <a:xfrm>
              <a:off x="2100073" y="1584067"/>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96" name="rc396"/>
            <p:cNvSpPr/>
            <p:nvPr/>
          </p:nvSpPr>
          <p:spPr>
            <a:xfrm>
              <a:off x="2365257" y="1584067"/>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97" name="rc397"/>
            <p:cNvSpPr/>
            <p:nvPr/>
          </p:nvSpPr>
          <p:spPr>
            <a:xfrm>
              <a:off x="2630441" y="1584067"/>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98" name="rc398"/>
            <p:cNvSpPr/>
            <p:nvPr/>
          </p:nvSpPr>
          <p:spPr>
            <a:xfrm>
              <a:off x="2895625" y="158406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99" name="rc399"/>
            <p:cNvSpPr/>
            <p:nvPr/>
          </p:nvSpPr>
          <p:spPr>
            <a:xfrm>
              <a:off x="3160809" y="158406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00" name="rc400"/>
            <p:cNvSpPr/>
            <p:nvPr/>
          </p:nvSpPr>
          <p:spPr>
            <a:xfrm>
              <a:off x="3425993" y="1584067"/>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01" name="rc401"/>
            <p:cNvSpPr/>
            <p:nvPr/>
          </p:nvSpPr>
          <p:spPr>
            <a:xfrm>
              <a:off x="3691177" y="1584067"/>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02" name="rc402"/>
            <p:cNvSpPr/>
            <p:nvPr/>
          </p:nvSpPr>
          <p:spPr>
            <a:xfrm>
              <a:off x="3956361" y="1584067"/>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03" name="rc403"/>
            <p:cNvSpPr/>
            <p:nvPr/>
          </p:nvSpPr>
          <p:spPr>
            <a:xfrm>
              <a:off x="4221545" y="158406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04" name="rc404"/>
            <p:cNvSpPr/>
            <p:nvPr/>
          </p:nvSpPr>
          <p:spPr>
            <a:xfrm>
              <a:off x="4486728" y="158406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05" name="rc405"/>
            <p:cNvSpPr/>
            <p:nvPr/>
          </p:nvSpPr>
          <p:spPr>
            <a:xfrm>
              <a:off x="4751912" y="158406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06" name="rc406"/>
            <p:cNvSpPr/>
            <p:nvPr/>
          </p:nvSpPr>
          <p:spPr>
            <a:xfrm>
              <a:off x="5017096" y="158406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07" name="rc407"/>
            <p:cNvSpPr/>
            <p:nvPr/>
          </p:nvSpPr>
          <p:spPr>
            <a:xfrm>
              <a:off x="5282280" y="1584067"/>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08" name="rc408"/>
            <p:cNvSpPr/>
            <p:nvPr/>
          </p:nvSpPr>
          <p:spPr>
            <a:xfrm>
              <a:off x="5547464" y="1584067"/>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09" name="rc409"/>
            <p:cNvSpPr/>
            <p:nvPr/>
          </p:nvSpPr>
          <p:spPr>
            <a:xfrm>
              <a:off x="5812648" y="158406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10" name="rc410"/>
            <p:cNvSpPr/>
            <p:nvPr/>
          </p:nvSpPr>
          <p:spPr>
            <a:xfrm>
              <a:off x="6077832" y="158406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1" name="rc411"/>
            <p:cNvSpPr/>
            <p:nvPr/>
          </p:nvSpPr>
          <p:spPr>
            <a:xfrm>
              <a:off x="6343016" y="158406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12" name="rc412"/>
            <p:cNvSpPr/>
            <p:nvPr/>
          </p:nvSpPr>
          <p:spPr>
            <a:xfrm>
              <a:off x="6608200" y="158406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13" name="rc413"/>
            <p:cNvSpPr/>
            <p:nvPr/>
          </p:nvSpPr>
          <p:spPr>
            <a:xfrm>
              <a:off x="6873384" y="158406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14" name="rc414"/>
            <p:cNvSpPr/>
            <p:nvPr/>
          </p:nvSpPr>
          <p:spPr>
            <a:xfrm>
              <a:off x="7138568" y="158406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15" name="rc415"/>
            <p:cNvSpPr/>
            <p:nvPr/>
          </p:nvSpPr>
          <p:spPr>
            <a:xfrm>
              <a:off x="7403752" y="158406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16" name="rc416"/>
            <p:cNvSpPr/>
            <p:nvPr/>
          </p:nvSpPr>
          <p:spPr>
            <a:xfrm>
              <a:off x="7668936" y="158406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17" name="rc417"/>
            <p:cNvSpPr/>
            <p:nvPr/>
          </p:nvSpPr>
          <p:spPr>
            <a:xfrm>
              <a:off x="7934120" y="158406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18" name="rc418"/>
            <p:cNvSpPr/>
            <p:nvPr/>
          </p:nvSpPr>
          <p:spPr>
            <a:xfrm>
              <a:off x="8199303" y="158406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19" name="rc419"/>
            <p:cNvSpPr/>
            <p:nvPr/>
          </p:nvSpPr>
          <p:spPr>
            <a:xfrm>
              <a:off x="8464487" y="158406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20" name="rc420"/>
            <p:cNvSpPr/>
            <p:nvPr/>
          </p:nvSpPr>
          <p:spPr>
            <a:xfrm>
              <a:off x="1834889" y="2524700"/>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21" name="rc421"/>
            <p:cNvSpPr/>
            <p:nvPr/>
          </p:nvSpPr>
          <p:spPr>
            <a:xfrm>
              <a:off x="2100073" y="252470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22" name="rc422"/>
            <p:cNvSpPr/>
            <p:nvPr/>
          </p:nvSpPr>
          <p:spPr>
            <a:xfrm>
              <a:off x="2365257" y="252470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23" name="rc423"/>
            <p:cNvSpPr/>
            <p:nvPr/>
          </p:nvSpPr>
          <p:spPr>
            <a:xfrm>
              <a:off x="2630441" y="252470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24" name="rc424"/>
            <p:cNvSpPr/>
            <p:nvPr/>
          </p:nvSpPr>
          <p:spPr>
            <a:xfrm>
              <a:off x="2895625" y="252470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25" name="rc425"/>
            <p:cNvSpPr/>
            <p:nvPr/>
          </p:nvSpPr>
          <p:spPr>
            <a:xfrm>
              <a:off x="3160809" y="252470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26" name="rc426"/>
            <p:cNvSpPr/>
            <p:nvPr/>
          </p:nvSpPr>
          <p:spPr>
            <a:xfrm>
              <a:off x="3425993" y="252470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27" name="rc427"/>
            <p:cNvSpPr/>
            <p:nvPr/>
          </p:nvSpPr>
          <p:spPr>
            <a:xfrm>
              <a:off x="3691177" y="252470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28" name="rc428"/>
            <p:cNvSpPr/>
            <p:nvPr/>
          </p:nvSpPr>
          <p:spPr>
            <a:xfrm>
              <a:off x="3956361" y="252470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29" name="rc429"/>
            <p:cNvSpPr/>
            <p:nvPr/>
          </p:nvSpPr>
          <p:spPr>
            <a:xfrm>
              <a:off x="4221545" y="252470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30" name="rc430"/>
            <p:cNvSpPr/>
            <p:nvPr/>
          </p:nvSpPr>
          <p:spPr>
            <a:xfrm>
              <a:off x="4486728" y="252470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31" name="rc431"/>
            <p:cNvSpPr/>
            <p:nvPr/>
          </p:nvSpPr>
          <p:spPr>
            <a:xfrm>
              <a:off x="4751912" y="2524700"/>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32" name="rc432"/>
            <p:cNvSpPr/>
            <p:nvPr/>
          </p:nvSpPr>
          <p:spPr>
            <a:xfrm>
              <a:off x="5017096" y="2524700"/>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33" name="rc433"/>
            <p:cNvSpPr/>
            <p:nvPr/>
          </p:nvSpPr>
          <p:spPr>
            <a:xfrm>
              <a:off x="5282280" y="252470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34" name="rc434"/>
            <p:cNvSpPr/>
            <p:nvPr/>
          </p:nvSpPr>
          <p:spPr>
            <a:xfrm>
              <a:off x="5547464" y="252470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35" name="rc435"/>
            <p:cNvSpPr/>
            <p:nvPr/>
          </p:nvSpPr>
          <p:spPr>
            <a:xfrm>
              <a:off x="5812648" y="2524700"/>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36" name="rc436"/>
            <p:cNvSpPr/>
            <p:nvPr/>
          </p:nvSpPr>
          <p:spPr>
            <a:xfrm>
              <a:off x="6077832" y="2524700"/>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37" name="rc437"/>
            <p:cNvSpPr/>
            <p:nvPr/>
          </p:nvSpPr>
          <p:spPr>
            <a:xfrm>
              <a:off x="6343016" y="2524700"/>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38" name="rc438"/>
            <p:cNvSpPr/>
            <p:nvPr/>
          </p:nvSpPr>
          <p:spPr>
            <a:xfrm>
              <a:off x="6608200" y="2524700"/>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39" name="rc439"/>
            <p:cNvSpPr/>
            <p:nvPr/>
          </p:nvSpPr>
          <p:spPr>
            <a:xfrm>
              <a:off x="6873384" y="2524700"/>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440" name="rc440"/>
            <p:cNvSpPr/>
            <p:nvPr/>
          </p:nvSpPr>
          <p:spPr>
            <a:xfrm>
              <a:off x="7138568" y="2524700"/>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441" name="rc441"/>
            <p:cNvSpPr/>
            <p:nvPr/>
          </p:nvSpPr>
          <p:spPr>
            <a:xfrm>
              <a:off x="7403752" y="252470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442" name="rc442"/>
            <p:cNvSpPr/>
            <p:nvPr/>
          </p:nvSpPr>
          <p:spPr>
            <a:xfrm>
              <a:off x="7668936" y="252470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443" name="rc443"/>
            <p:cNvSpPr/>
            <p:nvPr/>
          </p:nvSpPr>
          <p:spPr>
            <a:xfrm>
              <a:off x="7934120" y="2524700"/>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44" name="rc444"/>
            <p:cNvSpPr/>
            <p:nvPr/>
          </p:nvSpPr>
          <p:spPr>
            <a:xfrm>
              <a:off x="8199303" y="2524700"/>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45" name="rc445"/>
            <p:cNvSpPr/>
            <p:nvPr/>
          </p:nvSpPr>
          <p:spPr>
            <a:xfrm>
              <a:off x="8464487" y="2524700"/>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46" name="rc446"/>
            <p:cNvSpPr/>
            <p:nvPr/>
          </p:nvSpPr>
          <p:spPr>
            <a:xfrm>
              <a:off x="1834889" y="3841586"/>
              <a:ext cx="265183" cy="94063"/>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447" name="rc447"/>
            <p:cNvSpPr/>
            <p:nvPr/>
          </p:nvSpPr>
          <p:spPr>
            <a:xfrm>
              <a:off x="2100073" y="3841586"/>
              <a:ext cx="265183" cy="94063"/>
            </a:xfrm>
            <a:prstGeom prst="rect">
              <a:avLst/>
            </a:prstGeom>
            <a:solidFill>
              <a:srgbClr val="C7150A">
                <a:alpha val="100000"/>
              </a:srgbClr>
            </a:solidFill>
            <a:ln w="2710" cap="flat">
              <a:solidFill>
                <a:srgbClr val="FFFFFF">
                  <a:alpha val="100000"/>
                </a:srgbClr>
              </a:solidFill>
              <a:prstDash val="solid"/>
              <a:miter/>
            </a:ln>
          </p:spPr>
          <p:txBody>
            <a:bodyPr/>
            <a:lstStyle/>
            <a:p/>
          </p:txBody>
        </p:sp>
        <p:sp>
          <p:nvSpPr>
            <p:cNvPr id="448" name="rc448"/>
            <p:cNvSpPr/>
            <p:nvPr/>
          </p:nvSpPr>
          <p:spPr>
            <a:xfrm>
              <a:off x="2365257" y="3841586"/>
              <a:ext cx="265183" cy="94063"/>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449" name="rc449"/>
            <p:cNvSpPr/>
            <p:nvPr/>
          </p:nvSpPr>
          <p:spPr>
            <a:xfrm>
              <a:off x="2630441" y="3841586"/>
              <a:ext cx="265183" cy="94063"/>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450" name="rc450"/>
            <p:cNvSpPr/>
            <p:nvPr/>
          </p:nvSpPr>
          <p:spPr>
            <a:xfrm>
              <a:off x="2895625" y="3841586"/>
              <a:ext cx="265183" cy="94063"/>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451" name="rc451"/>
            <p:cNvSpPr/>
            <p:nvPr/>
          </p:nvSpPr>
          <p:spPr>
            <a:xfrm>
              <a:off x="3160809" y="3841586"/>
              <a:ext cx="265183" cy="94063"/>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452" name="rc452"/>
            <p:cNvSpPr/>
            <p:nvPr/>
          </p:nvSpPr>
          <p:spPr>
            <a:xfrm>
              <a:off x="3425993" y="3841586"/>
              <a:ext cx="265183" cy="94063"/>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453" name="rc453"/>
            <p:cNvSpPr/>
            <p:nvPr/>
          </p:nvSpPr>
          <p:spPr>
            <a:xfrm>
              <a:off x="3691177" y="3841586"/>
              <a:ext cx="265183" cy="94063"/>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454" name="rc454"/>
            <p:cNvSpPr/>
            <p:nvPr/>
          </p:nvSpPr>
          <p:spPr>
            <a:xfrm>
              <a:off x="3956361" y="3841586"/>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55" name="rc455"/>
            <p:cNvSpPr/>
            <p:nvPr/>
          </p:nvSpPr>
          <p:spPr>
            <a:xfrm>
              <a:off x="4221545" y="3841586"/>
              <a:ext cx="265183" cy="9406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456" name="rc456"/>
            <p:cNvSpPr/>
            <p:nvPr/>
          </p:nvSpPr>
          <p:spPr>
            <a:xfrm>
              <a:off x="4486728" y="3841586"/>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457" name="rc457"/>
            <p:cNvSpPr/>
            <p:nvPr/>
          </p:nvSpPr>
          <p:spPr>
            <a:xfrm>
              <a:off x="4751912" y="3841586"/>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458" name="rc458"/>
            <p:cNvSpPr/>
            <p:nvPr/>
          </p:nvSpPr>
          <p:spPr>
            <a:xfrm>
              <a:off x="5017096" y="3841586"/>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459" name="rc459"/>
            <p:cNvSpPr/>
            <p:nvPr/>
          </p:nvSpPr>
          <p:spPr>
            <a:xfrm>
              <a:off x="5282280" y="3841586"/>
              <a:ext cx="265183" cy="94063"/>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460" name="rc460"/>
            <p:cNvSpPr/>
            <p:nvPr/>
          </p:nvSpPr>
          <p:spPr>
            <a:xfrm>
              <a:off x="5547464" y="3841586"/>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61" name="rc461"/>
            <p:cNvSpPr/>
            <p:nvPr/>
          </p:nvSpPr>
          <p:spPr>
            <a:xfrm>
              <a:off x="5812648" y="3841586"/>
              <a:ext cx="265183" cy="94063"/>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462" name="rc462"/>
            <p:cNvSpPr/>
            <p:nvPr/>
          </p:nvSpPr>
          <p:spPr>
            <a:xfrm>
              <a:off x="6077832" y="3841586"/>
              <a:ext cx="265183" cy="9406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463" name="rc463"/>
            <p:cNvSpPr/>
            <p:nvPr/>
          </p:nvSpPr>
          <p:spPr>
            <a:xfrm>
              <a:off x="6343016" y="3841586"/>
              <a:ext cx="265183" cy="9406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464" name="rc464"/>
            <p:cNvSpPr/>
            <p:nvPr/>
          </p:nvSpPr>
          <p:spPr>
            <a:xfrm>
              <a:off x="6608200" y="3841586"/>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465" name="rc465"/>
            <p:cNvSpPr/>
            <p:nvPr/>
          </p:nvSpPr>
          <p:spPr>
            <a:xfrm>
              <a:off x="6873384" y="3841586"/>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466" name="rc466"/>
            <p:cNvSpPr/>
            <p:nvPr/>
          </p:nvSpPr>
          <p:spPr>
            <a:xfrm>
              <a:off x="7138568" y="3841586"/>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467" name="rc467"/>
            <p:cNvSpPr/>
            <p:nvPr/>
          </p:nvSpPr>
          <p:spPr>
            <a:xfrm>
              <a:off x="7403752" y="3841586"/>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468" name="rc468"/>
            <p:cNvSpPr/>
            <p:nvPr/>
          </p:nvSpPr>
          <p:spPr>
            <a:xfrm>
              <a:off x="7668936" y="3841586"/>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469" name="rc469"/>
            <p:cNvSpPr/>
            <p:nvPr/>
          </p:nvSpPr>
          <p:spPr>
            <a:xfrm>
              <a:off x="7934120" y="3841586"/>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470" name="rc470"/>
            <p:cNvSpPr/>
            <p:nvPr/>
          </p:nvSpPr>
          <p:spPr>
            <a:xfrm>
              <a:off x="8199303" y="3841586"/>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471" name="rc471"/>
            <p:cNvSpPr/>
            <p:nvPr/>
          </p:nvSpPr>
          <p:spPr>
            <a:xfrm>
              <a:off x="8464487" y="3841586"/>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72" name="rc472"/>
            <p:cNvSpPr/>
            <p:nvPr/>
          </p:nvSpPr>
          <p:spPr>
            <a:xfrm>
              <a:off x="1834889" y="5158473"/>
              <a:ext cx="265183" cy="94063"/>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473" name="rc473"/>
            <p:cNvSpPr/>
            <p:nvPr/>
          </p:nvSpPr>
          <p:spPr>
            <a:xfrm>
              <a:off x="2100073" y="5158473"/>
              <a:ext cx="265183" cy="94063"/>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474" name="rc474"/>
            <p:cNvSpPr/>
            <p:nvPr/>
          </p:nvSpPr>
          <p:spPr>
            <a:xfrm>
              <a:off x="2365257" y="5158473"/>
              <a:ext cx="265183" cy="94063"/>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475" name="rc475"/>
            <p:cNvSpPr/>
            <p:nvPr/>
          </p:nvSpPr>
          <p:spPr>
            <a:xfrm>
              <a:off x="2630441" y="5158473"/>
              <a:ext cx="265183" cy="94063"/>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476" name="rc476"/>
            <p:cNvSpPr/>
            <p:nvPr/>
          </p:nvSpPr>
          <p:spPr>
            <a:xfrm>
              <a:off x="2895625" y="5158473"/>
              <a:ext cx="265183" cy="94063"/>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477" name="rc477"/>
            <p:cNvSpPr/>
            <p:nvPr/>
          </p:nvSpPr>
          <p:spPr>
            <a:xfrm>
              <a:off x="3160809" y="5158473"/>
              <a:ext cx="265183" cy="94063"/>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478" name="rc478"/>
            <p:cNvSpPr/>
            <p:nvPr/>
          </p:nvSpPr>
          <p:spPr>
            <a:xfrm>
              <a:off x="3425993" y="5158473"/>
              <a:ext cx="265183" cy="94063"/>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479" name="rc479"/>
            <p:cNvSpPr/>
            <p:nvPr/>
          </p:nvSpPr>
          <p:spPr>
            <a:xfrm>
              <a:off x="3691177" y="5158473"/>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480" name="rc480"/>
            <p:cNvSpPr/>
            <p:nvPr/>
          </p:nvSpPr>
          <p:spPr>
            <a:xfrm>
              <a:off x="3956361" y="5158473"/>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481" name="rc481"/>
            <p:cNvSpPr/>
            <p:nvPr/>
          </p:nvSpPr>
          <p:spPr>
            <a:xfrm>
              <a:off x="4221545" y="5158473"/>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482" name="rc482"/>
            <p:cNvSpPr/>
            <p:nvPr/>
          </p:nvSpPr>
          <p:spPr>
            <a:xfrm>
              <a:off x="4486728" y="5158473"/>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483" name="rc483"/>
            <p:cNvSpPr/>
            <p:nvPr/>
          </p:nvSpPr>
          <p:spPr>
            <a:xfrm>
              <a:off x="4751912" y="5158473"/>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484" name="rc484"/>
            <p:cNvSpPr/>
            <p:nvPr/>
          </p:nvSpPr>
          <p:spPr>
            <a:xfrm>
              <a:off x="5017096" y="5158473"/>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485" name="rc485"/>
            <p:cNvSpPr/>
            <p:nvPr/>
          </p:nvSpPr>
          <p:spPr>
            <a:xfrm>
              <a:off x="5282280" y="5158473"/>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486" name="rc486"/>
            <p:cNvSpPr/>
            <p:nvPr/>
          </p:nvSpPr>
          <p:spPr>
            <a:xfrm>
              <a:off x="5547464" y="5158473"/>
              <a:ext cx="265183" cy="9406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487" name="rc487"/>
            <p:cNvSpPr/>
            <p:nvPr/>
          </p:nvSpPr>
          <p:spPr>
            <a:xfrm>
              <a:off x="5812648" y="5158473"/>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488" name="rc488"/>
            <p:cNvSpPr/>
            <p:nvPr/>
          </p:nvSpPr>
          <p:spPr>
            <a:xfrm>
              <a:off x="6077832" y="5158473"/>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489" name="rc489"/>
            <p:cNvSpPr/>
            <p:nvPr/>
          </p:nvSpPr>
          <p:spPr>
            <a:xfrm>
              <a:off x="6343016" y="5158473"/>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490" name="rc490"/>
            <p:cNvSpPr/>
            <p:nvPr/>
          </p:nvSpPr>
          <p:spPr>
            <a:xfrm>
              <a:off x="6608200" y="5158473"/>
              <a:ext cx="265183" cy="9406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491" name="rc491"/>
            <p:cNvSpPr/>
            <p:nvPr/>
          </p:nvSpPr>
          <p:spPr>
            <a:xfrm>
              <a:off x="6873384" y="5158473"/>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492" name="rc492"/>
            <p:cNvSpPr/>
            <p:nvPr/>
          </p:nvSpPr>
          <p:spPr>
            <a:xfrm>
              <a:off x="7138568" y="5158473"/>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93" name="rc493"/>
            <p:cNvSpPr/>
            <p:nvPr/>
          </p:nvSpPr>
          <p:spPr>
            <a:xfrm>
              <a:off x="7403752" y="5158473"/>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494" name="rc494"/>
            <p:cNvSpPr/>
            <p:nvPr/>
          </p:nvSpPr>
          <p:spPr>
            <a:xfrm>
              <a:off x="7668936" y="5158473"/>
              <a:ext cx="265183" cy="94063"/>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495" name="rc495"/>
            <p:cNvSpPr/>
            <p:nvPr/>
          </p:nvSpPr>
          <p:spPr>
            <a:xfrm>
              <a:off x="7934120" y="5158473"/>
              <a:ext cx="265183" cy="9406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496" name="rc496"/>
            <p:cNvSpPr/>
            <p:nvPr/>
          </p:nvSpPr>
          <p:spPr>
            <a:xfrm>
              <a:off x="8199303" y="5158473"/>
              <a:ext cx="265183" cy="9406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497" name="rc497"/>
            <p:cNvSpPr/>
            <p:nvPr/>
          </p:nvSpPr>
          <p:spPr>
            <a:xfrm>
              <a:off x="8464487" y="5158473"/>
              <a:ext cx="265183" cy="94063"/>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498" name="rc498"/>
            <p:cNvSpPr/>
            <p:nvPr/>
          </p:nvSpPr>
          <p:spPr>
            <a:xfrm>
              <a:off x="1834889" y="3747523"/>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99" name="rc499"/>
            <p:cNvSpPr/>
            <p:nvPr/>
          </p:nvSpPr>
          <p:spPr>
            <a:xfrm>
              <a:off x="2100073" y="3747523"/>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00" name="rc500"/>
            <p:cNvSpPr/>
            <p:nvPr/>
          </p:nvSpPr>
          <p:spPr>
            <a:xfrm>
              <a:off x="2365257" y="374752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01" name="rc501"/>
            <p:cNvSpPr/>
            <p:nvPr/>
          </p:nvSpPr>
          <p:spPr>
            <a:xfrm>
              <a:off x="2630441" y="374752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02" name="rc502"/>
            <p:cNvSpPr/>
            <p:nvPr/>
          </p:nvSpPr>
          <p:spPr>
            <a:xfrm>
              <a:off x="2895625" y="374752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03" name="rc503"/>
            <p:cNvSpPr/>
            <p:nvPr/>
          </p:nvSpPr>
          <p:spPr>
            <a:xfrm>
              <a:off x="3160809" y="374752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04" name="rc504"/>
            <p:cNvSpPr/>
            <p:nvPr/>
          </p:nvSpPr>
          <p:spPr>
            <a:xfrm>
              <a:off x="3425993" y="3747523"/>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05" name="rc505"/>
            <p:cNvSpPr/>
            <p:nvPr/>
          </p:nvSpPr>
          <p:spPr>
            <a:xfrm>
              <a:off x="3691177" y="374752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06" name="rc506"/>
            <p:cNvSpPr/>
            <p:nvPr/>
          </p:nvSpPr>
          <p:spPr>
            <a:xfrm>
              <a:off x="3956361" y="374752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07" name="rc507"/>
            <p:cNvSpPr/>
            <p:nvPr/>
          </p:nvSpPr>
          <p:spPr>
            <a:xfrm>
              <a:off x="4221545" y="374752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08" name="rc508"/>
            <p:cNvSpPr/>
            <p:nvPr/>
          </p:nvSpPr>
          <p:spPr>
            <a:xfrm>
              <a:off x="4486728" y="374752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09" name="rc509"/>
            <p:cNvSpPr/>
            <p:nvPr/>
          </p:nvSpPr>
          <p:spPr>
            <a:xfrm>
              <a:off x="4751912" y="374752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10" name="rc510"/>
            <p:cNvSpPr/>
            <p:nvPr/>
          </p:nvSpPr>
          <p:spPr>
            <a:xfrm>
              <a:off x="5017096" y="374752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11" name="rc511"/>
            <p:cNvSpPr/>
            <p:nvPr/>
          </p:nvSpPr>
          <p:spPr>
            <a:xfrm>
              <a:off x="5282280" y="374752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12" name="rc512"/>
            <p:cNvSpPr/>
            <p:nvPr/>
          </p:nvSpPr>
          <p:spPr>
            <a:xfrm>
              <a:off x="5547464" y="374752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13" name="rc513"/>
            <p:cNvSpPr/>
            <p:nvPr/>
          </p:nvSpPr>
          <p:spPr>
            <a:xfrm>
              <a:off x="5812648" y="374752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14" name="rc514"/>
            <p:cNvSpPr/>
            <p:nvPr/>
          </p:nvSpPr>
          <p:spPr>
            <a:xfrm>
              <a:off x="6077832" y="374752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15" name="rc515"/>
            <p:cNvSpPr/>
            <p:nvPr/>
          </p:nvSpPr>
          <p:spPr>
            <a:xfrm>
              <a:off x="6343016" y="374752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16" name="rc516"/>
            <p:cNvSpPr/>
            <p:nvPr/>
          </p:nvSpPr>
          <p:spPr>
            <a:xfrm>
              <a:off x="6608200" y="374752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17" name="rc517"/>
            <p:cNvSpPr/>
            <p:nvPr/>
          </p:nvSpPr>
          <p:spPr>
            <a:xfrm>
              <a:off x="6873384" y="3747523"/>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18" name="rc518"/>
            <p:cNvSpPr/>
            <p:nvPr/>
          </p:nvSpPr>
          <p:spPr>
            <a:xfrm>
              <a:off x="7138568" y="3747523"/>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19" name="rc519"/>
            <p:cNvSpPr/>
            <p:nvPr/>
          </p:nvSpPr>
          <p:spPr>
            <a:xfrm>
              <a:off x="7403752" y="3747523"/>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20" name="rc520"/>
            <p:cNvSpPr/>
            <p:nvPr/>
          </p:nvSpPr>
          <p:spPr>
            <a:xfrm>
              <a:off x="7668936" y="3747523"/>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21" name="rc521"/>
            <p:cNvSpPr/>
            <p:nvPr/>
          </p:nvSpPr>
          <p:spPr>
            <a:xfrm>
              <a:off x="7934120" y="3747523"/>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522" name="rc522"/>
            <p:cNvSpPr/>
            <p:nvPr/>
          </p:nvSpPr>
          <p:spPr>
            <a:xfrm>
              <a:off x="8199303" y="374752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23" name="rc523"/>
            <p:cNvSpPr/>
            <p:nvPr/>
          </p:nvSpPr>
          <p:spPr>
            <a:xfrm>
              <a:off x="8464487" y="3747523"/>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24" name="rc524"/>
            <p:cNvSpPr/>
            <p:nvPr/>
          </p:nvSpPr>
          <p:spPr>
            <a:xfrm>
              <a:off x="1834889" y="167813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25" name="rc525"/>
            <p:cNvSpPr/>
            <p:nvPr/>
          </p:nvSpPr>
          <p:spPr>
            <a:xfrm>
              <a:off x="2100073" y="1678130"/>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26" name="rc526"/>
            <p:cNvSpPr/>
            <p:nvPr/>
          </p:nvSpPr>
          <p:spPr>
            <a:xfrm>
              <a:off x="2365257" y="1678130"/>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27" name="rc527"/>
            <p:cNvSpPr/>
            <p:nvPr/>
          </p:nvSpPr>
          <p:spPr>
            <a:xfrm>
              <a:off x="2630441" y="167813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528" name="rc528"/>
            <p:cNvSpPr/>
            <p:nvPr/>
          </p:nvSpPr>
          <p:spPr>
            <a:xfrm>
              <a:off x="2895625" y="167813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29" name="rc529"/>
            <p:cNvSpPr/>
            <p:nvPr/>
          </p:nvSpPr>
          <p:spPr>
            <a:xfrm>
              <a:off x="3160809" y="167813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30" name="rc530"/>
            <p:cNvSpPr/>
            <p:nvPr/>
          </p:nvSpPr>
          <p:spPr>
            <a:xfrm>
              <a:off x="3425993" y="1678130"/>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31" name="rc531"/>
            <p:cNvSpPr/>
            <p:nvPr/>
          </p:nvSpPr>
          <p:spPr>
            <a:xfrm>
              <a:off x="3691177" y="167813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32" name="rc532"/>
            <p:cNvSpPr/>
            <p:nvPr/>
          </p:nvSpPr>
          <p:spPr>
            <a:xfrm>
              <a:off x="3956361" y="1678130"/>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33" name="rc533"/>
            <p:cNvSpPr/>
            <p:nvPr/>
          </p:nvSpPr>
          <p:spPr>
            <a:xfrm>
              <a:off x="4221545" y="167813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34" name="rc534"/>
            <p:cNvSpPr/>
            <p:nvPr/>
          </p:nvSpPr>
          <p:spPr>
            <a:xfrm>
              <a:off x="4486728" y="167813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35" name="rc535"/>
            <p:cNvSpPr/>
            <p:nvPr/>
          </p:nvSpPr>
          <p:spPr>
            <a:xfrm>
              <a:off x="4751912" y="1678130"/>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36" name="rc536"/>
            <p:cNvSpPr/>
            <p:nvPr/>
          </p:nvSpPr>
          <p:spPr>
            <a:xfrm>
              <a:off x="5017096" y="1678130"/>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37" name="rc537"/>
            <p:cNvSpPr/>
            <p:nvPr/>
          </p:nvSpPr>
          <p:spPr>
            <a:xfrm>
              <a:off x="5282280" y="1678130"/>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38" name="rc538"/>
            <p:cNvSpPr/>
            <p:nvPr/>
          </p:nvSpPr>
          <p:spPr>
            <a:xfrm>
              <a:off x="5547464" y="1678130"/>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39" name="rc539"/>
            <p:cNvSpPr/>
            <p:nvPr/>
          </p:nvSpPr>
          <p:spPr>
            <a:xfrm>
              <a:off x="5812648" y="1678130"/>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40" name="rc540"/>
            <p:cNvSpPr/>
            <p:nvPr/>
          </p:nvSpPr>
          <p:spPr>
            <a:xfrm>
              <a:off x="6077832" y="1678130"/>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41" name="rc541"/>
            <p:cNvSpPr/>
            <p:nvPr/>
          </p:nvSpPr>
          <p:spPr>
            <a:xfrm>
              <a:off x="6343016" y="167813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42" name="rc542"/>
            <p:cNvSpPr/>
            <p:nvPr/>
          </p:nvSpPr>
          <p:spPr>
            <a:xfrm>
              <a:off x="6608200" y="1678130"/>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43" name="rc543"/>
            <p:cNvSpPr/>
            <p:nvPr/>
          </p:nvSpPr>
          <p:spPr>
            <a:xfrm>
              <a:off x="6873384" y="1678130"/>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44" name="rc544"/>
            <p:cNvSpPr/>
            <p:nvPr/>
          </p:nvSpPr>
          <p:spPr>
            <a:xfrm>
              <a:off x="7138568" y="1678130"/>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45" name="rc545"/>
            <p:cNvSpPr/>
            <p:nvPr/>
          </p:nvSpPr>
          <p:spPr>
            <a:xfrm>
              <a:off x="7403752" y="167813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46" name="rc546"/>
            <p:cNvSpPr/>
            <p:nvPr/>
          </p:nvSpPr>
          <p:spPr>
            <a:xfrm>
              <a:off x="7668936" y="167813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47" name="rc547"/>
            <p:cNvSpPr/>
            <p:nvPr/>
          </p:nvSpPr>
          <p:spPr>
            <a:xfrm>
              <a:off x="7934120" y="1678130"/>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48" name="rc548"/>
            <p:cNvSpPr/>
            <p:nvPr/>
          </p:nvSpPr>
          <p:spPr>
            <a:xfrm>
              <a:off x="8199303" y="167813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49" name="rc549"/>
            <p:cNvSpPr/>
            <p:nvPr/>
          </p:nvSpPr>
          <p:spPr>
            <a:xfrm>
              <a:off x="8464487" y="167813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50" name="rc550"/>
            <p:cNvSpPr/>
            <p:nvPr/>
          </p:nvSpPr>
          <p:spPr>
            <a:xfrm>
              <a:off x="1834889" y="4970346"/>
              <a:ext cx="265183" cy="94063"/>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551" name="rc551"/>
            <p:cNvSpPr/>
            <p:nvPr/>
          </p:nvSpPr>
          <p:spPr>
            <a:xfrm>
              <a:off x="2100073" y="4970346"/>
              <a:ext cx="265183" cy="94063"/>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552" name="rc552"/>
            <p:cNvSpPr/>
            <p:nvPr/>
          </p:nvSpPr>
          <p:spPr>
            <a:xfrm>
              <a:off x="2365257" y="4970346"/>
              <a:ext cx="265183" cy="94063"/>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553" name="rc553"/>
            <p:cNvSpPr/>
            <p:nvPr/>
          </p:nvSpPr>
          <p:spPr>
            <a:xfrm>
              <a:off x="2630441" y="4970346"/>
              <a:ext cx="265183" cy="94063"/>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554" name="rc554"/>
            <p:cNvSpPr/>
            <p:nvPr/>
          </p:nvSpPr>
          <p:spPr>
            <a:xfrm>
              <a:off x="2895625" y="4970346"/>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555" name="rc555"/>
            <p:cNvSpPr/>
            <p:nvPr/>
          </p:nvSpPr>
          <p:spPr>
            <a:xfrm>
              <a:off x="3160809" y="4970346"/>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556" name="rc556"/>
            <p:cNvSpPr/>
            <p:nvPr/>
          </p:nvSpPr>
          <p:spPr>
            <a:xfrm>
              <a:off x="3425993" y="4970346"/>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557" name="rc557"/>
            <p:cNvSpPr/>
            <p:nvPr/>
          </p:nvSpPr>
          <p:spPr>
            <a:xfrm>
              <a:off x="3691177" y="4970346"/>
              <a:ext cx="265183" cy="9406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558" name="rc558"/>
            <p:cNvSpPr/>
            <p:nvPr/>
          </p:nvSpPr>
          <p:spPr>
            <a:xfrm>
              <a:off x="3956361" y="4970346"/>
              <a:ext cx="265183" cy="94063"/>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559" name="rc559"/>
            <p:cNvSpPr/>
            <p:nvPr/>
          </p:nvSpPr>
          <p:spPr>
            <a:xfrm>
              <a:off x="4221545" y="4970346"/>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560" name="rc560"/>
            <p:cNvSpPr/>
            <p:nvPr/>
          </p:nvSpPr>
          <p:spPr>
            <a:xfrm>
              <a:off x="4486728" y="4970346"/>
              <a:ext cx="265183" cy="94063"/>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561" name="rc561"/>
            <p:cNvSpPr/>
            <p:nvPr/>
          </p:nvSpPr>
          <p:spPr>
            <a:xfrm>
              <a:off x="4751912" y="4970346"/>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562" name="rc562"/>
            <p:cNvSpPr/>
            <p:nvPr/>
          </p:nvSpPr>
          <p:spPr>
            <a:xfrm>
              <a:off x="5017096" y="4970346"/>
              <a:ext cx="265183" cy="94063"/>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563" name="rc563"/>
            <p:cNvSpPr/>
            <p:nvPr/>
          </p:nvSpPr>
          <p:spPr>
            <a:xfrm>
              <a:off x="5282280" y="4970346"/>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564" name="rc564"/>
            <p:cNvSpPr/>
            <p:nvPr/>
          </p:nvSpPr>
          <p:spPr>
            <a:xfrm>
              <a:off x="5547464" y="4970346"/>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565" name="rc565"/>
            <p:cNvSpPr/>
            <p:nvPr/>
          </p:nvSpPr>
          <p:spPr>
            <a:xfrm>
              <a:off x="5812648" y="4970346"/>
              <a:ext cx="265183" cy="94063"/>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566" name="rc566"/>
            <p:cNvSpPr/>
            <p:nvPr/>
          </p:nvSpPr>
          <p:spPr>
            <a:xfrm>
              <a:off x="6077832" y="4970346"/>
              <a:ext cx="265183" cy="94063"/>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567" name="rc567"/>
            <p:cNvSpPr/>
            <p:nvPr/>
          </p:nvSpPr>
          <p:spPr>
            <a:xfrm>
              <a:off x="6343016" y="4970346"/>
              <a:ext cx="265183" cy="94063"/>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568" name="rc568"/>
            <p:cNvSpPr/>
            <p:nvPr/>
          </p:nvSpPr>
          <p:spPr>
            <a:xfrm>
              <a:off x="6608200" y="4970346"/>
              <a:ext cx="265183" cy="94063"/>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569" name="rc569"/>
            <p:cNvSpPr/>
            <p:nvPr/>
          </p:nvSpPr>
          <p:spPr>
            <a:xfrm>
              <a:off x="6873384" y="4970346"/>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570" name="rc570"/>
            <p:cNvSpPr/>
            <p:nvPr/>
          </p:nvSpPr>
          <p:spPr>
            <a:xfrm>
              <a:off x="7138568" y="4970346"/>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571" name="rc571"/>
            <p:cNvSpPr/>
            <p:nvPr/>
          </p:nvSpPr>
          <p:spPr>
            <a:xfrm>
              <a:off x="7403752" y="4970346"/>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572" name="rc572"/>
            <p:cNvSpPr/>
            <p:nvPr/>
          </p:nvSpPr>
          <p:spPr>
            <a:xfrm>
              <a:off x="7668936" y="4970346"/>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573" name="rc573"/>
            <p:cNvSpPr/>
            <p:nvPr/>
          </p:nvSpPr>
          <p:spPr>
            <a:xfrm>
              <a:off x="7934120" y="4970346"/>
              <a:ext cx="265183" cy="94063"/>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574" name="rc574"/>
            <p:cNvSpPr/>
            <p:nvPr/>
          </p:nvSpPr>
          <p:spPr>
            <a:xfrm>
              <a:off x="8199303" y="4970346"/>
              <a:ext cx="265183" cy="9406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575" name="rc575"/>
            <p:cNvSpPr/>
            <p:nvPr/>
          </p:nvSpPr>
          <p:spPr>
            <a:xfrm>
              <a:off x="8464487" y="4970346"/>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576" name="rc576"/>
            <p:cNvSpPr/>
            <p:nvPr/>
          </p:nvSpPr>
          <p:spPr>
            <a:xfrm>
              <a:off x="1834889" y="4405966"/>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577" name="rc577"/>
            <p:cNvSpPr/>
            <p:nvPr/>
          </p:nvSpPr>
          <p:spPr>
            <a:xfrm>
              <a:off x="2100073" y="4405966"/>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578" name="rc578"/>
            <p:cNvSpPr/>
            <p:nvPr/>
          </p:nvSpPr>
          <p:spPr>
            <a:xfrm>
              <a:off x="2365257" y="4405966"/>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579" name="rc579"/>
            <p:cNvSpPr/>
            <p:nvPr/>
          </p:nvSpPr>
          <p:spPr>
            <a:xfrm>
              <a:off x="2630441" y="4405966"/>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80" name="rc580"/>
            <p:cNvSpPr/>
            <p:nvPr/>
          </p:nvSpPr>
          <p:spPr>
            <a:xfrm>
              <a:off x="2895625" y="4405966"/>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581" name="rc581"/>
            <p:cNvSpPr/>
            <p:nvPr/>
          </p:nvSpPr>
          <p:spPr>
            <a:xfrm>
              <a:off x="3160809" y="4405966"/>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82" name="rc582"/>
            <p:cNvSpPr/>
            <p:nvPr/>
          </p:nvSpPr>
          <p:spPr>
            <a:xfrm>
              <a:off x="3425993" y="4405966"/>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83" name="rc583"/>
            <p:cNvSpPr/>
            <p:nvPr/>
          </p:nvSpPr>
          <p:spPr>
            <a:xfrm>
              <a:off x="3691177" y="4405966"/>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584" name="rc584"/>
            <p:cNvSpPr/>
            <p:nvPr/>
          </p:nvSpPr>
          <p:spPr>
            <a:xfrm>
              <a:off x="3956361" y="4405966"/>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585" name="rc585"/>
            <p:cNvSpPr/>
            <p:nvPr/>
          </p:nvSpPr>
          <p:spPr>
            <a:xfrm>
              <a:off x="4221545" y="4405966"/>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586" name="rc586"/>
            <p:cNvSpPr/>
            <p:nvPr/>
          </p:nvSpPr>
          <p:spPr>
            <a:xfrm>
              <a:off x="4486728" y="4405966"/>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87" name="rc587"/>
            <p:cNvSpPr/>
            <p:nvPr/>
          </p:nvSpPr>
          <p:spPr>
            <a:xfrm>
              <a:off x="4751912" y="4405966"/>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88" name="rc588"/>
            <p:cNvSpPr/>
            <p:nvPr/>
          </p:nvSpPr>
          <p:spPr>
            <a:xfrm>
              <a:off x="5017096" y="4405966"/>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589" name="rc589"/>
            <p:cNvSpPr/>
            <p:nvPr/>
          </p:nvSpPr>
          <p:spPr>
            <a:xfrm>
              <a:off x="5282280" y="4405966"/>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590" name="rc590"/>
            <p:cNvSpPr/>
            <p:nvPr/>
          </p:nvSpPr>
          <p:spPr>
            <a:xfrm>
              <a:off x="5547464" y="4405966"/>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591" name="rc591"/>
            <p:cNvSpPr/>
            <p:nvPr/>
          </p:nvSpPr>
          <p:spPr>
            <a:xfrm>
              <a:off x="5812648" y="4405966"/>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592" name="rc592"/>
            <p:cNvSpPr/>
            <p:nvPr/>
          </p:nvSpPr>
          <p:spPr>
            <a:xfrm>
              <a:off x="6077832" y="4405966"/>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593" name="rc593"/>
            <p:cNvSpPr/>
            <p:nvPr/>
          </p:nvSpPr>
          <p:spPr>
            <a:xfrm>
              <a:off x="6343016" y="4405966"/>
              <a:ext cx="265183" cy="9406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594" name="rc594"/>
            <p:cNvSpPr/>
            <p:nvPr/>
          </p:nvSpPr>
          <p:spPr>
            <a:xfrm>
              <a:off x="6608200" y="4405966"/>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595" name="rc595"/>
            <p:cNvSpPr/>
            <p:nvPr/>
          </p:nvSpPr>
          <p:spPr>
            <a:xfrm>
              <a:off x="6873384" y="4405966"/>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96" name="rc596"/>
            <p:cNvSpPr/>
            <p:nvPr/>
          </p:nvSpPr>
          <p:spPr>
            <a:xfrm>
              <a:off x="7138568" y="4405966"/>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97" name="rc597"/>
            <p:cNvSpPr/>
            <p:nvPr/>
          </p:nvSpPr>
          <p:spPr>
            <a:xfrm>
              <a:off x="7403752" y="4405966"/>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598" name="rc598"/>
            <p:cNvSpPr/>
            <p:nvPr/>
          </p:nvSpPr>
          <p:spPr>
            <a:xfrm>
              <a:off x="7668936" y="4405966"/>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99" name="rc599"/>
            <p:cNvSpPr/>
            <p:nvPr/>
          </p:nvSpPr>
          <p:spPr>
            <a:xfrm>
              <a:off x="7934120" y="4405966"/>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600" name="rc600"/>
            <p:cNvSpPr/>
            <p:nvPr/>
          </p:nvSpPr>
          <p:spPr>
            <a:xfrm>
              <a:off x="8199303" y="4405966"/>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601" name="rc601"/>
            <p:cNvSpPr/>
            <p:nvPr/>
          </p:nvSpPr>
          <p:spPr>
            <a:xfrm>
              <a:off x="8464487" y="4405966"/>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602" name="rc602"/>
            <p:cNvSpPr/>
            <p:nvPr/>
          </p:nvSpPr>
          <p:spPr>
            <a:xfrm>
              <a:off x="1834889" y="3559397"/>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603" name="rc603"/>
            <p:cNvSpPr/>
            <p:nvPr/>
          </p:nvSpPr>
          <p:spPr>
            <a:xfrm>
              <a:off x="2100073" y="3559397"/>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04" name="rc604"/>
            <p:cNvSpPr/>
            <p:nvPr/>
          </p:nvSpPr>
          <p:spPr>
            <a:xfrm>
              <a:off x="2365257" y="3559397"/>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605" name="rc605"/>
            <p:cNvSpPr/>
            <p:nvPr/>
          </p:nvSpPr>
          <p:spPr>
            <a:xfrm>
              <a:off x="2630441" y="3559397"/>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606" name="rc606"/>
            <p:cNvSpPr/>
            <p:nvPr/>
          </p:nvSpPr>
          <p:spPr>
            <a:xfrm>
              <a:off x="2895625" y="3559397"/>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07" name="rc607"/>
            <p:cNvSpPr/>
            <p:nvPr/>
          </p:nvSpPr>
          <p:spPr>
            <a:xfrm>
              <a:off x="3160809" y="3559397"/>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608" name="rc608"/>
            <p:cNvSpPr/>
            <p:nvPr/>
          </p:nvSpPr>
          <p:spPr>
            <a:xfrm>
              <a:off x="3425993" y="3559397"/>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09" name="rc609"/>
            <p:cNvSpPr/>
            <p:nvPr/>
          </p:nvSpPr>
          <p:spPr>
            <a:xfrm>
              <a:off x="3691177" y="3559397"/>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10" name="rc610"/>
            <p:cNvSpPr/>
            <p:nvPr/>
          </p:nvSpPr>
          <p:spPr>
            <a:xfrm>
              <a:off x="3956361" y="3559397"/>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11" name="rc611"/>
            <p:cNvSpPr/>
            <p:nvPr/>
          </p:nvSpPr>
          <p:spPr>
            <a:xfrm>
              <a:off x="4221545" y="3559397"/>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12" name="rc612"/>
            <p:cNvSpPr/>
            <p:nvPr/>
          </p:nvSpPr>
          <p:spPr>
            <a:xfrm>
              <a:off x="4486728" y="3559397"/>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13" name="rc613"/>
            <p:cNvSpPr/>
            <p:nvPr/>
          </p:nvSpPr>
          <p:spPr>
            <a:xfrm>
              <a:off x="4751912" y="3559397"/>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14" name="rc614"/>
            <p:cNvSpPr/>
            <p:nvPr/>
          </p:nvSpPr>
          <p:spPr>
            <a:xfrm>
              <a:off x="5017096" y="355939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15" name="rc615"/>
            <p:cNvSpPr/>
            <p:nvPr/>
          </p:nvSpPr>
          <p:spPr>
            <a:xfrm>
              <a:off x="5282280" y="3559397"/>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16" name="rc616"/>
            <p:cNvSpPr/>
            <p:nvPr/>
          </p:nvSpPr>
          <p:spPr>
            <a:xfrm>
              <a:off x="5547464" y="355939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17" name="rc617"/>
            <p:cNvSpPr/>
            <p:nvPr/>
          </p:nvSpPr>
          <p:spPr>
            <a:xfrm>
              <a:off x="5812648" y="355939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18" name="rc618"/>
            <p:cNvSpPr/>
            <p:nvPr/>
          </p:nvSpPr>
          <p:spPr>
            <a:xfrm>
              <a:off x="6077832" y="355939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19" name="rc619"/>
            <p:cNvSpPr/>
            <p:nvPr/>
          </p:nvSpPr>
          <p:spPr>
            <a:xfrm>
              <a:off x="6343016" y="3559397"/>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20" name="rc620"/>
            <p:cNvSpPr/>
            <p:nvPr/>
          </p:nvSpPr>
          <p:spPr>
            <a:xfrm>
              <a:off x="6608200" y="3559397"/>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21" name="rc621"/>
            <p:cNvSpPr/>
            <p:nvPr/>
          </p:nvSpPr>
          <p:spPr>
            <a:xfrm>
              <a:off x="6873384" y="3559397"/>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22" name="rc622"/>
            <p:cNvSpPr/>
            <p:nvPr/>
          </p:nvSpPr>
          <p:spPr>
            <a:xfrm>
              <a:off x="7138568" y="3559397"/>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23" name="rc623"/>
            <p:cNvSpPr/>
            <p:nvPr/>
          </p:nvSpPr>
          <p:spPr>
            <a:xfrm>
              <a:off x="7403752" y="3559397"/>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24" name="rc624"/>
            <p:cNvSpPr/>
            <p:nvPr/>
          </p:nvSpPr>
          <p:spPr>
            <a:xfrm>
              <a:off x="7668936" y="3559397"/>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25" name="rc625"/>
            <p:cNvSpPr/>
            <p:nvPr/>
          </p:nvSpPr>
          <p:spPr>
            <a:xfrm>
              <a:off x="7934120" y="3559397"/>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26" name="rc626"/>
            <p:cNvSpPr/>
            <p:nvPr/>
          </p:nvSpPr>
          <p:spPr>
            <a:xfrm>
              <a:off x="8199303" y="3559397"/>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627" name="rc627"/>
            <p:cNvSpPr/>
            <p:nvPr/>
          </p:nvSpPr>
          <p:spPr>
            <a:xfrm>
              <a:off x="8464487" y="3559397"/>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28" name="rc628"/>
            <p:cNvSpPr/>
            <p:nvPr/>
          </p:nvSpPr>
          <p:spPr>
            <a:xfrm>
              <a:off x="1834889" y="3653460"/>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29" name="rc629"/>
            <p:cNvSpPr/>
            <p:nvPr/>
          </p:nvSpPr>
          <p:spPr>
            <a:xfrm>
              <a:off x="2100073" y="3653460"/>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630" name="rc630"/>
            <p:cNvSpPr/>
            <p:nvPr/>
          </p:nvSpPr>
          <p:spPr>
            <a:xfrm>
              <a:off x="2365257" y="3653460"/>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631" name="rc631"/>
            <p:cNvSpPr/>
            <p:nvPr/>
          </p:nvSpPr>
          <p:spPr>
            <a:xfrm>
              <a:off x="2630441" y="3653460"/>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32" name="rc632"/>
            <p:cNvSpPr/>
            <p:nvPr/>
          </p:nvSpPr>
          <p:spPr>
            <a:xfrm>
              <a:off x="2895625" y="365346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33" name="rc633"/>
            <p:cNvSpPr/>
            <p:nvPr/>
          </p:nvSpPr>
          <p:spPr>
            <a:xfrm>
              <a:off x="3160809" y="365346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634" name="rc634"/>
            <p:cNvSpPr/>
            <p:nvPr/>
          </p:nvSpPr>
          <p:spPr>
            <a:xfrm>
              <a:off x="3425993" y="3653460"/>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635" name="rc635"/>
            <p:cNvSpPr/>
            <p:nvPr/>
          </p:nvSpPr>
          <p:spPr>
            <a:xfrm>
              <a:off x="3691177" y="3653460"/>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636" name="rc636"/>
            <p:cNvSpPr/>
            <p:nvPr/>
          </p:nvSpPr>
          <p:spPr>
            <a:xfrm>
              <a:off x="3956361" y="365346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37" name="rc637"/>
            <p:cNvSpPr/>
            <p:nvPr/>
          </p:nvSpPr>
          <p:spPr>
            <a:xfrm>
              <a:off x="4221545" y="365346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38" name="rc638"/>
            <p:cNvSpPr/>
            <p:nvPr/>
          </p:nvSpPr>
          <p:spPr>
            <a:xfrm>
              <a:off x="4486728" y="3653460"/>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39" name="rc639"/>
            <p:cNvSpPr/>
            <p:nvPr/>
          </p:nvSpPr>
          <p:spPr>
            <a:xfrm>
              <a:off x="4751912" y="3653460"/>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40" name="rc640"/>
            <p:cNvSpPr/>
            <p:nvPr/>
          </p:nvSpPr>
          <p:spPr>
            <a:xfrm>
              <a:off x="5017096" y="3653460"/>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41" name="rc641"/>
            <p:cNvSpPr/>
            <p:nvPr/>
          </p:nvSpPr>
          <p:spPr>
            <a:xfrm>
              <a:off x="5282280" y="365346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42" name="rc642"/>
            <p:cNvSpPr/>
            <p:nvPr/>
          </p:nvSpPr>
          <p:spPr>
            <a:xfrm>
              <a:off x="5547464" y="3653460"/>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43" name="rc643"/>
            <p:cNvSpPr/>
            <p:nvPr/>
          </p:nvSpPr>
          <p:spPr>
            <a:xfrm>
              <a:off x="5812648" y="365346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44" name="rc644"/>
            <p:cNvSpPr/>
            <p:nvPr/>
          </p:nvSpPr>
          <p:spPr>
            <a:xfrm>
              <a:off x="6077832" y="365346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45" name="rc645"/>
            <p:cNvSpPr/>
            <p:nvPr/>
          </p:nvSpPr>
          <p:spPr>
            <a:xfrm>
              <a:off x="6343016" y="3653460"/>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46" name="rc646"/>
            <p:cNvSpPr/>
            <p:nvPr/>
          </p:nvSpPr>
          <p:spPr>
            <a:xfrm>
              <a:off x="6608200" y="3653460"/>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47" name="rc647"/>
            <p:cNvSpPr/>
            <p:nvPr/>
          </p:nvSpPr>
          <p:spPr>
            <a:xfrm>
              <a:off x="6873384" y="365346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48" name="rc648"/>
            <p:cNvSpPr/>
            <p:nvPr/>
          </p:nvSpPr>
          <p:spPr>
            <a:xfrm>
              <a:off x="7138568" y="365346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49" name="rc649"/>
            <p:cNvSpPr/>
            <p:nvPr/>
          </p:nvSpPr>
          <p:spPr>
            <a:xfrm>
              <a:off x="7403752" y="365346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50" name="rc650"/>
            <p:cNvSpPr/>
            <p:nvPr/>
          </p:nvSpPr>
          <p:spPr>
            <a:xfrm>
              <a:off x="7668936" y="365346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51" name="rc651"/>
            <p:cNvSpPr/>
            <p:nvPr/>
          </p:nvSpPr>
          <p:spPr>
            <a:xfrm>
              <a:off x="7934120" y="3653460"/>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652" name="rc652"/>
            <p:cNvSpPr/>
            <p:nvPr/>
          </p:nvSpPr>
          <p:spPr>
            <a:xfrm>
              <a:off x="8199303" y="365346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53" name="rc653"/>
            <p:cNvSpPr/>
            <p:nvPr/>
          </p:nvSpPr>
          <p:spPr>
            <a:xfrm>
              <a:off x="8464487" y="365346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54" name="rc654"/>
            <p:cNvSpPr/>
            <p:nvPr/>
          </p:nvSpPr>
          <p:spPr>
            <a:xfrm>
              <a:off x="1834889" y="3277207"/>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655" name="rc655"/>
            <p:cNvSpPr/>
            <p:nvPr/>
          </p:nvSpPr>
          <p:spPr>
            <a:xfrm>
              <a:off x="2100073" y="3277207"/>
              <a:ext cx="265183" cy="94063"/>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656" name="rc656"/>
            <p:cNvSpPr/>
            <p:nvPr/>
          </p:nvSpPr>
          <p:spPr>
            <a:xfrm>
              <a:off x="2365257" y="3277207"/>
              <a:ext cx="265183" cy="94063"/>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657" name="rc657"/>
            <p:cNvSpPr/>
            <p:nvPr/>
          </p:nvSpPr>
          <p:spPr>
            <a:xfrm>
              <a:off x="2630441" y="3277207"/>
              <a:ext cx="265183" cy="94063"/>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658" name="rc658"/>
            <p:cNvSpPr/>
            <p:nvPr/>
          </p:nvSpPr>
          <p:spPr>
            <a:xfrm>
              <a:off x="2895625" y="3277207"/>
              <a:ext cx="265183" cy="94063"/>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659" name="rc659"/>
            <p:cNvSpPr/>
            <p:nvPr/>
          </p:nvSpPr>
          <p:spPr>
            <a:xfrm>
              <a:off x="3160809" y="3277207"/>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660" name="rc660"/>
            <p:cNvSpPr/>
            <p:nvPr/>
          </p:nvSpPr>
          <p:spPr>
            <a:xfrm>
              <a:off x="3425993" y="3277207"/>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661" name="rc661"/>
            <p:cNvSpPr/>
            <p:nvPr/>
          </p:nvSpPr>
          <p:spPr>
            <a:xfrm>
              <a:off x="3691177" y="3277207"/>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662" name="rc662"/>
            <p:cNvSpPr/>
            <p:nvPr/>
          </p:nvSpPr>
          <p:spPr>
            <a:xfrm>
              <a:off x="3956361" y="3277207"/>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663" name="rc663"/>
            <p:cNvSpPr/>
            <p:nvPr/>
          </p:nvSpPr>
          <p:spPr>
            <a:xfrm>
              <a:off x="4221545" y="3277207"/>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664" name="rc664"/>
            <p:cNvSpPr/>
            <p:nvPr/>
          </p:nvSpPr>
          <p:spPr>
            <a:xfrm>
              <a:off x="4486728" y="3277207"/>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665" name="rc665"/>
            <p:cNvSpPr/>
            <p:nvPr/>
          </p:nvSpPr>
          <p:spPr>
            <a:xfrm>
              <a:off x="4751912" y="3277207"/>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666" name="rc666"/>
            <p:cNvSpPr/>
            <p:nvPr/>
          </p:nvSpPr>
          <p:spPr>
            <a:xfrm>
              <a:off x="5017096" y="3277207"/>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67" name="rc667"/>
            <p:cNvSpPr/>
            <p:nvPr/>
          </p:nvSpPr>
          <p:spPr>
            <a:xfrm>
              <a:off x="5282280" y="3277207"/>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68" name="rc668"/>
            <p:cNvSpPr/>
            <p:nvPr/>
          </p:nvSpPr>
          <p:spPr>
            <a:xfrm>
              <a:off x="5547464" y="3277207"/>
              <a:ext cx="265183" cy="94063"/>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669" name="rc669"/>
            <p:cNvSpPr/>
            <p:nvPr/>
          </p:nvSpPr>
          <p:spPr>
            <a:xfrm>
              <a:off x="5812648" y="3277207"/>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670" name="rc670"/>
            <p:cNvSpPr/>
            <p:nvPr/>
          </p:nvSpPr>
          <p:spPr>
            <a:xfrm>
              <a:off x="6077832" y="3277207"/>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671" name="rc671"/>
            <p:cNvSpPr/>
            <p:nvPr/>
          </p:nvSpPr>
          <p:spPr>
            <a:xfrm>
              <a:off x="6343016" y="3277207"/>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672" name="rc672"/>
            <p:cNvSpPr/>
            <p:nvPr/>
          </p:nvSpPr>
          <p:spPr>
            <a:xfrm>
              <a:off x="6608200" y="3277207"/>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73" name="rc673"/>
            <p:cNvSpPr/>
            <p:nvPr/>
          </p:nvSpPr>
          <p:spPr>
            <a:xfrm>
              <a:off x="6873384" y="3277207"/>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674" name="rc674"/>
            <p:cNvSpPr/>
            <p:nvPr/>
          </p:nvSpPr>
          <p:spPr>
            <a:xfrm>
              <a:off x="7138568" y="3277207"/>
              <a:ext cx="265183" cy="9406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675" name="rc675"/>
            <p:cNvSpPr/>
            <p:nvPr/>
          </p:nvSpPr>
          <p:spPr>
            <a:xfrm>
              <a:off x="7403752" y="3277207"/>
              <a:ext cx="265183" cy="94063"/>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676" name="rc676"/>
            <p:cNvSpPr/>
            <p:nvPr/>
          </p:nvSpPr>
          <p:spPr>
            <a:xfrm>
              <a:off x="7668936" y="3277207"/>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677" name="rc677"/>
            <p:cNvSpPr/>
            <p:nvPr/>
          </p:nvSpPr>
          <p:spPr>
            <a:xfrm>
              <a:off x="7934120" y="3277207"/>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678" name="rc678"/>
            <p:cNvSpPr/>
            <p:nvPr/>
          </p:nvSpPr>
          <p:spPr>
            <a:xfrm>
              <a:off x="8199303" y="3277207"/>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679" name="rc679"/>
            <p:cNvSpPr/>
            <p:nvPr/>
          </p:nvSpPr>
          <p:spPr>
            <a:xfrm>
              <a:off x="8464487" y="3277207"/>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680" name="rc680"/>
            <p:cNvSpPr/>
            <p:nvPr/>
          </p:nvSpPr>
          <p:spPr>
            <a:xfrm>
              <a:off x="1834889" y="5534726"/>
              <a:ext cx="265183" cy="9406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681" name="rc681"/>
            <p:cNvSpPr/>
            <p:nvPr/>
          </p:nvSpPr>
          <p:spPr>
            <a:xfrm>
              <a:off x="2100073" y="5534726"/>
              <a:ext cx="265183" cy="9406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682" name="rc682"/>
            <p:cNvSpPr/>
            <p:nvPr/>
          </p:nvSpPr>
          <p:spPr>
            <a:xfrm>
              <a:off x="2365257" y="5534726"/>
              <a:ext cx="265183" cy="9406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683" name="rc683"/>
            <p:cNvSpPr/>
            <p:nvPr/>
          </p:nvSpPr>
          <p:spPr>
            <a:xfrm>
              <a:off x="2630441" y="5534726"/>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684" name="rc684"/>
            <p:cNvSpPr/>
            <p:nvPr/>
          </p:nvSpPr>
          <p:spPr>
            <a:xfrm>
              <a:off x="2895625" y="5534726"/>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685" name="rc685"/>
            <p:cNvSpPr/>
            <p:nvPr/>
          </p:nvSpPr>
          <p:spPr>
            <a:xfrm>
              <a:off x="3160809" y="5534726"/>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86" name="rc686"/>
            <p:cNvSpPr/>
            <p:nvPr/>
          </p:nvSpPr>
          <p:spPr>
            <a:xfrm>
              <a:off x="3425993" y="5534726"/>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687" name="rc687"/>
            <p:cNvSpPr/>
            <p:nvPr/>
          </p:nvSpPr>
          <p:spPr>
            <a:xfrm>
              <a:off x="3691177" y="5534726"/>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688" name="rc688"/>
            <p:cNvSpPr/>
            <p:nvPr/>
          </p:nvSpPr>
          <p:spPr>
            <a:xfrm>
              <a:off x="3956361" y="5534726"/>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689" name="rc689"/>
            <p:cNvSpPr/>
            <p:nvPr/>
          </p:nvSpPr>
          <p:spPr>
            <a:xfrm>
              <a:off x="4221545" y="5534726"/>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690" name="rc690"/>
            <p:cNvSpPr/>
            <p:nvPr/>
          </p:nvSpPr>
          <p:spPr>
            <a:xfrm>
              <a:off x="4486728" y="5534726"/>
              <a:ext cx="265183" cy="9406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691" name="rc691"/>
            <p:cNvSpPr/>
            <p:nvPr/>
          </p:nvSpPr>
          <p:spPr>
            <a:xfrm>
              <a:off x="4751912" y="5534726"/>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692" name="rc692"/>
            <p:cNvSpPr/>
            <p:nvPr/>
          </p:nvSpPr>
          <p:spPr>
            <a:xfrm>
              <a:off x="5017096" y="5534726"/>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693" name="rc693"/>
            <p:cNvSpPr/>
            <p:nvPr/>
          </p:nvSpPr>
          <p:spPr>
            <a:xfrm>
              <a:off x="5282280" y="5534726"/>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694" name="rc694"/>
            <p:cNvSpPr/>
            <p:nvPr/>
          </p:nvSpPr>
          <p:spPr>
            <a:xfrm>
              <a:off x="5547464" y="5534726"/>
              <a:ext cx="265183" cy="9406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695" name="rc695"/>
            <p:cNvSpPr/>
            <p:nvPr/>
          </p:nvSpPr>
          <p:spPr>
            <a:xfrm>
              <a:off x="5812648" y="5534726"/>
              <a:ext cx="265183" cy="9406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696" name="rc696"/>
            <p:cNvSpPr/>
            <p:nvPr/>
          </p:nvSpPr>
          <p:spPr>
            <a:xfrm>
              <a:off x="6077832" y="5534726"/>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697" name="rc697"/>
            <p:cNvSpPr/>
            <p:nvPr/>
          </p:nvSpPr>
          <p:spPr>
            <a:xfrm>
              <a:off x="6343016" y="5534726"/>
              <a:ext cx="265183" cy="94063"/>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698" name="rc698"/>
            <p:cNvSpPr/>
            <p:nvPr/>
          </p:nvSpPr>
          <p:spPr>
            <a:xfrm>
              <a:off x="6608200" y="5534726"/>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699" name="rc699"/>
            <p:cNvSpPr/>
            <p:nvPr/>
          </p:nvSpPr>
          <p:spPr>
            <a:xfrm>
              <a:off x="6873384" y="5534726"/>
              <a:ext cx="265183" cy="9406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700" name="rc700"/>
            <p:cNvSpPr/>
            <p:nvPr/>
          </p:nvSpPr>
          <p:spPr>
            <a:xfrm>
              <a:off x="7138568" y="5534726"/>
              <a:ext cx="265183" cy="94063"/>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701" name="rc701"/>
            <p:cNvSpPr/>
            <p:nvPr/>
          </p:nvSpPr>
          <p:spPr>
            <a:xfrm>
              <a:off x="7403752" y="5534726"/>
              <a:ext cx="265183" cy="94063"/>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702" name="rc702"/>
            <p:cNvSpPr/>
            <p:nvPr/>
          </p:nvSpPr>
          <p:spPr>
            <a:xfrm>
              <a:off x="7668936" y="5534726"/>
              <a:ext cx="265183" cy="94063"/>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703" name="rc703"/>
            <p:cNvSpPr/>
            <p:nvPr/>
          </p:nvSpPr>
          <p:spPr>
            <a:xfrm>
              <a:off x="7934120" y="5534726"/>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704" name="rc704"/>
            <p:cNvSpPr/>
            <p:nvPr/>
          </p:nvSpPr>
          <p:spPr>
            <a:xfrm>
              <a:off x="8199303" y="5534726"/>
              <a:ext cx="265183" cy="94063"/>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705" name="rc705"/>
            <p:cNvSpPr/>
            <p:nvPr/>
          </p:nvSpPr>
          <p:spPr>
            <a:xfrm>
              <a:off x="8464487" y="5534726"/>
              <a:ext cx="265183" cy="94063"/>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706" name="rc706"/>
            <p:cNvSpPr/>
            <p:nvPr/>
          </p:nvSpPr>
          <p:spPr>
            <a:xfrm>
              <a:off x="1834889" y="2618763"/>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07" name="rc707"/>
            <p:cNvSpPr/>
            <p:nvPr/>
          </p:nvSpPr>
          <p:spPr>
            <a:xfrm>
              <a:off x="2100073" y="2618763"/>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708" name="rc708"/>
            <p:cNvSpPr/>
            <p:nvPr/>
          </p:nvSpPr>
          <p:spPr>
            <a:xfrm>
              <a:off x="2365257" y="2618763"/>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709" name="rc709"/>
            <p:cNvSpPr/>
            <p:nvPr/>
          </p:nvSpPr>
          <p:spPr>
            <a:xfrm>
              <a:off x="2630441" y="2618763"/>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10" name="rc710"/>
            <p:cNvSpPr/>
            <p:nvPr/>
          </p:nvSpPr>
          <p:spPr>
            <a:xfrm>
              <a:off x="2895625" y="2618763"/>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711" name="rc711"/>
            <p:cNvSpPr/>
            <p:nvPr/>
          </p:nvSpPr>
          <p:spPr>
            <a:xfrm>
              <a:off x="3160809" y="2618763"/>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712" name="rc712"/>
            <p:cNvSpPr/>
            <p:nvPr/>
          </p:nvSpPr>
          <p:spPr>
            <a:xfrm>
              <a:off x="3425993" y="2618763"/>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713" name="rc713"/>
            <p:cNvSpPr/>
            <p:nvPr/>
          </p:nvSpPr>
          <p:spPr>
            <a:xfrm>
              <a:off x="3691177" y="261876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714" name="rc714"/>
            <p:cNvSpPr/>
            <p:nvPr/>
          </p:nvSpPr>
          <p:spPr>
            <a:xfrm>
              <a:off x="3956361" y="261876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15" name="rc715"/>
            <p:cNvSpPr/>
            <p:nvPr/>
          </p:nvSpPr>
          <p:spPr>
            <a:xfrm>
              <a:off x="4221545" y="261876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16" name="rc716"/>
            <p:cNvSpPr/>
            <p:nvPr/>
          </p:nvSpPr>
          <p:spPr>
            <a:xfrm>
              <a:off x="4486728" y="261876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17" name="rc717"/>
            <p:cNvSpPr/>
            <p:nvPr/>
          </p:nvSpPr>
          <p:spPr>
            <a:xfrm>
              <a:off x="4751912" y="261876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18" name="rc718"/>
            <p:cNvSpPr/>
            <p:nvPr/>
          </p:nvSpPr>
          <p:spPr>
            <a:xfrm>
              <a:off x="5017096" y="261876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19" name="rc719"/>
            <p:cNvSpPr/>
            <p:nvPr/>
          </p:nvSpPr>
          <p:spPr>
            <a:xfrm>
              <a:off x="5282280" y="261876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20" name="rc720"/>
            <p:cNvSpPr/>
            <p:nvPr/>
          </p:nvSpPr>
          <p:spPr>
            <a:xfrm>
              <a:off x="5547464" y="2618763"/>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721" name="rc721"/>
            <p:cNvSpPr/>
            <p:nvPr/>
          </p:nvSpPr>
          <p:spPr>
            <a:xfrm>
              <a:off x="5812648" y="2618763"/>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722" name="rc722"/>
            <p:cNvSpPr/>
            <p:nvPr/>
          </p:nvSpPr>
          <p:spPr>
            <a:xfrm>
              <a:off x="6077832" y="2618763"/>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723" name="rc723"/>
            <p:cNvSpPr/>
            <p:nvPr/>
          </p:nvSpPr>
          <p:spPr>
            <a:xfrm>
              <a:off x="6343016" y="261876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724" name="rc724"/>
            <p:cNvSpPr/>
            <p:nvPr/>
          </p:nvSpPr>
          <p:spPr>
            <a:xfrm>
              <a:off x="6608200" y="2618763"/>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725" name="rc725"/>
            <p:cNvSpPr/>
            <p:nvPr/>
          </p:nvSpPr>
          <p:spPr>
            <a:xfrm>
              <a:off x="6873384" y="261876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26" name="rc726"/>
            <p:cNvSpPr/>
            <p:nvPr/>
          </p:nvSpPr>
          <p:spPr>
            <a:xfrm>
              <a:off x="7138568" y="261876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27" name="rc727"/>
            <p:cNvSpPr/>
            <p:nvPr/>
          </p:nvSpPr>
          <p:spPr>
            <a:xfrm>
              <a:off x="7403752" y="261876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28" name="rc728"/>
            <p:cNvSpPr/>
            <p:nvPr/>
          </p:nvSpPr>
          <p:spPr>
            <a:xfrm>
              <a:off x="7668936" y="2618763"/>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729" name="rc729"/>
            <p:cNvSpPr/>
            <p:nvPr/>
          </p:nvSpPr>
          <p:spPr>
            <a:xfrm>
              <a:off x="7934120" y="2618763"/>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730" name="rc730"/>
            <p:cNvSpPr/>
            <p:nvPr/>
          </p:nvSpPr>
          <p:spPr>
            <a:xfrm>
              <a:off x="8199303" y="2618763"/>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31" name="rc731"/>
            <p:cNvSpPr/>
            <p:nvPr/>
          </p:nvSpPr>
          <p:spPr>
            <a:xfrm>
              <a:off x="8464487" y="261876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32" name="rc732"/>
            <p:cNvSpPr/>
            <p:nvPr/>
          </p:nvSpPr>
          <p:spPr>
            <a:xfrm>
              <a:off x="1834889" y="4594093"/>
              <a:ext cx="265183" cy="94063"/>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733" name="rc733"/>
            <p:cNvSpPr/>
            <p:nvPr/>
          </p:nvSpPr>
          <p:spPr>
            <a:xfrm>
              <a:off x="2100073" y="4594093"/>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734" name="rc734"/>
            <p:cNvSpPr/>
            <p:nvPr/>
          </p:nvSpPr>
          <p:spPr>
            <a:xfrm>
              <a:off x="2365257" y="4594093"/>
              <a:ext cx="265183" cy="94063"/>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735" name="rc735"/>
            <p:cNvSpPr/>
            <p:nvPr/>
          </p:nvSpPr>
          <p:spPr>
            <a:xfrm>
              <a:off x="2630441" y="4594093"/>
              <a:ext cx="265183" cy="9406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736" name="rc736"/>
            <p:cNvSpPr/>
            <p:nvPr/>
          </p:nvSpPr>
          <p:spPr>
            <a:xfrm>
              <a:off x="2895625" y="4594093"/>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737" name="rc737"/>
            <p:cNvSpPr/>
            <p:nvPr/>
          </p:nvSpPr>
          <p:spPr>
            <a:xfrm>
              <a:off x="3160809" y="4594093"/>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38" name="rc738"/>
            <p:cNvSpPr/>
            <p:nvPr/>
          </p:nvSpPr>
          <p:spPr>
            <a:xfrm>
              <a:off x="3425993" y="4594093"/>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739" name="rc739"/>
            <p:cNvSpPr/>
            <p:nvPr/>
          </p:nvSpPr>
          <p:spPr>
            <a:xfrm>
              <a:off x="3691177" y="4594093"/>
              <a:ext cx="265183" cy="9406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740" name="rc740"/>
            <p:cNvSpPr/>
            <p:nvPr/>
          </p:nvSpPr>
          <p:spPr>
            <a:xfrm>
              <a:off x="3956361" y="4594093"/>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741" name="rc741"/>
            <p:cNvSpPr/>
            <p:nvPr/>
          </p:nvSpPr>
          <p:spPr>
            <a:xfrm>
              <a:off x="4221545" y="4594093"/>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42" name="rc742"/>
            <p:cNvSpPr/>
            <p:nvPr/>
          </p:nvSpPr>
          <p:spPr>
            <a:xfrm>
              <a:off x="4486728" y="4594093"/>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743" name="rc743"/>
            <p:cNvSpPr/>
            <p:nvPr/>
          </p:nvSpPr>
          <p:spPr>
            <a:xfrm>
              <a:off x="4751912" y="4594093"/>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744" name="rc744"/>
            <p:cNvSpPr/>
            <p:nvPr/>
          </p:nvSpPr>
          <p:spPr>
            <a:xfrm>
              <a:off x="5017096" y="4594093"/>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745" name="rc745"/>
            <p:cNvSpPr/>
            <p:nvPr/>
          </p:nvSpPr>
          <p:spPr>
            <a:xfrm>
              <a:off x="5282280" y="4594093"/>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746" name="rc746"/>
            <p:cNvSpPr/>
            <p:nvPr/>
          </p:nvSpPr>
          <p:spPr>
            <a:xfrm>
              <a:off x="5547464" y="4594093"/>
              <a:ext cx="265183" cy="9406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747" name="rc747"/>
            <p:cNvSpPr/>
            <p:nvPr/>
          </p:nvSpPr>
          <p:spPr>
            <a:xfrm>
              <a:off x="5812648" y="4594093"/>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748" name="rc748"/>
            <p:cNvSpPr/>
            <p:nvPr/>
          </p:nvSpPr>
          <p:spPr>
            <a:xfrm>
              <a:off x="6077832" y="4594093"/>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49" name="rc749"/>
            <p:cNvSpPr/>
            <p:nvPr/>
          </p:nvSpPr>
          <p:spPr>
            <a:xfrm>
              <a:off x="6343016" y="4594093"/>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50" name="rc750"/>
            <p:cNvSpPr/>
            <p:nvPr/>
          </p:nvSpPr>
          <p:spPr>
            <a:xfrm>
              <a:off x="6608200" y="4594093"/>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51" name="rc751"/>
            <p:cNvSpPr/>
            <p:nvPr/>
          </p:nvSpPr>
          <p:spPr>
            <a:xfrm>
              <a:off x="6873384" y="4594093"/>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752" name="rc752"/>
            <p:cNvSpPr/>
            <p:nvPr/>
          </p:nvSpPr>
          <p:spPr>
            <a:xfrm>
              <a:off x="7138568" y="4594093"/>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753" name="rc753"/>
            <p:cNvSpPr/>
            <p:nvPr/>
          </p:nvSpPr>
          <p:spPr>
            <a:xfrm>
              <a:off x="7403752" y="4594093"/>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754" name="rc754"/>
            <p:cNvSpPr/>
            <p:nvPr/>
          </p:nvSpPr>
          <p:spPr>
            <a:xfrm>
              <a:off x="7668936" y="4594093"/>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755" name="rc755"/>
            <p:cNvSpPr/>
            <p:nvPr/>
          </p:nvSpPr>
          <p:spPr>
            <a:xfrm>
              <a:off x="7934120" y="4594093"/>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756" name="rc756"/>
            <p:cNvSpPr/>
            <p:nvPr/>
          </p:nvSpPr>
          <p:spPr>
            <a:xfrm>
              <a:off x="8199303" y="4594093"/>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757" name="rc757"/>
            <p:cNvSpPr/>
            <p:nvPr/>
          </p:nvSpPr>
          <p:spPr>
            <a:xfrm>
              <a:off x="8464487" y="4594093"/>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758" name="rc758"/>
            <p:cNvSpPr/>
            <p:nvPr/>
          </p:nvSpPr>
          <p:spPr>
            <a:xfrm>
              <a:off x="1834889" y="1772193"/>
              <a:ext cx="265183" cy="94063"/>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759" name="rc759"/>
            <p:cNvSpPr/>
            <p:nvPr/>
          </p:nvSpPr>
          <p:spPr>
            <a:xfrm>
              <a:off x="2100073" y="1772193"/>
              <a:ext cx="265183" cy="94063"/>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760" name="rc760"/>
            <p:cNvSpPr/>
            <p:nvPr/>
          </p:nvSpPr>
          <p:spPr>
            <a:xfrm>
              <a:off x="2365257" y="1772193"/>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761" name="rc761"/>
            <p:cNvSpPr/>
            <p:nvPr/>
          </p:nvSpPr>
          <p:spPr>
            <a:xfrm>
              <a:off x="2630441" y="1772193"/>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762" name="rc762"/>
            <p:cNvSpPr/>
            <p:nvPr/>
          </p:nvSpPr>
          <p:spPr>
            <a:xfrm>
              <a:off x="2895625" y="1772193"/>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63" name="rc763"/>
            <p:cNvSpPr/>
            <p:nvPr/>
          </p:nvSpPr>
          <p:spPr>
            <a:xfrm>
              <a:off x="3160809" y="1772193"/>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764" name="rc764"/>
            <p:cNvSpPr/>
            <p:nvPr/>
          </p:nvSpPr>
          <p:spPr>
            <a:xfrm>
              <a:off x="3425993" y="1772193"/>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765" name="rc765"/>
            <p:cNvSpPr/>
            <p:nvPr/>
          </p:nvSpPr>
          <p:spPr>
            <a:xfrm>
              <a:off x="3691177" y="1772193"/>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766" name="rc766"/>
            <p:cNvSpPr/>
            <p:nvPr/>
          </p:nvSpPr>
          <p:spPr>
            <a:xfrm>
              <a:off x="3956361" y="1772193"/>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767" name="rc767"/>
            <p:cNvSpPr/>
            <p:nvPr/>
          </p:nvSpPr>
          <p:spPr>
            <a:xfrm>
              <a:off x="4221545" y="1772193"/>
              <a:ext cx="265183" cy="9406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768" name="rc768"/>
            <p:cNvSpPr/>
            <p:nvPr/>
          </p:nvSpPr>
          <p:spPr>
            <a:xfrm>
              <a:off x="4486728" y="1772193"/>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769" name="rc769"/>
            <p:cNvSpPr/>
            <p:nvPr/>
          </p:nvSpPr>
          <p:spPr>
            <a:xfrm>
              <a:off x="4751912" y="1772193"/>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770" name="rc770"/>
            <p:cNvSpPr/>
            <p:nvPr/>
          </p:nvSpPr>
          <p:spPr>
            <a:xfrm>
              <a:off x="5017096" y="1772193"/>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771" name="rc771"/>
            <p:cNvSpPr/>
            <p:nvPr/>
          </p:nvSpPr>
          <p:spPr>
            <a:xfrm>
              <a:off x="5282280" y="1772193"/>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772" name="rc772"/>
            <p:cNvSpPr/>
            <p:nvPr/>
          </p:nvSpPr>
          <p:spPr>
            <a:xfrm>
              <a:off x="5547464" y="1772193"/>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773" name="rc773"/>
            <p:cNvSpPr/>
            <p:nvPr/>
          </p:nvSpPr>
          <p:spPr>
            <a:xfrm>
              <a:off x="5812648" y="1772193"/>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74" name="rc774"/>
            <p:cNvSpPr/>
            <p:nvPr/>
          </p:nvSpPr>
          <p:spPr>
            <a:xfrm>
              <a:off x="6077832" y="1772193"/>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75" name="rc775"/>
            <p:cNvSpPr/>
            <p:nvPr/>
          </p:nvSpPr>
          <p:spPr>
            <a:xfrm>
              <a:off x="6343016" y="1772193"/>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776" name="rc776"/>
            <p:cNvSpPr/>
            <p:nvPr/>
          </p:nvSpPr>
          <p:spPr>
            <a:xfrm>
              <a:off x="6608200" y="1772193"/>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777" name="rc777"/>
            <p:cNvSpPr/>
            <p:nvPr/>
          </p:nvSpPr>
          <p:spPr>
            <a:xfrm>
              <a:off x="6873384" y="1772193"/>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778" name="rc778"/>
            <p:cNvSpPr/>
            <p:nvPr/>
          </p:nvSpPr>
          <p:spPr>
            <a:xfrm>
              <a:off x="7138568" y="1772193"/>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779" name="rc779"/>
            <p:cNvSpPr/>
            <p:nvPr/>
          </p:nvSpPr>
          <p:spPr>
            <a:xfrm>
              <a:off x="7403752" y="1772193"/>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780" name="rc780"/>
            <p:cNvSpPr/>
            <p:nvPr/>
          </p:nvSpPr>
          <p:spPr>
            <a:xfrm>
              <a:off x="7668936" y="1772193"/>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781" name="rc781"/>
            <p:cNvSpPr/>
            <p:nvPr/>
          </p:nvSpPr>
          <p:spPr>
            <a:xfrm>
              <a:off x="7934120" y="177219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82" name="rc782"/>
            <p:cNvSpPr/>
            <p:nvPr/>
          </p:nvSpPr>
          <p:spPr>
            <a:xfrm>
              <a:off x="8199303" y="177219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83" name="rc783"/>
            <p:cNvSpPr/>
            <p:nvPr/>
          </p:nvSpPr>
          <p:spPr>
            <a:xfrm>
              <a:off x="8464487" y="177219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84" name="rc784"/>
            <p:cNvSpPr/>
            <p:nvPr/>
          </p:nvSpPr>
          <p:spPr>
            <a:xfrm>
              <a:off x="1834889" y="1301877"/>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785" name="rc785"/>
            <p:cNvSpPr/>
            <p:nvPr/>
          </p:nvSpPr>
          <p:spPr>
            <a:xfrm>
              <a:off x="2100073" y="1301877"/>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86" name="rc786"/>
            <p:cNvSpPr/>
            <p:nvPr/>
          </p:nvSpPr>
          <p:spPr>
            <a:xfrm>
              <a:off x="2365257" y="1301877"/>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787" name="rc787"/>
            <p:cNvSpPr/>
            <p:nvPr/>
          </p:nvSpPr>
          <p:spPr>
            <a:xfrm>
              <a:off x="2630441" y="1301877"/>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88" name="rc788"/>
            <p:cNvSpPr/>
            <p:nvPr/>
          </p:nvSpPr>
          <p:spPr>
            <a:xfrm>
              <a:off x="2895625" y="130187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89" name="rc789"/>
            <p:cNvSpPr/>
            <p:nvPr/>
          </p:nvSpPr>
          <p:spPr>
            <a:xfrm>
              <a:off x="3160809" y="130187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90" name="rc790"/>
            <p:cNvSpPr/>
            <p:nvPr/>
          </p:nvSpPr>
          <p:spPr>
            <a:xfrm>
              <a:off x="3425993" y="130187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91" name="rc791"/>
            <p:cNvSpPr/>
            <p:nvPr/>
          </p:nvSpPr>
          <p:spPr>
            <a:xfrm>
              <a:off x="3691177" y="130187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92" name="rc792"/>
            <p:cNvSpPr/>
            <p:nvPr/>
          </p:nvSpPr>
          <p:spPr>
            <a:xfrm>
              <a:off x="3956361" y="130187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93" name="rc793"/>
            <p:cNvSpPr/>
            <p:nvPr/>
          </p:nvSpPr>
          <p:spPr>
            <a:xfrm>
              <a:off x="4221545" y="130187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94" name="rc794"/>
            <p:cNvSpPr/>
            <p:nvPr/>
          </p:nvSpPr>
          <p:spPr>
            <a:xfrm>
              <a:off x="4486728" y="130187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95" name="rc795"/>
            <p:cNvSpPr/>
            <p:nvPr/>
          </p:nvSpPr>
          <p:spPr>
            <a:xfrm>
              <a:off x="4751912" y="130187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96" name="rc796"/>
            <p:cNvSpPr/>
            <p:nvPr/>
          </p:nvSpPr>
          <p:spPr>
            <a:xfrm>
              <a:off x="5017096" y="130187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97" name="rc797"/>
            <p:cNvSpPr/>
            <p:nvPr/>
          </p:nvSpPr>
          <p:spPr>
            <a:xfrm>
              <a:off x="5282280" y="130187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98" name="rc798"/>
            <p:cNvSpPr/>
            <p:nvPr/>
          </p:nvSpPr>
          <p:spPr>
            <a:xfrm>
              <a:off x="5547464" y="130187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99" name="rc799"/>
            <p:cNvSpPr/>
            <p:nvPr/>
          </p:nvSpPr>
          <p:spPr>
            <a:xfrm>
              <a:off x="5812648" y="130187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00" name="rc800"/>
            <p:cNvSpPr/>
            <p:nvPr/>
          </p:nvSpPr>
          <p:spPr>
            <a:xfrm>
              <a:off x="6077832" y="1301877"/>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01" name="rc801"/>
            <p:cNvSpPr/>
            <p:nvPr/>
          </p:nvSpPr>
          <p:spPr>
            <a:xfrm>
              <a:off x="6343016" y="1301877"/>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02" name="rc802"/>
            <p:cNvSpPr/>
            <p:nvPr/>
          </p:nvSpPr>
          <p:spPr>
            <a:xfrm>
              <a:off x="6608200" y="130187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03" name="rc803"/>
            <p:cNvSpPr/>
            <p:nvPr/>
          </p:nvSpPr>
          <p:spPr>
            <a:xfrm>
              <a:off x="6873384" y="130187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04" name="rc804"/>
            <p:cNvSpPr/>
            <p:nvPr/>
          </p:nvSpPr>
          <p:spPr>
            <a:xfrm>
              <a:off x="7138568" y="130187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05" name="rc805"/>
            <p:cNvSpPr/>
            <p:nvPr/>
          </p:nvSpPr>
          <p:spPr>
            <a:xfrm>
              <a:off x="7403752" y="130187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06" name="rc806"/>
            <p:cNvSpPr/>
            <p:nvPr/>
          </p:nvSpPr>
          <p:spPr>
            <a:xfrm>
              <a:off x="7668936" y="130187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07" name="rc807"/>
            <p:cNvSpPr/>
            <p:nvPr/>
          </p:nvSpPr>
          <p:spPr>
            <a:xfrm>
              <a:off x="7934120" y="130187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08" name="rc808"/>
            <p:cNvSpPr/>
            <p:nvPr/>
          </p:nvSpPr>
          <p:spPr>
            <a:xfrm>
              <a:off x="8199303" y="130187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09" name="rc809"/>
            <p:cNvSpPr/>
            <p:nvPr/>
          </p:nvSpPr>
          <p:spPr>
            <a:xfrm>
              <a:off x="8464487" y="130187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10" name="rc810"/>
            <p:cNvSpPr/>
            <p:nvPr/>
          </p:nvSpPr>
          <p:spPr>
            <a:xfrm>
              <a:off x="1834889" y="4782220"/>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811" name="rc811"/>
            <p:cNvSpPr/>
            <p:nvPr/>
          </p:nvSpPr>
          <p:spPr>
            <a:xfrm>
              <a:off x="2100073" y="4782220"/>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812" name="rc812"/>
            <p:cNvSpPr/>
            <p:nvPr/>
          </p:nvSpPr>
          <p:spPr>
            <a:xfrm>
              <a:off x="2365257" y="4782220"/>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813" name="rc813"/>
            <p:cNvSpPr/>
            <p:nvPr/>
          </p:nvSpPr>
          <p:spPr>
            <a:xfrm>
              <a:off x="2630441" y="478222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814" name="rc814"/>
            <p:cNvSpPr/>
            <p:nvPr/>
          </p:nvSpPr>
          <p:spPr>
            <a:xfrm>
              <a:off x="2895625" y="4782220"/>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15" name="rc815"/>
            <p:cNvSpPr/>
            <p:nvPr/>
          </p:nvSpPr>
          <p:spPr>
            <a:xfrm>
              <a:off x="3160809" y="4782220"/>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816" name="rc816"/>
            <p:cNvSpPr/>
            <p:nvPr/>
          </p:nvSpPr>
          <p:spPr>
            <a:xfrm>
              <a:off x="3425993" y="4782220"/>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817" name="rc817"/>
            <p:cNvSpPr/>
            <p:nvPr/>
          </p:nvSpPr>
          <p:spPr>
            <a:xfrm>
              <a:off x="3691177" y="4782220"/>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18" name="rc818"/>
            <p:cNvSpPr/>
            <p:nvPr/>
          </p:nvSpPr>
          <p:spPr>
            <a:xfrm>
              <a:off x="3956361" y="4782220"/>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819" name="rc819"/>
            <p:cNvSpPr/>
            <p:nvPr/>
          </p:nvSpPr>
          <p:spPr>
            <a:xfrm>
              <a:off x="4221545" y="478222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820" name="rc820"/>
            <p:cNvSpPr/>
            <p:nvPr/>
          </p:nvSpPr>
          <p:spPr>
            <a:xfrm>
              <a:off x="4486728" y="4782220"/>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821" name="rc821"/>
            <p:cNvSpPr/>
            <p:nvPr/>
          </p:nvSpPr>
          <p:spPr>
            <a:xfrm>
              <a:off x="4751912" y="4782220"/>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822" name="rc822"/>
            <p:cNvSpPr/>
            <p:nvPr/>
          </p:nvSpPr>
          <p:spPr>
            <a:xfrm>
              <a:off x="5017096" y="478222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23" name="rc823"/>
            <p:cNvSpPr/>
            <p:nvPr/>
          </p:nvSpPr>
          <p:spPr>
            <a:xfrm>
              <a:off x="5282280" y="478222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24" name="rc824"/>
            <p:cNvSpPr/>
            <p:nvPr/>
          </p:nvSpPr>
          <p:spPr>
            <a:xfrm>
              <a:off x="5547464" y="478222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25" name="rc825"/>
            <p:cNvSpPr/>
            <p:nvPr/>
          </p:nvSpPr>
          <p:spPr>
            <a:xfrm>
              <a:off x="5812648" y="478222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26" name="rc826"/>
            <p:cNvSpPr/>
            <p:nvPr/>
          </p:nvSpPr>
          <p:spPr>
            <a:xfrm>
              <a:off x="6077832" y="478222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27" name="rc827"/>
            <p:cNvSpPr/>
            <p:nvPr/>
          </p:nvSpPr>
          <p:spPr>
            <a:xfrm>
              <a:off x="6343016" y="478222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28" name="rc828"/>
            <p:cNvSpPr/>
            <p:nvPr/>
          </p:nvSpPr>
          <p:spPr>
            <a:xfrm>
              <a:off x="6608200" y="478222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29" name="rc829"/>
            <p:cNvSpPr/>
            <p:nvPr/>
          </p:nvSpPr>
          <p:spPr>
            <a:xfrm>
              <a:off x="6873384" y="478222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30" name="rc830"/>
            <p:cNvSpPr/>
            <p:nvPr/>
          </p:nvSpPr>
          <p:spPr>
            <a:xfrm>
              <a:off x="7138568" y="4782220"/>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831" name="rc831"/>
            <p:cNvSpPr/>
            <p:nvPr/>
          </p:nvSpPr>
          <p:spPr>
            <a:xfrm>
              <a:off x="7403752" y="4782220"/>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832" name="rc832"/>
            <p:cNvSpPr/>
            <p:nvPr/>
          </p:nvSpPr>
          <p:spPr>
            <a:xfrm>
              <a:off x="7668936" y="4782220"/>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833" name="rc833"/>
            <p:cNvSpPr/>
            <p:nvPr/>
          </p:nvSpPr>
          <p:spPr>
            <a:xfrm>
              <a:off x="7934120" y="4782220"/>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834" name="rc834"/>
            <p:cNvSpPr/>
            <p:nvPr/>
          </p:nvSpPr>
          <p:spPr>
            <a:xfrm>
              <a:off x="8199303" y="4782220"/>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835" name="rc835"/>
            <p:cNvSpPr/>
            <p:nvPr/>
          </p:nvSpPr>
          <p:spPr>
            <a:xfrm>
              <a:off x="8464487" y="4782220"/>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836" name="rc836"/>
            <p:cNvSpPr/>
            <p:nvPr/>
          </p:nvSpPr>
          <p:spPr>
            <a:xfrm>
              <a:off x="1834889" y="2995017"/>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837" name="rc837"/>
            <p:cNvSpPr/>
            <p:nvPr/>
          </p:nvSpPr>
          <p:spPr>
            <a:xfrm>
              <a:off x="2100073" y="2995017"/>
              <a:ext cx="265183" cy="94063"/>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838" name="rc838"/>
            <p:cNvSpPr/>
            <p:nvPr/>
          </p:nvSpPr>
          <p:spPr>
            <a:xfrm>
              <a:off x="2365257" y="2995017"/>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839" name="rc839"/>
            <p:cNvSpPr/>
            <p:nvPr/>
          </p:nvSpPr>
          <p:spPr>
            <a:xfrm>
              <a:off x="2630441" y="2995017"/>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840" name="rc840"/>
            <p:cNvSpPr/>
            <p:nvPr/>
          </p:nvSpPr>
          <p:spPr>
            <a:xfrm>
              <a:off x="2895625" y="2995017"/>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841" name="rc841"/>
            <p:cNvSpPr/>
            <p:nvPr/>
          </p:nvSpPr>
          <p:spPr>
            <a:xfrm>
              <a:off x="3160809" y="2995017"/>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842" name="rc842"/>
            <p:cNvSpPr/>
            <p:nvPr/>
          </p:nvSpPr>
          <p:spPr>
            <a:xfrm>
              <a:off x="3425993" y="2995017"/>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843" name="rc843"/>
            <p:cNvSpPr/>
            <p:nvPr/>
          </p:nvSpPr>
          <p:spPr>
            <a:xfrm>
              <a:off x="3691177" y="2995017"/>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844" name="rc844"/>
            <p:cNvSpPr/>
            <p:nvPr/>
          </p:nvSpPr>
          <p:spPr>
            <a:xfrm>
              <a:off x="3956361" y="2995017"/>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845" name="rc845"/>
            <p:cNvSpPr/>
            <p:nvPr/>
          </p:nvSpPr>
          <p:spPr>
            <a:xfrm>
              <a:off x="4221545" y="2995017"/>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846" name="rc846"/>
            <p:cNvSpPr/>
            <p:nvPr/>
          </p:nvSpPr>
          <p:spPr>
            <a:xfrm>
              <a:off x="4486728" y="2995017"/>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47" name="rc847"/>
            <p:cNvSpPr/>
            <p:nvPr/>
          </p:nvSpPr>
          <p:spPr>
            <a:xfrm>
              <a:off x="4751912" y="2995017"/>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848" name="rc848"/>
            <p:cNvSpPr/>
            <p:nvPr/>
          </p:nvSpPr>
          <p:spPr>
            <a:xfrm>
              <a:off x="5017096" y="2995017"/>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849" name="rc849"/>
            <p:cNvSpPr/>
            <p:nvPr/>
          </p:nvSpPr>
          <p:spPr>
            <a:xfrm>
              <a:off x="5282280" y="2995017"/>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850" name="rc850"/>
            <p:cNvSpPr/>
            <p:nvPr/>
          </p:nvSpPr>
          <p:spPr>
            <a:xfrm>
              <a:off x="5547464" y="2995017"/>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51" name="rc851"/>
            <p:cNvSpPr/>
            <p:nvPr/>
          </p:nvSpPr>
          <p:spPr>
            <a:xfrm>
              <a:off x="5812648" y="2995017"/>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852" name="rc852"/>
            <p:cNvSpPr/>
            <p:nvPr/>
          </p:nvSpPr>
          <p:spPr>
            <a:xfrm>
              <a:off x="6077832" y="2995017"/>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53" name="rc853"/>
            <p:cNvSpPr/>
            <p:nvPr/>
          </p:nvSpPr>
          <p:spPr>
            <a:xfrm>
              <a:off x="6343016" y="2995017"/>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854" name="rc854"/>
            <p:cNvSpPr/>
            <p:nvPr/>
          </p:nvSpPr>
          <p:spPr>
            <a:xfrm>
              <a:off x="6608200" y="2995017"/>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855" name="rc855"/>
            <p:cNvSpPr/>
            <p:nvPr/>
          </p:nvSpPr>
          <p:spPr>
            <a:xfrm>
              <a:off x="6873384" y="2995017"/>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856" name="rc856"/>
            <p:cNvSpPr/>
            <p:nvPr/>
          </p:nvSpPr>
          <p:spPr>
            <a:xfrm>
              <a:off x="7138568" y="2995017"/>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57" name="rc857"/>
            <p:cNvSpPr/>
            <p:nvPr/>
          </p:nvSpPr>
          <p:spPr>
            <a:xfrm>
              <a:off x="7403752" y="2995017"/>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58" name="rc858"/>
            <p:cNvSpPr/>
            <p:nvPr/>
          </p:nvSpPr>
          <p:spPr>
            <a:xfrm>
              <a:off x="7668936" y="2995017"/>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59" name="rc859"/>
            <p:cNvSpPr/>
            <p:nvPr/>
          </p:nvSpPr>
          <p:spPr>
            <a:xfrm>
              <a:off x="7934120" y="2995017"/>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60" name="rc860"/>
            <p:cNvSpPr/>
            <p:nvPr/>
          </p:nvSpPr>
          <p:spPr>
            <a:xfrm>
              <a:off x="8199303" y="2995017"/>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61" name="rc861"/>
            <p:cNvSpPr/>
            <p:nvPr/>
          </p:nvSpPr>
          <p:spPr>
            <a:xfrm>
              <a:off x="8464487" y="2995017"/>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62" name="rc862"/>
            <p:cNvSpPr/>
            <p:nvPr/>
          </p:nvSpPr>
          <p:spPr>
            <a:xfrm>
              <a:off x="1834889" y="3371270"/>
              <a:ext cx="265183" cy="94063"/>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863" name="rc863"/>
            <p:cNvSpPr/>
            <p:nvPr/>
          </p:nvSpPr>
          <p:spPr>
            <a:xfrm>
              <a:off x="2100073" y="3371270"/>
              <a:ext cx="265183" cy="94063"/>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864" name="rc864"/>
            <p:cNvSpPr/>
            <p:nvPr/>
          </p:nvSpPr>
          <p:spPr>
            <a:xfrm>
              <a:off x="2365257" y="3371270"/>
              <a:ext cx="265183" cy="94063"/>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865" name="rc865"/>
            <p:cNvSpPr/>
            <p:nvPr/>
          </p:nvSpPr>
          <p:spPr>
            <a:xfrm>
              <a:off x="2630441" y="3371270"/>
              <a:ext cx="265183" cy="94063"/>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866" name="rc866"/>
            <p:cNvSpPr/>
            <p:nvPr/>
          </p:nvSpPr>
          <p:spPr>
            <a:xfrm>
              <a:off x="2895625" y="3371270"/>
              <a:ext cx="265183" cy="94063"/>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867" name="rc867"/>
            <p:cNvSpPr/>
            <p:nvPr/>
          </p:nvSpPr>
          <p:spPr>
            <a:xfrm>
              <a:off x="3160809" y="3371270"/>
              <a:ext cx="265183" cy="94063"/>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868" name="rc868"/>
            <p:cNvSpPr/>
            <p:nvPr/>
          </p:nvSpPr>
          <p:spPr>
            <a:xfrm>
              <a:off x="3425993" y="3371270"/>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869" name="rc869"/>
            <p:cNvSpPr/>
            <p:nvPr/>
          </p:nvSpPr>
          <p:spPr>
            <a:xfrm>
              <a:off x="3691177" y="3371270"/>
              <a:ext cx="265183" cy="9406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870" name="rc870"/>
            <p:cNvSpPr/>
            <p:nvPr/>
          </p:nvSpPr>
          <p:spPr>
            <a:xfrm>
              <a:off x="3956361" y="3371270"/>
              <a:ext cx="265183" cy="9406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871" name="rc871"/>
            <p:cNvSpPr/>
            <p:nvPr/>
          </p:nvSpPr>
          <p:spPr>
            <a:xfrm>
              <a:off x="4221545" y="3371270"/>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872" name="rc872"/>
            <p:cNvSpPr/>
            <p:nvPr/>
          </p:nvSpPr>
          <p:spPr>
            <a:xfrm>
              <a:off x="4486728" y="3371270"/>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873" name="rc873"/>
            <p:cNvSpPr/>
            <p:nvPr/>
          </p:nvSpPr>
          <p:spPr>
            <a:xfrm>
              <a:off x="4751912" y="3371270"/>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874" name="rc874"/>
            <p:cNvSpPr/>
            <p:nvPr/>
          </p:nvSpPr>
          <p:spPr>
            <a:xfrm>
              <a:off x="5017096" y="3371270"/>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75" name="rc875"/>
            <p:cNvSpPr/>
            <p:nvPr/>
          </p:nvSpPr>
          <p:spPr>
            <a:xfrm>
              <a:off x="5282280" y="337127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876" name="rc876"/>
            <p:cNvSpPr/>
            <p:nvPr/>
          </p:nvSpPr>
          <p:spPr>
            <a:xfrm>
              <a:off x="5547464" y="337127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877" name="rc877"/>
            <p:cNvSpPr/>
            <p:nvPr/>
          </p:nvSpPr>
          <p:spPr>
            <a:xfrm>
              <a:off x="5812648" y="3371270"/>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878" name="rc878"/>
            <p:cNvSpPr/>
            <p:nvPr/>
          </p:nvSpPr>
          <p:spPr>
            <a:xfrm>
              <a:off x="6077832" y="3371270"/>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879" name="rc879"/>
            <p:cNvSpPr/>
            <p:nvPr/>
          </p:nvSpPr>
          <p:spPr>
            <a:xfrm>
              <a:off x="6343016" y="3371270"/>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880" name="rc880"/>
            <p:cNvSpPr/>
            <p:nvPr/>
          </p:nvSpPr>
          <p:spPr>
            <a:xfrm>
              <a:off x="6608200" y="3371270"/>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881" name="rc881"/>
            <p:cNvSpPr/>
            <p:nvPr/>
          </p:nvSpPr>
          <p:spPr>
            <a:xfrm>
              <a:off x="6873384" y="3371270"/>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82" name="rc882"/>
            <p:cNvSpPr/>
            <p:nvPr/>
          </p:nvSpPr>
          <p:spPr>
            <a:xfrm>
              <a:off x="7138568" y="3371270"/>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83" name="rc883"/>
            <p:cNvSpPr/>
            <p:nvPr/>
          </p:nvSpPr>
          <p:spPr>
            <a:xfrm>
              <a:off x="7403752" y="337127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884" name="rc884"/>
            <p:cNvSpPr/>
            <p:nvPr/>
          </p:nvSpPr>
          <p:spPr>
            <a:xfrm>
              <a:off x="7668936" y="3371270"/>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885" name="rc885"/>
            <p:cNvSpPr/>
            <p:nvPr/>
          </p:nvSpPr>
          <p:spPr>
            <a:xfrm>
              <a:off x="7934120" y="337127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886" name="rc886"/>
            <p:cNvSpPr/>
            <p:nvPr/>
          </p:nvSpPr>
          <p:spPr>
            <a:xfrm>
              <a:off x="8199303" y="3371270"/>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887" name="rc887"/>
            <p:cNvSpPr/>
            <p:nvPr/>
          </p:nvSpPr>
          <p:spPr>
            <a:xfrm>
              <a:off x="8464487" y="3371270"/>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888" name="rc888"/>
            <p:cNvSpPr/>
            <p:nvPr/>
          </p:nvSpPr>
          <p:spPr>
            <a:xfrm>
              <a:off x="1834889" y="5252536"/>
              <a:ext cx="265183" cy="94063"/>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889" name="rc889"/>
            <p:cNvSpPr/>
            <p:nvPr/>
          </p:nvSpPr>
          <p:spPr>
            <a:xfrm>
              <a:off x="2100073" y="5252536"/>
              <a:ext cx="265183" cy="94063"/>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890" name="rc890"/>
            <p:cNvSpPr/>
            <p:nvPr/>
          </p:nvSpPr>
          <p:spPr>
            <a:xfrm>
              <a:off x="2365257" y="5252536"/>
              <a:ext cx="265183" cy="94063"/>
            </a:xfrm>
            <a:prstGeom prst="rect">
              <a:avLst/>
            </a:prstGeom>
            <a:solidFill>
              <a:srgbClr val="C8150B">
                <a:alpha val="100000"/>
              </a:srgbClr>
            </a:solidFill>
            <a:ln w="2710" cap="flat">
              <a:solidFill>
                <a:srgbClr val="FFFFFF">
                  <a:alpha val="100000"/>
                </a:srgbClr>
              </a:solidFill>
              <a:prstDash val="solid"/>
              <a:miter/>
            </a:ln>
          </p:spPr>
          <p:txBody>
            <a:bodyPr/>
            <a:lstStyle/>
            <a:p/>
          </p:txBody>
        </p:sp>
        <p:sp>
          <p:nvSpPr>
            <p:cNvPr id="891" name="rc891"/>
            <p:cNvSpPr/>
            <p:nvPr/>
          </p:nvSpPr>
          <p:spPr>
            <a:xfrm>
              <a:off x="2630441" y="5252536"/>
              <a:ext cx="265183" cy="94063"/>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892" name="rc892"/>
            <p:cNvSpPr/>
            <p:nvPr/>
          </p:nvSpPr>
          <p:spPr>
            <a:xfrm>
              <a:off x="2895625" y="5252536"/>
              <a:ext cx="265183" cy="94063"/>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893" name="rc893"/>
            <p:cNvSpPr/>
            <p:nvPr/>
          </p:nvSpPr>
          <p:spPr>
            <a:xfrm>
              <a:off x="3160809" y="5252536"/>
              <a:ext cx="265183" cy="94063"/>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894" name="rc894"/>
            <p:cNvSpPr/>
            <p:nvPr/>
          </p:nvSpPr>
          <p:spPr>
            <a:xfrm>
              <a:off x="3425993" y="5252536"/>
              <a:ext cx="265183" cy="94063"/>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895" name="rc895"/>
            <p:cNvSpPr/>
            <p:nvPr/>
          </p:nvSpPr>
          <p:spPr>
            <a:xfrm>
              <a:off x="3691177" y="5252536"/>
              <a:ext cx="265183" cy="94063"/>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896" name="rc896"/>
            <p:cNvSpPr/>
            <p:nvPr/>
          </p:nvSpPr>
          <p:spPr>
            <a:xfrm>
              <a:off x="3956361" y="5252536"/>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897" name="rc897"/>
            <p:cNvSpPr/>
            <p:nvPr/>
          </p:nvSpPr>
          <p:spPr>
            <a:xfrm>
              <a:off x="4221545" y="5252536"/>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898" name="rc898"/>
            <p:cNvSpPr/>
            <p:nvPr/>
          </p:nvSpPr>
          <p:spPr>
            <a:xfrm>
              <a:off x="4486728" y="5252536"/>
              <a:ext cx="265183" cy="94063"/>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899" name="rc899"/>
            <p:cNvSpPr/>
            <p:nvPr/>
          </p:nvSpPr>
          <p:spPr>
            <a:xfrm>
              <a:off x="4751912" y="5252536"/>
              <a:ext cx="265183" cy="94063"/>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900" name="rc900"/>
            <p:cNvSpPr/>
            <p:nvPr/>
          </p:nvSpPr>
          <p:spPr>
            <a:xfrm>
              <a:off x="5017096" y="5252536"/>
              <a:ext cx="265183" cy="94063"/>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901" name="rc901"/>
            <p:cNvSpPr/>
            <p:nvPr/>
          </p:nvSpPr>
          <p:spPr>
            <a:xfrm>
              <a:off x="5282280" y="5252536"/>
              <a:ext cx="265183" cy="94063"/>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902" name="rc902"/>
            <p:cNvSpPr/>
            <p:nvPr/>
          </p:nvSpPr>
          <p:spPr>
            <a:xfrm>
              <a:off x="5547464" y="5252536"/>
              <a:ext cx="265183" cy="94063"/>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903" name="rc903"/>
            <p:cNvSpPr/>
            <p:nvPr/>
          </p:nvSpPr>
          <p:spPr>
            <a:xfrm>
              <a:off x="5812648" y="5252536"/>
              <a:ext cx="265183" cy="94063"/>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904" name="rc904"/>
            <p:cNvSpPr/>
            <p:nvPr/>
          </p:nvSpPr>
          <p:spPr>
            <a:xfrm>
              <a:off x="6077832" y="5252536"/>
              <a:ext cx="265183" cy="94063"/>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905" name="rc905"/>
            <p:cNvSpPr/>
            <p:nvPr/>
          </p:nvSpPr>
          <p:spPr>
            <a:xfrm>
              <a:off x="6343016" y="5252536"/>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906" name="rc906"/>
            <p:cNvSpPr/>
            <p:nvPr/>
          </p:nvSpPr>
          <p:spPr>
            <a:xfrm>
              <a:off x="6608200" y="5252536"/>
              <a:ext cx="265183" cy="94063"/>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907" name="rc907"/>
            <p:cNvSpPr/>
            <p:nvPr/>
          </p:nvSpPr>
          <p:spPr>
            <a:xfrm>
              <a:off x="6873384" y="5252536"/>
              <a:ext cx="265183" cy="94063"/>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908" name="rc908"/>
            <p:cNvSpPr/>
            <p:nvPr/>
          </p:nvSpPr>
          <p:spPr>
            <a:xfrm>
              <a:off x="7138568" y="5252536"/>
              <a:ext cx="265183" cy="9406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909" name="rc909"/>
            <p:cNvSpPr/>
            <p:nvPr/>
          </p:nvSpPr>
          <p:spPr>
            <a:xfrm>
              <a:off x="7403752" y="5252536"/>
              <a:ext cx="265183" cy="94063"/>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910" name="rc910"/>
            <p:cNvSpPr/>
            <p:nvPr/>
          </p:nvSpPr>
          <p:spPr>
            <a:xfrm>
              <a:off x="7668936" y="5252536"/>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911" name="rc911"/>
            <p:cNvSpPr/>
            <p:nvPr/>
          </p:nvSpPr>
          <p:spPr>
            <a:xfrm>
              <a:off x="7934120" y="5252536"/>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912" name="rc912"/>
            <p:cNvSpPr/>
            <p:nvPr/>
          </p:nvSpPr>
          <p:spPr>
            <a:xfrm>
              <a:off x="8199303" y="5252536"/>
              <a:ext cx="265183" cy="9406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913" name="rc913"/>
            <p:cNvSpPr/>
            <p:nvPr/>
          </p:nvSpPr>
          <p:spPr>
            <a:xfrm>
              <a:off x="8464487" y="5252536"/>
              <a:ext cx="265183" cy="94063"/>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914" name="rc914"/>
            <p:cNvSpPr/>
            <p:nvPr/>
          </p:nvSpPr>
          <p:spPr>
            <a:xfrm>
              <a:off x="1834889" y="1866257"/>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915" name="rc915"/>
            <p:cNvSpPr/>
            <p:nvPr/>
          </p:nvSpPr>
          <p:spPr>
            <a:xfrm>
              <a:off x="2100073" y="1866257"/>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916" name="rc916"/>
            <p:cNvSpPr/>
            <p:nvPr/>
          </p:nvSpPr>
          <p:spPr>
            <a:xfrm>
              <a:off x="2365257" y="1866257"/>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917" name="rc917"/>
            <p:cNvSpPr/>
            <p:nvPr/>
          </p:nvSpPr>
          <p:spPr>
            <a:xfrm>
              <a:off x="2630441" y="1866257"/>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18" name="rc918"/>
            <p:cNvSpPr/>
            <p:nvPr/>
          </p:nvSpPr>
          <p:spPr>
            <a:xfrm>
              <a:off x="2895625" y="1866257"/>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919" name="rc919"/>
            <p:cNvSpPr/>
            <p:nvPr/>
          </p:nvSpPr>
          <p:spPr>
            <a:xfrm>
              <a:off x="3160809" y="1866257"/>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20" name="rc920"/>
            <p:cNvSpPr/>
            <p:nvPr/>
          </p:nvSpPr>
          <p:spPr>
            <a:xfrm>
              <a:off x="3425993" y="186625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21" name="rc921"/>
            <p:cNvSpPr/>
            <p:nvPr/>
          </p:nvSpPr>
          <p:spPr>
            <a:xfrm>
              <a:off x="3691177" y="1866257"/>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22" name="rc922"/>
            <p:cNvSpPr/>
            <p:nvPr/>
          </p:nvSpPr>
          <p:spPr>
            <a:xfrm>
              <a:off x="3956361" y="1866257"/>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23" name="rc923"/>
            <p:cNvSpPr/>
            <p:nvPr/>
          </p:nvSpPr>
          <p:spPr>
            <a:xfrm>
              <a:off x="4221545" y="186625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24" name="rc924"/>
            <p:cNvSpPr/>
            <p:nvPr/>
          </p:nvSpPr>
          <p:spPr>
            <a:xfrm>
              <a:off x="4486728" y="186625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25" name="rc925"/>
            <p:cNvSpPr/>
            <p:nvPr/>
          </p:nvSpPr>
          <p:spPr>
            <a:xfrm>
              <a:off x="4751912" y="186625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26" name="rc926"/>
            <p:cNvSpPr/>
            <p:nvPr/>
          </p:nvSpPr>
          <p:spPr>
            <a:xfrm>
              <a:off x="5017096" y="186625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27" name="rc927"/>
            <p:cNvSpPr/>
            <p:nvPr/>
          </p:nvSpPr>
          <p:spPr>
            <a:xfrm>
              <a:off x="5282280" y="186625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28" name="rc928"/>
            <p:cNvSpPr/>
            <p:nvPr/>
          </p:nvSpPr>
          <p:spPr>
            <a:xfrm>
              <a:off x="5547464" y="186625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29" name="rc929"/>
            <p:cNvSpPr/>
            <p:nvPr/>
          </p:nvSpPr>
          <p:spPr>
            <a:xfrm>
              <a:off x="5812648" y="186625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30" name="rc930"/>
            <p:cNvSpPr/>
            <p:nvPr/>
          </p:nvSpPr>
          <p:spPr>
            <a:xfrm>
              <a:off x="6077832" y="186625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31" name="rc931"/>
            <p:cNvSpPr/>
            <p:nvPr/>
          </p:nvSpPr>
          <p:spPr>
            <a:xfrm>
              <a:off x="6343016" y="186625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32" name="rc932"/>
            <p:cNvSpPr/>
            <p:nvPr/>
          </p:nvSpPr>
          <p:spPr>
            <a:xfrm>
              <a:off x="6608200" y="186625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3" name="rc933"/>
            <p:cNvSpPr/>
            <p:nvPr/>
          </p:nvSpPr>
          <p:spPr>
            <a:xfrm>
              <a:off x="6873384" y="186625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34" name="rc934"/>
            <p:cNvSpPr/>
            <p:nvPr/>
          </p:nvSpPr>
          <p:spPr>
            <a:xfrm>
              <a:off x="7138568" y="1866257"/>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35" name="rc935"/>
            <p:cNvSpPr/>
            <p:nvPr/>
          </p:nvSpPr>
          <p:spPr>
            <a:xfrm>
              <a:off x="7403752" y="1866257"/>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36" name="rc936"/>
            <p:cNvSpPr/>
            <p:nvPr/>
          </p:nvSpPr>
          <p:spPr>
            <a:xfrm>
              <a:off x="7668936" y="186625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7" name="rc937"/>
            <p:cNvSpPr/>
            <p:nvPr/>
          </p:nvSpPr>
          <p:spPr>
            <a:xfrm>
              <a:off x="7934120" y="186625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38" name="rc938"/>
            <p:cNvSpPr/>
            <p:nvPr/>
          </p:nvSpPr>
          <p:spPr>
            <a:xfrm>
              <a:off x="8199303" y="186625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39" name="rc939"/>
            <p:cNvSpPr/>
            <p:nvPr/>
          </p:nvSpPr>
          <p:spPr>
            <a:xfrm>
              <a:off x="8464487" y="186625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40" name="rc940"/>
            <p:cNvSpPr/>
            <p:nvPr/>
          </p:nvSpPr>
          <p:spPr>
            <a:xfrm>
              <a:off x="1834889" y="1960320"/>
              <a:ext cx="265183" cy="94063"/>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941" name="rc941"/>
            <p:cNvSpPr/>
            <p:nvPr/>
          </p:nvSpPr>
          <p:spPr>
            <a:xfrm>
              <a:off x="2100073" y="1960320"/>
              <a:ext cx="265183" cy="94063"/>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942" name="rc942"/>
            <p:cNvSpPr/>
            <p:nvPr/>
          </p:nvSpPr>
          <p:spPr>
            <a:xfrm>
              <a:off x="2365257" y="1960320"/>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943" name="rc943"/>
            <p:cNvSpPr/>
            <p:nvPr/>
          </p:nvSpPr>
          <p:spPr>
            <a:xfrm>
              <a:off x="2630441" y="1960320"/>
              <a:ext cx="265183" cy="9406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944" name="rc944"/>
            <p:cNvSpPr/>
            <p:nvPr/>
          </p:nvSpPr>
          <p:spPr>
            <a:xfrm>
              <a:off x="2895625" y="1960320"/>
              <a:ext cx="265183" cy="9406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945" name="rc945"/>
            <p:cNvSpPr/>
            <p:nvPr/>
          </p:nvSpPr>
          <p:spPr>
            <a:xfrm>
              <a:off x="3160809" y="1960320"/>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946" name="rc946"/>
            <p:cNvSpPr/>
            <p:nvPr/>
          </p:nvSpPr>
          <p:spPr>
            <a:xfrm>
              <a:off x="3425993" y="196032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947" name="rc947"/>
            <p:cNvSpPr/>
            <p:nvPr/>
          </p:nvSpPr>
          <p:spPr>
            <a:xfrm>
              <a:off x="3691177" y="196032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948" name="rc948"/>
            <p:cNvSpPr/>
            <p:nvPr/>
          </p:nvSpPr>
          <p:spPr>
            <a:xfrm>
              <a:off x="3956361" y="1960320"/>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949" name="rc949"/>
            <p:cNvSpPr/>
            <p:nvPr/>
          </p:nvSpPr>
          <p:spPr>
            <a:xfrm>
              <a:off x="4221545" y="1960320"/>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950" name="rc950"/>
            <p:cNvSpPr/>
            <p:nvPr/>
          </p:nvSpPr>
          <p:spPr>
            <a:xfrm>
              <a:off x="4486728" y="1960320"/>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951" name="rc951"/>
            <p:cNvSpPr/>
            <p:nvPr/>
          </p:nvSpPr>
          <p:spPr>
            <a:xfrm>
              <a:off x="4751912" y="196032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952" name="rc952"/>
            <p:cNvSpPr/>
            <p:nvPr/>
          </p:nvSpPr>
          <p:spPr>
            <a:xfrm>
              <a:off x="5017096" y="196032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953" name="rc953"/>
            <p:cNvSpPr/>
            <p:nvPr/>
          </p:nvSpPr>
          <p:spPr>
            <a:xfrm>
              <a:off x="5282280" y="196032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954" name="rc954"/>
            <p:cNvSpPr/>
            <p:nvPr/>
          </p:nvSpPr>
          <p:spPr>
            <a:xfrm>
              <a:off x="5547464" y="196032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955" name="rc955"/>
            <p:cNvSpPr/>
            <p:nvPr/>
          </p:nvSpPr>
          <p:spPr>
            <a:xfrm>
              <a:off x="5812648" y="196032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956" name="rc956"/>
            <p:cNvSpPr/>
            <p:nvPr/>
          </p:nvSpPr>
          <p:spPr>
            <a:xfrm>
              <a:off x="6077832" y="196032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57" name="rc957"/>
            <p:cNvSpPr/>
            <p:nvPr/>
          </p:nvSpPr>
          <p:spPr>
            <a:xfrm>
              <a:off x="6343016" y="196032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58" name="rc958"/>
            <p:cNvSpPr/>
            <p:nvPr/>
          </p:nvSpPr>
          <p:spPr>
            <a:xfrm>
              <a:off x="6608200" y="1960320"/>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959" name="rc959"/>
            <p:cNvSpPr/>
            <p:nvPr/>
          </p:nvSpPr>
          <p:spPr>
            <a:xfrm>
              <a:off x="6873384" y="1960320"/>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960" name="rc960"/>
            <p:cNvSpPr/>
            <p:nvPr/>
          </p:nvSpPr>
          <p:spPr>
            <a:xfrm>
              <a:off x="7138568" y="1960320"/>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961" name="rc961"/>
            <p:cNvSpPr/>
            <p:nvPr/>
          </p:nvSpPr>
          <p:spPr>
            <a:xfrm>
              <a:off x="7403752" y="1960320"/>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62" name="rc962"/>
            <p:cNvSpPr/>
            <p:nvPr/>
          </p:nvSpPr>
          <p:spPr>
            <a:xfrm>
              <a:off x="7668936" y="1960320"/>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63" name="rc963"/>
            <p:cNvSpPr/>
            <p:nvPr/>
          </p:nvSpPr>
          <p:spPr>
            <a:xfrm>
              <a:off x="7934120" y="1960320"/>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64" name="rc964"/>
            <p:cNvSpPr/>
            <p:nvPr/>
          </p:nvSpPr>
          <p:spPr>
            <a:xfrm>
              <a:off x="8199303" y="1960320"/>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65" name="rc965"/>
            <p:cNvSpPr/>
            <p:nvPr/>
          </p:nvSpPr>
          <p:spPr>
            <a:xfrm>
              <a:off x="8464487" y="1960320"/>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66" name="rc966"/>
            <p:cNvSpPr/>
            <p:nvPr/>
          </p:nvSpPr>
          <p:spPr>
            <a:xfrm>
              <a:off x="1834889" y="120781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67" name="rc967"/>
            <p:cNvSpPr/>
            <p:nvPr/>
          </p:nvSpPr>
          <p:spPr>
            <a:xfrm>
              <a:off x="2100073" y="120781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68" name="rc968"/>
            <p:cNvSpPr/>
            <p:nvPr/>
          </p:nvSpPr>
          <p:spPr>
            <a:xfrm>
              <a:off x="2365257" y="120781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69" name="rc969"/>
            <p:cNvSpPr/>
            <p:nvPr/>
          </p:nvSpPr>
          <p:spPr>
            <a:xfrm>
              <a:off x="2630441" y="120781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0" name="rc970"/>
            <p:cNvSpPr/>
            <p:nvPr/>
          </p:nvSpPr>
          <p:spPr>
            <a:xfrm>
              <a:off x="2895625" y="120781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1" name="rc971"/>
            <p:cNvSpPr/>
            <p:nvPr/>
          </p:nvSpPr>
          <p:spPr>
            <a:xfrm>
              <a:off x="3160809" y="120781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2" name="rc972"/>
            <p:cNvSpPr/>
            <p:nvPr/>
          </p:nvSpPr>
          <p:spPr>
            <a:xfrm>
              <a:off x="3425993" y="120781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3" name="rc973"/>
            <p:cNvSpPr/>
            <p:nvPr/>
          </p:nvSpPr>
          <p:spPr>
            <a:xfrm>
              <a:off x="3691177" y="120781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4" name="rc974"/>
            <p:cNvSpPr/>
            <p:nvPr/>
          </p:nvSpPr>
          <p:spPr>
            <a:xfrm>
              <a:off x="3956361" y="120781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5" name="rc975"/>
            <p:cNvSpPr/>
            <p:nvPr/>
          </p:nvSpPr>
          <p:spPr>
            <a:xfrm>
              <a:off x="4221545" y="120781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76" name="rc976"/>
            <p:cNvSpPr/>
            <p:nvPr/>
          </p:nvSpPr>
          <p:spPr>
            <a:xfrm>
              <a:off x="4486728" y="120781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7" name="rc977"/>
            <p:cNvSpPr/>
            <p:nvPr/>
          </p:nvSpPr>
          <p:spPr>
            <a:xfrm>
              <a:off x="4751912" y="120781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8" name="rc978"/>
            <p:cNvSpPr/>
            <p:nvPr/>
          </p:nvSpPr>
          <p:spPr>
            <a:xfrm>
              <a:off x="5017096" y="120781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79" name="rc979"/>
            <p:cNvSpPr/>
            <p:nvPr/>
          </p:nvSpPr>
          <p:spPr>
            <a:xfrm>
              <a:off x="5282280" y="120781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80" name="rc980"/>
            <p:cNvSpPr/>
            <p:nvPr/>
          </p:nvSpPr>
          <p:spPr>
            <a:xfrm>
              <a:off x="5547464" y="120781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81" name="rc981"/>
            <p:cNvSpPr/>
            <p:nvPr/>
          </p:nvSpPr>
          <p:spPr>
            <a:xfrm>
              <a:off x="5812648" y="120781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82" name="rc982"/>
            <p:cNvSpPr/>
            <p:nvPr/>
          </p:nvSpPr>
          <p:spPr>
            <a:xfrm>
              <a:off x="6077832" y="120781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83" name="rc983"/>
            <p:cNvSpPr/>
            <p:nvPr/>
          </p:nvSpPr>
          <p:spPr>
            <a:xfrm>
              <a:off x="6343016" y="120781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84" name="rc984"/>
            <p:cNvSpPr/>
            <p:nvPr/>
          </p:nvSpPr>
          <p:spPr>
            <a:xfrm>
              <a:off x="6608200" y="120781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85" name="rc985"/>
            <p:cNvSpPr/>
            <p:nvPr/>
          </p:nvSpPr>
          <p:spPr>
            <a:xfrm>
              <a:off x="6873384" y="120781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86" name="rc986"/>
            <p:cNvSpPr/>
            <p:nvPr/>
          </p:nvSpPr>
          <p:spPr>
            <a:xfrm>
              <a:off x="7138568" y="120781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87" name="rc987"/>
            <p:cNvSpPr/>
            <p:nvPr/>
          </p:nvSpPr>
          <p:spPr>
            <a:xfrm>
              <a:off x="7403752" y="120781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88" name="rc988"/>
            <p:cNvSpPr/>
            <p:nvPr/>
          </p:nvSpPr>
          <p:spPr>
            <a:xfrm>
              <a:off x="7668936" y="120781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89" name="rc989"/>
            <p:cNvSpPr/>
            <p:nvPr/>
          </p:nvSpPr>
          <p:spPr>
            <a:xfrm>
              <a:off x="7934120" y="120781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90" name="rc990"/>
            <p:cNvSpPr/>
            <p:nvPr/>
          </p:nvSpPr>
          <p:spPr>
            <a:xfrm>
              <a:off x="8199303" y="120781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91" name="rc991"/>
            <p:cNvSpPr/>
            <p:nvPr/>
          </p:nvSpPr>
          <p:spPr>
            <a:xfrm>
              <a:off x="8464487" y="120781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92" name="rc992"/>
            <p:cNvSpPr/>
            <p:nvPr/>
          </p:nvSpPr>
          <p:spPr>
            <a:xfrm>
              <a:off x="1834889" y="2242510"/>
              <a:ext cx="265183" cy="94063"/>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993" name="rc993"/>
            <p:cNvSpPr/>
            <p:nvPr/>
          </p:nvSpPr>
          <p:spPr>
            <a:xfrm>
              <a:off x="2100073" y="2242510"/>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994" name="rc994"/>
            <p:cNvSpPr/>
            <p:nvPr/>
          </p:nvSpPr>
          <p:spPr>
            <a:xfrm>
              <a:off x="2365257" y="2242510"/>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995" name="rc995"/>
            <p:cNvSpPr/>
            <p:nvPr/>
          </p:nvSpPr>
          <p:spPr>
            <a:xfrm>
              <a:off x="2630441" y="2242510"/>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996" name="rc996"/>
            <p:cNvSpPr/>
            <p:nvPr/>
          </p:nvSpPr>
          <p:spPr>
            <a:xfrm>
              <a:off x="2895625" y="2242510"/>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997" name="rc997"/>
            <p:cNvSpPr/>
            <p:nvPr/>
          </p:nvSpPr>
          <p:spPr>
            <a:xfrm>
              <a:off x="3160809" y="2242510"/>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998" name="rc998"/>
            <p:cNvSpPr/>
            <p:nvPr/>
          </p:nvSpPr>
          <p:spPr>
            <a:xfrm>
              <a:off x="3425993" y="2242510"/>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999" name="rc999"/>
            <p:cNvSpPr/>
            <p:nvPr/>
          </p:nvSpPr>
          <p:spPr>
            <a:xfrm>
              <a:off x="3691177" y="2242510"/>
              <a:ext cx="265183" cy="9406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1000" name="rc1000"/>
            <p:cNvSpPr/>
            <p:nvPr/>
          </p:nvSpPr>
          <p:spPr>
            <a:xfrm>
              <a:off x="3956361" y="2242510"/>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001" name="rc1001"/>
            <p:cNvSpPr/>
            <p:nvPr/>
          </p:nvSpPr>
          <p:spPr>
            <a:xfrm>
              <a:off x="4221545" y="224251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002" name="rc1002"/>
            <p:cNvSpPr/>
            <p:nvPr/>
          </p:nvSpPr>
          <p:spPr>
            <a:xfrm>
              <a:off x="4486728" y="2242510"/>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003" name="rc1003"/>
            <p:cNvSpPr/>
            <p:nvPr/>
          </p:nvSpPr>
          <p:spPr>
            <a:xfrm>
              <a:off x="4751912" y="224251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04" name="rc1004"/>
            <p:cNvSpPr/>
            <p:nvPr/>
          </p:nvSpPr>
          <p:spPr>
            <a:xfrm>
              <a:off x="5017096" y="2242510"/>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005" name="rc1005"/>
            <p:cNvSpPr/>
            <p:nvPr/>
          </p:nvSpPr>
          <p:spPr>
            <a:xfrm>
              <a:off x="5282280" y="2242510"/>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006" name="rc1006"/>
            <p:cNvSpPr/>
            <p:nvPr/>
          </p:nvSpPr>
          <p:spPr>
            <a:xfrm>
              <a:off x="5547464" y="224251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007" name="rc1007"/>
            <p:cNvSpPr/>
            <p:nvPr/>
          </p:nvSpPr>
          <p:spPr>
            <a:xfrm>
              <a:off x="5812648" y="2242510"/>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008" name="rc1008"/>
            <p:cNvSpPr/>
            <p:nvPr/>
          </p:nvSpPr>
          <p:spPr>
            <a:xfrm>
              <a:off x="6077832" y="2242510"/>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009" name="rc1009"/>
            <p:cNvSpPr/>
            <p:nvPr/>
          </p:nvSpPr>
          <p:spPr>
            <a:xfrm>
              <a:off x="6343016" y="224251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010" name="rc1010"/>
            <p:cNvSpPr/>
            <p:nvPr/>
          </p:nvSpPr>
          <p:spPr>
            <a:xfrm>
              <a:off x="6608200" y="2242510"/>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11" name="rc1011"/>
            <p:cNvSpPr/>
            <p:nvPr/>
          </p:nvSpPr>
          <p:spPr>
            <a:xfrm>
              <a:off x="6873384" y="224251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12" name="rc1012"/>
            <p:cNvSpPr/>
            <p:nvPr/>
          </p:nvSpPr>
          <p:spPr>
            <a:xfrm>
              <a:off x="7138568" y="2242510"/>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13" name="rc1013"/>
            <p:cNvSpPr/>
            <p:nvPr/>
          </p:nvSpPr>
          <p:spPr>
            <a:xfrm>
              <a:off x="7403752" y="2242510"/>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14" name="rc1014"/>
            <p:cNvSpPr/>
            <p:nvPr/>
          </p:nvSpPr>
          <p:spPr>
            <a:xfrm>
              <a:off x="7668936" y="224251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15" name="rc1015"/>
            <p:cNvSpPr/>
            <p:nvPr/>
          </p:nvSpPr>
          <p:spPr>
            <a:xfrm>
              <a:off x="7934120" y="224251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16" name="rc1016"/>
            <p:cNvSpPr/>
            <p:nvPr/>
          </p:nvSpPr>
          <p:spPr>
            <a:xfrm>
              <a:off x="8199303" y="224251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17" name="rc1017"/>
            <p:cNvSpPr/>
            <p:nvPr/>
          </p:nvSpPr>
          <p:spPr>
            <a:xfrm>
              <a:off x="8464487" y="224251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18" name="rc1018"/>
            <p:cNvSpPr/>
            <p:nvPr/>
          </p:nvSpPr>
          <p:spPr>
            <a:xfrm>
              <a:off x="1834889" y="4688156"/>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019" name="rc1019"/>
            <p:cNvSpPr/>
            <p:nvPr/>
          </p:nvSpPr>
          <p:spPr>
            <a:xfrm>
              <a:off x="2100073" y="4688156"/>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020" name="rc1020"/>
            <p:cNvSpPr/>
            <p:nvPr/>
          </p:nvSpPr>
          <p:spPr>
            <a:xfrm>
              <a:off x="2365257" y="4688156"/>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021" name="rc1021"/>
            <p:cNvSpPr/>
            <p:nvPr/>
          </p:nvSpPr>
          <p:spPr>
            <a:xfrm>
              <a:off x="2630441" y="4688156"/>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022" name="rc1022"/>
            <p:cNvSpPr/>
            <p:nvPr/>
          </p:nvSpPr>
          <p:spPr>
            <a:xfrm>
              <a:off x="2895625" y="4688156"/>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023" name="rc1023"/>
            <p:cNvSpPr/>
            <p:nvPr/>
          </p:nvSpPr>
          <p:spPr>
            <a:xfrm>
              <a:off x="3160809" y="4688156"/>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024" name="rc1024"/>
            <p:cNvSpPr/>
            <p:nvPr/>
          </p:nvSpPr>
          <p:spPr>
            <a:xfrm>
              <a:off x="3425993" y="4688156"/>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025" name="rc1025"/>
            <p:cNvSpPr/>
            <p:nvPr/>
          </p:nvSpPr>
          <p:spPr>
            <a:xfrm>
              <a:off x="3691177" y="4688156"/>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026" name="rc1026"/>
            <p:cNvSpPr/>
            <p:nvPr/>
          </p:nvSpPr>
          <p:spPr>
            <a:xfrm>
              <a:off x="3956361" y="4688156"/>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027" name="rc1027"/>
            <p:cNvSpPr/>
            <p:nvPr/>
          </p:nvSpPr>
          <p:spPr>
            <a:xfrm>
              <a:off x="4221545" y="4688156"/>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028" name="rc1028"/>
            <p:cNvSpPr/>
            <p:nvPr/>
          </p:nvSpPr>
          <p:spPr>
            <a:xfrm>
              <a:off x="4486728" y="4688156"/>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029" name="rc1029"/>
            <p:cNvSpPr/>
            <p:nvPr/>
          </p:nvSpPr>
          <p:spPr>
            <a:xfrm>
              <a:off x="4751912" y="4688156"/>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030" name="rc1030"/>
            <p:cNvSpPr/>
            <p:nvPr/>
          </p:nvSpPr>
          <p:spPr>
            <a:xfrm>
              <a:off x="5017096" y="4688156"/>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031" name="rc1031"/>
            <p:cNvSpPr/>
            <p:nvPr/>
          </p:nvSpPr>
          <p:spPr>
            <a:xfrm>
              <a:off x="5282280" y="4688156"/>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032" name="rc1032"/>
            <p:cNvSpPr/>
            <p:nvPr/>
          </p:nvSpPr>
          <p:spPr>
            <a:xfrm>
              <a:off x="5547464" y="4688156"/>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33" name="rc1033"/>
            <p:cNvSpPr/>
            <p:nvPr/>
          </p:nvSpPr>
          <p:spPr>
            <a:xfrm>
              <a:off x="5812648" y="4688156"/>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034" name="rc1034"/>
            <p:cNvSpPr/>
            <p:nvPr/>
          </p:nvSpPr>
          <p:spPr>
            <a:xfrm>
              <a:off x="6077832" y="4688156"/>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35" name="rc1035"/>
            <p:cNvSpPr/>
            <p:nvPr/>
          </p:nvSpPr>
          <p:spPr>
            <a:xfrm>
              <a:off x="6343016" y="4688156"/>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036" name="rc1036"/>
            <p:cNvSpPr/>
            <p:nvPr/>
          </p:nvSpPr>
          <p:spPr>
            <a:xfrm>
              <a:off x="6608200" y="4688156"/>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037" name="rc1037"/>
            <p:cNvSpPr/>
            <p:nvPr/>
          </p:nvSpPr>
          <p:spPr>
            <a:xfrm>
              <a:off x="6873384" y="4688156"/>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038" name="rc1038"/>
            <p:cNvSpPr/>
            <p:nvPr/>
          </p:nvSpPr>
          <p:spPr>
            <a:xfrm>
              <a:off x="7138568" y="4688156"/>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39" name="rc1039"/>
            <p:cNvSpPr/>
            <p:nvPr/>
          </p:nvSpPr>
          <p:spPr>
            <a:xfrm>
              <a:off x="7403752" y="4688156"/>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40" name="rc1040"/>
            <p:cNvSpPr/>
            <p:nvPr/>
          </p:nvSpPr>
          <p:spPr>
            <a:xfrm>
              <a:off x="7668936" y="4688156"/>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041" name="rc1041"/>
            <p:cNvSpPr/>
            <p:nvPr/>
          </p:nvSpPr>
          <p:spPr>
            <a:xfrm>
              <a:off x="7934120" y="4688156"/>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042" name="rc1042"/>
            <p:cNvSpPr/>
            <p:nvPr/>
          </p:nvSpPr>
          <p:spPr>
            <a:xfrm>
              <a:off x="8199303" y="4688156"/>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043" name="rc1043"/>
            <p:cNvSpPr/>
            <p:nvPr/>
          </p:nvSpPr>
          <p:spPr>
            <a:xfrm>
              <a:off x="8464487" y="4688156"/>
              <a:ext cx="265183" cy="9406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044" name="rc1044"/>
            <p:cNvSpPr/>
            <p:nvPr/>
          </p:nvSpPr>
          <p:spPr>
            <a:xfrm>
              <a:off x="4751912" y="4029713"/>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045" name="rc1045"/>
            <p:cNvSpPr/>
            <p:nvPr/>
          </p:nvSpPr>
          <p:spPr>
            <a:xfrm>
              <a:off x="5017096" y="4029713"/>
              <a:ext cx="265183" cy="9406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046" name="rc1046"/>
            <p:cNvSpPr/>
            <p:nvPr/>
          </p:nvSpPr>
          <p:spPr>
            <a:xfrm>
              <a:off x="5282280" y="4029713"/>
              <a:ext cx="265183" cy="9406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1047" name="rc1047"/>
            <p:cNvSpPr/>
            <p:nvPr/>
          </p:nvSpPr>
          <p:spPr>
            <a:xfrm>
              <a:off x="5547464" y="4029713"/>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048" name="rc1048"/>
            <p:cNvSpPr/>
            <p:nvPr/>
          </p:nvSpPr>
          <p:spPr>
            <a:xfrm>
              <a:off x="5812648" y="4029713"/>
              <a:ext cx="265183" cy="94063"/>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1049" name="rc1049"/>
            <p:cNvSpPr/>
            <p:nvPr/>
          </p:nvSpPr>
          <p:spPr>
            <a:xfrm>
              <a:off x="6077832" y="4029713"/>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050" name="rc1050"/>
            <p:cNvSpPr/>
            <p:nvPr/>
          </p:nvSpPr>
          <p:spPr>
            <a:xfrm>
              <a:off x="6343016" y="4029713"/>
              <a:ext cx="265183" cy="94063"/>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1051" name="rc1051"/>
            <p:cNvSpPr/>
            <p:nvPr/>
          </p:nvSpPr>
          <p:spPr>
            <a:xfrm>
              <a:off x="6608200" y="4029713"/>
              <a:ext cx="265183" cy="9406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1052" name="rc1052"/>
            <p:cNvSpPr/>
            <p:nvPr/>
          </p:nvSpPr>
          <p:spPr>
            <a:xfrm>
              <a:off x="6873384" y="4029713"/>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053" name="rc1053"/>
            <p:cNvSpPr/>
            <p:nvPr/>
          </p:nvSpPr>
          <p:spPr>
            <a:xfrm>
              <a:off x="7138568" y="4029713"/>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054" name="rc1054"/>
            <p:cNvSpPr/>
            <p:nvPr/>
          </p:nvSpPr>
          <p:spPr>
            <a:xfrm>
              <a:off x="7403752" y="4029713"/>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055" name="rc1055"/>
            <p:cNvSpPr/>
            <p:nvPr/>
          </p:nvSpPr>
          <p:spPr>
            <a:xfrm>
              <a:off x="7668936" y="4029713"/>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056" name="rc1056"/>
            <p:cNvSpPr/>
            <p:nvPr/>
          </p:nvSpPr>
          <p:spPr>
            <a:xfrm>
              <a:off x="7934120" y="4029713"/>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057" name="rc1057"/>
            <p:cNvSpPr/>
            <p:nvPr/>
          </p:nvSpPr>
          <p:spPr>
            <a:xfrm>
              <a:off x="8199303" y="4029713"/>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058" name="rc1058"/>
            <p:cNvSpPr/>
            <p:nvPr/>
          </p:nvSpPr>
          <p:spPr>
            <a:xfrm>
              <a:off x="8464487" y="4029713"/>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059" name="rc1059"/>
            <p:cNvSpPr/>
            <p:nvPr/>
          </p:nvSpPr>
          <p:spPr>
            <a:xfrm>
              <a:off x="1834889" y="2712827"/>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060" name="rc1060"/>
            <p:cNvSpPr/>
            <p:nvPr/>
          </p:nvSpPr>
          <p:spPr>
            <a:xfrm>
              <a:off x="2100073" y="2712827"/>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061" name="rc1061"/>
            <p:cNvSpPr/>
            <p:nvPr/>
          </p:nvSpPr>
          <p:spPr>
            <a:xfrm>
              <a:off x="2365257" y="2712827"/>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062" name="rc1062"/>
            <p:cNvSpPr/>
            <p:nvPr/>
          </p:nvSpPr>
          <p:spPr>
            <a:xfrm>
              <a:off x="2630441" y="2712827"/>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63" name="rc1063"/>
            <p:cNvSpPr/>
            <p:nvPr/>
          </p:nvSpPr>
          <p:spPr>
            <a:xfrm>
              <a:off x="2895625" y="2712827"/>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64" name="rc1064"/>
            <p:cNvSpPr/>
            <p:nvPr/>
          </p:nvSpPr>
          <p:spPr>
            <a:xfrm>
              <a:off x="3160809" y="2712827"/>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65" name="rc1065"/>
            <p:cNvSpPr/>
            <p:nvPr/>
          </p:nvSpPr>
          <p:spPr>
            <a:xfrm>
              <a:off x="3425993" y="2712827"/>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066" name="rc1066"/>
            <p:cNvSpPr/>
            <p:nvPr/>
          </p:nvSpPr>
          <p:spPr>
            <a:xfrm>
              <a:off x="3691177" y="2712827"/>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067" name="rc1067"/>
            <p:cNvSpPr/>
            <p:nvPr/>
          </p:nvSpPr>
          <p:spPr>
            <a:xfrm>
              <a:off x="3956361" y="271282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68" name="rc1068"/>
            <p:cNvSpPr/>
            <p:nvPr/>
          </p:nvSpPr>
          <p:spPr>
            <a:xfrm>
              <a:off x="4221545" y="2712827"/>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69" name="rc1069"/>
            <p:cNvSpPr/>
            <p:nvPr/>
          </p:nvSpPr>
          <p:spPr>
            <a:xfrm>
              <a:off x="4486728" y="2712827"/>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70" name="rc1070"/>
            <p:cNvSpPr/>
            <p:nvPr/>
          </p:nvSpPr>
          <p:spPr>
            <a:xfrm>
              <a:off x="4751912" y="2712827"/>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71" name="rc1071"/>
            <p:cNvSpPr/>
            <p:nvPr/>
          </p:nvSpPr>
          <p:spPr>
            <a:xfrm>
              <a:off x="5017096" y="2712827"/>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72" name="rc1072"/>
            <p:cNvSpPr/>
            <p:nvPr/>
          </p:nvSpPr>
          <p:spPr>
            <a:xfrm>
              <a:off x="5282280" y="2712827"/>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73" name="rc1073"/>
            <p:cNvSpPr/>
            <p:nvPr/>
          </p:nvSpPr>
          <p:spPr>
            <a:xfrm>
              <a:off x="5547464" y="2712827"/>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74" name="rc1074"/>
            <p:cNvSpPr/>
            <p:nvPr/>
          </p:nvSpPr>
          <p:spPr>
            <a:xfrm>
              <a:off x="5812648" y="271282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75" name="rc1075"/>
            <p:cNvSpPr/>
            <p:nvPr/>
          </p:nvSpPr>
          <p:spPr>
            <a:xfrm>
              <a:off x="6077832" y="271282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76" name="rc1076"/>
            <p:cNvSpPr/>
            <p:nvPr/>
          </p:nvSpPr>
          <p:spPr>
            <a:xfrm>
              <a:off x="6343016" y="2712827"/>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77" name="rc1077"/>
            <p:cNvSpPr/>
            <p:nvPr/>
          </p:nvSpPr>
          <p:spPr>
            <a:xfrm>
              <a:off x="6608200" y="271282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78" name="rc1078"/>
            <p:cNvSpPr/>
            <p:nvPr/>
          </p:nvSpPr>
          <p:spPr>
            <a:xfrm>
              <a:off x="6873384" y="271282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79" name="rc1079"/>
            <p:cNvSpPr/>
            <p:nvPr/>
          </p:nvSpPr>
          <p:spPr>
            <a:xfrm>
              <a:off x="7138568" y="2712827"/>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080" name="rc1080"/>
            <p:cNvSpPr/>
            <p:nvPr/>
          </p:nvSpPr>
          <p:spPr>
            <a:xfrm>
              <a:off x="7403752" y="2712827"/>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081" name="rc1081"/>
            <p:cNvSpPr/>
            <p:nvPr/>
          </p:nvSpPr>
          <p:spPr>
            <a:xfrm>
              <a:off x="7668936" y="2712827"/>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082" name="rc1082"/>
            <p:cNvSpPr/>
            <p:nvPr/>
          </p:nvSpPr>
          <p:spPr>
            <a:xfrm>
              <a:off x="7934120" y="2712827"/>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83" name="rc1083"/>
            <p:cNvSpPr/>
            <p:nvPr/>
          </p:nvSpPr>
          <p:spPr>
            <a:xfrm>
              <a:off x="8199303" y="2712827"/>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84" name="rc1084"/>
            <p:cNvSpPr/>
            <p:nvPr/>
          </p:nvSpPr>
          <p:spPr>
            <a:xfrm>
              <a:off x="8464487" y="2712827"/>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85" name="rc1085"/>
            <p:cNvSpPr/>
            <p:nvPr/>
          </p:nvSpPr>
          <p:spPr>
            <a:xfrm>
              <a:off x="1834889" y="3465333"/>
              <a:ext cx="265183" cy="94063"/>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1086" name="rc1086"/>
            <p:cNvSpPr/>
            <p:nvPr/>
          </p:nvSpPr>
          <p:spPr>
            <a:xfrm>
              <a:off x="2100073" y="3465333"/>
              <a:ext cx="265183" cy="94063"/>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1087" name="rc1087"/>
            <p:cNvSpPr/>
            <p:nvPr/>
          </p:nvSpPr>
          <p:spPr>
            <a:xfrm>
              <a:off x="2365257" y="3465333"/>
              <a:ext cx="265183" cy="94063"/>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1088" name="rc1088"/>
            <p:cNvSpPr/>
            <p:nvPr/>
          </p:nvSpPr>
          <p:spPr>
            <a:xfrm>
              <a:off x="2630441" y="3465333"/>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089" name="rc1089"/>
            <p:cNvSpPr/>
            <p:nvPr/>
          </p:nvSpPr>
          <p:spPr>
            <a:xfrm>
              <a:off x="2895625" y="3465333"/>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090" name="rc1090"/>
            <p:cNvSpPr/>
            <p:nvPr/>
          </p:nvSpPr>
          <p:spPr>
            <a:xfrm>
              <a:off x="3160809" y="3465333"/>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091" name="rc1091"/>
            <p:cNvSpPr/>
            <p:nvPr/>
          </p:nvSpPr>
          <p:spPr>
            <a:xfrm>
              <a:off x="3425993" y="3465333"/>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092" name="rc1092"/>
            <p:cNvSpPr/>
            <p:nvPr/>
          </p:nvSpPr>
          <p:spPr>
            <a:xfrm>
              <a:off x="3691177" y="3465333"/>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093" name="rc1093"/>
            <p:cNvSpPr/>
            <p:nvPr/>
          </p:nvSpPr>
          <p:spPr>
            <a:xfrm>
              <a:off x="3956361" y="3465333"/>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094" name="rc1094"/>
            <p:cNvSpPr/>
            <p:nvPr/>
          </p:nvSpPr>
          <p:spPr>
            <a:xfrm>
              <a:off x="4221545" y="3465333"/>
              <a:ext cx="265183" cy="9406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095" name="rc1095"/>
            <p:cNvSpPr/>
            <p:nvPr/>
          </p:nvSpPr>
          <p:spPr>
            <a:xfrm>
              <a:off x="4486728" y="3465333"/>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096" name="rc1096"/>
            <p:cNvSpPr/>
            <p:nvPr/>
          </p:nvSpPr>
          <p:spPr>
            <a:xfrm>
              <a:off x="4751912" y="3465333"/>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097" name="rc1097"/>
            <p:cNvSpPr/>
            <p:nvPr/>
          </p:nvSpPr>
          <p:spPr>
            <a:xfrm>
              <a:off x="5017096" y="3465333"/>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098" name="rc1098"/>
            <p:cNvSpPr/>
            <p:nvPr/>
          </p:nvSpPr>
          <p:spPr>
            <a:xfrm>
              <a:off x="5282280" y="3465333"/>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099" name="rc1099"/>
            <p:cNvSpPr/>
            <p:nvPr/>
          </p:nvSpPr>
          <p:spPr>
            <a:xfrm>
              <a:off x="5547464" y="3465333"/>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100" name="rc1100"/>
            <p:cNvSpPr/>
            <p:nvPr/>
          </p:nvSpPr>
          <p:spPr>
            <a:xfrm>
              <a:off x="5812648" y="3465333"/>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101" name="rc1101"/>
            <p:cNvSpPr/>
            <p:nvPr/>
          </p:nvSpPr>
          <p:spPr>
            <a:xfrm>
              <a:off x="6077832" y="3465333"/>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102" name="rc1102"/>
            <p:cNvSpPr/>
            <p:nvPr/>
          </p:nvSpPr>
          <p:spPr>
            <a:xfrm>
              <a:off x="6343016" y="3465333"/>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103" name="rc1103"/>
            <p:cNvSpPr/>
            <p:nvPr/>
          </p:nvSpPr>
          <p:spPr>
            <a:xfrm>
              <a:off x="6608200" y="3465333"/>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104" name="rc1104"/>
            <p:cNvSpPr/>
            <p:nvPr/>
          </p:nvSpPr>
          <p:spPr>
            <a:xfrm>
              <a:off x="6873384" y="3465333"/>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105" name="rc1105"/>
            <p:cNvSpPr/>
            <p:nvPr/>
          </p:nvSpPr>
          <p:spPr>
            <a:xfrm>
              <a:off x="7138568" y="3465333"/>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106" name="rc1106"/>
            <p:cNvSpPr/>
            <p:nvPr/>
          </p:nvSpPr>
          <p:spPr>
            <a:xfrm>
              <a:off x="7403752" y="3465333"/>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107" name="rc1107"/>
            <p:cNvSpPr/>
            <p:nvPr/>
          </p:nvSpPr>
          <p:spPr>
            <a:xfrm>
              <a:off x="7668936" y="3465333"/>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108" name="rc1108"/>
            <p:cNvSpPr/>
            <p:nvPr/>
          </p:nvSpPr>
          <p:spPr>
            <a:xfrm>
              <a:off x="7934120" y="3465333"/>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109" name="rc1109"/>
            <p:cNvSpPr/>
            <p:nvPr/>
          </p:nvSpPr>
          <p:spPr>
            <a:xfrm>
              <a:off x="8199303" y="3465333"/>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110" name="rc1110"/>
            <p:cNvSpPr/>
            <p:nvPr/>
          </p:nvSpPr>
          <p:spPr>
            <a:xfrm>
              <a:off x="8464487" y="3465333"/>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111" name="rc1111"/>
            <p:cNvSpPr/>
            <p:nvPr/>
          </p:nvSpPr>
          <p:spPr>
            <a:xfrm>
              <a:off x="1834889" y="2054383"/>
              <a:ext cx="265183" cy="9406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1112" name="rc1112"/>
            <p:cNvSpPr/>
            <p:nvPr/>
          </p:nvSpPr>
          <p:spPr>
            <a:xfrm>
              <a:off x="2100073" y="2054383"/>
              <a:ext cx="265183" cy="9406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113" name="rc1113"/>
            <p:cNvSpPr/>
            <p:nvPr/>
          </p:nvSpPr>
          <p:spPr>
            <a:xfrm>
              <a:off x="2365257" y="2054383"/>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114" name="rc1114"/>
            <p:cNvSpPr/>
            <p:nvPr/>
          </p:nvSpPr>
          <p:spPr>
            <a:xfrm>
              <a:off x="2630441" y="2054383"/>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115" name="rc1115"/>
            <p:cNvSpPr/>
            <p:nvPr/>
          </p:nvSpPr>
          <p:spPr>
            <a:xfrm>
              <a:off x="2895625" y="2054383"/>
              <a:ext cx="265183" cy="9406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116" name="rc1116"/>
            <p:cNvSpPr/>
            <p:nvPr/>
          </p:nvSpPr>
          <p:spPr>
            <a:xfrm>
              <a:off x="3160809" y="2054383"/>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117" name="rc1117"/>
            <p:cNvSpPr/>
            <p:nvPr/>
          </p:nvSpPr>
          <p:spPr>
            <a:xfrm>
              <a:off x="3425993" y="2054383"/>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118" name="rc1118"/>
            <p:cNvSpPr/>
            <p:nvPr/>
          </p:nvSpPr>
          <p:spPr>
            <a:xfrm>
              <a:off x="3691177" y="2054383"/>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119" name="rc1119"/>
            <p:cNvSpPr/>
            <p:nvPr/>
          </p:nvSpPr>
          <p:spPr>
            <a:xfrm>
              <a:off x="3956361" y="2054383"/>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120" name="rc1120"/>
            <p:cNvSpPr/>
            <p:nvPr/>
          </p:nvSpPr>
          <p:spPr>
            <a:xfrm>
              <a:off x="4221545" y="2054383"/>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121" name="rc1121"/>
            <p:cNvSpPr/>
            <p:nvPr/>
          </p:nvSpPr>
          <p:spPr>
            <a:xfrm>
              <a:off x="4486728" y="2054383"/>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122" name="rc1122"/>
            <p:cNvSpPr/>
            <p:nvPr/>
          </p:nvSpPr>
          <p:spPr>
            <a:xfrm>
              <a:off x="4751912" y="2054383"/>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123" name="rc1123"/>
            <p:cNvSpPr/>
            <p:nvPr/>
          </p:nvSpPr>
          <p:spPr>
            <a:xfrm>
              <a:off x="5017096" y="2054383"/>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124" name="rc1124"/>
            <p:cNvSpPr/>
            <p:nvPr/>
          </p:nvSpPr>
          <p:spPr>
            <a:xfrm>
              <a:off x="5282280" y="205438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125" name="rc1125"/>
            <p:cNvSpPr/>
            <p:nvPr/>
          </p:nvSpPr>
          <p:spPr>
            <a:xfrm>
              <a:off x="5547464" y="2054383"/>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126" name="rc1126"/>
            <p:cNvSpPr/>
            <p:nvPr/>
          </p:nvSpPr>
          <p:spPr>
            <a:xfrm>
              <a:off x="5812648" y="2054383"/>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127" name="rc1127"/>
            <p:cNvSpPr/>
            <p:nvPr/>
          </p:nvSpPr>
          <p:spPr>
            <a:xfrm>
              <a:off x="6077832" y="2054383"/>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128" name="rc1128"/>
            <p:cNvSpPr/>
            <p:nvPr/>
          </p:nvSpPr>
          <p:spPr>
            <a:xfrm>
              <a:off x="6343016" y="205438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129" name="rc1129"/>
            <p:cNvSpPr/>
            <p:nvPr/>
          </p:nvSpPr>
          <p:spPr>
            <a:xfrm>
              <a:off x="6608200" y="2054383"/>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130" name="rc1130"/>
            <p:cNvSpPr/>
            <p:nvPr/>
          </p:nvSpPr>
          <p:spPr>
            <a:xfrm>
              <a:off x="6873384" y="2054383"/>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31" name="rc1131"/>
            <p:cNvSpPr/>
            <p:nvPr/>
          </p:nvSpPr>
          <p:spPr>
            <a:xfrm>
              <a:off x="7138568" y="2054383"/>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132" name="rc1132"/>
            <p:cNvSpPr/>
            <p:nvPr/>
          </p:nvSpPr>
          <p:spPr>
            <a:xfrm>
              <a:off x="7403752" y="205438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33" name="rc1133"/>
            <p:cNvSpPr/>
            <p:nvPr/>
          </p:nvSpPr>
          <p:spPr>
            <a:xfrm>
              <a:off x="7668936" y="205438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34" name="rc1134"/>
            <p:cNvSpPr/>
            <p:nvPr/>
          </p:nvSpPr>
          <p:spPr>
            <a:xfrm>
              <a:off x="7934120" y="205438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35" name="rc1135"/>
            <p:cNvSpPr/>
            <p:nvPr/>
          </p:nvSpPr>
          <p:spPr>
            <a:xfrm>
              <a:off x="8199303" y="205438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36" name="rc1136"/>
            <p:cNvSpPr/>
            <p:nvPr/>
          </p:nvSpPr>
          <p:spPr>
            <a:xfrm>
              <a:off x="8464487" y="205438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37" name="rc1137"/>
            <p:cNvSpPr/>
            <p:nvPr/>
          </p:nvSpPr>
          <p:spPr>
            <a:xfrm>
              <a:off x="1834889" y="3089080"/>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138" name="rc1138"/>
            <p:cNvSpPr/>
            <p:nvPr/>
          </p:nvSpPr>
          <p:spPr>
            <a:xfrm>
              <a:off x="2100073" y="3089080"/>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139" name="rc1139"/>
            <p:cNvSpPr/>
            <p:nvPr/>
          </p:nvSpPr>
          <p:spPr>
            <a:xfrm>
              <a:off x="2365257" y="3089080"/>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140" name="rc1140"/>
            <p:cNvSpPr/>
            <p:nvPr/>
          </p:nvSpPr>
          <p:spPr>
            <a:xfrm>
              <a:off x="2630441" y="308908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41" name="rc1141"/>
            <p:cNvSpPr/>
            <p:nvPr/>
          </p:nvSpPr>
          <p:spPr>
            <a:xfrm>
              <a:off x="2895625" y="308908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42" name="rc1142"/>
            <p:cNvSpPr/>
            <p:nvPr/>
          </p:nvSpPr>
          <p:spPr>
            <a:xfrm>
              <a:off x="3160809" y="3089080"/>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43" name="rc1143"/>
            <p:cNvSpPr/>
            <p:nvPr/>
          </p:nvSpPr>
          <p:spPr>
            <a:xfrm>
              <a:off x="3425993" y="308908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44" name="rc1144"/>
            <p:cNvSpPr/>
            <p:nvPr/>
          </p:nvSpPr>
          <p:spPr>
            <a:xfrm>
              <a:off x="3691177" y="308908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45" name="rc1145"/>
            <p:cNvSpPr/>
            <p:nvPr/>
          </p:nvSpPr>
          <p:spPr>
            <a:xfrm>
              <a:off x="3956361" y="3089080"/>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46" name="rc1146"/>
            <p:cNvSpPr/>
            <p:nvPr/>
          </p:nvSpPr>
          <p:spPr>
            <a:xfrm>
              <a:off x="4221545" y="3089080"/>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47" name="rc1147"/>
            <p:cNvSpPr/>
            <p:nvPr/>
          </p:nvSpPr>
          <p:spPr>
            <a:xfrm>
              <a:off x="4486728" y="3089080"/>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48" name="rc1148"/>
            <p:cNvSpPr/>
            <p:nvPr/>
          </p:nvSpPr>
          <p:spPr>
            <a:xfrm>
              <a:off x="4751912" y="308908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49" name="rc1149"/>
            <p:cNvSpPr/>
            <p:nvPr/>
          </p:nvSpPr>
          <p:spPr>
            <a:xfrm>
              <a:off x="5017096" y="308908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50" name="rc1150"/>
            <p:cNvSpPr/>
            <p:nvPr/>
          </p:nvSpPr>
          <p:spPr>
            <a:xfrm>
              <a:off x="5282280" y="308908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51" name="rc1151"/>
            <p:cNvSpPr/>
            <p:nvPr/>
          </p:nvSpPr>
          <p:spPr>
            <a:xfrm>
              <a:off x="5547464" y="308908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52" name="rc1152"/>
            <p:cNvSpPr/>
            <p:nvPr/>
          </p:nvSpPr>
          <p:spPr>
            <a:xfrm>
              <a:off x="5812648" y="308908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53" name="rc1153"/>
            <p:cNvSpPr/>
            <p:nvPr/>
          </p:nvSpPr>
          <p:spPr>
            <a:xfrm>
              <a:off x="6077832" y="308908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154" name="rc1154"/>
            <p:cNvSpPr/>
            <p:nvPr/>
          </p:nvSpPr>
          <p:spPr>
            <a:xfrm>
              <a:off x="6343016" y="308908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55" name="rc1155"/>
            <p:cNvSpPr/>
            <p:nvPr/>
          </p:nvSpPr>
          <p:spPr>
            <a:xfrm>
              <a:off x="6608200" y="3089080"/>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56" name="rc1156"/>
            <p:cNvSpPr/>
            <p:nvPr/>
          </p:nvSpPr>
          <p:spPr>
            <a:xfrm>
              <a:off x="6873384" y="3089080"/>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157" name="rc1157"/>
            <p:cNvSpPr/>
            <p:nvPr/>
          </p:nvSpPr>
          <p:spPr>
            <a:xfrm>
              <a:off x="7138568" y="3089080"/>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58" name="rc1158"/>
            <p:cNvSpPr/>
            <p:nvPr/>
          </p:nvSpPr>
          <p:spPr>
            <a:xfrm>
              <a:off x="7403752" y="308908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159" name="rc1159"/>
            <p:cNvSpPr/>
            <p:nvPr/>
          </p:nvSpPr>
          <p:spPr>
            <a:xfrm>
              <a:off x="7668936" y="308908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60" name="rc1160"/>
            <p:cNvSpPr/>
            <p:nvPr/>
          </p:nvSpPr>
          <p:spPr>
            <a:xfrm>
              <a:off x="7934120" y="308908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61" name="rc1161"/>
            <p:cNvSpPr/>
            <p:nvPr/>
          </p:nvSpPr>
          <p:spPr>
            <a:xfrm>
              <a:off x="8199303" y="308908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62" name="rc1162"/>
            <p:cNvSpPr/>
            <p:nvPr/>
          </p:nvSpPr>
          <p:spPr>
            <a:xfrm>
              <a:off x="8464487" y="308908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63" name="rc1163"/>
            <p:cNvSpPr/>
            <p:nvPr/>
          </p:nvSpPr>
          <p:spPr>
            <a:xfrm>
              <a:off x="1834889" y="2148447"/>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164" name="rc1164"/>
            <p:cNvSpPr/>
            <p:nvPr/>
          </p:nvSpPr>
          <p:spPr>
            <a:xfrm>
              <a:off x="2100073" y="2148447"/>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65" name="rc1165"/>
            <p:cNvSpPr/>
            <p:nvPr/>
          </p:nvSpPr>
          <p:spPr>
            <a:xfrm>
              <a:off x="2365257" y="2148447"/>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66" name="rc1166"/>
            <p:cNvSpPr/>
            <p:nvPr/>
          </p:nvSpPr>
          <p:spPr>
            <a:xfrm>
              <a:off x="2630441" y="2148447"/>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67" name="rc1167"/>
            <p:cNvSpPr/>
            <p:nvPr/>
          </p:nvSpPr>
          <p:spPr>
            <a:xfrm>
              <a:off x="2895625" y="2148447"/>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168" name="rc1168"/>
            <p:cNvSpPr/>
            <p:nvPr/>
          </p:nvSpPr>
          <p:spPr>
            <a:xfrm>
              <a:off x="3160809" y="2148447"/>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169" name="rc1169"/>
            <p:cNvSpPr/>
            <p:nvPr/>
          </p:nvSpPr>
          <p:spPr>
            <a:xfrm>
              <a:off x="3425993" y="2148447"/>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170" name="rc1170"/>
            <p:cNvSpPr/>
            <p:nvPr/>
          </p:nvSpPr>
          <p:spPr>
            <a:xfrm>
              <a:off x="3691177" y="214844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71" name="rc1171"/>
            <p:cNvSpPr/>
            <p:nvPr/>
          </p:nvSpPr>
          <p:spPr>
            <a:xfrm>
              <a:off x="3956361" y="2148447"/>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72" name="rc1172"/>
            <p:cNvSpPr/>
            <p:nvPr/>
          </p:nvSpPr>
          <p:spPr>
            <a:xfrm>
              <a:off x="4221545" y="2148447"/>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73" name="rc1173"/>
            <p:cNvSpPr/>
            <p:nvPr/>
          </p:nvSpPr>
          <p:spPr>
            <a:xfrm>
              <a:off x="4486728" y="214844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74" name="rc1174"/>
            <p:cNvSpPr/>
            <p:nvPr/>
          </p:nvSpPr>
          <p:spPr>
            <a:xfrm>
              <a:off x="4751912" y="2148447"/>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175" name="rc1175"/>
            <p:cNvSpPr/>
            <p:nvPr/>
          </p:nvSpPr>
          <p:spPr>
            <a:xfrm>
              <a:off x="5017096" y="2148447"/>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176" name="rc1176"/>
            <p:cNvSpPr/>
            <p:nvPr/>
          </p:nvSpPr>
          <p:spPr>
            <a:xfrm>
              <a:off x="5282280" y="2148447"/>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177" name="rc1177"/>
            <p:cNvSpPr/>
            <p:nvPr/>
          </p:nvSpPr>
          <p:spPr>
            <a:xfrm>
              <a:off x="5547464" y="2148447"/>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178" name="rc1178"/>
            <p:cNvSpPr/>
            <p:nvPr/>
          </p:nvSpPr>
          <p:spPr>
            <a:xfrm>
              <a:off x="5812648" y="2148447"/>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79" name="rc1179"/>
            <p:cNvSpPr/>
            <p:nvPr/>
          </p:nvSpPr>
          <p:spPr>
            <a:xfrm>
              <a:off x="6077832" y="214844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80" name="rc1180"/>
            <p:cNvSpPr/>
            <p:nvPr/>
          </p:nvSpPr>
          <p:spPr>
            <a:xfrm>
              <a:off x="6343016" y="214844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81" name="rc1181"/>
            <p:cNvSpPr/>
            <p:nvPr/>
          </p:nvSpPr>
          <p:spPr>
            <a:xfrm>
              <a:off x="6608200" y="2148447"/>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82" name="rc1182"/>
            <p:cNvSpPr/>
            <p:nvPr/>
          </p:nvSpPr>
          <p:spPr>
            <a:xfrm>
              <a:off x="6873384" y="214844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83" name="rc1183"/>
            <p:cNvSpPr/>
            <p:nvPr/>
          </p:nvSpPr>
          <p:spPr>
            <a:xfrm>
              <a:off x="7138568" y="214844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84" name="rc1184"/>
            <p:cNvSpPr/>
            <p:nvPr/>
          </p:nvSpPr>
          <p:spPr>
            <a:xfrm>
              <a:off x="7403752" y="2148447"/>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85" name="rc1185"/>
            <p:cNvSpPr/>
            <p:nvPr/>
          </p:nvSpPr>
          <p:spPr>
            <a:xfrm>
              <a:off x="7668936" y="2148447"/>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86" name="rc1186"/>
            <p:cNvSpPr/>
            <p:nvPr/>
          </p:nvSpPr>
          <p:spPr>
            <a:xfrm>
              <a:off x="7934120" y="2148447"/>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187" name="rc1187"/>
            <p:cNvSpPr/>
            <p:nvPr/>
          </p:nvSpPr>
          <p:spPr>
            <a:xfrm>
              <a:off x="8199303" y="2148447"/>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88" name="rc1188"/>
            <p:cNvSpPr/>
            <p:nvPr/>
          </p:nvSpPr>
          <p:spPr>
            <a:xfrm>
              <a:off x="8464487" y="2148447"/>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89" name="rc1189"/>
            <p:cNvSpPr/>
            <p:nvPr/>
          </p:nvSpPr>
          <p:spPr>
            <a:xfrm>
              <a:off x="1834889" y="2336573"/>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190" name="rc1190"/>
            <p:cNvSpPr/>
            <p:nvPr/>
          </p:nvSpPr>
          <p:spPr>
            <a:xfrm>
              <a:off x="2100073" y="2336573"/>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191" name="rc1191"/>
            <p:cNvSpPr/>
            <p:nvPr/>
          </p:nvSpPr>
          <p:spPr>
            <a:xfrm>
              <a:off x="2365257" y="2336573"/>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192" name="rc1192"/>
            <p:cNvSpPr/>
            <p:nvPr/>
          </p:nvSpPr>
          <p:spPr>
            <a:xfrm>
              <a:off x="2630441" y="2336573"/>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193" name="rc1193"/>
            <p:cNvSpPr/>
            <p:nvPr/>
          </p:nvSpPr>
          <p:spPr>
            <a:xfrm>
              <a:off x="2895625" y="2336573"/>
              <a:ext cx="265183" cy="9406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194" name="rc1194"/>
            <p:cNvSpPr/>
            <p:nvPr/>
          </p:nvSpPr>
          <p:spPr>
            <a:xfrm>
              <a:off x="3160809" y="2336573"/>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195" name="rc1195"/>
            <p:cNvSpPr/>
            <p:nvPr/>
          </p:nvSpPr>
          <p:spPr>
            <a:xfrm>
              <a:off x="3425993" y="2336573"/>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196" name="rc1196"/>
            <p:cNvSpPr/>
            <p:nvPr/>
          </p:nvSpPr>
          <p:spPr>
            <a:xfrm>
              <a:off x="3691177" y="2336573"/>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197" name="rc1197"/>
            <p:cNvSpPr/>
            <p:nvPr/>
          </p:nvSpPr>
          <p:spPr>
            <a:xfrm>
              <a:off x="3956361" y="2336573"/>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198" name="rc1198"/>
            <p:cNvSpPr/>
            <p:nvPr/>
          </p:nvSpPr>
          <p:spPr>
            <a:xfrm>
              <a:off x="4221545" y="2336573"/>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199" name="rc1199"/>
            <p:cNvSpPr/>
            <p:nvPr/>
          </p:nvSpPr>
          <p:spPr>
            <a:xfrm>
              <a:off x="4486728" y="233657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00" name="rc1200"/>
            <p:cNvSpPr/>
            <p:nvPr/>
          </p:nvSpPr>
          <p:spPr>
            <a:xfrm>
              <a:off x="4751912" y="233657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01" name="rc1201"/>
            <p:cNvSpPr/>
            <p:nvPr/>
          </p:nvSpPr>
          <p:spPr>
            <a:xfrm>
              <a:off x="5017096" y="233657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02" name="rc1202"/>
            <p:cNvSpPr/>
            <p:nvPr/>
          </p:nvSpPr>
          <p:spPr>
            <a:xfrm>
              <a:off x="5282280" y="233657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03" name="rc1203"/>
            <p:cNvSpPr/>
            <p:nvPr/>
          </p:nvSpPr>
          <p:spPr>
            <a:xfrm>
              <a:off x="5547464" y="233657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04" name="rc1204"/>
            <p:cNvSpPr/>
            <p:nvPr/>
          </p:nvSpPr>
          <p:spPr>
            <a:xfrm>
              <a:off x="5812648" y="2336573"/>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05" name="rc1205"/>
            <p:cNvSpPr/>
            <p:nvPr/>
          </p:nvSpPr>
          <p:spPr>
            <a:xfrm>
              <a:off x="6077832" y="233657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06" name="rc1206"/>
            <p:cNvSpPr/>
            <p:nvPr/>
          </p:nvSpPr>
          <p:spPr>
            <a:xfrm>
              <a:off x="6343016" y="233657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07" name="rc1207"/>
            <p:cNvSpPr/>
            <p:nvPr/>
          </p:nvSpPr>
          <p:spPr>
            <a:xfrm>
              <a:off x="6608200" y="233657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08" name="rc1208"/>
            <p:cNvSpPr/>
            <p:nvPr/>
          </p:nvSpPr>
          <p:spPr>
            <a:xfrm>
              <a:off x="6873384" y="2336573"/>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09" name="rc1209"/>
            <p:cNvSpPr/>
            <p:nvPr/>
          </p:nvSpPr>
          <p:spPr>
            <a:xfrm>
              <a:off x="7138568" y="2336573"/>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10" name="rc1210"/>
            <p:cNvSpPr/>
            <p:nvPr/>
          </p:nvSpPr>
          <p:spPr>
            <a:xfrm>
              <a:off x="7403752" y="233657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11" name="rc1211"/>
            <p:cNvSpPr/>
            <p:nvPr/>
          </p:nvSpPr>
          <p:spPr>
            <a:xfrm>
              <a:off x="7668936" y="233657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12" name="rc1212"/>
            <p:cNvSpPr/>
            <p:nvPr/>
          </p:nvSpPr>
          <p:spPr>
            <a:xfrm>
              <a:off x="7934120" y="233657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13" name="rc1213"/>
            <p:cNvSpPr/>
            <p:nvPr/>
          </p:nvSpPr>
          <p:spPr>
            <a:xfrm>
              <a:off x="8199303" y="233657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14" name="rc1214"/>
            <p:cNvSpPr/>
            <p:nvPr/>
          </p:nvSpPr>
          <p:spPr>
            <a:xfrm>
              <a:off x="8464487" y="233657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15" name="rc1215"/>
            <p:cNvSpPr/>
            <p:nvPr/>
          </p:nvSpPr>
          <p:spPr>
            <a:xfrm>
              <a:off x="1834889" y="4123776"/>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216" name="rc1216"/>
            <p:cNvSpPr/>
            <p:nvPr/>
          </p:nvSpPr>
          <p:spPr>
            <a:xfrm>
              <a:off x="2100073" y="4123776"/>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217" name="rc1217"/>
            <p:cNvSpPr/>
            <p:nvPr/>
          </p:nvSpPr>
          <p:spPr>
            <a:xfrm>
              <a:off x="2365257" y="4123776"/>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218" name="rc1218"/>
            <p:cNvSpPr/>
            <p:nvPr/>
          </p:nvSpPr>
          <p:spPr>
            <a:xfrm>
              <a:off x="2630441" y="4123776"/>
              <a:ext cx="265183" cy="9406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1219" name="rc1219"/>
            <p:cNvSpPr/>
            <p:nvPr/>
          </p:nvSpPr>
          <p:spPr>
            <a:xfrm>
              <a:off x="2895625" y="4123776"/>
              <a:ext cx="265183" cy="9406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220" name="rc1220"/>
            <p:cNvSpPr/>
            <p:nvPr/>
          </p:nvSpPr>
          <p:spPr>
            <a:xfrm>
              <a:off x="3160809" y="4123776"/>
              <a:ext cx="265183" cy="9406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1221" name="rc1221"/>
            <p:cNvSpPr/>
            <p:nvPr/>
          </p:nvSpPr>
          <p:spPr>
            <a:xfrm>
              <a:off x="3425993" y="4123776"/>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222" name="rc1222"/>
            <p:cNvSpPr/>
            <p:nvPr/>
          </p:nvSpPr>
          <p:spPr>
            <a:xfrm>
              <a:off x="3691177" y="4123776"/>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223" name="rc1223"/>
            <p:cNvSpPr/>
            <p:nvPr/>
          </p:nvSpPr>
          <p:spPr>
            <a:xfrm>
              <a:off x="3956361" y="4123776"/>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224" name="rc1224"/>
            <p:cNvSpPr/>
            <p:nvPr/>
          </p:nvSpPr>
          <p:spPr>
            <a:xfrm>
              <a:off x="4221545" y="4123776"/>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225" name="rc1225"/>
            <p:cNvSpPr/>
            <p:nvPr/>
          </p:nvSpPr>
          <p:spPr>
            <a:xfrm>
              <a:off x="4486728" y="4123776"/>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226" name="rc1226"/>
            <p:cNvSpPr/>
            <p:nvPr/>
          </p:nvSpPr>
          <p:spPr>
            <a:xfrm>
              <a:off x="4751912" y="4123776"/>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227" name="rc1227"/>
            <p:cNvSpPr/>
            <p:nvPr/>
          </p:nvSpPr>
          <p:spPr>
            <a:xfrm>
              <a:off x="5017096" y="4123776"/>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228" name="rc1228"/>
            <p:cNvSpPr/>
            <p:nvPr/>
          </p:nvSpPr>
          <p:spPr>
            <a:xfrm>
              <a:off x="5282280" y="4123776"/>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229" name="rc1229"/>
            <p:cNvSpPr/>
            <p:nvPr/>
          </p:nvSpPr>
          <p:spPr>
            <a:xfrm>
              <a:off x="5547464" y="4123776"/>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230" name="rc1230"/>
            <p:cNvSpPr/>
            <p:nvPr/>
          </p:nvSpPr>
          <p:spPr>
            <a:xfrm>
              <a:off x="5812648" y="4123776"/>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231" name="rc1231"/>
            <p:cNvSpPr/>
            <p:nvPr/>
          </p:nvSpPr>
          <p:spPr>
            <a:xfrm>
              <a:off x="6077832" y="4123776"/>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232" name="rc1232"/>
            <p:cNvSpPr/>
            <p:nvPr/>
          </p:nvSpPr>
          <p:spPr>
            <a:xfrm>
              <a:off x="6343016" y="4123776"/>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233" name="rc1233"/>
            <p:cNvSpPr/>
            <p:nvPr/>
          </p:nvSpPr>
          <p:spPr>
            <a:xfrm>
              <a:off x="6608200" y="4123776"/>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234" name="rc1234"/>
            <p:cNvSpPr/>
            <p:nvPr/>
          </p:nvSpPr>
          <p:spPr>
            <a:xfrm>
              <a:off x="6873384" y="4123776"/>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235" name="rc1235"/>
            <p:cNvSpPr/>
            <p:nvPr/>
          </p:nvSpPr>
          <p:spPr>
            <a:xfrm>
              <a:off x="7138568" y="4123776"/>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236" name="rc1236"/>
            <p:cNvSpPr/>
            <p:nvPr/>
          </p:nvSpPr>
          <p:spPr>
            <a:xfrm>
              <a:off x="7403752" y="4123776"/>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237" name="rc1237"/>
            <p:cNvSpPr/>
            <p:nvPr/>
          </p:nvSpPr>
          <p:spPr>
            <a:xfrm>
              <a:off x="7668936" y="4123776"/>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238" name="rc1238"/>
            <p:cNvSpPr/>
            <p:nvPr/>
          </p:nvSpPr>
          <p:spPr>
            <a:xfrm>
              <a:off x="7934120" y="4123776"/>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239" name="rc1239"/>
            <p:cNvSpPr/>
            <p:nvPr/>
          </p:nvSpPr>
          <p:spPr>
            <a:xfrm>
              <a:off x="8199303" y="4123776"/>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240" name="rc1240"/>
            <p:cNvSpPr/>
            <p:nvPr/>
          </p:nvSpPr>
          <p:spPr>
            <a:xfrm>
              <a:off x="8464487" y="4123776"/>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241" name="tx1241"/>
            <p:cNvSpPr/>
            <p:nvPr/>
          </p:nvSpPr>
          <p:spPr>
            <a:xfrm>
              <a:off x="1927339"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242" name="tx1242"/>
            <p:cNvSpPr/>
            <p:nvPr/>
          </p:nvSpPr>
          <p:spPr>
            <a:xfrm>
              <a:off x="2192523"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243" name="tx1243"/>
            <p:cNvSpPr/>
            <p:nvPr/>
          </p:nvSpPr>
          <p:spPr>
            <a:xfrm>
              <a:off x="2457707"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244" name="tx1244"/>
            <p:cNvSpPr/>
            <p:nvPr/>
          </p:nvSpPr>
          <p:spPr>
            <a:xfrm>
              <a:off x="2722891"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245" name="tx1245"/>
            <p:cNvSpPr/>
            <p:nvPr/>
          </p:nvSpPr>
          <p:spPr>
            <a:xfrm>
              <a:off x="2988075"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246" name="tx1246"/>
            <p:cNvSpPr/>
            <p:nvPr/>
          </p:nvSpPr>
          <p:spPr>
            <a:xfrm>
              <a:off x="3253259"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247" name="tx1247"/>
            <p:cNvSpPr/>
            <p:nvPr/>
          </p:nvSpPr>
          <p:spPr>
            <a:xfrm>
              <a:off x="3518443"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248" name="tx1248"/>
            <p:cNvSpPr/>
            <p:nvPr/>
          </p:nvSpPr>
          <p:spPr>
            <a:xfrm>
              <a:off x="3783626"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249" name="tx1249"/>
            <p:cNvSpPr/>
            <p:nvPr/>
          </p:nvSpPr>
          <p:spPr>
            <a:xfrm>
              <a:off x="4048810"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250" name="tx1250"/>
            <p:cNvSpPr/>
            <p:nvPr/>
          </p:nvSpPr>
          <p:spPr>
            <a:xfrm>
              <a:off x="4313994"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251" name="tx1251"/>
            <p:cNvSpPr/>
            <p:nvPr/>
          </p:nvSpPr>
          <p:spPr>
            <a:xfrm>
              <a:off x="4579178"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252" name="tx1252"/>
            <p:cNvSpPr/>
            <p:nvPr/>
          </p:nvSpPr>
          <p:spPr>
            <a:xfrm>
              <a:off x="4844362"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253" name="tx1253"/>
            <p:cNvSpPr/>
            <p:nvPr/>
          </p:nvSpPr>
          <p:spPr>
            <a:xfrm>
              <a:off x="5109546"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254" name="tx1254"/>
            <p:cNvSpPr/>
            <p:nvPr/>
          </p:nvSpPr>
          <p:spPr>
            <a:xfrm>
              <a:off x="5374730"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255" name="tx1255"/>
            <p:cNvSpPr/>
            <p:nvPr/>
          </p:nvSpPr>
          <p:spPr>
            <a:xfrm>
              <a:off x="5639914"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256" name="tx1256"/>
            <p:cNvSpPr/>
            <p:nvPr/>
          </p:nvSpPr>
          <p:spPr>
            <a:xfrm>
              <a:off x="5905098"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257" name="tx1257"/>
            <p:cNvSpPr/>
            <p:nvPr/>
          </p:nvSpPr>
          <p:spPr>
            <a:xfrm>
              <a:off x="6170282"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258" name="tx1258"/>
            <p:cNvSpPr/>
            <p:nvPr/>
          </p:nvSpPr>
          <p:spPr>
            <a:xfrm>
              <a:off x="6435466"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259" name="tx1259"/>
            <p:cNvSpPr/>
            <p:nvPr/>
          </p:nvSpPr>
          <p:spPr>
            <a:xfrm>
              <a:off x="6700650"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260" name="tx1260"/>
            <p:cNvSpPr/>
            <p:nvPr/>
          </p:nvSpPr>
          <p:spPr>
            <a:xfrm>
              <a:off x="6965834"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261" name="tx1261"/>
            <p:cNvSpPr/>
            <p:nvPr/>
          </p:nvSpPr>
          <p:spPr>
            <a:xfrm>
              <a:off x="7231018"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262" name="tx1262"/>
            <p:cNvSpPr/>
            <p:nvPr/>
          </p:nvSpPr>
          <p:spPr>
            <a:xfrm>
              <a:off x="7496201"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263" name="tx1263"/>
            <p:cNvSpPr/>
            <p:nvPr/>
          </p:nvSpPr>
          <p:spPr>
            <a:xfrm>
              <a:off x="7761385"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264" name="tx1264"/>
            <p:cNvSpPr/>
            <p:nvPr/>
          </p:nvSpPr>
          <p:spPr>
            <a:xfrm>
              <a:off x="8026569"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65" name="tx1265"/>
            <p:cNvSpPr/>
            <p:nvPr/>
          </p:nvSpPr>
          <p:spPr>
            <a:xfrm>
              <a:off x="8291753"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266" name="tx1266"/>
            <p:cNvSpPr/>
            <p:nvPr/>
          </p:nvSpPr>
          <p:spPr>
            <a:xfrm>
              <a:off x="8556937"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267" name="tx1267"/>
            <p:cNvSpPr/>
            <p:nvPr/>
          </p:nvSpPr>
          <p:spPr>
            <a:xfrm>
              <a:off x="2192523"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268" name="tx1268"/>
            <p:cNvSpPr/>
            <p:nvPr/>
          </p:nvSpPr>
          <p:spPr>
            <a:xfrm>
              <a:off x="2457707"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269" name="tx1269"/>
            <p:cNvSpPr/>
            <p:nvPr/>
          </p:nvSpPr>
          <p:spPr>
            <a:xfrm>
              <a:off x="2722891"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270" name="tx1270"/>
            <p:cNvSpPr/>
            <p:nvPr/>
          </p:nvSpPr>
          <p:spPr>
            <a:xfrm>
              <a:off x="2988075"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271" name="tx1271"/>
            <p:cNvSpPr/>
            <p:nvPr/>
          </p:nvSpPr>
          <p:spPr>
            <a:xfrm>
              <a:off x="8026569"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272" name="tx1272"/>
            <p:cNvSpPr/>
            <p:nvPr/>
          </p:nvSpPr>
          <p:spPr>
            <a:xfrm>
              <a:off x="8556937"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273" name="tx1273"/>
            <p:cNvSpPr/>
            <p:nvPr/>
          </p:nvSpPr>
          <p:spPr>
            <a:xfrm>
              <a:off x="1927339"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274" name="tx1274"/>
            <p:cNvSpPr/>
            <p:nvPr/>
          </p:nvSpPr>
          <p:spPr>
            <a:xfrm>
              <a:off x="2192523"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275" name="tx1275"/>
            <p:cNvSpPr/>
            <p:nvPr/>
          </p:nvSpPr>
          <p:spPr>
            <a:xfrm>
              <a:off x="2457707"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276" name="tx1276"/>
            <p:cNvSpPr/>
            <p:nvPr/>
          </p:nvSpPr>
          <p:spPr>
            <a:xfrm>
              <a:off x="2722891"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277" name="tx1277"/>
            <p:cNvSpPr/>
            <p:nvPr/>
          </p:nvSpPr>
          <p:spPr>
            <a:xfrm>
              <a:off x="2988075"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278" name="tx1278"/>
            <p:cNvSpPr/>
            <p:nvPr/>
          </p:nvSpPr>
          <p:spPr>
            <a:xfrm>
              <a:off x="3253259"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279" name="tx1279"/>
            <p:cNvSpPr/>
            <p:nvPr/>
          </p:nvSpPr>
          <p:spPr>
            <a:xfrm>
              <a:off x="3518443"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280" name="tx1280"/>
            <p:cNvSpPr/>
            <p:nvPr/>
          </p:nvSpPr>
          <p:spPr>
            <a:xfrm>
              <a:off x="3783626"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281" name="tx1281"/>
            <p:cNvSpPr/>
            <p:nvPr/>
          </p:nvSpPr>
          <p:spPr>
            <a:xfrm>
              <a:off x="4048810"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282" name="tx1282"/>
            <p:cNvSpPr/>
            <p:nvPr/>
          </p:nvSpPr>
          <p:spPr>
            <a:xfrm>
              <a:off x="4313994"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283" name="tx1283"/>
            <p:cNvSpPr/>
            <p:nvPr/>
          </p:nvSpPr>
          <p:spPr>
            <a:xfrm>
              <a:off x="4579178"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284" name="tx1284"/>
            <p:cNvSpPr/>
            <p:nvPr/>
          </p:nvSpPr>
          <p:spPr>
            <a:xfrm>
              <a:off x="4844362"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285" name="tx1285"/>
            <p:cNvSpPr/>
            <p:nvPr/>
          </p:nvSpPr>
          <p:spPr>
            <a:xfrm>
              <a:off x="5109546"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286" name="tx1286"/>
            <p:cNvSpPr/>
            <p:nvPr/>
          </p:nvSpPr>
          <p:spPr>
            <a:xfrm>
              <a:off x="5374730"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287" name="tx1287"/>
            <p:cNvSpPr/>
            <p:nvPr/>
          </p:nvSpPr>
          <p:spPr>
            <a:xfrm>
              <a:off x="5639914"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288" name="tx1288"/>
            <p:cNvSpPr/>
            <p:nvPr/>
          </p:nvSpPr>
          <p:spPr>
            <a:xfrm>
              <a:off x="5905098"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289" name="tx1289"/>
            <p:cNvSpPr/>
            <p:nvPr/>
          </p:nvSpPr>
          <p:spPr>
            <a:xfrm>
              <a:off x="6170282"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290" name="tx1290"/>
            <p:cNvSpPr/>
            <p:nvPr/>
          </p:nvSpPr>
          <p:spPr>
            <a:xfrm>
              <a:off x="6435466"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291" name="tx1291"/>
            <p:cNvSpPr/>
            <p:nvPr/>
          </p:nvSpPr>
          <p:spPr>
            <a:xfrm>
              <a:off x="6700650"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292" name="tx1292"/>
            <p:cNvSpPr/>
            <p:nvPr/>
          </p:nvSpPr>
          <p:spPr>
            <a:xfrm>
              <a:off x="1927339"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293" name="tx1293"/>
            <p:cNvSpPr/>
            <p:nvPr/>
          </p:nvSpPr>
          <p:spPr>
            <a:xfrm>
              <a:off x="2192523"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294" name="tx1294"/>
            <p:cNvSpPr/>
            <p:nvPr/>
          </p:nvSpPr>
          <p:spPr>
            <a:xfrm>
              <a:off x="2457707"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295" name="tx1295"/>
            <p:cNvSpPr/>
            <p:nvPr/>
          </p:nvSpPr>
          <p:spPr>
            <a:xfrm>
              <a:off x="2722891"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296" name="tx1296"/>
            <p:cNvSpPr/>
            <p:nvPr/>
          </p:nvSpPr>
          <p:spPr>
            <a:xfrm>
              <a:off x="2988075"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297" name="tx1297"/>
            <p:cNvSpPr/>
            <p:nvPr/>
          </p:nvSpPr>
          <p:spPr>
            <a:xfrm>
              <a:off x="3253259"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298" name="tx1298"/>
            <p:cNvSpPr/>
            <p:nvPr/>
          </p:nvSpPr>
          <p:spPr>
            <a:xfrm>
              <a:off x="3518443"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299" name="tx1299"/>
            <p:cNvSpPr/>
            <p:nvPr/>
          </p:nvSpPr>
          <p:spPr>
            <a:xfrm>
              <a:off x="3783626"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00" name="tx1300"/>
            <p:cNvSpPr/>
            <p:nvPr/>
          </p:nvSpPr>
          <p:spPr>
            <a:xfrm>
              <a:off x="4048810"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01" name="tx1301"/>
            <p:cNvSpPr/>
            <p:nvPr/>
          </p:nvSpPr>
          <p:spPr>
            <a:xfrm>
              <a:off x="4313994"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02" name="tx1302"/>
            <p:cNvSpPr/>
            <p:nvPr/>
          </p:nvSpPr>
          <p:spPr>
            <a:xfrm>
              <a:off x="4579178"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03" name="tx1303"/>
            <p:cNvSpPr/>
            <p:nvPr/>
          </p:nvSpPr>
          <p:spPr>
            <a:xfrm>
              <a:off x="4844362"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04" name="tx1304"/>
            <p:cNvSpPr/>
            <p:nvPr/>
          </p:nvSpPr>
          <p:spPr>
            <a:xfrm>
              <a:off x="5109546"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05" name="tx1305"/>
            <p:cNvSpPr/>
            <p:nvPr/>
          </p:nvSpPr>
          <p:spPr>
            <a:xfrm>
              <a:off x="5374730"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06" name="tx1306"/>
            <p:cNvSpPr/>
            <p:nvPr/>
          </p:nvSpPr>
          <p:spPr>
            <a:xfrm>
              <a:off x="5639914"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07" name="tx1307"/>
            <p:cNvSpPr/>
            <p:nvPr/>
          </p:nvSpPr>
          <p:spPr>
            <a:xfrm>
              <a:off x="5905098"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08" name="tx1308"/>
            <p:cNvSpPr/>
            <p:nvPr/>
          </p:nvSpPr>
          <p:spPr>
            <a:xfrm>
              <a:off x="6170282"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09" name="tx1309"/>
            <p:cNvSpPr/>
            <p:nvPr/>
          </p:nvSpPr>
          <p:spPr>
            <a:xfrm>
              <a:off x="6435466"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10" name="tx1310"/>
            <p:cNvSpPr/>
            <p:nvPr/>
          </p:nvSpPr>
          <p:spPr>
            <a:xfrm>
              <a:off x="6700650"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11" name="tx1311"/>
            <p:cNvSpPr/>
            <p:nvPr/>
          </p:nvSpPr>
          <p:spPr>
            <a:xfrm>
              <a:off x="6965834"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12" name="tx1312"/>
            <p:cNvSpPr/>
            <p:nvPr/>
          </p:nvSpPr>
          <p:spPr>
            <a:xfrm>
              <a:off x="7231018"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313" name="tx1313"/>
            <p:cNvSpPr/>
            <p:nvPr/>
          </p:nvSpPr>
          <p:spPr>
            <a:xfrm>
              <a:off x="7496201"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14" name="tx1314"/>
            <p:cNvSpPr/>
            <p:nvPr/>
          </p:nvSpPr>
          <p:spPr>
            <a:xfrm>
              <a:off x="7761385"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315" name="tx1315"/>
            <p:cNvSpPr/>
            <p:nvPr/>
          </p:nvSpPr>
          <p:spPr>
            <a:xfrm>
              <a:off x="8026569"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16" name="tx1316"/>
            <p:cNvSpPr/>
            <p:nvPr/>
          </p:nvSpPr>
          <p:spPr>
            <a:xfrm>
              <a:off x="8291753"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17" name="tx1317"/>
            <p:cNvSpPr/>
            <p:nvPr/>
          </p:nvSpPr>
          <p:spPr>
            <a:xfrm>
              <a:off x="8556937"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318" name="tx1318"/>
            <p:cNvSpPr/>
            <p:nvPr/>
          </p:nvSpPr>
          <p:spPr>
            <a:xfrm>
              <a:off x="2192523"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319" name="tx1319"/>
            <p:cNvSpPr/>
            <p:nvPr/>
          </p:nvSpPr>
          <p:spPr>
            <a:xfrm>
              <a:off x="2457707"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320" name="tx1320"/>
            <p:cNvSpPr/>
            <p:nvPr/>
          </p:nvSpPr>
          <p:spPr>
            <a:xfrm>
              <a:off x="2722891"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321" name="tx1321"/>
            <p:cNvSpPr/>
            <p:nvPr/>
          </p:nvSpPr>
          <p:spPr>
            <a:xfrm>
              <a:off x="2988075"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322" name="tx1322"/>
            <p:cNvSpPr/>
            <p:nvPr/>
          </p:nvSpPr>
          <p:spPr>
            <a:xfrm>
              <a:off x="3253259"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323" name="tx1323"/>
            <p:cNvSpPr/>
            <p:nvPr/>
          </p:nvSpPr>
          <p:spPr>
            <a:xfrm>
              <a:off x="3518443"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324" name="tx1324"/>
            <p:cNvSpPr/>
            <p:nvPr/>
          </p:nvSpPr>
          <p:spPr>
            <a:xfrm>
              <a:off x="3783626"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25" name="tx1325"/>
            <p:cNvSpPr/>
            <p:nvPr/>
          </p:nvSpPr>
          <p:spPr>
            <a:xfrm>
              <a:off x="4048810"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26" name="tx1326"/>
            <p:cNvSpPr/>
            <p:nvPr/>
          </p:nvSpPr>
          <p:spPr>
            <a:xfrm>
              <a:off x="4313994"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27" name="tx1327"/>
            <p:cNvSpPr/>
            <p:nvPr/>
          </p:nvSpPr>
          <p:spPr>
            <a:xfrm>
              <a:off x="4579178"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328" name="tx1328"/>
            <p:cNvSpPr/>
            <p:nvPr/>
          </p:nvSpPr>
          <p:spPr>
            <a:xfrm>
              <a:off x="4844362"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329" name="tx1329"/>
            <p:cNvSpPr/>
            <p:nvPr/>
          </p:nvSpPr>
          <p:spPr>
            <a:xfrm>
              <a:off x="5109546"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330" name="tx1330"/>
            <p:cNvSpPr/>
            <p:nvPr/>
          </p:nvSpPr>
          <p:spPr>
            <a:xfrm>
              <a:off x="5374730"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331" name="tx1331"/>
            <p:cNvSpPr/>
            <p:nvPr/>
          </p:nvSpPr>
          <p:spPr>
            <a:xfrm>
              <a:off x="5639914"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332" name="tx1332"/>
            <p:cNvSpPr/>
            <p:nvPr/>
          </p:nvSpPr>
          <p:spPr>
            <a:xfrm>
              <a:off x="5905098"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333" name="tx1333"/>
            <p:cNvSpPr/>
            <p:nvPr/>
          </p:nvSpPr>
          <p:spPr>
            <a:xfrm>
              <a:off x="6170282"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334" name="tx1334"/>
            <p:cNvSpPr/>
            <p:nvPr/>
          </p:nvSpPr>
          <p:spPr>
            <a:xfrm>
              <a:off x="6435466"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335" name="tx1335"/>
            <p:cNvSpPr/>
            <p:nvPr/>
          </p:nvSpPr>
          <p:spPr>
            <a:xfrm>
              <a:off x="6700650"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336" name="tx1336"/>
            <p:cNvSpPr/>
            <p:nvPr/>
          </p:nvSpPr>
          <p:spPr>
            <a:xfrm>
              <a:off x="6965834"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337" name="tx1337"/>
            <p:cNvSpPr/>
            <p:nvPr/>
          </p:nvSpPr>
          <p:spPr>
            <a:xfrm>
              <a:off x="7231018"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338" name="tx1338"/>
            <p:cNvSpPr/>
            <p:nvPr/>
          </p:nvSpPr>
          <p:spPr>
            <a:xfrm>
              <a:off x="7496201"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339" name="tx1339"/>
            <p:cNvSpPr/>
            <p:nvPr/>
          </p:nvSpPr>
          <p:spPr>
            <a:xfrm>
              <a:off x="7761385"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340" name="tx1340"/>
            <p:cNvSpPr/>
            <p:nvPr/>
          </p:nvSpPr>
          <p:spPr>
            <a:xfrm>
              <a:off x="8026569"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341" name="tx1341"/>
            <p:cNvSpPr/>
            <p:nvPr/>
          </p:nvSpPr>
          <p:spPr>
            <a:xfrm>
              <a:off x="8291753"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342" name="tx1342"/>
            <p:cNvSpPr/>
            <p:nvPr/>
          </p:nvSpPr>
          <p:spPr>
            <a:xfrm>
              <a:off x="8556937"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343" name="tx1343"/>
            <p:cNvSpPr/>
            <p:nvPr/>
          </p:nvSpPr>
          <p:spPr>
            <a:xfrm>
              <a:off x="1927339"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344" name="tx1344"/>
            <p:cNvSpPr/>
            <p:nvPr/>
          </p:nvSpPr>
          <p:spPr>
            <a:xfrm>
              <a:off x="2192523"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345" name="tx1345"/>
            <p:cNvSpPr/>
            <p:nvPr/>
          </p:nvSpPr>
          <p:spPr>
            <a:xfrm>
              <a:off x="2457707"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346" name="tx1346"/>
            <p:cNvSpPr/>
            <p:nvPr/>
          </p:nvSpPr>
          <p:spPr>
            <a:xfrm>
              <a:off x="2722891"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347" name="tx1347"/>
            <p:cNvSpPr/>
            <p:nvPr/>
          </p:nvSpPr>
          <p:spPr>
            <a:xfrm>
              <a:off x="2988075"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348" name="tx1348"/>
            <p:cNvSpPr/>
            <p:nvPr/>
          </p:nvSpPr>
          <p:spPr>
            <a:xfrm>
              <a:off x="3253259"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349" name="tx1349"/>
            <p:cNvSpPr/>
            <p:nvPr/>
          </p:nvSpPr>
          <p:spPr>
            <a:xfrm>
              <a:off x="3518443"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350" name="tx1350"/>
            <p:cNvSpPr/>
            <p:nvPr/>
          </p:nvSpPr>
          <p:spPr>
            <a:xfrm>
              <a:off x="3783626"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351" name="tx1351"/>
            <p:cNvSpPr/>
            <p:nvPr/>
          </p:nvSpPr>
          <p:spPr>
            <a:xfrm>
              <a:off x="4048810"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352" name="tx1352"/>
            <p:cNvSpPr/>
            <p:nvPr/>
          </p:nvSpPr>
          <p:spPr>
            <a:xfrm>
              <a:off x="4313994"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353" name="tx1353"/>
            <p:cNvSpPr/>
            <p:nvPr/>
          </p:nvSpPr>
          <p:spPr>
            <a:xfrm>
              <a:off x="4579178"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354" name="tx1354"/>
            <p:cNvSpPr/>
            <p:nvPr/>
          </p:nvSpPr>
          <p:spPr>
            <a:xfrm>
              <a:off x="4844362"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55" name="tx1355"/>
            <p:cNvSpPr/>
            <p:nvPr/>
          </p:nvSpPr>
          <p:spPr>
            <a:xfrm>
              <a:off x="5109546"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56" name="tx1356"/>
            <p:cNvSpPr/>
            <p:nvPr/>
          </p:nvSpPr>
          <p:spPr>
            <a:xfrm>
              <a:off x="5374730"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57" name="tx1357"/>
            <p:cNvSpPr/>
            <p:nvPr/>
          </p:nvSpPr>
          <p:spPr>
            <a:xfrm>
              <a:off x="5639914"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58" name="tx1358"/>
            <p:cNvSpPr/>
            <p:nvPr/>
          </p:nvSpPr>
          <p:spPr>
            <a:xfrm>
              <a:off x="5905098"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59" name="tx1359"/>
            <p:cNvSpPr/>
            <p:nvPr/>
          </p:nvSpPr>
          <p:spPr>
            <a:xfrm>
              <a:off x="6170282"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60" name="tx1360"/>
            <p:cNvSpPr/>
            <p:nvPr/>
          </p:nvSpPr>
          <p:spPr>
            <a:xfrm>
              <a:off x="6435466"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361" name="tx1361"/>
            <p:cNvSpPr/>
            <p:nvPr/>
          </p:nvSpPr>
          <p:spPr>
            <a:xfrm>
              <a:off x="6700650"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362" name="tx1362"/>
            <p:cNvSpPr/>
            <p:nvPr/>
          </p:nvSpPr>
          <p:spPr>
            <a:xfrm>
              <a:off x="6965834"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363" name="tx1363"/>
            <p:cNvSpPr/>
            <p:nvPr/>
          </p:nvSpPr>
          <p:spPr>
            <a:xfrm>
              <a:off x="7231018"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364" name="tx1364"/>
            <p:cNvSpPr/>
            <p:nvPr/>
          </p:nvSpPr>
          <p:spPr>
            <a:xfrm>
              <a:off x="7496201"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365" name="tx1365"/>
            <p:cNvSpPr/>
            <p:nvPr/>
          </p:nvSpPr>
          <p:spPr>
            <a:xfrm>
              <a:off x="7761385"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366" name="tx1366"/>
            <p:cNvSpPr/>
            <p:nvPr/>
          </p:nvSpPr>
          <p:spPr>
            <a:xfrm>
              <a:off x="8026569"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367" name="tx1367"/>
            <p:cNvSpPr/>
            <p:nvPr/>
          </p:nvSpPr>
          <p:spPr>
            <a:xfrm>
              <a:off x="8291753"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368" name="tx1368"/>
            <p:cNvSpPr/>
            <p:nvPr/>
          </p:nvSpPr>
          <p:spPr>
            <a:xfrm>
              <a:off x="8556937"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369" name="tx1369"/>
            <p:cNvSpPr/>
            <p:nvPr/>
          </p:nvSpPr>
          <p:spPr>
            <a:xfrm>
              <a:off x="1927339"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370" name="tx1370"/>
            <p:cNvSpPr/>
            <p:nvPr/>
          </p:nvSpPr>
          <p:spPr>
            <a:xfrm>
              <a:off x="2192523"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371" name="tx1371"/>
            <p:cNvSpPr/>
            <p:nvPr/>
          </p:nvSpPr>
          <p:spPr>
            <a:xfrm>
              <a:off x="2457707"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372" name="tx1372"/>
            <p:cNvSpPr/>
            <p:nvPr/>
          </p:nvSpPr>
          <p:spPr>
            <a:xfrm>
              <a:off x="2722891"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373" name="tx1373"/>
            <p:cNvSpPr/>
            <p:nvPr/>
          </p:nvSpPr>
          <p:spPr>
            <a:xfrm>
              <a:off x="2988075"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374" name="tx1374"/>
            <p:cNvSpPr/>
            <p:nvPr/>
          </p:nvSpPr>
          <p:spPr>
            <a:xfrm>
              <a:off x="3253259"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75" name="tx1375"/>
            <p:cNvSpPr/>
            <p:nvPr/>
          </p:nvSpPr>
          <p:spPr>
            <a:xfrm>
              <a:off x="3518443"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76" name="tx1376"/>
            <p:cNvSpPr/>
            <p:nvPr/>
          </p:nvSpPr>
          <p:spPr>
            <a:xfrm>
              <a:off x="3783626"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77" name="tx1377"/>
            <p:cNvSpPr/>
            <p:nvPr/>
          </p:nvSpPr>
          <p:spPr>
            <a:xfrm>
              <a:off x="4048810"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78" name="tx1378"/>
            <p:cNvSpPr/>
            <p:nvPr/>
          </p:nvSpPr>
          <p:spPr>
            <a:xfrm>
              <a:off x="4313994"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79" name="tx1379"/>
            <p:cNvSpPr/>
            <p:nvPr/>
          </p:nvSpPr>
          <p:spPr>
            <a:xfrm>
              <a:off x="4579178"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80" name="tx1380"/>
            <p:cNvSpPr/>
            <p:nvPr/>
          </p:nvSpPr>
          <p:spPr>
            <a:xfrm>
              <a:off x="4844362"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81" name="tx1381"/>
            <p:cNvSpPr/>
            <p:nvPr/>
          </p:nvSpPr>
          <p:spPr>
            <a:xfrm>
              <a:off x="5109546"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382" name="tx1382"/>
            <p:cNvSpPr/>
            <p:nvPr/>
          </p:nvSpPr>
          <p:spPr>
            <a:xfrm>
              <a:off x="5374730"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383" name="tx1383"/>
            <p:cNvSpPr/>
            <p:nvPr/>
          </p:nvSpPr>
          <p:spPr>
            <a:xfrm>
              <a:off x="5639914"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84" name="tx1384"/>
            <p:cNvSpPr/>
            <p:nvPr/>
          </p:nvSpPr>
          <p:spPr>
            <a:xfrm>
              <a:off x="5905098"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385" name="tx1385"/>
            <p:cNvSpPr/>
            <p:nvPr/>
          </p:nvSpPr>
          <p:spPr>
            <a:xfrm>
              <a:off x="6170282"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86" name="tx1386"/>
            <p:cNvSpPr/>
            <p:nvPr/>
          </p:nvSpPr>
          <p:spPr>
            <a:xfrm>
              <a:off x="6435466"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87" name="tx1387"/>
            <p:cNvSpPr/>
            <p:nvPr/>
          </p:nvSpPr>
          <p:spPr>
            <a:xfrm>
              <a:off x="6700650"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88" name="tx1388"/>
            <p:cNvSpPr/>
            <p:nvPr/>
          </p:nvSpPr>
          <p:spPr>
            <a:xfrm>
              <a:off x="6965834"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89" name="tx1389"/>
            <p:cNvSpPr/>
            <p:nvPr/>
          </p:nvSpPr>
          <p:spPr>
            <a:xfrm>
              <a:off x="7231018"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90" name="tx1390"/>
            <p:cNvSpPr/>
            <p:nvPr/>
          </p:nvSpPr>
          <p:spPr>
            <a:xfrm>
              <a:off x="7496201"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91" name="tx1391"/>
            <p:cNvSpPr/>
            <p:nvPr/>
          </p:nvSpPr>
          <p:spPr>
            <a:xfrm>
              <a:off x="7761385"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92" name="tx1392"/>
            <p:cNvSpPr/>
            <p:nvPr/>
          </p:nvSpPr>
          <p:spPr>
            <a:xfrm>
              <a:off x="8026569"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93" name="tx1393"/>
            <p:cNvSpPr/>
            <p:nvPr/>
          </p:nvSpPr>
          <p:spPr>
            <a:xfrm>
              <a:off x="8291753"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94" name="tx1394"/>
            <p:cNvSpPr/>
            <p:nvPr/>
          </p:nvSpPr>
          <p:spPr>
            <a:xfrm>
              <a:off x="8556937"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95" name="tx1395"/>
            <p:cNvSpPr/>
            <p:nvPr/>
          </p:nvSpPr>
          <p:spPr>
            <a:xfrm>
              <a:off x="2722891"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396" name="tx1396"/>
            <p:cNvSpPr/>
            <p:nvPr/>
          </p:nvSpPr>
          <p:spPr>
            <a:xfrm>
              <a:off x="2988075"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397" name="tx1397"/>
            <p:cNvSpPr/>
            <p:nvPr/>
          </p:nvSpPr>
          <p:spPr>
            <a:xfrm>
              <a:off x="3253259"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398" name="tx1398"/>
            <p:cNvSpPr/>
            <p:nvPr/>
          </p:nvSpPr>
          <p:spPr>
            <a:xfrm>
              <a:off x="3518443"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399" name="tx1399"/>
            <p:cNvSpPr/>
            <p:nvPr/>
          </p:nvSpPr>
          <p:spPr>
            <a:xfrm>
              <a:off x="3783626"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400" name="tx1400"/>
            <p:cNvSpPr/>
            <p:nvPr/>
          </p:nvSpPr>
          <p:spPr>
            <a:xfrm>
              <a:off x="4048810"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401" name="tx1401"/>
            <p:cNvSpPr/>
            <p:nvPr/>
          </p:nvSpPr>
          <p:spPr>
            <a:xfrm>
              <a:off x="4313994"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402" name="tx1402"/>
            <p:cNvSpPr/>
            <p:nvPr/>
          </p:nvSpPr>
          <p:spPr>
            <a:xfrm>
              <a:off x="4579178"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403" name="tx1403"/>
            <p:cNvSpPr/>
            <p:nvPr/>
          </p:nvSpPr>
          <p:spPr>
            <a:xfrm>
              <a:off x="4844362"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404" name="tx1404"/>
            <p:cNvSpPr/>
            <p:nvPr/>
          </p:nvSpPr>
          <p:spPr>
            <a:xfrm>
              <a:off x="5109546"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405" name="tx1405"/>
            <p:cNvSpPr/>
            <p:nvPr/>
          </p:nvSpPr>
          <p:spPr>
            <a:xfrm>
              <a:off x="5374730"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406" name="tx1406"/>
            <p:cNvSpPr/>
            <p:nvPr/>
          </p:nvSpPr>
          <p:spPr>
            <a:xfrm>
              <a:off x="5639914"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407" name="tx1407"/>
            <p:cNvSpPr/>
            <p:nvPr/>
          </p:nvSpPr>
          <p:spPr>
            <a:xfrm>
              <a:off x="5905098"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408" name="tx1408"/>
            <p:cNvSpPr/>
            <p:nvPr/>
          </p:nvSpPr>
          <p:spPr>
            <a:xfrm>
              <a:off x="6170282"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409" name="tx1409"/>
            <p:cNvSpPr/>
            <p:nvPr/>
          </p:nvSpPr>
          <p:spPr>
            <a:xfrm>
              <a:off x="6435466"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410" name="tx1410"/>
            <p:cNvSpPr/>
            <p:nvPr/>
          </p:nvSpPr>
          <p:spPr>
            <a:xfrm>
              <a:off x="6700650"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411" name="tx1411"/>
            <p:cNvSpPr/>
            <p:nvPr/>
          </p:nvSpPr>
          <p:spPr>
            <a:xfrm>
              <a:off x="6965834"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412" name="tx1412"/>
            <p:cNvSpPr/>
            <p:nvPr/>
          </p:nvSpPr>
          <p:spPr>
            <a:xfrm>
              <a:off x="7231018"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413" name="tx1413"/>
            <p:cNvSpPr/>
            <p:nvPr/>
          </p:nvSpPr>
          <p:spPr>
            <a:xfrm>
              <a:off x="7496201"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414" name="tx1414"/>
            <p:cNvSpPr/>
            <p:nvPr/>
          </p:nvSpPr>
          <p:spPr>
            <a:xfrm>
              <a:off x="7761385"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415" name="tx1415"/>
            <p:cNvSpPr/>
            <p:nvPr/>
          </p:nvSpPr>
          <p:spPr>
            <a:xfrm>
              <a:off x="8026569"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416" name="tx1416"/>
            <p:cNvSpPr/>
            <p:nvPr/>
          </p:nvSpPr>
          <p:spPr>
            <a:xfrm>
              <a:off x="8291753"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417" name="tx1417"/>
            <p:cNvSpPr/>
            <p:nvPr/>
          </p:nvSpPr>
          <p:spPr>
            <a:xfrm>
              <a:off x="8556937"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418" name="tx1418"/>
            <p:cNvSpPr/>
            <p:nvPr/>
          </p:nvSpPr>
          <p:spPr>
            <a:xfrm>
              <a:off x="3253259"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419" name="tx1419"/>
            <p:cNvSpPr/>
            <p:nvPr/>
          </p:nvSpPr>
          <p:spPr>
            <a:xfrm>
              <a:off x="3518443"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420" name="tx1420"/>
            <p:cNvSpPr/>
            <p:nvPr/>
          </p:nvSpPr>
          <p:spPr>
            <a:xfrm>
              <a:off x="5109546"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421" name="tx1421"/>
            <p:cNvSpPr/>
            <p:nvPr/>
          </p:nvSpPr>
          <p:spPr>
            <a:xfrm>
              <a:off x="8026569"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422" name="tx1422"/>
            <p:cNvSpPr/>
            <p:nvPr/>
          </p:nvSpPr>
          <p:spPr>
            <a:xfrm>
              <a:off x="8291753"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423" name="tx1423"/>
            <p:cNvSpPr/>
            <p:nvPr/>
          </p:nvSpPr>
          <p:spPr>
            <a:xfrm>
              <a:off x="8556937"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424" name="tx1424"/>
            <p:cNvSpPr/>
            <p:nvPr/>
          </p:nvSpPr>
          <p:spPr>
            <a:xfrm>
              <a:off x="1927339"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425" name="tx1425"/>
            <p:cNvSpPr/>
            <p:nvPr/>
          </p:nvSpPr>
          <p:spPr>
            <a:xfrm>
              <a:off x="2192523"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426" name="tx1426"/>
            <p:cNvSpPr/>
            <p:nvPr/>
          </p:nvSpPr>
          <p:spPr>
            <a:xfrm>
              <a:off x="2457707"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427" name="tx1427"/>
            <p:cNvSpPr/>
            <p:nvPr/>
          </p:nvSpPr>
          <p:spPr>
            <a:xfrm>
              <a:off x="2722891"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428" name="tx1428"/>
            <p:cNvSpPr/>
            <p:nvPr/>
          </p:nvSpPr>
          <p:spPr>
            <a:xfrm>
              <a:off x="2988075"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429" name="tx1429"/>
            <p:cNvSpPr/>
            <p:nvPr/>
          </p:nvSpPr>
          <p:spPr>
            <a:xfrm>
              <a:off x="3253259"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430" name="tx1430"/>
            <p:cNvSpPr/>
            <p:nvPr/>
          </p:nvSpPr>
          <p:spPr>
            <a:xfrm>
              <a:off x="3518443"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431" name="tx1431"/>
            <p:cNvSpPr/>
            <p:nvPr/>
          </p:nvSpPr>
          <p:spPr>
            <a:xfrm>
              <a:off x="3783626"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432" name="tx1432"/>
            <p:cNvSpPr/>
            <p:nvPr/>
          </p:nvSpPr>
          <p:spPr>
            <a:xfrm>
              <a:off x="4048810"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433" name="tx1433"/>
            <p:cNvSpPr/>
            <p:nvPr/>
          </p:nvSpPr>
          <p:spPr>
            <a:xfrm>
              <a:off x="4313994"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434" name="tx1434"/>
            <p:cNvSpPr/>
            <p:nvPr/>
          </p:nvSpPr>
          <p:spPr>
            <a:xfrm>
              <a:off x="4579178"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435" name="tx1435"/>
            <p:cNvSpPr/>
            <p:nvPr/>
          </p:nvSpPr>
          <p:spPr>
            <a:xfrm>
              <a:off x="4844362"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436" name="tx1436"/>
            <p:cNvSpPr/>
            <p:nvPr/>
          </p:nvSpPr>
          <p:spPr>
            <a:xfrm>
              <a:off x="5109546"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437" name="tx1437"/>
            <p:cNvSpPr/>
            <p:nvPr/>
          </p:nvSpPr>
          <p:spPr>
            <a:xfrm>
              <a:off x="5374730"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438" name="tx1438"/>
            <p:cNvSpPr/>
            <p:nvPr/>
          </p:nvSpPr>
          <p:spPr>
            <a:xfrm>
              <a:off x="5639914"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439" name="tx1439"/>
            <p:cNvSpPr/>
            <p:nvPr/>
          </p:nvSpPr>
          <p:spPr>
            <a:xfrm>
              <a:off x="5905098"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440" name="tx1440"/>
            <p:cNvSpPr/>
            <p:nvPr/>
          </p:nvSpPr>
          <p:spPr>
            <a:xfrm>
              <a:off x="6170282"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441" name="tx1441"/>
            <p:cNvSpPr/>
            <p:nvPr/>
          </p:nvSpPr>
          <p:spPr>
            <a:xfrm>
              <a:off x="6435466"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442" name="tx1442"/>
            <p:cNvSpPr/>
            <p:nvPr/>
          </p:nvSpPr>
          <p:spPr>
            <a:xfrm>
              <a:off x="6700650"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443" name="tx1443"/>
            <p:cNvSpPr/>
            <p:nvPr/>
          </p:nvSpPr>
          <p:spPr>
            <a:xfrm>
              <a:off x="6965834"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444" name="tx1444"/>
            <p:cNvSpPr/>
            <p:nvPr/>
          </p:nvSpPr>
          <p:spPr>
            <a:xfrm>
              <a:off x="7231018"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445" name="tx1445"/>
            <p:cNvSpPr/>
            <p:nvPr/>
          </p:nvSpPr>
          <p:spPr>
            <a:xfrm>
              <a:off x="7496201"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446" name="tx1446"/>
            <p:cNvSpPr/>
            <p:nvPr/>
          </p:nvSpPr>
          <p:spPr>
            <a:xfrm>
              <a:off x="7761385"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447" name="tx1447"/>
            <p:cNvSpPr/>
            <p:nvPr/>
          </p:nvSpPr>
          <p:spPr>
            <a:xfrm>
              <a:off x="8026569"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448" name="tx1448"/>
            <p:cNvSpPr/>
            <p:nvPr/>
          </p:nvSpPr>
          <p:spPr>
            <a:xfrm>
              <a:off x="8291753"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449" name="tx1449"/>
            <p:cNvSpPr/>
            <p:nvPr/>
          </p:nvSpPr>
          <p:spPr>
            <a:xfrm>
              <a:off x="8556937"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450" name="tx1450"/>
            <p:cNvSpPr/>
            <p:nvPr/>
          </p:nvSpPr>
          <p:spPr>
            <a:xfrm>
              <a:off x="2988075"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451" name="tx1451"/>
            <p:cNvSpPr/>
            <p:nvPr/>
          </p:nvSpPr>
          <p:spPr>
            <a:xfrm>
              <a:off x="3518443"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452" name="tx1452"/>
            <p:cNvSpPr/>
            <p:nvPr/>
          </p:nvSpPr>
          <p:spPr>
            <a:xfrm>
              <a:off x="4048810"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453" name="tx1453"/>
            <p:cNvSpPr/>
            <p:nvPr/>
          </p:nvSpPr>
          <p:spPr>
            <a:xfrm>
              <a:off x="4313994"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454" name="tx1454"/>
            <p:cNvSpPr/>
            <p:nvPr/>
          </p:nvSpPr>
          <p:spPr>
            <a:xfrm>
              <a:off x="4579178"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455" name="tx1455"/>
            <p:cNvSpPr/>
            <p:nvPr/>
          </p:nvSpPr>
          <p:spPr>
            <a:xfrm>
              <a:off x="4844362"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456" name="tx1456"/>
            <p:cNvSpPr/>
            <p:nvPr/>
          </p:nvSpPr>
          <p:spPr>
            <a:xfrm>
              <a:off x="5109546"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457" name="tx1457"/>
            <p:cNvSpPr/>
            <p:nvPr/>
          </p:nvSpPr>
          <p:spPr>
            <a:xfrm>
              <a:off x="5374730"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458" name="tx1458"/>
            <p:cNvSpPr/>
            <p:nvPr/>
          </p:nvSpPr>
          <p:spPr>
            <a:xfrm>
              <a:off x="5639914"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459" name="tx1459"/>
            <p:cNvSpPr/>
            <p:nvPr/>
          </p:nvSpPr>
          <p:spPr>
            <a:xfrm>
              <a:off x="5905098"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460" name="tx1460"/>
            <p:cNvSpPr/>
            <p:nvPr/>
          </p:nvSpPr>
          <p:spPr>
            <a:xfrm>
              <a:off x="6170282"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461" name="tx1461"/>
            <p:cNvSpPr/>
            <p:nvPr/>
          </p:nvSpPr>
          <p:spPr>
            <a:xfrm>
              <a:off x="6435466"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462" name="tx1462"/>
            <p:cNvSpPr/>
            <p:nvPr/>
          </p:nvSpPr>
          <p:spPr>
            <a:xfrm>
              <a:off x="6700650"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463" name="tx1463"/>
            <p:cNvSpPr/>
            <p:nvPr/>
          </p:nvSpPr>
          <p:spPr>
            <a:xfrm>
              <a:off x="6965834"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464" name="tx1464"/>
            <p:cNvSpPr/>
            <p:nvPr/>
          </p:nvSpPr>
          <p:spPr>
            <a:xfrm>
              <a:off x="7231018"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465" name="tx1465"/>
            <p:cNvSpPr/>
            <p:nvPr/>
          </p:nvSpPr>
          <p:spPr>
            <a:xfrm>
              <a:off x="7496201"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466" name="tx1466"/>
            <p:cNvSpPr/>
            <p:nvPr/>
          </p:nvSpPr>
          <p:spPr>
            <a:xfrm>
              <a:off x="7761385"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467" name="tx1467"/>
            <p:cNvSpPr/>
            <p:nvPr/>
          </p:nvSpPr>
          <p:spPr>
            <a:xfrm>
              <a:off x="8026569"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468" name="tx1468"/>
            <p:cNvSpPr/>
            <p:nvPr/>
          </p:nvSpPr>
          <p:spPr>
            <a:xfrm>
              <a:off x="8291753"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469" name="tx1469"/>
            <p:cNvSpPr/>
            <p:nvPr/>
          </p:nvSpPr>
          <p:spPr>
            <a:xfrm>
              <a:off x="8556937"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470" name="tx1470"/>
            <p:cNvSpPr/>
            <p:nvPr/>
          </p:nvSpPr>
          <p:spPr>
            <a:xfrm>
              <a:off x="1927339"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471" name="tx1471"/>
            <p:cNvSpPr/>
            <p:nvPr/>
          </p:nvSpPr>
          <p:spPr>
            <a:xfrm>
              <a:off x="2192523"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472" name="tx1472"/>
            <p:cNvSpPr/>
            <p:nvPr/>
          </p:nvSpPr>
          <p:spPr>
            <a:xfrm>
              <a:off x="2457707"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473" name="tx1473"/>
            <p:cNvSpPr/>
            <p:nvPr/>
          </p:nvSpPr>
          <p:spPr>
            <a:xfrm>
              <a:off x="2722891"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474" name="tx1474"/>
            <p:cNvSpPr/>
            <p:nvPr/>
          </p:nvSpPr>
          <p:spPr>
            <a:xfrm>
              <a:off x="2988075"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475" name="tx1475"/>
            <p:cNvSpPr/>
            <p:nvPr/>
          </p:nvSpPr>
          <p:spPr>
            <a:xfrm>
              <a:off x="3253259"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476" name="tx1476"/>
            <p:cNvSpPr/>
            <p:nvPr/>
          </p:nvSpPr>
          <p:spPr>
            <a:xfrm>
              <a:off x="3518443"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477" name="tx1477"/>
            <p:cNvSpPr/>
            <p:nvPr/>
          </p:nvSpPr>
          <p:spPr>
            <a:xfrm>
              <a:off x="3783626"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478" name="tx1478"/>
            <p:cNvSpPr/>
            <p:nvPr/>
          </p:nvSpPr>
          <p:spPr>
            <a:xfrm>
              <a:off x="4048810"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479" name="tx1479"/>
            <p:cNvSpPr/>
            <p:nvPr/>
          </p:nvSpPr>
          <p:spPr>
            <a:xfrm>
              <a:off x="4313994"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480" name="tx1480"/>
            <p:cNvSpPr/>
            <p:nvPr/>
          </p:nvSpPr>
          <p:spPr>
            <a:xfrm>
              <a:off x="4579178"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481" name="tx1481"/>
            <p:cNvSpPr/>
            <p:nvPr/>
          </p:nvSpPr>
          <p:spPr>
            <a:xfrm>
              <a:off x="5109546"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482" name="tx1482"/>
            <p:cNvSpPr/>
            <p:nvPr/>
          </p:nvSpPr>
          <p:spPr>
            <a:xfrm>
              <a:off x="5374730"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483" name="tx1483"/>
            <p:cNvSpPr/>
            <p:nvPr/>
          </p:nvSpPr>
          <p:spPr>
            <a:xfrm>
              <a:off x="5905098"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484" name="tx1484"/>
            <p:cNvSpPr/>
            <p:nvPr/>
          </p:nvSpPr>
          <p:spPr>
            <a:xfrm>
              <a:off x="6170282"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485" name="tx1485"/>
            <p:cNvSpPr/>
            <p:nvPr/>
          </p:nvSpPr>
          <p:spPr>
            <a:xfrm>
              <a:off x="6435466"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486" name="tx1486"/>
            <p:cNvSpPr/>
            <p:nvPr/>
          </p:nvSpPr>
          <p:spPr>
            <a:xfrm>
              <a:off x="6700650"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487" name="tx1487"/>
            <p:cNvSpPr/>
            <p:nvPr/>
          </p:nvSpPr>
          <p:spPr>
            <a:xfrm>
              <a:off x="6965834"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488" name="tx1488"/>
            <p:cNvSpPr/>
            <p:nvPr/>
          </p:nvSpPr>
          <p:spPr>
            <a:xfrm>
              <a:off x="7231018"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489" name="tx1489"/>
            <p:cNvSpPr/>
            <p:nvPr/>
          </p:nvSpPr>
          <p:spPr>
            <a:xfrm>
              <a:off x="7496201"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490" name="tx1490"/>
            <p:cNvSpPr/>
            <p:nvPr/>
          </p:nvSpPr>
          <p:spPr>
            <a:xfrm>
              <a:off x="8026569"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491" name="tx1491"/>
            <p:cNvSpPr/>
            <p:nvPr/>
          </p:nvSpPr>
          <p:spPr>
            <a:xfrm>
              <a:off x="8291753"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492" name="tx1492"/>
            <p:cNvSpPr/>
            <p:nvPr/>
          </p:nvSpPr>
          <p:spPr>
            <a:xfrm>
              <a:off x="3253259"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493" name="tx1493"/>
            <p:cNvSpPr/>
            <p:nvPr/>
          </p:nvSpPr>
          <p:spPr>
            <a:xfrm>
              <a:off x="3518443"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494" name="tx1494"/>
            <p:cNvSpPr/>
            <p:nvPr/>
          </p:nvSpPr>
          <p:spPr>
            <a:xfrm>
              <a:off x="3783626"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495" name="tx1495"/>
            <p:cNvSpPr/>
            <p:nvPr/>
          </p:nvSpPr>
          <p:spPr>
            <a:xfrm>
              <a:off x="4048810"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496" name="tx1496"/>
            <p:cNvSpPr/>
            <p:nvPr/>
          </p:nvSpPr>
          <p:spPr>
            <a:xfrm>
              <a:off x="4313994"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497" name="tx1497"/>
            <p:cNvSpPr/>
            <p:nvPr/>
          </p:nvSpPr>
          <p:spPr>
            <a:xfrm>
              <a:off x="4579178"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498" name="tx1498"/>
            <p:cNvSpPr/>
            <p:nvPr/>
          </p:nvSpPr>
          <p:spPr>
            <a:xfrm>
              <a:off x="4844362"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499" name="tx1499"/>
            <p:cNvSpPr/>
            <p:nvPr/>
          </p:nvSpPr>
          <p:spPr>
            <a:xfrm>
              <a:off x="5109546"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500" name="tx1500"/>
            <p:cNvSpPr/>
            <p:nvPr/>
          </p:nvSpPr>
          <p:spPr>
            <a:xfrm>
              <a:off x="5374730"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501" name="tx1501"/>
            <p:cNvSpPr/>
            <p:nvPr/>
          </p:nvSpPr>
          <p:spPr>
            <a:xfrm>
              <a:off x="5639914"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502" name="tx1502"/>
            <p:cNvSpPr/>
            <p:nvPr/>
          </p:nvSpPr>
          <p:spPr>
            <a:xfrm>
              <a:off x="5905098"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503" name="tx1503"/>
            <p:cNvSpPr/>
            <p:nvPr/>
          </p:nvSpPr>
          <p:spPr>
            <a:xfrm>
              <a:off x="6170282"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504" name="tx1504"/>
            <p:cNvSpPr/>
            <p:nvPr/>
          </p:nvSpPr>
          <p:spPr>
            <a:xfrm>
              <a:off x="6435466"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505" name="tx1505"/>
            <p:cNvSpPr/>
            <p:nvPr/>
          </p:nvSpPr>
          <p:spPr>
            <a:xfrm>
              <a:off x="6700650"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506" name="tx1506"/>
            <p:cNvSpPr/>
            <p:nvPr/>
          </p:nvSpPr>
          <p:spPr>
            <a:xfrm>
              <a:off x="6965834"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507" name="tx1507"/>
            <p:cNvSpPr/>
            <p:nvPr/>
          </p:nvSpPr>
          <p:spPr>
            <a:xfrm>
              <a:off x="7231018"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508" name="tx1508"/>
            <p:cNvSpPr/>
            <p:nvPr/>
          </p:nvSpPr>
          <p:spPr>
            <a:xfrm>
              <a:off x="7761385"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509" name="tx1509"/>
            <p:cNvSpPr/>
            <p:nvPr/>
          </p:nvSpPr>
          <p:spPr>
            <a:xfrm>
              <a:off x="8026569"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510" name="tx1510"/>
            <p:cNvSpPr/>
            <p:nvPr/>
          </p:nvSpPr>
          <p:spPr>
            <a:xfrm>
              <a:off x="8556937"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511" name="tx1511"/>
            <p:cNvSpPr/>
            <p:nvPr/>
          </p:nvSpPr>
          <p:spPr>
            <a:xfrm>
              <a:off x="1927339"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512" name="tx1512"/>
            <p:cNvSpPr/>
            <p:nvPr/>
          </p:nvSpPr>
          <p:spPr>
            <a:xfrm>
              <a:off x="2192523"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513" name="tx1513"/>
            <p:cNvSpPr/>
            <p:nvPr/>
          </p:nvSpPr>
          <p:spPr>
            <a:xfrm>
              <a:off x="2457707"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514" name="tx1514"/>
            <p:cNvSpPr/>
            <p:nvPr/>
          </p:nvSpPr>
          <p:spPr>
            <a:xfrm>
              <a:off x="2722891"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515" name="tx1515"/>
            <p:cNvSpPr/>
            <p:nvPr/>
          </p:nvSpPr>
          <p:spPr>
            <a:xfrm>
              <a:off x="2988075"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16" name="tx1516"/>
            <p:cNvSpPr/>
            <p:nvPr/>
          </p:nvSpPr>
          <p:spPr>
            <a:xfrm>
              <a:off x="3253259"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17" name="tx1517"/>
            <p:cNvSpPr/>
            <p:nvPr/>
          </p:nvSpPr>
          <p:spPr>
            <a:xfrm>
              <a:off x="3518443"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18" name="tx1518"/>
            <p:cNvSpPr/>
            <p:nvPr/>
          </p:nvSpPr>
          <p:spPr>
            <a:xfrm>
              <a:off x="3783626"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519" name="tx1519"/>
            <p:cNvSpPr/>
            <p:nvPr/>
          </p:nvSpPr>
          <p:spPr>
            <a:xfrm>
              <a:off x="4048810"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520" name="tx1520"/>
            <p:cNvSpPr/>
            <p:nvPr/>
          </p:nvSpPr>
          <p:spPr>
            <a:xfrm>
              <a:off x="4313994"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21" name="tx1521"/>
            <p:cNvSpPr/>
            <p:nvPr/>
          </p:nvSpPr>
          <p:spPr>
            <a:xfrm>
              <a:off x="4579178"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22" name="tx1522"/>
            <p:cNvSpPr/>
            <p:nvPr/>
          </p:nvSpPr>
          <p:spPr>
            <a:xfrm>
              <a:off x="4844362"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23" name="tx1523"/>
            <p:cNvSpPr/>
            <p:nvPr/>
          </p:nvSpPr>
          <p:spPr>
            <a:xfrm>
              <a:off x="5109546"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24" name="tx1524"/>
            <p:cNvSpPr/>
            <p:nvPr/>
          </p:nvSpPr>
          <p:spPr>
            <a:xfrm>
              <a:off x="5374730"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25" name="tx1525"/>
            <p:cNvSpPr/>
            <p:nvPr/>
          </p:nvSpPr>
          <p:spPr>
            <a:xfrm>
              <a:off x="5639914"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526" name="tx1526"/>
            <p:cNvSpPr/>
            <p:nvPr/>
          </p:nvSpPr>
          <p:spPr>
            <a:xfrm>
              <a:off x="5905098"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27" name="tx1527"/>
            <p:cNvSpPr/>
            <p:nvPr/>
          </p:nvSpPr>
          <p:spPr>
            <a:xfrm>
              <a:off x="6170282"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28" name="tx1528"/>
            <p:cNvSpPr/>
            <p:nvPr/>
          </p:nvSpPr>
          <p:spPr>
            <a:xfrm>
              <a:off x="6435466"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29" name="tx1529"/>
            <p:cNvSpPr/>
            <p:nvPr/>
          </p:nvSpPr>
          <p:spPr>
            <a:xfrm>
              <a:off x="6700650"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30" name="tx1530"/>
            <p:cNvSpPr/>
            <p:nvPr/>
          </p:nvSpPr>
          <p:spPr>
            <a:xfrm>
              <a:off x="6965834"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31" name="tx1531"/>
            <p:cNvSpPr/>
            <p:nvPr/>
          </p:nvSpPr>
          <p:spPr>
            <a:xfrm>
              <a:off x="7231018"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32" name="tx1532"/>
            <p:cNvSpPr/>
            <p:nvPr/>
          </p:nvSpPr>
          <p:spPr>
            <a:xfrm>
              <a:off x="7496201"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33" name="tx1533"/>
            <p:cNvSpPr/>
            <p:nvPr/>
          </p:nvSpPr>
          <p:spPr>
            <a:xfrm>
              <a:off x="7761385"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34" name="tx1534"/>
            <p:cNvSpPr/>
            <p:nvPr/>
          </p:nvSpPr>
          <p:spPr>
            <a:xfrm>
              <a:off x="8026569"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35" name="tx1535"/>
            <p:cNvSpPr/>
            <p:nvPr/>
          </p:nvSpPr>
          <p:spPr>
            <a:xfrm>
              <a:off x="8291753"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36" name="tx1536"/>
            <p:cNvSpPr/>
            <p:nvPr/>
          </p:nvSpPr>
          <p:spPr>
            <a:xfrm>
              <a:off x="8556937"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37" name="tx1537"/>
            <p:cNvSpPr/>
            <p:nvPr/>
          </p:nvSpPr>
          <p:spPr>
            <a:xfrm>
              <a:off x="1927339"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538" name="tx1538"/>
            <p:cNvSpPr/>
            <p:nvPr/>
          </p:nvSpPr>
          <p:spPr>
            <a:xfrm>
              <a:off x="2192523"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39" name="tx1539"/>
            <p:cNvSpPr/>
            <p:nvPr/>
          </p:nvSpPr>
          <p:spPr>
            <a:xfrm>
              <a:off x="2457707"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40" name="tx1540"/>
            <p:cNvSpPr/>
            <p:nvPr/>
          </p:nvSpPr>
          <p:spPr>
            <a:xfrm>
              <a:off x="2722891"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41" name="tx1541"/>
            <p:cNvSpPr/>
            <p:nvPr/>
          </p:nvSpPr>
          <p:spPr>
            <a:xfrm>
              <a:off x="2988075"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42" name="tx1542"/>
            <p:cNvSpPr/>
            <p:nvPr/>
          </p:nvSpPr>
          <p:spPr>
            <a:xfrm>
              <a:off x="3253259"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43" name="tx1543"/>
            <p:cNvSpPr/>
            <p:nvPr/>
          </p:nvSpPr>
          <p:spPr>
            <a:xfrm>
              <a:off x="3518443"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44" name="tx1544"/>
            <p:cNvSpPr/>
            <p:nvPr/>
          </p:nvSpPr>
          <p:spPr>
            <a:xfrm>
              <a:off x="3783626"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45" name="tx1545"/>
            <p:cNvSpPr/>
            <p:nvPr/>
          </p:nvSpPr>
          <p:spPr>
            <a:xfrm>
              <a:off x="4048810"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46" name="tx1546"/>
            <p:cNvSpPr/>
            <p:nvPr/>
          </p:nvSpPr>
          <p:spPr>
            <a:xfrm>
              <a:off x="4313994"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47" name="tx1547"/>
            <p:cNvSpPr/>
            <p:nvPr/>
          </p:nvSpPr>
          <p:spPr>
            <a:xfrm>
              <a:off x="4579178"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48" name="tx1548"/>
            <p:cNvSpPr/>
            <p:nvPr/>
          </p:nvSpPr>
          <p:spPr>
            <a:xfrm>
              <a:off x="4844362"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549" name="tx1549"/>
            <p:cNvSpPr/>
            <p:nvPr/>
          </p:nvSpPr>
          <p:spPr>
            <a:xfrm>
              <a:off x="5109546"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550" name="tx1550"/>
            <p:cNvSpPr/>
            <p:nvPr/>
          </p:nvSpPr>
          <p:spPr>
            <a:xfrm>
              <a:off x="5374730"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51" name="tx1551"/>
            <p:cNvSpPr/>
            <p:nvPr/>
          </p:nvSpPr>
          <p:spPr>
            <a:xfrm>
              <a:off x="5639914"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52" name="tx1552"/>
            <p:cNvSpPr/>
            <p:nvPr/>
          </p:nvSpPr>
          <p:spPr>
            <a:xfrm>
              <a:off x="5905098"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553" name="tx1553"/>
            <p:cNvSpPr/>
            <p:nvPr/>
          </p:nvSpPr>
          <p:spPr>
            <a:xfrm>
              <a:off x="6170282"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554" name="tx1554"/>
            <p:cNvSpPr/>
            <p:nvPr/>
          </p:nvSpPr>
          <p:spPr>
            <a:xfrm>
              <a:off x="6435466"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555" name="tx1555"/>
            <p:cNvSpPr/>
            <p:nvPr/>
          </p:nvSpPr>
          <p:spPr>
            <a:xfrm>
              <a:off x="6700650"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556" name="tx1556"/>
            <p:cNvSpPr/>
            <p:nvPr/>
          </p:nvSpPr>
          <p:spPr>
            <a:xfrm>
              <a:off x="6965834"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557" name="tx1557"/>
            <p:cNvSpPr/>
            <p:nvPr/>
          </p:nvSpPr>
          <p:spPr>
            <a:xfrm>
              <a:off x="7231018"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558" name="tx1558"/>
            <p:cNvSpPr/>
            <p:nvPr/>
          </p:nvSpPr>
          <p:spPr>
            <a:xfrm>
              <a:off x="7496201"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559" name="tx1559"/>
            <p:cNvSpPr/>
            <p:nvPr/>
          </p:nvSpPr>
          <p:spPr>
            <a:xfrm>
              <a:off x="7761385"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560" name="tx1560"/>
            <p:cNvSpPr/>
            <p:nvPr/>
          </p:nvSpPr>
          <p:spPr>
            <a:xfrm>
              <a:off x="8026569"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561" name="tx1561"/>
            <p:cNvSpPr/>
            <p:nvPr/>
          </p:nvSpPr>
          <p:spPr>
            <a:xfrm>
              <a:off x="8291753"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562" name="tx1562"/>
            <p:cNvSpPr/>
            <p:nvPr/>
          </p:nvSpPr>
          <p:spPr>
            <a:xfrm>
              <a:off x="8556937"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563" name="tx1563"/>
            <p:cNvSpPr/>
            <p:nvPr/>
          </p:nvSpPr>
          <p:spPr>
            <a:xfrm>
              <a:off x="4579178"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564" name="tx1564"/>
            <p:cNvSpPr/>
            <p:nvPr/>
          </p:nvSpPr>
          <p:spPr>
            <a:xfrm>
              <a:off x="4844362"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565" name="tx1565"/>
            <p:cNvSpPr/>
            <p:nvPr/>
          </p:nvSpPr>
          <p:spPr>
            <a:xfrm>
              <a:off x="5109546"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566" name="tx1566"/>
            <p:cNvSpPr/>
            <p:nvPr/>
          </p:nvSpPr>
          <p:spPr>
            <a:xfrm>
              <a:off x="6700650"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567" name="tx1567"/>
            <p:cNvSpPr/>
            <p:nvPr/>
          </p:nvSpPr>
          <p:spPr>
            <a:xfrm>
              <a:off x="6965834"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568" name="tx1568"/>
            <p:cNvSpPr/>
            <p:nvPr/>
          </p:nvSpPr>
          <p:spPr>
            <a:xfrm>
              <a:off x="7231018"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569" name="tx1569"/>
            <p:cNvSpPr/>
            <p:nvPr/>
          </p:nvSpPr>
          <p:spPr>
            <a:xfrm>
              <a:off x="7496201"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570" name="tx1570"/>
            <p:cNvSpPr/>
            <p:nvPr/>
          </p:nvSpPr>
          <p:spPr>
            <a:xfrm>
              <a:off x="7761385"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571" name="tx1571"/>
            <p:cNvSpPr/>
            <p:nvPr/>
          </p:nvSpPr>
          <p:spPr>
            <a:xfrm>
              <a:off x="8026569"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572" name="tx1572"/>
            <p:cNvSpPr/>
            <p:nvPr/>
          </p:nvSpPr>
          <p:spPr>
            <a:xfrm>
              <a:off x="8291753"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573" name="tx1573"/>
            <p:cNvSpPr/>
            <p:nvPr/>
          </p:nvSpPr>
          <p:spPr>
            <a:xfrm>
              <a:off x="8556937"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574" name="tx1574"/>
            <p:cNvSpPr/>
            <p:nvPr/>
          </p:nvSpPr>
          <p:spPr>
            <a:xfrm>
              <a:off x="3783626"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575" name="tx1575"/>
            <p:cNvSpPr/>
            <p:nvPr/>
          </p:nvSpPr>
          <p:spPr>
            <a:xfrm>
              <a:off x="4048810"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576" name="tx1576"/>
            <p:cNvSpPr/>
            <p:nvPr/>
          </p:nvSpPr>
          <p:spPr>
            <a:xfrm>
              <a:off x="4313994"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577" name="tx1577"/>
            <p:cNvSpPr/>
            <p:nvPr/>
          </p:nvSpPr>
          <p:spPr>
            <a:xfrm>
              <a:off x="4579178"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578" name="tx1578"/>
            <p:cNvSpPr/>
            <p:nvPr/>
          </p:nvSpPr>
          <p:spPr>
            <a:xfrm>
              <a:off x="4844362"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579" name="tx1579"/>
            <p:cNvSpPr/>
            <p:nvPr/>
          </p:nvSpPr>
          <p:spPr>
            <a:xfrm>
              <a:off x="5109546"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580" name="tx1580"/>
            <p:cNvSpPr/>
            <p:nvPr/>
          </p:nvSpPr>
          <p:spPr>
            <a:xfrm>
              <a:off x="5374730"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581" name="tx1581"/>
            <p:cNvSpPr/>
            <p:nvPr/>
          </p:nvSpPr>
          <p:spPr>
            <a:xfrm>
              <a:off x="5639914"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582" name="tx1582"/>
            <p:cNvSpPr/>
            <p:nvPr/>
          </p:nvSpPr>
          <p:spPr>
            <a:xfrm>
              <a:off x="5905098"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583" name="tx1583"/>
            <p:cNvSpPr/>
            <p:nvPr/>
          </p:nvSpPr>
          <p:spPr>
            <a:xfrm>
              <a:off x="6170282"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584" name="tx1584"/>
            <p:cNvSpPr/>
            <p:nvPr/>
          </p:nvSpPr>
          <p:spPr>
            <a:xfrm>
              <a:off x="6435466"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585" name="tx1585"/>
            <p:cNvSpPr/>
            <p:nvPr/>
          </p:nvSpPr>
          <p:spPr>
            <a:xfrm>
              <a:off x="6965834"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586" name="tx1586"/>
            <p:cNvSpPr/>
            <p:nvPr/>
          </p:nvSpPr>
          <p:spPr>
            <a:xfrm>
              <a:off x="7496201"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587" name="tx1587"/>
            <p:cNvSpPr/>
            <p:nvPr/>
          </p:nvSpPr>
          <p:spPr>
            <a:xfrm>
              <a:off x="8026569"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588" name="tx1588"/>
            <p:cNvSpPr/>
            <p:nvPr/>
          </p:nvSpPr>
          <p:spPr>
            <a:xfrm>
              <a:off x="1927339"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589" name="tx1589"/>
            <p:cNvSpPr/>
            <p:nvPr/>
          </p:nvSpPr>
          <p:spPr>
            <a:xfrm>
              <a:off x="2192523"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590" name="tx1590"/>
            <p:cNvSpPr/>
            <p:nvPr/>
          </p:nvSpPr>
          <p:spPr>
            <a:xfrm>
              <a:off x="2457707"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591" name="tx1591"/>
            <p:cNvSpPr/>
            <p:nvPr/>
          </p:nvSpPr>
          <p:spPr>
            <a:xfrm>
              <a:off x="2722891"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592" name="tx1592"/>
            <p:cNvSpPr/>
            <p:nvPr/>
          </p:nvSpPr>
          <p:spPr>
            <a:xfrm>
              <a:off x="2988075"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593" name="tx1593"/>
            <p:cNvSpPr/>
            <p:nvPr/>
          </p:nvSpPr>
          <p:spPr>
            <a:xfrm>
              <a:off x="3253259"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594" name="tx1594"/>
            <p:cNvSpPr/>
            <p:nvPr/>
          </p:nvSpPr>
          <p:spPr>
            <a:xfrm>
              <a:off x="3518443"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595" name="tx1595"/>
            <p:cNvSpPr/>
            <p:nvPr/>
          </p:nvSpPr>
          <p:spPr>
            <a:xfrm>
              <a:off x="3783626"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596" name="tx1596"/>
            <p:cNvSpPr/>
            <p:nvPr/>
          </p:nvSpPr>
          <p:spPr>
            <a:xfrm>
              <a:off x="4048810"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597" name="tx1597"/>
            <p:cNvSpPr/>
            <p:nvPr/>
          </p:nvSpPr>
          <p:spPr>
            <a:xfrm>
              <a:off x="4313994"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98" name="tx1598"/>
            <p:cNvSpPr/>
            <p:nvPr/>
          </p:nvSpPr>
          <p:spPr>
            <a:xfrm>
              <a:off x="4579178"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599" name="tx1599"/>
            <p:cNvSpPr/>
            <p:nvPr/>
          </p:nvSpPr>
          <p:spPr>
            <a:xfrm>
              <a:off x="4844362"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600" name="tx1600"/>
            <p:cNvSpPr/>
            <p:nvPr/>
          </p:nvSpPr>
          <p:spPr>
            <a:xfrm>
              <a:off x="5109546"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01" name="tx1601"/>
            <p:cNvSpPr/>
            <p:nvPr/>
          </p:nvSpPr>
          <p:spPr>
            <a:xfrm>
              <a:off x="5374730"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02" name="tx1602"/>
            <p:cNvSpPr/>
            <p:nvPr/>
          </p:nvSpPr>
          <p:spPr>
            <a:xfrm>
              <a:off x="5639914"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03" name="tx1603"/>
            <p:cNvSpPr/>
            <p:nvPr/>
          </p:nvSpPr>
          <p:spPr>
            <a:xfrm>
              <a:off x="5905098"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04" name="tx1604"/>
            <p:cNvSpPr/>
            <p:nvPr/>
          </p:nvSpPr>
          <p:spPr>
            <a:xfrm>
              <a:off x="6170282"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05" name="tx1605"/>
            <p:cNvSpPr/>
            <p:nvPr/>
          </p:nvSpPr>
          <p:spPr>
            <a:xfrm>
              <a:off x="6435466"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06" name="tx1606"/>
            <p:cNvSpPr/>
            <p:nvPr/>
          </p:nvSpPr>
          <p:spPr>
            <a:xfrm>
              <a:off x="6700650"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607" name="tx1607"/>
            <p:cNvSpPr/>
            <p:nvPr/>
          </p:nvSpPr>
          <p:spPr>
            <a:xfrm>
              <a:off x="6965834"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608" name="tx1608"/>
            <p:cNvSpPr/>
            <p:nvPr/>
          </p:nvSpPr>
          <p:spPr>
            <a:xfrm>
              <a:off x="7231018"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609" name="tx1609"/>
            <p:cNvSpPr/>
            <p:nvPr/>
          </p:nvSpPr>
          <p:spPr>
            <a:xfrm>
              <a:off x="7496201"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610" name="tx1610"/>
            <p:cNvSpPr/>
            <p:nvPr/>
          </p:nvSpPr>
          <p:spPr>
            <a:xfrm>
              <a:off x="7761385"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611" name="tx1611"/>
            <p:cNvSpPr/>
            <p:nvPr/>
          </p:nvSpPr>
          <p:spPr>
            <a:xfrm>
              <a:off x="8026569"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612" name="tx1612"/>
            <p:cNvSpPr/>
            <p:nvPr/>
          </p:nvSpPr>
          <p:spPr>
            <a:xfrm>
              <a:off x="8291753"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613" name="tx1613"/>
            <p:cNvSpPr/>
            <p:nvPr/>
          </p:nvSpPr>
          <p:spPr>
            <a:xfrm>
              <a:off x="8556937"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614" name="tx1614"/>
            <p:cNvSpPr/>
            <p:nvPr/>
          </p:nvSpPr>
          <p:spPr>
            <a:xfrm>
              <a:off x="1927339"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15" name="tx1615"/>
            <p:cNvSpPr/>
            <p:nvPr/>
          </p:nvSpPr>
          <p:spPr>
            <a:xfrm>
              <a:off x="2192523"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616" name="tx1616"/>
            <p:cNvSpPr/>
            <p:nvPr/>
          </p:nvSpPr>
          <p:spPr>
            <a:xfrm>
              <a:off x="2457707"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617" name="tx1617"/>
            <p:cNvSpPr/>
            <p:nvPr/>
          </p:nvSpPr>
          <p:spPr>
            <a:xfrm>
              <a:off x="2722891"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618" name="tx1618"/>
            <p:cNvSpPr/>
            <p:nvPr/>
          </p:nvSpPr>
          <p:spPr>
            <a:xfrm>
              <a:off x="2988075"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619" name="tx1619"/>
            <p:cNvSpPr/>
            <p:nvPr/>
          </p:nvSpPr>
          <p:spPr>
            <a:xfrm>
              <a:off x="3253259"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620" name="tx1620"/>
            <p:cNvSpPr/>
            <p:nvPr/>
          </p:nvSpPr>
          <p:spPr>
            <a:xfrm>
              <a:off x="3518443"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621" name="tx1621"/>
            <p:cNvSpPr/>
            <p:nvPr/>
          </p:nvSpPr>
          <p:spPr>
            <a:xfrm>
              <a:off x="3783626"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22" name="tx1622"/>
            <p:cNvSpPr/>
            <p:nvPr/>
          </p:nvSpPr>
          <p:spPr>
            <a:xfrm>
              <a:off x="4048810"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623" name="tx1623"/>
            <p:cNvSpPr/>
            <p:nvPr/>
          </p:nvSpPr>
          <p:spPr>
            <a:xfrm>
              <a:off x="4313994"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24" name="tx1624"/>
            <p:cNvSpPr/>
            <p:nvPr/>
          </p:nvSpPr>
          <p:spPr>
            <a:xfrm>
              <a:off x="4579178"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25" name="tx1625"/>
            <p:cNvSpPr/>
            <p:nvPr/>
          </p:nvSpPr>
          <p:spPr>
            <a:xfrm>
              <a:off x="4844362"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626" name="tx1626"/>
            <p:cNvSpPr/>
            <p:nvPr/>
          </p:nvSpPr>
          <p:spPr>
            <a:xfrm>
              <a:off x="5109546"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627" name="tx1627"/>
            <p:cNvSpPr/>
            <p:nvPr/>
          </p:nvSpPr>
          <p:spPr>
            <a:xfrm>
              <a:off x="5374730"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628" name="tx1628"/>
            <p:cNvSpPr/>
            <p:nvPr/>
          </p:nvSpPr>
          <p:spPr>
            <a:xfrm>
              <a:off x="5639914"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629" name="tx1629"/>
            <p:cNvSpPr/>
            <p:nvPr/>
          </p:nvSpPr>
          <p:spPr>
            <a:xfrm>
              <a:off x="5905098"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630" name="tx1630"/>
            <p:cNvSpPr/>
            <p:nvPr/>
          </p:nvSpPr>
          <p:spPr>
            <a:xfrm>
              <a:off x="6170282"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631" name="tx1631"/>
            <p:cNvSpPr/>
            <p:nvPr/>
          </p:nvSpPr>
          <p:spPr>
            <a:xfrm>
              <a:off x="6435466"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32" name="tx1632"/>
            <p:cNvSpPr/>
            <p:nvPr/>
          </p:nvSpPr>
          <p:spPr>
            <a:xfrm>
              <a:off x="6700650"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633" name="tx1633"/>
            <p:cNvSpPr/>
            <p:nvPr/>
          </p:nvSpPr>
          <p:spPr>
            <a:xfrm>
              <a:off x="6965834"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634" name="tx1634"/>
            <p:cNvSpPr/>
            <p:nvPr/>
          </p:nvSpPr>
          <p:spPr>
            <a:xfrm>
              <a:off x="7231018"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635" name="tx1635"/>
            <p:cNvSpPr/>
            <p:nvPr/>
          </p:nvSpPr>
          <p:spPr>
            <a:xfrm>
              <a:off x="7496201"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36" name="tx1636"/>
            <p:cNvSpPr/>
            <p:nvPr/>
          </p:nvSpPr>
          <p:spPr>
            <a:xfrm>
              <a:off x="7761385"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37" name="tx1637"/>
            <p:cNvSpPr/>
            <p:nvPr/>
          </p:nvSpPr>
          <p:spPr>
            <a:xfrm>
              <a:off x="8026569"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638" name="tx1638"/>
            <p:cNvSpPr/>
            <p:nvPr/>
          </p:nvSpPr>
          <p:spPr>
            <a:xfrm>
              <a:off x="8291753"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39" name="tx1639"/>
            <p:cNvSpPr/>
            <p:nvPr/>
          </p:nvSpPr>
          <p:spPr>
            <a:xfrm>
              <a:off x="8556937"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40" name="tx1640"/>
            <p:cNvSpPr/>
            <p:nvPr/>
          </p:nvSpPr>
          <p:spPr>
            <a:xfrm>
              <a:off x="4844362"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641" name="tx1641"/>
            <p:cNvSpPr/>
            <p:nvPr/>
          </p:nvSpPr>
          <p:spPr>
            <a:xfrm>
              <a:off x="8291753"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642" name="tx1642"/>
            <p:cNvSpPr/>
            <p:nvPr/>
          </p:nvSpPr>
          <p:spPr>
            <a:xfrm>
              <a:off x="8556937"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643" name="tx1643"/>
            <p:cNvSpPr/>
            <p:nvPr/>
          </p:nvSpPr>
          <p:spPr>
            <a:xfrm>
              <a:off x="1927339"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644" name="tx1644"/>
            <p:cNvSpPr/>
            <p:nvPr/>
          </p:nvSpPr>
          <p:spPr>
            <a:xfrm>
              <a:off x="2192523"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645" name="tx1645"/>
            <p:cNvSpPr/>
            <p:nvPr/>
          </p:nvSpPr>
          <p:spPr>
            <a:xfrm>
              <a:off x="2457707"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646" name="tx1646"/>
            <p:cNvSpPr/>
            <p:nvPr/>
          </p:nvSpPr>
          <p:spPr>
            <a:xfrm>
              <a:off x="2722891"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647" name="tx1647"/>
            <p:cNvSpPr/>
            <p:nvPr/>
          </p:nvSpPr>
          <p:spPr>
            <a:xfrm>
              <a:off x="2988075"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648" name="tx1648"/>
            <p:cNvSpPr/>
            <p:nvPr/>
          </p:nvSpPr>
          <p:spPr>
            <a:xfrm>
              <a:off x="3253259"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649" name="tx1649"/>
            <p:cNvSpPr/>
            <p:nvPr/>
          </p:nvSpPr>
          <p:spPr>
            <a:xfrm>
              <a:off x="3518443"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650" name="tx1650"/>
            <p:cNvSpPr/>
            <p:nvPr/>
          </p:nvSpPr>
          <p:spPr>
            <a:xfrm>
              <a:off x="3783626"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651" name="tx1651"/>
            <p:cNvSpPr/>
            <p:nvPr/>
          </p:nvSpPr>
          <p:spPr>
            <a:xfrm>
              <a:off x="4048810"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652" name="tx1652"/>
            <p:cNvSpPr/>
            <p:nvPr/>
          </p:nvSpPr>
          <p:spPr>
            <a:xfrm>
              <a:off x="4313994"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653" name="tx1653"/>
            <p:cNvSpPr/>
            <p:nvPr/>
          </p:nvSpPr>
          <p:spPr>
            <a:xfrm>
              <a:off x="4579178"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654" name="tx1654"/>
            <p:cNvSpPr/>
            <p:nvPr/>
          </p:nvSpPr>
          <p:spPr>
            <a:xfrm>
              <a:off x="4844362"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655" name="tx1655"/>
            <p:cNvSpPr/>
            <p:nvPr/>
          </p:nvSpPr>
          <p:spPr>
            <a:xfrm>
              <a:off x="5109546"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656" name="tx1656"/>
            <p:cNvSpPr/>
            <p:nvPr/>
          </p:nvSpPr>
          <p:spPr>
            <a:xfrm>
              <a:off x="5374730"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657" name="tx1657"/>
            <p:cNvSpPr/>
            <p:nvPr/>
          </p:nvSpPr>
          <p:spPr>
            <a:xfrm>
              <a:off x="5639914"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658" name="tx1658"/>
            <p:cNvSpPr/>
            <p:nvPr/>
          </p:nvSpPr>
          <p:spPr>
            <a:xfrm>
              <a:off x="5905098"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659" name="tx1659"/>
            <p:cNvSpPr/>
            <p:nvPr/>
          </p:nvSpPr>
          <p:spPr>
            <a:xfrm>
              <a:off x="6170282"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660" name="tx1660"/>
            <p:cNvSpPr/>
            <p:nvPr/>
          </p:nvSpPr>
          <p:spPr>
            <a:xfrm>
              <a:off x="6435466"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661" name="tx1661"/>
            <p:cNvSpPr/>
            <p:nvPr/>
          </p:nvSpPr>
          <p:spPr>
            <a:xfrm>
              <a:off x="6700650"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662" name="tx1662"/>
            <p:cNvSpPr/>
            <p:nvPr/>
          </p:nvSpPr>
          <p:spPr>
            <a:xfrm>
              <a:off x="6965834"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663" name="tx1663"/>
            <p:cNvSpPr/>
            <p:nvPr/>
          </p:nvSpPr>
          <p:spPr>
            <a:xfrm>
              <a:off x="7231018"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664" name="tx1664"/>
            <p:cNvSpPr/>
            <p:nvPr/>
          </p:nvSpPr>
          <p:spPr>
            <a:xfrm>
              <a:off x="7496201"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665" name="tx1665"/>
            <p:cNvSpPr/>
            <p:nvPr/>
          </p:nvSpPr>
          <p:spPr>
            <a:xfrm>
              <a:off x="7761385"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666" name="tx1666"/>
            <p:cNvSpPr/>
            <p:nvPr/>
          </p:nvSpPr>
          <p:spPr>
            <a:xfrm>
              <a:off x="8026569"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667" name="tx1667"/>
            <p:cNvSpPr/>
            <p:nvPr/>
          </p:nvSpPr>
          <p:spPr>
            <a:xfrm>
              <a:off x="8291753"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668" name="tx1668"/>
            <p:cNvSpPr/>
            <p:nvPr/>
          </p:nvSpPr>
          <p:spPr>
            <a:xfrm>
              <a:off x="8556937"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669" name="tx1669"/>
            <p:cNvSpPr/>
            <p:nvPr/>
          </p:nvSpPr>
          <p:spPr>
            <a:xfrm>
              <a:off x="1927339"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670" name="tx1670"/>
            <p:cNvSpPr/>
            <p:nvPr/>
          </p:nvSpPr>
          <p:spPr>
            <a:xfrm>
              <a:off x="2192523"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671" name="tx1671"/>
            <p:cNvSpPr/>
            <p:nvPr/>
          </p:nvSpPr>
          <p:spPr>
            <a:xfrm>
              <a:off x="2457707"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672" name="tx1672"/>
            <p:cNvSpPr/>
            <p:nvPr/>
          </p:nvSpPr>
          <p:spPr>
            <a:xfrm>
              <a:off x="2722891"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673" name="tx1673"/>
            <p:cNvSpPr/>
            <p:nvPr/>
          </p:nvSpPr>
          <p:spPr>
            <a:xfrm>
              <a:off x="2988075"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674" name="tx1674"/>
            <p:cNvSpPr/>
            <p:nvPr/>
          </p:nvSpPr>
          <p:spPr>
            <a:xfrm>
              <a:off x="3253259"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675" name="tx1675"/>
            <p:cNvSpPr/>
            <p:nvPr/>
          </p:nvSpPr>
          <p:spPr>
            <a:xfrm>
              <a:off x="3518443"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676" name="tx1676"/>
            <p:cNvSpPr/>
            <p:nvPr/>
          </p:nvSpPr>
          <p:spPr>
            <a:xfrm>
              <a:off x="3783626"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677" name="tx1677"/>
            <p:cNvSpPr/>
            <p:nvPr/>
          </p:nvSpPr>
          <p:spPr>
            <a:xfrm>
              <a:off x="4048810"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78" name="tx1678"/>
            <p:cNvSpPr/>
            <p:nvPr/>
          </p:nvSpPr>
          <p:spPr>
            <a:xfrm>
              <a:off x="4313994"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679" name="tx1679"/>
            <p:cNvSpPr/>
            <p:nvPr/>
          </p:nvSpPr>
          <p:spPr>
            <a:xfrm>
              <a:off x="4579178"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680" name="tx1680"/>
            <p:cNvSpPr/>
            <p:nvPr/>
          </p:nvSpPr>
          <p:spPr>
            <a:xfrm>
              <a:off x="4844362"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681" name="tx1681"/>
            <p:cNvSpPr/>
            <p:nvPr/>
          </p:nvSpPr>
          <p:spPr>
            <a:xfrm>
              <a:off x="5109546"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82" name="tx1682"/>
            <p:cNvSpPr/>
            <p:nvPr/>
          </p:nvSpPr>
          <p:spPr>
            <a:xfrm>
              <a:off x="5374730"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83" name="tx1683"/>
            <p:cNvSpPr/>
            <p:nvPr/>
          </p:nvSpPr>
          <p:spPr>
            <a:xfrm>
              <a:off x="5639914"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84" name="tx1684"/>
            <p:cNvSpPr/>
            <p:nvPr/>
          </p:nvSpPr>
          <p:spPr>
            <a:xfrm>
              <a:off x="5905098"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85" name="tx1685"/>
            <p:cNvSpPr/>
            <p:nvPr/>
          </p:nvSpPr>
          <p:spPr>
            <a:xfrm>
              <a:off x="6170282"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86" name="tx1686"/>
            <p:cNvSpPr/>
            <p:nvPr/>
          </p:nvSpPr>
          <p:spPr>
            <a:xfrm>
              <a:off x="6435466"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687" name="tx1687"/>
            <p:cNvSpPr/>
            <p:nvPr/>
          </p:nvSpPr>
          <p:spPr>
            <a:xfrm>
              <a:off x="6700650"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688" name="tx1688"/>
            <p:cNvSpPr/>
            <p:nvPr/>
          </p:nvSpPr>
          <p:spPr>
            <a:xfrm>
              <a:off x="6965834"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689" name="tx1689"/>
            <p:cNvSpPr/>
            <p:nvPr/>
          </p:nvSpPr>
          <p:spPr>
            <a:xfrm>
              <a:off x="7231018"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690" name="tx1690"/>
            <p:cNvSpPr/>
            <p:nvPr/>
          </p:nvSpPr>
          <p:spPr>
            <a:xfrm>
              <a:off x="7496201"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691" name="tx1691"/>
            <p:cNvSpPr/>
            <p:nvPr/>
          </p:nvSpPr>
          <p:spPr>
            <a:xfrm>
              <a:off x="7761385"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692" name="tx1692"/>
            <p:cNvSpPr/>
            <p:nvPr/>
          </p:nvSpPr>
          <p:spPr>
            <a:xfrm>
              <a:off x="8026569"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693" name="tx1693"/>
            <p:cNvSpPr/>
            <p:nvPr/>
          </p:nvSpPr>
          <p:spPr>
            <a:xfrm>
              <a:off x="8291753"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694" name="tx1694"/>
            <p:cNvSpPr/>
            <p:nvPr/>
          </p:nvSpPr>
          <p:spPr>
            <a:xfrm>
              <a:off x="8556937"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695" name="tx1695"/>
            <p:cNvSpPr/>
            <p:nvPr/>
          </p:nvSpPr>
          <p:spPr>
            <a:xfrm>
              <a:off x="1927339"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696" name="tx1696"/>
            <p:cNvSpPr/>
            <p:nvPr/>
          </p:nvSpPr>
          <p:spPr>
            <a:xfrm>
              <a:off x="2192523"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697" name="tx1697"/>
            <p:cNvSpPr/>
            <p:nvPr/>
          </p:nvSpPr>
          <p:spPr>
            <a:xfrm>
              <a:off x="2457707"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698" name="tx1698"/>
            <p:cNvSpPr/>
            <p:nvPr/>
          </p:nvSpPr>
          <p:spPr>
            <a:xfrm>
              <a:off x="2722891"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699" name="tx1699"/>
            <p:cNvSpPr/>
            <p:nvPr/>
          </p:nvSpPr>
          <p:spPr>
            <a:xfrm>
              <a:off x="2988075"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700" name="tx1700"/>
            <p:cNvSpPr/>
            <p:nvPr/>
          </p:nvSpPr>
          <p:spPr>
            <a:xfrm>
              <a:off x="3253259"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01" name="tx1701"/>
            <p:cNvSpPr/>
            <p:nvPr/>
          </p:nvSpPr>
          <p:spPr>
            <a:xfrm>
              <a:off x="3518443"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702" name="tx1702"/>
            <p:cNvSpPr/>
            <p:nvPr/>
          </p:nvSpPr>
          <p:spPr>
            <a:xfrm>
              <a:off x="3783626"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703" name="tx1703"/>
            <p:cNvSpPr/>
            <p:nvPr/>
          </p:nvSpPr>
          <p:spPr>
            <a:xfrm>
              <a:off x="4048810"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704" name="tx1704"/>
            <p:cNvSpPr/>
            <p:nvPr/>
          </p:nvSpPr>
          <p:spPr>
            <a:xfrm>
              <a:off x="4313994"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705" name="tx1705"/>
            <p:cNvSpPr/>
            <p:nvPr/>
          </p:nvSpPr>
          <p:spPr>
            <a:xfrm>
              <a:off x="4579178"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706" name="tx1706"/>
            <p:cNvSpPr/>
            <p:nvPr/>
          </p:nvSpPr>
          <p:spPr>
            <a:xfrm>
              <a:off x="4844362"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07" name="tx1707"/>
            <p:cNvSpPr/>
            <p:nvPr/>
          </p:nvSpPr>
          <p:spPr>
            <a:xfrm>
              <a:off x="5109546"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08" name="tx1708"/>
            <p:cNvSpPr/>
            <p:nvPr/>
          </p:nvSpPr>
          <p:spPr>
            <a:xfrm>
              <a:off x="5374730"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09" name="tx1709"/>
            <p:cNvSpPr/>
            <p:nvPr/>
          </p:nvSpPr>
          <p:spPr>
            <a:xfrm>
              <a:off x="5639914"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10" name="tx1710"/>
            <p:cNvSpPr/>
            <p:nvPr/>
          </p:nvSpPr>
          <p:spPr>
            <a:xfrm>
              <a:off x="5905098"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11" name="tx1711"/>
            <p:cNvSpPr/>
            <p:nvPr/>
          </p:nvSpPr>
          <p:spPr>
            <a:xfrm>
              <a:off x="6170282"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12" name="tx1712"/>
            <p:cNvSpPr/>
            <p:nvPr/>
          </p:nvSpPr>
          <p:spPr>
            <a:xfrm>
              <a:off x="6435466"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13" name="tx1713"/>
            <p:cNvSpPr/>
            <p:nvPr/>
          </p:nvSpPr>
          <p:spPr>
            <a:xfrm>
              <a:off x="6700650"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14" name="tx1714"/>
            <p:cNvSpPr/>
            <p:nvPr/>
          </p:nvSpPr>
          <p:spPr>
            <a:xfrm>
              <a:off x="6965834"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15" name="tx1715"/>
            <p:cNvSpPr/>
            <p:nvPr/>
          </p:nvSpPr>
          <p:spPr>
            <a:xfrm>
              <a:off x="7231018"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16" name="tx1716"/>
            <p:cNvSpPr/>
            <p:nvPr/>
          </p:nvSpPr>
          <p:spPr>
            <a:xfrm>
              <a:off x="7496201"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17" name="tx1717"/>
            <p:cNvSpPr/>
            <p:nvPr/>
          </p:nvSpPr>
          <p:spPr>
            <a:xfrm>
              <a:off x="7761385"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718" name="tx1718"/>
            <p:cNvSpPr/>
            <p:nvPr/>
          </p:nvSpPr>
          <p:spPr>
            <a:xfrm>
              <a:off x="8026569"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719" name="tx1719"/>
            <p:cNvSpPr/>
            <p:nvPr/>
          </p:nvSpPr>
          <p:spPr>
            <a:xfrm>
              <a:off x="8291753"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20" name="tx1720"/>
            <p:cNvSpPr/>
            <p:nvPr/>
          </p:nvSpPr>
          <p:spPr>
            <a:xfrm>
              <a:off x="8556937"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721" name="tx1721"/>
            <p:cNvSpPr/>
            <p:nvPr/>
          </p:nvSpPr>
          <p:spPr>
            <a:xfrm>
              <a:off x="1927339"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722" name="tx1722"/>
            <p:cNvSpPr/>
            <p:nvPr/>
          </p:nvSpPr>
          <p:spPr>
            <a:xfrm>
              <a:off x="3253259"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723" name="tx1723"/>
            <p:cNvSpPr/>
            <p:nvPr/>
          </p:nvSpPr>
          <p:spPr>
            <a:xfrm>
              <a:off x="3518443"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724" name="tx1724"/>
            <p:cNvSpPr/>
            <p:nvPr/>
          </p:nvSpPr>
          <p:spPr>
            <a:xfrm>
              <a:off x="3783626"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725" name="tx1725"/>
            <p:cNvSpPr/>
            <p:nvPr/>
          </p:nvSpPr>
          <p:spPr>
            <a:xfrm>
              <a:off x="4048810"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726" name="tx1726"/>
            <p:cNvSpPr/>
            <p:nvPr/>
          </p:nvSpPr>
          <p:spPr>
            <a:xfrm>
              <a:off x="4313994"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27" name="tx1727"/>
            <p:cNvSpPr/>
            <p:nvPr/>
          </p:nvSpPr>
          <p:spPr>
            <a:xfrm>
              <a:off x="4579178"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728" name="tx1728"/>
            <p:cNvSpPr/>
            <p:nvPr/>
          </p:nvSpPr>
          <p:spPr>
            <a:xfrm>
              <a:off x="4844362"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729" name="tx1729"/>
            <p:cNvSpPr/>
            <p:nvPr/>
          </p:nvSpPr>
          <p:spPr>
            <a:xfrm>
              <a:off x="5109546"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730" name="tx1730"/>
            <p:cNvSpPr/>
            <p:nvPr/>
          </p:nvSpPr>
          <p:spPr>
            <a:xfrm>
              <a:off x="5374730"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731" name="tx1731"/>
            <p:cNvSpPr/>
            <p:nvPr/>
          </p:nvSpPr>
          <p:spPr>
            <a:xfrm>
              <a:off x="5905098"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732" name="tx1732"/>
            <p:cNvSpPr/>
            <p:nvPr/>
          </p:nvSpPr>
          <p:spPr>
            <a:xfrm>
              <a:off x="6170282"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733" name="tx1733"/>
            <p:cNvSpPr/>
            <p:nvPr/>
          </p:nvSpPr>
          <p:spPr>
            <a:xfrm>
              <a:off x="6435466"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734" name="tx1734"/>
            <p:cNvSpPr/>
            <p:nvPr/>
          </p:nvSpPr>
          <p:spPr>
            <a:xfrm>
              <a:off x="6700650"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735" name="tx1735"/>
            <p:cNvSpPr/>
            <p:nvPr/>
          </p:nvSpPr>
          <p:spPr>
            <a:xfrm>
              <a:off x="6965834"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736" name="tx1736"/>
            <p:cNvSpPr/>
            <p:nvPr/>
          </p:nvSpPr>
          <p:spPr>
            <a:xfrm>
              <a:off x="7231018"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737" name="tx1737"/>
            <p:cNvSpPr/>
            <p:nvPr/>
          </p:nvSpPr>
          <p:spPr>
            <a:xfrm>
              <a:off x="7761385"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738" name="tx1738"/>
            <p:cNvSpPr/>
            <p:nvPr/>
          </p:nvSpPr>
          <p:spPr>
            <a:xfrm>
              <a:off x="8026569"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739" name="tx1739"/>
            <p:cNvSpPr/>
            <p:nvPr/>
          </p:nvSpPr>
          <p:spPr>
            <a:xfrm>
              <a:off x="8291753"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740" name="tx1740"/>
            <p:cNvSpPr/>
            <p:nvPr/>
          </p:nvSpPr>
          <p:spPr>
            <a:xfrm>
              <a:off x="8556937"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741" name="tx1741"/>
            <p:cNvSpPr/>
            <p:nvPr/>
          </p:nvSpPr>
          <p:spPr>
            <a:xfrm>
              <a:off x="2457707"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742" name="tx1742"/>
            <p:cNvSpPr/>
            <p:nvPr/>
          </p:nvSpPr>
          <p:spPr>
            <a:xfrm>
              <a:off x="2722891"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743" name="tx1743"/>
            <p:cNvSpPr/>
            <p:nvPr/>
          </p:nvSpPr>
          <p:spPr>
            <a:xfrm>
              <a:off x="2988075"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744" name="tx1744"/>
            <p:cNvSpPr/>
            <p:nvPr/>
          </p:nvSpPr>
          <p:spPr>
            <a:xfrm>
              <a:off x="3253259"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745" name="tx1745"/>
            <p:cNvSpPr/>
            <p:nvPr/>
          </p:nvSpPr>
          <p:spPr>
            <a:xfrm>
              <a:off x="3518443"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746" name="tx1746"/>
            <p:cNvSpPr/>
            <p:nvPr/>
          </p:nvSpPr>
          <p:spPr>
            <a:xfrm>
              <a:off x="3783626"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747" name="tx1747"/>
            <p:cNvSpPr/>
            <p:nvPr/>
          </p:nvSpPr>
          <p:spPr>
            <a:xfrm>
              <a:off x="4048810"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748" name="tx1748"/>
            <p:cNvSpPr/>
            <p:nvPr/>
          </p:nvSpPr>
          <p:spPr>
            <a:xfrm>
              <a:off x="4313994"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749" name="tx1749"/>
            <p:cNvSpPr/>
            <p:nvPr/>
          </p:nvSpPr>
          <p:spPr>
            <a:xfrm>
              <a:off x="4579178"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750" name="tx1750"/>
            <p:cNvSpPr/>
            <p:nvPr/>
          </p:nvSpPr>
          <p:spPr>
            <a:xfrm>
              <a:off x="4844362"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751" name="tx1751"/>
            <p:cNvSpPr/>
            <p:nvPr/>
          </p:nvSpPr>
          <p:spPr>
            <a:xfrm>
              <a:off x="5109546"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752" name="tx1752"/>
            <p:cNvSpPr/>
            <p:nvPr/>
          </p:nvSpPr>
          <p:spPr>
            <a:xfrm>
              <a:off x="5374730"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753" name="tx1753"/>
            <p:cNvSpPr/>
            <p:nvPr/>
          </p:nvSpPr>
          <p:spPr>
            <a:xfrm>
              <a:off x="5639914"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754" name="tx1754"/>
            <p:cNvSpPr/>
            <p:nvPr/>
          </p:nvSpPr>
          <p:spPr>
            <a:xfrm>
              <a:off x="5905098"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755" name="tx1755"/>
            <p:cNvSpPr/>
            <p:nvPr/>
          </p:nvSpPr>
          <p:spPr>
            <a:xfrm>
              <a:off x="6170282"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756" name="tx1756"/>
            <p:cNvSpPr/>
            <p:nvPr/>
          </p:nvSpPr>
          <p:spPr>
            <a:xfrm>
              <a:off x="6700650"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757" name="tx1757"/>
            <p:cNvSpPr/>
            <p:nvPr/>
          </p:nvSpPr>
          <p:spPr>
            <a:xfrm>
              <a:off x="6965834"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758" name="tx1758"/>
            <p:cNvSpPr/>
            <p:nvPr/>
          </p:nvSpPr>
          <p:spPr>
            <a:xfrm>
              <a:off x="1927339"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759" name="tx1759"/>
            <p:cNvSpPr/>
            <p:nvPr/>
          </p:nvSpPr>
          <p:spPr>
            <a:xfrm>
              <a:off x="2192523"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760" name="tx1760"/>
            <p:cNvSpPr/>
            <p:nvPr/>
          </p:nvSpPr>
          <p:spPr>
            <a:xfrm>
              <a:off x="2457707"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761" name="tx1761"/>
            <p:cNvSpPr/>
            <p:nvPr/>
          </p:nvSpPr>
          <p:spPr>
            <a:xfrm>
              <a:off x="2722891"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762" name="tx1762"/>
            <p:cNvSpPr/>
            <p:nvPr/>
          </p:nvSpPr>
          <p:spPr>
            <a:xfrm>
              <a:off x="2988075"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763" name="tx1763"/>
            <p:cNvSpPr/>
            <p:nvPr/>
          </p:nvSpPr>
          <p:spPr>
            <a:xfrm>
              <a:off x="3253259"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764" name="tx1764"/>
            <p:cNvSpPr/>
            <p:nvPr/>
          </p:nvSpPr>
          <p:spPr>
            <a:xfrm>
              <a:off x="3518443"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765" name="tx1765"/>
            <p:cNvSpPr/>
            <p:nvPr/>
          </p:nvSpPr>
          <p:spPr>
            <a:xfrm>
              <a:off x="3783626"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66" name="tx1766"/>
            <p:cNvSpPr/>
            <p:nvPr/>
          </p:nvSpPr>
          <p:spPr>
            <a:xfrm>
              <a:off x="4048810"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767" name="tx1767"/>
            <p:cNvSpPr/>
            <p:nvPr/>
          </p:nvSpPr>
          <p:spPr>
            <a:xfrm>
              <a:off x="4313994"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68" name="tx1768"/>
            <p:cNvSpPr/>
            <p:nvPr/>
          </p:nvSpPr>
          <p:spPr>
            <a:xfrm>
              <a:off x="4579178"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69" name="tx1769"/>
            <p:cNvSpPr/>
            <p:nvPr/>
          </p:nvSpPr>
          <p:spPr>
            <a:xfrm>
              <a:off x="4844362"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70" name="tx1770"/>
            <p:cNvSpPr/>
            <p:nvPr/>
          </p:nvSpPr>
          <p:spPr>
            <a:xfrm>
              <a:off x="5109546"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71" name="tx1771"/>
            <p:cNvSpPr/>
            <p:nvPr/>
          </p:nvSpPr>
          <p:spPr>
            <a:xfrm>
              <a:off x="5374730"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772" name="tx1772"/>
            <p:cNvSpPr/>
            <p:nvPr/>
          </p:nvSpPr>
          <p:spPr>
            <a:xfrm>
              <a:off x="5639914"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773" name="tx1773"/>
            <p:cNvSpPr/>
            <p:nvPr/>
          </p:nvSpPr>
          <p:spPr>
            <a:xfrm>
              <a:off x="5905098"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774" name="tx1774"/>
            <p:cNvSpPr/>
            <p:nvPr/>
          </p:nvSpPr>
          <p:spPr>
            <a:xfrm>
              <a:off x="6170282"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775" name="tx1775"/>
            <p:cNvSpPr/>
            <p:nvPr/>
          </p:nvSpPr>
          <p:spPr>
            <a:xfrm>
              <a:off x="6435466"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76" name="tx1776"/>
            <p:cNvSpPr/>
            <p:nvPr/>
          </p:nvSpPr>
          <p:spPr>
            <a:xfrm>
              <a:off x="6700650"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777" name="tx1777"/>
            <p:cNvSpPr/>
            <p:nvPr/>
          </p:nvSpPr>
          <p:spPr>
            <a:xfrm>
              <a:off x="6965834"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78" name="tx1778"/>
            <p:cNvSpPr/>
            <p:nvPr/>
          </p:nvSpPr>
          <p:spPr>
            <a:xfrm>
              <a:off x="7231018"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79" name="tx1779"/>
            <p:cNvSpPr/>
            <p:nvPr/>
          </p:nvSpPr>
          <p:spPr>
            <a:xfrm>
              <a:off x="7496201"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80" name="tx1780"/>
            <p:cNvSpPr/>
            <p:nvPr/>
          </p:nvSpPr>
          <p:spPr>
            <a:xfrm>
              <a:off x="7761385"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781" name="tx1781"/>
            <p:cNvSpPr/>
            <p:nvPr/>
          </p:nvSpPr>
          <p:spPr>
            <a:xfrm>
              <a:off x="8026569"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782" name="tx1782"/>
            <p:cNvSpPr/>
            <p:nvPr/>
          </p:nvSpPr>
          <p:spPr>
            <a:xfrm>
              <a:off x="8291753"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83" name="tx1783"/>
            <p:cNvSpPr/>
            <p:nvPr/>
          </p:nvSpPr>
          <p:spPr>
            <a:xfrm>
              <a:off x="8556937"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784" name="tx1784"/>
            <p:cNvSpPr/>
            <p:nvPr/>
          </p:nvSpPr>
          <p:spPr>
            <a:xfrm>
              <a:off x="2988075"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785" name="tx1785"/>
            <p:cNvSpPr/>
            <p:nvPr/>
          </p:nvSpPr>
          <p:spPr>
            <a:xfrm>
              <a:off x="3253259"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786" name="tx1786"/>
            <p:cNvSpPr/>
            <p:nvPr/>
          </p:nvSpPr>
          <p:spPr>
            <a:xfrm>
              <a:off x="3518443"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787" name="tx1787"/>
            <p:cNvSpPr/>
            <p:nvPr/>
          </p:nvSpPr>
          <p:spPr>
            <a:xfrm>
              <a:off x="3783626"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788" name="tx1788"/>
            <p:cNvSpPr/>
            <p:nvPr/>
          </p:nvSpPr>
          <p:spPr>
            <a:xfrm>
              <a:off x="4048810"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789" name="tx1789"/>
            <p:cNvSpPr/>
            <p:nvPr/>
          </p:nvSpPr>
          <p:spPr>
            <a:xfrm>
              <a:off x="4313994"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790" name="tx1790"/>
            <p:cNvSpPr/>
            <p:nvPr/>
          </p:nvSpPr>
          <p:spPr>
            <a:xfrm>
              <a:off x="4579178"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791" name="tx1791"/>
            <p:cNvSpPr/>
            <p:nvPr/>
          </p:nvSpPr>
          <p:spPr>
            <a:xfrm>
              <a:off x="4844362"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792" name="tx1792"/>
            <p:cNvSpPr/>
            <p:nvPr/>
          </p:nvSpPr>
          <p:spPr>
            <a:xfrm>
              <a:off x="5109546"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793" name="tx1793"/>
            <p:cNvSpPr/>
            <p:nvPr/>
          </p:nvSpPr>
          <p:spPr>
            <a:xfrm>
              <a:off x="5374730"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794" name="tx1794"/>
            <p:cNvSpPr/>
            <p:nvPr/>
          </p:nvSpPr>
          <p:spPr>
            <a:xfrm>
              <a:off x="5639914"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795" name="tx1795"/>
            <p:cNvSpPr/>
            <p:nvPr/>
          </p:nvSpPr>
          <p:spPr>
            <a:xfrm>
              <a:off x="5905098"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796" name="tx1796"/>
            <p:cNvSpPr/>
            <p:nvPr/>
          </p:nvSpPr>
          <p:spPr>
            <a:xfrm>
              <a:off x="6170282"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797" name="tx1797"/>
            <p:cNvSpPr/>
            <p:nvPr/>
          </p:nvSpPr>
          <p:spPr>
            <a:xfrm>
              <a:off x="6435466"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798" name="tx1798"/>
            <p:cNvSpPr/>
            <p:nvPr/>
          </p:nvSpPr>
          <p:spPr>
            <a:xfrm>
              <a:off x="6700650"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799" name="tx1799"/>
            <p:cNvSpPr/>
            <p:nvPr/>
          </p:nvSpPr>
          <p:spPr>
            <a:xfrm>
              <a:off x="6965834"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800" name="tx1800"/>
            <p:cNvSpPr/>
            <p:nvPr/>
          </p:nvSpPr>
          <p:spPr>
            <a:xfrm>
              <a:off x="7231018"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801" name="tx1801"/>
            <p:cNvSpPr/>
            <p:nvPr/>
          </p:nvSpPr>
          <p:spPr>
            <a:xfrm>
              <a:off x="7496201"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802" name="tx1802"/>
            <p:cNvSpPr/>
            <p:nvPr/>
          </p:nvSpPr>
          <p:spPr>
            <a:xfrm>
              <a:off x="7761385"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803" name="tx1803"/>
            <p:cNvSpPr/>
            <p:nvPr/>
          </p:nvSpPr>
          <p:spPr>
            <a:xfrm>
              <a:off x="8026569"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804" name="tx1804"/>
            <p:cNvSpPr/>
            <p:nvPr/>
          </p:nvSpPr>
          <p:spPr>
            <a:xfrm>
              <a:off x="8291753"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805" name="tx1805"/>
            <p:cNvSpPr/>
            <p:nvPr/>
          </p:nvSpPr>
          <p:spPr>
            <a:xfrm>
              <a:off x="8556937"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806" name="tx1806"/>
            <p:cNvSpPr/>
            <p:nvPr/>
          </p:nvSpPr>
          <p:spPr>
            <a:xfrm>
              <a:off x="2457707"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807" name="tx1807"/>
            <p:cNvSpPr/>
            <p:nvPr/>
          </p:nvSpPr>
          <p:spPr>
            <a:xfrm>
              <a:off x="2722891"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808" name="tx1808"/>
            <p:cNvSpPr/>
            <p:nvPr/>
          </p:nvSpPr>
          <p:spPr>
            <a:xfrm>
              <a:off x="2988075"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809" name="tx1809"/>
            <p:cNvSpPr/>
            <p:nvPr/>
          </p:nvSpPr>
          <p:spPr>
            <a:xfrm>
              <a:off x="3253259"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810" name="tx1810"/>
            <p:cNvSpPr/>
            <p:nvPr/>
          </p:nvSpPr>
          <p:spPr>
            <a:xfrm>
              <a:off x="3518443"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811" name="tx1811"/>
            <p:cNvSpPr/>
            <p:nvPr/>
          </p:nvSpPr>
          <p:spPr>
            <a:xfrm>
              <a:off x="3783626"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812" name="tx1812"/>
            <p:cNvSpPr/>
            <p:nvPr/>
          </p:nvSpPr>
          <p:spPr>
            <a:xfrm>
              <a:off x="4048810"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813" name="tx1813"/>
            <p:cNvSpPr/>
            <p:nvPr/>
          </p:nvSpPr>
          <p:spPr>
            <a:xfrm>
              <a:off x="4579178"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814" name="tx1814"/>
            <p:cNvSpPr/>
            <p:nvPr/>
          </p:nvSpPr>
          <p:spPr>
            <a:xfrm>
              <a:off x="4844362"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815" name="tx1815"/>
            <p:cNvSpPr/>
            <p:nvPr/>
          </p:nvSpPr>
          <p:spPr>
            <a:xfrm>
              <a:off x="5109546"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816" name="tx1816"/>
            <p:cNvSpPr/>
            <p:nvPr/>
          </p:nvSpPr>
          <p:spPr>
            <a:xfrm>
              <a:off x="5374730"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817" name="tx1817"/>
            <p:cNvSpPr/>
            <p:nvPr/>
          </p:nvSpPr>
          <p:spPr>
            <a:xfrm>
              <a:off x="5639914"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818" name="tx1818"/>
            <p:cNvSpPr/>
            <p:nvPr/>
          </p:nvSpPr>
          <p:spPr>
            <a:xfrm>
              <a:off x="5905098"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819" name="tx1819"/>
            <p:cNvSpPr/>
            <p:nvPr/>
          </p:nvSpPr>
          <p:spPr>
            <a:xfrm>
              <a:off x="6170282"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820" name="tx1820"/>
            <p:cNvSpPr/>
            <p:nvPr/>
          </p:nvSpPr>
          <p:spPr>
            <a:xfrm>
              <a:off x="6435466"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821" name="tx1821"/>
            <p:cNvSpPr/>
            <p:nvPr/>
          </p:nvSpPr>
          <p:spPr>
            <a:xfrm>
              <a:off x="6700650"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822" name="tx1822"/>
            <p:cNvSpPr/>
            <p:nvPr/>
          </p:nvSpPr>
          <p:spPr>
            <a:xfrm>
              <a:off x="6965834"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823" name="tx1823"/>
            <p:cNvSpPr/>
            <p:nvPr/>
          </p:nvSpPr>
          <p:spPr>
            <a:xfrm>
              <a:off x="7231018"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824" name="tx1824"/>
            <p:cNvSpPr/>
            <p:nvPr/>
          </p:nvSpPr>
          <p:spPr>
            <a:xfrm>
              <a:off x="7496201"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825" name="tx1825"/>
            <p:cNvSpPr/>
            <p:nvPr/>
          </p:nvSpPr>
          <p:spPr>
            <a:xfrm>
              <a:off x="7761385"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826" name="tx1826"/>
            <p:cNvSpPr/>
            <p:nvPr/>
          </p:nvSpPr>
          <p:spPr>
            <a:xfrm>
              <a:off x="8026569"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27" name="tx1827"/>
            <p:cNvSpPr/>
            <p:nvPr/>
          </p:nvSpPr>
          <p:spPr>
            <a:xfrm>
              <a:off x="8291753"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28" name="tx1828"/>
            <p:cNvSpPr/>
            <p:nvPr/>
          </p:nvSpPr>
          <p:spPr>
            <a:xfrm>
              <a:off x="8556937"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29" name="tx1829"/>
            <p:cNvSpPr/>
            <p:nvPr/>
          </p:nvSpPr>
          <p:spPr>
            <a:xfrm>
              <a:off x="1927339"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830" name="tx1830"/>
            <p:cNvSpPr/>
            <p:nvPr/>
          </p:nvSpPr>
          <p:spPr>
            <a:xfrm>
              <a:off x="2192523"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31" name="tx1831"/>
            <p:cNvSpPr/>
            <p:nvPr/>
          </p:nvSpPr>
          <p:spPr>
            <a:xfrm>
              <a:off x="2457707"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832" name="tx1832"/>
            <p:cNvSpPr/>
            <p:nvPr/>
          </p:nvSpPr>
          <p:spPr>
            <a:xfrm>
              <a:off x="2722891"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33" name="tx1833"/>
            <p:cNvSpPr/>
            <p:nvPr/>
          </p:nvSpPr>
          <p:spPr>
            <a:xfrm>
              <a:off x="2988075"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34" name="tx1834"/>
            <p:cNvSpPr/>
            <p:nvPr/>
          </p:nvSpPr>
          <p:spPr>
            <a:xfrm>
              <a:off x="3253259"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35" name="tx1835"/>
            <p:cNvSpPr/>
            <p:nvPr/>
          </p:nvSpPr>
          <p:spPr>
            <a:xfrm>
              <a:off x="3518443"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36" name="tx1836"/>
            <p:cNvSpPr/>
            <p:nvPr/>
          </p:nvSpPr>
          <p:spPr>
            <a:xfrm>
              <a:off x="3783626"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37" name="tx1837"/>
            <p:cNvSpPr/>
            <p:nvPr/>
          </p:nvSpPr>
          <p:spPr>
            <a:xfrm>
              <a:off x="4048810"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38" name="tx1838"/>
            <p:cNvSpPr/>
            <p:nvPr/>
          </p:nvSpPr>
          <p:spPr>
            <a:xfrm>
              <a:off x="4313994"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39" name="tx1839"/>
            <p:cNvSpPr/>
            <p:nvPr/>
          </p:nvSpPr>
          <p:spPr>
            <a:xfrm>
              <a:off x="4579178"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40" name="tx1840"/>
            <p:cNvSpPr/>
            <p:nvPr/>
          </p:nvSpPr>
          <p:spPr>
            <a:xfrm>
              <a:off x="4844362"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41" name="tx1841"/>
            <p:cNvSpPr/>
            <p:nvPr/>
          </p:nvSpPr>
          <p:spPr>
            <a:xfrm>
              <a:off x="5109546"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42" name="tx1842"/>
            <p:cNvSpPr/>
            <p:nvPr/>
          </p:nvSpPr>
          <p:spPr>
            <a:xfrm>
              <a:off x="5374730"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43" name="tx1843"/>
            <p:cNvSpPr/>
            <p:nvPr/>
          </p:nvSpPr>
          <p:spPr>
            <a:xfrm>
              <a:off x="5639914"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44" name="tx1844"/>
            <p:cNvSpPr/>
            <p:nvPr/>
          </p:nvSpPr>
          <p:spPr>
            <a:xfrm>
              <a:off x="5905098"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45" name="tx1845"/>
            <p:cNvSpPr/>
            <p:nvPr/>
          </p:nvSpPr>
          <p:spPr>
            <a:xfrm>
              <a:off x="6170282"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46" name="tx1846"/>
            <p:cNvSpPr/>
            <p:nvPr/>
          </p:nvSpPr>
          <p:spPr>
            <a:xfrm>
              <a:off x="6435466"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847" name="tx1847"/>
            <p:cNvSpPr/>
            <p:nvPr/>
          </p:nvSpPr>
          <p:spPr>
            <a:xfrm>
              <a:off x="6700650"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48" name="tx1848"/>
            <p:cNvSpPr/>
            <p:nvPr/>
          </p:nvSpPr>
          <p:spPr>
            <a:xfrm>
              <a:off x="6965834"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49" name="tx1849"/>
            <p:cNvSpPr/>
            <p:nvPr/>
          </p:nvSpPr>
          <p:spPr>
            <a:xfrm>
              <a:off x="7231018"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50" name="tx1850"/>
            <p:cNvSpPr/>
            <p:nvPr/>
          </p:nvSpPr>
          <p:spPr>
            <a:xfrm>
              <a:off x="7496201"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51" name="tx1851"/>
            <p:cNvSpPr/>
            <p:nvPr/>
          </p:nvSpPr>
          <p:spPr>
            <a:xfrm>
              <a:off x="7761385"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52" name="tx1852"/>
            <p:cNvSpPr/>
            <p:nvPr/>
          </p:nvSpPr>
          <p:spPr>
            <a:xfrm>
              <a:off x="8026569"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53" name="tx1853"/>
            <p:cNvSpPr/>
            <p:nvPr/>
          </p:nvSpPr>
          <p:spPr>
            <a:xfrm>
              <a:off x="8291753"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54" name="tx1854"/>
            <p:cNvSpPr/>
            <p:nvPr/>
          </p:nvSpPr>
          <p:spPr>
            <a:xfrm>
              <a:off x="8556937"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55" name="tx1855"/>
            <p:cNvSpPr/>
            <p:nvPr/>
          </p:nvSpPr>
          <p:spPr>
            <a:xfrm>
              <a:off x="1927339"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856" name="tx1856"/>
            <p:cNvSpPr/>
            <p:nvPr/>
          </p:nvSpPr>
          <p:spPr>
            <a:xfrm>
              <a:off x="2192523"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857" name="tx1857"/>
            <p:cNvSpPr/>
            <p:nvPr/>
          </p:nvSpPr>
          <p:spPr>
            <a:xfrm>
              <a:off x="2457707"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858" name="tx1858"/>
            <p:cNvSpPr/>
            <p:nvPr/>
          </p:nvSpPr>
          <p:spPr>
            <a:xfrm>
              <a:off x="2722891"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859" name="tx1859"/>
            <p:cNvSpPr/>
            <p:nvPr/>
          </p:nvSpPr>
          <p:spPr>
            <a:xfrm>
              <a:off x="2988075"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860" name="tx1860"/>
            <p:cNvSpPr/>
            <p:nvPr/>
          </p:nvSpPr>
          <p:spPr>
            <a:xfrm>
              <a:off x="3253259"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861" name="tx1861"/>
            <p:cNvSpPr/>
            <p:nvPr/>
          </p:nvSpPr>
          <p:spPr>
            <a:xfrm>
              <a:off x="3518443"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862" name="tx1862"/>
            <p:cNvSpPr/>
            <p:nvPr/>
          </p:nvSpPr>
          <p:spPr>
            <a:xfrm>
              <a:off x="3783626"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863" name="tx1863"/>
            <p:cNvSpPr/>
            <p:nvPr/>
          </p:nvSpPr>
          <p:spPr>
            <a:xfrm>
              <a:off x="4048810"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864" name="tx1864"/>
            <p:cNvSpPr/>
            <p:nvPr/>
          </p:nvSpPr>
          <p:spPr>
            <a:xfrm>
              <a:off x="4313994"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865" name="tx1865"/>
            <p:cNvSpPr/>
            <p:nvPr/>
          </p:nvSpPr>
          <p:spPr>
            <a:xfrm>
              <a:off x="4579178"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866" name="tx1866"/>
            <p:cNvSpPr/>
            <p:nvPr/>
          </p:nvSpPr>
          <p:spPr>
            <a:xfrm>
              <a:off x="4844362"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867" name="tx1867"/>
            <p:cNvSpPr/>
            <p:nvPr/>
          </p:nvSpPr>
          <p:spPr>
            <a:xfrm>
              <a:off x="5109546"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868" name="tx1868"/>
            <p:cNvSpPr/>
            <p:nvPr/>
          </p:nvSpPr>
          <p:spPr>
            <a:xfrm>
              <a:off x="5374730"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869" name="tx1869"/>
            <p:cNvSpPr/>
            <p:nvPr/>
          </p:nvSpPr>
          <p:spPr>
            <a:xfrm>
              <a:off x="5639914"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870" name="tx1870"/>
            <p:cNvSpPr/>
            <p:nvPr/>
          </p:nvSpPr>
          <p:spPr>
            <a:xfrm>
              <a:off x="5905098"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871" name="tx1871"/>
            <p:cNvSpPr/>
            <p:nvPr/>
          </p:nvSpPr>
          <p:spPr>
            <a:xfrm>
              <a:off x="6170282"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872" name="tx1872"/>
            <p:cNvSpPr/>
            <p:nvPr/>
          </p:nvSpPr>
          <p:spPr>
            <a:xfrm>
              <a:off x="6435466"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873" name="tx1873"/>
            <p:cNvSpPr/>
            <p:nvPr/>
          </p:nvSpPr>
          <p:spPr>
            <a:xfrm>
              <a:off x="6700650"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874" name="tx1874"/>
            <p:cNvSpPr/>
            <p:nvPr/>
          </p:nvSpPr>
          <p:spPr>
            <a:xfrm>
              <a:off x="6965834"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875" name="tx1875"/>
            <p:cNvSpPr/>
            <p:nvPr/>
          </p:nvSpPr>
          <p:spPr>
            <a:xfrm>
              <a:off x="7231018"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876" name="tx1876"/>
            <p:cNvSpPr/>
            <p:nvPr/>
          </p:nvSpPr>
          <p:spPr>
            <a:xfrm>
              <a:off x="7496201"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877" name="tx1877"/>
            <p:cNvSpPr/>
            <p:nvPr/>
          </p:nvSpPr>
          <p:spPr>
            <a:xfrm>
              <a:off x="7761385"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878" name="tx1878"/>
            <p:cNvSpPr/>
            <p:nvPr/>
          </p:nvSpPr>
          <p:spPr>
            <a:xfrm>
              <a:off x="8026569"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879" name="tx1879"/>
            <p:cNvSpPr/>
            <p:nvPr/>
          </p:nvSpPr>
          <p:spPr>
            <a:xfrm>
              <a:off x="8291753"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880" name="tx1880"/>
            <p:cNvSpPr/>
            <p:nvPr/>
          </p:nvSpPr>
          <p:spPr>
            <a:xfrm>
              <a:off x="8556937"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881" name="tx1881"/>
            <p:cNvSpPr/>
            <p:nvPr/>
          </p:nvSpPr>
          <p:spPr>
            <a:xfrm>
              <a:off x="1927339"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882" name="tx1882"/>
            <p:cNvSpPr/>
            <p:nvPr/>
          </p:nvSpPr>
          <p:spPr>
            <a:xfrm>
              <a:off x="2457707"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883" name="tx1883"/>
            <p:cNvSpPr/>
            <p:nvPr/>
          </p:nvSpPr>
          <p:spPr>
            <a:xfrm>
              <a:off x="2722891"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884" name="tx1884"/>
            <p:cNvSpPr/>
            <p:nvPr/>
          </p:nvSpPr>
          <p:spPr>
            <a:xfrm>
              <a:off x="2988075"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885" name="tx1885"/>
            <p:cNvSpPr/>
            <p:nvPr/>
          </p:nvSpPr>
          <p:spPr>
            <a:xfrm>
              <a:off x="3253259"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886" name="tx1886"/>
            <p:cNvSpPr/>
            <p:nvPr/>
          </p:nvSpPr>
          <p:spPr>
            <a:xfrm>
              <a:off x="3518443"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887" name="tx1887"/>
            <p:cNvSpPr/>
            <p:nvPr/>
          </p:nvSpPr>
          <p:spPr>
            <a:xfrm>
              <a:off x="3783626"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888" name="tx1888"/>
            <p:cNvSpPr/>
            <p:nvPr/>
          </p:nvSpPr>
          <p:spPr>
            <a:xfrm>
              <a:off x="4048810"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889" name="tx1889"/>
            <p:cNvSpPr/>
            <p:nvPr/>
          </p:nvSpPr>
          <p:spPr>
            <a:xfrm>
              <a:off x="4313994"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890" name="tx1890"/>
            <p:cNvSpPr/>
            <p:nvPr/>
          </p:nvSpPr>
          <p:spPr>
            <a:xfrm>
              <a:off x="4579178"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891" name="tx1891"/>
            <p:cNvSpPr/>
            <p:nvPr/>
          </p:nvSpPr>
          <p:spPr>
            <a:xfrm>
              <a:off x="4844362"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892" name="tx1892"/>
            <p:cNvSpPr/>
            <p:nvPr/>
          </p:nvSpPr>
          <p:spPr>
            <a:xfrm>
              <a:off x="5109546"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893" name="tx1893"/>
            <p:cNvSpPr/>
            <p:nvPr/>
          </p:nvSpPr>
          <p:spPr>
            <a:xfrm>
              <a:off x="5374730"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894" name="tx1894"/>
            <p:cNvSpPr/>
            <p:nvPr/>
          </p:nvSpPr>
          <p:spPr>
            <a:xfrm>
              <a:off x="5639914"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895" name="tx1895"/>
            <p:cNvSpPr/>
            <p:nvPr/>
          </p:nvSpPr>
          <p:spPr>
            <a:xfrm>
              <a:off x="5905098"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896" name="tx1896"/>
            <p:cNvSpPr/>
            <p:nvPr/>
          </p:nvSpPr>
          <p:spPr>
            <a:xfrm>
              <a:off x="6170282"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897" name="tx1897"/>
            <p:cNvSpPr/>
            <p:nvPr/>
          </p:nvSpPr>
          <p:spPr>
            <a:xfrm>
              <a:off x="6435466"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898" name="tx1898"/>
            <p:cNvSpPr/>
            <p:nvPr/>
          </p:nvSpPr>
          <p:spPr>
            <a:xfrm>
              <a:off x="6700650"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899" name="tx1899"/>
            <p:cNvSpPr/>
            <p:nvPr/>
          </p:nvSpPr>
          <p:spPr>
            <a:xfrm>
              <a:off x="6965834"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900" name="tx1900"/>
            <p:cNvSpPr/>
            <p:nvPr/>
          </p:nvSpPr>
          <p:spPr>
            <a:xfrm>
              <a:off x="7231018"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01" name="tx1901"/>
            <p:cNvSpPr/>
            <p:nvPr/>
          </p:nvSpPr>
          <p:spPr>
            <a:xfrm>
              <a:off x="7496201"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02" name="tx1902"/>
            <p:cNvSpPr/>
            <p:nvPr/>
          </p:nvSpPr>
          <p:spPr>
            <a:xfrm>
              <a:off x="7761385"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03" name="tx1903"/>
            <p:cNvSpPr/>
            <p:nvPr/>
          </p:nvSpPr>
          <p:spPr>
            <a:xfrm>
              <a:off x="8026569"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904" name="tx1904"/>
            <p:cNvSpPr/>
            <p:nvPr/>
          </p:nvSpPr>
          <p:spPr>
            <a:xfrm>
              <a:off x="8291753"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905" name="tx1905"/>
            <p:cNvSpPr/>
            <p:nvPr/>
          </p:nvSpPr>
          <p:spPr>
            <a:xfrm>
              <a:off x="8556937"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906" name="tx1906"/>
            <p:cNvSpPr/>
            <p:nvPr/>
          </p:nvSpPr>
          <p:spPr>
            <a:xfrm>
              <a:off x="3783626"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907" name="tx1907"/>
            <p:cNvSpPr/>
            <p:nvPr/>
          </p:nvSpPr>
          <p:spPr>
            <a:xfrm>
              <a:off x="4048810"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908" name="tx1908"/>
            <p:cNvSpPr/>
            <p:nvPr/>
          </p:nvSpPr>
          <p:spPr>
            <a:xfrm>
              <a:off x="4313994"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909" name="tx1909"/>
            <p:cNvSpPr/>
            <p:nvPr/>
          </p:nvSpPr>
          <p:spPr>
            <a:xfrm>
              <a:off x="4579178"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910" name="tx1910"/>
            <p:cNvSpPr/>
            <p:nvPr/>
          </p:nvSpPr>
          <p:spPr>
            <a:xfrm>
              <a:off x="4844362"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911" name="tx1911"/>
            <p:cNvSpPr/>
            <p:nvPr/>
          </p:nvSpPr>
          <p:spPr>
            <a:xfrm>
              <a:off x="5109546"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912" name="tx1912"/>
            <p:cNvSpPr/>
            <p:nvPr/>
          </p:nvSpPr>
          <p:spPr>
            <a:xfrm>
              <a:off x="5374730"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913" name="tx1913"/>
            <p:cNvSpPr/>
            <p:nvPr/>
          </p:nvSpPr>
          <p:spPr>
            <a:xfrm>
              <a:off x="5639914"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914" name="tx1914"/>
            <p:cNvSpPr/>
            <p:nvPr/>
          </p:nvSpPr>
          <p:spPr>
            <a:xfrm>
              <a:off x="5905098"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915" name="tx1915"/>
            <p:cNvSpPr/>
            <p:nvPr/>
          </p:nvSpPr>
          <p:spPr>
            <a:xfrm>
              <a:off x="6170282"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916" name="tx1916"/>
            <p:cNvSpPr/>
            <p:nvPr/>
          </p:nvSpPr>
          <p:spPr>
            <a:xfrm>
              <a:off x="6435466"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917" name="tx1917"/>
            <p:cNvSpPr/>
            <p:nvPr/>
          </p:nvSpPr>
          <p:spPr>
            <a:xfrm>
              <a:off x="6700650"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918" name="tx1918"/>
            <p:cNvSpPr/>
            <p:nvPr/>
          </p:nvSpPr>
          <p:spPr>
            <a:xfrm>
              <a:off x="6965834"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919" name="tx1919"/>
            <p:cNvSpPr/>
            <p:nvPr/>
          </p:nvSpPr>
          <p:spPr>
            <a:xfrm>
              <a:off x="7231018"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920" name="tx1920"/>
            <p:cNvSpPr/>
            <p:nvPr/>
          </p:nvSpPr>
          <p:spPr>
            <a:xfrm>
              <a:off x="7496201"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921" name="tx1921"/>
            <p:cNvSpPr/>
            <p:nvPr/>
          </p:nvSpPr>
          <p:spPr>
            <a:xfrm>
              <a:off x="7761385"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922" name="tx1922"/>
            <p:cNvSpPr/>
            <p:nvPr/>
          </p:nvSpPr>
          <p:spPr>
            <a:xfrm>
              <a:off x="8026569"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923" name="tx1923"/>
            <p:cNvSpPr/>
            <p:nvPr/>
          </p:nvSpPr>
          <p:spPr>
            <a:xfrm>
              <a:off x="8291753"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924" name="tx1924"/>
            <p:cNvSpPr/>
            <p:nvPr/>
          </p:nvSpPr>
          <p:spPr>
            <a:xfrm>
              <a:off x="8556937"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925" name="tx1925"/>
            <p:cNvSpPr/>
            <p:nvPr/>
          </p:nvSpPr>
          <p:spPr>
            <a:xfrm>
              <a:off x="4313994"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926" name="tx1926"/>
            <p:cNvSpPr/>
            <p:nvPr/>
          </p:nvSpPr>
          <p:spPr>
            <a:xfrm>
              <a:off x="7231018"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927" name="tx1927"/>
            <p:cNvSpPr/>
            <p:nvPr/>
          </p:nvSpPr>
          <p:spPr>
            <a:xfrm>
              <a:off x="1927339"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928" name="tx1928"/>
            <p:cNvSpPr/>
            <p:nvPr/>
          </p:nvSpPr>
          <p:spPr>
            <a:xfrm>
              <a:off x="2192523"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929" name="tx1929"/>
            <p:cNvSpPr/>
            <p:nvPr/>
          </p:nvSpPr>
          <p:spPr>
            <a:xfrm>
              <a:off x="2457707"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930" name="tx1930"/>
            <p:cNvSpPr/>
            <p:nvPr/>
          </p:nvSpPr>
          <p:spPr>
            <a:xfrm>
              <a:off x="2722891"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31" name="tx1931"/>
            <p:cNvSpPr/>
            <p:nvPr/>
          </p:nvSpPr>
          <p:spPr>
            <a:xfrm>
              <a:off x="2988075"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932" name="tx1932"/>
            <p:cNvSpPr/>
            <p:nvPr/>
          </p:nvSpPr>
          <p:spPr>
            <a:xfrm>
              <a:off x="3253259"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33" name="tx1933"/>
            <p:cNvSpPr/>
            <p:nvPr/>
          </p:nvSpPr>
          <p:spPr>
            <a:xfrm>
              <a:off x="3518443"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34" name="tx1934"/>
            <p:cNvSpPr/>
            <p:nvPr/>
          </p:nvSpPr>
          <p:spPr>
            <a:xfrm>
              <a:off x="3783626"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35" name="tx1935"/>
            <p:cNvSpPr/>
            <p:nvPr/>
          </p:nvSpPr>
          <p:spPr>
            <a:xfrm>
              <a:off x="4048810"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36" name="tx1936"/>
            <p:cNvSpPr/>
            <p:nvPr/>
          </p:nvSpPr>
          <p:spPr>
            <a:xfrm>
              <a:off x="4313994"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37" name="tx1937"/>
            <p:cNvSpPr/>
            <p:nvPr/>
          </p:nvSpPr>
          <p:spPr>
            <a:xfrm>
              <a:off x="4579178"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38" name="tx1938"/>
            <p:cNvSpPr/>
            <p:nvPr/>
          </p:nvSpPr>
          <p:spPr>
            <a:xfrm>
              <a:off x="4844362"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39" name="tx1939"/>
            <p:cNvSpPr/>
            <p:nvPr/>
          </p:nvSpPr>
          <p:spPr>
            <a:xfrm>
              <a:off x="5109546"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40" name="tx1940"/>
            <p:cNvSpPr/>
            <p:nvPr/>
          </p:nvSpPr>
          <p:spPr>
            <a:xfrm>
              <a:off x="5374730"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41" name="tx1941"/>
            <p:cNvSpPr/>
            <p:nvPr/>
          </p:nvSpPr>
          <p:spPr>
            <a:xfrm>
              <a:off x="5639914"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42" name="tx1942"/>
            <p:cNvSpPr/>
            <p:nvPr/>
          </p:nvSpPr>
          <p:spPr>
            <a:xfrm>
              <a:off x="5905098"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43" name="tx1943"/>
            <p:cNvSpPr/>
            <p:nvPr/>
          </p:nvSpPr>
          <p:spPr>
            <a:xfrm>
              <a:off x="6170282"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44" name="tx1944"/>
            <p:cNvSpPr/>
            <p:nvPr/>
          </p:nvSpPr>
          <p:spPr>
            <a:xfrm>
              <a:off x="6435466"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45" name="tx1945"/>
            <p:cNvSpPr/>
            <p:nvPr/>
          </p:nvSpPr>
          <p:spPr>
            <a:xfrm>
              <a:off x="6700650"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46" name="tx1946"/>
            <p:cNvSpPr/>
            <p:nvPr/>
          </p:nvSpPr>
          <p:spPr>
            <a:xfrm>
              <a:off x="6965834"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47" name="tx1947"/>
            <p:cNvSpPr/>
            <p:nvPr/>
          </p:nvSpPr>
          <p:spPr>
            <a:xfrm>
              <a:off x="7231018"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48" name="tx1948"/>
            <p:cNvSpPr/>
            <p:nvPr/>
          </p:nvSpPr>
          <p:spPr>
            <a:xfrm>
              <a:off x="7496201"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49" name="tx1949"/>
            <p:cNvSpPr/>
            <p:nvPr/>
          </p:nvSpPr>
          <p:spPr>
            <a:xfrm>
              <a:off x="7761385"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50" name="tx1950"/>
            <p:cNvSpPr/>
            <p:nvPr/>
          </p:nvSpPr>
          <p:spPr>
            <a:xfrm>
              <a:off x="8026569"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51" name="tx1951"/>
            <p:cNvSpPr/>
            <p:nvPr/>
          </p:nvSpPr>
          <p:spPr>
            <a:xfrm>
              <a:off x="8291753"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52" name="tx1952"/>
            <p:cNvSpPr/>
            <p:nvPr/>
          </p:nvSpPr>
          <p:spPr>
            <a:xfrm>
              <a:off x="8556937"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53" name="tx1953"/>
            <p:cNvSpPr/>
            <p:nvPr/>
          </p:nvSpPr>
          <p:spPr>
            <a:xfrm>
              <a:off x="2722891"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954" name="tx1954"/>
            <p:cNvSpPr/>
            <p:nvPr/>
          </p:nvSpPr>
          <p:spPr>
            <a:xfrm>
              <a:off x="3253259"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955" name="tx1955"/>
            <p:cNvSpPr/>
            <p:nvPr/>
          </p:nvSpPr>
          <p:spPr>
            <a:xfrm>
              <a:off x="3518443"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956" name="tx1956"/>
            <p:cNvSpPr/>
            <p:nvPr/>
          </p:nvSpPr>
          <p:spPr>
            <a:xfrm>
              <a:off x="3783626"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957" name="tx1957"/>
            <p:cNvSpPr/>
            <p:nvPr/>
          </p:nvSpPr>
          <p:spPr>
            <a:xfrm>
              <a:off x="4048810"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958" name="tx1958"/>
            <p:cNvSpPr/>
            <p:nvPr/>
          </p:nvSpPr>
          <p:spPr>
            <a:xfrm>
              <a:off x="4313994"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959" name="tx1959"/>
            <p:cNvSpPr/>
            <p:nvPr/>
          </p:nvSpPr>
          <p:spPr>
            <a:xfrm>
              <a:off x="4579178"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960" name="tx1960"/>
            <p:cNvSpPr/>
            <p:nvPr/>
          </p:nvSpPr>
          <p:spPr>
            <a:xfrm>
              <a:off x="4844362"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961" name="tx1961"/>
            <p:cNvSpPr/>
            <p:nvPr/>
          </p:nvSpPr>
          <p:spPr>
            <a:xfrm>
              <a:off x="5109546"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962" name="tx1962"/>
            <p:cNvSpPr/>
            <p:nvPr/>
          </p:nvSpPr>
          <p:spPr>
            <a:xfrm>
              <a:off x="5374730"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963" name="tx1963"/>
            <p:cNvSpPr/>
            <p:nvPr/>
          </p:nvSpPr>
          <p:spPr>
            <a:xfrm>
              <a:off x="5639914"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964" name="tx1964"/>
            <p:cNvSpPr/>
            <p:nvPr/>
          </p:nvSpPr>
          <p:spPr>
            <a:xfrm>
              <a:off x="5905098"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965" name="tx1965"/>
            <p:cNvSpPr/>
            <p:nvPr/>
          </p:nvSpPr>
          <p:spPr>
            <a:xfrm>
              <a:off x="6170282"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66" name="tx1966"/>
            <p:cNvSpPr/>
            <p:nvPr/>
          </p:nvSpPr>
          <p:spPr>
            <a:xfrm>
              <a:off x="6435466"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67" name="tx1967"/>
            <p:cNvSpPr/>
            <p:nvPr/>
          </p:nvSpPr>
          <p:spPr>
            <a:xfrm>
              <a:off x="6700650"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968" name="tx1968"/>
            <p:cNvSpPr/>
            <p:nvPr/>
          </p:nvSpPr>
          <p:spPr>
            <a:xfrm>
              <a:off x="6965834"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969" name="tx1969"/>
            <p:cNvSpPr/>
            <p:nvPr/>
          </p:nvSpPr>
          <p:spPr>
            <a:xfrm>
              <a:off x="7231018"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970" name="tx1970"/>
            <p:cNvSpPr/>
            <p:nvPr/>
          </p:nvSpPr>
          <p:spPr>
            <a:xfrm>
              <a:off x="7496201"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971" name="tx1971"/>
            <p:cNvSpPr/>
            <p:nvPr/>
          </p:nvSpPr>
          <p:spPr>
            <a:xfrm>
              <a:off x="7761385"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72" name="tx1972"/>
            <p:cNvSpPr/>
            <p:nvPr/>
          </p:nvSpPr>
          <p:spPr>
            <a:xfrm>
              <a:off x="8026569"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73" name="tx1973"/>
            <p:cNvSpPr/>
            <p:nvPr/>
          </p:nvSpPr>
          <p:spPr>
            <a:xfrm>
              <a:off x="8291753"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74" name="tx1974"/>
            <p:cNvSpPr/>
            <p:nvPr/>
          </p:nvSpPr>
          <p:spPr>
            <a:xfrm>
              <a:off x="8556937"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75" name="tx1975"/>
            <p:cNvSpPr/>
            <p:nvPr/>
          </p:nvSpPr>
          <p:spPr>
            <a:xfrm>
              <a:off x="1927339"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76" name="tx1976"/>
            <p:cNvSpPr/>
            <p:nvPr/>
          </p:nvSpPr>
          <p:spPr>
            <a:xfrm>
              <a:off x="2192523"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77" name="tx1977"/>
            <p:cNvSpPr/>
            <p:nvPr/>
          </p:nvSpPr>
          <p:spPr>
            <a:xfrm>
              <a:off x="2457707"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78" name="tx1978"/>
            <p:cNvSpPr/>
            <p:nvPr/>
          </p:nvSpPr>
          <p:spPr>
            <a:xfrm>
              <a:off x="2722891"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79" name="tx1979"/>
            <p:cNvSpPr/>
            <p:nvPr/>
          </p:nvSpPr>
          <p:spPr>
            <a:xfrm>
              <a:off x="2988075"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80" name="tx1980"/>
            <p:cNvSpPr/>
            <p:nvPr/>
          </p:nvSpPr>
          <p:spPr>
            <a:xfrm>
              <a:off x="3253259"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81" name="tx1981"/>
            <p:cNvSpPr/>
            <p:nvPr/>
          </p:nvSpPr>
          <p:spPr>
            <a:xfrm>
              <a:off x="3518443"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82" name="tx1982"/>
            <p:cNvSpPr/>
            <p:nvPr/>
          </p:nvSpPr>
          <p:spPr>
            <a:xfrm>
              <a:off x="3783626"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83" name="tx1983"/>
            <p:cNvSpPr/>
            <p:nvPr/>
          </p:nvSpPr>
          <p:spPr>
            <a:xfrm>
              <a:off x="4048810"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84" name="tx1984"/>
            <p:cNvSpPr/>
            <p:nvPr/>
          </p:nvSpPr>
          <p:spPr>
            <a:xfrm>
              <a:off x="4313994"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85" name="tx1985"/>
            <p:cNvSpPr/>
            <p:nvPr/>
          </p:nvSpPr>
          <p:spPr>
            <a:xfrm>
              <a:off x="4579178"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86" name="tx1986"/>
            <p:cNvSpPr/>
            <p:nvPr/>
          </p:nvSpPr>
          <p:spPr>
            <a:xfrm>
              <a:off x="4844362"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87" name="tx1987"/>
            <p:cNvSpPr/>
            <p:nvPr/>
          </p:nvSpPr>
          <p:spPr>
            <a:xfrm>
              <a:off x="5109546"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88" name="tx1988"/>
            <p:cNvSpPr/>
            <p:nvPr/>
          </p:nvSpPr>
          <p:spPr>
            <a:xfrm>
              <a:off x="5374730"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89" name="tx1989"/>
            <p:cNvSpPr/>
            <p:nvPr/>
          </p:nvSpPr>
          <p:spPr>
            <a:xfrm>
              <a:off x="5639914"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90" name="tx1990"/>
            <p:cNvSpPr/>
            <p:nvPr/>
          </p:nvSpPr>
          <p:spPr>
            <a:xfrm>
              <a:off x="5905098"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91" name="tx1991"/>
            <p:cNvSpPr/>
            <p:nvPr/>
          </p:nvSpPr>
          <p:spPr>
            <a:xfrm>
              <a:off x="6170282"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92" name="tx1992"/>
            <p:cNvSpPr/>
            <p:nvPr/>
          </p:nvSpPr>
          <p:spPr>
            <a:xfrm>
              <a:off x="6435466"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93" name="tx1993"/>
            <p:cNvSpPr/>
            <p:nvPr/>
          </p:nvSpPr>
          <p:spPr>
            <a:xfrm>
              <a:off x="6700650"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94" name="tx1994"/>
            <p:cNvSpPr/>
            <p:nvPr/>
          </p:nvSpPr>
          <p:spPr>
            <a:xfrm>
              <a:off x="6965834"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95" name="tx1995"/>
            <p:cNvSpPr/>
            <p:nvPr/>
          </p:nvSpPr>
          <p:spPr>
            <a:xfrm>
              <a:off x="7231018"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96" name="tx1996"/>
            <p:cNvSpPr/>
            <p:nvPr/>
          </p:nvSpPr>
          <p:spPr>
            <a:xfrm>
              <a:off x="7496201"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97" name="tx1997"/>
            <p:cNvSpPr/>
            <p:nvPr/>
          </p:nvSpPr>
          <p:spPr>
            <a:xfrm>
              <a:off x="7761385"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98" name="tx1998"/>
            <p:cNvSpPr/>
            <p:nvPr/>
          </p:nvSpPr>
          <p:spPr>
            <a:xfrm>
              <a:off x="8026569"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99" name="tx1999"/>
            <p:cNvSpPr/>
            <p:nvPr/>
          </p:nvSpPr>
          <p:spPr>
            <a:xfrm>
              <a:off x="8291753"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00" name="tx2000"/>
            <p:cNvSpPr/>
            <p:nvPr/>
          </p:nvSpPr>
          <p:spPr>
            <a:xfrm>
              <a:off x="8556937"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01" name="tx2001"/>
            <p:cNvSpPr/>
            <p:nvPr/>
          </p:nvSpPr>
          <p:spPr>
            <a:xfrm>
              <a:off x="2457707"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002" name="tx2002"/>
            <p:cNvSpPr/>
            <p:nvPr/>
          </p:nvSpPr>
          <p:spPr>
            <a:xfrm>
              <a:off x="2722891"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003" name="tx2003"/>
            <p:cNvSpPr/>
            <p:nvPr/>
          </p:nvSpPr>
          <p:spPr>
            <a:xfrm>
              <a:off x="2988075"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004" name="tx2004"/>
            <p:cNvSpPr/>
            <p:nvPr/>
          </p:nvSpPr>
          <p:spPr>
            <a:xfrm>
              <a:off x="3253259"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005" name="tx2005"/>
            <p:cNvSpPr/>
            <p:nvPr/>
          </p:nvSpPr>
          <p:spPr>
            <a:xfrm>
              <a:off x="3518443"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006" name="tx2006"/>
            <p:cNvSpPr/>
            <p:nvPr/>
          </p:nvSpPr>
          <p:spPr>
            <a:xfrm>
              <a:off x="3783626"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2007" name="tx2007"/>
            <p:cNvSpPr/>
            <p:nvPr/>
          </p:nvSpPr>
          <p:spPr>
            <a:xfrm>
              <a:off x="4048810"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008" name="tx2008"/>
            <p:cNvSpPr/>
            <p:nvPr/>
          </p:nvSpPr>
          <p:spPr>
            <a:xfrm>
              <a:off x="4313994"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009" name="tx2009"/>
            <p:cNvSpPr/>
            <p:nvPr/>
          </p:nvSpPr>
          <p:spPr>
            <a:xfrm>
              <a:off x="4579178"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010" name="tx2010"/>
            <p:cNvSpPr/>
            <p:nvPr/>
          </p:nvSpPr>
          <p:spPr>
            <a:xfrm>
              <a:off x="4844362"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011" name="tx2011"/>
            <p:cNvSpPr/>
            <p:nvPr/>
          </p:nvSpPr>
          <p:spPr>
            <a:xfrm>
              <a:off x="5109546"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012" name="tx2012"/>
            <p:cNvSpPr/>
            <p:nvPr/>
          </p:nvSpPr>
          <p:spPr>
            <a:xfrm>
              <a:off x="5374730"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013" name="tx2013"/>
            <p:cNvSpPr/>
            <p:nvPr/>
          </p:nvSpPr>
          <p:spPr>
            <a:xfrm>
              <a:off x="5639914"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014" name="tx2014"/>
            <p:cNvSpPr/>
            <p:nvPr/>
          </p:nvSpPr>
          <p:spPr>
            <a:xfrm>
              <a:off x="5905098"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015" name="tx2015"/>
            <p:cNvSpPr/>
            <p:nvPr/>
          </p:nvSpPr>
          <p:spPr>
            <a:xfrm>
              <a:off x="6170282"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016" name="tx2016"/>
            <p:cNvSpPr/>
            <p:nvPr/>
          </p:nvSpPr>
          <p:spPr>
            <a:xfrm>
              <a:off x="6435466"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017" name="tx2017"/>
            <p:cNvSpPr/>
            <p:nvPr/>
          </p:nvSpPr>
          <p:spPr>
            <a:xfrm>
              <a:off x="6700650"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018" name="tx2018"/>
            <p:cNvSpPr/>
            <p:nvPr/>
          </p:nvSpPr>
          <p:spPr>
            <a:xfrm>
              <a:off x="6965834"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19" name="tx2019"/>
            <p:cNvSpPr/>
            <p:nvPr/>
          </p:nvSpPr>
          <p:spPr>
            <a:xfrm>
              <a:off x="7231018"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020" name="tx2020"/>
            <p:cNvSpPr/>
            <p:nvPr/>
          </p:nvSpPr>
          <p:spPr>
            <a:xfrm>
              <a:off x="7496201"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021" name="tx2021"/>
            <p:cNvSpPr/>
            <p:nvPr/>
          </p:nvSpPr>
          <p:spPr>
            <a:xfrm>
              <a:off x="7761385"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22" name="tx2022"/>
            <p:cNvSpPr/>
            <p:nvPr/>
          </p:nvSpPr>
          <p:spPr>
            <a:xfrm>
              <a:off x="8026569"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23" name="tx2023"/>
            <p:cNvSpPr/>
            <p:nvPr/>
          </p:nvSpPr>
          <p:spPr>
            <a:xfrm>
              <a:off x="8291753"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24" name="tx2024"/>
            <p:cNvSpPr/>
            <p:nvPr/>
          </p:nvSpPr>
          <p:spPr>
            <a:xfrm>
              <a:off x="8556937"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25" name="tx2025"/>
            <p:cNvSpPr/>
            <p:nvPr/>
          </p:nvSpPr>
          <p:spPr>
            <a:xfrm>
              <a:off x="1927339"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026" name="tx2026"/>
            <p:cNvSpPr/>
            <p:nvPr/>
          </p:nvSpPr>
          <p:spPr>
            <a:xfrm>
              <a:off x="2192523"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027" name="tx2027"/>
            <p:cNvSpPr/>
            <p:nvPr/>
          </p:nvSpPr>
          <p:spPr>
            <a:xfrm>
              <a:off x="2457707"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028" name="tx2028"/>
            <p:cNvSpPr/>
            <p:nvPr/>
          </p:nvSpPr>
          <p:spPr>
            <a:xfrm>
              <a:off x="2722891"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029" name="tx2029"/>
            <p:cNvSpPr/>
            <p:nvPr/>
          </p:nvSpPr>
          <p:spPr>
            <a:xfrm>
              <a:off x="2988075"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030" name="tx2030"/>
            <p:cNvSpPr/>
            <p:nvPr/>
          </p:nvSpPr>
          <p:spPr>
            <a:xfrm>
              <a:off x="3253259"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031" name="tx2031"/>
            <p:cNvSpPr/>
            <p:nvPr/>
          </p:nvSpPr>
          <p:spPr>
            <a:xfrm>
              <a:off x="3518443"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032" name="tx2032"/>
            <p:cNvSpPr/>
            <p:nvPr/>
          </p:nvSpPr>
          <p:spPr>
            <a:xfrm>
              <a:off x="3783626"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033" name="tx2033"/>
            <p:cNvSpPr/>
            <p:nvPr/>
          </p:nvSpPr>
          <p:spPr>
            <a:xfrm>
              <a:off x="4048810"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034" name="tx2034"/>
            <p:cNvSpPr/>
            <p:nvPr/>
          </p:nvSpPr>
          <p:spPr>
            <a:xfrm>
              <a:off x="4313994"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035" name="tx2035"/>
            <p:cNvSpPr/>
            <p:nvPr/>
          </p:nvSpPr>
          <p:spPr>
            <a:xfrm>
              <a:off x="4579178"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036" name="tx2036"/>
            <p:cNvSpPr/>
            <p:nvPr/>
          </p:nvSpPr>
          <p:spPr>
            <a:xfrm>
              <a:off x="4844362"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037" name="tx2037"/>
            <p:cNvSpPr/>
            <p:nvPr/>
          </p:nvSpPr>
          <p:spPr>
            <a:xfrm>
              <a:off x="5109546"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038" name="tx2038"/>
            <p:cNvSpPr/>
            <p:nvPr/>
          </p:nvSpPr>
          <p:spPr>
            <a:xfrm>
              <a:off x="5374730"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039" name="tx2039"/>
            <p:cNvSpPr/>
            <p:nvPr/>
          </p:nvSpPr>
          <p:spPr>
            <a:xfrm>
              <a:off x="5639914"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040" name="tx2040"/>
            <p:cNvSpPr/>
            <p:nvPr/>
          </p:nvSpPr>
          <p:spPr>
            <a:xfrm>
              <a:off x="5905098"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041" name="tx2041"/>
            <p:cNvSpPr/>
            <p:nvPr/>
          </p:nvSpPr>
          <p:spPr>
            <a:xfrm>
              <a:off x="6170282"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042" name="tx2042"/>
            <p:cNvSpPr/>
            <p:nvPr/>
          </p:nvSpPr>
          <p:spPr>
            <a:xfrm>
              <a:off x="6435466"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043" name="tx2043"/>
            <p:cNvSpPr/>
            <p:nvPr/>
          </p:nvSpPr>
          <p:spPr>
            <a:xfrm>
              <a:off x="6700650"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044" name="tx2044"/>
            <p:cNvSpPr/>
            <p:nvPr/>
          </p:nvSpPr>
          <p:spPr>
            <a:xfrm>
              <a:off x="6965834"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045" name="tx2045"/>
            <p:cNvSpPr/>
            <p:nvPr/>
          </p:nvSpPr>
          <p:spPr>
            <a:xfrm>
              <a:off x="7231018"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046" name="tx2046"/>
            <p:cNvSpPr/>
            <p:nvPr/>
          </p:nvSpPr>
          <p:spPr>
            <a:xfrm>
              <a:off x="7496201"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047" name="tx2047"/>
            <p:cNvSpPr/>
            <p:nvPr/>
          </p:nvSpPr>
          <p:spPr>
            <a:xfrm>
              <a:off x="7761385"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048" name="tx2048"/>
            <p:cNvSpPr/>
            <p:nvPr/>
          </p:nvSpPr>
          <p:spPr>
            <a:xfrm>
              <a:off x="8026569"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049" name="tx2049"/>
            <p:cNvSpPr/>
            <p:nvPr/>
          </p:nvSpPr>
          <p:spPr>
            <a:xfrm>
              <a:off x="8291753"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050" name="tx2050"/>
            <p:cNvSpPr/>
            <p:nvPr/>
          </p:nvSpPr>
          <p:spPr>
            <a:xfrm>
              <a:off x="8556937"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2051" name="tx2051"/>
            <p:cNvSpPr/>
            <p:nvPr/>
          </p:nvSpPr>
          <p:spPr>
            <a:xfrm>
              <a:off x="4844362"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052" name="tx2052"/>
            <p:cNvSpPr/>
            <p:nvPr/>
          </p:nvSpPr>
          <p:spPr>
            <a:xfrm>
              <a:off x="6700650"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2053" name="tx2053"/>
            <p:cNvSpPr/>
            <p:nvPr/>
          </p:nvSpPr>
          <p:spPr>
            <a:xfrm>
              <a:off x="6965834"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054" name="tx2054"/>
            <p:cNvSpPr/>
            <p:nvPr/>
          </p:nvSpPr>
          <p:spPr>
            <a:xfrm>
              <a:off x="7231018"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055" name="tx2055"/>
            <p:cNvSpPr/>
            <p:nvPr/>
          </p:nvSpPr>
          <p:spPr>
            <a:xfrm>
              <a:off x="7496201"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056" name="tx2056"/>
            <p:cNvSpPr/>
            <p:nvPr/>
          </p:nvSpPr>
          <p:spPr>
            <a:xfrm>
              <a:off x="7761385"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057" name="tx2057"/>
            <p:cNvSpPr/>
            <p:nvPr/>
          </p:nvSpPr>
          <p:spPr>
            <a:xfrm>
              <a:off x="8026569"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058" name="tx2058"/>
            <p:cNvSpPr/>
            <p:nvPr/>
          </p:nvSpPr>
          <p:spPr>
            <a:xfrm>
              <a:off x="8291753"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059" name="tx2059"/>
            <p:cNvSpPr/>
            <p:nvPr/>
          </p:nvSpPr>
          <p:spPr>
            <a:xfrm>
              <a:off x="8556937"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060" name="tx2060"/>
            <p:cNvSpPr/>
            <p:nvPr/>
          </p:nvSpPr>
          <p:spPr>
            <a:xfrm>
              <a:off x="1927339"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061" name="tx2061"/>
            <p:cNvSpPr/>
            <p:nvPr/>
          </p:nvSpPr>
          <p:spPr>
            <a:xfrm>
              <a:off x="2192523"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062" name="tx2062"/>
            <p:cNvSpPr/>
            <p:nvPr/>
          </p:nvSpPr>
          <p:spPr>
            <a:xfrm>
              <a:off x="2457707"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063" name="tx2063"/>
            <p:cNvSpPr/>
            <p:nvPr/>
          </p:nvSpPr>
          <p:spPr>
            <a:xfrm>
              <a:off x="2722891"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064" name="tx2064"/>
            <p:cNvSpPr/>
            <p:nvPr/>
          </p:nvSpPr>
          <p:spPr>
            <a:xfrm>
              <a:off x="2988075"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065" name="tx2065"/>
            <p:cNvSpPr/>
            <p:nvPr/>
          </p:nvSpPr>
          <p:spPr>
            <a:xfrm>
              <a:off x="3253259"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066" name="tx2066"/>
            <p:cNvSpPr/>
            <p:nvPr/>
          </p:nvSpPr>
          <p:spPr>
            <a:xfrm>
              <a:off x="3518443"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067" name="tx2067"/>
            <p:cNvSpPr/>
            <p:nvPr/>
          </p:nvSpPr>
          <p:spPr>
            <a:xfrm>
              <a:off x="3783626"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068" name="tx2068"/>
            <p:cNvSpPr/>
            <p:nvPr/>
          </p:nvSpPr>
          <p:spPr>
            <a:xfrm>
              <a:off x="4048810"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69" name="tx2069"/>
            <p:cNvSpPr/>
            <p:nvPr/>
          </p:nvSpPr>
          <p:spPr>
            <a:xfrm>
              <a:off x="4313994"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70" name="tx2070"/>
            <p:cNvSpPr/>
            <p:nvPr/>
          </p:nvSpPr>
          <p:spPr>
            <a:xfrm>
              <a:off x="4579178"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71" name="tx2071"/>
            <p:cNvSpPr/>
            <p:nvPr/>
          </p:nvSpPr>
          <p:spPr>
            <a:xfrm>
              <a:off x="4844362"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072" name="tx2072"/>
            <p:cNvSpPr/>
            <p:nvPr/>
          </p:nvSpPr>
          <p:spPr>
            <a:xfrm>
              <a:off x="5109546"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73" name="tx2073"/>
            <p:cNvSpPr/>
            <p:nvPr/>
          </p:nvSpPr>
          <p:spPr>
            <a:xfrm>
              <a:off x="5374730"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074" name="tx2074"/>
            <p:cNvSpPr/>
            <p:nvPr/>
          </p:nvSpPr>
          <p:spPr>
            <a:xfrm>
              <a:off x="5639914"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75" name="tx2075"/>
            <p:cNvSpPr/>
            <p:nvPr/>
          </p:nvSpPr>
          <p:spPr>
            <a:xfrm>
              <a:off x="5905098"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76" name="tx2076"/>
            <p:cNvSpPr/>
            <p:nvPr/>
          </p:nvSpPr>
          <p:spPr>
            <a:xfrm>
              <a:off x="6170282"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77" name="tx2077"/>
            <p:cNvSpPr/>
            <p:nvPr/>
          </p:nvSpPr>
          <p:spPr>
            <a:xfrm>
              <a:off x="6435466"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78" name="tx2078"/>
            <p:cNvSpPr/>
            <p:nvPr/>
          </p:nvSpPr>
          <p:spPr>
            <a:xfrm>
              <a:off x="6700650"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79" name="tx2079"/>
            <p:cNvSpPr/>
            <p:nvPr/>
          </p:nvSpPr>
          <p:spPr>
            <a:xfrm>
              <a:off x="6965834"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80" name="tx2080"/>
            <p:cNvSpPr/>
            <p:nvPr/>
          </p:nvSpPr>
          <p:spPr>
            <a:xfrm>
              <a:off x="7231018"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081" name="tx2081"/>
            <p:cNvSpPr/>
            <p:nvPr/>
          </p:nvSpPr>
          <p:spPr>
            <a:xfrm>
              <a:off x="7496201"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082" name="tx2082"/>
            <p:cNvSpPr/>
            <p:nvPr/>
          </p:nvSpPr>
          <p:spPr>
            <a:xfrm>
              <a:off x="7761385"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083" name="tx2083"/>
            <p:cNvSpPr/>
            <p:nvPr/>
          </p:nvSpPr>
          <p:spPr>
            <a:xfrm>
              <a:off x="8026569"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084" name="tx2084"/>
            <p:cNvSpPr/>
            <p:nvPr/>
          </p:nvSpPr>
          <p:spPr>
            <a:xfrm>
              <a:off x="8291753"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085" name="tx2085"/>
            <p:cNvSpPr/>
            <p:nvPr/>
          </p:nvSpPr>
          <p:spPr>
            <a:xfrm>
              <a:off x="8556937"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086" name="tx2086"/>
            <p:cNvSpPr/>
            <p:nvPr/>
          </p:nvSpPr>
          <p:spPr>
            <a:xfrm>
              <a:off x="2722891"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087" name="tx2087"/>
            <p:cNvSpPr/>
            <p:nvPr/>
          </p:nvSpPr>
          <p:spPr>
            <a:xfrm>
              <a:off x="2988075"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088" name="tx2088"/>
            <p:cNvSpPr/>
            <p:nvPr/>
          </p:nvSpPr>
          <p:spPr>
            <a:xfrm>
              <a:off x="3253259"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089" name="tx2089"/>
            <p:cNvSpPr/>
            <p:nvPr/>
          </p:nvSpPr>
          <p:spPr>
            <a:xfrm>
              <a:off x="3518443"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090" name="tx2090"/>
            <p:cNvSpPr/>
            <p:nvPr/>
          </p:nvSpPr>
          <p:spPr>
            <a:xfrm>
              <a:off x="3783626"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091" name="tx2091"/>
            <p:cNvSpPr/>
            <p:nvPr/>
          </p:nvSpPr>
          <p:spPr>
            <a:xfrm>
              <a:off x="4048810"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092" name="tx2092"/>
            <p:cNvSpPr/>
            <p:nvPr/>
          </p:nvSpPr>
          <p:spPr>
            <a:xfrm>
              <a:off x="4313994"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2093" name="tx2093"/>
            <p:cNvSpPr/>
            <p:nvPr/>
          </p:nvSpPr>
          <p:spPr>
            <a:xfrm>
              <a:off x="4579178"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094" name="tx2094"/>
            <p:cNvSpPr/>
            <p:nvPr/>
          </p:nvSpPr>
          <p:spPr>
            <a:xfrm>
              <a:off x="4844362"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095" name="tx2095"/>
            <p:cNvSpPr/>
            <p:nvPr/>
          </p:nvSpPr>
          <p:spPr>
            <a:xfrm>
              <a:off x="5109546"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096" name="tx2096"/>
            <p:cNvSpPr/>
            <p:nvPr/>
          </p:nvSpPr>
          <p:spPr>
            <a:xfrm>
              <a:off x="5374730"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097" name="tx2097"/>
            <p:cNvSpPr/>
            <p:nvPr/>
          </p:nvSpPr>
          <p:spPr>
            <a:xfrm>
              <a:off x="5639914"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098" name="tx2098"/>
            <p:cNvSpPr/>
            <p:nvPr/>
          </p:nvSpPr>
          <p:spPr>
            <a:xfrm>
              <a:off x="5905098"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099" name="tx2099"/>
            <p:cNvSpPr/>
            <p:nvPr/>
          </p:nvSpPr>
          <p:spPr>
            <a:xfrm>
              <a:off x="6170282"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100" name="tx2100"/>
            <p:cNvSpPr/>
            <p:nvPr/>
          </p:nvSpPr>
          <p:spPr>
            <a:xfrm>
              <a:off x="6435466"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101" name="tx2101"/>
            <p:cNvSpPr/>
            <p:nvPr/>
          </p:nvSpPr>
          <p:spPr>
            <a:xfrm>
              <a:off x="6700650"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102" name="tx2102"/>
            <p:cNvSpPr/>
            <p:nvPr/>
          </p:nvSpPr>
          <p:spPr>
            <a:xfrm>
              <a:off x="6965834"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103" name="tx2103"/>
            <p:cNvSpPr/>
            <p:nvPr/>
          </p:nvSpPr>
          <p:spPr>
            <a:xfrm>
              <a:off x="7231018"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104" name="tx2104"/>
            <p:cNvSpPr/>
            <p:nvPr/>
          </p:nvSpPr>
          <p:spPr>
            <a:xfrm>
              <a:off x="7496201"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105" name="tx2105"/>
            <p:cNvSpPr/>
            <p:nvPr/>
          </p:nvSpPr>
          <p:spPr>
            <a:xfrm>
              <a:off x="7761385"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106" name="tx2106"/>
            <p:cNvSpPr/>
            <p:nvPr/>
          </p:nvSpPr>
          <p:spPr>
            <a:xfrm>
              <a:off x="8026569"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107" name="tx2107"/>
            <p:cNvSpPr/>
            <p:nvPr/>
          </p:nvSpPr>
          <p:spPr>
            <a:xfrm>
              <a:off x="8291753"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108" name="tx2108"/>
            <p:cNvSpPr/>
            <p:nvPr/>
          </p:nvSpPr>
          <p:spPr>
            <a:xfrm>
              <a:off x="8556937"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109" name="tx2109"/>
            <p:cNvSpPr/>
            <p:nvPr/>
          </p:nvSpPr>
          <p:spPr>
            <a:xfrm>
              <a:off x="2457707"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110" name="tx2110"/>
            <p:cNvSpPr/>
            <p:nvPr/>
          </p:nvSpPr>
          <p:spPr>
            <a:xfrm>
              <a:off x="2722891"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111" name="tx2111"/>
            <p:cNvSpPr/>
            <p:nvPr/>
          </p:nvSpPr>
          <p:spPr>
            <a:xfrm>
              <a:off x="2988075"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2112" name="tx2112"/>
            <p:cNvSpPr/>
            <p:nvPr/>
          </p:nvSpPr>
          <p:spPr>
            <a:xfrm>
              <a:off x="3253259"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113" name="tx2113"/>
            <p:cNvSpPr/>
            <p:nvPr/>
          </p:nvSpPr>
          <p:spPr>
            <a:xfrm>
              <a:off x="3518443"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114" name="tx2114"/>
            <p:cNvSpPr/>
            <p:nvPr/>
          </p:nvSpPr>
          <p:spPr>
            <a:xfrm>
              <a:off x="3783626"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115" name="tx2115"/>
            <p:cNvSpPr/>
            <p:nvPr/>
          </p:nvSpPr>
          <p:spPr>
            <a:xfrm>
              <a:off x="4048810"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116" name="tx2116"/>
            <p:cNvSpPr/>
            <p:nvPr/>
          </p:nvSpPr>
          <p:spPr>
            <a:xfrm>
              <a:off x="4313994"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117" name="tx2117"/>
            <p:cNvSpPr/>
            <p:nvPr/>
          </p:nvSpPr>
          <p:spPr>
            <a:xfrm>
              <a:off x="4579178"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118" name="tx2118"/>
            <p:cNvSpPr/>
            <p:nvPr/>
          </p:nvSpPr>
          <p:spPr>
            <a:xfrm>
              <a:off x="4844362"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119" name="tx2119"/>
            <p:cNvSpPr/>
            <p:nvPr/>
          </p:nvSpPr>
          <p:spPr>
            <a:xfrm>
              <a:off x="5109546"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120" name="tx2120"/>
            <p:cNvSpPr/>
            <p:nvPr/>
          </p:nvSpPr>
          <p:spPr>
            <a:xfrm>
              <a:off x="5374730"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121" name="tx2121"/>
            <p:cNvSpPr/>
            <p:nvPr/>
          </p:nvSpPr>
          <p:spPr>
            <a:xfrm>
              <a:off x="5639914"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122" name="tx2122"/>
            <p:cNvSpPr/>
            <p:nvPr/>
          </p:nvSpPr>
          <p:spPr>
            <a:xfrm>
              <a:off x="5905098"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123" name="tx2123"/>
            <p:cNvSpPr/>
            <p:nvPr/>
          </p:nvSpPr>
          <p:spPr>
            <a:xfrm>
              <a:off x="6170282"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124" name="tx2124"/>
            <p:cNvSpPr/>
            <p:nvPr/>
          </p:nvSpPr>
          <p:spPr>
            <a:xfrm>
              <a:off x="6435466"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125" name="tx2125"/>
            <p:cNvSpPr/>
            <p:nvPr/>
          </p:nvSpPr>
          <p:spPr>
            <a:xfrm>
              <a:off x="6700650"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126" name="tx2126"/>
            <p:cNvSpPr/>
            <p:nvPr/>
          </p:nvSpPr>
          <p:spPr>
            <a:xfrm>
              <a:off x="6965834"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127" name="tx2127"/>
            <p:cNvSpPr/>
            <p:nvPr/>
          </p:nvSpPr>
          <p:spPr>
            <a:xfrm>
              <a:off x="7231018"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128" name="tx2128"/>
            <p:cNvSpPr/>
            <p:nvPr/>
          </p:nvSpPr>
          <p:spPr>
            <a:xfrm>
              <a:off x="7496201"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29" name="tx2129"/>
            <p:cNvSpPr/>
            <p:nvPr/>
          </p:nvSpPr>
          <p:spPr>
            <a:xfrm>
              <a:off x="7761385"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30" name="tx2130"/>
            <p:cNvSpPr/>
            <p:nvPr/>
          </p:nvSpPr>
          <p:spPr>
            <a:xfrm>
              <a:off x="8026569"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31" name="tx2131"/>
            <p:cNvSpPr/>
            <p:nvPr/>
          </p:nvSpPr>
          <p:spPr>
            <a:xfrm>
              <a:off x="8291753"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132" name="tx2132"/>
            <p:cNvSpPr/>
            <p:nvPr/>
          </p:nvSpPr>
          <p:spPr>
            <a:xfrm>
              <a:off x="8556937"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133" name="tx2133"/>
            <p:cNvSpPr/>
            <p:nvPr/>
          </p:nvSpPr>
          <p:spPr>
            <a:xfrm>
              <a:off x="1927339"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134" name="tx2134"/>
            <p:cNvSpPr/>
            <p:nvPr/>
          </p:nvSpPr>
          <p:spPr>
            <a:xfrm>
              <a:off x="2192523"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135" name="tx2135"/>
            <p:cNvSpPr/>
            <p:nvPr/>
          </p:nvSpPr>
          <p:spPr>
            <a:xfrm>
              <a:off x="2457707"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136" name="tx2136"/>
            <p:cNvSpPr/>
            <p:nvPr/>
          </p:nvSpPr>
          <p:spPr>
            <a:xfrm>
              <a:off x="2722891"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37" name="tx2137"/>
            <p:cNvSpPr/>
            <p:nvPr/>
          </p:nvSpPr>
          <p:spPr>
            <a:xfrm>
              <a:off x="2988075"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38" name="tx2138"/>
            <p:cNvSpPr/>
            <p:nvPr/>
          </p:nvSpPr>
          <p:spPr>
            <a:xfrm>
              <a:off x="3253259"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39" name="tx2139"/>
            <p:cNvSpPr/>
            <p:nvPr/>
          </p:nvSpPr>
          <p:spPr>
            <a:xfrm>
              <a:off x="3518443"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40" name="tx2140"/>
            <p:cNvSpPr/>
            <p:nvPr/>
          </p:nvSpPr>
          <p:spPr>
            <a:xfrm>
              <a:off x="3783626"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41" name="tx2141"/>
            <p:cNvSpPr/>
            <p:nvPr/>
          </p:nvSpPr>
          <p:spPr>
            <a:xfrm>
              <a:off x="4048810"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142" name="tx2142"/>
            <p:cNvSpPr/>
            <p:nvPr/>
          </p:nvSpPr>
          <p:spPr>
            <a:xfrm>
              <a:off x="4313994"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43" name="tx2143"/>
            <p:cNvSpPr/>
            <p:nvPr/>
          </p:nvSpPr>
          <p:spPr>
            <a:xfrm>
              <a:off x="4579178"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144" name="tx2144"/>
            <p:cNvSpPr/>
            <p:nvPr/>
          </p:nvSpPr>
          <p:spPr>
            <a:xfrm>
              <a:off x="4844362"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45" name="tx2145"/>
            <p:cNvSpPr/>
            <p:nvPr/>
          </p:nvSpPr>
          <p:spPr>
            <a:xfrm>
              <a:off x="5109546"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46" name="tx2146"/>
            <p:cNvSpPr/>
            <p:nvPr/>
          </p:nvSpPr>
          <p:spPr>
            <a:xfrm>
              <a:off x="5374730"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7" name="tx2147"/>
            <p:cNvSpPr/>
            <p:nvPr/>
          </p:nvSpPr>
          <p:spPr>
            <a:xfrm>
              <a:off x="5639914"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48" name="tx2148"/>
            <p:cNvSpPr/>
            <p:nvPr/>
          </p:nvSpPr>
          <p:spPr>
            <a:xfrm>
              <a:off x="5905098"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49" name="tx2149"/>
            <p:cNvSpPr/>
            <p:nvPr/>
          </p:nvSpPr>
          <p:spPr>
            <a:xfrm>
              <a:off x="6170282"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150" name="tx2150"/>
            <p:cNvSpPr/>
            <p:nvPr/>
          </p:nvSpPr>
          <p:spPr>
            <a:xfrm>
              <a:off x="6435466"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51" name="tx2151"/>
            <p:cNvSpPr/>
            <p:nvPr/>
          </p:nvSpPr>
          <p:spPr>
            <a:xfrm>
              <a:off x="6700650"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152" name="tx2152"/>
            <p:cNvSpPr/>
            <p:nvPr/>
          </p:nvSpPr>
          <p:spPr>
            <a:xfrm>
              <a:off x="6965834"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153" name="tx2153"/>
            <p:cNvSpPr/>
            <p:nvPr/>
          </p:nvSpPr>
          <p:spPr>
            <a:xfrm>
              <a:off x="7231018"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154" name="tx2154"/>
            <p:cNvSpPr/>
            <p:nvPr/>
          </p:nvSpPr>
          <p:spPr>
            <a:xfrm>
              <a:off x="7496201"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155" name="tx2155"/>
            <p:cNvSpPr/>
            <p:nvPr/>
          </p:nvSpPr>
          <p:spPr>
            <a:xfrm>
              <a:off x="7761385"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156" name="tx2156"/>
            <p:cNvSpPr/>
            <p:nvPr/>
          </p:nvSpPr>
          <p:spPr>
            <a:xfrm>
              <a:off x="8026569"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157" name="tx2157"/>
            <p:cNvSpPr/>
            <p:nvPr/>
          </p:nvSpPr>
          <p:spPr>
            <a:xfrm>
              <a:off x="8291753"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158" name="tx2158"/>
            <p:cNvSpPr/>
            <p:nvPr/>
          </p:nvSpPr>
          <p:spPr>
            <a:xfrm>
              <a:off x="8556937"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159" name="tx2159"/>
            <p:cNvSpPr/>
            <p:nvPr/>
          </p:nvSpPr>
          <p:spPr>
            <a:xfrm>
              <a:off x="1927339"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160" name="tx2160"/>
            <p:cNvSpPr/>
            <p:nvPr/>
          </p:nvSpPr>
          <p:spPr>
            <a:xfrm>
              <a:off x="2192523"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161" name="tx2161"/>
            <p:cNvSpPr/>
            <p:nvPr/>
          </p:nvSpPr>
          <p:spPr>
            <a:xfrm>
              <a:off x="2457707"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162" name="tx2162"/>
            <p:cNvSpPr/>
            <p:nvPr/>
          </p:nvSpPr>
          <p:spPr>
            <a:xfrm>
              <a:off x="2722891"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163" name="tx2163"/>
            <p:cNvSpPr/>
            <p:nvPr/>
          </p:nvSpPr>
          <p:spPr>
            <a:xfrm>
              <a:off x="2988075"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164" name="tx2164"/>
            <p:cNvSpPr/>
            <p:nvPr/>
          </p:nvSpPr>
          <p:spPr>
            <a:xfrm>
              <a:off x="3253259"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165" name="tx2165"/>
            <p:cNvSpPr/>
            <p:nvPr/>
          </p:nvSpPr>
          <p:spPr>
            <a:xfrm>
              <a:off x="3518443"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166" name="tx2166"/>
            <p:cNvSpPr/>
            <p:nvPr/>
          </p:nvSpPr>
          <p:spPr>
            <a:xfrm>
              <a:off x="3783626"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67" name="tx2167"/>
            <p:cNvSpPr/>
            <p:nvPr/>
          </p:nvSpPr>
          <p:spPr>
            <a:xfrm>
              <a:off x="4048810"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168" name="tx2168"/>
            <p:cNvSpPr/>
            <p:nvPr/>
          </p:nvSpPr>
          <p:spPr>
            <a:xfrm>
              <a:off x="4313994"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69" name="tx2169"/>
            <p:cNvSpPr/>
            <p:nvPr/>
          </p:nvSpPr>
          <p:spPr>
            <a:xfrm>
              <a:off x="4579178"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70" name="tx2170"/>
            <p:cNvSpPr/>
            <p:nvPr/>
          </p:nvSpPr>
          <p:spPr>
            <a:xfrm>
              <a:off x="4844362"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171" name="tx2171"/>
            <p:cNvSpPr/>
            <p:nvPr/>
          </p:nvSpPr>
          <p:spPr>
            <a:xfrm>
              <a:off x="5109546"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172" name="tx2172"/>
            <p:cNvSpPr/>
            <p:nvPr/>
          </p:nvSpPr>
          <p:spPr>
            <a:xfrm>
              <a:off x="5374730"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173" name="tx2173"/>
            <p:cNvSpPr/>
            <p:nvPr/>
          </p:nvSpPr>
          <p:spPr>
            <a:xfrm>
              <a:off x="5639914"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174" name="tx2174"/>
            <p:cNvSpPr/>
            <p:nvPr/>
          </p:nvSpPr>
          <p:spPr>
            <a:xfrm>
              <a:off x="5905098"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75" name="tx2175"/>
            <p:cNvSpPr/>
            <p:nvPr/>
          </p:nvSpPr>
          <p:spPr>
            <a:xfrm>
              <a:off x="6170282"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76" name="tx2176"/>
            <p:cNvSpPr/>
            <p:nvPr/>
          </p:nvSpPr>
          <p:spPr>
            <a:xfrm>
              <a:off x="6435466"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77" name="tx2177"/>
            <p:cNvSpPr/>
            <p:nvPr/>
          </p:nvSpPr>
          <p:spPr>
            <a:xfrm>
              <a:off x="6700650"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78" name="tx2178"/>
            <p:cNvSpPr/>
            <p:nvPr/>
          </p:nvSpPr>
          <p:spPr>
            <a:xfrm>
              <a:off x="6965834"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79" name="tx2179"/>
            <p:cNvSpPr/>
            <p:nvPr/>
          </p:nvSpPr>
          <p:spPr>
            <a:xfrm>
              <a:off x="7231018"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80" name="tx2180"/>
            <p:cNvSpPr/>
            <p:nvPr/>
          </p:nvSpPr>
          <p:spPr>
            <a:xfrm>
              <a:off x="7496201"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81" name="tx2181"/>
            <p:cNvSpPr/>
            <p:nvPr/>
          </p:nvSpPr>
          <p:spPr>
            <a:xfrm>
              <a:off x="7761385"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182" name="tx2182"/>
            <p:cNvSpPr/>
            <p:nvPr/>
          </p:nvSpPr>
          <p:spPr>
            <a:xfrm>
              <a:off x="8026569"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183" name="tx2183"/>
            <p:cNvSpPr/>
            <p:nvPr/>
          </p:nvSpPr>
          <p:spPr>
            <a:xfrm>
              <a:off x="8291753"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84" name="tx2184"/>
            <p:cNvSpPr/>
            <p:nvPr/>
          </p:nvSpPr>
          <p:spPr>
            <a:xfrm>
              <a:off x="8556937"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185" name="tx2185"/>
            <p:cNvSpPr/>
            <p:nvPr/>
          </p:nvSpPr>
          <p:spPr>
            <a:xfrm>
              <a:off x="1927339"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186" name="tx2186"/>
            <p:cNvSpPr/>
            <p:nvPr/>
          </p:nvSpPr>
          <p:spPr>
            <a:xfrm>
              <a:off x="2192523"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187" name="tx2187"/>
            <p:cNvSpPr/>
            <p:nvPr/>
          </p:nvSpPr>
          <p:spPr>
            <a:xfrm>
              <a:off x="2457707"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188" name="tx2188"/>
            <p:cNvSpPr/>
            <p:nvPr/>
          </p:nvSpPr>
          <p:spPr>
            <a:xfrm>
              <a:off x="2722891"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189" name="tx2189"/>
            <p:cNvSpPr/>
            <p:nvPr/>
          </p:nvSpPr>
          <p:spPr>
            <a:xfrm>
              <a:off x="2988075"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2190" name="tx2190"/>
            <p:cNvSpPr/>
            <p:nvPr/>
          </p:nvSpPr>
          <p:spPr>
            <a:xfrm>
              <a:off x="3253259"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191" name="tx2191"/>
            <p:cNvSpPr/>
            <p:nvPr/>
          </p:nvSpPr>
          <p:spPr>
            <a:xfrm>
              <a:off x="3518443"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192" name="tx2192"/>
            <p:cNvSpPr/>
            <p:nvPr/>
          </p:nvSpPr>
          <p:spPr>
            <a:xfrm>
              <a:off x="3783626"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193" name="tx2193"/>
            <p:cNvSpPr/>
            <p:nvPr/>
          </p:nvSpPr>
          <p:spPr>
            <a:xfrm>
              <a:off x="4048810"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194" name="tx2194"/>
            <p:cNvSpPr/>
            <p:nvPr/>
          </p:nvSpPr>
          <p:spPr>
            <a:xfrm>
              <a:off x="4313994"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195" name="tx2195"/>
            <p:cNvSpPr/>
            <p:nvPr/>
          </p:nvSpPr>
          <p:spPr>
            <a:xfrm>
              <a:off x="4579178"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96" name="tx2196"/>
            <p:cNvSpPr/>
            <p:nvPr/>
          </p:nvSpPr>
          <p:spPr>
            <a:xfrm>
              <a:off x="4844362"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197" name="tx2197"/>
            <p:cNvSpPr/>
            <p:nvPr/>
          </p:nvSpPr>
          <p:spPr>
            <a:xfrm>
              <a:off x="5109546"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98" name="tx2198"/>
            <p:cNvSpPr/>
            <p:nvPr/>
          </p:nvSpPr>
          <p:spPr>
            <a:xfrm>
              <a:off x="5374730"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99" name="tx2199"/>
            <p:cNvSpPr/>
            <p:nvPr/>
          </p:nvSpPr>
          <p:spPr>
            <a:xfrm>
              <a:off x="5639914"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200" name="tx2200"/>
            <p:cNvSpPr/>
            <p:nvPr/>
          </p:nvSpPr>
          <p:spPr>
            <a:xfrm>
              <a:off x="5905098"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201" name="tx2201"/>
            <p:cNvSpPr/>
            <p:nvPr/>
          </p:nvSpPr>
          <p:spPr>
            <a:xfrm>
              <a:off x="6170282"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02" name="tx2202"/>
            <p:cNvSpPr/>
            <p:nvPr/>
          </p:nvSpPr>
          <p:spPr>
            <a:xfrm>
              <a:off x="6435466"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203" name="tx2203"/>
            <p:cNvSpPr/>
            <p:nvPr/>
          </p:nvSpPr>
          <p:spPr>
            <a:xfrm>
              <a:off x="6700650"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204" name="tx2204"/>
            <p:cNvSpPr/>
            <p:nvPr/>
          </p:nvSpPr>
          <p:spPr>
            <a:xfrm>
              <a:off x="6965834"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205" name="tx2205"/>
            <p:cNvSpPr/>
            <p:nvPr/>
          </p:nvSpPr>
          <p:spPr>
            <a:xfrm>
              <a:off x="7231018"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206" name="tx2206"/>
            <p:cNvSpPr/>
            <p:nvPr/>
          </p:nvSpPr>
          <p:spPr>
            <a:xfrm>
              <a:off x="7496201"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207" name="tx2207"/>
            <p:cNvSpPr/>
            <p:nvPr/>
          </p:nvSpPr>
          <p:spPr>
            <a:xfrm>
              <a:off x="7761385"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208" name="tx2208"/>
            <p:cNvSpPr/>
            <p:nvPr/>
          </p:nvSpPr>
          <p:spPr>
            <a:xfrm>
              <a:off x="8026569"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209" name="tx2209"/>
            <p:cNvSpPr/>
            <p:nvPr/>
          </p:nvSpPr>
          <p:spPr>
            <a:xfrm>
              <a:off x="8291753"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210" name="tx2210"/>
            <p:cNvSpPr/>
            <p:nvPr/>
          </p:nvSpPr>
          <p:spPr>
            <a:xfrm>
              <a:off x="8556937"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211" name="tx2211"/>
            <p:cNvSpPr/>
            <p:nvPr/>
          </p:nvSpPr>
          <p:spPr>
            <a:xfrm>
              <a:off x="3253259"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2212" name="tx2212"/>
            <p:cNvSpPr/>
            <p:nvPr/>
          </p:nvSpPr>
          <p:spPr>
            <a:xfrm>
              <a:off x="3518443"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213" name="tx2213"/>
            <p:cNvSpPr/>
            <p:nvPr/>
          </p:nvSpPr>
          <p:spPr>
            <a:xfrm>
              <a:off x="3783626"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214" name="tx2214"/>
            <p:cNvSpPr/>
            <p:nvPr/>
          </p:nvSpPr>
          <p:spPr>
            <a:xfrm>
              <a:off x="4048810"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215" name="tx2215"/>
            <p:cNvSpPr/>
            <p:nvPr/>
          </p:nvSpPr>
          <p:spPr>
            <a:xfrm>
              <a:off x="4313994"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216" name="tx2216"/>
            <p:cNvSpPr/>
            <p:nvPr/>
          </p:nvSpPr>
          <p:spPr>
            <a:xfrm>
              <a:off x="4579178"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217" name="tx2217"/>
            <p:cNvSpPr/>
            <p:nvPr/>
          </p:nvSpPr>
          <p:spPr>
            <a:xfrm>
              <a:off x="4844362"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218" name="tx2218"/>
            <p:cNvSpPr/>
            <p:nvPr/>
          </p:nvSpPr>
          <p:spPr>
            <a:xfrm>
              <a:off x="5109546"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219" name="tx2219"/>
            <p:cNvSpPr/>
            <p:nvPr/>
          </p:nvSpPr>
          <p:spPr>
            <a:xfrm>
              <a:off x="5374730"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220" name="tx2220"/>
            <p:cNvSpPr/>
            <p:nvPr/>
          </p:nvSpPr>
          <p:spPr>
            <a:xfrm>
              <a:off x="5639914"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221" name="tx2221"/>
            <p:cNvSpPr/>
            <p:nvPr/>
          </p:nvSpPr>
          <p:spPr>
            <a:xfrm>
              <a:off x="5905098"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222" name="tx2222"/>
            <p:cNvSpPr/>
            <p:nvPr/>
          </p:nvSpPr>
          <p:spPr>
            <a:xfrm>
              <a:off x="6170282"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223" name="tx2223"/>
            <p:cNvSpPr/>
            <p:nvPr/>
          </p:nvSpPr>
          <p:spPr>
            <a:xfrm>
              <a:off x="6435466"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224" name="tx2224"/>
            <p:cNvSpPr/>
            <p:nvPr/>
          </p:nvSpPr>
          <p:spPr>
            <a:xfrm>
              <a:off x="6700650"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225" name="tx2225"/>
            <p:cNvSpPr/>
            <p:nvPr/>
          </p:nvSpPr>
          <p:spPr>
            <a:xfrm>
              <a:off x="6965834"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226" name="tx2226"/>
            <p:cNvSpPr/>
            <p:nvPr/>
          </p:nvSpPr>
          <p:spPr>
            <a:xfrm>
              <a:off x="7231018"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227" name="tx2227"/>
            <p:cNvSpPr/>
            <p:nvPr/>
          </p:nvSpPr>
          <p:spPr>
            <a:xfrm>
              <a:off x="7496201"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228" name="tx2228"/>
            <p:cNvSpPr/>
            <p:nvPr/>
          </p:nvSpPr>
          <p:spPr>
            <a:xfrm>
              <a:off x="7761385"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229" name="tx2229"/>
            <p:cNvSpPr/>
            <p:nvPr/>
          </p:nvSpPr>
          <p:spPr>
            <a:xfrm>
              <a:off x="8026569"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230" name="tx2230"/>
            <p:cNvSpPr/>
            <p:nvPr/>
          </p:nvSpPr>
          <p:spPr>
            <a:xfrm>
              <a:off x="8291753"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231" name="tx2231"/>
            <p:cNvSpPr/>
            <p:nvPr/>
          </p:nvSpPr>
          <p:spPr>
            <a:xfrm>
              <a:off x="8556937"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232" name="tx2232"/>
            <p:cNvSpPr/>
            <p:nvPr/>
          </p:nvSpPr>
          <p:spPr>
            <a:xfrm>
              <a:off x="1927339"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2233" name="tx2233"/>
            <p:cNvSpPr/>
            <p:nvPr/>
          </p:nvSpPr>
          <p:spPr>
            <a:xfrm>
              <a:off x="3253259"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2234" name="tx2234"/>
            <p:cNvSpPr/>
            <p:nvPr/>
          </p:nvSpPr>
          <p:spPr>
            <a:xfrm>
              <a:off x="3518443"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235" name="tx2235"/>
            <p:cNvSpPr/>
            <p:nvPr/>
          </p:nvSpPr>
          <p:spPr>
            <a:xfrm>
              <a:off x="3783626"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236" name="tx2236"/>
            <p:cNvSpPr/>
            <p:nvPr/>
          </p:nvSpPr>
          <p:spPr>
            <a:xfrm>
              <a:off x="4048810"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237" name="tx2237"/>
            <p:cNvSpPr/>
            <p:nvPr/>
          </p:nvSpPr>
          <p:spPr>
            <a:xfrm>
              <a:off x="4313994"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238" name="tx2238"/>
            <p:cNvSpPr/>
            <p:nvPr/>
          </p:nvSpPr>
          <p:spPr>
            <a:xfrm>
              <a:off x="4579178"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239" name="tx2239"/>
            <p:cNvSpPr/>
            <p:nvPr/>
          </p:nvSpPr>
          <p:spPr>
            <a:xfrm>
              <a:off x="4844362"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240" name="tx2240"/>
            <p:cNvSpPr/>
            <p:nvPr/>
          </p:nvSpPr>
          <p:spPr>
            <a:xfrm>
              <a:off x="5109546"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241" name="tx2241"/>
            <p:cNvSpPr/>
            <p:nvPr/>
          </p:nvSpPr>
          <p:spPr>
            <a:xfrm>
              <a:off x="5374730"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242" name="tx2242"/>
            <p:cNvSpPr/>
            <p:nvPr/>
          </p:nvSpPr>
          <p:spPr>
            <a:xfrm>
              <a:off x="5639914"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243" name="tx2243"/>
            <p:cNvSpPr/>
            <p:nvPr/>
          </p:nvSpPr>
          <p:spPr>
            <a:xfrm>
              <a:off x="5905098"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244" name="tx2244"/>
            <p:cNvSpPr/>
            <p:nvPr/>
          </p:nvSpPr>
          <p:spPr>
            <a:xfrm>
              <a:off x="6170282"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245" name="tx2245"/>
            <p:cNvSpPr/>
            <p:nvPr/>
          </p:nvSpPr>
          <p:spPr>
            <a:xfrm>
              <a:off x="6435466"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2246" name="tx2246"/>
            <p:cNvSpPr/>
            <p:nvPr/>
          </p:nvSpPr>
          <p:spPr>
            <a:xfrm>
              <a:off x="6700650"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247" name="tx2247"/>
            <p:cNvSpPr/>
            <p:nvPr/>
          </p:nvSpPr>
          <p:spPr>
            <a:xfrm>
              <a:off x="6965834"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248" name="tx2248"/>
            <p:cNvSpPr/>
            <p:nvPr/>
          </p:nvSpPr>
          <p:spPr>
            <a:xfrm>
              <a:off x="7231018"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249" name="tx2249"/>
            <p:cNvSpPr/>
            <p:nvPr/>
          </p:nvSpPr>
          <p:spPr>
            <a:xfrm>
              <a:off x="7496201"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250" name="tx2250"/>
            <p:cNvSpPr/>
            <p:nvPr/>
          </p:nvSpPr>
          <p:spPr>
            <a:xfrm>
              <a:off x="7761385"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251" name="tx2251"/>
            <p:cNvSpPr/>
            <p:nvPr/>
          </p:nvSpPr>
          <p:spPr>
            <a:xfrm>
              <a:off x="8291753"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252" name="tx2252"/>
            <p:cNvSpPr/>
            <p:nvPr/>
          </p:nvSpPr>
          <p:spPr>
            <a:xfrm>
              <a:off x="6965834"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253" name="tx2253"/>
            <p:cNvSpPr/>
            <p:nvPr/>
          </p:nvSpPr>
          <p:spPr>
            <a:xfrm>
              <a:off x="7231018"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254" name="tx2254"/>
            <p:cNvSpPr/>
            <p:nvPr/>
          </p:nvSpPr>
          <p:spPr>
            <a:xfrm>
              <a:off x="7496201"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255" name="tx2255"/>
            <p:cNvSpPr/>
            <p:nvPr/>
          </p:nvSpPr>
          <p:spPr>
            <a:xfrm>
              <a:off x="7761385"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256" name="tx2256"/>
            <p:cNvSpPr/>
            <p:nvPr/>
          </p:nvSpPr>
          <p:spPr>
            <a:xfrm>
              <a:off x="8026569"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257" name="tx2257"/>
            <p:cNvSpPr/>
            <p:nvPr/>
          </p:nvSpPr>
          <p:spPr>
            <a:xfrm>
              <a:off x="8291753"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2258" name="tx2258"/>
            <p:cNvSpPr/>
            <p:nvPr/>
          </p:nvSpPr>
          <p:spPr>
            <a:xfrm>
              <a:off x="8556937"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259" name="tx2259"/>
            <p:cNvSpPr/>
            <p:nvPr/>
          </p:nvSpPr>
          <p:spPr>
            <a:xfrm>
              <a:off x="1927339"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260" name="tx2260"/>
            <p:cNvSpPr/>
            <p:nvPr/>
          </p:nvSpPr>
          <p:spPr>
            <a:xfrm>
              <a:off x="1927339"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261" name="tx2261"/>
            <p:cNvSpPr/>
            <p:nvPr/>
          </p:nvSpPr>
          <p:spPr>
            <a:xfrm>
              <a:off x="2192523"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2262" name="tx2262"/>
            <p:cNvSpPr/>
            <p:nvPr/>
          </p:nvSpPr>
          <p:spPr>
            <a:xfrm>
              <a:off x="2457707"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263" name="tx2263"/>
            <p:cNvSpPr/>
            <p:nvPr/>
          </p:nvSpPr>
          <p:spPr>
            <a:xfrm>
              <a:off x="1927339"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36</a:t>
              </a:r>
            </a:p>
          </p:txBody>
        </p:sp>
        <p:sp>
          <p:nvSpPr>
            <p:cNvPr id="2264" name="tx2264"/>
            <p:cNvSpPr/>
            <p:nvPr/>
          </p:nvSpPr>
          <p:spPr>
            <a:xfrm>
              <a:off x="2192523"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35</a:t>
              </a:r>
            </a:p>
          </p:txBody>
        </p:sp>
        <p:sp>
          <p:nvSpPr>
            <p:cNvPr id="2265" name="tx2265"/>
            <p:cNvSpPr/>
            <p:nvPr/>
          </p:nvSpPr>
          <p:spPr>
            <a:xfrm>
              <a:off x="2457707"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2266" name="tx2266"/>
            <p:cNvSpPr/>
            <p:nvPr/>
          </p:nvSpPr>
          <p:spPr>
            <a:xfrm>
              <a:off x="2722891"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267" name="tx2267"/>
            <p:cNvSpPr/>
            <p:nvPr/>
          </p:nvSpPr>
          <p:spPr>
            <a:xfrm>
              <a:off x="2988075"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268" name="tx2268"/>
            <p:cNvSpPr/>
            <p:nvPr/>
          </p:nvSpPr>
          <p:spPr>
            <a:xfrm>
              <a:off x="3783626"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269" name="tx2269"/>
            <p:cNvSpPr/>
            <p:nvPr/>
          </p:nvSpPr>
          <p:spPr>
            <a:xfrm>
              <a:off x="4048810"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270" name="tx2270"/>
            <p:cNvSpPr/>
            <p:nvPr/>
          </p:nvSpPr>
          <p:spPr>
            <a:xfrm>
              <a:off x="4313994"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271" name="tx2271"/>
            <p:cNvSpPr/>
            <p:nvPr/>
          </p:nvSpPr>
          <p:spPr>
            <a:xfrm>
              <a:off x="4579178"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272" name="tx2272"/>
            <p:cNvSpPr/>
            <p:nvPr/>
          </p:nvSpPr>
          <p:spPr>
            <a:xfrm>
              <a:off x="4844362"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273" name="tx2273"/>
            <p:cNvSpPr/>
            <p:nvPr/>
          </p:nvSpPr>
          <p:spPr>
            <a:xfrm>
              <a:off x="5109546"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274" name="tx2274"/>
            <p:cNvSpPr/>
            <p:nvPr/>
          </p:nvSpPr>
          <p:spPr>
            <a:xfrm>
              <a:off x="5374730"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25</a:t>
              </a:r>
            </a:p>
          </p:txBody>
        </p:sp>
        <p:sp>
          <p:nvSpPr>
            <p:cNvPr id="2275" name="tx2275"/>
            <p:cNvSpPr/>
            <p:nvPr/>
          </p:nvSpPr>
          <p:spPr>
            <a:xfrm>
              <a:off x="5639914"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2276" name="tx2276"/>
            <p:cNvSpPr/>
            <p:nvPr/>
          </p:nvSpPr>
          <p:spPr>
            <a:xfrm>
              <a:off x="5905098"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2277" name="tx2277"/>
            <p:cNvSpPr/>
            <p:nvPr/>
          </p:nvSpPr>
          <p:spPr>
            <a:xfrm>
              <a:off x="6170282"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2278" name="tx2278"/>
            <p:cNvSpPr/>
            <p:nvPr/>
          </p:nvSpPr>
          <p:spPr>
            <a:xfrm>
              <a:off x="6435466"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2279" name="tx2279"/>
            <p:cNvSpPr/>
            <p:nvPr/>
          </p:nvSpPr>
          <p:spPr>
            <a:xfrm>
              <a:off x="6700650"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39</a:t>
              </a:r>
            </a:p>
          </p:txBody>
        </p:sp>
        <p:sp>
          <p:nvSpPr>
            <p:cNvPr id="2280" name="tx2280"/>
            <p:cNvSpPr/>
            <p:nvPr/>
          </p:nvSpPr>
          <p:spPr>
            <a:xfrm>
              <a:off x="6965834"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2281" name="tx2281"/>
            <p:cNvSpPr/>
            <p:nvPr/>
          </p:nvSpPr>
          <p:spPr>
            <a:xfrm>
              <a:off x="7231018"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36</a:t>
              </a:r>
            </a:p>
          </p:txBody>
        </p:sp>
        <p:sp>
          <p:nvSpPr>
            <p:cNvPr id="2282" name="tx2282"/>
            <p:cNvSpPr/>
            <p:nvPr/>
          </p:nvSpPr>
          <p:spPr>
            <a:xfrm>
              <a:off x="7496201"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2283" name="tx2283"/>
            <p:cNvSpPr/>
            <p:nvPr/>
          </p:nvSpPr>
          <p:spPr>
            <a:xfrm>
              <a:off x="7761385"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32</a:t>
              </a:r>
            </a:p>
          </p:txBody>
        </p:sp>
        <p:sp>
          <p:nvSpPr>
            <p:cNvPr id="2284" name="tx2284"/>
            <p:cNvSpPr/>
            <p:nvPr/>
          </p:nvSpPr>
          <p:spPr>
            <a:xfrm>
              <a:off x="8026569"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39</a:t>
              </a:r>
            </a:p>
          </p:txBody>
        </p:sp>
        <p:sp>
          <p:nvSpPr>
            <p:cNvPr id="2285" name="tx2285"/>
            <p:cNvSpPr/>
            <p:nvPr/>
          </p:nvSpPr>
          <p:spPr>
            <a:xfrm>
              <a:off x="8291753"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2286" name="tx2286"/>
            <p:cNvSpPr/>
            <p:nvPr/>
          </p:nvSpPr>
          <p:spPr>
            <a:xfrm>
              <a:off x="8556937"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2287" name="tx2287"/>
            <p:cNvSpPr/>
            <p:nvPr/>
          </p:nvSpPr>
          <p:spPr>
            <a:xfrm>
              <a:off x="1927339"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28</a:t>
              </a:r>
            </a:p>
          </p:txBody>
        </p:sp>
        <p:sp>
          <p:nvSpPr>
            <p:cNvPr id="2288" name="tx2288"/>
            <p:cNvSpPr/>
            <p:nvPr/>
          </p:nvSpPr>
          <p:spPr>
            <a:xfrm>
              <a:off x="2192523"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26</a:t>
              </a:r>
            </a:p>
          </p:txBody>
        </p:sp>
        <p:sp>
          <p:nvSpPr>
            <p:cNvPr id="2289" name="tx2289"/>
            <p:cNvSpPr/>
            <p:nvPr/>
          </p:nvSpPr>
          <p:spPr>
            <a:xfrm>
              <a:off x="2457707"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25</a:t>
              </a:r>
            </a:p>
          </p:txBody>
        </p:sp>
        <p:sp>
          <p:nvSpPr>
            <p:cNvPr id="2290" name="tx2290"/>
            <p:cNvSpPr/>
            <p:nvPr/>
          </p:nvSpPr>
          <p:spPr>
            <a:xfrm>
              <a:off x="2722891"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23</a:t>
              </a:r>
            </a:p>
          </p:txBody>
        </p:sp>
        <p:sp>
          <p:nvSpPr>
            <p:cNvPr id="2291" name="tx2291"/>
            <p:cNvSpPr/>
            <p:nvPr/>
          </p:nvSpPr>
          <p:spPr>
            <a:xfrm>
              <a:off x="2988075"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16</a:t>
              </a:r>
            </a:p>
          </p:txBody>
        </p:sp>
        <p:sp>
          <p:nvSpPr>
            <p:cNvPr id="2292" name="tx2292"/>
            <p:cNvSpPr/>
            <p:nvPr/>
          </p:nvSpPr>
          <p:spPr>
            <a:xfrm>
              <a:off x="3253259"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27</a:t>
              </a:r>
            </a:p>
          </p:txBody>
        </p:sp>
        <p:sp>
          <p:nvSpPr>
            <p:cNvPr id="2293" name="tx2293"/>
            <p:cNvSpPr/>
            <p:nvPr/>
          </p:nvSpPr>
          <p:spPr>
            <a:xfrm>
              <a:off x="3518443"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39</a:t>
              </a:r>
            </a:p>
          </p:txBody>
        </p:sp>
        <p:sp>
          <p:nvSpPr>
            <p:cNvPr id="2294" name="tx2294"/>
            <p:cNvSpPr/>
            <p:nvPr/>
          </p:nvSpPr>
          <p:spPr>
            <a:xfrm>
              <a:off x="3783626"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31</a:t>
              </a:r>
            </a:p>
          </p:txBody>
        </p:sp>
        <p:sp>
          <p:nvSpPr>
            <p:cNvPr id="2295" name="tx2295"/>
            <p:cNvSpPr/>
            <p:nvPr/>
          </p:nvSpPr>
          <p:spPr>
            <a:xfrm>
              <a:off x="4048810"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27</a:t>
              </a:r>
            </a:p>
          </p:txBody>
        </p:sp>
        <p:sp>
          <p:nvSpPr>
            <p:cNvPr id="2296" name="tx2296"/>
            <p:cNvSpPr/>
            <p:nvPr/>
          </p:nvSpPr>
          <p:spPr>
            <a:xfrm>
              <a:off x="4313994"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36</a:t>
              </a:r>
            </a:p>
          </p:txBody>
        </p:sp>
        <p:sp>
          <p:nvSpPr>
            <p:cNvPr id="2297" name="tx2297"/>
            <p:cNvSpPr/>
            <p:nvPr/>
          </p:nvSpPr>
          <p:spPr>
            <a:xfrm>
              <a:off x="4579178"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2298" name="tx2298"/>
            <p:cNvSpPr/>
            <p:nvPr/>
          </p:nvSpPr>
          <p:spPr>
            <a:xfrm>
              <a:off x="4844362"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299" name="tx2299"/>
            <p:cNvSpPr/>
            <p:nvPr/>
          </p:nvSpPr>
          <p:spPr>
            <a:xfrm>
              <a:off x="5374730"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300" name="tx2300"/>
            <p:cNvSpPr/>
            <p:nvPr/>
          </p:nvSpPr>
          <p:spPr>
            <a:xfrm>
              <a:off x="5639914"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2301" name="tx2301"/>
            <p:cNvSpPr/>
            <p:nvPr/>
          </p:nvSpPr>
          <p:spPr>
            <a:xfrm>
              <a:off x="5905098"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2302" name="tx2302"/>
            <p:cNvSpPr/>
            <p:nvPr/>
          </p:nvSpPr>
          <p:spPr>
            <a:xfrm>
              <a:off x="6170282"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2303" name="tx2303"/>
            <p:cNvSpPr/>
            <p:nvPr/>
          </p:nvSpPr>
          <p:spPr>
            <a:xfrm>
              <a:off x="6435466"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2304" name="tx2304"/>
            <p:cNvSpPr/>
            <p:nvPr/>
          </p:nvSpPr>
          <p:spPr>
            <a:xfrm>
              <a:off x="6700650"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2305" name="tx2305"/>
            <p:cNvSpPr/>
            <p:nvPr/>
          </p:nvSpPr>
          <p:spPr>
            <a:xfrm>
              <a:off x="6965834"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2306" name="tx2306"/>
            <p:cNvSpPr/>
            <p:nvPr/>
          </p:nvSpPr>
          <p:spPr>
            <a:xfrm>
              <a:off x="7231018"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2307" name="tx2307"/>
            <p:cNvSpPr/>
            <p:nvPr/>
          </p:nvSpPr>
          <p:spPr>
            <a:xfrm>
              <a:off x="7496201"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308" name="tx2308"/>
            <p:cNvSpPr/>
            <p:nvPr/>
          </p:nvSpPr>
          <p:spPr>
            <a:xfrm>
              <a:off x="7761385"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309" name="tx2309"/>
            <p:cNvSpPr/>
            <p:nvPr/>
          </p:nvSpPr>
          <p:spPr>
            <a:xfrm>
              <a:off x="1927339"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2310" name="tx2310"/>
            <p:cNvSpPr/>
            <p:nvPr/>
          </p:nvSpPr>
          <p:spPr>
            <a:xfrm>
              <a:off x="2192523"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35</a:t>
              </a:r>
            </a:p>
          </p:txBody>
        </p:sp>
        <p:sp>
          <p:nvSpPr>
            <p:cNvPr id="2311" name="tx2311"/>
            <p:cNvSpPr/>
            <p:nvPr/>
          </p:nvSpPr>
          <p:spPr>
            <a:xfrm>
              <a:off x="2457707"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2312" name="tx2312"/>
            <p:cNvSpPr/>
            <p:nvPr/>
          </p:nvSpPr>
          <p:spPr>
            <a:xfrm>
              <a:off x="2722891"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313" name="tx2313"/>
            <p:cNvSpPr/>
            <p:nvPr/>
          </p:nvSpPr>
          <p:spPr>
            <a:xfrm>
              <a:off x="3253259"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314" name="tx2314"/>
            <p:cNvSpPr/>
            <p:nvPr/>
          </p:nvSpPr>
          <p:spPr>
            <a:xfrm>
              <a:off x="3783626"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315" name="tx2315"/>
            <p:cNvSpPr/>
            <p:nvPr/>
          </p:nvSpPr>
          <p:spPr>
            <a:xfrm>
              <a:off x="4844362"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316" name="tx2316"/>
            <p:cNvSpPr/>
            <p:nvPr/>
          </p:nvSpPr>
          <p:spPr>
            <a:xfrm>
              <a:off x="5639914"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317" name="tx2317"/>
            <p:cNvSpPr/>
            <p:nvPr/>
          </p:nvSpPr>
          <p:spPr>
            <a:xfrm>
              <a:off x="7761385"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318" name="tx2318"/>
            <p:cNvSpPr/>
            <p:nvPr/>
          </p:nvSpPr>
          <p:spPr>
            <a:xfrm>
              <a:off x="8556937"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319" name="tx2319"/>
            <p:cNvSpPr/>
            <p:nvPr/>
          </p:nvSpPr>
          <p:spPr>
            <a:xfrm>
              <a:off x="1927339"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26</a:t>
              </a:r>
            </a:p>
          </p:txBody>
        </p:sp>
        <p:sp>
          <p:nvSpPr>
            <p:cNvPr id="2320" name="tx2320"/>
            <p:cNvSpPr/>
            <p:nvPr/>
          </p:nvSpPr>
          <p:spPr>
            <a:xfrm>
              <a:off x="2192523"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2321" name="tx2321"/>
            <p:cNvSpPr/>
            <p:nvPr/>
          </p:nvSpPr>
          <p:spPr>
            <a:xfrm>
              <a:off x="2457707"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2322" name="tx2322"/>
            <p:cNvSpPr/>
            <p:nvPr/>
          </p:nvSpPr>
          <p:spPr>
            <a:xfrm>
              <a:off x="2722891"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323" name="tx2323"/>
            <p:cNvSpPr/>
            <p:nvPr/>
          </p:nvSpPr>
          <p:spPr>
            <a:xfrm>
              <a:off x="2988075"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324" name="tx2324"/>
            <p:cNvSpPr/>
            <p:nvPr/>
          </p:nvSpPr>
          <p:spPr>
            <a:xfrm>
              <a:off x="7496201"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325" name="tx2325"/>
            <p:cNvSpPr/>
            <p:nvPr/>
          </p:nvSpPr>
          <p:spPr>
            <a:xfrm>
              <a:off x="7761385"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326" name="tx2326"/>
            <p:cNvSpPr/>
            <p:nvPr/>
          </p:nvSpPr>
          <p:spPr>
            <a:xfrm>
              <a:off x="8026569"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327" name="tx2327"/>
            <p:cNvSpPr/>
            <p:nvPr/>
          </p:nvSpPr>
          <p:spPr>
            <a:xfrm>
              <a:off x="8291753"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328" name="tx2328"/>
            <p:cNvSpPr/>
            <p:nvPr/>
          </p:nvSpPr>
          <p:spPr>
            <a:xfrm>
              <a:off x="8556937"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329" name="tx2329"/>
            <p:cNvSpPr/>
            <p:nvPr/>
          </p:nvSpPr>
          <p:spPr>
            <a:xfrm>
              <a:off x="1927339"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330" name="tx2330"/>
            <p:cNvSpPr/>
            <p:nvPr/>
          </p:nvSpPr>
          <p:spPr>
            <a:xfrm>
              <a:off x="2192523"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331" name="tx2331"/>
            <p:cNvSpPr/>
            <p:nvPr/>
          </p:nvSpPr>
          <p:spPr>
            <a:xfrm>
              <a:off x="2457707"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332" name="tx2332"/>
            <p:cNvSpPr/>
            <p:nvPr/>
          </p:nvSpPr>
          <p:spPr>
            <a:xfrm>
              <a:off x="2722891"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333" name="tx2333"/>
            <p:cNvSpPr/>
            <p:nvPr/>
          </p:nvSpPr>
          <p:spPr>
            <a:xfrm>
              <a:off x="2988075"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334" name="tx2334"/>
            <p:cNvSpPr/>
            <p:nvPr/>
          </p:nvSpPr>
          <p:spPr>
            <a:xfrm>
              <a:off x="3253259"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2335" name="tx2335"/>
            <p:cNvSpPr/>
            <p:nvPr/>
          </p:nvSpPr>
          <p:spPr>
            <a:xfrm>
              <a:off x="3518443"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2336" name="tx2336"/>
            <p:cNvSpPr/>
            <p:nvPr/>
          </p:nvSpPr>
          <p:spPr>
            <a:xfrm>
              <a:off x="3783626"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2337" name="tx2337"/>
            <p:cNvSpPr/>
            <p:nvPr/>
          </p:nvSpPr>
          <p:spPr>
            <a:xfrm>
              <a:off x="4048810"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2338" name="tx2338"/>
            <p:cNvSpPr/>
            <p:nvPr/>
          </p:nvSpPr>
          <p:spPr>
            <a:xfrm>
              <a:off x="4313994"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2339" name="tx2339"/>
            <p:cNvSpPr/>
            <p:nvPr/>
          </p:nvSpPr>
          <p:spPr>
            <a:xfrm>
              <a:off x="4579178"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2340" name="tx2340"/>
            <p:cNvSpPr/>
            <p:nvPr/>
          </p:nvSpPr>
          <p:spPr>
            <a:xfrm>
              <a:off x="4844362"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2341" name="tx2341"/>
            <p:cNvSpPr/>
            <p:nvPr/>
          </p:nvSpPr>
          <p:spPr>
            <a:xfrm>
              <a:off x="5109546"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342" name="tx2342"/>
            <p:cNvSpPr/>
            <p:nvPr/>
          </p:nvSpPr>
          <p:spPr>
            <a:xfrm>
              <a:off x="5374730"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2343" name="tx2343"/>
            <p:cNvSpPr/>
            <p:nvPr/>
          </p:nvSpPr>
          <p:spPr>
            <a:xfrm>
              <a:off x="5639914"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344" name="tx2344"/>
            <p:cNvSpPr/>
            <p:nvPr/>
          </p:nvSpPr>
          <p:spPr>
            <a:xfrm>
              <a:off x="5905098"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345" name="tx2345"/>
            <p:cNvSpPr/>
            <p:nvPr/>
          </p:nvSpPr>
          <p:spPr>
            <a:xfrm>
              <a:off x="6170282"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346" name="tx2346"/>
            <p:cNvSpPr/>
            <p:nvPr/>
          </p:nvSpPr>
          <p:spPr>
            <a:xfrm>
              <a:off x="6435466"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347" name="tx2347"/>
            <p:cNvSpPr/>
            <p:nvPr/>
          </p:nvSpPr>
          <p:spPr>
            <a:xfrm>
              <a:off x="6700650"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348" name="tx2348"/>
            <p:cNvSpPr/>
            <p:nvPr/>
          </p:nvSpPr>
          <p:spPr>
            <a:xfrm>
              <a:off x="6965834"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349" name="tx2349"/>
            <p:cNvSpPr/>
            <p:nvPr/>
          </p:nvSpPr>
          <p:spPr>
            <a:xfrm>
              <a:off x="7231018"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350" name="tx2350"/>
            <p:cNvSpPr/>
            <p:nvPr/>
          </p:nvSpPr>
          <p:spPr>
            <a:xfrm>
              <a:off x="7496201"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351" name="tx2351"/>
            <p:cNvSpPr/>
            <p:nvPr/>
          </p:nvSpPr>
          <p:spPr>
            <a:xfrm>
              <a:off x="8291753"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352" name="tx2352"/>
            <p:cNvSpPr/>
            <p:nvPr/>
          </p:nvSpPr>
          <p:spPr>
            <a:xfrm>
              <a:off x="1927339"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28</a:t>
              </a:r>
            </a:p>
          </p:txBody>
        </p:sp>
        <p:sp>
          <p:nvSpPr>
            <p:cNvPr id="2353" name="tx2353"/>
            <p:cNvSpPr/>
            <p:nvPr/>
          </p:nvSpPr>
          <p:spPr>
            <a:xfrm>
              <a:off x="2192523"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29</a:t>
              </a:r>
            </a:p>
          </p:txBody>
        </p:sp>
        <p:sp>
          <p:nvSpPr>
            <p:cNvPr id="2354" name="tx2354"/>
            <p:cNvSpPr/>
            <p:nvPr/>
          </p:nvSpPr>
          <p:spPr>
            <a:xfrm>
              <a:off x="2457707"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32</a:t>
              </a:r>
            </a:p>
          </p:txBody>
        </p:sp>
        <p:sp>
          <p:nvSpPr>
            <p:cNvPr id="2355" name="tx2355"/>
            <p:cNvSpPr/>
            <p:nvPr/>
          </p:nvSpPr>
          <p:spPr>
            <a:xfrm>
              <a:off x="2722891"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2356" name="tx2356"/>
            <p:cNvSpPr/>
            <p:nvPr/>
          </p:nvSpPr>
          <p:spPr>
            <a:xfrm>
              <a:off x="2988075"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35</a:t>
              </a:r>
            </a:p>
          </p:txBody>
        </p:sp>
        <p:sp>
          <p:nvSpPr>
            <p:cNvPr id="2357" name="tx2357"/>
            <p:cNvSpPr/>
            <p:nvPr/>
          </p:nvSpPr>
          <p:spPr>
            <a:xfrm>
              <a:off x="3253259"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2358" name="tx2358"/>
            <p:cNvSpPr/>
            <p:nvPr/>
          </p:nvSpPr>
          <p:spPr>
            <a:xfrm>
              <a:off x="3518443"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2359" name="tx2359"/>
            <p:cNvSpPr/>
            <p:nvPr/>
          </p:nvSpPr>
          <p:spPr>
            <a:xfrm>
              <a:off x="3783626"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360" name="tx2360"/>
            <p:cNvSpPr/>
            <p:nvPr/>
          </p:nvSpPr>
          <p:spPr>
            <a:xfrm>
              <a:off x="4048810"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361" name="tx2361"/>
            <p:cNvSpPr/>
            <p:nvPr/>
          </p:nvSpPr>
          <p:spPr>
            <a:xfrm>
              <a:off x="4313994"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362" name="tx2362"/>
            <p:cNvSpPr/>
            <p:nvPr/>
          </p:nvSpPr>
          <p:spPr>
            <a:xfrm>
              <a:off x="5374730"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363" name="tx2363"/>
            <p:cNvSpPr/>
            <p:nvPr/>
          </p:nvSpPr>
          <p:spPr>
            <a:xfrm>
              <a:off x="5639914"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364" name="tx2364"/>
            <p:cNvSpPr/>
            <p:nvPr/>
          </p:nvSpPr>
          <p:spPr>
            <a:xfrm>
              <a:off x="5905098"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365" name="tx2365"/>
            <p:cNvSpPr/>
            <p:nvPr/>
          </p:nvSpPr>
          <p:spPr>
            <a:xfrm>
              <a:off x="6170282"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366" name="tx2366"/>
            <p:cNvSpPr/>
            <p:nvPr/>
          </p:nvSpPr>
          <p:spPr>
            <a:xfrm>
              <a:off x="6435466"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367" name="tx2367"/>
            <p:cNvSpPr/>
            <p:nvPr/>
          </p:nvSpPr>
          <p:spPr>
            <a:xfrm>
              <a:off x="1927339"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368" name="tx2368"/>
            <p:cNvSpPr/>
            <p:nvPr/>
          </p:nvSpPr>
          <p:spPr>
            <a:xfrm>
              <a:off x="2192523"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369" name="tx2369"/>
            <p:cNvSpPr/>
            <p:nvPr/>
          </p:nvSpPr>
          <p:spPr>
            <a:xfrm>
              <a:off x="2457707"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370" name="tx2370"/>
            <p:cNvSpPr/>
            <p:nvPr/>
          </p:nvSpPr>
          <p:spPr>
            <a:xfrm>
              <a:off x="2722891"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371" name="tx2371"/>
            <p:cNvSpPr/>
            <p:nvPr/>
          </p:nvSpPr>
          <p:spPr>
            <a:xfrm>
              <a:off x="2988075"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372" name="tx2372"/>
            <p:cNvSpPr/>
            <p:nvPr/>
          </p:nvSpPr>
          <p:spPr>
            <a:xfrm>
              <a:off x="3253259"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373" name="tx2373"/>
            <p:cNvSpPr/>
            <p:nvPr/>
          </p:nvSpPr>
          <p:spPr>
            <a:xfrm>
              <a:off x="3518443"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374" name="tx2374"/>
            <p:cNvSpPr/>
            <p:nvPr/>
          </p:nvSpPr>
          <p:spPr>
            <a:xfrm>
              <a:off x="6700650"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375" name="tx2375"/>
            <p:cNvSpPr/>
            <p:nvPr/>
          </p:nvSpPr>
          <p:spPr>
            <a:xfrm>
              <a:off x="7231018"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376" name="tx2376"/>
            <p:cNvSpPr/>
            <p:nvPr/>
          </p:nvSpPr>
          <p:spPr>
            <a:xfrm>
              <a:off x="7761385"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377" name="tx2377"/>
            <p:cNvSpPr/>
            <p:nvPr/>
          </p:nvSpPr>
          <p:spPr>
            <a:xfrm>
              <a:off x="8291753"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378" name="tx2378"/>
            <p:cNvSpPr/>
            <p:nvPr/>
          </p:nvSpPr>
          <p:spPr>
            <a:xfrm>
              <a:off x="8556937"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379" name="tx2379"/>
            <p:cNvSpPr/>
            <p:nvPr/>
          </p:nvSpPr>
          <p:spPr>
            <a:xfrm>
              <a:off x="1927339"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2380" name="tx2380"/>
            <p:cNvSpPr/>
            <p:nvPr/>
          </p:nvSpPr>
          <p:spPr>
            <a:xfrm>
              <a:off x="2192523"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2381" name="tx2381"/>
            <p:cNvSpPr/>
            <p:nvPr/>
          </p:nvSpPr>
          <p:spPr>
            <a:xfrm>
              <a:off x="2457707"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2382" name="tx2382"/>
            <p:cNvSpPr/>
            <p:nvPr/>
          </p:nvSpPr>
          <p:spPr>
            <a:xfrm>
              <a:off x="2722891"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383" name="tx2383"/>
            <p:cNvSpPr/>
            <p:nvPr/>
          </p:nvSpPr>
          <p:spPr>
            <a:xfrm>
              <a:off x="2988075"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384" name="tx2384"/>
            <p:cNvSpPr/>
            <p:nvPr/>
          </p:nvSpPr>
          <p:spPr>
            <a:xfrm>
              <a:off x="3253259"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2385" name="tx2385"/>
            <p:cNvSpPr/>
            <p:nvPr/>
          </p:nvSpPr>
          <p:spPr>
            <a:xfrm>
              <a:off x="3518443"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2386" name="tx2386"/>
            <p:cNvSpPr/>
            <p:nvPr/>
          </p:nvSpPr>
          <p:spPr>
            <a:xfrm>
              <a:off x="3783626"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387" name="tx2387"/>
            <p:cNvSpPr/>
            <p:nvPr/>
          </p:nvSpPr>
          <p:spPr>
            <a:xfrm>
              <a:off x="4048810"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388" name="tx2388"/>
            <p:cNvSpPr/>
            <p:nvPr/>
          </p:nvSpPr>
          <p:spPr>
            <a:xfrm>
              <a:off x="4313994"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389" name="tx2389"/>
            <p:cNvSpPr/>
            <p:nvPr/>
          </p:nvSpPr>
          <p:spPr>
            <a:xfrm>
              <a:off x="4579178"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390" name="tx2390"/>
            <p:cNvSpPr/>
            <p:nvPr/>
          </p:nvSpPr>
          <p:spPr>
            <a:xfrm>
              <a:off x="5109546"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391" name="tx2391"/>
            <p:cNvSpPr/>
            <p:nvPr/>
          </p:nvSpPr>
          <p:spPr>
            <a:xfrm>
              <a:off x="5374730"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392" name="tx2392"/>
            <p:cNvSpPr/>
            <p:nvPr/>
          </p:nvSpPr>
          <p:spPr>
            <a:xfrm>
              <a:off x="5639914"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393" name="tx2393"/>
            <p:cNvSpPr/>
            <p:nvPr/>
          </p:nvSpPr>
          <p:spPr>
            <a:xfrm>
              <a:off x="5905098"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2394" name="tx2394"/>
            <p:cNvSpPr/>
            <p:nvPr/>
          </p:nvSpPr>
          <p:spPr>
            <a:xfrm>
              <a:off x="6170282"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395" name="tx2395"/>
            <p:cNvSpPr/>
            <p:nvPr/>
          </p:nvSpPr>
          <p:spPr>
            <a:xfrm>
              <a:off x="6435466"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396" name="tx2396"/>
            <p:cNvSpPr/>
            <p:nvPr/>
          </p:nvSpPr>
          <p:spPr>
            <a:xfrm>
              <a:off x="6700650"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397" name="tx2397"/>
            <p:cNvSpPr/>
            <p:nvPr/>
          </p:nvSpPr>
          <p:spPr>
            <a:xfrm>
              <a:off x="6965834"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398" name="tx2398"/>
            <p:cNvSpPr/>
            <p:nvPr/>
          </p:nvSpPr>
          <p:spPr>
            <a:xfrm>
              <a:off x="7231018"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399" name="tx2399"/>
            <p:cNvSpPr/>
            <p:nvPr/>
          </p:nvSpPr>
          <p:spPr>
            <a:xfrm>
              <a:off x="7496201"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2400" name="tx2400"/>
            <p:cNvSpPr/>
            <p:nvPr/>
          </p:nvSpPr>
          <p:spPr>
            <a:xfrm>
              <a:off x="7761385"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2401" name="tx2401"/>
            <p:cNvSpPr/>
            <p:nvPr/>
          </p:nvSpPr>
          <p:spPr>
            <a:xfrm>
              <a:off x="8026569"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402" name="tx2402"/>
            <p:cNvSpPr/>
            <p:nvPr/>
          </p:nvSpPr>
          <p:spPr>
            <a:xfrm>
              <a:off x="2192523"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403" name="tx2403"/>
            <p:cNvSpPr/>
            <p:nvPr/>
          </p:nvSpPr>
          <p:spPr>
            <a:xfrm>
              <a:off x="2457707"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404" name="tx2404"/>
            <p:cNvSpPr/>
            <p:nvPr/>
          </p:nvSpPr>
          <p:spPr>
            <a:xfrm>
              <a:off x="2722891"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2405" name="tx2405"/>
            <p:cNvSpPr/>
            <p:nvPr/>
          </p:nvSpPr>
          <p:spPr>
            <a:xfrm>
              <a:off x="2988075"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2406" name="tx2406"/>
            <p:cNvSpPr/>
            <p:nvPr/>
          </p:nvSpPr>
          <p:spPr>
            <a:xfrm>
              <a:off x="5639914"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407" name="tx2407"/>
            <p:cNvSpPr/>
            <p:nvPr/>
          </p:nvSpPr>
          <p:spPr>
            <a:xfrm>
              <a:off x="7496201"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408" name="tx2408"/>
            <p:cNvSpPr/>
            <p:nvPr/>
          </p:nvSpPr>
          <p:spPr>
            <a:xfrm>
              <a:off x="1927339"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409" name="tx2409"/>
            <p:cNvSpPr/>
            <p:nvPr/>
          </p:nvSpPr>
          <p:spPr>
            <a:xfrm>
              <a:off x="2192523"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410" name="tx2410"/>
            <p:cNvSpPr/>
            <p:nvPr/>
          </p:nvSpPr>
          <p:spPr>
            <a:xfrm>
              <a:off x="6435466"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411" name="tx2411"/>
            <p:cNvSpPr/>
            <p:nvPr/>
          </p:nvSpPr>
          <p:spPr>
            <a:xfrm>
              <a:off x="7231018"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412" name="tx2412"/>
            <p:cNvSpPr/>
            <p:nvPr/>
          </p:nvSpPr>
          <p:spPr>
            <a:xfrm>
              <a:off x="7496201"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2413" name="tx2413"/>
            <p:cNvSpPr/>
            <p:nvPr/>
          </p:nvSpPr>
          <p:spPr>
            <a:xfrm>
              <a:off x="7761385"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2414" name="tx2414"/>
            <p:cNvSpPr/>
            <p:nvPr/>
          </p:nvSpPr>
          <p:spPr>
            <a:xfrm>
              <a:off x="8026569"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2415" name="tx2415"/>
            <p:cNvSpPr/>
            <p:nvPr/>
          </p:nvSpPr>
          <p:spPr>
            <a:xfrm>
              <a:off x="8291753"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2416" name="tx2416"/>
            <p:cNvSpPr/>
            <p:nvPr/>
          </p:nvSpPr>
          <p:spPr>
            <a:xfrm>
              <a:off x="8556937"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417" name="tx2417"/>
            <p:cNvSpPr/>
            <p:nvPr/>
          </p:nvSpPr>
          <p:spPr>
            <a:xfrm>
              <a:off x="1927339"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418" name="tx2418"/>
            <p:cNvSpPr/>
            <p:nvPr/>
          </p:nvSpPr>
          <p:spPr>
            <a:xfrm>
              <a:off x="2192523"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419" name="tx2419"/>
            <p:cNvSpPr/>
            <p:nvPr/>
          </p:nvSpPr>
          <p:spPr>
            <a:xfrm>
              <a:off x="2457707"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420" name="tx2420"/>
            <p:cNvSpPr/>
            <p:nvPr/>
          </p:nvSpPr>
          <p:spPr>
            <a:xfrm>
              <a:off x="2722891"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421" name="tx2421"/>
            <p:cNvSpPr/>
            <p:nvPr/>
          </p:nvSpPr>
          <p:spPr>
            <a:xfrm>
              <a:off x="1927339"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2422" name="tx2422"/>
            <p:cNvSpPr/>
            <p:nvPr/>
          </p:nvSpPr>
          <p:spPr>
            <a:xfrm>
              <a:off x="2192523"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423" name="tx2423"/>
            <p:cNvSpPr/>
            <p:nvPr/>
          </p:nvSpPr>
          <p:spPr>
            <a:xfrm>
              <a:off x="4313994"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424" name="tx2424"/>
            <p:cNvSpPr/>
            <p:nvPr/>
          </p:nvSpPr>
          <p:spPr>
            <a:xfrm>
              <a:off x="2192523"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425" name="tx2425"/>
            <p:cNvSpPr/>
            <p:nvPr/>
          </p:nvSpPr>
          <p:spPr>
            <a:xfrm>
              <a:off x="1927339"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2426" name="tx2426"/>
            <p:cNvSpPr/>
            <p:nvPr/>
          </p:nvSpPr>
          <p:spPr>
            <a:xfrm>
              <a:off x="2192523"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39</a:t>
              </a:r>
            </a:p>
          </p:txBody>
        </p:sp>
        <p:sp>
          <p:nvSpPr>
            <p:cNvPr id="2427" name="tx2427"/>
            <p:cNvSpPr/>
            <p:nvPr/>
          </p:nvSpPr>
          <p:spPr>
            <a:xfrm>
              <a:off x="2457707"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2428" name="tx2428"/>
            <p:cNvSpPr/>
            <p:nvPr/>
          </p:nvSpPr>
          <p:spPr>
            <a:xfrm>
              <a:off x="2722891"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2429" name="tx2429"/>
            <p:cNvSpPr/>
            <p:nvPr/>
          </p:nvSpPr>
          <p:spPr>
            <a:xfrm>
              <a:off x="2988075"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2430" name="tx2430"/>
            <p:cNvSpPr/>
            <p:nvPr/>
          </p:nvSpPr>
          <p:spPr>
            <a:xfrm>
              <a:off x="3253259"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2431" name="tx2431"/>
            <p:cNvSpPr/>
            <p:nvPr/>
          </p:nvSpPr>
          <p:spPr>
            <a:xfrm>
              <a:off x="3518443"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432" name="tx2432"/>
            <p:cNvSpPr/>
            <p:nvPr/>
          </p:nvSpPr>
          <p:spPr>
            <a:xfrm>
              <a:off x="1927339"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2433" name="tx2433"/>
            <p:cNvSpPr/>
            <p:nvPr/>
          </p:nvSpPr>
          <p:spPr>
            <a:xfrm>
              <a:off x="2192523"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32</a:t>
              </a:r>
            </a:p>
          </p:txBody>
        </p:sp>
        <p:sp>
          <p:nvSpPr>
            <p:cNvPr id="2434" name="tx2434"/>
            <p:cNvSpPr/>
            <p:nvPr/>
          </p:nvSpPr>
          <p:spPr>
            <a:xfrm>
              <a:off x="2457707"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30</a:t>
              </a:r>
            </a:p>
          </p:txBody>
        </p:sp>
        <p:sp>
          <p:nvSpPr>
            <p:cNvPr id="2435" name="tx2435"/>
            <p:cNvSpPr/>
            <p:nvPr/>
          </p:nvSpPr>
          <p:spPr>
            <a:xfrm>
              <a:off x="2722891"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2436" name="tx2436"/>
            <p:cNvSpPr/>
            <p:nvPr/>
          </p:nvSpPr>
          <p:spPr>
            <a:xfrm>
              <a:off x="2988075"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2437" name="tx2437"/>
            <p:cNvSpPr/>
            <p:nvPr/>
          </p:nvSpPr>
          <p:spPr>
            <a:xfrm>
              <a:off x="3253259"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2438" name="tx2438"/>
            <p:cNvSpPr/>
            <p:nvPr/>
          </p:nvSpPr>
          <p:spPr>
            <a:xfrm>
              <a:off x="3518443"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2439" name="tx2439"/>
            <p:cNvSpPr/>
            <p:nvPr/>
          </p:nvSpPr>
          <p:spPr>
            <a:xfrm>
              <a:off x="3783626"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2440" name="tx2440"/>
            <p:cNvSpPr/>
            <p:nvPr/>
          </p:nvSpPr>
          <p:spPr>
            <a:xfrm>
              <a:off x="4048810"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441" name="tx2441"/>
            <p:cNvSpPr/>
            <p:nvPr/>
          </p:nvSpPr>
          <p:spPr>
            <a:xfrm>
              <a:off x="4579178"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442" name="tx2442"/>
            <p:cNvSpPr/>
            <p:nvPr/>
          </p:nvSpPr>
          <p:spPr>
            <a:xfrm>
              <a:off x="4844362"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443" name="tx2443"/>
            <p:cNvSpPr/>
            <p:nvPr/>
          </p:nvSpPr>
          <p:spPr>
            <a:xfrm>
              <a:off x="5109546"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2444" name="tx2444"/>
            <p:cNvSpPr/>
            <p:nvPr/>
          </p:nvSpPr>
          <p:spPr>
            <a:xfrm>
              <a:off x="5374730"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2445" name="tx2445"/>
            <p:cNvSpPr/>
            <p:nvPr/>
          </p:nvSpPr>
          <p:spPr>
            <a:xfrm>
              <a:off x="5639914"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2446" name="tx2446"/>
            <p:cNvSpPr/>
            <p:nvPr/>
          </p:nvSpPr>
          <p:spPr>
            <a:xfrm>
              <a:off x="5905098"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2447" name="tx2447"/>
            <p:cNvSpPr/>
            <p:nvPr/>
          </p:nvSpPr>
          <p:spPr>
            <a:xfrm>
              <a:off x="6170282"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448" name="tx2448"/>
            <p:cNvSpPr/>
            <p:nvPr/>
          </p:nvSpPr>
          <p:spPr>
            <a:xfrm>
              <a:off x="6435466"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449" name="tx2449"/>
            <p:cNvSpPr/>
            <p:nvPr/>
          </p:nvSpPr>
          <p:spPr>
            <a:xfrm>
              <a:off x="6700650"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450" name="tx2450"/>
            <p:cNvSpPr/>
            <p:nvPr/>
          </p:nvSpPr>
          <p:spPr>
            <a:xfrm>
              <a:off x="6965834"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451" name="tx2451"/>
            <p:cNvSpPr/>
            <p:nvPr/>
          </p:nvSpPr>
          <p:spPr>
            <a:xfrm>
              <a:off x="7496201"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452" name="tx2452"/>
            <p:cNvSpPr/>
            <p:nvPr/>
          </p:nvSpPr>
          <p:spPr>
            <a:xfrm>
              <a:off x="7761385"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2453" name="tx2453"/>
            <p:cNvSpPr/>
            <p:nvPr/>
          </p:nvSpPr>
          <p:spPr>
            <a:xfrm>
              <a:off x="8026569"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454" name="tx2454"/>
            <p:cNvSpPr/>
            <p:nvPr/>
          </p:nvSpPr>
          <p:spPr>
            <a:xfrm>
              <a:off x="8291753"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455" name="tx2455"/>
            <p:cNvSpPr/>
            <p:nvPr/>
          </p:nvSpPr>
          <p:spPr>
            <a:xfrm>
              <a:off x="8556937"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456" name="tx2456"/>
            <p:cNvSpPr/>
            <p:nvPr/>
          </p:nvSpPr>
          <p:spPr>
            <a:xfrm>
              <a:off x="1927339"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457" name="tx2457"/>
            <p:cNvSpPr/>
            <p:nvPr/>
          </p:nvSpPr>
          <p:spPr>
            <a:xfrm>
              <a:off x="2192523"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458" name="tx2458"/>
            <p:cNvSpPr/>
            <p:nvPr/>
          </p:nvSpPr>
          <p:spPr>
            <a:xfrm>
              <a:off x="2457707"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459" name="tx2459"/>
            <p:cNvSpPr/>
            <p:nvPr/>
          </p:nvSpPr>
          <p:spPr>
            <a:xfrm>
              <a:off x="2988075"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460" name="tx2460"/>
            <p:cNvSpPr/>
            <p:nvPr/>
          </p:nvSpPr>
          <p:spPr>
            <a:xfrm>
              <a:off x="1927339"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2461" name="tx2461"/>
            <p:cNvSpPr/>
            <p:nvPr/>
          </p:nvSpPr>
          <p:spPr>
            <a:xfrm>
              <a:off x="2192523"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462" name="tx2462"/>
            <p:cNvSpPr/>
            <p:nvPr/>
          </p:nvSpPr>
          <p:spPr>
            <a:xfrm>
              <a:off x="5109546"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463" name="tx2463"/>
            <p:cNvSpPr/>
            <p:nvPr/>
          </p:nvSpPr>
          <p:spPr>
            <a:xfrm>
              <a:off x="5374730"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464" name="tx2464"/>
            <p:cNvSpPr/>
            <p:nvPr/>
          </p:nvSpPr>
          <p:spPr>
            <a:xfrm>
              <a:off x="5639914"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465" name="tx2465"/>
            <p:cNvSpPr/>
            <p:nvPr/>
          </p:nvSpPr>
          <p:spPr>
            <a:xfrm>
              <a:off x="5905098"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466" name="tx2466"/>
            <p:cNvSpPr/>
            <p:nvPr/>
          </p:nvSpPr>
          <p:spPr>
            <a:xfrm>
              <a:off x="6170282"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2467" name="tx2467"/>
            <p:cNvSpPr/>
            <p:nvPr/>
          </p:nvSpPr>
          <p:spPr>
            <a:xfrm>
              <a:off x="6435466"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468" name="tx2468"/>
            <p:cNvSpPr/>
            <p:nvPr/>
          </p:nvSpPr>
          <p:spPr>
            <a:xfrm>
              <a:off x="1927339"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469" name="tx2469"/>
            <p:cNvSpPr/>
            <p:nvPr/>
          </p:nvSpPr>
          <p:spPr>
            <a:xfrm>
              <a:off x="2192523"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2470" name="tx2470"/>
            <p:cNvSpPr/>
            <p:nvPr/>
          </p:nvSpPr>
          <p:spPr>
            <a:xfrm>
              <a:off x="2457707"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471" name="tx2471"/>
            <p:cNvSpPr/>
            <p:nvPr/>
          </p:nvSpPr>
          <p:spPr>
            <a:xfrm>
              <a:off x="1927339"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472" name="tx2472"/>
            <p:cNvSpPr/>
            <p:nvPr/>
          </p:nvSpPr>
          <p:spPr>
            <a:xfrm>
              <a:off x="2192523"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473" name="tx2473"/>
            <p:cNvSpPr/>
            <p:nvPr/>
          </p:nvSpPr>
          <p:spPr>
            <a:xfrm>
              <a:off x="1927339"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474" name="tx2474"/>
            <p:cNvSpPr/>
            <p:nvPr/>
          </p:nvSpPr>
          <p:spPr>
            <a:xfrm>
              <a:off x="2192523"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475" name="tx2475"/>
            <p:cNvSpPr/>
            <p:nvPr/>
          </p:nvSpPr>
          <p:spPr>
            <a:xfrm>
              <a:off x="2457707"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476" name="tx2476"/>
            <p:cNvSpPr/>
            <p:nvPr/>
          </p:nvSpPr>
          <p:spPr>
            <a:xfrm>
              <a:off x="2722891"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477" name="tx2477"/>
            <p:cNvSpPr/>
            <p:nvPr/>
          </p:nvSpPr>
          <p:spPr>
            <a:xfrm>
              <a:off x="2988075"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478" name="rc247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479" name="rc247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480" name="rc248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481" name="rc248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482" name="rc248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483" name="rc248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484" name="rc248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485" name="rc248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486" name="rc248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487" name="rc248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488" name="rc248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489" name="rc248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490" name="rc249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491" name="rc249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492" name="rc249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493" name="rc249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494" name="rc249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495" name="rc249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496" name="rc249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497" name="rc249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498" name="rc249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499" name="rc249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00" name="rc250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01" name="rc250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02" name="rc250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03" name="rc250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04" name="rc250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05" name="rc250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06" name="rc250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07" name="rc250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08" name="rc250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09" name="rc250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10" name="rc251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11" name="rc251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12" name="rc251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13" name="rc251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14" name="rc251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15" name="rc251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16" name="rc251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17" name="rc251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18" name="rc251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19" name="rc251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20" name="rc252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21" name="rc252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22" name="rc252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23" name="rc252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24" name="rc252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25" name="rc252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26" name="rc252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27" name="rc252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28" name="rc252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29" name="rc252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30" name="rc253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31" name="rc253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32" name="rc253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33" name="rc253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34" name="rc253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35" name="rc253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36" name="rc253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37" name="rc253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38" name="rc253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39" name="rc253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40" name="rc254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41" name="rc254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42" name="rc254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43" name="rc254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44" name="rc254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45" name="rc254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46" name="rc254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47" name="rc254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48" name="rc254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49" name="rc254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50" name="rc255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51" name="rc255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52" name="rc255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53" name="rc255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54" name="rc255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55" name="rc255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56" name="rc255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57" name="rc255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58" name="rc255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59" name="rc255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60" name="rc256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61" name="rc256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62" name="rc256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63" name="rc256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64" name="rc256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65" name="rc256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66" name="rc256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67" name="rc256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68" name="rc256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69" name="rc256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70" name="rc257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71" name="rc257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72" name="rc257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73" name="rc257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74" name="rc257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75" name="rc257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76" name="rc257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77" name="rc257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78" name="rc257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79" name="rc257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80" name="rc258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81" name="rc258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82" name="rc258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83" name="rc258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84" name="rc258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85" name="rc258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86" name="rc258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87" name="rc258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88" name="rc258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89" name="rc258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90" name="rc259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91" name="rc259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92" name="rc259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93" name="rc259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94" name="rc259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95" name="rc259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96" name="rc259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97" name="rc259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98" name="rc259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599" name="rc259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00" name="rc260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01" name="rc260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02" name="rc260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03" name="rc260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04" name="rc260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05" name="rc260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06" name="rc260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07" name="rc260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08" name="rc260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09" name="rc260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10" name="rc261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11" name="rc261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12" name="rc261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13" name="rc261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14" name="rc261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15" name="rc261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16" name="rc261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17" name="rc261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18" name="rc261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19" name="rc261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20" name="rc262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21" name="rc262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22" name="rc262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23" name="rc262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24" name="rc262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25" name="rc262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26" name="rc262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27" name="rc262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28" name="rc262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29" name="rc262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30" name="rc263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31" name="rc263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32" name="rc263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33" name="rc263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34" name="rc263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35" name="rc263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36" name="rc263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37" name="rc263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38" name="rc263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39" name="rc263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40" name="rc264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41" name="rc264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42" name="rc264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43" name="rc264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44" name="rc264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45" name="rc264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46" name="rc264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47" name="rc264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48" name="rc264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49" name="rc264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50" name="rc265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51" name="rc265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52" name="rc265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53" name="rc265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54" name="rc265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55" name="rc265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56" name="rc265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57" name="rc265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58" name="rc265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59" name="rc265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60" name="rc266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61" name="rc266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62" name="rc266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63" name="rc266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64" name="rc266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65" name="rc266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66" name="rc266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67" name="rc266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68" name="rc266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69" name="rc266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70" name="rc267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71" name="rc267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72" name="rc267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73" name="rc267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74" name="rc267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75" name="rc267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76" name="rc267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77" name="rc267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78" name="rc267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79" name="rc267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80" name="rc268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81" name="rc268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82" name="rc268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83" name="rc268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84" name="rc268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85" name="rc268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86" name="rc268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87" name="rc268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88" name="rc268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89" name="rc268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90" name="rc269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91" name="rc269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92" name="rc269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93" name="rc269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94" name="rc269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95" name="rc269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96" name="rc269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97" name="rc269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98" name="rc269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699" name="rc269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00" name="rc270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01" name="rc270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02" name="rc270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03" name="rc270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04" name="rc270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05" name="rc270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06" name="rc270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07" name="rc270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08" name="rc270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09" name="rc270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10" name="rc271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11" name="rc271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12" name="rc271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13" name="rc271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14" name="rc271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15" name="rc271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16" name="rc271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17" name="rc271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18" name="rc271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19" name="rc271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20" name="rc272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21" name="rc272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22" name="rc272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23" name="rc272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24" name="rc272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25" name="rc272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26" name="rc272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27" name="rc272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28" name="rc272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29" name="rc272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30" name="rc273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31" name="rc273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32" name="rc273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33" name="rc273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34" name="rc273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35" name="rc273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36" name="rc273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37" name="rc273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38" name="rc273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39" name="rc273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40" name="rc274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41" name="rc274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42" name="rc274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43" name="rc274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44" name="rc274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45" name="rc274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46" name="rc274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47" name="rc274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48" name="rc274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49" name="rc274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50" name="rc275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51" name="rc275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52" name="rc275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53" name="rc275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54" name="rc275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55" name="rc275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56" name="rc275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57" name="rc275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58" name="rc275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59" name="rc275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60" name="rc276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61" name="rc276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62" name="rc276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63" name="rc276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64" name="rc276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65" name="rc276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66" name="rc276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67" name="rc276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68" name="rc276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69" name="rc276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70" name="rc277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71" name="rc277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72" name="rc277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73" name="rc277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74" name="rc277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75" name="rc277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76" name="rc277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77" name="rc277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78" name="rc277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79" name="rc277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80" name="rc278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81" name="rc278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82" name="rc278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83" name="rc278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84" name="rc278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85" name="rc278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86" name="rc278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87" name="rc278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88" name="rc278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89" name="rc278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90" name="rc279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91" name="rc279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92" name="rc279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93" name="rc279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94" name="rc279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95" name="rc279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96" name="rc279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97" name="rc279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98" name="rc279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799" name="rc279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00" name="rc280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01" name="rc280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02" name="rc280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03" name="rc280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04" name="rc280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05" name="rc280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06" name="rc280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07" name="rc280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08" name="rc280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09" name="rc280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10" name="rc281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11" name="rc281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12" name="rc281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13" name="rc281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14" name="rc281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15" name="rc281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16" name="rc281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17" name="rc281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18" name="rc281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19" name="rc281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20" name="rc282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21" name="rc282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22" name="rc282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23" name="rc282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24" name="rc282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25" name="rc282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26" name="rc282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27" name="rc282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28" name="rc282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29" name="rc282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30" name="rc283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31" name="rc283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32" name="rc283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33" name="rc283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34" name="rc283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35" name="rc283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36" name="rc283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37" name="rc283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38" name="rc283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39" name="rc283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40" name="rc284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41" name="rc284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42" name="rc284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43" name="rc284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44" name="rc284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45" name="rc284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46" name="rc284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47" name="rc284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48" name="rc284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49" name="rc284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50" name="rc285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51" name="rc285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52" name="rc285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53" name="rc285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54" name="rc285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55" name="rc285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56" name="rc285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57" name="rc285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58" name="rc285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59" name="rc285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60" name="rc286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61" name="rc286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62" name="rc286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63" name="rc286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64" name="rc286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65" name="rc286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66" name="rc286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67" name="rc286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68" name="rc286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69" name="rc286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70" name="rc287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71" name="rc287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72" name="rc287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73" name="rc287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74" name="rc287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75" name="rc287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76" name="rc287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77" name="rc287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78" name="rc287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79" name="rc287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80" name="rc288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81" name="rc288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82" name="rc288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83" name="rc288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84" name="rc288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85" name="rc288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86" name="rc288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87" name="rc288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88" name="rc288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89" name="rc288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90" name="rc289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91" name="rc289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92" name="rc289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93" name="rc289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94" name="rc289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95" name="rc289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96" name="rc289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97" name="rc289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98" name="rc289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899" name="rc289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00" name="rc290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01" name="rc290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02" name="rc290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03" name="rc290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04" name="rc290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05" name="rc290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06" name="rc290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07" name="rc290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08" name="rc290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09" name="rc290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10" name="rc291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11" name="rc291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12" name="rc291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13" name="rc291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14" name="rc291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15" name="rc291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16" name="rc291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17" name="rc291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18" name="rc291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19" name="rc291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20" name="rc292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21" name="rc292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22" name="rc292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23" name="rc292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24" name="rc292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25" name="rc292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26" name="rc292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27" name="rc292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28" name="rc292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29" name="rc292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30" name="rc293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31" name="rc293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32" name="rc293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33" name="rc293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34" name="rc293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35" name="rc293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36" name="rc293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37" name="rc293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38" name="rc293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39" name="rc293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40" name="rc294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41" name="rc294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42" name="rc294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43" name="rc294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44" name="rc294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45" name="rc294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46" name="rc294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47" name="rc294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48" name="rc294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49" name="rc294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50" name="rc295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51" name="rc295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52" name="rc295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53" name="rc295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54" name="rc295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55" name="rc295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56" name="rc295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57" name="rc295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58" name="rc295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59" name="rc295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60" name="rc296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61" name="rc296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62" name="rc296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63" name="rc296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64" name="rc296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65" name="rc296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66" name="rc296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67" name="rc296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68" name="rc296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69" name="rc296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70" name="rc297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71" name="rc297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72" name="rc297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73" name="rc297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74" name="rc297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75" name="rc297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76" name="rc297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77" name="rc297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78" name="rc297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79" name="rc297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80" name="rc298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81" name="rc298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82" name="rc298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83" name="rc298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84" name="rc298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85" name="rc298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86" name="rc298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87" name="rc298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88" name="rc298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89" name="rc298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90" name="rc299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91" name="rc299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92" name="rc299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93" name="rc299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94" name="rc299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95" name="rc299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96" name="rc299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97" name="rc299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98" name="rc299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2999" name="rc299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00" name="rc300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01" name="rc300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02" name="rc300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03" name="rc300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04" name="rc300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05" name="rc300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06" name="rc300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07" name="rc300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08" name="rc300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09" name="rc300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10" name="rc301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11" name="rc301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12" name="rc301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13" name="rc301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14" name="rc301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15" name="rc301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16" name="rc301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17" name="rc301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18" name="rc301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19" name="rc301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20" name="rc302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21" name="rc302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22" name="rc302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23" name="rc302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24" name="rc302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25" name="rc302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26" name="rc302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27" name="rc302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28" name="rc302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29" name="rc302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30" name="rc303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31" name="rc303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32" name="rc303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33" name="rc303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34" name="rc303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35" name="rc303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36" name="rc303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37" name="rc303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38" name="rc303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39" name="rc303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40" name="rc304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41" name="rc304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42" name="rc304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43" name="rc304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44" name="rc304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45" name="rc304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46" name="rc304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47" name="rc304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48" name="rc304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49" name="rc304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50" name="rc305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51" name="rc305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52" name="rc305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53" name="rc305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54" name="rc305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55" name="rc305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56" name="rc305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57" name="rc305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58" name="rc305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59" name="rc305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60" name="rc306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61" name="rc306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62" name="rc306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63" name="rc306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64" name="rc306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65" name="rc306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66" name="rc306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67" name="rc306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68" name="rc306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69" name="rc306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70" name="rc307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71" name="rc307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72" name="rc307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73" name="rc307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74" name="rc307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75" name="rc307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76" name="rc307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77" name="rc307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78" name="rc307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79" name="rc307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80" name="rc308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81" name="rc308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82" name="rc308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83" name="rc308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84" name="rc308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85" name="rc308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86" name="rc308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87" name="rc308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88" name="rc308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89" name="rc308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90" name="rc309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91" name="rc309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92" name="rc309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93" name="rc309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94" name="rc309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95" name="rc309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96" name="rc309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97" name="rc309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98" name="rc309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099" name="rc309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00" name="rc310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01" name="rc310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02" name="rc310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03" name="rc310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04" name="rc310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05" name="rc310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06" name="rc310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07" name="rc310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08" name="rc310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09" name="rc310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10" name="rc311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11" name="rc311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12" name="rc311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13" name="rc311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14" name="rc311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15" name="rc311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16" name="rc311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17" name="rc311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18" name="rc311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19" name="rc311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20" name="rc312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21" name="rc312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22" name="rc312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23" name="rc312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24" name="rc312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25" name="rc312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26" name="rc312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27" name="rc312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28" name="rc312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29" name="rc312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30" name="rc313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31" name="rc313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32" name="rc313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33" name="rc313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34" name="rc313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35" name="rc313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36" name="rc313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37" name="rc313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38" name="rc313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39" name="rc313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40" name="rc314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41" name="rc314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42" name="rc314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43" name="rc314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44" name="rc314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45" name="rc314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46" name="rc314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47" name="rc314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48" name="rc314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49" name="rc314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50" name="rc315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51" name="rc315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52" name="rc315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53" name="rc315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54" name="rc315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55" name="rc315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56" name="rc315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57" name="rc315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58" name="rc315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59" name="rc315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60" name="rc316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61" name="rc316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62" name="rc316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63" name="rc316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64" name="rc316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65" name="rc316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66" name="rc316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67" name="rc316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68" name="rc316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69" name="rc316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70" name="rc317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71" name="rc317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72" name="rc317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73" name="rc317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74" name="rc317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75" name="rc317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76" name="rc317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77" name="rc317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78" name="rc317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79" name="rc317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80" name="rc318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81" name="rc318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82" name="rc318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83" name="rc318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84" name="rc318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85" name="rc318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86" name="rc318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87" name="rc318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88" name="rc318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89" name="rc318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90" name="rc319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91" name="rc319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92" name="rc319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93" name="rc319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94" name="rc319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95" name="rc319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96" name="rc319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97" name="rc319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98" name="rc319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199" name="rc319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00" name="rc320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01" name="rc320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02" name="rc320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03" name="rc320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04" name="rc320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05" name="rc320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06" name="rc320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07" name="rc320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08" name="rc320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09" name="rc320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10" name="rc321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11" name="rc321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12" name="rc321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13" name="rc321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14" name="rc321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15" name="rc321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16" name="rc321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17" name="rc321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18" name="rc321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19" name="rc321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20" name="rc322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21" name="rc322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22" name="rc322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23" name="rc322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24" name="rc322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25" name="rc322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26" name="rc322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27" name="rc322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28" name="rc322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29" name="rc322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30" name="rc323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31" name="rc323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32" name="rc323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33" name="rc323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34" name="rc323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35" name="rc323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36" name="rc323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37" name="rc323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38" name="rc323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39" name="rc323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40" name="rc324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41" name="rc324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42" name="rc324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43" name="rc324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44" name="rc324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45" name="rc324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46" name="rc324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47" name="rc324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48" name="rc324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49" name="rc324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50" name="rc325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51" name="rc325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52" name="rc325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53" name="rc325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54" name="rc325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55" name="rc325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56" name="rc325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57" name="rc325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58" name="rc325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59" name="rc325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60" name="rc326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61" name="rc326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62" name="rc326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63" name="rc326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64" name="rc326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65" name="rc326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66" name="rc326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67" name="rc326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68" name="rc326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69" name="rc326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70" name="rc327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71" name="rc327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72" name="rc327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73" name="rc327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74" name="rc327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75" name="rc327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76" name="rc327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77" name="rc327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78" name="rc327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79" name="rc327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80" name="rc328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81" name="rc328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82" name="rc328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83" name="rc328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84" name="rc328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85" name="rc328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86" name="rc328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87" name="rc328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88" name="rc328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89" name="rc328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90" name="rc329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91" name="rc329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92" name="rc329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93" name="rc329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94" name="rc329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95" name="rc329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96" name="rc329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97" name="rc329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98" name="rc329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299" name="rc329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00" name="rc330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01" name="rc330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02" name="rc330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03" name="rc330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04" name="rc330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05" name="rc330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06" name="rc330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07" name="rc330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08" name="rc330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09" name="rc330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10" name="rc331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11" name="rc331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12" name="rc331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13" name="rc331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14" name="rc331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15" name="rc331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16" name="rc331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17" name="rc331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18" name="rc331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19" name="rc331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20" name="rc332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21" name="rc332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22" name="rc332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23" name="rc332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24" name="rc332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25" name="rc332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26" name="rc332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27" name="rc332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28" name="rc332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29" name="rc332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30" name="rc333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31" name="rc333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32" name="rc333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33" name="rc333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34" name="rc333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35" name="rc333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36" name="rc333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37" name="rc333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38" name="rc333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39" name="rc333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40" name="rc334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41" name="rc334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42" name="rc334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43" name="rc334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44" name="rc334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45" name="rc334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46" name="rc334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47" name="rc334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48" name="rc334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49" name="rc334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50" name="rc335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51" name="rc335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52" name="rc335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53" name="rc335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54" name="rc335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55" name="rc335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56" name="rc335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57" name="rc335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58" name="rc335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59" name="rc335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60" name="rc336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61" name="rc336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62" name="rc336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63" name="rc336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64" name="rc336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65" name="rc336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66" name="rc336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67" name="rc336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68" name="rc336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69" name="rc336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70" name="rc337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71" name="rc337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72" name="rc337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73" name="rc337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74" name="rc337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75" name="rc337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76" name="rc337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77" name="rc337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78" name="rc337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79" name="rc337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80" name="rc338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81" name="rc338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82" name="rc338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83" name="rc338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84" name="rc338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85" name="rc338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86" name="rc338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87" name="rc338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88" name="rc338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89" name="rc338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90" name="rc339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91" name="rc339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92" name="rc339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93" name="rc339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94" name="rc339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95" name="rc339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96" name="rc339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97" name="rc339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98" name="rc339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399" name="rc339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00" name="rc340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01" name="rc340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02" name="rc340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03" name="rc340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04" name="rc340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05" name="rc340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06" name="rc340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07" name="rc340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08" name="rc340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09" name="rc340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10" name="rc341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11" name="rc341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12" name="rc341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13" name="rc341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14" name="rc341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15" name="rc341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16" name="rc341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17" name="rc341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18" name="rc341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19" name="rc341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20" name="rc342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21" name="rc342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22" name="rc342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23" name="rc342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24" name="rc342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25" name="rc342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26" name="rc342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27" name="rc342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28" name="rc342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29" name="rc342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30" name="rc343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31" name="rc343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32" name="rc343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33" name="rc343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34" name="rc343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35" name="rc343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36" name="rc343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37" name="rc343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38" name="rc343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39" name="rc343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40" name="rc344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41" name="rc344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42" name="rc344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43" name="rc344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44" name="rc344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45" name="rc344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46" name="rc344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47" name="rc344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48" name="rc344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49" name="rc344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50" name="rc345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51" name="rc345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52" name="rc345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53" name="rc345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54" name="rc345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55" name="rc345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56" name="rc345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57" name="rc345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58" name="rc345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59" name="rc345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60" name="rc346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61" name="rc346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62" name="rc346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63" name="rc346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64" name="rc346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65" name="rc346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66" name="rc346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67" name="rc346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68" name="rc346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69" name="rc346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70" name="rc347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71" name="rc347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72" name="rc347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73" name="rc347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74" name="rc347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75" name="rc347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76" name="rc347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77" name="rc347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78" name="rc347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79" name="rc347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80" name="rc348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81" name="rc348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82" name="rc348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83" name="rc348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84" name="rc348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85" name="rc348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86" name="rc348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87" name="rc348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88" name="rc348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89" name="rc348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90" name="rc349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91" name="rc349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92" name="rc349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93" name="rc349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94" name="rc349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95" name="rc349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96" name="rc349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97" name="rc349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98" name="rc349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499" name="rc349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00" name="rc350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01" name="rc350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02" name="rc350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03" name="rc350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04" name="rc350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05" name="rc350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06" name="rc350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07" name="rc350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08" name="rc350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09" name="rc350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10" name="rc351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11" name="rc351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12" name="rc351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13" name="rc351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14" name="rc351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15" name="rc351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16" name="rc351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17" name="rc351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18" name="rc351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19" name="rc351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20" name="rc352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21" name="rc352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22" name="rc352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23" name="rc352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24" name="rc352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25" name="rc352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26" name="rc352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27" name="rc352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28" name="rc352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29" name="rc352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30" name="rc353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31" name="rc353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32" name="rc353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33" name="rc353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34" name="rc353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35" name="rc353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36" name="rc353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37" name="rc353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38" name="rc353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39" name="rc353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40" name="rc354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41" name="rc354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42" name="rc354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43" name="rc354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44" name="rc354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45" name="rc354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46" name="rc354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47" name="rc354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48" name="rc354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49" name="rc354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50" name="rc355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51" name="rc355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52" name="rc355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53" name="rc355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54" name="rc355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55" name="rc355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56" name="rc355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57" name="rc355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58" name="rc355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59" name="rc355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60" name="rc356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61" name="rc356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62" name="rc356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63" name="rc356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64" name="rc356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65" name="rc356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66" name="rc356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67" name="rc356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68" name="rc356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69" name="rc356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70" name="rc357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71" name="rc357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72" name="rc357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73" name="rc357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74" name="rc357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75" name="rc357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76" name="rc357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77" name="rc357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78" name="rc357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79" name="rc357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80" name="rc358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81" name="rc358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82" name="rc358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83" name="rc358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84" name="rc358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85" name="rc358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86" name="rc358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87" name="rc358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88" name="rc358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89" name="rc358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90" name="rc359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91" name="rc359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92" name="rc359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93" name="rc359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94" name="rc359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95" name="rc359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96" name="rc359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97" name="rc359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98" name="rc359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599" name="rc359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00" name="rc360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01" name="rc360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02" name="rc360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03" name="rc360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04" name="rc360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05" name="rc360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06" name="rc360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07" name="rc360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08" name="rc360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09" name="rc360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10" name="rc361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11" name="rc361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12" name="rc361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13" name="rc361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14" name="rc361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15" name="rc361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16" name="rc361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17" name="rc361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18" name="rc361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19" name="rc361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20" name="rc362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21" name="rc362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22" name="rc362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23" name="rc362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24" name="rc362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25" name="rc362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26" name="rc362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27" name="rc362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28" name="rc362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29" name="rc362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30" name="rc363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31" name="rc363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32" name="rc363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33" name="rc363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34" name="rc363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35" name="rc363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36" name="rc363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37" name="rc363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38" name="rc363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39" name="rc363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40" name="rc364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41" name="rc364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42" name="rc364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43" name="rc364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44" name="rc364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45" name="rc364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46" name="rc364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47" name="rc364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48" name="rc364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49" name="rc364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50" name="rc365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51" name="rc365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52" name="rc365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53" name="rc365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54" name="rc365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55" name="rc365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56" name="rc365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57" name="rc365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58" name="rc365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59" name="rc365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60" name="rc366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61" name="rc366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62" name="rc366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63" name="rc366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64" name="rc366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65" name="rc366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66" name="rc366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67" name="rc366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68" name="rc366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69" name="rc366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70" name="rc367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71" name="rc367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72" name="rc367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73" name="rc367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74" name="rc367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75" name="rc367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76" name="rc367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77" name="rc367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78" name="rc367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79" name="rc367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80" name="rc368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81" name="rc368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82" name="rc368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83" name="rc368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84" name="rc368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85" name="rc368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86" name="rc368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87" name="rc368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88" name="rc368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89" name="rc368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90" name="rc369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91" name="rc369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92" name="rc369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93" name="rc369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94" name="rc369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95" name="rc369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96" name="rc369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97" name="rc369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98" name="rc369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699" name="rc369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700" name="rc370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701" name="rc370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702" name="rc370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703" name="rc370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704" name="rc370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705" name="rc3705"/>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706" name="rc3706"/>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707" name="rc3707"/>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708" name="rc3708"/>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709" name="rc3709"/>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710" name="rc3710"/>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711" name="rc3711"/>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712" name="rc3712"/>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713" name="rc3713"/>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714" name="rc3714"/>
            <p:cNvSpPr/>
            <p:nvPr/>
          </p:nvSpPr>
          <p:spPr>
            <a:xfrm>
              <a:off x="1834889" y="4123776"/>
              <a:ext cx="6894782" cy="94063"/>
            </a:xfrm>
            <a:prstGeom prst="rect">
              <a:avLst/>
            </a:prstGeom>
            <a:noFill/>
            <a:ln w="27101" cap="flat">
              <a:solidFill>
                <a:srgbClr val="000000">
                  <a:alpha val="100000"/>
                </a:srgbClr>
              </a:solidFill>
              <a:prstDash val="solid"/>
              <a:miter/>
            </a:ln>
          </p:spPr>
          <p:txBody>
            <a:bodyPr/>
            <a:lstStyle/>
            <a:p/>
          </p:txBody>
        </p:sp>
        <p:sp>
          <p:nvSpPr>
            <p:cNvPr id="3715" name="tx3715"/>
            <p:cNvSpPr/>
            <p:nvPr/>
          </p:nvSpPr>
          <p:spPr>
            <a:xfrm rot="-2700000">
              <a:off x="188658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3716" name="tx3716"/>
            <p:cNvSpPr/>
            <p:nvPr/>
          </p:nvSpPr>
          <p:spPr>
            <a:xfrm rot="-2700000">
              <a:off x="215176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2001</a:t>
              </a:r>
            </a:p>
          </p:txBody>
        </p:sp>
        <p:sp>
          <p:nvSpPr>
            <p:cNvPr id="3717" name="tx3717"/>
            <p:cNvSpPr/>
            <p:nvPr/>
          </p:nvSpPr>
          <p:spPr>
            <a:xfrm rot="-2700000">
              <a:off x="241695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2002</a:t>
              </a:r>
            </a:p>
          </p:txBody>
        </p:sp>
        <p:sp>
          <p:nvSpPr>
            <p:cNvPr id="3718" name="tx3718"/>
            <p:cNvSpPr/>
            <p:nvPr/>
          </p:nvSpPr>
          <p:spPr>
            <a:xfrm rot="-2700000">
              <a:off x="268213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2003</a:t>
              </a:r>
            </a:p>
          </p:txBody>
        </p:sp>
        <p:sp>
          <p:nvSpPr>
            <p:cNvPr id="3719" name="tx3719"/>
            <p:cNvSpPr/>
            <p:nvPr/>
          </p:nvSpPr>
          <p:spPr>
            <a:xfrm rot="-2700000">
              <a:off x="294731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2004</a:t>
              </a:r>
            </a:p>
          </p:txBody>
        </p:sp>
        <p:sp>
          <p:nvSpPr>
            <p:cNvPr id="3720" name="tx3720"/>
            <p:cNvSpPr/>
            <p:nvPr/>
          </p:nvSpPr>
          <p:spPr>
            <a:xfrm rot="-2700000">
              <a:off x="321250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3721" name="tx3721"/>
            <p:cNvSpPr/>
            <p:nvPr/>
          </p:nvSpPr>
          <p:spPr>
            <a:xfrm rot="-2700000">
              <a:off x="347768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2006</a:t>
              </a:r>
            </a:p>
          </p:txBody>
        </p:sp>
        <p:sp>
          <p:nvSpPr>
            <p:cNvPr id="3722" name="tx3722"/>
            <p:cNvSpPr/>
            <p:nvPr/>
          </p:nvSpPr>
          <p:spPr>
            <a:xfrm rot="-2700000">
              <a:off x="374287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2007</a:t>
              </a:r>
            </a:p>
          </p:txBody>
        </p:sp>
        <p:sp>
          <p:nvSpPr>
            <p:cNvPr id="3723" name="tx3723"/>
            <p:cNvSpPr/>
            <p:nvPr/>
          </p:nvSpPr>
          <p:spPr>
            <a:xfrm rot="-2700000">
              <a:off x="400805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2008</a:t>
              </a:r>
            </a:p>
          </p:txBody>
        </p:sp>
        <p:sp>
          <p:nvSpPr>
            <p:cNvPr id="3724" name="tx3724"/>
            <p:cNvSpPr/>
            <p:nvPr/>
          </p:nvSpPr>
          <p:spPr>
            <a:xfrm rot="-2700000">
              <a:off x="427323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2009</a:t>
              </a:r>
            </a:p>
          </p:txBody>
        </p:sp>
        <p:sp>
          <p:nvSpPr>
            <p:cNvPr id="3725" name="tx3725"/>
            <p:cNvSpPr/>
            <p:nvPr/>
          </p:nvSpPr>
          <p:spPr>
            <a:xfrm rot="-2700000">
              <a:off x="453842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3726" name="tx3726"/>
            <p:cNvSpPr/>
            <p:nvPr/>
          </p:nvSpPr>
          <p:spPr>
            <a:xfrm rot="-2700000">
              <a:off x="4805120" y="944126"/>
              <a:ext cx="30056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2011</a:t>
              </a:r>
            </a:p>
          </p:txBody>
        </p:sp>
        <p:sp>
          <p:nvSpPr>
            <p:cNvPr id="3727" name="tx3727"/>
            <p:cNvSpPr/>
            <p:nvPr/>
          </p:nvSpPr>
          <p:spPr>
            <a:xfrm rot="-2700000">
              <a:off x="506879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2012</a:t>
              </a:r>
            </a:p>
          </p:txBody>
        </p:sp>
        <p:sp>
          <p:nvSpPr>
            <p:cNvPr id="3728" name="tx3728"/>
            <p:cNvSpPr/>
            <p:nvPr/>
          </p:nvSpPr>
          <p:spPr>
            <a:xfrm rot="-2700000">
              <a:off x="533397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2013</a:t>
              </a:r>
            </a:p>
          </p:txBody>
        </p:sp>
        <p:sp>
          <p:nvSpPr>
            <p:cNvPr id="3729" name="tx3729"/>
            <p:cNvSpPr/>
            <p:nvPr/>
          </p:nvSpPr>
          <p:spPr>
            <a:xfrm rot="-2700000">
              <a:off x="559915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2014</a:t>
              </a:r>
            </a:p>
          </p:txBody>
        </p:sp>
        <p:sp>
          <p:nvSpPr>
            <p:cNvPr id="3730" name="tx3730"/>
            <p:cNvSpPr/>
            <p:nvPr/>
          </p:nvSpPr>
          <p:spPr>
            <a:xfrm rot="-2700000">
              <a:off x="586434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3731" name="tx3731"/>
            <p:cNvSpPr/>
            <p:nvPr/>
          </p:nvSpPr>
          <p:spPr>
            <a:xfrm rot="-2700000">
              <a:off x="612952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2016</a:t>
              </a:r>
            </a:p>
          </p:txBody>
        </p:sp>
        <p:sp>
          <p:nvSpPr>
            <p:cNvPr id="3732" name="tx3732"/>
            <p:cNvSpPr/>
            <p:nvPr/>
          </p:nvSpPr>
          <p:spPr>
            <a:xfrm rot="-2700000">
              <a:off x="639471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2017</a:t>
              </a:r>
            </a:p>
          </p:txBody>
        </p:sp>
        <p:sp>
          <p:nvSpPr>
            <p:cNvPr id="3733" name="tx3733"/>
            <p:cNvSpPr/>
            <p:nvPr/>
          </p:nvSpPr>
          <p:spPr>
            <a:xfrm rot="-2700000">
              <a:off x="665989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2018</a:t>
              </a:r>
            </a:p>
          </p:txBody>
        </p:sp>
        <p:sp>
          <p:nvSpPr>
            <p:cNvPr id="3734" name="tx3734"/>
            <p:cNvSpPr/>
            <p:nvPr/>
          </p:nvSpPr>
          <p:spPr>
            <a:xfrm rot="-2700000">
              <a:off x="692507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3735" name="tx3735"/>
            <p:cNvSpPr/>
            <p:nvPr/>
          </p:nvSpPr>
          <p:spPr>
            <a:xfrm rot="-2700000">
              <a:off x="719026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3736" name="tx3736"/>
            <p:cNvSpPr/>
            <p:nvPr/>
          </p:nvSpPr>
          <p:spPr>
            <a:xfrm rot="-2700000">
              <a:off x="745544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3737" name="tx3737"/>
            <p:cNvSpPr/>
            <p:nvPr/>
          </p:nvSpPr>
          <p:spPr>
            <a:xfrm rot="-2700000">
              <a:off x="772063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3738" name="tx3738"/>
            <p:cNvSpPr/>
            <p:nvPr/>
          </p:nvSpPr>
          <p:spPr>
            <a:xfrm rot="-2700000">
              <a:off x="798581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3739" name="tx3739"/>
            <p:cNvSpPr/>
            <p:nvPr/>
          </p:nvSpPr>
          <p:spPr>
            <a:xfrm rot="-2700000">
              <a:off x="825099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3740" name="tx3740"/>
            <p:cNvSpPr/>
            <p:nvPr/>
          </p:nvSpPr>
          <p:spPr>
            <a:xfrm rot="-2700000">
              <a:off x="851618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3741" name="tx3741"/>
            <p:cNvSpPr/>
            <p:nvPr/>
          </p:nvSpPr>
          <p:spPr>
            <a:xfrm>
              <a:off x="1239885" y="5634673"/>
              <a:ext cx="18763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CAR</a:t>
              </a:r>
            </a:p>
          </p:txBody>
        </p:sp>
        <p:sp>
          <p:nvSpPr>
            <p:cNvPr id="3742" name="tx3742"/>
            <p:cNvSpPr/>
            <p:nvPr/>
          </p:nvSpPr>
          <p:spPr>
            <a:xfrm>
              <a:off x="938133" y="5540610"/>
              <a:ext cx="48938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Madagascar</a:t>
              </a:r>
            </a:p>
          </p:txBody>
        </p:sp>
        <p:sp>
          <p:nvSpPr>
            <p:cNvPr id="3743" name="tx3743"/>
            <p:cNvSpPr/>
            <p:nvPr/>
          </p:nvSpPr>
          <p:spPr>
            <a:xfrm>
              <a:off x="1200109" y="5446547"/>
              <a:ext cx="22741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Benin</a:t>
              </a:r>
            </a:p>
          </p:txBody>
        </p:sp>
        <p:sp>
          <p:nvSpPr>
            <p:cNvPr id="3744" name="tx3744"/>
            <p:cNvSpPr/>
            <p:nvPr/>
          </p:nvSpPr>
          <p:spPr>
            <a:xfrm>
              <a:off x="1234947" y="5352483"/>
              <a:ext cx="19257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DRC</a:t>
              </a:r>
            </a:p>
          </p:txBody>
        </p:sp>
        <p:sp>
          <p:nvSpPr>
            <p:cNvPr id="3745" name="tx3745"/>
            <p:cNvSpPr/>
            <p:nvPr/>
          </p:nvSpPr>
          <p:spPr>
            <a:xfrm>
              <a:off x="1145793" y="5258420"/>
              <a:ext cx="2817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Nigeria</a:t>
              </a:r>
            </a:p>
          </p:txBody>
        </p:sp>
        <p:sp>
          <p:nvSpPr>
            <p:cNvPr id="3746" name="tx3746"/>
            <p:cNvSpPr/>
            <p:nvPr/>
          </p:nvSpPr>
          <p:spPr>
            <a:xfrm>
              <a:off x="1160515" y="5164357"/>
              <a:ext cx="2670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Gabon</a:t>
              </a:r>
            </a:p>
          </p:txBody>
        </p:sp>
        <p:sp>
          <p:nvSpPr>
            <p:cNvPr id="3747" name="tx3747"/>
            <p:cNvSpPr/>
            <p:nvPr/>
          </p:nvSpPr>
          <p:spPr>
            <a:xfrm>
              <a:off x="928349" y="5070293"/>
              <a:ext cx="18781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Cote</a:t>
              </a:r>
            </a:p>
          </p:txBody>
        </p:sp>
        <p:sp>
          <p:nvSpPr>
            <p:cNvPr id="3748" name="tx3748"/>
            <p:cNvSpPr/>
            <p:nvPr/>
          </p:nvSpPr>
          <p:spPr>
            <a:xfrm>
              <a:off x="1140855" y="5070293"/>
              <a:ext cx="28666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d’Ivoire</a:t>
              </a:r>
            </a:p>
          </p:txBody>
        </p:sp>
        <p:sp>
          <p:nvSpPr>
            <p:cNvPr id="3749" name="tx3749"/>
            <p:cNvSpPr/>
            <p:nvPr/>
          </p:nvSpPr>
          <p:spPr>
            <a:xfrm>
              <a:off x="1140764" y="4976230"/>
              <a:ext cx="28675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Guinea</a:t>
              </a:r>
            </a:p>
          </p:txBody>
        </p:sp>
        <p:sp>
          <p:nvSpPr>
            <p:cNvPr id="3750" name="tx3750"/>
            <p:cNvSpPr/>
            <p:nvPr/>
          </p:nvSpPr>
          <p:spPr>
            <a:xfrm>
              <a:off x="715659" y="4882167"/>
              <a:ext cx="40041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Equatorial</a:t>
              </a:r>
            </a:p>
          </p:txBody>
        </p:sp>
        <p:sp>
          <p:nvSpPr>
            <p:cNvPr id="3751" name="tx3751"/>
            <p:cNvSpPr/>
            <p:nvPr/>
          </p:nvSpPr>
          <p:spPr>
            <a:xfrm>
              <a:off x="1140764" y="4882167"/>
              <a:ext cx="28675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Guinea</a:t>
              </a:r>
            </a:p>
          </p:txBody>
        </p:sp>
        <p:sp>
          <p:nvSpPr>
            <p:cNvPr id="3752" name="tx3752"/>
            <p:cNvSpPr/>
            <p:nvPr/>
          </p:nvSpPr>
          <p:spPr>
            <a:xfrm>
              <a:off x="918382" y="4788103"/>
              <a:ext cx="5091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Mozambique</a:t>
              </a:r>
            </a:p>
          </p:txBody>
        </p:sp>
        <p:sp>
          <p:nvSpPr>
            <p:cNvPr id="3753" name="tx3753"/>
            <p:cNvSpPr/>
            <p:nvPr/>
          </p:nvSpPr>
          <p:spPr>
            <a:xfrm>
              <a:off x="943254" y="4694040"/>
              <a:ext cx="232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South</a:t>
              </a:r>
            </a:p>
          </p:txBody>
        </p:sp>
        <p:sp>
          <p:nvSpPr>
            <p:cNvPr id="3754" name="tx3754"/>
            <p:cNvSpPr/>
            <p:nvPr/>
          </p:nvSpPr>
          <p:spPr>
            <a:xfrm>
              <a:off x="1200291" y="4694040"/>
              <a:ext cx="2272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Africa</a:t>
              </a:r>
            </a:p>
          </p:txBody>
        </p:sp>
        <p:sp>
          <p:nvSpPr>
            <p:cNvPr id="3755" name="tx3755"/>
            <p:cNvSpPr/>
            <p:nvPr/>
          </p:nvSpPr>
          <p:spPr>
            <a:xfrm>
              <a:off x="1264482" y="4599977"/>
              <a:ext cx="163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Mali</a:t>
              </a:r>
            </a:p>
          </p:txBody>
        </p:sp>
        <p:sp>
          <p:nvSpPr>
            <p:cNvPr id="3756" name="tx3756"/>
            <p:cNvSpPr/>
            <p:nvPr/>
          </p:nvSpPr>
          <p:spPr>
            <a:xfrm>
              <a:off x="1214922" y="4505913"/>
              <a:ext cx="2125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Chad</a:t>
              </a:r>
            </a:p>
          </p:txBody>
        </p:sp>
        <p:sp>
          <p:nvSpPr>
            <p:cNvPr id="3757" name="tx3757"/>
            <p:cNvSpPr/>
            <p:nvPr/>
          </p:nvSpPr>
          <p:spPr>
            <a:xfrm>
              <a:off x="844316" y="4411850"/>
              <a:ext cx="5832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Guinea-Bissau</a:t>
              </a:r>
            </a:p>
          </p:txBody>
        </p:sp>
        <p:sp>
          <p:nvSpPr>
            <p:cNvPr id="3758" name="tx3758"/>
            <p:cNvSpPr/>
            <p:nvPr/>
          </p:nvSpPr>
          <p:spPr>
            <a:xfrm>
              <a:off x="1066789" y="4317787"/>
              <a:ext cx="36073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Comoros</a:t>
              </a:r>
            </a:p>
          </p:txBody>
        </p:sp>
        <p:sp>
          <p:nvSpPr>
            <p:cNvPr id="3759" name="tx3759"/>
            <p:cNvSpPr/>
            <p:nvPr/>
          </p:nvSpPr>
          <p:spPr>
            <a:xfrm>
              <a:off x="1150640" y="4223723"/>
              <a:ext cx="27688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Angola</a:t>
              </a:r>
            </a:p>
          </p:txBody>
        </p:sp>
        <p:sp>
          <p:nvSpPr>
            <p:cNvPr id="3760" name="tx3760"/>
            <p:cNvSpPr/>
            <p:nvPr/>
          </p:nvSpPr>
          <p:spPr>
            <a:xfrm>
              <a:off x="1244823" y="4129614"/>
              <a:ext cx="182697" cy="63642"/>
            </a:xfrm>
            <a:prstGeom prst="rect">
              <a:avLst/>
            </a:prstGeom>
            <a:noFill/>
          </p:spPr>
          <p:txBody>
            <a:bodyPr lIns="0" rIns="0" tIns="0" bIns="0" anchorCtr="1" anchor="ctr" wrap="none"/>
            <a:lstStyle/>
            <a:p>
              <a:pPr algn="l" marL="0" marR="0" indent="0">
                <a:spcBef>
                  <a:spcPts val="0"/>
                </a:spcBef>
                <a:spcAft>
                  <a:spcPts val="0"/>
                </a:spcAft>
              </a:pPr>
              <a:r>
                <a:rPr sz="700" i="0" b="1">
                  <a:solidFill>
                    <a:srgbClr val="4D4D4D">
                      <a:alpha val="100000"/>
                    </a:srgbClr>
                  </a:solidFill>
                  <a:latin typeface="Arial"/>
                  <a:cs typeface="Arial"/>
                </a:rPr>
                <a:t>AFR</a:t>
              </a:r>
            </a:p>
          </p:txBody>
        </p:sp>
        <p:sp>
          <p:nvSpPr>
            <p:cNvPr id="3761" name="tx3761"/>
            <p:cNvSpPr/>
            <p:nvPr/>
          </p:nvSpPr>
          <p:spPr>
            <a:xfrm>
              <a:off x="913353" y="4035597"/>
              <a:ext cx="232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South</a:t>
              </a:r>
            </a:p>
          </p:txBody>
        </p:sp>
        <p:sp>
          <p:nvSpPr>
            <p:cNvPr id="3762" name="tx3762"/>
            <p:cNvSpPr/>
            <p:nvPr/>
          </p:nvSpPr>
          <p:spPr>
            <a:xfrm>
              <a:off x="1170391" y="4035597"/>
              <a:ext cx="25712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Sudan</a:t>
              </a:r>
            </a:p>
          </p:txBody>
        </p:sp>
        <p:sp>
          <p:nvSpPr>
            <p:cNvPr id="3763" name="tx3763"/>
            <p:cNvSpPr/>
            <p:nvPr/>
          </p:nvSpPr>
          <p:spPr>
            <a:xfrm>
              <a:off x="1012291" y="3941533"/>
              <a:ext cx="41522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Cameroon</a:t>
              </a:r>
            </a:p>
          </p:txBody>
        </p:sp>
        <p:sp>
          <p:nvSpPr>
            <p:cNvPr id="3764" name="tx3764"/>
            <p:cNvSpPr/>
            <p:nvPr/>
          </p:nvSpPr>
          <p:spPr>
            <a:xfrm>
              <a:off x="1106200" y="3847470"/>
              <a:ext cx="32132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Ethiopia</a:t>
              </a:r>
            </a:p>
          </p:txBody>
        </p:sp>
        <p:sp>
          <p:nvSpPr>
            <p:cNvPr id="3765" name="tx3765"/>
            <p:cNvSpPr/>
            <p:nvPr/>
          </p:nvSpPr>
          <p:spPr>
            <a:xfrm>
              <a:off x="1116167" y="3753407"/>
              <a:ext cx="31135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Gambia</a:t>
              </a:r>
            </a:p>
          </p:txBody>
        </p:sp>
        <p:sp>
          <p:nvSpPr>
            <p:cNvPr id="3766" name="tx3766"/>
            <p:cNvSpPr/>
            <p:nvPr/>
          </p:nvSpPr>
          <p:spPr>
            <a:xfrm>
              <a:off x="1111046" y="3659343"/>
              <a:ext cx="31647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Lesotho</a:t>
              </a:r>
            </a:p>
          </p:txBody>
        </p:sp>
        <p:sp>
          <p:nvSpPr>
            <p:cNvPr id="3767" name="tx3767"/>
            <p:cNvSpPr/>
            <p:nvPr/>
          </p:nvSpPr>
          <p:spPr>
            <a:xfrm>
              <a:off x="1175420" y="3565280"/>
              <a:ext cx="25210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Kenya</a:t>
              </a:r>
            </a:p>
          </p:txBody>
        </p:sp>
        <p:sp>
          <p:nvSpPr>
            <p:cNvPr id="3768" name="tx3768"/>
            <p:cNvSpPr/>
            <p:nvPr/>
          </p:nvSpPr>
          <p:spPr>
            <a:xfrm>
              <a:off x="1234673" y="3471217"/>
              <a:ext cx="1928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Togo</a:t>
              </a:r>
            </a:p>
          </p:txBody>
        </p:sp>
        <p:sp>
          <p:nvSpPr>
            <p:cNvPr id="3769" name="tx3769"/>
            <p:cNvSpPr/>
            <p:nvPr/>
          </p:nvSpPr>
          <p:spPr>
            <a:xfrm>
              <a:off x="1215013" y="3377154"/>
              <a:ext cx="21250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Niger</a:t>
              </a:r>
            </a:p>
          </p:txBody>
        </p:sp>
        <p:sp>
          <p:nvSpPr>
            <p:cNvPr id="3770" name="tx3770"/>
            <p:cNvSpPr/>
            <p:nvPr/>
          </p:nvSpPr>
          <p:spPr>
            <a:xfrm>
              <a:off x="1160515" y="3283090"/>
              <a:ext cx="2670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Liberia</a:t>
              </a:r>
            </a:p>
          </p:txBody>
        </p:sp>
        <p:sp>
          <p:nvSpPr>
            <p:cNvPr id="3771" name="tx3771"/>
            <p:cNvSpPr/>
            <p:nvPr/>
          </p:nvSpPr>
          <p:spPr>
            <a:xfrm>
              <a:off x="1037071" y="3189027"/>
              <a:ext cx="39044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Botswana</a:t>
              </a:r>
            </a:p>
          </p:txBody>
        </p:sp>
        <p:sp>
          <p:nvSpPr>
            <p:cNvPr id="3772" name="tx3772"/>
            <p:cNvSpPr/>
            <p:nvPr/>
          </p:nvSpPr>
          <p:spPr>
            <a:xfrm>
              <a:off x="1071544" y="3094964"/>
              <a:ext cx="35597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Tanzania</a:t>
              </a:r>
            </a:p>
          </p:txBody>
        </p:sp>
        <p:sp>
          <p:nvSpPr>
            <p:cNvPr id="3773" name="tx3773"/>
            <p:cNvSpPr/>
            <p:nvPr/>
          </p:nvSpPr>
          <p:spPr>
            <a:xfrm>
              <a:off x="1101353" y="3000900"/>
              <a:ext cx="32616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Namibia</a:t>
              </a:r>
            </a:p>
          </p:txBody>
        </p:sp>
        <p:sp>
          <p:nvSpPr>
            <p:cNvPr id="3774" name="tx3774"/>
            <p:cNvSpPr/>
            <p:nvPr/>
          </p:nvSpPr>
          <p:spPr>
            <a:xfrm>
              <a:off x="1165453" y="2906837"/>
              <a:ext cx="26206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Congo</a:t>
              </a:r>
            </a:p>
          </p:txBody>
        </p:sp>
        <p:sp>
          <p:nvSpPr>
            <p:cNvPr id="3775" name="tx3775"/>
            <p:cNvSpPr/>
            <p:nvPr/>
          </p:nvSpPr>
          <p:spPr>
            <a:xfrm>
              <a:off x="1121013" y="2812774"/>
              <a:ext cx="30650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Burundi</a:t>
              </a:r>
            </a:p>
          </p:txBody>
        </p:sp>
        <p:sp>
          <p:nvSpPr>
            <p:cNvPr id="3776" name="tx3776"/>
            <p:cNvSpPr/>
            <p:nvPr/>
          </p:nvSpPr>
          <p:spPr>
            <a:xfrm>
              <a:off x="508182" y="2718710"/>
              <a:ext cx="15819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Sao</a:t>
              </a:r>
            </a:p>
          </p:txBody>
        </p:sp>
        <p:sp>
          <p:nvSpPr>
            <p:cNvPr id="3777" name="tx3777"/>
            <p:cNvSpPr/>
            <p:nvPr/>
          </p:nvSpPr>
          <p:spPr>
            <a:xfrm>
              <a:off x="691062" y="2718710"/>
              <a:ext cx="21744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Tome</a:t>
              </a:r>
            </a:p>
          </p:txBody>
        </p:sp>
        <p:sp>
          <p:nvSpPr>
            <p:cNvPr id="3778" name="tx3778"/>
            <p:cNvSpPr/>
            <p:nvPr/>
          </p:nvSpPr>
          <p:spPr>
            <a:xfrm>
              <a:off x="933195" y="2718710"/>
              <a:ext cx="14840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and</a:t>
              </a:r>
            </a:p>
          </p:txBody>
        </p:sp>
        <p:sp>
          <p:nvSpPr>
            <p:cNvPr id="3779" name="tx3779"/>
            <p:cNvSpPr/>
            <p:nvPr/>
          </p:nvSpPr>
          <p:spPr>
            <a:xfrm>
              <a:off x="1106291" y="2718710"/>
              <a:ext cx="3212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Principe</a:t>
              </a:r>
            </a:p>
          </p:txBody>
        </p:sp>
        <p:sp>
          <p:nvSpPr>
            <p:cNvPr id="3780" name="tx3780"/>
            <p:cNvSpPr/>
            <p:nvPr/>
          </p:nvSpPr>
          <p:spPr>
            <a:xfrm>
              <a:off x="1150822" y="2624647"/>
              <a:ext cx="2766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Malawi</a:t>
              </a:r>
            </a:p>
          </p:txBody>
        </p:sp>
        <p:sp>
          <p:nvSpPr>
            <p:cNvPr id="3781" name="tx3781"/>
            <p:cNvSpPr/>
            <p:nvPr/>
          </p:nvSpPr>
          <p:spPr>
            <a:xfrm>
              <a:off x="1096507" y="2530584"/>
              <a:ext cx="33101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Eswatini</a:t>
              </a:r>
            </a:p>
          </p:txBody>
        </p:sp>
        <p:sp>
          <p:nvSpPr>
            <p:cNvPr id="3782" name="tx3782"/>
            <p:cNvSpPr/>
            <p:nvPr/>
          </p:nvSpPr>
          <p:spPr>
            <a:xfrm>
              <a:off x="903660" y="2436520"/>
              <a:ext cx="30147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Burkina</a:t>
              </a:r>
            </a:p>
          </p:txBody>
        </p:sp>
        <p:sp>
          <p:nvSpPr>
            <p:cNvPr id="3783" name="tx3783"/>
            <p:cNvSpPr/>
            <p:nvPr/>
          </p:nvSpPr>
          <p:spPr>
            <a:xfrm>
              <a:off x="1229827" y="2436520"/>
              <a:ext cx="19769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Faso</a:t>
              </a:r>
            </a:p>
          </p:txBody>
        </p:sp>
        <p:sp>
          <p:nvSpPr>
            <p:cNvPr id="3784" name="tx3784"/>
            <p:cNvSpPr/>
            <p:nvPr/>
          </p:nvSpPr>
          <p:spPr>
            <a:xfrm>
              <a:off x="1017320" y="2342457"/>
              <a:ext cx="41019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Zimbabwe</a:t>
              </a:r>
            </a:p>
          </p:txBody>
        </p:sp>
        <p:sp>
          <p:nvSpPr>
            <p:cNvPr id="3785" name="tx3785"/>
            <p:cNvSpPr/>
            <p:nvPr/>
          </p:nvSpPr>
          <p:spPr>
            <a:xfrm>
              <a:off x="918291" y="2248394"/>
              <a:ext cx="23719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Sierra</a:t>
              </a:r>
            </a:p>
          </p:txBody>
        </p:sp>
        <p:sp>
          <p:nvSpPr>
            <p:cNvPr id="3786" name="tx3786"/>
            <p:cNvSpPr/>
            <p:nvPr/>
          </p:nvSpPr>
          <p:spPr>
            <a:xfrm>
              <a:off x="1180175" y="2248394"/>
              <a:ext cx="24734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Leone</a:t>
              </a:r>
            </a:p>
          </p:txBody>
        </p:sp>
        <p:sp>
          <p:nvSpPr>
            <p:cNvPr id="3787" name="tx3787"/>
            <p:cNvSpPr/>
            <p:nvPr/>
          </p:nvSpPr>
          <p:spPr>
            <a:xfrm>
              <a:off x="1130980" y="2154330"/>
              <a:ext cx="29653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Zambia</a:t>
              </a:r>
            </a:p>
          </p:txBody>
        </p:sp>
        <p:sp>
          <p:nvSpPr>
            <p:cNvPr id="3788" name="tx3788"/>
            <p:cNvSpPr/>
            <p:nvPr/>
          </p:nvSpPr>
          <p:spPr>
            <a:xfrm>
              <a:off x="1115984" y="2060267"/>
              <a:ext cx="31153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Uganda</a:t>
              </a:r>
            </a:p>
          </p:txBody>
        </p:sp>
        <p:sp>
          <p:nvSpPr>
            <p:cNvPr id="3789" name="tx3789"/>
            <p:cNvSpPr/>
            <p:nvPr/>
          </p:nvSpPr>
          <p:spPr>
            <a:xfrm>
              <a:off x="1101171" y="1966204"/>
              <a:ext cx="326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Senegal</a:t>
              </a:r>
            </a:p>
          </p:txBody>
        </p:sp>
        <p:sp>
          <p:nvSpPr>
            <p:cNvPr id="3790" name="tx3790"/>
            <p:cNvSpPr/>
            <p:nvPr/>
          </p:nvSpPr>
          <p:spPr>
            <a:xfrm>
              <a:off x="1101262" y="1872140"/>
              <a:ext cx="32625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Rwanda</a:t>
              </a:r>
            </a:p>
          </p:txBody>
        </p:sp>
        <p:sp>
          <p:nvSpPr>
            <p:cNvPr id="3791" name="tx3791"/>
            <p:cNvSpPr/>
            <p:nvPr/>
          </p:nvSpPr>
          <p:spPr>
            <a:xfrm>
              <a:off x="1012291" y="1778077"/>
              <a:ext cx="41522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Mauritania</a:t>
              </a:r>
            </a:p>
          </p:txBody>
        </p:sp>
        <p:sp>
          <p:nvSpPr>
            <p:cNvPr id="3792" name="tx3792"/>
            <p:cNvSpPr/>
            <p:nvPr/>
          </p:nvSpPr>
          <p:spPr>
            <a:xfrm>
              <a:off x="1160515" y="1684014"/>
              <a:ext cx="2670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Ghana</a:t>
              </a:r>
            </a:p>
          </p:txBody>
        </p:sp>
        <p:sp>
          <p:nvSpPr>
            <p:cNvPr id="3793" name="tx3793"/>
            <p:cNvSpPr/>
            <p:nvPr/>
          </p:nvSpPr>
          <p:spPr>
            <a:xfrm>
              <a:off x="1165636" y="1589950"/>
              <a:ext cx="26188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Eritrea</a:t>
              </a:r>
            </a:p>
          </p:txBody>
        </p:sp>
        <p:sp>
          <p:nvSpPr>
            <p:cNvPr id="3794" name="tx3794"/>
            <p:cNvSpPr/>
            <p:nvPr/>
          </p:nvSpPr>
          <p:spPr>
            <a:xfrm>
              <a:off x="957884" y="1495887"/>
              <a:ext cx="2125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Cabo</a:t>
              </a:r>
            </a:p>
          </p:txBody>
        </p:sp>
        <p:sp>
          <p:nvSpPr>
            <p:cNvPr id="3795" name="tx3795"/>
            <p:cNvSpPr/>
            <p:nvPr/>
          </p:nvSpPr>
          <p:spPr>
            <a:xfrm>
              <a:off x="1195171" y="1495887"/>
              <a:ext cx="232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Verde</a:t>
              </a:r>
            </a:p>
          </p:txBody>
        </p:sp>
        <p:sp>
          <p:nvSpPr>
            <p:cNvPr id="3796" name="tx3796"/>
            <p:cNvSpPr/>
            <p:nvPr/>
          </p:nvSpPr>
          <p:spPr>
            <a:xfrm>
              <a:off x="1150731" y="1401824"/>
              <a:ext cx="27678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Algeria</a:t>
              </a:r>
            </a:p>
          </p:txBody>
        </p:sp>
        <p:sp>
          <p:nvSpPr>
            <p:cNvPr id="3797" name="tx3797"/>
            <p:cNvSpPr/>
            <p:nvPr/>
          </p:nvSpPr>
          <p:spPr>
            <a:xfrm>
              <a:off x="1066789" y="1307760"/>
              <a:ext cx="36073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Mauritius</a:t>
              </a:r>
            </a:p>
          </p:txBody>
        </p:sp>
        <p:sp>
          <p:nvSpPr>
            <p:cNvPr id="3798" name="tx3798"/>
            <p:cNvSpPr/>
            <p:nvPr/>
          </p:nvSpPr>
          <p:spPr>
            <a:xfrm>
              <a:off x="997569" y="1213697"/>
              <a:ext cx="42995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Seychelles</a:t>
              </a:r>
            </a:p>
          </p:txBody>
        </p:sp>
        <p:sp>
          <p:nvSpPr>
            <p:cNvPr id="3799" name="tx3799"/>
            <p:cNvSpPr/>
            <p:nvPr/>
          </p:nvSpPr>
          <p:spPr>
            <a:xfrm>
              <a:off x="3376484" y="6087286"/>
              <a:ext cx="158200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a:t>
              </a:r>
            </a:p>
          </p:txBody>
        </p:sp>
        <p:pic>
          <p:nvPicPr>
            <p:cNvPr id="3800" name="pic3800"/>
            <p:cNvPicPr/>
            <p:nvPr/>
          </p:nvPicPr>
          <p:blipFill>
            <a:blip r:embed="rId2" cstate="print"/>
            <a:stretch>
              <a:fillRect/>
            </a:stretch>
          </p:blipFill>
          <p:spPr>
            <a:xfrm>
              <a:off x="5028076" y="5941026"/>
              <a:ext cx="2160000" cy="219455"/>
            </a:xfrm>
            <a:prstGeom prst="rect">
              <a:avLst/>
            </a:prstGeom>
          </p:spPr>
        </p:pic>
        <p:sp>
          <p:nvSpPr>
            <p:cNvPr id="3801" name="pl3801"/>
            <p:cNvSpPr/>
            <p:nvPr/>
          </p:nvSpPr>
          <p:spPr>
            <a:xfrm>
              <a:off x="503167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802" name="pl3802"/>
            <p:cNvSpPr/>
            <p:nvPr/>
          </p:nvSpPr>
          <p:spPr>
            <a:xfrm>
              <a:off x="632335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803" name="pl3803"/>
            <p:cNvSpPr/>
            <p:nvPr/>
          </p:nvSpPr>
          <p:spPr>
            <a:xfrm>
              <a:off x="653863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804" name="pl3804"/>
            <p:cNvSpPr/>
            <p:nvPr/>
          </p:nvSpPr>
          <p:spPr>
            <a:xfrm>
              <a:off x="675391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805" name="pl3805"/>
            <p:cNvSpPr/>
            <p:nvPr/>
          </p:nvSpPr>
          <p:spPr>
            <a:xfrm>
              <a:off x="696919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806" name="pl3806"/>
            <p:cNvSpPr/>
            <p:nvPr/>
          </p:nvSpPr>
          <p:spPr>
            <a:xfrm>
              <a:off x="718447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807" name="pl3807"/>
            <p:cNvSpPr/>
            <p:nvPr/>
          </p:nvSpPr>
          <p:spPr>
            <a:xfrm>
              <a:off x="503167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808" name="pl3808"/>
            <p:cNvSpPr/>
            <p:nvPr/>
          </p:nvSpPr>
          <p:spPr>
            <a:xfrm>
              <a:off x="632335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809" name="pl3809"/>
            <p:cNvSpPr/>
            <p:nvPr/>
          </p:nvSpPr>
          <p:spPr>
            <a:xfrm>
              <a:off x="653863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810" name="pl3810"/>
            <p:cNvSpPr/>
            <p:nvPr/>
          </p:nvSpPr>
          <p:spPr>
            <a:xfrm>
              <a:off x="675391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811" name="pl3811"/>
            <p:cNvSpPr/>
            <p:nvPr/>
          </p:nvSpPr>
          <p:spPr>
            <a:xfrm>
              <a:off x="696919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812" name="pl3812"/>
            <p:cNvSpPr/>
            <p:nvPr/>
          </p:nvSpPr>
          <p:spPr>
            <a:xfrm>
              <a:off x="718447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813" name="tx3813"/>
            <p:cNvSpPr/>
            <p:nvPr/>
          </p:nvSpPr>
          <p:spPr>
            <a:xfrm>
              <a:off x="5000587" y="623007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0</a:t>
              </a:r>
            </a:p>
          </p:txBody>
        </p:sp>
        <p:sp>
          <p:nvSpPr>
            <p:cNvPr id="3814" name="tx3814"/>
            <p:cNvSpPr/>
            <p:nvPr/>
          </p:nvSpPr>
          <p:spPr>
            <a:xfrm>
              <a:off x="6261177"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a:t>
              </a:r>
            </a:p>
          </p:txBody>
        </p:sp>
        <p:sp>
          <p:nvSpPr>
            <p:cNvPr id="3815" name="tx3815"/>
            <p:cNvSpPr/>
            <p:nvPr/>
          </p:nvSpPr>
          <p:spPr>
            <a:xfrm>
              <a:off x="6476457"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a:t>
              </a:r>
            </a:p>
          </p:txBody>
        </p:sp>
        <p:sp>
          <p:nvSpPr>
            <p:cNvPr id="3816" name="tx3816"/>
            <p:cNvSpPr/>
            <p:nvPr/>
          </p:nvSpPr>
          <p:spPr>
            <a:xfrm>
              <a:off x="6691737"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a:t>
              </a:r>
            </a:p>
          </p:txBody>
        </p:sp>
        <p:sp>
          <p:nvSpPr>
            <p:cNvPr id="3817" name="tx3817"/>
            <p:cNvSpPr/>
            <p:nvPr/>
          </p:nvSpPr>
          <p:spPr>
            <a:xfrm>
              <a:off x="6907017"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a:t>
              </a:r>
            </a:p>
          </p:txBody>
        </p:sp>
        <p:sp>
          <p:nvSpPr>
            <p:cNvPr id="3818" name="tx3818"/>
            <p:cNvSpPr/>
            <p:nvPr/>
          </p:nvSpPr>
          <p:spPr>
            <a:xfrm>
              <a:off x="7091208" y="6230071"/>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100</a:t>
              </a:r>
            </a:p>
          </p:txBody>
        </p:sp>
        <p:sp>
          <p:nvSpPr>
            <p:cNvPr id="3819" name="tx3819"/>
            <p:cNvSpPr/>
            <p:nvPr/>
          </p:nvSpPr>
          <p:spPr>
            <a:xfrm>
              <a:off x="1490150" y="435349"/>
              <a:ext cx="3367826"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MCV1 coverage, by country, AFR, 2000-2025</a:t>
              </a:r>
            </a:p>
          </p:txBody>
        </p:sp>
        <p:sp>
          <p:nvSpPr>
            <p:cNvPr id="3820" name="tx3820"/>
            <p:cNvSpPr/>
            <p:nvPr/>
          </p:nvSpPr>
          <p:spPr>
            <a:xfrm>
              <a:off x="4912427" y="64727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3821" name="tx3821"/>
            <p:cNvSpPr/>
            <p:nvPr/>
          </p:nvSpPr>
          <p:spPr>
            <a:xfrm>
              <a:off x="5898608" y="6593460"/>
              <a:ext cx="3175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Countries ordered based on descending coverage in 2025</a:t>
              </a:r>
            </a:p>
          </p:txBody>
        </p:sp>
      </p:grpSp>
      <p:sp>
        <p:nvSpPr>
          <p:cNvPr id="382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heatmap shows MCV1 coverage, by region and year. Red indicates low coverage (&lt;60%) and green indicates high coverage (≥90%). The changing colour gradient can be used to tracked changes in coverage over time and recovery from pandemic-related disruptions where applicable.</a:t>
            </a: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79" cy="5486400"/>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11338" y="3556194"/>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 name="pl6"/>
            <p:cNvSpPr/>
            <p:nvPr/>
          </p:nvSpPr>
          <p:spPr>
            <a:xfrm>
              <a:off x="911338" y="3154553"/>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7" name="pl7"/>
            <p:cNvSpPr/>
            <p:nvPr/>
          </p:nvSpPr>
          <p:spPr>
            <a:xfrm>
              <a:off x="911338" y="2752911"/>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8" name="pl8"/>
            <p:cNvSpPr/>
            <p:nvPr/>
          </p:nvSpPr>
          <p:spPr>
            <a:xfrm>
              <a:off x="911338" y="2351270"/>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9" name="pl9"/>
            <p:cNvSpPr/>
            <p:nvPr/>
          </p:nvSpPr>
          <p:spPr>
            <a:xfrm>
              <a:off x="911338" y="1949629"/>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10" name="pl10"/>
            <p:cNvSpPr/>
            <p:nvPr/>
          </p:nvSpPr>
          <p:spPr>
            <a:xfrm>
              <a:off x="911338" y="3757014"/>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1" name="pl11"/>
            <p:cNvSpPr/>
            <p:nvPr/>
          </p:nvSpPr>
          <p:spPr>
            <a:xfrm>
              <a:off x="911338" y="3355373"/>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2" name="pl12"/>
            <p:cNvSpPr/>
            <p:nvPr/>
          </p:nvSpPr>
          <p:spPr>
            <a:xfrm>
              <a:off x="911338" y="2953732"/>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3" name="pl13"/>
            <p:cNvSpPr/>
            <p:nvPr/>
          </p:nvSpPr>
          <p:spPr>
            <a:xfrm>
              <a:off x="911338" y="2552091"/>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4" name="pl14"/>
            <p:cNvSpPr/>
            <p:nvPr/>
          </p:nvSpPr>
          <p:spPr>
            <a:xfrm>
              <a:off x="911338" y="2150450"/>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5" name="pl15"/>
            <p:cNvSpPr/>
            <p:nvPr/>
          </p:nvSpPr>
          <p:spPr>
            <a:xfrm>
              <a:off x="911338" y="1748808"/>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6" name="pl16"/>
            <p:cNvSpPr/>
            <p:nvPr/>
          </p:nvSpPr>
          <p:spPr>
            <a:xfrm>
              <a:off x="1083054"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769917"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2456780"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3143643"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3693134"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4517369"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1083054" y="2873404"/>
              <a:ext cx="3434315" cy="883610"/>
            </a:xfrm>
            <a:custGeom>
              <a:avLst/>
              <a:pathLst>
                <a:path w="3434315" h="883610">
                  <a:moveTo>
                    <a:pt x="0" y="883610"/>
                  </a:moveTo>
                  <a:lnTo>
                    <a:pt x="137372" y="763118"/>
                  </a:lnTo>
                  <a:lnTo>
                    <a:pt x="274745" y="722954"/>
                  </a:lnTo>
                  <a:lnTo>
                    <a:pt x="412117" y="602461"/>
                  </a:lnTo>
                  <a:lnTo>
                    <a:pt x="549490" y="522133"/>
                  </a:lnTo>
                  <a:lnTo>
                    <a:pt x="686863" y="441805"/>
                  </a:lnTo>
                  <a:lnTo>
                    <a:pt x="824235" y="321312"/>
                  </a:lnTo>
                  <a:lnTo>
                    <a:pt x="961608" y="281148"/>
                  </a:lnTo>
                  <a:lnTo>
                    <a:pt x="1098981" y="160656"/>
                  </a:lnTo>
                  <a:lnTo>
                    <a:pt x="1236353" y="0"/>
                  </a:lnTo>
                  <a:lnTo>
                    <a:pt x="1373726" y="40164"/>
                  </a:lnTo>
                  <a:lnTo>
                    <a:pt x="1511098" y="80328"/>
                  </a:lnTo>
                  <a:lnTo>
                    <a:pt x="1648471" y="80328"/>
                  </a:lnTo>
                  <a:lnTo>
                    <a:pt x="1785844" y="120492"/>
                  </a:lnTo>
                  <a:lnTo>
                    <a:pt x="1923216" y="120492"/>
                  </a:lnTo>
                  <a:lnTo>
                    <a:pt x="2060589" y="160656"/>
                  </a:lnTo>
                  <a:lnTo>
                    <a:pt x="2197962" y="160656"/>
                  </a:lnTo>
                  <a:lnTo>
                    <a:pt x="2335334" y="80328"/>
                  </a:lnTo>
                  <a:lnTo>
                    <a:pt x="2472707" y="40164"/>
                  </a:lnTo>
                  <a:lnTo>
                    <a:pt x="2610079" y="0"/>
                  </a:lnTo>
                  <a:lnTo>
                    <a:pt x="2747452" y="40164"/>
                  </a:lnTo>
                  <a:lnTo>
                    <a:pt x="2884825" y="200820"/>
                  </a:lnTo>
                  <a:lnTo>
                    <a:pt x="3022197" y="200820"/>
                  </a:lnTo>
                  <a:lnTo>
                    <a:pt x="3159570" y="80328"/>
                  </a:lnTo>
                  <a:lnTo>
                    <a:pt x="3296943" y="40164"/>
                  </a:lnTo>
                  <a:lnTo>
                    <a:pt x="3434315" y="40164"/>
                  </a:lnTo>
                </a:path>
              </a:pathLst>
            </a:custGeom>
            <a:ln w="27101" cap="flat">
              <a:solidFill>
                <a:srgbClr val="F4A81D">
                  <a:alpha val="69803"/>
                </a:srgbClr>
              </a:solidFill>
              <a:prstDash val="solid"/>
              <a:round/>
            </a:ln>
          </p:spPr>
          <p:txBody>
            <a:bodyPr/>
            <a:lstStyle/>
            <a:p/>
          </p:txBody>
        </p:sp>
        <p:sp>
          <p:nvSpPr>
            <p:cNvPr id="23" name="pl23"/>
            <p:cNvSpPr/>
            <p:nvPr/>
          </p:nvSpPr>
          <p:spPr>
            <a:xfrm>
              <a:off x="1083054" y="1989793"/>
              <a:ext cx="3434315" cy="361477"/>
            </a:xfrm>
            <a:custGeom>
              <a:avLst/>
              <a:pathLst>
                <a:path w="3434315" h="361477">
                  <a:moveTo>
                    <a:pt x="0" y="40164"/>
                  </a:moveTo>
                  <a:lnTo>
                    <a:pt x="137372" y="0"/>
                  </a:lnTo>
                  <a:lnTo>
                    <a:pt x="274745" y="40164"/>
                  </a:lnTo>
                  <a:lnTo>
                    <a:pt x="412117" y="0"/>
                  </a:lnTo>
                  <a:lnTo>
                    <a:pt x="549490" y="40164"/>
                  </a:lnTo>
                  <a:lnTo>
                    <a:pt x="686863" y="80328"/>
                  </a:lnTo>
                  <a:lnTo>
                    <a:pt x="824235" y="0"/>
                  </a:lnTo>
                  <a:lnTo>
                    <a:pt x="961608" y="40164"/>
                  </a:lnTo>
                  <a:lnTo>
                    <a:pt x="1098981" y="0"/>
                  </a:lnTo>
                  <a:lnTo>
                    <a:pt x="1236353" y="40164"/>
                  </a:lnTo>
                  <a:lnTo>
                    <a:pt x="1373726" y="40164"/>
                  </a:lnTo>
                  <a:lnTo>
                    <a:pt x="1511098" y="0"/>
                  </a:lnTo>
                  <a:lnTo>
                    <a:pt x="1648471" y="0"/>
                  </a:lnTo>
                  <a:lnTo>
                    <a:pt x="1785844" y="80328"/>
                  </a:lnTo>
                  <a:lnTo>
                    <a:pt x="1923216" y="40164"/>
                  </a:lnTo>
                  <a:lnTo>
                    <a:pt x="2060589" y="40164"/>
                  </a:lnTo>
                  <a:lnTo>
                    <a:pt x="2197962" y="80328"/>
                  </a:lnTo>
                  <a:lnTo>
                    <a:pt x="2335334" y="240984"/>
                  </a:lnTo>
                  <a:lnTo>
                    <a:pt x="2472707" y="120492"/>
                  </a:lnTo>
                  <a:lnTo>
                    <a:pt x="2610079" y="281148"/>
                  </a:lnTo>
                  <a:lnTo>
                    <a:pt x="2747452" y="321312"/>
                  </a:lnTo>
                  <a:lnTo>
                    <a:pt x="2884825" y="321312"/>
                  </a:lnTo>
                  <a:lnTo>
                    <a:pt x="3022197" y="361477"/>
                  </a:lnTo>
                  <a:lnTo>
                    <a:pt x="3159570" y="281148"/>
                  </a:lnTo>
                  <a:lnTo>
                    <a:pt x="3296943" y="200820"/>
                  </a:lnTo>
                  <a:lnTo>
                    <a:pt x="3434315" y="240984"/>
                  </a:lnTo>
                </a:path>
              </a:pathLst>
            </a:custGeom>
            <a:ln w="27101" cap="flat">
              <a:solidFill>
                <a:srgbClr val="F26829">
                  <a:alpha val="69803"/>
                </a:srgbClr>
              </a:solidFill>
              <a:prstDash val="solid"/>
              <a:round/>
            </a:ln>
          </p:spPr>
          <p:txBody>
            <a:bodyPr/>
            <a:lstStyle/>
            <a:p/>
          </p:txBody>
        </p:sp>
        <p:sp>
          <p:nvSpPr>
            <p:cNvPr id="24" name="pl24"/>
            <p:cNvSpPr/>
            <p:nvPr/>
          </p:nvSpPr>
          <p:spPr>
            <a:xfrm>
              <a:off x="1083054" y="2471762"/>
              <a:ext cx="3434315" cy="481969"/>
            </a:xfrm>
            <a:custGeom>
              <a:avLst/>
              <a:pathLst>
                <a:path w="3434315" h="481969">
                  <a:moveTo>
                    <a:pt x="0" y="481969"/>
                  </a:moveTo>
                  <a:lnTo>
                    <a:pt x="137372" y="441805"/>
                  </a:lnTo>
                  <a:lnTo>
                    <a:pt x="274745" y="441805"/>
                  </a:lnTo>
                  <a:lnTo>
                    <a:pt x="412117" y="401641"/>
                  </a:lnTo>
                  <a:lnTo>
                    <a:pt x="549490" y="321312"/>
                  </a:lnTo>
                  <a:lnTo>
                    <a:pt x="686863" y="361477"/>
                  </a:lnTo>
                  <a:lnTo>
                    <a:pt x="824235" y="361477"/>
                  </a:lnTo>
                  <a:lnTo>
                    <a:pt x="961608" y="361477"/>
                  </a:lnTo>
                  <a:lnTo>
                    <a:pt x="1098981" y="361477"/>
                  </a:lnTo>
                  <a:lnTo>
                    <a:pt x="1236353" y="321312"/>
                  </a:lnTo>
                  <a:lnTo>
                    <a:pt x="1373726" y="240984"/>
                  </a:lnTo>
                  <a:lnTo>
                    <a:pt x="1511098" y="240984"/>
                  </a:lnTo>
                  <a:lnTo>
                    <a:pt x="1648471" y="240984"/>
                  </a:lnTo>
                  <a:lnTo>
                    <a:pt x="1785844" y="160656"/>
                  </a:lnTo>
                  <a:lnTo>
                    <a:pt x="1923216" y="120492"/>
                  </a:lnTo>
                  <a:lnTo>
                    <a:pt x="2060589" y="80328"/>
                  </a:lnTo>
                  <a:lnTo>
                    <a:pt x="2197962" y="40164"/>
                  </a:lnTo>
                  <a:lnTo>
                    <a:pt x="2335334" y="0"/>
                  </a:lnTo>
                  <a:lnTo>
                    <a:pt x="2472707" y="0"/>
                  </a:lnTo>
                  <a:lnTo>
                    <a:pt x="2610079" y="0"/>
                  </a:lnTo>
                  <a:lnTo>
                    <a:pt x="2747452" y="0"/>
                  </a:lnTo>
                  <a:lnTo>
                    <a:pt x="2884825" y="80328"/>
                  </a:lnTo>
                  <a:lnTo>
                    <a:pt x="3022197" y="0"/>
                  </a:lnTo>
                  <a:lnTo>
                    <a:pt x="3159570" y="80328"/>
                  </a:lnTo>
                  <a:lnTo>
                    <a:pt x="3296943" y="80328"/>
                  </a:lnTo>
                  <a:lnTo>
                    <a:pt x="3434315" y="40164"/>
                  </a:lnTo>
                </a:path>
              </a:pathLst>
            </a:custGeom>
            <a:ln w="27101" cap="flat">
              <a:solidFill>
                <a:srgbClr val="BD53BD">
                  <a:alpha val="69803"/>
                </a:srgbClr>
              </a:solidFill>
              <a:prstDash val="solid"/>
              <a:round/>
            </a:ln>
          </p:spPr>
          <p:txBody>
            <a:bodyPr/>
            <a:lstStyle/>
            <a:p/>
          </p:txBody>
        </p:sp>
        <p:sp>
          <p:nvSpPr>
            <p:cNvPr id="25" name="pl25"/>
            <p:cNvSpPr/>
            <p:nvPr/>
          </p:nvSpPr>
          <p:spPr>
            <a:xfrm>
              <a:off x="1083054" y="1949629"/>
              <a:ext cx="3434315" cy="160656"/>
            </a:xfrm>
            <a:custGeom>
              <a:avLst/>
              <a:pathLst>
                <a:path w="3434315" h="160656">
                  <a:moveTo>
                    <a:pt x="0" y="160656"/>
                  </a:moveTo>
                  <a:lnTo>
                    <a:pt x="137372" y="120492"/>
                  </a:lnTo>
                  <a:lnTo>
                    <a:pt x="274745" y="160656"/>
                  </a:lnTo>
                  <a:lnTo>
                    <a:pt x="412117" y="160656"/>
                  </a:lnTo>
                  <a:lnTo>
                    <a:pt x="549490" y="120492"/>
                  </a:lnTo>
                  <a:lnTo>
                    <a:pt x="686863" y="80328"/>
                  </a:lnTo>
                  <a:lnTo>
                    <a:pt x="824235" y="40164"/>
                  </a:lnTo>
                  <a:lnTo>
                    <a:pt x="961608" y="0"/>
                  </a:lnTo>
                  <a:lnTo>
                    <a:pt x="1098981" y="0"/>
                  </a:lnTo>
                  <a:lnTo>
                    <a:pt x="1236353" y="40164"/>
                  </a:lnTo>
                  <a:lnTo>
                    <a:pt x="1373726" y="80328"/>
                  </a:lnTo>
                  <a:lnTo>
                    <a:pt x="1511098" y="40164"/>
                  </a:lnTo>
                  <a:lnTo>
                    <a:pt x="1648471" y="0"/>
                  </a:lnTo>
                  <a:lnTo>
                    <a:pt x="1785844" y="0"/>
                  </a:lnTo>
                  <a:lnTo>
                    <a:pt x="1923216" y="80328"/>
                  </a:lnTo>
                  <a:lnTo>
                    <a:pt x="2060589" y="40164"/>
                  </a:lnTo>
                  <a:lnTo>
                    <a:pt x="2197962" y="80328"/>
                  </a:lnTo>
                  <a:lnTo>
                    <a:pt x="2335334" y="40164"/>
                  </a:lnTo>
                  <a:lnTo>
                    <a:pt x="2472707" y="40164"/>
                  </a:lnTo>
                  <a:lnTo>
                    <a:pt x="2610079" y="40164"/>
                  </a:lnTo>
                  <a:lnTo>
                    <a:pt x="2747452" y="80328"/>
                  </a:lnTo>
                  <a:lnTo>
                    <a:pt x="2884825" y="80328"/>
                  </a:lnTo>
                  <a:lnTo>
                    <a:pt x="3022197" y="120492"/>
                  </a:lnTo>
                  <a:lnTo>
                    <a:pt x="3159570" y="80328"/>
                  </a:lnTo>
                  <a:lnTo>
                    <a:pt x="3296943" y="120492"/>
                  </a:lnTo>
                  <a:lnTo>
                    <a:pt x="3434315" y="120492"/>
                  </a:lnTo>
                </a:path>
              </a:pathLst>
            </a:custGeom>
            <a:ln w="27101" cap="flat">
              <a:solidFill>
                <a:srgbClr val="6363C0">
                  <a:alpha val="69803"/>
                </a:srgbClr>
              </a:solidFill>
              <a:prstDash val="solid"/>
              <a:round/>
            </a:ln>
          </p:spPr>
          <p:txBody>
            <a:bodyPr/>
            <a:lstStyle/>
            <a:p/>
          </p:txBody>
        </p:sp>
        <p:sp>
          <p:nvSpPr>
            <p:cNvPr id="26" name="pl26"/>
            <p:cNvSpPr/>
            <p:nvPr/>
          </p:nvSpPr>
          <p:spPr>
            <a:xfrm>
              <a:off x="1083054" y="1909465"/>
              <a:ext cx="3434315" cy="1405744"/>
            </a:xfrm>
            <a:custGeom>
              <a:avLst/>
              <a:pathLst>
                <a:path w="3434315" h="1405744">
                  <a:moveTo>
                    <a:pt x="0" y="1405744"/>
                  </a:moveTo>
                  <a:lnTo>
                    <a:pt x="137372" y="1365580"/>
                  </a:lnTo>
                  <a:lnTo>
                    <a:pt x="274745" y="1405744"/>
                  </a:lnTo>
                  <a:lnTo>
                    <a:pt x="412117" y="1285251"/>
                  </a:lnTo>
                  <a:lnTo>
                    <a:pt x="549490" y="1124595"/>
                  </a:lnTo>
                  <a:lnTo>
                    <a:pt x="686863" y="963938"/>
                  </a:lnTo>
                  <a:lnTo>
                    <a:pt x="824235" y="963938"/>
                  </a:lnTo>
                  <a:lnTo>
                    <a:pt x="961608" y="883610"/>
                  </a:lnTo>
                  <a:lnTo>
                    <a:pt x="1098981" y="803282"/>
                  </a:lnTo>
                  <a:lnTo>
                    <a:pt x="1236353" y="602461"/>
                  </a:lnTo>
                  <a:lnTo>
                    <a:pt x="1373726" y="481969"/>
                  </a:lnTo>
                  <a:lnTo>
                    <a:pt x="1511098" y="401641"/>
                  </a:lnTo>
                  <a:lnTo>
                    <a:pt x="1648471" y="481969"/>
                  </a:lnTo>
                  <a:lnTo>
                    <a:pt x="1785844" y="441805"/>
                  </a:lnTo>
                  <a:lnTo>
                    <a:pt x="1923216" y="361477"/>
                  </a:lnTo>
                  <a:lnTo>
                    <a:pt x="2060589" y="321312"/>
                  </a:lnTo>
                  <a:lnTo>
                    <a:pt x="2197962" y="281148"/>
                  </a:lnTo>
                  <a:lnTo>
                    <a:pt x="2335334" y="200820"/>
                  </a:lnTo>
                  <a:lnTo>
                    <a:pt x="2472707" y="80328"/>
                  </a:lnTo>
                  <a:lnTo>
                    <a:pt x="2610079" y="40164"/>
                  </a:lnTo>
                  <a:lnTo>
                    <a:pt x="2747452" y="240984"/>
                  </a:lnTo>
                  <a:lnTo>
                    <a:pt x="2884825" y="281148"/>
                  </a:lnTo>
                  <a:lnTo>
                    <a:pt x="3022197" y="80328"/>
                  </a:lnTo>
                  <a:lnTo>
                    <a:pt x="3159570" y="120492"/>
                  </a:lnTo>
                  <a:lnTo>
                    <a:pt x="3296943" y="0"/>
                  </a:lnTo>
                  <a:lnTo>
                    <a:pt x="3434315" y="0"/>
                  </a:lnTo>
                </a:path>
              </a:pathLst>
            </a:custGeom>
            <a:ln w="27101" cap="flat">
              <a:solidFill>
                <a:srgbClr val="008DC9">
                  <a:alpha val="69803"/>
                </a:srgbClr>
              </a:solidFill>
              <a:prstDash val="solid"/>
              <a:round/>
            </a:ln>
          </p:spPr>
          <p:txBody>
            <a:bodyPr/>
            <a:lstStyle/>
            <a:p/>
          </p:txBody>
        </p:sp>
        <p:sp>
          <p:nvSpPr>
            <p:cNvPr id="27" name="pl27"/>
            <p:cNvSpPr/>
            <p:nvPr/>
          </p:nvSpPr>
          <p:spPr>
            <a:xfrm>
              <a:off x="1083054" y="1949629"/>
              <a:ext cx="3434315" cy="481969"/>
            </a:xfrm>
            <a:custGeom>
              <a:avLst/>
              <a:pathLst>
                <a:path w="3434315" h="481969">
                  <a:moveTo>
                    <a:pt x="0" y="481969"/>
                  </a:moveTo>
                  <a:lnTo>
                    <a:pt x="137372" y="441805"/>
                  </a:lnTo>
                  <a:lnTo>
                    <a:pt x="274745" y="441805"/>
                  </a:lnTo>
                  <a:lnTo>
                    <a:pt x="412117" y="441805"/>
                  </a:lnTo>
                  <a:lnTo>
                    <a:pt x="549490" y="361477"/>
                  </a:lnTo>
                  <a:lnTo>
                    <a:pt x="686863" y="361477"/>
                  </a:lnTo>
                  <a:lnTo>
                    <a:pt x="824235" y="200820"/>
                  </a:lnTo>
                  <a:lnTo>
                    <a:pt x="961608" y="200820"/>
                  </a:lnTo>
                  <a:lnTo>
                    <a:pt x="1098981" y="120492"/>
                  </a:lnTo>
                  <a:lnTo>
                    <a:pt x="1236353" y="80328"/>
                  </a:lnTo>
                  <a:lnTo>
                    <a:pt x="1373726" y="40164"/>
                  </a:lnTo>
                  <a:lnTo>
                    <a:pt x="1511098" y="40164"/>
                  </a:lnTo>
                  <a:lnTo>
                    <a:pt x="1648471" y="40164"/>
                  </a:lnTo>
                  <a:lnTo>
                    <a:pt x="1785844" y="0"/>
                  </a:lnTo>
                  <a:lnTo>
                    <a:pt x="1923216" y="0"/>
                  </a:lnTo>
                  <a:lnTo>
                    <a:pt x="2060589" y="40164"/>
                  </a:lnTo>
                  <a:lnTo>
                    <a:pt x="2197962" y="0"/>
                  </a:lnTo>
                  <a:lnTo>
                    <a:pt x="2335334" y="0"/>
                  </a:lnTo>
                  <a:lnTo>
                    <a:pt x="2472707" y="0"/>
                  </a:lnTo>
                  <a:lnTo>
                    <a:pt x="2610079" y="40164"/>
                  </a:lnTo>
                  <a:lnTo>
                    <a:pt x="2747452" y="160656"/>
                  </a:lnTo>
                  <a:lnTo>
                    <a:pt x="2884825" y="281148"/>
                  </a:lnTo>
                  <a:lnTo>
                    <a:pt x="3022197" y="80328"/>
                  </a:lnTo>
                  <a:lnTo>
                    <a:pt x="3159570" y="240984"/>
                  </a:lnTo>
                  <a:lnTo>
                    <a:pt x="3296943" y="200820"/>
                  </a:lnTo>
                  <a:lnTo>
                    <a:pt x="3434315" y="240984"/>
                  </a:lnTo>
                </a:path>
              </a:pathLst>
            </a:custGeom>
            <a:ln w="27101" cap="flat">
              <a:solidFill>
                <a:srgbClr val="40BF73">
                  <a:alpha val="69803"/>
                </a:srgbClr>
              </a:solidFill>
              <a:prstDash val="solid"/>
              <a:round/>
            </a:ln>
          </p:spPr>
          <p:txBody>
            <a:bodyPr/>
            <a:lstStyle/>
            <a:p/>
          </p:txBody>
        </p:sp>
        <p:sp>
          <p:nvSpPr>
            <p:cNvPr id="28" name="pl28"/>
            <p:cNvSpPr/>
            <p:nvPr/>
          </p:nvSpPr>
          <p:spPr>
            <a:xfrm>
              <a:off x="1083054" y="2873404"/>
              <a:ext cx="3434315" cy="883610"/>
            </a:xfrm>
            <a:custGeom>
              <a:avLst/>
              <a:pathLst>
                <a:path w="3434315" h="883610">
                  <a:moveTo>
                    <a:pt x="0" y="883610"/>
                  </a:moveTo>
                  <a:lnTo>
                    <a:pt x="137372" y="763118"/>
                  </a:lnTo>
                  <a:lnTo>
                    <a:pt x="274745" y="722954"/>
                  </a:lnTo>
                  <a:lnTo>
                    <a:pt x="412117" y="602461"/>
                  </a:lnTo>
                  <a:lnTo>
                    <a:pt x="549490" y="522133"/>
                  </a:lnTo>
                  <a:lnTo>
                    <a:pt x="686863" y="441805"/>
                  </a:lnTo>
                  <a:lnTo>
                    <a:pt x="824235" y="321312"/>
                  </a:lnTo>
                  <a:lnTo>
                    <a:pt x="961608" y="281148"/>
                  </a:lnTo>
                  <a:lnTo>
                    <a:pt x="1098981" y="160656"/>
                  </a:lnTo>
                  <a:lnTo>
                    <a:pt x="1236353" y="0"/>
                  </a:lnTo>
                  <a:lnTo>
                    <a:pt x="1373726" y="40164"/>
                  </a:lnTo>
                  <a:lnTo>
                    <a:pt x="1511098" y="80328"/>
                  </a:lnTo>
                  <a:lnTo>
                    <a:pt x="1648471" y="80328"/>
                  </a:lnTo>
                  <a:lnTo>
                    <a:pt x="1785844" y="120492"/>
                  </a:lnTo>
                  <a:lnTo>
                    <a:pt x="1923216" y="120492"/>
                  </a:lnTo>
                  <a:lnTo>
                    <a:pt x="2060589" y="160656"/>
                  </a:lnTo>
                  <a:lnTo>
                    <a:pt x="2197962" y="160656"/>
                  </a:lnTo>
                  <a:lnTo>
                    <a:pt x="2335334" y="80328"/>
                  </a:lnTo>
                  <a:lnTo>
                    <a:pt x="2472707" y="40164"/>
                  </a:lnTo>
                  <a:lnTo>
                    <a:pt x="2610079" y="0"/>
                  </a:lnTo>
                  <a:lnTo>
                    <a:pt x="2747452" y="40164"/>
                  </a:lnTo>
                  <a:lnTo>
                    <a:pt x="2884825" y="200820"/>
                  </a:lnTo>
                  <a:lnTo>
                    <a:pt x="3022197" y="200820"/>
                  </a:lnTo>
                  <a:lnTo>
                    <a:pt x="3159570" y="80328"/>
                  </a:lnTo>
                  <a:lnTo>
                    <a:pt x="3296943" y="40164"/>
                  </a:lnTo>
                  <a:lnTo>
                    <a:pt x="3434315" y="40164"/>
                  </a:lnTo>
                </a:path>
              </a:pathLst>
            </a:custGeom>
            <a:ln w="65043" cap="flat">
              <a:solidFill>
                <a:srgbClr val="000000">
                  <a:alpha val="100000"/>
                </a:srgbClr>
              </a:solidFill>
              <a:prstDash val="solid"/>
              <a:round/>
            </a:ln>
          </p:spPr>
          <p:txBody>
            <a:bodyPr/>
            <a:lstStyle/>
            <a:p/>
          </p:txBody>
        </p:sp>
        <p:sp>
          <p:nvSpPr>
            <p:cNvPr id="29" name="pl29"/>
            <p:cNvSpPr/>
            <p:nvPr/>
          </p:nvSpPr>
          <p:spPr>
            <a:xfrm>
              <a:off x="1083054" y="2873404"/>
              <a:ext cx="3434315" cy="883610"/>
            </a:xfrm>
            <a:custGeom>
              <a:avLst/>
              <a:pathLst>
                <a:path w="3434315" h="883610">
                  <a:moveTo>
                    <a:pt x="0" y="883610"/>
                  </a:moveTo>
                  <a:lnTo>
                    <a:pt x="137372" y="763118"/>
                  </a:lnTo>
                  <a:lnTo>
                    <a:pt x="274745" y="722954"/>
                  </a:lnTo>
                  <a:lnTo>
                    <a:pt x="412117" y="602461"/>
                  </a:lnTo>
                  <a:lnTo>
                    <a:pt x="549490" y="522133"/>
                  </a:lnTo>
                  <a:lnTo>
                    <a:pt x="686863" y="441805"/>
                  </a:lnTo>
                  <a:lnTo>
                    <a:pt x="824235" y="321312"/>
                  </a:lnTo>
                  <a:lnTo>
                    <a:pt x="961608" y="281148"/>
                  </a:lnTo>
                  <a:lnTo>
                    <a:pt x="1098981" y="160656"/>
                  </a:lnTo>
                  <a:lnTo>
                    <a:pt x="1236353" y="0"/>
                  </a:lnTo>
                  <a:lnTo>
                    <a:pt x="1373726" y="40164"/>
                  </a:lnTo>
                  <a:lnTo>
                    <a:pt x="1511098" y="80328"/>
                  </a:lnTo>
                  <a:lnTo>
                    <a:pt x="1648471" y="80328"/>
                  </a:lnTo>
                  <a:lnTo>
                    <a:pt x="1785844" y="120492"/>
                  </a:lnTo>
                  <a:lnTo>
                    <a:pt x="1923216" y="120492"/>
                  </a:lnTo>
                  <a:lnTo>
                    <a:pt x="2060589" y="160656"/>
                  </a:lnTo>
                  <a:lnTo>
                    <a:pt x="2197962" y="160656"/>
                  </a:lnTo>
                  <a:lnTo>
                    <a:pt x="2335334" y="80328"/>
                  </a:lnTo>
                  <a:lnTo>
                    <a:pt x="2472707" y="40164"/>
                  </a:lnTo>
                  <a:lnTo>
                    <a:pt x="2610079" y="0"/>
                  </a:lnTo>
                  <a:lnTo>
                    <a:pt x="2747452" y="40164"/>
                  </a:lnTo>
                  <a:lnTo>
                    <a:pt x="2884825" y="200820"/>
                  </a:lnTo>
                  <a:lnTo>
                    <a:pt x="3022197" y="200820"/>
                  </a:lnTo>
                  <a:lnTo>
                    <a:pt x="3159570" y="80328"/>
                  </a:lnTo>
                  <a:lnTo>
                    <a:pt x="3296943" y="40164"/>
                  </a:lnTo>
                  <a:lnTo>
                    <a:pt x="3434315" y="40164"/>
                  </a:lnTo>
                </a:path>
              </a:pathLst>
            </a:custGeom>
            <a:ln w="40651" cap="flat">
              <a:solidFill>
                <a:srgbClr val="F4A81D">
                  <a:alpha val="100000"/>
                </a:srgbClr>
              </a:solidFill>
              <a:prstDash val="solid"/>
              <a:round/>
            </a:ln>
          </p:spPr>
          <p:txBody>
            <a:bodyPr/>
            <a:lstStyle/>
            <a:p/>
          </p:txBody>
        </p:sp>
        <p:sp>
          <p:nvSpPr>
            <p:cNvPr id="30" name="tx30"/>
            <p:cNvSpPr/>
            <p:nvPr/>
          </p:nvSpPr>
          <p:spPr>
            <a:xfrm>
              <a:off x="1022795" y="358622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50</a:t>
              </a:r>
            </a:p>
          </p:txBody>
        </p:sp>
        <p:sp>
          <p:nvSpPr>
            <p:cNvPr id="31" name="tx31"/>
            <p:cNvSpPr/>
            <p:nvPr/>
          </p:nvSpPr>
          <p:spPr>
            <a:xfrm>
              <a:off x="1709658" y="314441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61</a:t>
              </a:r>
            </a:p>
          </p:txBody>
        </p:sp>
        <p:sp>
          <p:nvSpPr>
            <p:cNvPr id="32" name="tx32"/>
            <p:cNvSpPr/>
            <p:nvPr/>
          </p:nvSpPr>
          <p:spPr>
            <a:xfrm>
              <a:off x="2396521" y="27427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33" name="tx33"/>
            <p:cNvSpPr/>
            <p:nvPr/>
          </p:nvSpPr>
          <p:spPr>
            <a:xfrm>
              <a:off x="3083384" y="28632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68</a:t>
              </a:r>
            </a:p>
          </p:txBody>
        </p:sp>
        <p:sp>
          <p:nvSpPr>
            <p:cNvPr id="34" name="tx34"/>
            <p:cNvSpPr/>
            <p:nvPr/>
          </p:nvSpPr>
          <p:spPr>
            <a:xfrm>
              <a:off x="3632875" y="270261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72</a:t>
              </a:r>
            </a:p>
          </p:txBody>
        </p:sp>
        <p:sp>
          <p:nvSpPr>
            <p:cNvPr id="35" name="tx35"/>
            <p:cNvSpPr/>
            <p:nvPr/>
          </p:nvSpPr>
          <p:spPr>
            <a:xfrm>
              <a:off x="4457110" y="27427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36" name="tx36"/>
            <p:cNvSpPr/>
            <p:nvPr/>
          </p:nvSpPr>
          <p:spPr>
            <a:xfrm>
              <a:off x="707342" y="3711523"/>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50</a:t>
              </a:r>
            </a:p>
          </p:txBody>
        </p:sp>
        <p:sp>
          <p:nvSpPr>
            <p:cNvPr id="37" name="tx37"/>
            <p:cNvSpPr/>
            <p:nvPr/>
          </p:nvSpPr>
          <p:spPr>
            <a:xfrm>
              <a:off x="707342" y="3309882"/>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a:t>
              </a:r>
            </a:p>
          </p:txBody>
        </p:sp>
        <p:sp>
          <p:nvSpPr>
            <p:cNvPr id="38" name="tx38"/>
            <p:cNvSpPr/>
            <p:nvPr/>
          </p:nvSpPr>
          <p:spPr>
            <a:xfrm>
              <a:off x="707342" y="2908241"/>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70</a:t>
              </a:r>
            </a:p>
          </p:txBody>
        </p:sp>
        <p:sp>
          <p:nvSpPr>
            <p:cNvPr id="39" name="tx39"/>
            <p:cNvSpPr/>
            <p:nvPr/>
          </p:nvSpPr>
          <p:spPr>
            <a:xfrm>
              <a:off x="707342" y="2506599"/>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40" name="tx40"/>
            <p:cNvSpPr/>
            <p:nvPr/>
          </p:nvSpPr>
          <p:spPr>
            <a:xfrm>
              <a:off x="707342" y="2104958"/>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90</a:t>
              </a:r>
            </a:p>
          </p:txBody>
        </p:sp>
        <p:sp>
          <p:nvSpPr>
            <p:cNvPr id="41" name="tx41"/>
            <p:cNvSpPr/>
            <p:nvPr/>
          </p:nvSpPr>
          <p:spPr>
            <a:xfrm>
              <a:off x="636659" y="1703317"/>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42" name="tx42"/>
            <p:cNvSpPr/>
            <p:nvPr/>
          </p:nvSpPr>
          <p:spPr>
            <a:xfrm rot="-5400000">
              <a:off x="941688"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2000</a:t>
              </a:r>
            </a:p>
          </p:txBody>
        </p:sp>
        <p:sp>
          <p:nvSpPr>
            <p:cNvPr id="43" name="tx43"/>
            <p:cNvSpPr/>
            <p:nvPr/>
          </p:nvSpPr>
          <p:spPr>
            <a:xfrm rot="-5400000">
              <a:off x="1628551"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2005</a:t>
              </a:r>
            </a:p>
          </p:txBody>
        </p:sp>
        <p:sp>
          <p:nvSpPr>
            <p:cNvPr id="44" name="tx44"/>
            <p:cNvSpPr/>
            <p:nvPr/>
          </p:nvSpPr>
          <p:spPr>
            <a:xfrm rot="-5400000">
              <a:off x="2315414"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a:t>
              </a:r>
            </a:p>
          </p:txBody>
        </p:sp>
        <p:sp>
          <p:nvSpPr>
            <p:cNvPr id="45" name="tx45"/>
            <p:cNvSpPr/>
            <p:nvPr/>
          </p:nvSpPr>
          <p:spPr>
            <a:xfrm rot="-5400000">
              <a:off x="3002277"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a:t>
              </a:r>
            </a:p>
          </p:txBody>
        </p:sp>
        <p:sp>
          <p:nvSpPr>
            <p:cNvPr id="46" name="tx46"/>
            <p:cNvSpPr/>
            <p:nvPr/>
          </p:nvSpPr>
          <p:spPr>
            <a:xfrm rot="-5400000">
              <a:off x="3551767"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47" name="tx47"/>
            <p:cNvSpPr/>
            <p:nvPr/>
          </p:nvSpPr>
          <p:spPr>
            <a:xfrm rot="-5400000">
              <a:off x="4376003"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48" name="tx48"/>
            <p:cNvSpPr/>
            <p:nvPr/>
          </p:nvSpPr>
          <p:spPr>
            <a:xfrm rot="-5400000">
              <a:off x="67031" y="2707420"/>
              <a:ext cx="78391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Coverage (%)</a:t>
              </a:r>
            </a:p>
          </p:txBody>
        </p:sp>
        <p:sp>
          <p:nvSpPr>
            <p:cNvPr id="49" name="pl49"/>
            <p:cNvSpPr/>
            <p:nvPr/>
          </p:nvSpPr>
          <p:spPr>
            <a:xfrm>
              <a:off x="1863949" y="4701924"/>
              <a:ext cx="175564" cy="0"/>
            </a:xfrm>
            <a:custGeom>
              <a:avLst/>
              <a:pathLst>
                <a:path w="175564" h="0">
                  <a:moveTo>
                    <a:pt x="0" y="0"/>
                  </a:moveTo>
                  <a:lnTo>
                    <a:pt x="175564" y="0"/>
                  </a:lnTo>
                </a:path>
              </a:pathLst>
            </a:custGeom>
            <a:ln w="27101" cap="flat">
              <a:solidFill>
                <a:srgbClr val="F4A81D">
                  <a:alpha val="100000"/>
                </a:srgbClr>
              </a:solidFill>
              <a:prstDash val="solid"/>
              <a:round/>
            </a:ln>
          </p:spPr>
          <p:txBody>
            <a:bodyPr/>
            <a:lstStyle/>
            <a:p/>
          </p:txBody>
        </p:sp>
        <p:sp>
          <p:nvSpPr>
            <p:cNvPr id="50" name="pl50"/>
            <p:cNvSpPr/>
            <p:nvPr/>
          </p:nvSpPr>
          <p:spPr>
            <a:xfrm>
              <a:off x="1863949" y="4701924"/>
              <a:ext cx="175564" cy="0"/>
            </a:xfrm>
            <a:custGeom>
              <a:avLst/>
              <a:pathLst>
                <a:path w="175564" h="0">
                  <a:moveTo>
                    <a:pt x="0" y="0"/>
                  </a:moveTo>
                  <a:lnTo>
                    <a:pt x="175564" y="0"/>
                  </a:lnTo>
                </a:path>
              </a:pathLst>
            </a:custGeom>
            <a:ln w="40651" cap="flat">
              <a:solidFill>
                <a:srgbClr val="F4A81D">
                  <a:alpha val="100000"/>
                </a:srgbClr>
              </a:solidFill>
              <a:prstDash val="solid"/>
              <a:round/>
            </a:ln>
          </p:spPr>
          <p:txBody>
            <a:bodyPr/>
            <a:lstStyle/>
            <a:p/>
          </p:txBody>
        </p:sp>
        <p:sp>
          <p:nvSpPr>
            <p:cNvPr id="51" name="pl51"/>
            <p:cNvSpPr/>
            <p:nvPr/>
          </p:nvSpPr>
          <p:spPr>
            <a:xfrm>
              <a:off x="1863949" y="4990969"/>
              <a:ext cx="175564" cy="0"/>
            </a:xfrm>
            <a:custGeom>
              <a:avLst/>
              <a:pathLst>
                <a:path w="175564" h="0">
                  <a:moveTo>
                    <a:pt x="0" y="0"/>
                  </a:moveTo>
                  <a:lnTo>
                    <a:pt x="175564" y="0"/>
                  </a:lnTo>
                </a:path>
              </a:pathLst>
            </a:custGeom>
            <a:ln w="27101" cap="flat">
              <a:solidFill>
                <a:srgbClr val="F26829">
                  <a:alpha val="100000"/>
                </a:srgbClr>
              </a:solidFill>
              <a:prstDash val="solid"/>
              <a:round/>
            </a:ln>
          </p:spPr>
          <p:txBody>
            <a:bodyPr/>
            <a:lstStyle/>
            <a:p/>
          </p:txBody>
        </p:sp>
        <p:sp>
          <p:nvSpPr>
            <p:cNvPr id="52" name="pl52"/>
            <p:cNvSpPr/>
            <p:nvPr/>
          </p:nvSpPr>
          <p:spPr>
            <a:xfrm>
              <a:off x="2504767" y="4701924"/>
              <a:ext cx="175564" cy="0"/>
            </a:xfrm>
            <a:custGeom>
              <a:avLst/>
              <a:pathLst>
                <a:path w="175564" h="0">
                  <a:moveTo>
                    <a:pt x="0" y="0"/>
                  </a:moveTo>
                  <a:lnTo>
                    <a:pt x="175564" y="0"/>
                  </a:lnTo>
                </a:path>
              </a:pathLst>
            </a:custGeom>
            <a:ln w="27101" cap="flat">
              <a:solidFill>
                <a:srgbClr val="BD53BD">
                  <a:alpha val="100000"/>
                </a:srgbClr>
              </a:solidFill>
              <a:prstDash val="solid"/>
              <a:round/>
            </a:ln>
          </p:spPr>
          <p:txBody>
            <a:bodyPr/>
            <a:lstStyle/>
            <a:p/>
          </p:txBody>
        </p:sp>
        <p:sp>
          <p:nvSpPr>
            <p:cNvPr id="53" name="pl53"/>
            <p:cNvSpPr/>
            <p:nvPr/>
          </p:nvSpPr>
          <p:spPr>
            <a:xfrm>
              <a:off x="2504767" y="4990969"/>
              <a:ext cx="175564" cy="0"/>
            </a:xfrm>
            <a:custGeom>
              <a:avLst/>
              <a:pathLst>
                <a:path w="175564" h="0">
                  <a:moveTo>
                    <a:pt x="0" y="0"/>
                  </a:moveTo>
                  <a:lnTo>
                    <a:pt x="175564" y="0"/>
                  </a:lnTo>
                </a:path>
              </a:pathLst>
            </a:custGeom>
            <a:ln w="27101" cap="flat">
              <a:solidFill>
                <a:srgbClr val="6363C0">
                  <a:alpha val="100000"/>
                </a:srgbClr>
              </a:solidFill>
              <a:prstDash val="solid"/>
              <a:round/>
            </a:ln>
          </p:spPr>
          <p:txBody>
            <a:bodyPr/>
            <a:lstStyle/>
            <a:p/>
          </p:txBody>
        </p:sp>
        <p:sp>
          <p:nvSpPr>
            <p:cNvPr id="54" name="pl54"/>
            <p:cNvSpPr/>
            <p:nvPr/>
          </p:nvSpPr>
          <p:spPr>
            <a:xfrm>
              <a:off x="3145585" y="4701924"/>
              <a:ext cx="175564" cy="0"/>
            </a:xfrm>
            <a:custGeom>
              <a:avLst/>
              <a:pathLst>
                <a:path w="175564" h="0">
                  <a:moveTo>
                    <a:pt x="0" y="0"/>
                  </a:moveTo>
                  <a:lnTo>
                    <a:pt x="175564" y="0"/>
                  </a:lnTo>
                </a:path>
              </a:pathLst>
            </a:custGeom>
            <a:ln w="27101" cap="flat">
              <a:solidFill>
                <a:srgbClr val="008DC9">
                  <a:alpha val="100000"/>
                </a:srgbClr>
              </a:solidFill>
              <a:prstDash val="solid"/>
              <a:round/>
            </a:ln>
          </p:spPr>
          <p:txBody>
            <a:bodyPr/>
            <a:lstStyle/>
            <a:p/>
          </p:txBody>
        </p:sp>
        <p:sp>
          <p:nvSpPr>
            <p:cNvPr id="55" name="pl55"/>
            <p:cNvSpPr/>
            <p:nvPr/>
          </p:nvSpPr>
          <p:spPr>
            <a:xfrm>
              <a:off x="3145585" y="4990969"/>
              <a:ext cx="175564" cy="0"/>
            </a:xfrm>
            <a:custGeom>
              <a:avLst/>
              <a:pathLst>
                <a:path w="175564" h="0">
                  <a:moveTo>
                    <a:pt x="0" y="0"/>
                  </a:moveTo>
                  <a:lnTo>
                    <a:pt x="175564" y="0"/>
                  </a:lnTo>
                </a:path>
              </a:pathLst>
            </a:custGeom>
            <a:ln w="27101" cap="flat">
              <a:solidFill>
                <a:srgbClr val="40BF73">
                  <a:alpha val="100000"/>
                </a:srgbClr>
              </a:solidFill>
              <a:prstDash val="solid"/>
              <a:round/>
            </a:ln>
          </p:spPr>
          <p:txBody>
            <a:bodyPr/>
            <a:lstStyle/>
            <a:p/>
          </p:txBody>
        </p:sp>
        <p:sp>
          <p:nvSpPr>
            <p:cNvPr id="56" name="tx56"/>
            <p:cNvSpPr/>
            <p:nvPr/>
          </p:nvSpPr>
          <p:spPr>
            <a:xfrm>
              <a:off x="2131049" y="4656432"/>
              <a:ext cx="25392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AFR</a:t>
              </a:r>
            </a:p>
          </p:txBody>
        </p:sp>
        <p:sp>
          <p:nvSpPr>
            <p:cNvPr id="57" name="tx57"/>
            <p:cNvSpPr/>
            <p:nvPr/>
          </p:nvSpPr>
          <p:spPr>
            <a:xfrm>
              <a:off x="2131049" y="4945477"/>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AMR</a:t>
              </a:r>
            </a:p>
          </p:txBody>
        </p:sp>
        <p:sp>
          <p:nvSpPr>
            <p:cNvPr id="58" name="tx58"/>
            <p:cNvSpPr/>
            <p:nvPr/>
          </p:nvSpPr>
          <p:spPr>
            <a:xfrm>
              <a:off x="2771867" y="4656432"/>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EMR</a:t>
              </a:r>
            </a:p>
          </p:txBody>
        </p:sp>
        <p:sp>
          <p:nvSpPr>
            <p:cNvPr id="59" name="tx59"/>
            <p:cNvSpPr/>
            <p:nvPr/>
          </p:nvSpPr>
          <p:spPr>
            <a:xfrm>
              <a:off x="2771867" y="4945477"/>
              <a:ext cx="2681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EUR</a:t>
              </a:r>
            </a:p>
          </p:txBody>
        </p:sp>
        <p:sp>
          <p:nvSpPr>
            <p:cNvPr id="60" name="tx60"/>
            <p:cNvSpPr/>
            <p:nvPr/>
          </p:nvSpPr>
          <p:spPr>
            <a:xfrm>
              <a:off x="3412685" y="4656432"/>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SEAR</a:t>
              </a:r>
            </a:p>
          </p:txBody>
        </p:sp>
        <p:sp>
          <p:nvSpPr>
            <p:cNvPr id="61" name="tx61"/>
            <p:cNvSpPr/>
            <p:nvPr/>
          </p:nvSpPr>
          <p:spPr>
            <a:xfrm>
              <a:off x="3412685" y="4945477"/>
              <a:ext cx="29626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WPR</a:t>
              </a:r>
            </a:p>
          </p:txBody>
        </p:sp>
        <p:sp>
          <p:nvSpPr>
            <p:cNvPr id="62" name="tx62"/>
            <p:cNvSpPr/>
            <p:nvPr/>
          </p:nvSpPr>
          <p:spPr>
            <a:xfrm>
              <a:off x="1656389" y="1437626"/>
              <a:ext cx="2287645"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MCV1 coverage, AFR, 2000-2025</a:t>
              </a:r>
            </a:p>
          </p:txBody>
        </p:sp>
        <p:sp>
          <p:nvSpPr>
            <p:cNvPr id="63" name="pl63"/>
            <p:cNvSpPr/>
            <p:nvPr/>
          </p:nvSpPr>
          <p:spPr>
            <a:xfrm>
              <a:off x="5227074" y="3805995"/>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4" name="pl64"/>
            <p:cNvSpPr/>
            <p:nvPr/>
          </p:nvSpPr>
          <p:spPr>
            <a:xfrm>
              <a:off x="5227074" y="3316189"/>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5" name="pl65"/>
            <p:cNvSpPr/>
            <p:nvPr/>
          </p:nvSpPr>
          <p:spPr>
            <a:xfrm>
              <a:off x="5227074" y="2826382"/>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6" name="pl66"/>
            <p:cNvSpPr/>
            <p:nvPr/>
          </p:nvSpPr>
          <p:spPr>
            <a:xfrm>
              <a:off x="5227074" y="2336576"/>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7" name="pl67"/>
            <p:cNvSpPr/>
            <p:nvPr/>
          </p:nvSpPr>
          <p:spPr>
            <a:xfrm>
              <a:off x="5227074" y="1846770"/>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8" name="pl68"/>
            <p:cNvSpPr/>
            <p:nvPr/>
          </p:nvSpPr>
          <p:spPr>
            <a:xfrm>
              <a:off x="5227074" y="3561092"/>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9" name="pl69"/>
            <p:cNvSpPr/>
            <p:nvPr/>
          </p:nvSpPr>
          <p:spPr>
            <a:xfrm>
              <a:off x="5227074" y="3071285"/>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70" name="pl70"/>
            <p:cNvSpPr/>
            <p:nvPr/>
          </p:nvSpPr>
          <p:spPr>
            <a:xfrm>
              <a:off x="5227074" y="2581479"/>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71" name="pl71"/>
            <p:cNvSpPr/>
            <p:nvPr/>
          </p:nvSpPr>
          <p:spPr>
            <a:xfrm>
              <a:off x="5227074" y="2091673"/>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72" name="pl72"/>
            <p:cNvSpPr/>
            <p:nvPr/>
          </p:nvSpPr>
          <p:spPr>
            <a:xfrm>
              <a:off x="5398790"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6085653"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74" name="pl74"/>
            <p:cNvSpPr/>
            <p:nvPr/>
          </p:nvSpPr>
          <p:spPr>
            <a:xfrm>
              <a:off x="6772516"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75" name="pl75"/>
            <p:cNvSpPr/>
            <p:nvPr/>
          </p:nvSpPr>
          <p:spPr>
            <a:xfrm>
              <a:off x="7459379"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76" name="pl76"/>
            <p:cNvSpPr/>
            <p:nvPr/>
          </p:nvSpPr>
          <p:spPr>
            <a:xfrm>
              <a:off x="8008870"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77" name="pl77"/>
            <p:cNvSpPr/>
            <p:nvPr/>
          </p:nvSpPr>
          <p:spPr>
            <a:xfrm>
              <a:off x="8833106"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78" name="pl78"/>
            <p:cNvSpPr/>
            <p:nvPr/>
          </p:nvSpPr>
          <p:spPr>
            <a:xfrm>
              <a:off x="5398790" y="2091673"/>
              <a:ext cx="3434315" cy="1077574"/>
            </a:xfrm>
            <a:custGeom>
              <a:avLst/>
              <a:pathLst>
                <a:path w="3434315" h="1077574">
                  <a:moveTo>
                    <a:pt x="0" y="1077574"/>
                  </a:moveTo>
                  <a:lnTo>
                    <a:pt x="137372" y="930632"/>
                  </a:lnTo>
                  <a:lnTo>
                    <a:pt x="274745" y="881651"/>
                  </a:lnTo>
                  <a:lnTo>
                    <a:pt x="412117" y="734709"/>
                  </a:lnTo>
                  <a:lnTo>
                    <a:pt x="549490" y="636748"/>
                  </a:lnTo>
                  <a:lnTo>
                    <a:pt x="686863" y="538787"/>
                  </a:lnTo>
                  <a:lnTo>
                    <a:pt x="824235" y="391845"/>
                  </a:lnTo>
                  <a:lnTo>
                    <a:pt x="961608" y="342864"/>
                  </a:lnTo>
                  <a:lnTo>
                    <a:pt x="1098981" y="195922"/>
                  </a:lnTo>
                  <a:lnTo>
                    <a:pt x="1236353" y="0"/>
                  </a:lnTo>
                  <a:lnTo>
                    <a:pt x="1373726" y="48980"/>
                  </a:lnTo>
                  <a:lnTo>
                    <a:pt x="1511098" y="97961"/>
                  </a:lnTo>
                  <a:lnTo>
                    <a:pt x="1648471" y="97961"/>
                  </a:lnTo>
                  <a:lnTo>
                    <a:pt x="1785844" y="146941"/>
                  </a:lnTo>
                  <a:lnTo>
                    <a:pt x="1923216" y="146941"/>
                  </a:lnTo>
                  <a:lnTo>
                    <a:pt x="2060589" y="195922"/>
                  </a:lnTo>
                  <a:lnTo>
                    <a:pt x="2197962" y="195922"/>
                  </a:lnTo>
                  <a:lnTo>
                    <a:pt x="2335334" y="97961"/>
                  </a:lnTo>
                  <a:lnTo>
                    <a:pt x="2472707" y="48980"/>
                  </a:lnTo>
                  <a:lnTo>
                    <a:pt x="2610079" y="0"/>
                  </a:lnTo>
                  <a:lnTo>
                    <a:pt x="2747452" y="48980"/>
                  </a:lnTo>
                  <a:lnTo>
                    <a:pt x="2884825" y="244903"/>
                  </a:lnTo>
                  <a:lnTo>
                    <a:pt x="3022197" y="244903"/>
                  </a:lnTo>
                  <a:lnTo>
                    <a:pt x="3159570" y="97961"/>
                  </a:lnTo>
                  <a:lnTo>
                    <a:pt x="3296943" y="48980"/>
                  </a:lnTo>
                  <a:lnTo>
                    <a:pt x="3434315" y="48980"/>
                  </a:lnTo>
                </a:path>
              </a:pathLst>
            </a:custGeom>
            <a:ln w="27101" cap="flat">
              <a:solidFill>
                <a:srgbClr val="F4A81D">
                  <a:alpha val="69803"/>
                </a:srgbClr>
              </a:solidFill>
              <a:prstDash val="solid"/>
              <a:round/>
            </a:ln>
          </p:spPr>
          <p:txBody>
            <a:bodyPr/>
            <a:lstStyle/>
            <a:p/>
          </p:txBody>
        </p:sp>
        <p:sp>
          <p:nvSpPr>
            <p:cNvPr id="79" name="pl79"/>
            <p:cNvSpPr/>
            <p:nvPr/>
          </p:nvSpPr>
          <p:spPr>
            <a:xfrm>
              <a:off x="5398790" y="1748808"/>
              <a:ext cx="3434315" cy="440825"/>
            </a:xfrm>
            <a:custGeom>
              <a:avLst/>
              <a:pathLst>
                <a:path w="3434315" h="440825">
                  <a:moveTo>
                    <a:pt x="0" y="48980"/>
                  </a:moveTo>
                  <a:lnTo>
                    <a:pt x="137372" y="0"/>
                  </a:lnTo>
                  <a:lnTo>
                    <a:pt x="274745" y="48980"/>
                  </a:lnTo>
                  <a:lnTo>
                    <a:pt x="412117" y="0"/>
                  </a:lnTo>
                  <a:lnTo>
                    <a:pt x="549490" y="48980"/>
                  </a:lnTo>
                  <a:lnTo>
                    <a:pt x="686863" y="97961"/>
                  </a:lnTo>
                  <a:lnTo>
                    <a:pt x="824235" y="0"/>
                  </a:lnTo>
                  <a:lnTo>
                    <a:pt x="961608" y="48980"/>
                  </a:lnTo>
                  <a:lnTo>
                    <a:pt x="1098981" y="0"/>
                  </a:lnTo>
                  <a:lnTo>
                    <a:pt x="1236353" y="48980"/>
                  </a:lnTo>
                  <a:lnTo>
                    <a:pt x="1373726" y="48980"/>
                  </a:lnTo>
                  <a:lnTo>
                    <a:pt x="1511098" y="0"/>
                  </a:lnTo>
                  <a:lnTo>
                    <a:pt x="1648471" y="0"/>
                  </a:lnTo>
                  <a:lnTo>
                    <a:pt x="1785844" y="97961"/>
                  </a:lnTo>
                  <a:lnTo>
                    <a:pt x="1923216" y="48980"/>
                  </a:lnTo>
                  <a:lnTo>
                    <a:pt x="2060589" y="48980"/>
                  </a:lnTo>
                  <a:lnTo>
                    <a:pt x="2197962" y="97961"/>
                  </a:lnTo>
                  <a:lnTo>
                    <a:pt x="2335334" y="293883"/>
                  </a:lnTo>
                  <a:lnTo>
                    <a:pt x="2472707" y="146941"/>
                  </a:lnTo>
                  <a:lnTo>
                    <a:pt x="2610079" y="342864"/>
                  </a:lnTo>
                  <a:lnTo>
                    <a:pt x="2747452" y="391845"/>
                  </a:lnTo>
                  <a:lnTo>
                    <a:pt x="2884825" y="391845"/>
                  </a:lnTo>
                  <a:lnTo>
                    <a:pt x="3022197" y="440825"/>
                  </a:lnTo>
                  <a:lnTo>
                    <a:pt x="3159570" y="342864"/>
                  </a:lnTo>
                  <a:lnTo>
                    <a:pt x="3296943" y="244903"/>
                  </a:lnTo>
                  <a:lnTo>
                    <a:pt x="3434315" y="293883"/>
                  </a:lnTo>
                </a:path>
              </a:pathLst>
            </a:custGeom>
            <a:ln w="27101" cap="flat">
              <a:solidFill>
                <a:srgbClr val="F26829">
                  <a:alpha val="69803"/>
                </a:srgbClr>
              </a:solidFill>
              <a:prstDash val="solid"/>
              <a:round/>
            </a:ln>
          </p:spPr>
          <p:txBody>
            <a:bodyPr/>
            <a:lstStyle/>
            <a:p/>
          </p:txBody>
        </p:sp>
        <p:sp>
          <p:nvSpPr>
            <p:cNvPr id="80" name="pl80"/>
            <p:cNvSpPr/>
            <p:nvPr/>
          </p:nvSpPr>
          <p:spPr>
            <a:xfrm>
              <a:off x="5398790" y="2091673"/>
              <a:ext cx="3434315" cy="587767"/>
            </a:xfrm>
            <a:custGeom>
              <a:avLst/>
              <a:pathLst>
                <a:path w="3434315" h="587767">
                  <a:moveTo>
                    <a:pt x="0" y="587767"/>
                  </a:moveTo>
                  <a:lnTo>
                    <a:pt x="137372" y="538787"/>
                  </a:lnTo>
                  <a:lnTo>
                    <a:pt x="274745" y="538787"/>
                  </a:lnTo>
                  <a:lnTo>
                    <a:pt x="412117" y="489806"/>
                  </a:lnTo>
                  <a:lnTo>
                    <a:pt x="549490" y="391845"/>
                  </a:lnTo>
                  <a:lnTo>
                    <a:pt x="686863" y="440825"/>
                  </a:lnTo>
                  <a:lnTo>
                    <a:pt x="824235" y="440825"/>
                  </a:lnTo>
                  <a:lnTo>
                    <a:pt x="961608" y="440825"/>
                  </a:lnTo>
                  <a:lnTo>
                    <a:pt x="1098981" y="440825"/>
                  </a:lnTo>
                  <a:lnTo>
                    <a:pt x="1236353" y="391845"/>
                  </a:lnTo>
                  <a:lnTo>
                    <a:pt x="1373726" y="293883"/>
                  </a:lnTo>
                  <a:lnTo>
                    <a:pt x="1511098" y="293883"/>
                  </a:lnTo>
                  <a:lnTo>
                    <a:pt x="1648471" y="293883"/>
                  </a:lnTo>
                  <a:lnTo>
                    <a:pt x="1785844" y="195922"/>
                  </a:lnTo>
                  <a:lnTo>
                    <a:pt x="1923216" y="146941"/>
                  </a:lnTo>
                  <a:lnTo>
                    <a:pt x="2060589" y="97961"/>
                  </a:lnTo>
                  <a:lnTo>
                    <a:pt x="2197962" y="48980"/>
                  </a:lnTo>
                  <a:lnTo>
                    <a:pt x="2335334" y="0"/>
                  </a:lnTo>
                  <a:lnTo>
                    <a:pt x="2472707" y="0"/>
                  </a:lnTo>
                  <a:lnTo>
                    <a:pt x="2610079" y="0"/>
                  </a:lnTo>
                  <a:lnTo>
                    <a:pt x="2747452" y="0"/>
                  </a:lnTo>
                  <a:lnTo>
                    <a:pt x="2884825" y="97961"/>
                  </a:lnTo>
                  <a:lnTo>
                    <a:pt x="3022197" y="0"/>
                  </a:lnTo>
                  <a:lnTo>
                    <a:pt x="3159570" y="97961"/>
                  </a:lnTo>
                  <a:lnTo>
                    <a:pt x="3296943" y="97961"/>
                  </a:lnTo>
                  <a:lnTo>
                    <a:pt x="3434315" y="48980"/>
                  </a:lnTo>
                </a:path>
              </a:pathLst>
            </a:custGeom>
            <a:ln w="27101" cap="flat">
              <a:solidFill>
                <a:srgbClr val="BD53BD">
                  <a:alpha val="69803"/>
                </a:srgbClr>
              </a:solidFill>
              <a:prstDash val="solid"/>
              <a:round/>
            </a:ln>
          </p:spPr>
          <p:txBody>
            <a:bodyPr/>
            <a:lstStyle/>
            <a:p/>
          </p:txBody>
        </p:sp>
        <p:sp>
          <p:nvSpPr>
            <p:cNvPr id="81" name="pl81"/>
            <p:cNvSpPr/>
            <p:nvPr/>
          </p:nvSpPr>
          <p:spPr>
            <a:xfrm>
              <a:off x="5398790" y="2042692"/>
              <a:ext cx="3434315" cy="195922"/>
            </a:xfrm>
            <a:custGeom>
              <a:avLst/>
              <a:pathLst>
                <a:path w="3434315" h="195922">
                  <a:moveTo>
                    <a:pt x="0" y="195922"/>
                  </a:moveTo>
                  <a:lnTo>
                    <a:pt x="137372" y="146941"/>
                  </a:lnTo>
                  <a:lnTo>
                    <a:pt x="274745" y="195922"/>
                  </a:lnTo>
                  <a:lnTo>
                    <a:pt x="412117" y="195922"/>
                  </a:lnTo>
                  <a:lnTo>
                    <a:pt x="549490" y="146941"/>
                  </a:lnTo>
                  <a:lnTo>
                    <a:pt x="686863" y="97961"/>
                  </a:lnTo>
                  <a:lnTo>
                    <a:pt x="824235" y="48980"/>
                  </a:lnTo>
                  <a:lnTo>
                    <a:pt x="961608" y="0"/>
                  </a:lnTo>
                  <a:lnTo>
                    <a:pt x="1098981" y="0"/>
                  </a:lnTo>
                  <a:lnTo>
                    <a:pt x="1236353" y="48980"/>
                  </a:lnTo>
                  <a:lnTo>
                    <a:pt x="1373726" y="97961"/>
                  </a:lnTo>
                  <a:lnTo>
                    <a:pt x="1511098" y="48980"/>
                  </a:lnTo>
                  <a:lnTo>
                    <a:pt x="1648471" y="0"/>
                  </a:lnTo>
                  <a:lnTo>
                    <a:pt x="1785844" y="0"/>
                  </a:lnTo>
                  <a:lnTo>
                    <a:pt x="1923216" y="97961"/>
                  </a:lnTo>
                  <a:lnTo>
                    <a:pt x="2060589" y="48980"/>
                  </a:lnTo>
                  <a:lnTo>
                    <a:pt x="2197962" y="97961"/>
                  </a:lnTo>
                  <a:lnTo>
                    <a:pt x="2335334" y="48980"/>
                  </a:lnTo>
                  <a:lnTo>
                    <a:pt x="2472707" y="48980"/>
                  </a:lnTo>
                  <a:lnTo>
                    <a:pt x="2610079" y="48980"/>
                  </a:lnTo>
                  <a:lnTo>
                    <a:pt x="2747452" y="97961"/>
                  </a:lnTo>
                  <a:lnTo>
                    <a:pt x="2884825" y="97961"/>
                  </a:lnTo>
                  <a:lnTo>
                    <a:pt x="3022197" y="146941"/>
                  </a:lnTo>
                  <a:lnTo>
                    <a:pt x="3159570" y="97961"/>
                  </a:lnTo>
                  <a:lnTo>
                    <a:pt x="3296943" y="146941"/>
                  </a:lnTo>
                  <a:lnTo>
                    <a:pt x="3434315" y="146941"/>
                  </a:lnTo>
                </a:path>
              </a:pathLst>
            </a:custGeom>
            <a:ln w="27101" cap="flat">
              <a:solidFill>
                <a:srgbClr val="6363C0">
                  <a:alpha val="69803"/>
                </a:srgbClr>
              </a:solidFill>
              <a:prstDash val="solid"/>
              <a:round/>
            </a:ln>
          </p:spPr>
          <p:txBody>
            <a:bodyPr/>
            <a:lstStyle/>
            <a:p/>
          </p:txBody>
        </p:sp>
        <p:sp>
          <p:nvSpPr>
            <p:cNvPr id="82" name="pl82"/>
            <p:cNvSpPr/>
            <p:nvPr/>
          </p:nvSpPr>
          <p:spPr>
            <a:xfrm>
              <a:off x="5398790" y="2042692"/>
              <a:ext cx="3434315" cy="1714322"/>
            </a:xfrm>
            <a:custGeom>
              <a:avLst/>
              <a:pathLst>
                <a:path w="3434315" h="1714322">
                  <a:moveTo>
                    <a:pt x="0" y="1714322"/>
                  </a:moveTo>
                  <a:lnTo>
                    <a:pt x="137372" y="1665341"/>
                  </a:lnTo>
                  <a:lnTo>
                    <a:pt x="274745" y="1714322"/>
                  </a:lnTo>
                  <a:lnTo>
                    <a:pt x="412117" y="1567380"/>
                  </a:lnTo>
                  <a:lnTo>
                    <a:pt x="549490" y="1371457"/>
                  </a:lnTo>
                  <a:lnTo>
                    <a:pt x="686863" y="1175535"/>
                  </a:lnTo>
                  <a:lnTo>
                    <a:pt x="824235" y="1175535"/>
                  </a:lnTo>
                  <a:lnTo>
                    <a:pt x="961608" y="1077574"/>
                  </a:lnTo>
                  <a:lnTo>
                    <a:pt x="1098981" y="979612"/>
                  </a:lnTo>
                  <a:lnTo>
                    <a:pt x="1236353" y="734709"/>
                  </a:lnTo>
                  <a:lnTo>
                    <a:pt x="1373726" y="587767"/>
                  </a:lnTo>
                  <a:lnTo>
                    <a:pt x="1511098" y="489806"/>
                  </a:lnTo>
                  <a:lnTo>
                    <a:pt x="1648471" y="587767"/>
                  </a:lnTo>
                  <a:lnTo>
                    <a:pt x="1785844" y="538787"/>
                  </a:lnTo>
                  <a:lnTo>
                    <a:pt x="1923216" y="440825"/>
                  </a:lnTo>
                  <a:lnTo>
                    <a:pt x="2060589" y="391845"/>
                  </a:lnTo>
                  <a:lnTo>
                    <a:pt x="2197962" y="342864"/>
                  </a:lnTo>
                  <a:lnTo>
                    <a:pt x="2335334" y="244903"/>
                  </a:lnTo>
                  <a:lnTo>
                    <a:pt x="2472707" y="97961"/>
                  </a:lnTo>
                  <a:lnTo>
                    <a:pt x="2610079" y="48980"/>
                  </a:lnTo>
                  <a:lnTo>
                    <a:pt x="2747452" y="293883"/>
                  </a:lnTo>
                  <a:lnTo>
                    <a:pt x="2884825" y="342864"/>
                  </a:lnTo>
                  <a:lnTo>
                    <a:pt x="3022197" y="97961"/>
                  </a:lnTo>
                  <a:lnTo>
                    <a:pt x="3159570" y="146941"/>
                  </a:lnTo>
                  <a:lnTo>
                    <a:pt x="3296943" y="0"/>
                  </a:lnTo>
                  <a:lnTo>
                    <a:pt x="3434315" y="0"/>
                  </a:lnTo>
                </a:path>
              </a:pathLst>
            </a:custGeom>
            <a:ln w="27101" cap="flat">
              <a:solidFill>
                <a:srgbClr val="008DC9">
                  <a:alpha val="69803"/>
                </a:srgbClr>
              </a:solidFill>
              <a:prstDash val="solid"/>
              <a:round/>
            </a:ln>
          </p:spPr>
          <p:txBody>
            <a:bodyPr/>
            <a:lstStyle/>
            <a:p/>
          </p:txBody>
        </p:sp>
        <p:sp>
          <p:nvSpPr>
            <p:cNvPr id="83" name="pl83"/>
            <p:cNvSpPr/>
            <p:nvPr/>
          </p:nvSpPr>
          <p:spPr>
            <a:xfrm>
              <a:off x="5398790" y="2042692"/>
              <a:ext cx="3434315" cy="587767"/>
            </a:xfrm>
            <a:custGeom>
              <a:avLst/>
              <a:pathLst>
                <a:path w="3434315" h="587767">
                  <a:moveTo>
                    <a:pt x="0" y="587767"/>
                  </a:moveTo>
                  <a:lnTo>
                    <a:pt x="137372" y="538787"/>
                  </a:lnTo>
                  <a:lnTo>
                    <a:pt x="274745" y="538787"/>
                  </a:lnTo>
                  <a:lnTo>
                    <a:pt x="412117" y="538787"/>
                  </a:lnTo>
                  <a:lnTo>
                    <a:pt x="549490" y="440825"/>
                  </a:lnTo>
                  <a:lnTo>
                    <a:pt x="686863" y="440825"/>
                  </a:lnTo>
                  <a:lnTo>
                    <a:pt x="824235" y="244903"/>
                  </a:lnTo>
                  <a:lnTo>
                    <a:pt x="961608" y="244903"/>
                  </a:lnTo>
                  <a:lnTo>
                    <a:pt x="1098981" y="146941"/>
                  </a:lnTo>
                  <a:lnTo>
                    <a:pt x="1236353" y="97961"/>
                  </a:lnTo>
                  <a:lnTo>
                    <a:pt x="1373726" y="48980"/>
                  </a:lnTo>
                  <a:lnTo>
                    <a:pt x="1511098" y="48980"/>
                  </a:lnTo>
                  <a:lnTo>
                    <a:pt x="1648471" y="48980"/>
                  </a:lnTo>
                  <a:lnTo>
                    <a:pt x="1785844" y="0"/>
                  </a:lnTo>
                  <a:lnTo>
                    <a:pt x="1923216" y="0"/>
                  </a:lnTo>
                  <a:lnTo>
                    <a:pt x="2060589" y="48980"/>
                  </a:lnTo>
                  <a:lnTo>
                    <a:pt x="2197962" y="0"/>
                  </a:lnTo>
                  <a:lnTo>
                    <a:pt x="2335334" y="0"/>
                  </a:lnTo>
                  <a:lnTo>
                    <a:pt x="2472707" y="0"/>
                  </a:lnTo>
                  <a:lnTo>
                    <a:pt x="2610079" y="48980"/>
                  </a:lnTo>
                  <a:lnTo>
                    <a:pt x="2747452" y="195922"/>
                  </a:lnTo>
                  <a:lnTo>
                    <a:pt x="2884825" y="342864"/>
                  </a:lnTo>
                  <a:lnTo>
                    <a:pt x="3022197" y="97961"/>
                  </a:lnTo>
                  <a:lnTo>
                    <a:pt x="3159570" y="293883"/>
                  </a:lnTo>
                  <a:lnTo>
                    <a:pt x="3296943" y="244903"/>
                  </a:lnTo>
                  <a:lnTo>
                    <a:pt x="3434315" y="293883"/>
                  </a:lnTo>
                </a:path>
              </a:pathLst>
            </a:custGeom>
            <a:ln w="27101" cap="flat">
              <a:solidFill>
                <a:srgbClr val="40BF73">
                  <a:alpha val="69803"/>
                </a:srgbClr>
              </a:solidFill>
              <a:prstDash val="solid"/>
              <a:round/>
            </a:ln>
          </p:spPr>
          <p:txBody>
            <a:bodyPr/>
            <a:lstStyle/>
            <a:p/>
          </p:txBody>
        </p:sp>
        <p:sp>
          <p:nvSpPr>
            <p:cNvPr id="84" name="pl84"/>
            <p:cNvSpPr/>
            <p:nvPr/>
          </p:nvSpPr>
          <p:spPr>
            <a:xfrm>
              <a:off x="5398790" y="2091673"/>
              <a:ext cx="3434315" cy="0"/>
            </a:xfrm>
            <a:custGeom>
              <a:avLst/>
              <a:pathLst>
                <a:path w="3434315" h="0">
                  <a:moveTo>
                    <a:pt x="0" y="0"/>
                  </a:moveTo>
                  <a:lnTo>
                    <a:pt x="0" y="0"/>
                  </a:lnTo>
                  <a:lnTo>
                    <a:pt x="0" y="0"/>
                  </a:lnTo>
                  <a:lnTo>
                    <a:pt x="0" y="0"/>
                  </a:lnTo>
                  <a:lnTo>
                    <a:pt x="0" y="0"/>
                  </a:lnTo>
                  <a:lnTo>
                    <a:pt x="0" y="0"/>
                  </a:lnTo>
                  <a:lnTo>
                    <a:pt x="137372" y="0"/>
                  </a:lnTo>
                  <a:lnTo>
                    <a:pt x="137372" y="0"/>
                  </a:lnTo>
                  <a:lnTo>
                    <a:pt x="137372" y="0"/>
                  </a:lnTo>
                  <a:lnTo>
                    <a:pt x="137372" y="0"/>
                  </a:lnTo>
                  <a:lnTo>
                    <a:pt x="137372" y="0"/>
                  </a:lnTo>
                  <a:lnTo>
                    <a:pt x="137372" y="0"/>
                  </a:lnTo>
                  <a:lnTo>
                    <a:pt x="274745" y="0"/>
                  </a:lnTo>
                  <a:lnTo>
                    <a:pt x="274745" y="0"/>
                  </a:lnTo>
                  <a:lnTo>
                    <a:pt x="274745" y="0"/>
                  </a:lnTo>
                  <a:lnTo>
                    <a:pt x="274745" y="0"/>
                  </a:lnTo>
                  <a:lnTo>
                    <a:pt x="274745" y="0"/>
                  </a:lnTo>
                  <a:lnTo>
                    <a:pt x="274745" y="0"/>
                  </a:lnTo>
                  <a:lnTo>
                    <a:pt x="412117" y="0"/>
                  </a:lnTo>
                  <a:lnTo>
                    <a:pt x="412117" y="0"/>
                  </a:lnTo>
                  <a:lnTo>
                    <a:pt x="412117" y="0"/>
                  </a:lnTo>
                  <a:lnTo>
                    <a:pt x="412117" y="0"/>
                  </a:lnTo>
                  <a:lnTo>
                    <a:pt x="412117" y="0"/>
                  </a:lnTo>
                  <a:lnTo>
                    <a:pt x="412117" y="0"/>
                  </a:lnTo>
                  <a:lnTo>
                    <a:pt x="549490" y="0"/>
                  </a:lnTo>
                  <a:lnTo>
                    <a:pt x="549490" y="0"/>
                  </a:lnTo>
                  <a:lnTo>
                    <a:pt x="549490" y="0"/>
                  </a:lnTo>
                  <a:lnTo>
                    <a:pt x="549490" y="0"/>
                  </a:lnTo>
                  <a:lnTo>
                    <a:pt x="549490" y="0"/>
                  </a:lnTo>
                  <a:lnTo>
                    <a:pt x="549490" y="0"/>
                  </a:lnTo>
                  <a:lnTo>
                    <a:pt x="686863" y="0"/>
                  </a:lnTo>
                  <a:lnTo>
                    <a:pt x="686863" y="0"/>
                  </a:lnTo>
                  <a:lnTo>
                    <a:pt x="686863" y="0"/>
                  </a:lnTo>
                  <a:lnTo>
                    <a:pt x="686863" y="0"/>
                  </a:lnTo>
                  <a:lnTo>
                    <a:pt x="686863" y="0"/>
                  </a:lnTo>
                  <a:lnTo>
                    <a:pt x="686863" y="0"/>
                  </a:lnTo>
                  <a:lnTo>
                    <a:pt x="824235" y="0"/>
                  </a:lnTo>
                  <a:lnTo>
                    <a:pt x="824235" y="0"/>
                  </a:lnTo>
                  <a:lnTo>
                    <a:pt x="824235" y="0"/>
                  </a:lnTo>
                  <a:lnTo>
                    <a:pt x="824235" y="0"/>
                  </a:lnTo>
                  <a:lnTo>
                    <a:pt x="824235" y="0"/>
                  </a:lnTo>
                  <a:lnTo>
                    <a:pt x="824235" y="0"/>
                  </a:lnTo>
                  <a:lnTo>
                    <a:pt x="961608" y="0"/>
                  </a:lnTo>
                  <a:lnTo>
                    <a:pt x="961608" y="0"/>
                  </a:lnTo>
                  <a:lnTo>
                    <a:pt x="961608" y="0"/>
                  </a:lnTo>
                  <a:lnTo>
                    <a:pt x="961608" y="0"/>
                  </a:lnTo>
                  <a:lnTo>
                    <a:pt x="961608" y="0"/>
                  </a:lnTo>
                  <a:lnTo>
                    <a:pt x="961608" y="0"/>
                  </a:lnTo>
                  <a:lnTo>
                    <a:pt x="1098981" y="0"/>
                  </a:lnTo>
                  <a:lnTo>
                    <a:pt x="1098981" y="0"/>
                  </a:lnTo>
                  <a:lnTo>
                    <a:pt x="1098981" y="0"/>
                  </a:lnTo>
                  <a:lnTo>
                    <a:pt x="1098981" y="0"/>
                  </a:lnTo>
                  <a:lnTo>
                    <a:pt x="1098981" y="0"/>
                  </a:lnTo>
                  <a:lnTo>
                    <a:pt x="1098981" y="0"/>
                  </a:lnTo>
                  <a:lnTo>
                    <a:pt x="1236353" y="0"/>
                  </a:lnTo>
                  <a:lnTo>
                    <a:pt x="1236353" y="0"/>
                  </a:lnTo>
                  <a:lnTo>
                    <a:pt x="1236353" y="0"/>
                  </a:lnTo>
                  <a:lnTo>
                    <a:pt x="1236353" y="0"/>
                  </a:lnTo>
                  <a:lnTo>
                    <a:pt x="1236353" y="0"/>
                  </a:lnTo>
                  <a:lnTo>
                    <a:pt x="1236353" y="0"/>
                  </a:lnTo>
                  <a:lnTo>
                    <a:pt x="1373726" y="0"/>
                  </a:lnTo>
                  <a:lnTo>
                    <a:pt x="1373726" y="0"/>
                  </a:lnTo>
                  <a:lnTo>
                    <a:pt x="1373726" y="0"/>
                  </a:lnTo>
                  <a:lnTo>
                    <a:pt x="1373726" y="0"/>
                  </a:lnTo>
                  <a:lnTo>
                    <a:pt x="1373726" y="0"/>
                  </a:lnTo>
                  <a:lnTo>
                    <a:pt x="1373726" y="0"/>
                  </a:lnTo>
                  <a:lnTo>
                    <a:pt x="1511098" y="0"/>
                  </a:lnTo>
                  <a:lnTo>
                    <a:pt x="1511098" y="0"/>
                  </a:lnTo>
                  <a:lnTo>
                    <a:pt x="1511098" y="0"/>
                  </a:lnTo>
                  <a:lnTo>
                    <a:pt x="1511098" y="0"/>
                  </a:lnTo>
                  <a:lnTo>
                    <a:pt x="1511098" y="0"/>
                  </a:lnTo>
                  <a:lnTo>
                    <a:pt x="1511098" y="0"/>
                  </a:lnTo>
                  <a:lnTo>
                    <a:pt x="1648471" y="0"/>
                  </a:lnTo>
                  <a:lnTo>
                    <a:pt x="1648471" y="0"/>
                  </a:lnTo>
                  <a:lnTo>
                    <a:pt x="1648471" y="0"/>
                  </a:lnTo>
                  <a:lnTo>
                    <a:pt x="1648471" y="0"/>
                  </a:lnTo>
                  <a:lnTo>
                    <a:pt x="1648471" y="0"/>
                  </a:lnTo>
                  <a:lnTo>
                    <a:pt x="1648471" y="0"/>
                  </a:lnTo>
                  <a:lnTo>
                    <a:pt x="1785844" y="0"/>
                  </a:lnTo>
                  <a:lnTo>
                    <a:pt x="1785844" y="0"/>
                  </a:lnTo>
                  <a:lnTo>
                    <a:pt x="1785844" y="0"/>
                  </a:lnTo>
                  <a:lnTo>
                    <a:pt x="1785844" y="0"/>
                  </a:lnTo>
                  <a:lnTo>
                    <a:pt x="1785844" y="0"/>
                  </a:lnTo>
                  <a:lnTo>
                    <a:pt x="1785844" y="0"/>
                  </a:lnTo>
                  <a:lnTo>
                    <a:pt x="1923216" y="0"/>
                  </a:lnTo>
                  <a:lnTo>
                    <a:pt x="1923216" y="0"/>
                  </a:lnTo>
                  <a:lnTo>
                    <a:pt x="1923216" y="0"/>
                  </a:lnTo>
                  <a:lnTo>
                    <a:pt x="1923216" y="0"/>
                  </a:lnTo>
                  <a:lnTo>
                    <a:pt x="1923216" y="0"/>
                  </a:lnTo>
                  <a:lnTo>
                    <a:pt x="1923216" y="0"/>
                  </a:lnTo>
                  <a:lnTo>
                    <a:pt x="2060589" y="0"/>
                  </a:lnTo>
                  <a:lnTo>
                    <a:pt x="2060589" y="0"/>
                  </a:lnTo>
                  <a:lnTo>
                    <a:pt x="2060589" y="0"/>
                  </a:lnTo>
                  <a:lnTo>
                    <a:pt x="2060589" y="0"/>
                  </a:lnTo>
                  <a:lnTo>
                    <a:pt x="2060589" y="0"/>
                  </a:lnTo>
                  <a:lnTo>
                    <a:pt x="2060589" y="0"/>
                  </a:lnTo>
                  <a:lnTo>
                    <a:pt x="2197962" y="0"/>
                  </a:lnTo>
                  <a:lnTo>
                    <a:pt x="2197962" y="0"/>
                  </a:lnTo>
                  <a:lnTo>
                    <a:pt x="2197962" y="0"/>
                  </a:lnTo>
                  <a:lnTo>
                    <a:pt x="2197962" y="0"/>
                  </a:lnTo>
                  <a:lnTo>
                    <a:pt x="2197962" y="0"/>
                  </a:lnTo>
                  <a:lnTo>
                    <a:pt x="2197962" y="0"/>
                  </a:lnTo>
                  <a:lnTo>
                    <a:pt x="2335334" y="0"/>
                  </a:lnTo>
                  <a:lnTo>
                    <a:pt x="2335334" y="0"/>
                  </a:lnTo>
                  <a:lnTo>
                    <a:pt x="2335334" y="0"/>
                  </a:lnTo>
                  <a:lnTo>
                    <a:pt x="2335334" y="0"/>
                  </a:lnTo>
                  <a:lnTo>
                    <a:pt x="2335334" y="0"/>
                  </a:lnTo>
                  <a:lnTo>
                    <a:pt x="2335334" y="0"/>
                  </a:lnTo>
                  <a:lnTo>
                    <a:pt x="2472707" y="0"/>
                  </a:lnTo>
                  <a:lnTo>
                    <a:pt x="2472707" y="0"/>
                  </a:lnTo>
                  <a:lnTo>
                    <a:pt x="2472707" y="0"/>
                  </a:lnTo>
                  <a:lnTo>
                    <a:pt x="2472707" y="0"/>
                  </a:lnTo>
                  <a:lnTo>
                    <a:pt x="2472707" y="0"/>
                  </a:lnTo>
                  <a:lnTo>
                    <a:pt x="2472707" y="0"/>
                  </a:lnTo>
                  <a:lnTo>
                    <a:pt x="2610079" y="0"/>
                  </a:lnTo>
                  <a:lnTo>
                    <a:pt x="2610079" y="0"/>
                  </a:lnTo>
                  <a:lnTo>
                    <a:pt x="2610079" y="0"/>
                  </a:lnTo>
                  <a:lnTo>
                    <a:pt x="2610079" y="0"/>
                  </a:lnTo>
                  <a:lnTo>
                    <a:pt x="2610079" y="0"/>
                  </a:lnTo>
                  <a:lnTo>
                    <a:pt x="2610079" y="0"/>
                  </a:lnTo>
                  <a:lnTo>
                    <a:pt x="2747452" y="0"/>
                  </a:lnTo>
                  <a:lnTo>
                    <a:pt x="2747452" y="0"/>
                  </a:lnTo>
                  <a:lnTo>
                    <a:pt x="2747452" y="0"/>
                  </a:lnTo>
                  <a:lnTo>
                    <a:pt x="2747452" y="0"/>
                  </a:lnTo>
                  <a:lnTo>
                    <a:pt x="2747452" y="0"/>
                  </a:lnTo>
                  <a:lnTo>
                    <a:pt x="2747452" y="0"/>
                  </a:lnTo>
                  <a:lnTo>
                    <a:pt x="2884825" y="0"/>
                  </a:lnTo>
                  <a:lnTo>
                    <a:pt x="2884825" y="0"/>
                  </a:lnTo>
                  <a:lnTo>
                    <a:pt x="2884825" y="0"/>
                  </a:lnTo>
                  <a:lnTo>
                    <a:pt x="2884825" y="0"/>
                  </a:lnTo>
                  <a:lnTo>
                    <a:pt x="2884825" y="0"/>
                  </a:lnTo>
                  <a:lnTo>
                    <a:pt x="2884825" y="0"/>
                  </a:lnTo>
                  <a:lnTo>
                    <a:pt x="3022197" y="0"/>
                  </a:lnTo>
                  <a:lnTo>
                    <a:pt x="3022197" y="0"/>
                  </a:lnTo>
                  <a:lnTo>
                    <a:pt x="3022197" y="0"/>
                  </a:lnTo>
                  <a:lnTo>
                    <a:pt x="3022197" y="0"/>
                  </a:lnTo>
                  <a:lnTo>
                    <a:pt x="3022197" y="0"/>
                  </a:lnTo>
                  <a:lnTo>
                    <a:pt x="3022197" y="0"/>
                  </a:lnTo>
                  <a:lnTo>
                    <a:pt x="3159570" y="0"/>
                  </a:lnTo>
                  <a:lnTo>
                    <a:pt x="3159570" y="0"/>
                  </a:lnTo>
                  <a:lnTo>
                    <a:pt x="3159570" y="0"/>
                  </a:lnTo>
                  <a:lnTo>
                    <a:pt x="3159570" y="0"/>
                  </a:lnTo>
                  <a:lnTo>
                    <a:pt x="3159570" y="0"/>
                  </a:lnTo>
                  <a:lnTo>
                    <a:pt x="3159570" y="0"/>
                  </a:lnTo>
                  <a:lnTo>
                    <a:pt x="3296943" y="0"/>
                  </a:lnTo>
                  <a:lnTo>
                    <a:pt x="3296943" y="0"/>
                  </a:lnTo>
                  <a:lnTo>
                    <a:pt x="3296943" y="0"/>
                  </a:lnTo>
                  <a:lnTo>
                    <a:pt x="3296943" y="0"/>
                  </a:lnTo>
                  <a:lnTo>
                    <a:pt x="3296943" y="0"/>
                  </a:lnTo>
                  <a:lnTo>
                    <a:pt x="3296943" y="0"/>
                  </a:lnTo>
                  <a:lnTo>
                    <a:pt x="3434315" y="0"/>
                  </a:lnTo>
                  <a:lnTo>
                    <a:pt x="3434315" y="0"/>
                  </a:lnTo>
                  <a:lnTo>
                    <a:pt x="3434315" y="0"/>
                  </a:lnTo>
                  <a:lnTo>
                    <a:pt x="3434315" y="0"/>
                  </a:lnTo>
                  <a:lnTo>
                    <a:pt x="3434315" y="0"/>
                  </a:lnTo>
                  <a:lnTo>
                    <a:pt x="3434315" y="0"/>
                  </a:lnTo>
                </a:path>
              </a:pathLst>
            </a:custGeom>
            <a:ln w="13550" cap="flat">
              <a:solidFill>
                <a:srgbClr val="000000">
                  <a:alpha val="100000"/>
                </a:srgbClr>
              </a:solidFill>
              <a:prstDash val="dash"/>
              <a:round/>
            </a:ln>
          </p:spPr>
          <p:txBody>
            <a:bodyPr/>
            <a:lstStyle/>
            <a:p/>
          </p:txBody>
        </p:sp>
        <p:sp>
          <p:nvSpPr>
            <p:cNvPr id="85" name="pl85"/>
            <p:cNvSpPr/>
            <p:nvPr/>
          </p:nvSpPr>
          <p:spPr>
            <a:xfrm>
              <a:off x="5398790" y="2091673"/>
              <a:ext cx="3434315" cy="1077574"/>
            </a:xfrm>
            <a:custGeom>
              <a:avLst/>
              <a:pathLst>
                <a:path w="3434315" h="1077574">
                  <a:moveTo>
                    <a:pt x="0" y="1077574"/>
                  </a:moveTo>
                  <a:lnTo>
                    <a:pt x="137372" y="930632"/>
                  </a:lnTo>
                  <a:lnTo>
                    <a:pt x="274745" y="881651"/>
                  </a:lnTo>
                  <a:lnTo>
                    <a:pt x="412117" y="734709"/>
                  </a:lnTo>
                  <a:lnTo>
                    <a:pt x="549490" y="636748"/>
                  </a:lnTo>
                  <a:lnTo>
                    <a:pt x="686863" y="538787"/>
                  </a:lnTo>
                  <a:lnTo>
                    <a:pt x="824235" y="391845"/>
                  </a:lnTo>
                  <a:lnTo>
                    <a:pt x="961608" y="342864"/>
                  </a:lnTo>
                  <a:lnTo>
                    <a:pt x="1098981" y="195922"/>
                  </a:lnTo>
                  <a:lnTo>
                    <a:pt x="1236353" y="0"/>
                  </a:lnTo>
                  <a:lnTo>
                    <a:pt x="1373726" y="48980"/>
                  </a:lnTo>
                  <a:lnTo>
                    <a:pt x="1511098" y="97961"/>
                  </a:lnTo>
                  <a:lnTo>
                    <a:pt x="1648471" y="97961"/>
                  </a:lnTo>
                  <a:lnTo>
                    <a:pt x="1785844" y="146941"/>
                  </a:lnTo>
                  <a:lnTo>
                    <a:pt x="1923216" y="146941"/>
                  </a:lnTo>
                  <a:lnTo>
                    <a:pt x="2060589" y="195922"/>
                  </a:lnTo>
                  <a:lnTo>
                    <a:pt x="2197962" y="195922"/>
                  </a:lnTo>
                  <a:lnTo>
                    <a:pt x="2335334" y="97961"/>
                  </a:lnTo>
                  <a:lnTo>
                    <a:pt x="2472707" y="48980"/>
                  </a:lnTo>
                  <a:lnTo>
                    <a:pt x="2610079" y="0"/>
                  </a:lnTo>
                  <a:lnTo>
                    <a:pt x="2747452" y="48980"/>
                  </a:lnTo>
                  <a:lnTo>
                    <a:pt x="2884825" y="244903"/>
                  </a:lnTo>
                  <a:lnTo>
                    <a:pt x="3022197" y="244903"/>
                  </a:lnTo>
                  <a:lnTo>
                    <a:pt x="3159570" y="97961"/>
                  </a:lnTo>
                  <a:lnTo>
                    <a:pt x="3296943" y="48980"/>
                  </a:lnTo>
                  <a:lnTo>
                    <a:pt x="3434315" y="48980"/>
                  </a:lnTo>
                </a:path>
              </a:pathLst>
            </a:custGeom>
            <a:ln w="65043" cap="flat">
              <a:solidFill>
                <a:srgbClr val="000000">
                  <a:alpha val="100000"/>
                </a:srgbClr>
              </a:solidFill>
              <a:prstDash val="solid"/>
              <a:round/>
            </a:ln>
          </p:spPr>
          <p:txBody>
            <a:bodyPr/>
            <a:lstStyle/>
            <a:p/>
          </p:txBody>
        </p:sp>
        <p:sp>
          <p:nvSpPr>
            <p:cNvPr id="86" name="pl86"/>
            <p:cNvSpPr/>
            <p:nvPr/>
          </p:nvSpPr>
          <p:spPr>
            <a:xfrm>
              <a:off x="5398790" y="2091673"/>
              <a:ext cx="3434315" cy="1077574"/>
            </a:xfrm>
            <a:custGeom>
              <a:avLst/>
              <a:pathLst>
                <a:path w="3434315" h="1077574">
                  <a:moveTo>
                    <a:pt x="0" y="1077574"/>
                  </a:moveTo>
                  <a:lnTo>
                    <a:pt x="137372" y="930632"/>
                  </a:lnTo>
                  <a:lnTo>
                    <a:pt x="274745" y="881651"/>
                  </a:lnTo>
                  <a:lnTo>
                    <a:pt x="412117" y="734709"/>
                  </a:lnTo>
                  <a:lnTo>
                    <a:pt x="549490" y="636748"/>
                  </a:lnTo>
                  <a:lnTo>
                    <a:pt x="686863" y="538787"/>
                  </a:lnTo>
                  <a:lnTo>
                    <a:pt x="824235" y="391845"/>
                  </a:lnTo>
                  <a:lnTo>
                    <a:pt x="961608" y="342864"/>
                  </a:lnTo>
                  <a:lnTo>
                    <a:pt x="1098981" y="195922"/>
                  </a:lnTo>
                  <a:lnTo>
                    <a:pt x="1236353" y="0"/>
                  </a:lnTo>
                  <a:lnTo>
                    <a:pt x="1373726" y="48980"/>
                  </a:lnTo>
                  <a:lnTo>
                    <a:pt x="1511098" y="97961"/>
                  </a:lnTo>
                  <a:lnTo>
                    <a:pt x="1648471" y="97961"/>
                  </a:lnTo>
                  <a:lnTo>
                    <a:pt x="1785844" y="146941"/>
                  </a:lnTo>
                  <a:lnTo>
                    <a:pt x="1923216" y="146941"/>
                  </a:lnTo>
                  <a:lnTo>
                    <a:pt x="2060589" y="195922"/>
                  </a:lnTo>
                  <a:lnTo>
                    <a:pt x="2197962" y="195922"/>
                  </a:lnTo>
                  <a:lnTo>
                    <a:pt x="2335334" y="97961"/>
                  </a:lnTo>
                  <a:lnTo>
                    <a:pt x="2472707" y="48980"/>
                  </a:lnTo>
                  <a:lnTo>
                    <a:pt x="2610079" y="0"/>
                  </a:lnTo>
                  <a:lnTo>
                    <a:pt x="2747452" y="48980"/>
                  </a:lnTo>
                  <a:lnTo>
                    <a:pt x="2884825" y="244903"/>
                  </a:lnTo>
                  <a:lnTo>
                    <a:pt x="3022197" y="244903"/>
                  </a:lnTo>
                  <a:lnTo>
                    <a:pt x="3159570" y="97961"/>
                  </a:lnTo>
                  <a:lnTo>
                    <a:pt x="3296943" y="48980"/>
                  </a:lnTo>
                  <a:lnTo>
                    <a:pt x="3434315" y="48980"/>
                  </a:lnTo>
                </a:path>
              </a:pathLst>
            </a:custGeom>
            <a:ln w="40651" cap="flat">
              <a:solidFill>
                <a:srgbClr val="F4A81D">
                  <a:alpha val="100000"/>
                </a:srgbClr>
              </a:solidFill>
              <a:prstDash val="solid"/>
              <a:round/>
            </a:ln>
          </p:spPr>
          <p:txBody>
            <a:bodyPr/>
            <a:lstStyle/>
            <a:p/>
          </p:txBody>
        </p:sp>
        <p:sp>
          <p:nvSpPr>
            <p:cNvPr id="87" name="tx87"/>
            <p:cNvSpPr/>
            <p:nvPr/>
          </p:nvSpPr>
          <p:spPr>
            <a:xfrm>
              <a:off x="5320472" y="2990692"/>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88" name="tx88"/>
            <p:cNvSpPr/>
            <p:nvPr/>
          </p:nvSpPr>
          <p:spPr>
            <a:xfrm>
              <a:off x="6011358" y="2451905"/>
              <a:ext cx="14859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89" name="tx89"/>
            <p:cNvSpPr/>
            <p:nvPr/>
          </p:nvSpPr>
          <p:spPr>
            <a:xfrm>
              <a:off x="6724327" y="196209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0" name="tx90"/>
            <p:cNvSpPr/>
            <p:nvPr/>
          </p:nvSpPr>
          <p:spPr>
            <a:xfrm>
              <a:off x="7411190" y="210904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91" name="tx91"/>
            <p:cNvSpPr/>
            <p:nvPr/>
          </p:nvSpPr>
          <p:spPr>
            <a:xfrm>
              <a:off x="7978740" y="19131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2" name="tx92"/>
            <p:cNvSpPr/>
            <p:nvPr/>
          </p:nvSpPr>
          <p:spPr>
            <a:xfrm>
              <a:off x="8784917" y="196209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3" name="tx93"/>
            <p:cNvSpPr/>
            <p:nvPr/>
          </p:nvSpPr>
          <p:spPr>
            <a:xfrm>
              <a:off x="4980741" y="3515600"/>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-30</a:t>
              </a:r>
            </a:p>
          </p:txBody>
        </p:sp>
        <p:sp>
          <p:nvSpPr>
            <p:cNvPr id="94" name="tx94"/>
            <p:cNvSpPr/>
            <p:nvPr/>
          </p:nvSpPr>
          <p:spPr>
            <a:xfrm>
              <a:off x="4980741" y="3025794"/>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a:t>
              </a:r>
            </a:p>
          </p:txBody>
        </p:sp>
        <p:sp>
          <p:nvSpPr>
            <p:cNvPr id="95" name="tx95"/>
            <p:cNvSpPr/>
            <p:nvPr/>
          </p:nvSpPr>
          <p:spPr>
            <a:xfrm>
              <a:off x="4980741" y="2535988"/>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96" name="tx96"/>
            <p:cNvSpPr/>
            <p:nvPr/>
          </p:nvSpPr>
          <p:spPr>
            <a:xfrm>
              <a:off x="5093761" y="2046181"/>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97" name="tx97"/>
            <p:cNvSpPr/>
            <p:nvPr/>
          </p:nvSpPr>
          <p:spPr>
            <a:xfrm rot="-5400000">
              <a:off x="5243342"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98" name="tx98"/>
            <p:cNvSpPr/>
            <p:nvPr/>
          </p:nvSpPr>
          <p:spPr>
            <a:xfrm rot="-5400000">
              <a:off x="5930205"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99" name="tx99"/>
            <p:cNvSpPr/>
            <p:nvPr/>
          </p:nvSpPr>
          <p:spPr>
            <a:xfrm rot="-5400000">
              <a:off x="6617068"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00" name="tx100"/>
            <p:cNvSpPr/>
            <p:nvPr/>
          </p:nvSpPr>
          <p:spPr>
            <a:xfrm rot="-5400000">
              <a:off x="7303931"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01" name="tx101"/>
            <p:cNvSpPr/>
            <p:nvPr/>
          </p:nvSpPr>
          <p:spPr>
            <a:xfrm rot="-5400000">
              <a:off x="7853422"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02" name="tx102"/>
            <p:cNvSpPr/>
            <p:nvPr/>
          </p:nvSpPr>
          <p:spPr>
            <a:xfrm rot="-5400000">
              <a:off x="8677658"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03" name="tx103"/>
            <p:cNvSpPr/>
            <p:nvPr/>
          </p:nvSpPr>
          <p:spPr>
            <a:xfrm rot="-5400000">
              <a:off x="4281635" y="2707420"/>
              <a:ext cx="11842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Difference (% points)</a:t>
              </a:r>
            </a:p>
          </p:txBody>
        </p:sp>
        <p:sp>
          <p:nvSpPr>
            <p:cNvPr id="104" name="pl104"/>
            <p:cNvSpPr/>
            <p:nvPr/>
          </p:nvSpPr>
          <p:spPr>
            <a:xfrm>
              <a:off x="6179686" y="4701924"/>
              <a:ext cx="175564" cy="0"/>
            </a:xfrm>
            <a:custGeom>
              <a:avLst/>
              <a:pathLst>
                <a:path w="175564" h="0">
                  <a:moveTo>
                    <a:pt x="0" y="0"/>
                  </a:moveTo>
                  <a:lnTo>
                    <a:pt x="175564" y="0"/>
                  </a:lnTo>
                </a:path>
              </a:pathLst>
            </a:custGeom>
            <a:ln w="27101" cap="flat">
              <a:solidFill>
                <a:srgbClr val="F4A81D">
                  <a:alpha val="100000"/>
                </a:srgbClr>
              </a:solidFill>
              <a:prstDash val="solid"/>
              <a:round/>
            </a:ln>
          </p:spPr>
          <p:txBody>
            <a:bodyPr/>
            <a:lstStyle/>
            <a:p/>
          </p:txBody>
        </p:sp>
        <p:sp>
          <p:nvSpPr>
            <p:cNvPr id="105" name="pl105"/>
            <p:cNvSpPr/>
            <p:nvPr/>
          </p:nvSpPr>
          <p:spPr>
            <a:xfrm>
              <a:off x="6179686" y="4701924"/>
              <a:ext cx="175564" cy="0"/>
            </a:xfrm>
            <a:custGeom>
              <a:avLst/>
              <a:pathLst>
                <a:path w="175564" h="0">
                  <a:moveTo>
                    <a:pt x="0" y="0"/>
                  </a:moveTo>
                  <a:lnTo>
                    <a:pt x="175564" y="0"/>
                  </a:lnTo>
                </a:path>
              </a:pathLst>
            </a:custGeom>
            <a:ln w="40651" cap="flat">
              <a:solidFill>
                <a:srgbClr val="F4A81D">
                  <a:alpha val="100000"/>
                </a:srgbClr>
              </a:solidFill>
              <a:prstDash val="solid"/>
              <a:round/>
            </a:ln>
          </p:spPr>
          <p:txBody>
            <a:bodyPr/>
            <a:lstStyle/>
            <a:p/>
          </p:txBody>
        </p:sp>
        <p:sp>
          <p:nvSpPr>
            <p:cNvPr id="106" name="pl106"/>
            <p:cNvSpPr/>
            <p:nvPr/>
          </p:nvSpPr>
          <p:spPr>
            <a:xfrm>
              <a:off x="6179686" y="4990969"/>
              <a:ext cx="175564" cy="0"/>
            </a:xfrm>
            <a:custGeom>
              <a:avLst/>
              <a:pathLst>
                <a:path w="175564" h="0">
                  <a:moveTo>
                    <a:pt x="0" y="0"/>
                  </a:moveTo>
                  <a:lnTo>
                    <a:pt x="175564" y="0"/>
                  </a:lnTo>
                </a:path>
              </a:pathLst>
            </a:custGeom>
            <a:ln w="27101" cap="flat">
              <a:solidFill>
                <a:srgbClr val="F26829">
                  <a:alpha val="100000"/>
                </a:srgbClr>
              </a:solidFill>
              <a:prstDash val="solid"/>
              <a:round/>
            </a:ln>
          </p:spPr>
          <p:txBody>
            <a:bodyPr/>
            <a:lstStyle/>
            <a:p/>
          </p:txBody>
        </p:sp>
        <p:sp>
          <p:nvSpPr>
            <p:cNvPr id="107" name="pl107"/>
            <p:cNvSpPr/>
            <p:nvPr/>
          </p:nvSpPr>
          <p:spPr>
            <a:xfrm>
              <a:off x="6820504" y="4701924"/>
              <a:ext cx="175564" cy="0"/>
            </a:xfrm>
            <a:custGeom>
              <a:avLst/>
              <a:pathLst>
                <a:path w="175564" h="0">
                  <a:moveTo>
                    <a:pt x="0" y="0"/>
                  </a:moveTo>
                  <a:lnTo>
                    <a:pt x="175564" y="0"/>
                  </a:lnTo>
                </a:path>
              </a:pathLst>
            </a:custGeom>
            <a:ln w="27101" cap="flat">
              <a:solidFill>
                <a:srgbClr val="BD53BD">
                  <a:alpha val="100000"/>
                </a:srgbClr>
              </a:solidFill>
              <a:prstDash val="solid"/>
              <a:round/>
            </a:ln>
          </p:spPr>
          <p:txBody>
            <a:bodyPr/>
            <a:lstStyle/>
            <a:p/>
          </p:txBody>
        </p:sp>
        <p:sp>
          <p:nvSpPr>
            <p:cNvPr id="108" name="pl108"/>
            <p:cNvSpPr/>
            <p:nvPr/>
          </p:nvSpPr>
          <p:spPr>
            <a:xfrm>
              <a:off x="6820504" y="4990969"/>
              <a:ext cx="175564" cy="0"/>
            </a:xfrm>
            <a:custGeom>
              <a:avLst/>
              <a:pathLst>
                <a:path w="175564" h="0">
                  <a:moveTo>
                    <a:pt x="0" y="0"/>
                  </a:moveTo>
                  <a:lnTo>
                    <a:pt x="175564" y="0"/>
                  </a:lnTo>
                </a:path>
              </a:pathLst>
            </a:custGeom>
            <a:ln w="27101" cap="flat">
              <a:solidFill>
                <a:srgbClr val="6363C0">
                  <a:alpha val="100000"/>
                </a:srgbClr>
              </a:solidFill>
              <a:prstDash val="solid"/>
              <a:round/>
            </a:ln>
          </p:spPr>
          <p:txBody>
            <a:bodyPr/>
            <a:lstStyle/>
            <a:p/>
          </p:txBody>
        </p:sp>
        <p:sp>
          <p:nvSpPr>
            <p:cNvPr id="109" name="pl109"/>
            <p:cNvSpPr/>
            <p:nvPr/>
          </p:nvSpPr>
          <p:spPr>
            <a:xfrm>
              <a:off x="7461321" y="4701924"/>
              <a:ext cx="175564" cy="0"/>
            </a:xfrm>
            <a:custGeom>
              <a:avLst/>
              <a:pathLst>
                <a:path w="175564" h="0">
                  <a:moveTo>
                    <a:pt x="0" y="0"/>
                  </a:moveTo>
                  <a:lnTo>
                    <a:pt x="175564" y="0"/>
                  </a:lnTo>
                </a:path>
              </a:pathLst>
            </a:custGeom>
            <a:ln w="27101" cap="flat">
              <a:solidFill>
                <a:srgbClr val="008DC9">
                  <a:alpha val="100000"/>
                </a:srgbClr>
              </a:solidFill>
              <a:prstDash val="solid"/>
              <a:round/>
            </a:ln>
          </p:spPr>
          <p:txBody>
            <a:bodyPr/>
            <a:lstStyle/>
            <a:p/>
          </p:txBody>
        </p:sp>
        <p:sp>
          <p:nvSpPr>
            <p:cNvPr id="110" name="pl110"/>
            <p:cNvSpPr/>
            <p:nvPr/>
          </p:nvSpPr>
          <p:spPr>
            <a:xfrm>
              <a:off x="7461321" y="4990969"/>
              <a:ext cx="175564" cy="0"/>
            </a:xfrm>
            <a:custGeom>
              <a:avLst/>
              <a:pathLst>
                <a:path w="175564" h="0">
                  <a:moveTo>
                    <a:pt x="0" y="0"/>
                  </a:moveTo>
                  <a:lnTo>
                    <a:pt x="175564" y="0"/>
                  </a:lnTo>
                </a:path>
              </a:pathLst>
            </a:custGeom>
            <a:ln w="27101" cap="flat">
              <a:solidFill>
                <a:srgbClr val="40BF73">
                  <a:alpha val="100000"/>
                </a:srgbClr>
              </a:solidFill>
              <a:prstDash val="solid"/>
              <a:round/>
            </a:ln>
          </p:spPr>
          <p:txBody>
            <a:bodyPr/>
            <a:lstStyle/>
            <a:p/>
          </p:txBody>
        </p:sp>
        <p:sp>
          <p:nvSpPr>
            <p:cNvPr id="111" name="tx111"/>
            <p:cNvSpPr/>
            <p:nvPr/>
          </p:nvSpPr>
          <p:spPr>
            <a:xfrm>
              <a:off x="6446785" y="4656432"/>
              <a:ext cx="25392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AFR</a:t>
              </a:r>
            </a:p>
          </p:txBody>
        </p:sp>
        <p:sp>
          <p:nvSpPr>
            <p:cNvPr id="112" name="tx112"/>
            <p:cNvSpPr/>
            <p:nvPr/>
          </p:nvSpPr>
          <p:spPr>
            <a:xfrm>
              <a:off x="6446785" y="4945477"/>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AMR</a:t>
              </a:r>
            </a:p>
          </p:txBody>
        </p:sp>
        <p:sp>
          <p:nvSpPr>
            <p:cNvPr id="113" name="tx113"/>
            <p:cNvSpPr/>
            <p:nvPr/>
          </p:nvSpPr>
          <p:spPr>
            <a:xfrm>
              <a:off x="7087603" y="4656432"/>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EMR</a:t>
              </a:r>
            </a:p>
          </p:txBody>
        </p:sp>
        <p:sp>
          <p:nvSpPr>
            <p:cNvPr id="114" name="tx114"/>
            <p:cNvSpPr/>
            <p:nvPr/>
          </p:nvSpPr>
          <p:spPr>
            <a:xfrm>
              <a:off x="7087603" y="4945477"/>
              <a:ext cx="2681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EUR</a:t>
              </a:r>
            </a:p>
          </p:txBody>
        </p:sp>
        <p:sp>
          <p:nvSpPr>
            <p:cNvPr id="115" name="tx115"/>
            <p:cNvSpPr/>
            <p:nvPr/>
          </p:nvSpPr>
          <p:spPr>
            <a:xfrm>
              <a:off x="7728421" y="4656432"/>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SEAR</a:t>
              </a:r>
            </a:p>
          </p:txBody>
        </p:sp>
        <p:sp>
          <p:nvSpPr>
            <p:cNvPr id="116" name="tx116"/>
            <p:cNvSpPr/>
            <p:nvPr/>
          </p:nvSpPr>
          <p:spPr>
            <a:xfrm>
              <a:off x="7728421" y="4945477"/>
              <a:ext cx="29626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WPR</a:t>
              </a:r>
            </a:p>
          </p:txBody>
        </p:sp>
        <p:sp>
          <p:nvSpPr>
            <p:cNvPr id="117" name="tx117"/>
            <p:cNvSpPr/>
            <p:nvPr/>
          </p:nvSpPr>
          <p:spPr>
            <a:xfrm>
              <a:off x="5579481" y="1437626"/>
              <a:ext cx="3072932"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MCV1 coverage difference compared to 2019</a:t>
              </a:r>
            </a:p>
          </p:txBody>
        </p:sp>
        <p:sp>
          <p:nvSpPr>
            <p:cNvPr id="118" name="pl118"/>
            <p:cNvSpPr/>
            <p:nvPr/>
          </p:nvSpPr>
          <p:spPr>
            <a:xfrm>
              <a:off x="2230652" y="5520236"/>
              <a:ext cx="0" cy="401641"/>
            </a:xfrm>
            <a:custGeom>
              <a:avLst/>
              <a:pathLst>
                <a:path w="0" h="401641">
                  <a:moveTo>
                    <a:pt x="0" y="401641"/>
                  </a:moveTo>
                  <a:lnTo>
                    <a:pt x="0" y="0"/>
                  </a:lnTo>
                  <a:lnTo>
                    <a:pt x="0" y="0"/>
                  </a:lnTo>
                </a:path>
              </a:pathLst>
            </a:custGeom>
            <a:ln w="6775" cap="flat">
              <a:solidFill>
                <a:srgbClr val="EBEBEB">
                  <a:alpha val="100000"/>
                </a:srgbClr>
              </a:solidFill>
              <a:prstDash val="solid"/>
              <a:round/>
            </a:ln>
          </p:spPr>
          <p:txBody>
            <a:bodyPr/>
            <a:lstStyle/>
            <a:p/>
          </p:txBody>
        </p:sp>
        <p:sp>
          <p:nvSpPr>
            <p:cNvPr id="119" name="pl119"/>
            <p:cNvSpPr/>
            <p:nvPr/>
          </p:nvSpPr>
          <p:spPr>
            <a:xfrm>
              <a:off x="4133509" y="5520236"/>
              <a:ext cx="0" cy="401641"/>
            </a:xfrm>
            <a:custGeom>
              <a:avLst/>
              <a:pathLst>
                <a:path w="0" h="401641">
                  <a:moveTo>
                    <a:pt x="0" y="401641"/>
                  </a:moveTo>
                  <a:lnTo>
                    <a:pt x="0" y="0"/>
                  </a:lnTo>
                  <a:lnTo>
                    <a:pt x="0" y="0"/>
                  </a:lnTo>
                </a:path>
              </a:pathLst>
            </a:custGeom>
            <a:ln w="6775" cap="flat">
              <a:solidFill>
                <a:srgbClr val="EBEBEB">
                  <a:alpha val="100000"/>
                </a:srgbClr>
              </a:solidFill>
              <a:prstDash val="solid"/>
              <a:round/>
            </a:ln>
          </p:spPr>
          <p:txBody>
            <a:bodyPr/>
            <a:lstStyle/>
            <a:p/>
          </p:txBody>
        </p:sp>
        <p:sp>
          <p:nvSpPr>
            <p:cNvPr id="120" name="pl120"/>
            <p:cNvSpPr/>
            <p:nvPr/>
          </p:nvSpPr>
          <p:spPr>
            <a:xfrm>
              <a:off x="6036365" y="5520236"/>
              <a:ext cx="0" cy="401641"/>
            </a:xfrm>
            <a:custGeom>
              <a:avLst/>
              <a:pathLst>
                <a:path w="0" h="401641">
                  <a:moveTo>
                    <a:pt x="0" y="401641"/>
                  </a:moveTo>
                  <a:lnTo>
                    <a:pt x="0" y="0"/>
                  </a:lnTo>
                  <a:lnTo>
                    <a:pt x="0" y="0"/>
                  </a:lnTo>
                </a:path>
              </a:pathLst>
            </a:custGeom>
            <a:ln w="6775" cap="flat">
              <a:solidFill>
                <a:srgbClr val="EBEBEB">
                  <a:alpha val="100000"/>
                </a:srgbClr>
              </a:solidFill>
              <a:prstDash val="solid"/>
              <a:round/>
            </a:ln>
          </p:spPr>
          <p:txBody>
            <a:bodyPr/>
            <a:lstStyle/>
            <a:p/>
          </p:txBody>
        </p:sp>
        <p:sp>
          <p:nvSpPr>
            <p:cNvPr id="121" name="pl121"/>
            <p:cNvSpPr/>
            <p:nvPr/>
          </p:nvSpPr>
          <p:spPr>
            <a:xfrm>
              <a:off x="7939222" y="5520236"/>
              <a:ext cx="0" cy="401641"/>
            </a:xfrm>
            <a:custGeom>
              <a:avLst/>
              <a:pathLst>
                <a:path w="0" h="401641">
                  <a:moveTo>
                    <a:pt x="0" y="401641"/>
                  </a:moveTo>
                  <a:lnTo>
                    <a:pt x="0" y="0"/>
                  </a:lnTo>
                  <a:lnTo>
                    <a:pt x="0" y="0"/>
                  </a:lnTo>
                </a:path>
              </a:pathLst>
            </a:custGeom>
            <a:ln w="6775" cap="flat">
              <a:solidFill>
                <a:srgbClr val="EBEBEB">
                  <a:alpha val="100000"/>
                </a:srgbClr>
              </a:solidFill>
              <a:prstDash val="solid"/>
              <a:round/>
            </a:ln>
          </p:spPr>
          <p:txBody>
            <a:bodyPr/>
            <a:lstStyle/>
            <a:p/>
          </p:txBody>
        </p:sp>
        <p:sp>
          <p:nvSpPr>
            <p:cNvPr id="122" name="pl122"/>
            <p:cNvSpPr/>
            <p:nvPr/>
          </p:nvSpPr>
          <p:spPr>
            <a:xfrm>
              <a:off x="911338" y="5846570"/>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23" name="pl123"/>
            <p:cNvSpPr/>
            <p:nvPr/>
          </p:nvSpPr>
          <p:spPr>
            <a:xfrm>
              <a:off x="911338" y="5721057"/>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24" name="pl124"/>
            <p:cNvSpPr/>
            <p:nvPr/>
          </p:nvSpPr>
          <p:spPr>
            <a:xfrm>
              <a:off x="911338" y="5595544"/>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25" name="pl125"/>
            <p:cNvSpPr/>
            <p:nvPr/>
          </p:nvSpPr>
          <p:spPr>
            <a:xfrm>
              <a:off x="1279224" y="5520236"/>
              <a:ext cx="0" cy="401641"/>
            </a:xfrm>
            <a:custGeom>
              <a:avLst/>
              <a:pathLst>
                <a:path w="0" h="401641">
                  <a:moveTo>
                    <a:pt x="0" y="401641"/>
                  </a:moveTo>
                  <a:lnTo>
                    <a:pt x="0" y="0"/>
                  </a:lnTo>
                  <a:lnTo>
                    <a:pt x="0" y="0"/>
                  </a:lnTo>
                </a:path>
              </a:pathLst>
            </a:custGeom>
            <a:ln w="13550" cap="flat">
              <a:solidFill>
                <a:srgbClr val="EBEBEB">
                  <a:alpha val="100000"/>
                </a:srgbClr>
              </a:solidFill>
              <a:prstDash val="solid"/>
              <a:round/>
            </a:ln>
          </p:spPr>
          <p:txBody>
            <a:bodyPr/>
            <a:lstStyle/>
            <a:p/>
          </p:txBody>
        </p:sp>
        <p:sp>
          <p:nvSpPr>
            <p:cNvPr id="126" name="pl126"/>
            <p:cNvSpPr/>
            <p:nvPr/>
          </p:nvSpPr>
          <p:spPr>
            <a:xfrm>
              <a:off x="3182080" y="5520236"/>
              <a:ext cx="0" cy="401641"/>
            </a:xfrm>
            <a:custGeom>
              <a:avLst/>
              <a:pathLst>
                <a:path w="0" h="401641">
                  <a:moveTo>
                    <a:pt x="0" y="401641"/>
                  </a:moveTo>
                  <a:lnTo>
                    <a:pt x="0" y="0"/>
                  </a:lnTo>
                  <a:lnTo>
                    <a:pt x="0" y="0"/>
                  </a:lnTo>
                </a:path>
              </a:pathLst>
            </a:custGeom>
            <a:ln w="13550" cap="flat">
              <a:solidFill>
                <a:srgbClr val="EBEBEB">
                  <a:alpha val="100000"/>
                </a:srgbClr>
              </a:solidFill>
              <a:prstDash val="solid"/>
              <a:round/>
            </a:ln>
          </p:spPr>
          <p:txBody>
            <a:bodyPr/>
            <a:lstStyle/>
            <a:p/>
          </p:txBody>
        </p:sp>
        <p:sp>
          <p:nvSpPr>
            <p:cNvPr id="127" name="pl127"/>
            <p:cNvSpPr/>
            <p:nvPr/>
          </p:nvSpPr>
          <p:spPr>
            <a:xfrm>
              <a:off x="5084937" y="5520236"/>
              <a:ext cx="0" cy="401641"/>
            </a:xfrm>
            <a:custGeom>
              <a:avLst/>
              <a:pathLst>
                <a:path w="0" h="401641">
                  <a:moveTo>
                    <a:pt x="0" y="401641"/>
                  </a:moveTo>
                  <a:lnTo>
                    <a:pt x="0" y="0"/>
                  </a:lnTo>
                  <a:lnTo>
                    <a:pt x="0" y="0"/>
                  </a:lnTo>
                </a:path>
              </a:pathLst>
            </a:custGeom>
            <a:ln w="13550" cap="flat">
              <a:solidFill>
                <a:srgbClr val="EBEBEB">
                  <a:alpha val="100000"/>
                </a:srgbClr>
              </a:solidFill>
              <a:prstDash val="solid"/>
              <a:round/>
            </a:ln>
          </p:spPr>
          <p:txBody>
            <a:bodyPr/>
            <a:lstStyle/>
            <a:p/>
          </p:txBody>
        </p:sp>
        <p:sp>
          <p:nvSpPr>
            <p:cNvPr id="128" name="pl128"/>
            <p:cNvSpPr/>
            <p:nvPr/>
          </p:nvSpPr>
          <p:spPr>
            <a:xfrm>
              <a:off x="6987793" y="5520236"/>
              <a:ext cx="0" cy="401641"/>
            </a:xfrm>
            <a:custGeom>
              <a:avLst/>
              <a:pathLst>
                <a:path w="0" h="401641">
                  <a:moveTo>
                    <a:pt x="0" y="401641"/>
                  </a:moveTo>
                  <a:lnTo>
                    <a:pt x="0" y="0"/>
                  </a:lnTo>
                  <a:lnTo>
                    <a:pt x="0" y="0"/>
                  </a:lnTo>
                </a:path>
              </a:pathLst>
            </a:custGeom>
            <a:ln w="13550" cap="flat">
              <a:solidFill>
                <a:srgbClr val="EBEBEB">
                  <a:alpha val="100000"/>
                </a:srgbClr>
              </a:solidFill>
              <a:prstDash val="solid"/>
              <a:round/>
            </a:ln>
          </p:spPr>
          <p:txBody>
            <a:bodyPr/>
            <a:lstStyle/>
            <a:p/>
          </p:txBody>
        </p:sp>
        <p:sp>
          <p:nvSpPr>
            <p:cNvPr id="129" name="pl129"/>
            <p:cNvSpPr/>
            <p:nvPr/>
          </p:nvSpPr>
          <p:spPr>
            <a:xfrm>
              <a:off x="8890650" y="5520236"/>
              <a:ext cx="0" cy="401641"/>
            </a:xfrm>
            <a:custGeom>
              <a:avLst/>
              <a:pathLst>
                <a:path w="0" h="401641">
                  <a:moveTo>
                    <a:pt x="0" y="401641"/>
                  </a:moveTo>
                  <a:lnTo>
                    <a:pt x="0" y="0"/>
                  </a:lnTo>
                  <a:lnTo>
                    <a:pt x="0" y="0"/>
                  </a:lnTo>
                </a:path>
              </a:pathLst>
            </a:custGeom>
            <a:ln w="13550" cap="flat">
              <a:solidFill>
                <a:srgbClr val="EBEBEB">
                  <a:alpha val="100000"/>
                </a:srgbClr>
              </a:solidFill>
              <a:prstDash val="solid"/>
              <a:round/>
            </a:ln>
          </p:spPr>
          <p:txBody>
            <a:bodyPr/>
            <a:lstStyle/>
            <a:p/>
          </p:txBody>
        </p:sp>
        <p:sp>
          <p:nvSpPr>
            <p:cNvPr id="130" name="rc130"/>
            <p:cNvSpPr/>
            <p:nvPr/>
          </p:nvSpPr>
          <p:spPr>
            <a:xfrm>
              <a:off x="1279224" y="5796365"/>
              <a:ext cx="6596569" cy="100410"/>
            </a:xfrm>
            <a:prstGeom prst="rect">
              <a:avLst/>
            </a:prstGeom>
            <a:solidFill>
              <a:srgbClr val="F4A81D">
                <a:alpha val="80000"/>
              </a:srgbClr>
            </a:solidFill>
          </p:spPr>
          <p:txBody>
            <a:bodyPr/>
            <a:lstStyle/>
            <a:p/>
          </p:txBody>
        </p:sp>
        <p:sp>
          <p:nvSpPr>
            <p:cNvPr id="131" name="rc131"/>
            <p:cNvSpPr/>
            <p:nvPr/>
          </p:nvSpPr>
          <p:spPr>
            <a:xfrm>
              <a:off x="1279224" y="5670852"/>
              <a:ext cx="7357712" cy="100410"/>
            </a:xfrm>
            <a:prstGeom prst="rect">
              <a:avLst/>
            </a:prstGeom>
            <a:solidFill>
              <a:srgbClr val="F4A81D">
                <a:alpha val="80000"/>
              </a:srgbClr>
            </a:solidFill>
          </p:spPr>
          <p:txBody>
            <a:bodyPr/>
            <a:lstStyle/>
            <a:p/>
          </p:txBody>
        </p:sp>
        <p:sp>
          <p:nvSpPr>
            <p:cNvPr id="132" name="rc132"/>
            <p:cNvSpPr/>
            <p:nvPr/>
          </p:nvSpPr>
          <p:spPr>
            <a:xfrm>
              <a:off x="1279224" y="5545339"/>
              <a:ext cx="7294283" cy="100410"/>
            </a:xfrm>
            <a:prstGeom prst="rect">
              <a:avLst/>
            </a:prstGeom>
            <a:solidFill>
              <a:srgbClr val="F4A81D">
                <a:alpha val="80000"/>
              </a:srgbClr>
            </a:solidFill>
          </p:spPr>
          <p:txBody>
            <a:bodyPr/>
            <a:lstStyle/>
            <a:p/>
          </p:txBody>
        </p:sp>
        <p:sp>
          <p:nvSpPr>
            <p:cNvPr id="133" name="tx133"/>
            <p:cNvSpPr/>
            <p:nvPr/>
          </p:nvSpPr>
          <p:spPr>
            <a:xfrm>
              <a:off x="7981223" y="5807754"/>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10.4</a:t>
              </a:r>
            </a:p>
          </p:txBody>
        </p:sp>
        <p:sp>
          <p:nvSpPr>
            <p:cNvPr id="134" name="tx134"/>
            <p:cNvSpPr/>
            <p:nvPr/>
          </p:nvSpPr>
          <p:spPr>
            <a:xfrm>
              <a:off x="8738343" y="5682241"/>
              <a:ext cx="20281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11.6</a:t>
              </a:r>
            </a:p>
          </p:txBody>
        </p:sp>
        <p:sp>
          <p:nvSpPr>
            <p:cNvPr id="135" name="tx135"/>
            <p:cNvSpPr/>
            <p:nvPr/>
          </p:nvSpPr>
          <p:spPr>
            <a:xfrm>
              <a:off x="8674914" y="5556728"/>
              <a:ext cx="20281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11.5</a:t>
              </a:r>
            </a:p>
          </p:txBody>
        </p:sp>
        <p:sp>
          <p:nvSpPr>
            <p:cNvPr id="136" name="tx136"/>
            <p:cNvSpPr/>
            <p:nvPr/>
          </p:nvSpPr>
          <p:spPr>
            <a:xfrm>
              <a:off x="565975" y="5801078"/>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37" name="tx137"/>
            <p:cNvSpPr/>
            <p:nvPr/>
          </p:nvSpPr>
          <p:spPr>
            <a:xfrm>
              <a:off x="565975" y="567556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38" name="tx138"/>
            <p:cNvSpPr/>
            <p:nvPr/>
          </p:nvSpPr>
          <p:spPr>
            <a:xfrm>
              <a:off x="565975" y="5550053"/>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39" name="tx139"/>
            <p:cNvSpPr/>
            <p:nvPr/>
          </p:nvSpPr>
          <p:spPr>
            <a:xfrm>
              <a:off x="1208540"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140" name="tx140"/>
            <p:cNvSpPr/>
            <p:nvPr/>
          </p:nvSpPr>
          <p:spPr>
            <a:xfrm>
              <a:off x="3111397"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3</a:t>
              </a:r>
            </a:p>
          </p:txBody>
        </p:sp>
        <p:sp>
          <p:nvSpPr>
            <p:cNvPr id="141" name="tx141"/>
            <p:cNvSpPr/>
            <p:nvPr/>
          </p:nvSpPr>
          <p:spPr>
            <a:xfrm>
              <a:off x="5014254"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a:t>
              </a:r>
            </a:p>
          </p:txBody>
        </p:sp>
        <p:sp>
          <p:nvSpPr>
            <p:cNvPr id="142" name="tx142"/>
            <p:cNvSpPr/>
            <p:nvPr/>
          </p:nvSpPr>
          <p:spPr>
            <a:xfrm>
              <a:off x="6917110"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9</a:t>
              </a:r>
            </a:p>
          </p:txBody>
        </p:sp>
        <p:sp>
          <p:nvSpPr>
            <p:cNvPr id="143" name="tx143"/>
            <p:cNvSpPr/>
            <p:nvPr/>
          </p:nvSpPr>
          <p:spPr>
            <a:xfrm>
              <a:off x="8749284" y="5997858"/>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12</a:t>
              </a:r>
            </a:p>
          </p:txBody>
        </p:sp>
        <p:sp>
          <p:nvSpPr>
            <p:cNvPr id="144" name="tx144"/>
            <p:cNvSpPr/>
            <p:nvPr/>
          </p:nvSpPr>
          <p:spPr>
            <a:xfrm>
              <a:off x="4240779" y="6136985"/>
              <a:ext cx="143460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000000">
                      <a:alpha val="100000"/>
                    </a:srgbClr>
                  </a:solidFill>
                  <a:latin typeface="Arial"/>
                  <a:cs typeface="Arial"/>
                </a:rPr>
                <a:t>Unvaccinated children (millions)</a:t>
              </a:r>
            </a:p>
          </p:txBody>
        </p:sp>
        <p:sp>
          <p:nvSpPr>
            <p:cNvPr id="145" name="tx145"/>
            <p:cNvSpPr/>
            <p:nvPr/>
          </p:nvSpPr>
          <p:spPr>
            <a:xfrm>
              <a:off x="911338" y="5309464"/>
              <a:ext cx="3575304"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Number of infants unprotected against measles, AFR</a:t>
              </a:r>
            </a:p>
          </p:txBody>
        </p:sp>
        <p:sp>
          <p:nvSpPr>
            <p:cNvPr id="146" name="tx146"/>
            <p:cNvSpPr/>
            <p:nvPr/>
          </p:nvSpPr>
          <p:spPr>
            <a:xfrm>
              <a:off x="4842838"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47" name="tx147"/>
            <p:cNvSpPr/>
            <p:nvPr/>
          </p:nvSpPr>
          <p:spPr>
            <a:xfrm>
              <a:off x="840875" y="6421459"/>
              <a:ext cx="81639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sp>
          <p:nvSpPr>
            <p:cNvPr id="148" name="tx148"/>
            <p:cNvSpPr/>
            <p:nvPr/>
          </p:nvSpPr>
          <p:spPr>
            <a:xfrm>
              <a:off x="4792363" y="6542159"/>
              <a:ext cx="421245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There may be discrepancies in total Unvaccinated children (millions) due to rounding.</a:t>
              </a:r>
            </a:p>
          </p:txBody>
        </p:sp>
      </p:grpSp>
      <p:sp>
        <p:nvSpPr>
          <p:cNvPr id="149"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AFR ranked number 6 out of 6 WHO regions, with MCV1 coverage of 71%.
MCV1 coverage (71%) was 1 percentage point lower than in 2019 (72%).
This equates to 11.5 million unvaccinated children in 2025 compared to 10.4 million unvaccinated children in 2019.</a:t>
            </a:r>
          </a:p>
        </p:txBody>
      </p:sp>
      <p:sp>
        <p:nvSpPr>
          <p:cNvPr id="150"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MCV1 coverage has improved since 2000 in most regions and exceeded pre-pandemic levels in one regions, but progress is uneven and gaps in unvaccinated children persist.</a:t>
            </a:r>
          </a:p>
        </p:txBody>
      </p:sp>
      <p:grpSp xmlns:pic="http://schemas.openxmlformats.org/drawingml/2006/picture">
        <p:nvGrpSpPr>
          <p:cNvPr id="151" name=""/>
          <p:cNvGrpSpPr/>
          <p:nvPr/>
        </p:nvGrpSpPr>
        <p:grpSpPr>
          <a:xfrm>
            <a:off x="292608" y="1005840"/>
            <a:ext cx="8595360" cy="28575"/>
            <a:chOff x="292608" y="1005840"/>
            <a:chExt cx="8595360" cy="28575"/>
          </a:xfrm>
        </p:grpSpPr>
        <p:sp>
          <p:nvSpPr>
            <p:cNvPr id="152"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53"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79" cy="5486400"/>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11338" y="3526028"/>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6" name="pl6"/>
            <p:cNvSpPr/>
            <p:nvPr/>
          </p:nvSpPr>
          <p:spPr>
            <a:xfrm>
              <a:off x="911338" y="3018560"/>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7" name="pl7"/>
            <p:cNvSpPr/>
            <p:nvPr/>
          </p:nvSpPr>
          <p:spPr>
            <a:xfrm>
              <a:off x="911338" y="2511093"/>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8" name="pl8"/>
            <p:cNvSpPr/>
            <p:nvPr/>
          </p:nvSpPr>
          <p:spPr>
            <a:xfrm>
              <a:off x="911338" y="2003625"/>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9" name="pl9"/>
            <p:cNvSpPr/>
            <p:nvPr/>
          </p:nvSpPr>
          <p:spPr>
            <a:xfrm>
              <a:off x="911338" y="3779762"/>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0" name="pl10"/>
            <p:cNvSpPr/>
            <p:nvPr/>
          </p:nvSpPr>
          <p:spPr>
            <a:xfrm>
              <a:off x="911338" y="3272294"/>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1" name="pl11"/>
            <p:cNvSpPr/>
            <p:nvPr/>
          </p:nvSpPr>
          <p:spPr>
            <a:xfrm>
              <a:off x="911338" y="2764827"/>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2" name="pl12"/>
            <p:cNvSpPr/>
            <p:nvPr/>
          </p:nvSpPr>
          <p:spPr>
            <a:xfrm>
              <a:off x="911338" y="2257359"/>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3" name="pl13"/>
            <p:cNvSpPr/>
            <p:nvPr/>
          </p:nvSpPr>
          <p:spPr>
            <a:xfrm>
              <a:off x="911338" y="1749892"/>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4" name="pl14"/>
            <p:cNvSpPr/>
            <p:nvPr/>
          </p:nvSpPr>
          <p:spPr>
            <a:xfrm>
              <a:off x="1084660"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075073"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3065486"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4055898"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084660" y="3170801"/>
              <a:ext cx="3466444" cy="253733"/>
            </a:xfrm>
            <a:custGeom>
              <a:avLst/>
              <a:pathLst>
                <a:path w="3466444" h="253733">
                  <a:moveTo>
                    <a:pt x="0" y="50746"/>
                  </a:moveTo>
                  <a:lnTo>
                    <a:pt x="495206" y="0"/>
                  </a:lnTo>
                  <a:lnTo>
                    <a:pt x="990412" y="50746"/>
                  </a:lnTo>
                  <a:lnTo>
                    <a:pt x="1485619" y="253733"/>
                  </a:lnTo>
                  <a:lnTo>
                    <a:pt x="1980825" y="253733"/>
                  </a:lnTo>
                  <a:lnTo>
                    <a:pt x="2476031" y="101493"/>
                  </a:lnTo>
                  <a:lnTo>
                    <a:pt x="2971238" y="50746"/>
                  </a:lnTo>
                  <a:lnTo>
                    <a:pt x="3466444" y="50746"/>
                  </a:lnTo>
                </a:path>
              </a:pathLst>
            </a:custGeom>
            <a:ln w="27101" cap="flat">
              <a:solidFill>
                <a:srgbClr val="F4A81D">
                  <a:alpha val="69803"/>
                </a:srgbClr>
              </a:solidFill>
              <a:prstDash val="solid"/>
              <a:round/>
            </a:ln>
          </p:spPr>
          <p:txBody>
            <a:bodyPr/>
            <a:lstStyle/>
            <a:p/>
          </p:txBody>
        </p:sp>
        <p:sp>
          <p:nvSpPr>
            <p:cNvPr id="19" name="pl19"/>
            <p:cNvSpPr/>
            <p:nvPr/>
          </p:nvSpPr>
          <p:spPr>
            <a:xfrm>
              <a:off x="1084660" y="2206612"/>
              <a:ext cx="3466444" cy="304480"/>
            </a:xfrm>
            <a:custGeom>
              <a:avLst/>
              <a:pathLst>
                <a:path w="3466444" h="304480">
                  <a:moveTo>
                    <a:pt x="0" y="0"/>
                  </a:moveTo>
                  <a:lnTo>
                    <a:pt x="495206" y="202987"/>
                  </a:lnTo>
                  <a:lnTo>
                    <a:pt x="990412" y="253733"/>
                  </a:lnTo>
                  <a:lnTo>
                    <a:pt x="1485619" y="253733"/>
                  </a:lnTo>
                  <a:lnTo>
                    <a:pt x="1980825" y="304480"/>
                  </a:lnTo>
                  <a:lnTo>
                    <a:pt x="2476031" y="202987"/>
                  </a:lnTo>
                  <a:lnTo>
                    <a:pt x="2971238" y="101493"/>
                  </a:lnTo>
                  <a:lnTo>
                    <a:pt x="3466444" y="152240"/>
                  </a:lnTo>
                </a:path>
              </a:pathLst>
            </a:custGeom>
            <a:ln w="27101" cap="flat">
              <a:solidFill>
                <a:srgbClr val="F26829">
                  <a:alpha val="69803"/>
                </a:srgbClr>
              </a:solidFill>
              <a:prstDash val="solid"/>
              <a:round/>
            </a:ln>
          </p:spPr>
          <p:txBody>
            <a:bodyPr/>
            <a:lstStyle/>
            <a:p/>
          </p:txBody>
        </p:sp>
        <p:sp>
          <p:nvSpPr>
            <p:cNvPr id="20" name="pl20"/>
            <p:cNvSpPr/>
            <p:nvPr/>
          </p:nvSpPr>
          <p:spPr>
            <a:xfrm>
              <a:off x="1084660" y="2663333"/>
              <a:ext cx="3466444" cy="101493"/>
            </a:xfrm>
            <a:custGeom>
              <a:avLst/>
              <a:pathLst>
                <a:path w="3466444" h="101493">
                  <a:moveTo>
                    <a:pt x="0" y="0"/>
                  </a:moveTo>
                  <a:lnTo>
                    <a:pt x="495206" y="0"/>
                  </a:lnTo>
                  <a:lnTo>
                    <a:pt x="990412" y="0"/>
                  </a:lnTo>
                  <a:lnTo>
                    <a:pt x="1485619" y="101493"/>
                  </a:lnTo>
                  <a:lnTo>
                    <a:pt x="1980825" y="0"/>
                  </a:lnTo>
                  <a:lnTo>
                    <a:pt x="2476031" y="101493"/>
                  </a:lnTo>
                  <a:lnTo>
                    <a:pt x="2971238" y="101493"/>
                  </a:lnTo>
                  <a:lnTo>
                    <a:pt x="3466444" y="50746"/>
                  </a:lnTo>
                </a:path>
              </a:pathLst>
            </a:custGeom>
            <a:ln w="27101" cap="flat">
              <a:solidFill>
                <a:srgbClr val="BD53BD">
                  <a:alpha val="69803"/>
                </a:srgbClr>
              </a:solidFill>
              <a:prstDash val="solid"/>
              <a:round/>
            </a:ln>
          </p:spPr>
          <p:txBody>
            <a:bodyPr/>
            <a:lstStyle/>
            <a:p/>
          </p:txBody>
        </p:sp>
        <p:sp>
          <p:nvSpPr>
            <p:cNvPr id="21" name="pl21"/>
            <p:cNvSpPr/>
            <p:nvPr/>
          </p:nvSpPr>
          <p:spPr>
            <a:xfrm>
              <a:off x="1084660" y="2054372"/>
              <a:ext cx="3466444" cy="101493"/>
            </a:xfrm>
            <a:custGeom>
              <a:avLst/>
              <a:pathLst>
                <a:path w="3466444" h="101493">
                  <a:moveTo>
                    <a:pt x="0" y="0"/>
                  </a:moveTo>
                  <a:lnTo>
                    <a:pt x="495206" y="0"/>
                  </a:lnTo>
                  <a:lnTo>
                    <a:pt x="990412" y="50746"/>
                  </a:lnTo>
                  <a:lnTo>
                    <a:pt x="1485619" y="50746"/>
                  </a:lnTo>
                  <a:lnTo>
                    <a:pt x="1980825" y="101493"/>
                  </a:lnTo>
                  <a:lnTo>
                    <a:pt x="2476031" y="50746"/>
                  </a:lnTo>
                  <a:lnTo>
                    <a:pt x="2971238" y="101493"/>
                  </a:lnTo>
                  <a:lnTo>
                    <a:pt x="3466444" y="101493"/>
                  </a:lnTo>
                </a:path>
              </a:pathLst>
            </a:custGeom>
            <a:ln w="27101" cap="flat">
              <a:solidFill>
                <a:srgbClr val="6363C0">
                  <a:alpha val="69803"/>
                </a:srgbClr>
              </a:solidFill>
              <a:prstDash val="solid"/>
              <a:round/>
            </a:ln>
          </p:spPr>
          <p:txBody>
            <a:bodyPr/>
            <a:lstStyle/>
            <a:p/>
          </p:txBody>
        </p:sp>
        <p:sp>
          <p:nvSpPr>
            <p:cNvPr id="22" name="pl22"/>
            <p:cNvSpPr/>
            <p:nvPr/>
          </p:nvSpPr>
          <p:spPr>
            <a:xfrm>
              <a:off x="1084660" y="1952879"/>
              <a:ext cx="3466444" cy="355227"/>
            </a:xfrm>
            <a:custGeom>
              <a:avLst/>
              <a:pathLst>
                <a:path w="3466444" h="355227">
                  <a:moveTo>
                    <a:pt x="0" y="101493"/>
                  </a:moveTo>
                  <a:lnTo>
                    <a:pt x="495206" y="50746"/>
                  </a:lnTo>
                  <a:lnTo>
                    <a:pt x="990412" y="304480"/>
                  </a:lnTo>
                  <a:lnTo>
                    <a:pt x="1485619" y="355227"/>
                  </a:lnTo>
                  <a:lnTo>
                    <a:pt x="1980825" y="101493"/>
                  </a:lnTo>
                  <a:lnTo>
                    <a:pt x="2476031" y="152240"/>
                  </a:lnTo>
                  <a:lnTo>
                    <a:pt x="2971238" y="0"/>
                  </a:lnTo>
                  <a:lnTo>
                    <a:pt x="3466444" y="0"/>
                  </a:lnTo>
                </a:path>
              </a:pathLst>
            </a:custGeom>
            <a:ln w="27101" cap="flat">
              <a:solidFill>
                <a:srgbClr val="008DC9">
                  <a:alpha val="69803"/>
                </a:srgbClr>
              </a:solidFill>
              <a:prstDash val="solid"/>
              <a:round/>
            </a:ln>
          </p:spPr>
          <p:txBody>
            <a:bodyPr/>
            <a:lstStyle/>
            <a:p/>
          </p:txBody>
        </p:sp>
        <p:sp>
          <p:nvSpPr>
            <p:cNvPr id="23" name="pl23"/>
            <p:cNvSpPr/>
            <p:nvPr/>
          </p:nvSpPr>
          <p:spPr>
            <a:xfrm>
              <a:off x="1084660" y="2003625"/>
              <a:ext cx="3466444" cy="355227"/>
            </a:xfrm>
            <a:custGeom>
              <a:avLst/>
              <a:pathLst>
                <a:path w="3466444" h="355227">
                  <a:moveTo>
                    <a:pt x="0" y="0"/>
                  </a:moveTo>
                  <a:lnTo>
                    <a:pt x="495206" y="50746"/>
                  </a:lnTo>
                  <a:lnTo>
                    <a:pt x="990412" y="202987"/>
                  </a:lnTo>
                  <a:lnTo>
                    <a:pt x="1485619" y="355227"/>
                  </a:lnTo>
                  <a:lnTo>
                    <a:pt x="1980825" y="101493"/>
                  </a:lnTo>
                  <a:lnTo>
                    <a:pt x="2476031" y="304480"/>
                  </a:lnTo>
                  <a:lnTo>
                    <a:pt x="2971238" y="253733"/>
                  </a:lnTo>
                  <a:lnTo>
                    <a:pt x="3466444" y="304480"/>
                  </a:lnTo>
                </a:path>
              </a:pathLst>
            </a:custGeom>
            <a:ln w="27101" cap="flat">
              <a:solidFill>
                <a:srgbClr val="40BF73">
                  <a:alpha val="69803"/>
                </a:srgbClr>
              </a:solidFill>
              <a:prstDash val="solid"/>
              <a:round/>
            </a:ln>
          </p:spPr>
          <p:txBody>
            <a:bodyPr/>
            <a:lstStyle/>
            <a:p/>
          </p:txBody>
        </p:sp>
        <p:sp>
          <p:nvSpPr>
            <p:cNvPr id="24" name="pl24"/>
            <p:cNvSpPr/>
            <p:nvPr/>
          </p:nvSpPr>
          <p:spPr>
            <a:xfrm>
              <a:off x="1084660" y="3170801"/>
              <a:ext cx="3466444" cy="253733"/>
            </a:xfrm>
            <a:custGeom>
              <a:avLst/>
              <a:pathLst>
                <a:path w="3466444" h="253733">
                  <a:moveTo>
                    <a:pt x="0" y="50746"/>
                  </a:moveTo>
                  <a:lnTo>
                    <a:pt x="495206" y="0"/>
                  </a:lnTo>
                  <a:lnTo>
                    <a:pt x="990412" y="50746"/>
                  </a:lnTo>
                  <a:lnTo>
                    <a:pt x="1485619" y="253733"/>
                  </a:lnTo>
                  <a:lnTo>
                    <a:pt x="1980825" y="253733"/>
                  </a:lnTo>
                  <a:lnTo>
                    <a:pt x="2476031" y="101493"/>
                  </a:lnTo>
                  <a:lnTo>
                    <a:pt x="2971238" y="50746"/>
                  </a:lnTo>
                  <a:lnTo>
                    <a:pt x="3466444" y="50746"/>
                  </a:lnTo>
                </a:path>
              </a:pathLst>
            </a:custGeom>
            <a:ln w="65043" cap="flat">
              <a:solidFill>
                <a:srgbClr val="000000">
                  <a:alpha val="100000"/>
                </a:srgbClr>
              </a:solidFill>
              <a:prstDash val="solid"/>
              <a:round/>
            </a:ln>
          </p:spPr>
          <p:txBody>
            <a:bodyPr/>
            <a:lstStyle/>
            <a:p/>
          </p:txBody>
        </p:sp>
        <p:sp>
          <p:nvSpPr>
            <p:cNvPr id="25" name="pl25"/>
            <p:cNvSpPr/>
            <p:nvPr/>
          </p:nvSpPr>
          <p:spPr>
            <a:xfrm>
              <a:off x="1084660" y="3170801"/>
              <a:ext cx="3466444" cy="253733"/>
            </a:xfrm>
            <a:custGeom>
              <a:avLst/>
              <a:pathLst>
                <a:path w="3466444" h="253733">
                  <a:moveTo>
                    <a:pt x="0" y="50746"/>
                  </a:moveTo>
                  <a:lnTo>
                    <a:pt x="495206" y="0"/>
                  </a:lnTo>
                  <a:lnTo>
                    <a:pt x="990412" y="50746"/>
                  </a:lnTo>
                  <a:lnTo>
                    <a:pt x="1485619" y="253733"/>
                  </a:lnTo>
                  <a:lnTo>
                    <a:pt x="1980825" y="253733"/>
                  </a:lnTo>
                  <a:lnTo>
                    <a:pt x="2476031" y="101493"/>
                  </a:lnTo>
                  <a:lnTo>
                    <a:pt x="2971238" y="50746"/>
                  </a:lnTo>
                  <a:lnTo>
                    <a:pt x="3466444" y="50746"/>
                  </a:lnTo>
                </a:path>
              </a:pathLst>
            </a:custGeom>
            <a:ln w="40651" cap="flat">
              <a:solidFill>
                <a:srgbClr val="F4A81D">
                  <a:alpha val="100000"/>
                </a:srgbClr>
              </a:solidFill>
              <a:prstDash val="solid"/>
              <a:round/>
            </a:ln>
          </p:spPr>
          <p:txBody>
            <a:bodyPr/>
            <a:lstStyle/>
            <a:p/>
          </p:txBody>
        </p:sp>
        <p:sp>
          <p:nvSpPr>
            <p:cNvPr id="26" name="tx26"/>
            <p:cNvSpPr/>
            <p:nvPr/>
          </p:nvSpPr>
          <p:spPr>
            <a:xfrm>
              <a:off x="1024401" y="305075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27" name="tx27"/>
            <p:cNvSpPr/>
            <p:nvPr/>
          </p:nvSpPr>
          <p:spPr>
            <a:xfrm>
              <a:off x="1519608" y="300000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72</a:t>
              </a:r>
            </a:p>
          </p:txBody>
        </p:sp>
        <p:sp>
          <p:nvSpPr>
            <p:cNvPr id="28" name="tx28"/>
            <p:cNvSpPr/>
            <p:nvPr/>
          </p:nvSpPr>
          <p:spPr>
            <a:xfrm>
              <a:off x="2014814" y="305075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29" name="tx29"/>
            <p:cNvSpPr/>
            <p:nvPr/>
          </p:nvSpPr>
          <p:spPr>
            <a:xfrm>
              <a:off x="2510020" y="325374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a:t>
              </a:r>
            </a:p>
          </p:txBody>
        </p:sp>
        <p:sp>
          <p:nvSpPr>
            <p:cNvPr id="30" name="tx30"/>
            <p:cNvSpPr/>
            <p:nvPr/>
          </p:nvSpPr>
          <p:spPr>
            <a:xfrm>
              <a:off x="3005227" y="325374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a:t>
              </a:r>
            </a:p>
          </p:txBody>
        </p:sp>
        <p:sp>
          <p:nvSpPr>
            <p:cNvPr id="31" name="tx31"/>
            <p:cNvSpPr/>
            <p:nvPr/>
          </p:nvSpPr>
          <p:spPr>
            <a:xfrm>
              <a:off x="3500433" y="310150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32" name="tx32"/>
            <p:cNvSpPr/>
            <p:nvPr/>
          </p:nvSpPr>
          <p:spPr>
            <a:xfrm>
              <a:off x="3995639" y="305075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33" name="tx33"/>
            <p:cNvSpPr/>
            <p:nvPr/>
          </p:nvSpPr>
          <p:spPr>
            <a:xfrm>
              <a:off x="4490846" y="305075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34" name="tx34"/>
            <p:cNvSpPr/>
            <p:nvPr/>
          </p:nvSpPr>
          <p:spPr>
            <a:xfrm>
              <a:off x="707342" y="3734270"/>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a:t>
              </a:r>
            </a:p>
          </p:txBody>
        </p:sp>
        <p:sp>
          <p:nvSpPr>
            <p:cNvPr id="35" name="tx35"/>
            <p:cNvSpPr/>
            <p:nvPr/>
          </p:nvSpPr>
          <p:spPr>
            <a:xfrm>
              <a:off x="707342" y="3226803"/>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70</a:t>
              </a:r>
            </a:p>
          </p:txBody>
        </p:sp>
        <p:sp>
          <p:nvSpPr>
            <p:cNvPr id="36" name="tx36"/>
            <p:cNvSpPr/>
            <p:nvPr/>
          </p:nvSpPr>
          <p:spPr>
            <a:xfrm>
              <a:off x="707342" y="2719335"/>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37" name="tx37"/>
            <p:cNvSpPr/>
            <p:nvPr/>
          </p:nvSpPr>
          <p:spPr>
            <a:xfrm>
              <a:off x="707342" y="2211868"/>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90</a:t>
              </a:r>
            </a:p>
          </p:txBody>
        </p:sp>
        <p:sp>
          <p:nvSpPr>
            <p:cNvPr id="38" name="tx38"/>
            <p:cNvSpPr/>
            <p:nvPr/>
          </p:nvSpPr>
          <p:spPr>
            <a:xfrm>
              <a:off x="636659" y="1704400"/>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39" name="tx39"/>
            <p:cNvSpPr/>
            <p:nvPr/>
          </p:nvSpPr>
          <p:spPr>
            <a:xfrm rot="-5400000">
              <a:off x="943294"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40" name="tx40"/>
            <p:cNvSpPr/>
            <p:nvPr/>
          </p:nvSpPr>
          <p:spPr>
            <a:xfrm rot="-5400000">
              <a:off x="1933707"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41" name="tx41"/>
            <p:cNvSpPr/>
            <p:nvPr/>
          </p:nvSpPr>
          <p:spPr>
            <a:xfrm rot="-5400000">
              <a:off x="2924119"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42" name="tx42"/>
            <p:cNvSpPr/>
            <p:nvPr/>
          </p:nvSpPr>
          <p:spPr>
            <a:xfrm rot="-5400000">
              <a:off x="3914532"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43" name="tx43"/>
            <p:cNvSpPr/>
            <p:nvPr/>
          </p:nvSpPr>
          <p:spPr>
            <a:xfrm rot="-5400000">
              <a:off x="67031" y="2719335"/>
              <a:ext cx="78391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Coverage (%)</a:t>
              </a:r>
            </a:p>
          </p:txBody>
        </p:sp>
        <p:sp>
          <p:nvSpPr>
            <p:cNvPr id="44" name="pl44"/>
            <p:cNvSpPr/>
            <p:nvPr/>
          </p:nvSpPr>
          <p:spPr>
            <a:xfrm>
              <a:off x="1881620" y="4697591"/>
              <a:ext cx="175564" cy="0"/>
            </a:xfrm>
            <a:custGeom>
              <a:avLst/>
              <a:pathLst>
                <a:path w="175564" h="0">
                  <a:moveTo>
                    <a:pt x="0" y="0"/>
                  </a:moveTo>
                  <a:lnTo>
                    <a:pt x="175564" y="0"/>
                  </a:lnTo>
                </a:path>
              </a:pathLst>
            </a:custGeom>
            <a:ln w="27101" cap="flat">
              <a:solidFill>
                <a:srgbClr val="F4A81D">
                  <a:alpha val="100000"/>
                </a:srgbClr>
              </a:solidFill>
              <a:prstDash val="solid"/>
              <a:round/>
            </a:ln>
          </p:spPr>
          <p:txBody>
            <a:bodyPr/>
            <a:lstStyle/>
            <a:p/>
          </p:txBody>
        </p:sp>
        <p:sp>
          <p:nvSpPr>
            <p:cNvPr id="45" name="pl45"/>
            <p:cNvSpPr/>
            <p:nvPr/>
          </p:nvSpPr>
          <p:spPr>
            <a:xfrm>
              <a:off x="1881620" y="4697591"/>
              <a:ext cx="175564" cy="0"/>
            </a:xfrm>
            <a:custGeom>
              <a:avLst/>
              <a:pathLst>
                <a:path w="175564" h="0">
                  <a:moveTo>
                    <a:pt x="0" y="0"/>
                  </a:moveTo>
                  <a:lnTo>
                    <a:pt x="175564" y="0"/>
                  </a:lnTo>
                </a:path>
              </a:pathLst>
            </a:custGeom>
            <a:ln w="40651" cap="flat">
              <a:solidFill>
                <a:srgbClr val="F4A81D">
                  <a:alpha val="100000"/>
                </a:srgbClr>
              </a:solidFill>
              <a:prstDash val="solid"/>
              <a:round/>
            </a:ln>
          </p:spPr>
          <p:txBody>
            <a:bodyPr/>
            <a:lstStyle/>
            <a:p/>
          </p:txBody>
        </p:sp>
        <p:sp>
          <p:nvSpPr>
            <p:cNvPr id="46" name="pl46"/>
            <p:cNvSpPr/>
            <p:nvPr/>
          </p:nvSpPr>
          <p:spPr>
            <a:xfrm>
              <a:off x="1881620" y="4986636"/>
              <a:ext cx="175564" cy="0"/>
            </a:xfrm>
            <a:custGeom>
              <a:avLst/>
              <a:pathLst>
                <a:path w="175564" h="0">
                  <a:moveTo>
                    <a:pt x="0" y="0"/>
                  </a:moveTo>
                  <a:lnTo>
                    <a:pt x="175564" y="0"/>
                  </a:lnTo>
                </a:path>
              </a:pathLst>
            </a:custGeom>
            <a:ln w="27101" cap="flat">
              <a:solidFill>
                <a:srgbClr val="F26829">
                  <a:alpha val="100000"/>
                </a:srgbClr>
              </a:solidFill>
              <a:prstDash val="solid"/>
              <a:round/>
            </a:ln>
          </p:spPr>
          <p:txBody>
            <a:bodyPr/>
            <a:lstStyle/>
            <a:p/>
          </p:txBody>
        </p:sp>
        <p:sp>
          <p:nvSpPr>
            <p:cNvPr id="47" name="pl47"/>
            <p:cNvSpPr/>
            <p:nvPr/>
          </p:nvSpPr>
          <p:spPr>
            <a:xfrm>
              <a:off x="2522438" y="4697591"/>
              <a:ext cx="175564" cy="0"/>
            </a:xfrm>
            <a:custGeom>
              <a:avLst/>
              <a:pathLst>
                <a:path w="175564" h="0">
                  <a:moveTo>
                    <a:pt x="0" y="0"/>
                  </a:moveTo>
                  <a:lnTo>
                    <a:pt x="175564" y="0"/>
                  </a:lnTo>
                </a:path>
              </a:pathLst>
            </a:custGeom>
            <a:ln w="27101" cap="flat">
              <a:solidFill>
                <a:srgbClr val="BD53BD">
                  <a:alpha val="100000"/>
                </a:srgbClr>
              </a:solidFill>
              <a:prstDash val="solid"/>
              <a:round/>
            </a:ln>
          </p:spPr>
          <p:txBody>
            <a:bodyPr/>
            <a:lstStyle/>
            <a:p/>
          </p:txBody>
        </p:sp>
        <p:sp>
          <p:nvSpPr>
            <p:cNvPr id="48" name="pl48"/>
            <p:cNvSpPr/>
            <p:nvPr/>
          </p:nvSpPr>
          <p:spPr>
            <a:xfrm>
              <a:off x="2522438" y="4986636"/>
              <a:ext cx="175564" cy="0"/>
            </a:xfrm>
            <a:custGeom>
              <a:avLst/>
              <a:pathLst>
                <a:path w="175564" h="0">
                  <a:moveTo>
                    <a:pt x="0" y="0"/>
                  </a:moveTo>
                  <a:lnTo>
                    <a:pt x="175564" y="0"/>
                  </a:lnTo>
                </a:path>
              </a:pathLst>
            </a:custGeom>
            <a:ln w="27101" cap="flat">
              <a:solidFill>
                <a:srgbClr val="6363C0">
                  <a:alpha val="100000"/>
                </a:srgbClr>
              </a:solidFill>
              <a:prstDash val="solid"/>
              <a:round/>
            </a:ln>
          </p:spPr>
          <p:txBody>
            <a:bodyPr/>
            <a:lstStyle/>
            <a:p/>
          </p:txBody>
        </p:sp>
        <p:sp>
          <p:nvSpPr>
            <p:cNvPr id="49" name="pl49"/>
            <p:cNvSpPr/>
            <p:nvPr/>
          </p:nvSpPr>
          <p:spPr>
            <a:xfrm>
              <a:off x="3163256" y="4697591"/>
              <a:ext cx="175564" cy="0"/>
            </a:xfrm>
            <a:custGeom>
              <a:avLst/>
              <a:pathLst>
                <a:path w="175564" h="0">
                  <a:moveTo>
                    <a:pt x="0" y="0"/>
                  </a:moveTo>
                  <a:lnTo>
                    <a:pt x="175564" y="0"/>
                  </a:lnTo>
                </a:path>
              </a:pathLst>
            </a:custGeom>
            <a:ln w="27101" cap="flat">
              <a:solidFill>
                <a:srgbClr val="008DC9">
                  <a:alpha val="100000"/>
                </a:srgbClr>
              </a:solidFill>
              <a:prstDash val="solid"/>
              <a:round/>
            </a:ln>
          </p:spPr>
          <p:txBody>
            <a:bodyPr/>
            <a:lstStyle/>
            <a:p/>
          </p:txBody>
        </p:sp>
        <p:sp>
          <p:nvSpPr>
            <p:cNvPr id="50" name="pl50"/>
            <p:cNvSpPr/>
            <p:nvPr/>
          </p:nvSpPr>
          <p:spPr>
            <a:xfrm>
              <a:off x="3163256" y="4986636"/>
              <a:ext cx="175564" cy="0"/>
            </a:xfrm>
            <a:custGeom>
              <a:avLst/>
              <a:pathLst>
                <a:path w="175564" h="0">
                  <a:moveTo>
                    <a:pt x="0" y="0"/>
                  </a:moveTo>
                  <a:lnTo>
                    <a:pt x="175564" y="0"/>
                  </a:lnTo>
                </a:path>
              </a:pathLst>
            </a:custGeom>
            <a:ln w="27101" cap="flat">
              <a:solidFill>
                <a:srgbClr val="40BF73">
                  <a:alpha val="100000"/>
                </a:srgbClr>
              </a:solidFill>
              <a:prstDash val="solid"/>
              <a:round/>
            </a:ln>
          </p:spPr>
          <p:txBody>
            <a:bodyPr/>
            <a:lstStyle/>
            <a:p/>
          </p:txBody>
        </p:sp>
        <p:sp>
          <p:nvSpPr>
            <p:cNvPr id="51" name="tx51"/>
            <p:cNvSpPr/>
            <p:nvPr/>
          </p:nvSpPr>
          <p:spPr>
            <a:xfrm>
              <a:off x="2148720" y="4652100"/>
              <a:ext cx="25392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AFR</a:t>
              </a:r>
            </a:p>
          </p:txBody>
        </p:sp>
        <p:sp>
          <p:nvSpPr>
            <p:cNvPr id="52" name="tx52"/>
            <p:cNvSpPr/>
            <p:nvPr/>
          </p:nvSpPr>
          <p:spPr>
            <a:xfrm>
              <a:off x="2148720" y="4941145"/>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AMR</a:t>
              </a:r>
            </a:p>
          </p:txBody>
        </p:sp>
        <p:sp>
          <p:nvSpPr>
            <p:cNvPr id="53" name="tx53"/>
            <p:cNvSpPr/>
            <p:nvPr/>
          </p:nvSpPr>
          <p:spPr>
            <a:xfrm>
              <a:off x="2789538" y="4652100"/>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EMR</a:t>
              </a:r>
            </a:p>
          </p:txBody>
        </p:sp>
        <p:sp>
          <p:nvSpPr>
            <p:cNvPr id="54" name="tx54"/>
            <p:cNvSpPr/>
            <p:nvPr/>
          </p:nvSpPr>
          <p:spPr>
            <a:xfrm>
              <a:off x="2789538" y="4941145"/>
              <a:ext cx="2681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EUR</a:t>
              </a:r>
            </a:p>
          </p:txBody>
        </p:sp>
        <p:sp>
          <p:nvSpPr>
            <p:cNvPr id="55" name="tx55"/>
            <p:cNvSpPr/>
            <p:nvPr/>
          </p:nvSpPr>
          <p:spPr>
            <a:xfrm>
              <a:off x="3430356" y="4652100"/>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SEAR</a:t>
              </a:r>
            </a:p>
          </p:txBody>
        </p:sp>
        <p:sp>
          <p:nvSpPr>
            <p:cNvPr id="56" name="tx56"/>
            <p:cNvSpPr/>
            <p:nvPr/>
          </p:nvSpPr>
          <p:spPr>
            <a:xfrm>
              <a:off x="3430356" y="4941145"/>
              <a:ext cx="29626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WPR</a:t>
              </a:r>
            </a:p>
          </p:txBody>
        </p:sp>
        <p:sp>
          <p:nvSpPr>
            <p:cNvPr id="57" name="tx57"/>
            <p:cNvSpPr/>
            <p:nvPr/>
          </p:nvSpPr>
          <p:spPr>
            <a:xfrm>
              <a:off x="1674059" y="1437626"/>
              <a:ext cx="2287645"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MCV1 coverage, AFR, 2018-2025</a:t>
              </a:r>
            </a:p>
          </p:txBody>
        </p:sp>
        <p:sp>
          <p:nvSpPr>
            <p:cNvPr id="58" name="pl58"/>
            <p:cNvSpPr/>
            <p:nvPr/>
          </p:nvSpPr>
          <p:spPr>
            <a:xfrm>
              <a:off x="5191733" y="3576775"/>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59" name="pl59"/>
            <p:cNvSpPr/>
            <p:nvPr/>
          </p:nvSpPr>
          <p:spPr>
            <a:xfrm>
              <a:off x="5191733" y="3170801"/>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60" name="pl60"/>
            <p:cNvSpPr/>
            <p:nvPr/>
          </p:nvSpPr>
          <p:spPr>
            <a:xfrm>
              <a:off x="5191733" y="2764827"/>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61" name="pl61"/>
            <p:cNvSpPr/>
            <p:nvPr/>
          </p:nvSpPr>
          <p:spPr>
            <a:xfrm>
              <a:off x="5191733" y="2358853"/>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62" name="pl62"/>
            <p:cNvSpPr/>
            <p:nvPr/>
          </p:nvSpPr>
          <p:spPr>
            <a:xfrm>
              <a:off x="5191733" y="1952879"/>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63" name="pl63"/>
            <p:cNvSpPr/>
            <p:nvPr/>
          </p:nvSpPr>
          <p:spPr>
            <a:xfrm>
              <a:off x="5191733" y="3779762"/>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64" name="pl64"/>
            <p:cNvSpPr/>
            <p:nvPr/>
          </p:nvSpPr>
          <p:spPr>
            <a:xfrm>
              <a:off x="5191733" y="3373788"/>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65" name="pl65"/>
            <p:cNvSpPr/>
            <p:nvPr/>
          </p:nvSpPr>
          <p:spPr>
            <a:xfrm>
              <a:off x="5191733" y="2967814"/>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66" name="pl66"/>
            <p:cNvSpPr/>
            <p:nvPr/>
          </p:nvSpPr>
          <p:spPr>
            <a:xfrm>
              <a:off x="5191733" y="2561840"/>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67" name="pl67"/>
            <p:cNvSpPr/>
            <p:nvPr/>
          </p:nvSpPr>
          <p:spPr>
            <a:xfrm>
              <a:off x="5191733" y="2155866"/>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68" name="pl68"/>
            <p:cNvSpPr/>
            <p:nvPr/>
          </p:nvSpPr>
          <p:spPr>
            <a:xfrm>
              <a:off x="5191733" y="1749892"/>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69" name="pl69"/>
            <p:cNvSpPr/>
            <p:nvPr/>
          </p:nvSpPr>
          <p:spPr>
            <a:xfrm>
              <a:off x="5365055"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6355468"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7345880"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8336293"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5365055" y="2561840"/>
              <a:ext cx="3466444" cy="1014935"/>
            </a:xfrm>
            <a:custGeom>
              <a:avLst/>
              <a:pathLst>
                <a:path w="3466444" h="1014935">
                  <a:moveTo>
                    <a:pt x="0" y="202987"/>
                  </a:moveTo>
                  <a:lnTo>
                    <a:pt x="495206" y="0"/>
                  </a:lnTo>
                  <a:lnTo>
                    <a:pt x="990412" y="202987"/>
                  </a:lnTo>
                  <a:lnTo>
                    <a:pt x="1485619" y="1014935"/>
                  </a:lnTo>
                  <a:lnTo>
                    <a:pt x="1980825" y="1014935"/>
                  </a:lnTo>
                  <a:lnTo>
                    <a:pt x="2476031" y="405974"/>
                  </a:lnTo>
                  <a:lnTo>
                    <a:pt x="2971238" y="202987"/>
                  </a:lnTo>
                  <a:lnTo>
                    <a:pt x="3466444" y="202987"/>
                  </a:lnTo>
                </a:path>
              </a:pathLst>
            </a:custGeom>
            <a:ln w="27101" cap="flat">
              <a:solidFill>
                <a:srgbClr val="F4A81D">
                  <a:alpha val="69803"/>
                </a:srgbClr>
              </a:solidFill>
              <a:prstDash val="solid"/>
              <a:round/>
            </a:ln>
          </p:spPr>
          <p:txBody>
            <a:bodyPr/>
            <a:lstStyle/>
            <a:p/>
          </p:txBody>
        </p:sp>
        <p:sp>
          <p:nvSpPr>
            <p:cNvPr id="74" name="pl74"/>
            <p:cNvSpPr/>
            <p:nvPr/>
          </p:nvSpPr>
          <p:spPr>
            <a:xfrm>
              <a:off x="5365055" y="1749892"/>
              <a:ext cx="3466444" cy="1217922"/>
            </a:xfrm>
            <a:custGeom>
              <a:avLst/>
              <a:pathLst>
                <a:path w="3466444" h="1217922">
                  <a:moveTo>
                    <a:pt x="0" y="0"/>
                  </a:moveTo>
                  <a:lnTo>
                    <a:pt x="495206" y="811948"/>
                  </a:lnTo>
                  <a:lnTo>
                    <a:pt x="990412" y="1014935"/>
                  </a:lnTo>
                  <a:lnTo>
                    <a:pt x="1485619" y="1014935"/>
                  </a:lnTo>
                  <a:lnTo>
                    <a:pt x="1980825" y="1217922"/>
                  </a:lnTo>
                  <a:lnTo>
                    <a:pt x="2476031" y="811948"/>
                  </a:lnTo>
                  <a:lnTo>
                    <a:pt x="2971238" y="405974"/>
                  </a:lnTo>
                  <a:lnTo>
                    <a:pt x="3466444" y="608961"/>
                  </a:lnTo>
                </a:path>
              </a:pathLst>
            </a:custGeom>
            <a:ln w="27101" cap="flat">
              <a:solidFill>
                <a:srgbClr val="F26829">
                  <a:alpha val="69803"/>
                </a:srgbClr>
              </a:solidFill>
              <a:prstDash val="solid"/>
              <a:round/>
            </a:ln>
          </p:spPr>
          <p:txBody>
            <a:bodyPr/>
            <a:lstStyle/>
            <a:p/>
          </p:txBody>
        </p:sp>
        <p:sp>
          <p:nvSpPr>
            <p:cNvPr id="75" name="pl75"/>
            <p:cNvSpPr/>
            <p:nvPr/>
          </p:nvSpPr>
          <p:spPr>
            <a:xfrm>
              <a:off x="5365055" y="2561840"/>
              <a:ext cx="3466444" cy="405974"/>
            </a:xfrm>
            <a:custGeom>
              <a:avLst/>
              <a:pathLst>
                <a:path w="3466444" h="405974">
                  <a:moveTo>
                    <a:pt x="0" y="0"/>
                  </a:moveTo>
                  <a:lnTo>
                    <a:pt x="495206" y="0"/>
                  </a:lnTo>
                  <a:lnTo>
                    <a:pt x="990412" y="0"/>
                  </a:lnTo>
                  <a:lnTo>
                    <a:pt x="1485619" y="405974"/>
                  </a:lnTo>
                  <a:lnTo>
                    <a:pt x="1980825" y="0"/>
                  </a:lnTo>
                  <a:lnTo>
                    <a:pt x="2476031" y="405974"/>
                  </a:lnTo>
                  <a:lnTo>
                    <a:pt x="2971238" y="405974"/>
                  </a:lnTo>
                  <a:lnTo>
                    <a:pt x="3466444" y="202987"/>
                  </a:lnTo>
                </a:path>
              </a:pathLst>
            </a:custGeom>
            <a:ln w="27101" cap="flat">
              <a:solidFill>
                <a:srgbClr val="BD53BD">
                  <a:alpha val="69803"/>
                </a:srgbClr>
              </a:solidFill>
              <a:prstDash val="solid"/>
              <a:round/>
            </a:ln>
          </p:spPr>
          <p:txBody>
            <a:bodyPr/>
            <a:lstStyle/>
            <a:p/>
          </p:txBody>
        </p:sp>
        <p:sp>
          <p:nvSpPr>
            <p:cNvPr id="76" name="pl76"/>
            <p:cNvSpPr/>
            <p:nvPr/>
          </p:nvSpPr>
          <p:spPr>
            <a:xfrm>
              <a:off x="5365055" y="2561840"/>
              <a:ext cx="3466444" cy="405974"/>
            </a:xfrm>
            <a:custGeom>
              <a:avLst/>
              <a:pathLst>
                <a:path w="3466444" h="405974">
                  <a:moveTo>
                    <a:pt x="0" y="0"/>
                  </a:moveTo>
                  <a:lnTo>
                    <a:pt x="495206" y="0"/>
                  </a:lnTo>
                  <a:lnTo>
                    <a:pt x="990412" y="202987"/>
                  </a:lnTo>
                  <a:lnTo>
                    <a:pt x="1485619" y="202987"/>
                  </a:lnTo>
                  <a:lnTo>
                    <a:pt x="1980825" y="405974"/>
                  </a:lnTo>
                  <a:lnTo>
                    <a:pt x="2476031" y="202987"/>
                  </a:lnTo>
                  <a:lnTo>
                    <a:pt x="2971238" y="405974"/>
                  </a:lnTo>
                  <a:lnTo>
                    <a:pt x="3466444" y="405974"/>
                  </a:lnTo>
                </a:path>
              </a:pathLst>
            </a:custGeom>
            <a:ln w="27101" cap="flat">
              <a:solidFill>
                <a:srgbClr val="6363C0">
                  <a:alpha val="69803"/>
                </a:srgbClr>
              </a:solidFill>
              <a:prstDash val="solid"/>
              <a:round/>
            </a:ln>
          </p:spPr>
          <p:txBody>
            <a:bodyPr/>
            <a:lstStyle/>
            <a:p/>
          </p:txBody>
        </p:sp>
        <p:sp>
          <p:nvSpPr>
            <p:cNvPr id="77" name="pl77"/>
            <p:cNvSpPr/>
            <p:nvPr/>
          </p:nvSpPr>
          <p:spPr>
            <a:xfrm>
              <a:off x="5365055" y="2358853"/>
              <a:ext cx="3466444" cy="1420909"/>
            </a:xfrm>
            <a:custGeom>
              <a:avLst/>
              <a:pathLst>
                <a:path w="3466444" h="1420909">
                  <a:moveTo>
                    <a:pt x="0" y="405974"/>
                  </a:moveTo>
                  <a:lnTo>
                    <a:pt x="495206" y="202987"/>
                  </a:lnTo>
                  <a:lnTo>
                    <a:pt x="990412" y="1217922"/>
                  </a:lnTo>
                  <a:lnTo>
                    <a:pt x="1485619" y="1420909"/>
                  </a:lnTo>
                  <a:lnTo>
                    <a:pt x="1980825" y="405974"/>
                  </a:lnTo>
                  <a:lnTo>
                    <a:pt x="2476031" y="608961"/>
                  </a:lnTo>
                  <a:lnTo>
                    <a:pt x="2971238" y="0"/>
                  </a:lnTo>
                  <a:lnTo>
                    <a:pt x="3466444" y="0"/>
                  </a:lnTo>
                </a:path>
              </a:pathLst>
            </a:custGeom>
            <a:ln w="27101" cap="flat">
              <a:solidFill>
                <a:srgbClr val="008DC9">
                  <a:alpha val="69803"/>
                </a:srgbClr>
              </a:solidFill>
              <a:prstDash val="solid"/>
              <a:round/>
            </a:ln>
          </p:spPr>
          <p:txBody>
            <a:bodyPr/>
            <a:lstStyle/>
            <a:p/>
          </p:txBody>
        </p:sp>
        <p:sp>
          <p:nvSpPr>
            <p:cNvPr id="78" name="pl78"/>
            <p:cNvSpPr/>
            <p:nvPr/>
          </p:nvSpPr>
          <p:spPr>
            <a:xfrm>
              <a:off x="5365055" y="2358853"/>
              <a:ext cx="3466444" cy="1420909"/>
            </a:xfrm>
            <a:custGeom>
              <a:avLst/>
              <a:pathLst>
                <a:path w="3466444" h="1420909">
                  <a:moveTo>
                    <a:pt x="0" y="0"/>
                  </a:moveTo>
                  <a:lnTo>
                    <a:pt x="495206" y="202987"/>
                  </a:lnTo>
                  <a:lnTo>
                    <a:pt x="990412" y="811948"/>
                  </a:lnTo>
                  <a:lnTo>
                    <a:pt x="1485619" y="1420909"/>
                  </a:lnTo>
                  <a:lnTo>
                    <a:pt x="1980825" y="405974"/>
                  </a:lnTo>
                  <a:lnTo>
                    <a:pt x="2476031" y="1217922"/>
                  </a:lnTo>
                  <a:lnTo>
                    <a:pt x="2971238" y="1014935"/>
                  </a:lnTo>
                  <a:lnTo>
                    <a:pt x="3466444" y="1217922"/>
                  </a:lnTo>
                </a:path>
              </a:pathLst>
            </a:custGeom>
            <a:ln w="27101" cap="flat">
              <a:solidFill>
                <a:srgbClr val="40BF73">
                  <a:alpha val="69803"/>
                </a:srgbClr>
              </a:solidFill>
              <a:prstDash val="solid"/>
              <a:round/>
            </a:ln>
          </p:spPr>
          <p:txBody>
            <a:bodyPr/>
            <a:lstStyle/>
            <a:p/>
          </p:txBody>
        </p:sp>
        <p:sp>
          <p:nvSpPr>
            <p:cNvPr id="79" name="pl79"/>
            <p:cNvSpPr/>
            <p:nvPr/>
          </p:nvSpPr>
          <p:spPr>
            <a:xfrm>
              <a:off x="5365055" y="2561840"/>
              <a:ext cx="3466444" cy="0"/>
            </a:xfrm>
            <a:custGeom>
              <a:avLst/>
              <a:pathLst>
                <a:path w="3466444" h="0">
                  <a:moveTo>
                    <a:pt x="0" y="0"/>
                  </a:moveTo>
                  <a:lnTo>
                    <a:pt x="0" y="0"/>
                  </a:lnTo>
                  <a:lnTo>
                    <a:pt x="0" y="0"/>
                  </a:lnTo>
                  <a:lnTo>
                    <a:pt x="0" y="0"/>
                  </a:lnTo>
                  <a:lnTo>
                    <a:pt x="0" y="0"/>
                  </a:lnTo>
                  <a:lnTo>
                    <a:pt x="0" y="0"/>
                  </a:lnTo>
                  <a:lnTo>
                    <a:pt x="495206" y="0"/>
                  </a:lnTo>
                  <a:lnTo>
                    <a:pt x="495206" y="0"/>
                  </a:lnTo>
                  <a:lnTo>
                    <a:pt x="495206" y="0"/>
                  </a:lnTo>
                  <a:lnTo>
                    <a:pt x="495206" y="0"/>
                  </a:lnTo>
                  <a:lnTo>
                    <a:pt x="495206" y="0"/>
                  </a:lnTo>
                  <a:lnTo>
                    <a:pt x="495206" y="0"/>
                  </a:lnTo>
                  <a:lnTo>
                    <a:pt x="990412" y="0"/>
                  </a:lnTo>
                  <a:lnTo>
                    <a:pt x="990412" y="0"/>
                  </a:lnTo>
                  <a:lnTo>
                    <a:pt x="990412" y="0"/>
                  </a:lnTo>
                  <a:lnTo>
                    <a:pt x="990412" y="0"/>
                  </a:lnTo>
                  <a:lnTo>
                    <a:pt x="990412" y="0"/>
                  </a:lnTo>
                  <a:lnTo>
                    <a:pt x="990412" y="0"/>
                  </a:lnTo>
                  <a:lnTo>
                    <a:pt x="1485619" y="0"/>
                  </a:lnTo>
                  <a:lnTo>
                    <a:pt x="1485619" y="0"/>
                  </a:lnTo>
                  <a:lnTo>
                    <a:pt x="1485619" y="0"/>
                  </a:lnTo>
                  <a:lnTo>
                    <a:pt x="1485619" y="0"/>
                  </a:lnTo>
                  <a:lnTo>
                    <a:pt x="1485619" y="0"/>
                  </a:lnTo>
                  <a:lnTo>
                    <a:pt x="1485619" y="0"/>
                  </a:lnTo>
                  <a:lnTo>
                    <a:pt x="1980825" y="0"/>
                  </a:lnTo>
                  <a:lnTo>
                    <a:pt x="1980825" y="0"/>
                  </a:lnTo>
                  <a:lnTo>
                    <a:pt x="1980825" y="0"/>
                  </a:lnTo>
                  <a:lnTo>
                    <a:pt x="1980825" y="0"/>
                  </a:lnTo>
                  <a:lnTo>
                    <a:pt x="1980825" y="0"/>
                  </a:lnTo>
                  <a:lnTo>
                    <a:pt x="1980825" y="0"/>
                  </a:lnTo>
                  <a:lnTo>
                    <a:pt x="2476031" y="0"/>
                  </a:lnTo>
                  <a:lnTo>
                    <a:pt x="2476031" y="0"/>
                  </a:lnTo>
                  <a:lnTo>
                    <a:pt x="2476031" y="0"/>
                  </a:lnTo>
                  <a:lnTo>
                    <a:pt x="2476031" y="0"/>
                  </a:lnTo>
                  <a:lnTo>
                    <a:pt x="2476031" y="0"/>
                  </a:lnTo>
                  <a:lnTo>
                    <a:pt x="2476031" y="0"/>
                  </a:lnTo>
                  <a:lnTo>
                    <a:pt x="2971238" y="0"/>
                  </a:lnTo>
                  <a:lnTo>
                    <a:pt x="2971238" y="0"/>
                  </a:lnTo>
                  <a:lnTo>
                    <a:pt x="2971238" y="0"/>
                  </a:lnTo>
                  <a:lnTo>
                    <a:pt x="2971238" y="0"/>
                  </a:lnTo>
                  <a:lnTo>
                    <a:pt x="2971238" y="0"/>
                  </a:lnTo>
                  <a:lnTo>
                    <a:pt x="2971238" y="0"/>
                  </a:lnTo>
                  <a:lnTo>
                    <a:pt x="3466444" y="0"/>
                  </a:lnTo>
                  <a:lnTo>
                    <a:pt x="3466444" y="0"/>
                  </a:lnTo>
                  <a:lnTo>
                    <a:pt x="3466444" y="0"/>
                  </a:lnTo>
                  <a:lnTo>
                    <a:pt x="3466444" y="0"/>
                  </a:lnTo>
                  <a:lnTo>
                    <a:pt x="3466444" y="0"/>
                  </a:lnTo>
                  <a:lnTo>
                    <a:pt x="3466444" y="0"/>
                  </a:lnTo>
                </a:path>
              </a:pathLst>
            </a:custGeom>
            <a:ln w="13550" cap="flat">
              <a:solidFill>
                <a:srgbClr val="000000">
                  <a:alpha val="100000"/>
                </a:srgbClr>
              </a:solidFill>
              <a:prstDash val="dash"/>
              <a:round/>
            </a:ln>
          </p:spPr>
          <p:txBody>
            <a:bodyPr/>
            <a:lstStyle/>
            <a:p/>
          </p:txBody>
        </p:sp>
        <p:sp>
          <p:nvSpPr>
            <p:cNvPr id="80" name="pl80"/>
            <p:cNvSpPr/>
            <p:nvPr/>
          </p:nvSpPr>
          <p:spPr>
            <a:xfrm>
              <a:off x="5365055" y="2561840"/>
              <a:ext cx="3466444" cy="1014935"/>
            </a:xfrm>
            <a:custGeom>
              <a:avLst/>
              <a:pathLst>
                <a:path w="3466444" h="1014935">
                  <a:moveTo>
                    <a:pt x="0" y="202987"/>
                  </a:moveTo>
                  <a:lnTo>
                    <a:pt x="495206" y="0"/>
                  </a:lnTo>
                  <a:lnTo>
                    <a:pt x="990412" y="202987"/>
                  </a:lnTo>
                  <a:lnTo>
                    <a:pt x="1485619" y="1014935"/>
                  </a:lnTo>
                  <a:lnTo>
                    <a:pt x="1980825" y="1014935"/>
                  </a:lnTo>
                  <a:lnTo>
                    <a:pt x="2476031" y="405974"/>
                  </a:lnTo>
                  <a:lnTo>
                    <a:pt x="2971238" y="202987"/>
                  </a:lnTo>
                  <a:lnTo>
                    <a:pt x="3466444" y="202987"/>
                  </a:lnTo>
                </a:path>
              </a:pathLst>
            </a:custGeom>
            <a:ln w="65043" cap="flat">
              <a:solidFill>
                <a:srgbClr val="000000">
                  <a:alpha val="100000"/>
                </a:srgbClr>
              </a:solidFill>
              <a:prstDash val="solid"/>
              <a:round/>
            </a:ln>
          </p:spPr>
          <p:txBody>
            <a:bodyPr/>
            <a:lstStyle/>
            <a:p/>
          </p:txBody>
        </p:sp>
        <p:sp>
          <p:nvSpPr>
            <p:cNvPr id="81" name="pl81"/>
            <p:cNvSpPr/>
            <p:nvPr/>
          </p:nvSpPr>
          <p:spPr>
            <a:xfrm>
              <a:off x="5365055" y="2561840"/>
              <a:ext cx="3466444" cy="1014935"/>
            </a:xfrm>
            <a:custGeom>
              <a:avLst/>
              <a:pathLst>
                <a:path w="3466444" h="1014935">
                  <a:moveTo>
                    <a:pt x="0" y="202987"/>
                  </a:moveTo>
                  <a:lnTo>
                    <a:pt x="495206" y="0"/>
                  </a:lnTo>
                  <a:lnTo>
                    <a:pt x="990412" y="202987"/>
                  </a:lnTo>
                  <a:lnTo>
                    <a:pt x="1485619" y="1014935"/>
                  </a:lnTo>
                  <a:lnTo>
                    <a:pt x="1980825" y="1014935"/>
                  </a:lnTo>
                  <a:lnTo>
                    <a:pt x="2476031" y="405974"/>
                  </a:lnTo>
                  <a:lnTo>
                    <a:pt x="2971238" y="202987"/>
                  </a:lnTo>
                  <a:lnTo>
                    <a:pt x="3466444" y="202987"/>
                  </a:lnTo>
                </a:path>
              </a:pathLst>
            </a:custGeom>
            <a:ln w="40651" cap="flat">
              <a:solidFill>
                <a:srgbClr val="F4A81D">
                  <a:alpha val="100000"/>
                </a:srgbClr>
              </a:solidFill>
              <a:prstDash val="solid"/>
              <a:round/>
            </a:ln>
          </p:spPr>
          <p:txBody>
            <a:bodyPr/>
            <a:lstStyle/>
            <a:p/>
          </p:txBody>
        </p:sp>
        <p:sp>
          <p:nvSpPr>
            <p:cNvPr id="82" name="tx82"/>
            <p:cNvSpPr/>
            <p:nvPr/>
          </p:nvSpPr>
          <p:spPr>
            <a:xfrm>
              <a:off x="5316866" y="258627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3" name="tx83"/>
            <p:cNvSpPr/>
            <p:nvPr/>
          </p:nvSpPr>
          <p:spPr>
            <a:xfrm>
              <a:off x="5830132" y="238328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4" name="tx84"/>
            <p:cNvSpPr/>
            <p:nvPr/>
          </p:nvSpPr>
          <p:spPr>
            <a:xfrm>
              <a:off x="6307279" y="258627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5" name="tx85"/>
            <p:cNvSpPr/>
            <p:nvPr/>
          </p:nvSpPr>
          <p:spPr>
            <a:xfrm>
              <a:off x="6802485" y="339822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86" name="tx86"/>
            <p:cNvSpPr/>
            <p:nvPr/>
          </p:nvSpPr>
          <p:spPr>
            <a:xfrm>
              <a:off x="7297691" y="339822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87" name="tx87"/>
            <p:cNvSpPr/>
            <p:nvPr/>
          </p:nvSpPr>
          <p:spPr>
            <a:xfrm>
              <a:off x="7792898" y="278925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8" name="tx88"/>
            <p:cNvSpPr/>
            <p:nvPr/>
          </p:nvSpPr>
          <p:spPr>
            <a:xfrm>
              <a:off x="8288104" y="258627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9" name="tx89"/>
            <p:cNvSpPr/>
            <p:nvPr/>
          </p:nvSpPr>
          <p:spPr>
            <a:xfrm>
              <a:off x="8783310" y="258627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0" name="tx90"/>
            <p:cNvSpPr/>
            <p:nvPr/>
          </p:nvSpPr>
          <p:spPr>
            <a:xfrm>
              <a:off x="5016083" y="3734270"/>
              <a:ext cx="11301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a:t>
              </a:r>
            </a:p>
          </p:txBody>
        </p:sp>
        <p:sp>
          <p:nvSpPr>
            <p:cNvPr id="91" name="tx91"/>
            <p:cNvSpPr/>
            <p:nvPr/>
          </p:nvSpPr>
          <p:spPr>
            <a:xfrm>
              <a:off x="5016083" y="3328296"/>
              <a:ext cx="11301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-4</a:t>
              </a:r>
            </a:p>
          </p:txBody>
        </p:sp>
        <p:sp>
          <p:nvSpPr>
            <p:cNvPr id="92" name="tx92"/>
            <p:cNvSpPr/>
            <p:nvPr/>
          </p:nvSpPr>
          <p:spPr>
            <a:xfrm>
              <a:off x="5016083" y="2922322"/>
              <a:ext cx="11301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a:t>
              </a:r>
            </a:p>
          </p:txBody>
        </p:sp>
        <p:sp>
          <p:nvSpPr>
            <p:cNvPr id="93" name="tx93"/>
            <p:cNvSpPr/>
            <p:nvPr/>
          </p:nvSpPr>
          <p:spPr>
            <a:xfrm>
              <a:off x="5058419" y="251634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94" name="tx94"/>
            <p:cNvSpPr/>
            <p:nvPr/>
          </p:nvSpPr>
          <p:spPr>
            <a:xfrm>
              <a:off x="5058419" y="2110374"/>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a:t>
              </a:r>
            </a:p>
          </p:txBody>
        </p:sp>
        <p:sp>
          <p:nvSpPr>
            <p:cNvPr id="95" name="tx95"/>
            <p:cNvSpPr/>
            <p:nvPr/>
          </p:nvSpPr>
          <p:spPr>
            <a:xfrm>
              <a:off x="5058419" y="1704400"/>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4</a:t>
              </a:r>
            </a:p>
          </p:txBody>
        </p:sp>
        <p:sp>
          <p:nvSpPr>
            <p:cNvPr id="96" name="tx96"/>
            <p:cNvSpPr/>
            <p:nvPr/>
          </p:nvSpPr>
          <p:spPr>
            <a:xfrm rot="-5400000">
              <a:off x="5223689"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97" name="tx97"/>
            <p:cNvSpPr/>
            <p:nvPr/>
          </p:nvSpPr>
          <p:spPr>
            <a:xfrm rot="-5400000">
              <a:off x="6214101"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98" name="tx98"/>
            <p:cNvSpPr/>
            <p:nvPr/>
          </p:nvSpPr>
          <p:spPr>
            <a:xfrm rot="-5400000">
              <a:off x="7204514"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99" name="tx99"/>
            <p:cNvSpPr/>
            <p:nvPr/>
          </p:nvSpPr>
          <p:spPr>
            <a:xfrm rot="-5400000">
              <a:off x="8194927"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00" name="tx100"/>
            <p:cNvSpPr/>
            <p:nvPr/>
          </p:nvSpPr>
          <p:spPr>
            <a:xfrm rot="-5400000">
              <a:off x="4316977" y="2719335"/>
              <a:ext cx="11842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Difference (% points)</a:t>
              </a:r>
            </a:p>
          </p:txBody>
        </p:sp>
        <p:sp>
          <p:nvSpPr>
            <p:cNvPr id="101" name="pl101"/>
            <p:cNvSpPr/>
            <p:nvPr/>
          </p:nvSpPr>
          <p:spPr>
            <a:xfrm>
              <a:off x="6162015" y="4697591"/>
              <a:ext cx="175564" cy="0"/>
            </a:xfrm>
            <a:custGeom>
              <a:avLst/>
              <a:pathLst>
                <a:path w="175564" h="0">
                  <a:moveTo>
                    <a:pt x="0" y="0"/>
                  </a:moveTo>
                  <a:lnTo>
                    <a:pt x="175564" y="0"/>
                  </a:lnTo>
                </a:path>
              </a:pathLst>
            </a:custGeom>
            <a:ln w="27101" cap="flat">
              <a:solidFill>
                <a:srgbClr val="F4A81D">
                  <a:alpha val="100000"/>
                </a:srgbClr>
              </a:solidFill>
              <a:prstDash val="solid"/>
              <a:round/>
            </a:ln>
          </p:spPr>
          <p:txBody>
            <a:bodyPr/>
            <a:lstStyle/>
            <a:p/>
          </p:txBody>
        </p:sp>
        <p:sp>
          <p:nvSpPr>
            <p:cNvPr id="102" name="pl102"/>
            <p:cNvSpPr/>
            <p:nvPr/>
          </p:nvSpPr>
          <p:spPr>
            <a:xfrm>
              <a:off x="6162015" y="4697591"/>
              <a:ext cx="175564" cy="0"/>
            </a:xfrm>
            <a:custGeom>
              <a:avLst/>
              <a:pathLst>
                <a:path w="175564" h="0">
                  <a:moveTo>
                    <a:pt x="0" y="0"/>
                  </a:moveTo>
                  <a:lnTo>
                    <a:pt x="175564" y="0"/>
                  </a:lnTo>
                </a:path>
              </a:pathLst>
            </a:custGeom>
            <a:ln w="40651" cap="flat">
              <a:solidFill>
                <a:srgbClr val="F4A81D">
                  <a:alpha val="100000"/>
                </a:srgbClr>
              </a:solidFill>
              <a:prstDash val="solid"/>
              <a:round/>
            </a:ln>
          </p:spPr>
          <p:txBody>
            <a:bodyPr/>
            <a:lstStyle/>
            <a:p/>
          </p:txBody>
        </p:sp>
        <p:sp>
          <p:nvSpPr>
            <p:cNvPr id="103" name="pl103"/>
            <p:cNvSpPr/>
            <p:nvPr/>
          </p:nvSpPr>
          <p:spPr>
            <a:xfrm>
              <a:off x="6162015" y="4986636"/>
              <a:ext cx="175564" cy="0"/>
            </a:xfrm>
            <a:custGeom>
              <a:avLst/>
              <a:pathLst>
                <a:path w="175564" h="0">
                  <a:moveTo>
                    <a:pt x="0" y="0"/>
                  </a:moveTo>
                  <a:lnTo>
                    <a:pt x="175564" y="0"/>
                  </a:lnTo>
                </a:path>
              </a:pathLst>
            </a:custGeom>
            <a:ln w="27101" cap="flat">
              <a:solidFill>
                <a:srgbClr val="F26829">
                  <a:alpha val="100000"/>
                </a:srgbClr>
              </a:solidFill>
              <a:prstDash val="solid"/>
              <a:round/>
            </a:ln>
          </p:spPr>
          <p:txBody>
            <a:bodyPr/>
            <a:lstStyle/>
            <a:p/>
          </p:txBody>
        </p:sp>
        <p:sp>
          <p:nvSpPr>
            <p:cNvPr id="104" name="pl104"/>
            <p:cNvSpPr/>
            <p:nvPr/>
          </p:nvSpPr>
          <p:spPr>
            <a:xfrm>
              <a:off x="6802833" y="4697591"/>
              <a:ext cx="175564" cy="0"/>
            </a:xfrm>
            <a:custGeom>
              <a:avLst/>
              <a:pathLst>
                <a:path w="175564" h="0">
                  <a:moveTo>
                    <a:pt x="0" y="0"/>
                  </a:moveTo>
                  <a:lnTo>
                    <a:pt x="175564" y="0"/>
                  </a:lnTo>
                </a:path>
              </a:pathLst>
            </a:custGeom>
            <a:ln w="27101" cap="flat">
              <a:solidFill>
                <a:srgbClr val="BD53BD">
                  <a:alpha val="100000"/>
                </a:srgbClr>
              </a:solidFill>
              <a:prstDash val="solid"/>
              <a:round/>
            </a:ln>
          </p:spPr>
          <p:txBody>
            <a:bodyPr/>
            <a:lstStyle/>
            <a:p/>
          </p:txBody>
        </p:sp>
        <p:sp>
          <p:nvSpPr>
            <p:cNvPr id="105" name="pl105"/>
            <p:cNvSpPr/>
            <p:nvPr/>
          </p:nvSpPr>
          <p:spPr>
            <a:xfrm>
              <a:off x="6802833" y="4986636"/>
              <a:ext cx="175564" cy="0"/>
            </a:xfrm>
            <a:custGeom>
              <a:avLst/>
              <a:pathLst>
                <a:path w="175564" h="0">
                  <a:moveTo>
                    <a:pt x="0" y="0"/>
                  </a:moveTo>
                  <a:lnTo>
                    <a:pt x="175564" y="0"/>
                  </a:lnTo>
                </a:path>
              </a:pathLst>
            </a:custGeom>
            <a:ln w="27101" cap="flat">
              <a:solidFill>
                <a:srgbClr val="6363C0">
                  <a:alpha val="100000"/>
                </a:srgbClr>
              </a:solidFill>
              <a:prstDash val="solid"/>
              <a:round/>
            </a:ln>
          </p:spPr>
          <p:txBody>
            <a:bodyPr/>
            <a:lstStyle/>
            <a:p/>
          </p:txBody>
        </p:sp>
        <p:sp>
          <p:nvSpPr>
            <p:cNvPr id="106" name="pl106"/>
            <p:cNvSpPr/>
            <p:nvPr/>
          </p:nvSpPr>
          <p:spPr>
            <a:xfrm>
              <a:off x="7443651" y="4697591"/>
              <a:ext cx="175564" cy="0"/>
            </a:xfrm>
            <a:custGeom>
              <a:avLst/>
              <a:pathLst>
                <a:path w="175564" h="0">
                  <a:moveTo>
                    <a:pt x="0" y="0"/>
                  </a:moveTo>
                  <a:lnTo>
                    <a:pt x="175564" y="0"/>
                  </a:lnTo>
                </a:path>
              </a:pathLst>
            </a:custGeom>
            <a:ln w="27101" cap="flat">
              <a:solidFill>
                <a:srgbClr val="008DC9">
                  <a:alpha val="100000"/>
                </a:srgbClr>
              </a:solidFill>
              <a:prstDash val="solid"/>
              <a:round/>
            </a:ln>
          </p:spPr>
          <p:txBody>
            <a:bodyPr/>
            <a:lstStyle/>
            <a:p/>
          </p:txBody>
        </p:sp>
        <p:sp>
          <p:nvSpPr>
            <p:cNvPr id="107" name="pl107"/>
            <p:cNvSpPr/>
            <p:nvPr/>
          </p:nvSpPr>
          <p:spPr>
            <a:xfrm>
              <a:off x="7443651" y="4986636"/>
              <a:ext cx="175564" cy="0"/>
            </a:xfrm>
            <a:custGeom>
              <a:avLst/>
              <a:pathLst>
                <a:path w="175564" h="0">
                  <a:moveTo>
                    <a:pt x="0" y="0"/>
                  </a:moveTo>
                  <a:lnTo>
                    <a:pt x="175564" y="0"/>
                  </a:lnTo>
                </a:path>
              </a:pathLst>
            </a:custGeom>
            <a:ln w="27101" cap="flat">
              <a:solidFill>
                <a:srgbClr val="40BF73">
                  <a:alpha val="100000"/>
                </a:srgbClr>
              </a:solidFill>
              <a:prstDash val="solid"/>
              <a:round/>
            </a:ln>
          </p:spPr>
          <p:txBody>
            <a:bodyPr/>
            <a:lstStyle/>
            <a:p/>
          </p:txBody>
        </p:sp>
        <p:sp>
          <p:nvSpPr>
            <p:cNvPr id="108" name="tx108"/>
            <p:cNvSpPr/>
            <p:nvPr/>
          </p:nvSpPr>
          <p:spPr>
            <a:xfrm>
              <a:off x="6429114" y="4652100"/>
              <a:ext cx="25392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AFR</a:t>
              </a:r>
            </a:p>
          </p:txBody>
        </p:sp>
        <p:sp>
          <p:nvSpPr>
            <p:cNvPr id="109" name="tx109"/>
            <p:cNvSpPr/>
            <p:nvPr/>
          </p:nvSpPr>
          <p:spPr>
            <a:xfrm>
              <a:off x="6429114" y="4941145"/>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AMR</a:t>
              </a:r>
            </a:p>
          </p:txBody>
        </p:sp>
        <p:sp>
          <p:nvSpPr>
            <p:cNvPr id="110" name="tx110"/>
            <p:cNvSpPr/>
            <p:nvPr/>
          </p:nvSpPr>
          <p:spPr>
            <a:xfrm>
              <a:off x="7069932" y="4652100"/>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EMR</a:t>
              </a:r>
            </a:p>
          </p:txBody>
        </p:sp>
        <p:sp>
          <p:nvSpPr>
            <p:cNvPr id="111" name="tx111"/>
            <p:cNvSpPr/>
            <p:nvPr/>
          </p:nvSpPr>
          <p:spPr>
            <a:xfrm>
              <a:off x="7069932" y="4941145"/>
              <a:ext cx="2681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EUR</a:t>
              </a:r>
            </a:p>
          </p:txBody>
        </p:sp>
        <p:sp>
          <p:nvSpPr>
            <p:cNvPr id="112" name="tx112"/>
            <p:cNvSpPr/>
            <p:nvPr/>
          </p:nvSpPr>
          <p:spPr>
            <a:xfrm>
              <a:off x="7710750" y="4652100"/>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SEAR</a:t>
              </a:r>
            </a:p>
          </p:txBody>
        </p:sp>
        <p:sp>
          <p:nvSpPr>
            <p:cNvPr id="113" name="tx113"/>
            <p:cNvSpPr/>
            <p:nvPr/>
          </p:nvSpPr>
          <p:spPr>
            <a:xfrm>
              <a:off x="7710750" y="4941145"/>
              <a:ext cx="29626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WPR</a:t>
              </a:r>
            </a:p>
          </p:txBody>
        </p:sp>
        <p:sp>
          <p:nvSpPr>
            <p:cNvPr id="114" name="tx114"/>
            <p:cNvSpPr/>
            <p:nvPr/>
          </p:nvSpPr>
          <p:spPr>
            <a:xfrm>
              <a:off x="5561811" y="1437626"/>
              <a:ext cx="3072932"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MCV1 coverage difference compared to 2019</a:t>
              </a:r>
            </a:p>
          </p:txBody>
        </p:sp>
        <p:sp>
          <p:nvSpPr>
            <p:cNvPr id="115" name="pl115"/>
            <p:cNvSpPr/>
            <p:nvPr/>
          </p:nvSpPr>
          <p:spPr>
            <a:xfrm>
              <a:off x="2230652" y="5515903"/>
              <a:ext cx="0" cy="405974"/>
            </a:xfrm>
            <a:custGeom>
              <a:avLst/>
              <a:pathLst>
                <a:path w="0" h="405974">
                  <a:moveTo>
                    <a:pt x="0" y="405974"/>
                  </a:moveTo>
                  <a:lnTo>
                    <a:pt x="0" y="0"/>
                  </a:lnTo>
                  <a:lnTo>
                    <a:pt x="0" y="0"/>
                  </a:lnTo>
                </a:path>
              </a:pathLst>
            </a:custGeom>
            <a:ln w="6775" cap="flat">
              <a:solidFill>
                <a:srgbClr val="EBEBEB">
                  <a:alpha val="100000"/>
                </a:srgbClr>
              </a:solidFill>
              <a:prstDash val="solid"/>
              <a:round/>
            </a:ln>
          </p:spPr>
          <p:txBody>
            <a:bodyPr/>
            <a:lstStyle/>
            <a:p/>
          </p:txBody>
        </p:sp>
        <p:sp>
          <p:nvSpPr>
            <p:cNvPr id="116" name="pl116"/>
            <p:cNvSpPr/>
            <p:nvPr/>
          </p:nvSpPr>
          <p:spPr>
            <a:xfrm>
              <a:off x="4133509" y="5515903"/>
              <a:ext cx="0" cy="405974"/>
            </a:xfrm>
            <a:custGeom>
              <a:avLst/>
              <a:pathLst>
                <a:path w="0" h="405974">
                  <a:moveTo>
                    <a:pt x="0" y="405974"/>
                  </a:moveTo>
                  <a:lnTo>
                    <a:pt x="0" y="0"/>
                  </a:lnTo>
                  <a:lnTo>
                    <a:pt x="0" y="0"/>
                  </a:lnTo>
                </a:path>
              </a:pathLst>
            </a:custGeom>
            <a:ln w="6775" cap="flat">
              <a:solidFill>
                <a:srgbClr val="EBEBEB">
                  <a:alpha val="100000"/>
                </a:srgbClr>
              </a:solidFill>
              <a:prstDash val="solid"/>
              <a:round/>
            </a:ln>
          </p:spPr>
          <p:txBody>
            <a:bodyPr/>
            <a:lstStyle/>
            <a:p/>
          </p:txBody>
        </p:sp>
        <p:sp>
          <p:nvSpPr>
            <p:cNvPr id="117" name="pl117"/>
            <p:cNvSpPr/>
            <p:nvPr/>
          </p:nvSpPr>
          <p:spPr>
            <a:xfrm>
              <a:off x="6036365" y="5515903"/>
              <a:ext cx="0" cy="405974"/>
            </a:xfrm>
            <a:custGeom>
              <a:avLst/>
              <a:pathLst>
                <a:path w="0" h="405974">
                  <a:moveTo>
                    <a:pt x="0" y="405974"/>
                  </a:moveTo>
                  <a:lnTo>
                    <a:pt x="0" y="0"/>
                  </a:lnTo>
                  <a:lnTo>
                    <a:pt x="0" y="0"/>
                  </a:lnTo>
                </a:path>
              </a:pathLst>
            </a:custGeom>
            <a:ln w="6775" cap="flat">
              <a:solidFill>
                <a:srgbClr val="EBEBEB">
                  <a:alpha val="100000"/>
                </a:srgbClr>
              </a:solidFill>
              <a:prstDash val="solid"/>
              <a:round/>
            </a:ln>
          </p:spPr>
          <p:txBody>
            <a:bodyPr/>
            <a:lstStyle/>
            <a:p/>
          </p:txBody>
        </p:sp>
        <p:sp>
          <p:nvSpPr>
            <p:cNvPr id="118" name="pl118"/>
            <p:cNvSpPr/>
            <p:nvPr/>
          </p:nvSpPr>
          <p:spPr>
            <a:xfrm>
              <a:off x="7939222" y="5515903"/>
              <a:ext cx="0" cy="405974"/>
            </a:xfrm>
            <a:custGeom>
              <a:avLst/>
              <a:pathLst>
                <a:path w="0" h="405974">
                  <a:moveTo>
                    <a:pt x="0" y="405974"/>
                  </a:moveTo>
                  <a:lnTo>
                    <a:pt x="0" y="0"/>
                  </a:lnTo>
                  <a:lnTo>
                    <a:pt x="0" y="0"/>
                  </a:lnTo>
                </a:path>
              </a:pathLst>
            </a:custGeom>
            <a:ln w="6775" cap="flat">
              <a:solidFill>
                <a:srgbClr val="EBEBEB">
                  <a:alpha val="100000"/>
                </a:srgbClr>
              </a:solidFill>
              <a:prstDash val="solid"/>
              <a:round/>
            </a:ln>
          </p:spPr>
          <p:txBody>
            <a:bodyPr/>
            <a:lstStyle/>
            <a:p/>
          </p:txBody>
        </p:sp>
        <p:sp>
          <p:nvSpPr>
            <p:cNvPr id="119" name="pl119"/>
            <p:cNvSpPr/>
            <p:nvPr/>
          </p:nvSpPr>
          <p:spPr>
            <a:xfrm>
              <a:off x="911338" y="5845757"/>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20" name="pl120"/>
            <p:cNvSpPr/>
            <p:nvPr/>
          </p:nvSpPr>
          <p:spPr>
            <a:xfrm>
              <a:off x="911338" y="5718891"/>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21" name="pl121"/>
            <p:cNvSpPr/>
            <p:nvPr/>
          </p:nvSpPr>
          <p:spPr>
            <a:xfrm>
              <a:off x="911338" y="5592024"/>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22" name="pl122"/>
            <p:cNvSpPr/>
            <p:nvPr/>
          </p:nvSpPr>
          <p:spPr>
            <a:xfrm>
              <a:off x="1279224" y="5515903"/>
              <a:ext cx="0" cy="405974"/>
            </a:xfrm>
            <a:custGeom>
              <a:avLst/>
              <a:pathLst>
                <a:path w="0" h="405974">
                  <a:moveTo>
                    <a:pt x="0" y="405974"/>
                  </a:moveTo>
                  <a:lnTo>
                    <a:pt x="0" y="0"/>
                  </a:lnTo>
                  <a:lnTo>
                    <a:pt x="0" y="0"/>
                  </a:lnTo>
                </a:path>
              </a:pathLst>
            </a:custGeom>
            <a:ln w="13550" cap="flat">
              <a:solidFill>
                <a:srgbClr val="EBEBEB">
                  <a:alpha val="100000"/>
                </a:srgbClr>
              </a:solidFill>
              <a:prstDash val="solid"/>
              <a:round/>
            </a:ln>
          </p:spPr>
          <p:txBody>
            <a:bodyPr/>
            <a:lstStyle/>
            <a:p/>
          </p:txBody>
        </p:sp>
        <p:sp>
          <p:nvSpPr>
            <p:cNvPr id="123" name="pl123"/>
            <p:cNvSpPr/>
            <p:nvPr/>
          </p:nvSpPr>
          <p:spPr>
            <a:xfrm>
              <a:off x="3182080" y="5515903"/>
              <a:ext cx="0" cy="405974"/>
            </a:xfrm>
            <a:custGeom>
              <a:avLst/>
              <a:pathLst>
                <a:path w="0" h="405974">
                  <a:moveTo>
                    <a:pt x="0" y="405974"/>
                  </a:moveTo>
                  <a:lnTo>
                    <a:pt x="0" y="0"/>
                  </a:lnTo>
                  <a:lnTo>
                    <a:pt x="0" y="0"/>
                  </a:lnTo>
                </a:path>
              </a:pathLst>
            </a:custGeom>
            <a:ln w="13550" cap="flat">
              <a:solidFill>
                <a:srgbClr val="EBEBEB">
                  <a:alpha val="100000"/>
                </a:srgbClr>
              </a:solidFill>
              <a:prstDash val="solid"/>
              <a:round/>
            </a:ln>
          </p:spPr>
          <p:txBody>
            <a:bodyPr/>
            <a:lstStyle/>
            <a:p/>
          </p:txBody>
        </p:sp>
        <p:sp>
          <p:nvSpPr>
            <p:cNvPr id="124" name="pl124"/>
            <p:cNvSpPr/>
            <p:nvPr/>
          </p:nvSpPr>
          <p:spPr>
            <a:xfrm>
              <a:off x="5084937" y="5515903"/>
              <a:ext cx="0" cy="405974"/>
            </a:xfrm>
            <a:custGeom>
              <a:avLst/>
              <a:pathLst>
                <a:path w="0" h="405974">
                  <a:moveTo>
                    <a:pt x="0" y="405974"/>
                  </a:moveTo>
                  <a:lnTo>
                    <a:pt x="0" y="0"/>
                  </a:lnTo>
                  <a:lnTo>
                    <a:pt x="0" y="0"/>
                  </a:lnTo>
                </a:path>
              </a:pathLst>
            </a:custGeom>
            <a:ln w="13550" cap="flat">
              <a:solidFill>
                <a:srgbClr val="EBEBEB">
                  <a:alpha val="100000"/>
                </a:srgbClr>
              </a:solidFill>
              <a:prstDash val="solid"/>
              <a:round/>
            </a:ln>
          </p:spPr>
          <p:txBody>
            <a:bodyPr/>
            <a:lstStyle/>
            <a:p/>
          </p:txBody>
        </p:sp>
        <p:sp>
          <p:nvSpPr>
            <p:cNvPr id="125" name="pl125"/>
            <p:cNvSpPr/>
            <p:nvPr/>
          </p:nvSpPr>
          <p:spPr>
            <a:xfrm>
              <a:off x="6987793" y="5515903"/>
              <a:ext cx="0" cy="405974"/>
            </a:xfrm>
            <a:custGeom>
              <a:avLst/>
              <a:pathLst>
                <a:path w="0" h="405974">
                  <a:moveTo>
                    <a:pt x="0" y="405974"/>
                  </a:moveTo>
                  <a:lnTo>
                    <a:pt x="0" y="0"/>
                  </a:lnTo>
                  <a:lnTo>
                    <a:pt x="0" y="0"/>
                  </a:lnTo>
                </a:path>
              </a:pathLst>
            </a:custGeom>
            <a:ln w="13550" cap="flat">
              <a:solidFill>
                <a:srgbClr val="EBEBEB">
                  <a:alpha val="100000"/>
                </a:srgbClr>
              </a:solidFill>
              <a:prstDash val="solid"/>
              <a:round/>
            </a:ln>
          </p:spPr>
          <p:txBody>
            <a:bodyPr/>
            <a:lstStyle/>
            <a:p/>
          </p:txBody>
        </p:sp>
        <p:sp>
          <p:nvSpPr>
            <p:cNvPr id="126" name="pl126"/>
            <p:cNvSpPr/>
            <p:nvPr/>
          </p:nvSpPr>
          <p:spPr>
            <a:xfrm>
              <a:off x="8890650" y="5515903"/>
              <a:ext cx="0" cy="405974"/>
            </a:xfrm>
            <a:custGeom>
              <a:avLst/>
              <a:pathLst>
                <a:path w="0" h="405974">
                  <a:moveTo>
                    <a:pt x="0" y="405974"/>
                  </a:moveTo>
                  <a:lnTo>
                    <a:pt x="0" y="0"/>
                  </a:lnTo>
                  <a:lnTo>
                    <a:pt x="0" y="0"/>
                  </a:lnTo>
                </a:path>
              </a:pathLst>
            </a:custGeom>
            <a:ln w="13550" cap="flat">
              <a:solidFill>
                <a:srgbClr val="EBEBEB">
                  <a:alpha val="100000"/>
                </a:srgbClr>
              </a:solidFill>
              <a:prstDash val="solid"/>
              <a:round/>
            </a:ln>
          </p:spPr>
          <p:txBody>
            <a:bodyPr/>
            <a:lstStyle/>
            <a:p/>
          </p:txBody>
        </p:sp>
        <p:sp>
          <p:nvSpPr>
            <p:cNvPr id="127" name="rc127"/>
            <p:cNvSpPr/>
            <p:nvPr/>
          </p:nvSpPr>
          <p:spPr>
            <a:xfrm>
              <a:off x="1279224" y="5795011"/>
              <a:ext cx="6596569" cy="101493"/>
            </a:xfrm>
            <a:prstGeom prst="rect">
              <a:avLst/>
            </a:prstGeom>
            <a:solidFill>
              <a:srgbClr val="F4A81D">
                <a:alpha val="80000"/>
              </a:srgbClr>
            </a:solidFill>
          </p:spPr>
          <p:txBody>
            <a:bodyPr/>
            <a:lstStyle/>
            <a:p/>
          </p:txBody>
        </p:sp>
        <p:sp>
          <p:nvSpPr>
            <p:cNvPr id="128" name="rc128"/>
            <p:cNvSpPr/>
            <p:nvPr/>
          </p:nvSpPr>
          <p:spPr>
            <a:xfrm>
              <a:off x="1279224" y="5668144"/>
              <a:ext cx="7357712" cy="101493"/>
            </a:xfrm>
            <a:prstGeom prst="rect">
              <a:avLst/>
            </a:prstGeom>
            <a:solidFill>
              <a:srgbClr val="F4A81D">
                <a:alpha val="80000"/>
              </a:srgbClr>
            </a:solidFill>
          </p:spPr>
          <p:txBody>
            <a:bodyPr/>
            <a:lstStyle/>
            <a:p/>
          </p:txBody>
        </p:sp>
        <p:sp>
          <p:nvSpPr>
            <p:cNvPr id="129" name="rc129"/>
            <p:cNvSpPr/>
            <p:nvPr/>
          </p:nvSpPr>
          <p:spPr>
            <a:xfrm>
              <a:off x="1279224" y="5541277"/>
              <a:ext cx="7294283" cy="101493"/>
            </a:xfrm>
            <a:prstGeom prst="rect">
              <a:avLst/>
            </a:prstGeom>
            <a:solidFill>
              <a:srgbClr val="F4A81D">
                <a:alpha val="80000"/>
              </a:srgbClr>
            </a:solidFill>
          </p:spPr>
          <p:txBody>
            <a:bodyPr/>
            <a:lstStyle/>
            <a:p/>
          </p:txBody>
        </p:sp>
        <p:sp>
          <p:nvSpPr>
            <p:cNvPr id="130" name="tx130"/>
            <p:cNvSpPr/>
            <p:nvPr/>
          </p:nvSpPr>
          <p:spPr>
            <a:xfrm>
              <a:off x="7981223" y="580694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10.4</a:t>
              </a:r>
            </a:p>
          </p:txBody>
        </p:sp>
        <p:sp>
          <p:nvSpPr>
            <p:cNvPr id="131" name="tx131"/>
            <p:cNvSpPr/>
            <p:nvPr/>
          </p:nvSpPr>
          <p:spPr>
            <a:xfrm>
              <a:off x="8738343" y="5680074"/>
              <a:ext cx="20281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11.6</a:t>
              </a:r>
            </a:p>
          </p:txBody>
        </p:sp>
        <p:sp>
          <p:nvSpPr>
            <p:cNvPr id="132" name="tx132"/>
            <p:cNvSpPr/>
            <p:nvPr/>
          </p:nvSpPr>
          <p:spPr>
            <a:xfrm>
              <a:off x="8674914" y="5553207"/>
              <a:ext cx="20281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11.5</a:t>
              </a:r>
            </a:p>
          </p:txBody>
        </p:sp>
        <p:sp>
          <p:nvSpPr>
            <p:cNvPr id="133" name="tx133"/>
            <p:cNvSpPr/>
            <p:nvPr/>
          </p:nvSpPr>
          <p:spPr>
            <a:xfrm>
              <a:off x="565975" y="580026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34" name="tx134"/>
            <p:cNvSpPr/>
            <p:nvPr/>
          </p:nvSpPr>
          <p:spPr>
            <a:xfrm>
              <a:off x="565975" y="5673399"/>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35" name="tx135"/>
            <p:cNvSpPr/>
            <p:nvPr/>
          </p:nvSpPr>
          <p:spPr>
            <a:xfrm>
              <a:off x="565975" y="5546532"/>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36" name="tx136"/>
            <p:cNvSpPr/>
            <p:nvPr/>
          </p:nvSpPr>
          <p:spPr>
            <a:xfrm>
              <a:off x="1208540"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137" name="tx137"/>
            <p:cNvSpPr/>
            <p:nvPr/>
          </p:nvSpPr>
          <p:spPr>
            <a:xfrm>
              <a:off x="3111397"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3</a:t>
              </a:r>
            </a:p>
          </p:txBody>
        </p:sp>
        <p:sp>
          <p:nvSpPr>
            <p:cNvPr id="138" name="tx138"/>
            <p:cNvSpPr/>
            <p:nvPr/>
          </p:nvSpPr>
          <p:spPr>
            <a:xfrm>
              <a:off x="5014254"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a:t>
              </a:r>
            </a:p>
          </p:txBody>
        </p:sp>
        <p:sp>
          <p:nvSpPr>
            <p:cNvPr id="139" name="tx139"/>
            <p:cNvSpPr/>
            <p:nvPr/>
          </p:nvSpPr>
          <p:spPr>
            <a:xfrm>
              <a:off x="6917110"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9</a:t>
              </a:r>
            </a:p>
          </p:txBody>
        </p:sp>
        <p:sp>
          <p:nvSpPr>
            <p:cNvPr id="140" name="tx140"/>
            <p:cNvSpPr/>
            <p:nvPr/>
          </p:nvSpPr>
          <p:spPr>
            <a:xfrm>
              <a:off x="8749284" y="5997858"/>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12</a:t>
              </a:r>
            </a:p>
          </p:txBody>
        </p:sp>
        <p:sp>
          <p:nvSpPr>
            <p:cNvPr id="141" name="tx141"/>
            <p:cNvSpPr/>
            <p:nvPr/>
          </p:nvSpPr>
          <p:spPr>
            <a:xfrm>
              <a:off x="4240779" y="6136985"/>
              <a:ext cx="143460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000000">
                      <a:alpha val="100000"/>
                    </a:srgbClr>
                  </a:solidFill>
                  <a:latin typeface="Arial"/>
                  <a:cs typeface="Arial"/>
                </a:rPr>
                <a:t>Unvaccinated children (millions)</a:t>
              </a:r>
            </a:p>
          </p:txBody>
        </p:sp>
        <p:sp>
          <p:nvSpPr>
            <p:cNvPr id="142" name="tx142"/>
            <p:cNvSpPr/>
            <p:nvPr/>
          </p:nvSpPr>
          <p:spPr>
            <a:xfrm>
              <a:off x="911338" y="5305131"/>
              <a:ext cx="3575304"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Number of infants unprotected against measles, AFR</a:t>
              </a:r>
            </a:p>
          </p:txBody>
        </p:sp>
        <p:sp>
          <p:nvSpPr>
            <p:cNvPr id="143" name="tx143"/>
            <p:cNvSpPr/>
            <p:nvPr/>
          </p:nvSpPr>
          <p:spPr>
            <a:xfrm>
              <a:off x="4842838"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44" name="tx144"/>
            <p:cNvSpPr/>
            <p:nvPr/>
          </p:nvSpPr>
          <p:spPr>
            <a:xfrm>
              <a:off x="840875" y="6421459"/>
              <a:ext cx="81639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sp>
          <p:nvSpPr>
            <p:cNvPr id="145" name="tx145"/>
            <p:cNvSpPr/>
            <p:nvPr/>
          </p:nvSpPr>
          <p:spPr>
            <a:xfrm>
              <a:off x="4792363" y="6542159"/>
              <a:ext cx="421245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There may be discrepancies in total Unvaccinated children (millions) due to rounding.</a:t>
              </a:r>
            </a:p>
          </p:txBody>
        </p:sp>
      </p:grpSp>
      <p:sp>
        <p:nvSpPr>
          <p:cNvPr id="14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AFR ranked number 6 out of 6 WHO regions, with MCV1 coverage of 71%.
MCV1 coverage (71%) was 1 percentage point lower than in 2019 (72%).
This equates to 11.5 million unvaccinated children in 2025 compared to 10.4 million unvaccinated children in 2019.</a:t>
            </a:r>
          </a:p>
        </p:txBody>
      </p:sp>
      <p:sp>
        <p:nvSpPr>
          <p:cNvPr id="147"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MCV1 coverage improved between 2024 and 2025 in one regions and exceeded pre-pandemic levels in one regions, but progress is uneven and gaps in unvaccinated children persist.</a:t>
            </a:r>
          </a:p>
        </p:txBody>
      </p:sp>
      <p:grpSp xmlns:pic="http://schemas.openxmlformats.org/drawingml/2006/picture">
        <p:nvGrpSpPr>
          <p:cNvPr id="148" name=""/>
          <p:cNvGrpSpPr/>
          <p:nvPr/>
        </p:nvGrpSpPr>
        <p:grpSpPr>
          <a:xfrm>
            <a:off x="292608" y="1005840"/>
            <a:ext cx="8595360" cy="28575"/>
            <a:chOff x="292608" y="1005840"/>
            <a:chExt cx="8595360" cy="28575"/>
          </a:xfrm>
        </p:grpSpPr>
        <p:sp>
          <p:nvSpPr>
            <p:cNvPr id="149"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50"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67535" y="4402135"/>
              <a:ext cx="7767922" cy="0"/>
            </a:xfrm>
            <a:custGeom>
              <a:avLst/>
              <a:pathLst>
                <a:path w="7767922" h="0">
                  <a:moveTo>
                    <a:pt x="0" y="0"/>
                  </a:moveTo>
                  <a:lnTo>
                    <a:pt x="7767922" y="0"/>
                  </a:lnTo>
                  <a:lnTo>
                    <a:pt x="7767922" y="0"/>
                  </a:lnTo>
                </a:path>
              </a:pathLst>
            </a:custGeom>
            <a:ln w="6775" cap="flat">
              <a:solidFill>
                <a:srgbClr val="EBEBEB">
                  <a:alpha val="100000"/>
                </a:srgbClr>
              </a:solidFill>
              <a:prstDash val="solid"/>
              <a:round/>
            </a:ln>
          </p:spPr>
          <p:txBody>
            <a:bodyPr/>
            <a:lstStyle/>
            <a:p/>
          </p:txBody>
        </p:sp>
        <p:sp>
          <p:nvSpPr>
            <p:cNvPr id="5" name="pl5"/>
            <p:cNvSpPr/>
            <p:nvPr/>
          </p:nvSpPr>
          <p:spPr>
            <a:xfrm>
              <a:off x="867535" y="3057638"/>
              <a:ext cx="7767922" cy="0"/>
            </a:xfrm>
            <a:custGeom>
              <a:avLst/>
              <a:pathLst>
                <a:path w="7767922" h="0">
                  <a:moveTo>
                    <a:pt x="0" y="0"/>
                  </a:moveTo>
                  <a:lnTo>
                    <a:pt x="7767922" y="0"/>
                  </a:lnTo>
                  <a:lnTo>
                    <a:pt x="7767922" y="0"/>
                  </a:lnTo>
                </a:path>
              </a:pathLst>
            </a:custGeom>
            <a:ln w="6775" cap="flat">
              <a:solidFill>
                <a:srgbClr val="EBEBEB">
                  <a:alpha val="100000"/>
                </a:srgbClr>
              </a:solidFill>
              <a:prstDash val="solid"/>
              <a:round/>
            </a:ln>
          </p:spPr>
          <p:txBody>
            <a:bodyPr/>
            <a:lstStyle/>
            <a:p/>
          </p:txBody>
        </p:sp>
        <p:sp>
          <p:nvSpPr>
            <p:cNvPr id="6" name="pl6"/>
            <p:cNvSpPr/>
            <p:nvPr/>
          </p:nvSpPr>
          <p:spPr>
            <a:xfrm>
              <a:off x="867535" y="1713141"/>
              <a:ext cx="7767922" cy="0"/>
            </a:xfrm>
            <a:custGeom>
              <a:avLst/>
              <a:pathLst>
                <a:path w="7767922" h="0">
                  <a:moveTo>
                    <a:pt x="0" y="0"/>
                  </a:moveTo>
                  <a:lnTo>
                    <a:pt x="7767922" y="0"/>
                  </a:lnTo>
                  <a:lnTo>
                    <a:pt x="7767922" y="0"/>
                  </a:lnTo>
                </a:path>
              </a:pathLst>
            </a:custGeom>
            <a:ln w="6775" cap="flat">
              <a:solidFill>
                <a:srgbClr val="EBEBEB">
                  <a:alpha val="100000"/>
                </a:srgbClr>
              </a:solidFill>
              <a:prstDash val="solid"/>
              <a:round/>
            </a:ln>
          </p:spPr>
          <p:txBody>
            <a:bodyPr/>
            <a:lstStyle/>
            <a:p/>
          </p:txBody>
        </p:sp>
        <p:sp>
          <p:nvSpPr>
            <p:cNvPr id="7" name="pl7"/>
            <p:cNvSpPr/>
            <p:nvPr/>
          </p:nvSpPr>
          <p:spPr>
            <a:xfrm>
              <a:off x="867535" y="5074383"/>
              <a:ext cx="7767922" cy="0"/>
            </a:xfrm>
            <a:custGeom>
              <a:avLst/>
              <a:pathLst>
                <a:path w="7767922" h="0">
                  <a:moveTo>
                    <a:pt x="0" y="0"/>
                  </a:moveTo>
                  <a:lnTo>
                    <a:pt x="7767922" y="0"/>
                  </a:lnTo>
                  <a:lnTo>
                    <a:pt x="7767922" y="0"/>
                  </a:lnTo>
                </a:path>
              </a:pathLst>
            </a:custGeom>
            <a:ln w="13550" cap="flat">
              <a:solidFill>
                <a:srgbClr val="EBEBEB">
                  <a:alpha val="100000"/>
                </a:srgbClr>
              </a:solidFill>
              <a:prstDash val="solid"/>
              <a:round/>
            </a:ln>
          </p:spPr>
          <p:txBody>
            <a:bodyPr/>
            <a:lstStyle/>
            <a:p/>
          </p:txBody>
        </p:sp>
        <p:sp>
          <p:nvSpPr>
            <p:cNvPr id="8" name="pl8"/>
            <p:cNvSpPr/>
            <p:nvPr/>
          </p:nvSpPr>
          <p:spPr>
            <a:xfrm>
              <a:off x="867535" y="3729886"/>
              <a:ext cx="7767922" cy="0"/>
            </a:xfrm>
            <a:custGeom>
              <a:avLst/>
              <a:pathLst>
                <a:path w="7767922" h="0">
                  <a:moveTo>
                    <a:pt x="0" y="0"/>
                  </a:moveTo>
                  <a:lnTo>
                    <a:pt x="7767922" y="0"/>
                  </a:lnTo>
                  <a:lnTo>
                    <a:pt x="7767922" y="0"/>
                  </a:lnTo>
                </a:path>
              </a:pathLst>
            </a:custGeom>
            <a:ln w="13550" cap="flat">
              <a:solidFill>
                <a:srgbClr val="EBEBEB">
                  <a:alpha val="100000"/>
                </a:srgbClr>
              </a:solidFill>
              <a:prstDash val="solid"/>
              <a:round/>
            </a:ln>
          </p:spPr>
          <p:txBody>
            <a:bodyPr/>
            <a:lstStyle/>
            <a:p/>
          </p:txBody>
        </p:sp>
        <p:sp>
          <p:nvSpPr>
            <p:cNvPr id="9" name="pl9"/>
            <p:cNvSpPr/>
            <p:nvPr/>
          </p:nvSpPr>
          <p:spPr>
            <a:xfrm>
              <a:off x="867535" y="2385390"/>
              <a:ext cx="7767922" cy="0"/>
            </a:xfrm>
            <a:custGeom>
              <a:avLst/>
              <a:pathLst>
                <a:path w="7767922" h="0">
                  <a:moveTo>
                    <a:pt x="0" y="0"/>
                  </a:moveTo>
                  <a:lnTo>
                    <a:pt x="7767922" y="0"/>
                  </a:lnTo>
                  <a:lnTo>
                    <a:pt x="7767922" y="0"/>
                  </a:lnTo>
                </a:path>
              </a:pathLst>
            </a:custGeom>
            <a:ln w="13550" cap="flat">
              <a:solidFill>
                <a:srgbClr val="EBEBEB">
                  <a:alpha val="100000"/>
                </a:srgbClr>
              </a:solidFill>
              <a:prstDash val="solid"/>
              <a:round/>
            </a:ln>
          </p:spPr>
          <p:txBody>
            <a:bodyPr/>
            <a:lstStyle/>
            <a:p/>
          </p:txBody>
        </p:sp>
        <p:sp>
          <p:nvSpPr>
            <p:cNvPr id="10" name="pl10"/>
            <p:cNvSpPr/>
            <p:nvPr/>
          </p:nvSpPr>
          <p:spPr>
            <a:xfrm>
              <a:off x="867535" y="1040893"/>
              <a:ext cx="7767922" cy="0"/>
            </a:xfrm>
            <a:custGeom>
              <a:avLst/>
              <a:pathLst>
                <a:path w="7767922" h="0">
                  <a:moveTo>
                    <a:pt x="0" y="0"/>
                  </a:moveTo>
                  <a:lnTo>
                    <a:pt x="7767922" y="0"/>
                  </a:lnTo>
                  <a:lnTo>
                    <a:pt x="7767922" y="0"/>
                  </a:lnTo>
                </a:path>
              </a:pathLst>
            </a:custGeom>
            <a:ln w="13550" cap="flat">
              <a:solidFill>
                <a:srgbClr val="EBEBEB">
                  <a:alpha val="100000"/>
                </a:srgbClr>
              </a:solidFill>
              <a:prstDash val="solid"/>
              <a:round/>
            </a:ln>
          </p:spPr>
          <p:txBody>
            <a:bodyPr/>
            <a:lstStyle/>
            <a:p/>
          </p:txBody>
        </p:sp>
        <p:sp>
          <p:nvSpPr>
            <p:cNvPr id="11" name="pl11"/>
            <p:cNvSpPr/>
            <p:nvPr/>
          </p:nvSpPr>
          <p:spPr>
            <a:xfrm>
              <a:off x="1195757"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2" name="pl12"/>
            <p:cNvSpPr/>
            <p:nvPr/>
          </p:nvSpPr>
          <p:spPr>
            <a:xfrm>
              <a:off x="1742794"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3" name="pl13"/>
            <p:cNvSpPr/>
            <p:nvPr/>
          </p:nvSpPr>
          <p:spPr>
            <a:xfrm>
              <a:off x="2289831"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2836867"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3383904"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3930941"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4477978"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5025015"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5572051"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6119088"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6666125"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7213162"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7760199"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8307235"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5" name="rc25"/>
            <p:cNvSpPr/>
            <p:nvPr/>
          </p:nvSpPr>
          <p:spPr>
            <a:xfrm>
              <a:off x="949591" y="4894489"/>
              <a:ext cx="492333" cy="179893"/>
            </a:xfrm>
            <a:prstGeom prst="rect">
              <a:avLst/>
            </a:prstGeom>
            <a:solidFill>
              <a:srgbClr val="1CABE2">
                <a:alpha val="100000"/>
              </a:srgbClr>
            </a:solidFill>
          </p:spPr>
          <p:txBody>
            <a:bodyPr/>
            <a:lstStyle/>
            <a:p/>
          </p:txBody>
        </p:sp>
        <p:sp>
          <p:nvSpPr>
            <p:cNvPr id="26" name="rc26"/>
            <p:cNvSpPr/>
            <p:nvPr/>
          </p:nvSpPr>
          <p:spPr>
            <a:xfrm>
              <a:off x="1496627" y="4552765"/>
              <a:ext cx="492333" cy="521617"/>
            </a:xfrm>
            <a:prstGeom prst="rect">
              <a:avLst/>
            </a:prstGeom>
            <a:solidFill>
              <a:srgbClr val="1CABE2">
                <a:alpha val="100000"/>
              </a:srgbClr>
            </a:solidFill>
          </p:spPr>
          <p:txBody>
            <a:bodyPr/>
            <a:lstStyle/>
            <a:p/>
          </p:txBody>
        </p:sp>
        <p:sp>
          <p:nvSpPr>
            <p:cNvPr id="27" name="rc27"/>
            <p:cNvSpPr/>
            <p:nvPr/>
          </p:nvSpPr>
          <p:spPr>
            <a:xfrm>
              <a:off x="2043664" y="4785605"/>
              <a:ext cx="492333" cy="288777"/>
            </a:xfrm>
            <a:prstGeom prst="rect">
              <a:avLst/>
            </a:prstGeom>
            <a:solidFill>
              <a:srgbClr val="1CABE2">
                <a:alpha val="100000"/>
              </a:srgbClr>
            </a:solidFill>
          </p:spPr>
          <p:txBody>
            <a:bodyPr/>
            <a:lstStyle/>
            <a:p/>
          </p:txBody>
        </p:sp>
        <p:sp>
          <p:nvSpPr>
            <p:cNvPr id="28" name="rc28"/>
            <p:cNvSpPr/>
            <p:nvPr/>
          </p:nvSpPr>
          <p:spPr>
            <a:xfrm>
              <a:off x="2590701" y="4764456"/>
              <a:ext cx="492333" cy="309926"/>
            </a:xfrm>
            <a:prstGeom prst="rect">
              <a:avLst/>
            </a:prstGeom>
            <a:solidFill>
              <a:srgbClr val="1CABE2">
                <a:alpha val="100000"/>
              </a:srgbClr>
            </a:solidFill>
          </p:spPr>
          <p:txBody>
            <a:bodyPr/>
            <a:lstStyle/>
            <a:p/>
          </p:txBody>
        </p:sp>
        <p:sp>
          <p:nvSpPr>
            <p:cNvPr id="29" name="rc29"/>
            <p:cNvSpPr/>
            <p:nvPr/>
          </p:nvSpPr>
          <p:spPr>
            <a:xfrm>
              <a:off x="3137738" y="4827311"/>
              <a:ext cx="492333" cy="247071"/>
            </a:xfrm>
            <a:prstGeom prst="rect">
              <a:avLst/>
            </a:prstGeom>
            <a:solidFill>
              <a:srgbClr val="1CABE2">
                <a:alpha val="100000"/>
              </a:srgbClr>
            </a:solidFill>
          </p:spPr>
          <p:txBody>
            <a:bodyPr/>
            <a:lstStyle/>
            <a:p/>
          </p:txBody>
        </p:sp>
        <p:sp>
          <p:nvSpPr>
            <p:cNvPr id="30" name="rc30"/>
            <p:cNvSpPr/>
            <p:nvPr/>
          </p:nvSpPr>
          <p:spPr>
            <a:xfrm>
              <a:off x="3684774" y="4907363"/>
              <a:ext cx="492333" cy="167020"/>
            </a:xfrm>
            <a:prstGeom prst="rect">
              <a:avLst/>
            </a:prstGeom>
            <a:solidFill>
              <a:srgbClr val="1CABE2">
                <a:alpha val="100000"/>
              </a:srgbClr>
            </a:solidFill>
          </p:spPr>
          <p:txBody>
            <a:bodyPr/>
            <a:lstStyle/>
            <a:p/>
          </p:txBody>
        </p:sp>
        <p:sp>
          <p:nvSpPr>
            <p:cNvPr id="31" name="rc31"/>
            <p:cNvSpPr/>
            <p:nvPr/>
          </p:nvSpPr>
          <p:spPr>
            <a:xfrm>
              <a:off x="4231811" y="4790916"/>
              <a:ext cx="492333" cy="283466"/>
            </a:xfrm>
            <a:prstGeom prst="rect">
              <a:avLst/>
            </a:prstGeom>
            <a:solidFill>
              <a:srgbClr val="1CABE2">
                <a:alpha val="100000"/>
              </a:srgbClr>
            </a:solidFill>
          </p:spPr>
          <p:txBody>
            <a:bodyPr/>
            <a:lstStyle/>
            <a:p/>
          </p:txBody>
        </p:sp>
        <p:sp>
          <p:nvSpPr>
            <p:cNvPr id="32" name="rc32"/>
            <p:cNvSpPr/>
            <p:nvPr/>
          </p:nvSpPr>
          <p:spPr>
            <a:xfrm>
              <a:off x="4778848" y="3126436"/>
              <a:ext cx="492333" cy="1947947"/>
            </a:xfrm>
            <a:prstGeom prst="rect">
              <a:avLst/>
            </a:prstGeom>
            <a:solidFill>
              <a:srgbClr val="1CABE2">
                <a:alpha val="100000"/>
              </a:srgbClr>
            </a:solidFill>
          </p:spPr>
          <p:txBody>
            <a:bodyPr/>
            <a:lstStyle/>
            <a:p/>
          </p:txBody>
        </p:sp>
        <p:sp>
          <p:nvSpPr>
            <p:cNvPr id="33" name="rc33"/>
            <p:cNvSpPr/>
            <p:nvPr/>
          </p:nvSpPr>
          <p:spPr>
            <a:xfrm>
              <a:off x="5325885" y="4760127"/>
              <a:ext cx="492333" cy="314255"/>
            </a:xfrm>
            <a:prstGeom prst="rect">
              <a:avLst/>
            </a:prstGeom>
            <a:solidFill>
              <a:srgbClr val="1CABE2">
                <a:alpha val="100000"/>
              </a:srgbClr>
            </a:solidFill>
          </p:spPr>
          <p:txBody>
            <a:bodyPr/>
            <a:lstStyle/>
            <a:p/>
          </p:txBody>
        </p:sp>
        <p:sp>
          <p:nvSpPr>
            <p:cNvPr id="34" name="rc34"/>
            <p:cNvSpPr/>
            <p:nvPr/>
          </p:nvSpPr>
          <p:spPr>
            <a:xfrm>
              <a:off x="5872922" y="4896291"/>
              <a:ext cx="492333" cy="178092"/>
            </a:xfrm>
            <a:prstGeom prst="rect">
              <a:avLst/>
            </a:prstGeom>
            <a:solidFill>
              <a:srgbClr val="1CABE2">
                <a:alpha val="100000"/>
              </a:srgbClr>
            </a:solidFill>
          </p:spPr>
          <p:txBody>
            <a:bodyPr/>
            <a:lstStyle/>
            <a:p/>
          </p:txBody>
        </p:sp>
        <p:sp>
          <p:nvSpPr>
            <p:cNvPr id="35" name="rc35"/>
            <p:cNvSpPr/>
            <p:nvPr/>
          </p:nvSpPr>
          <p:spPr>
            <a:xfrm>
              <a:off x="6419958" y="4624044"/>
              <a:ext cx="492333" cy="450339"/>
            </a:xfrm>
            <a:prstGeom prst="rect">
              <a:avLst/>
            </a:prstGeom>
            <a:solidFill>
              <a:srgbClr val="1CABE2">
                <a:alpha val="100000"/>
              </a:srgbClr>
            </a:solidFill>
          </p:spPr>
          <p:txBody>
            <a:bodyPr/>
            <a:lstStyle/>
            <a:p/>
          </p:txBody>
        </p:sp>
        <p:sp>
          <p:nvSpPr>
            <p:cNvPr id="36" name="rc36"/>
            <p:cNvSpPr/>
            <p:nvPr/>
          </p:nvSpPr>
          <p:spPr>
            <a:xfrm>
              <a:off x="6966995" y="4580664"/>
              <a:ext cx="492333" cy="493719"/>
            </a:xfrm>
            <a:prstGeom prst="rect">
              <a:avLst/>
            </a:prstGeom>
            <a:solidFill>
              <a:srgbClr val="1CABE2">
                <a:alpha val="100000"/>
              </a:srgbClr>
            </a:solidFill>
          </p:spPr>
          <p:txBody>
            <a:bodyPr/>
            <a:lstStyle/>
            <a:p/>
          </p:txBody>
        </p:sp>
        <p:sp>
          <p:nvSpPr>
            <p:cNvPr id="37" name="rc37"/>
            <p:cNvSpPr/>
            <p:nvPr/>
          </p:nvSpPr>
          <p:spPr>
            <a:xfrm>
              <a:off x="7514032" y="4495396"/>
              <a:ext cx="492333" cy="578987"/>
            </a:xfrm>
            <a:prstGeom prst="rect">
              <a:avLst/>
            </a:prstGeom>
            <a:solidFill>
              <a:srgbClr val="1CABE2">
                <a:alpha val="100000"/>
              </a:srgbClr>
            </a:solidFill>
          </p:spPr>
          <p:txBody>
            <a:bodyPr/>
            <a:lstStyle/>
            <a:p/>
          </p:txBody>
        </p:sp>
        <p:sp>
          <p:nvSpPr>
            <p:cNvPr id="38" name="rc38"/>
            <p:cNvSpPr/>
            <p:nvPr/>
          </p:nvSpPr>
          <p:spPr>
            <a:xfrm>
              <a:off x="8061069" y="4628454"/>
              <a:ext cx="492333" cy="445929"/>
            </a:xfrm>
            <a:prstGeom prst="rect">
              <a:avLst/>
            </a:prstGeom>
            <a:solidFill>
              <a:srgbClr val="1CABE2">
                <a:alpha val="100000"/>
              </a:srgbClr>
            </a:solidFill>
          </p:spPr>
          <p:txBody>
            <a:bodyPr/>
            <a:lstStyle/>
            <a:p/>
          </p:txBody>
        </p:sp>
        <p:sp>
          <p:nvSpPr>
            <p:cNvPr id="39" name="pl39"/>
            <p:cNvSpPr/>
            <p:nvPr/>
          </p:nvSpPr>
          <p:spPr>
            <a:xfrm>
              <a:off x="1195757" y="2269339"/>
              <a:ext cx="7111478" cy="194794"/>
            </a:xfrm>
            <a:custGeom>
              <a:avLst/>
              <a:pathLst>
                <a:path w="7111478" h="194794">
                  <a:moveTo>
                    <a:pt x="0" y="77917"/>
                  </a:moveTo>
                  <a:lnTo>
                    <a:pt x="547036" y="116876"/>
                  </a:lnTo>
                  <a:lnTo>
                    <a:pt x="1094073" y="116876"/>
                  </a:lnTo>
                  <a:lnTo>
                    <a:pt x="1641110" y="155835"/>
                  </a:lnTo>
                  <a:lnTo>
                    <a:pt x="2188147" y="155835"/>
                  </a:lnTo>
                  <a:lnTo>
                    <a:pt x="2735183" y="77917"/>
                  </a:lnTo>
                  <a:lnTo>
                    <a:pt x="3282220" y="38958"/>
                  </a:lnTo>
                  <a:lnTo>
                    <a:pt x="3829257" y="0"/>
                  </a:lnTo>
                  <a:lnTo>
                    <a:pt x="4376294" y="38958"/>
                  </a:lnTo>
                  <a:lnTo>
                    <a:pt x="4923331" y="194794"/>
                  </a:lnTo>
                  <a:lnTo>
                    <a:pt x="5470367" y="194794"/>
                  </a:lnTo>
                  <a:lnTo>
                    <a:pt x="6017404" y="77917"/>
                  </a:lnTo>
                  <a:lnTo>
                    <a:pt x="6564441" y="38958"/>
                  </a:lnTo>
                  <a:lnTo>
                    <a:pt x="7111478" y="38958"/>
                  </a:lnTo>
                </a:path>
              </a:pathLst>
            </a:custGeom>
            <a:ln w="27101" cap="flat">
              <a:solidFill>
                <a:srgbClr val="00833D">
                  <a:alpha val="100000"/>
                </a:srgbClr>
              </a:solidFill>
              <a:prstDash val="solid"/>
              <a:round/>
            </a:ln>
          </p:spPr>
          <p:txBody>
            <a:bodyPr/>
            <a:lstStyle/>
            <a:p/>
          </p:txBody>
        </p:sp>
        <p:sp>
          <p:nvSpPr>
            <p:cNvPr id="40" name="pl40"/>
            <p:cNvSpPr/>
            <p:nvPr/>
          </p:nvSpPr>
          <p:spPr>
            <a:xfrm>
              <a:off x="1195757" y="2814764"/>
              <a:ext cx="7111478" cy="2025864"/>
            </a:xfrm>
            <a:custGeom>
              <a:avLst/>
              <a:pathLst>
                <a:path w="7111478" h="2025864">
                  <a:moveTo>
                    <a:pt x="0" y="2025864"/>
                  </a:moveTo>
                  <a:lnTo>
                    <a:pt x="547036" y="1986905"/>
                  </a:lnTo>
                  <a:lnTo>
                    <a:pt x="1094073" y="1870029"/>
                  </a:lnTo>
                  <a:lnTo>
                    <a:pt x="1641110" y="1597316"/>
                  </a:lnTo>
                  <a:lnTo>
                    <a:pt x="2188147" y="1402521"/>
                  </a:lnTo>
                  <a:lnTo>
                    <a:pt x="2735183" y="1324603"/>
                  </a:lnTo>
                  <a:lnTo>
                    <a:pt x="3282220" y="1285645"/>
                  </a:lnTo>
                  <a:lnTo>
                    <a:pt x="3829257" y="973973"/>
                  </a:lnTo>
                  <a:lnTo>
                    <a:pt x="4376294" y="857096"/>
                  </a:lnTo>
                  <a:lnTo>
                    <a:pt x="4923331" y="779178"/>
                  </a:lnTo>
                  <a:lnTo>
                    <a:pt x="5470367" y="584384"/>
                  </a:lnTo>
                  <a:lnTo>
                    <a:pt x="6017404" y="350630"/>
                  </a:lnTo>
                  <a:lnTo>
                    <a:pt x="6564441" y="116876"/>
                  </a:lnTo>
                  <a:lnTo>
                    <a:pt x="7111478" y="0"/>
                  </a:lnTo>
                </a:path>
              </a:pathLst>
            </a:custGeom>
            <a:ln w="27101" cap="flat">
              <a:solidFill>
                <a:srgbClr val="002759">
                  <a:alpha val="100000"/>
                </a:srgbClr>
              </a:solidFill>
              <a:prstDash val="solid"/>
              <a:round/>
            </a:ln>
          </p:spPr>
          <p:txBody>
            <a:bodyPr/>
            <a:lstStyle/>
            <a:p/>
          </p:txBody>
        </p:sp>
        <p:sp>
          <p:nvSpPr>
            <p:cNvPr id="41" name="pt41"/>
            <p:cNvSpPr/>
            <p:nvPr/>
          </p:nvSpPr>
          <p:spPr>
            <a:xfrm>
              <a:off x="1164156" y="2315656"/>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42" name="pt42"/>
            <p:cNvSpPr/>
            <p:nvPr/>
          </p:nvSpPr>
          <p:spPr>
            <a:xfrm>
              <a:off x="1164156" y="4809028"/>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43" name="pt43"/>
            <p:cNvSpPr/>
            <p:nvPr/>
          </p:nvSpPr>
          <p:spPr>
            <a:xfrm>
              <a:off x="1711193" y="2354615"/>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44" name="pt44"/>
            <p:cNvSpPr/>
            <p:nvPr/>
          </p:nvSpPr>
          <p:spPr>
            <a:xfrm>
              <a:off x="1711193" y="4770069"/>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45" name="pt45"/>
            <p:cNvSpPr/>
            <p:nvPr/>
          </p:nvSpPr>
          <p:spPr>
            <a:xfrm>
              <a:off x="2258229" y="2354615"/>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46" name="pt46"/>
            <p:cNvSpPr/>
            <p:nvPr/>
          </p:nvSpPr>
          <p:spPr>
            <a:xfrm>
              <a:off x="2258229" y="4653192"/>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47" name="pt47"/>
            <p:cNvSpPr/>
            <p:nvPr/>
          </p:nvSpPr>
          <p:spPr>
            <a:xfrm>
              <a:off x="2805266" y="2393574"/>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48" name="pt48"/>
            <p:cNvSpPr/>
            <p:nvPr/>
          </p:nvSpPr>
          <p:spPr>
            <a:xfrm>
              <a:off x="2805266" y="4380480"/>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49" name="pt49"/>
            <p:cNvSpPr/>
            <p:nvPr/>
          </p:nvSpPr>
          <p:spPr>
            <a:xfrm>
              <a:off x="3352303" y="2393574"/>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50" name="pt50"/>
            <p:cNvSpPr/>
            <p:nvPr/>
          </p:nvSpPr>
          <p:spPr>
            <a:xfrm>
              <a:off x="3352303" y="4185685"/>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1" name="pt51"/>
            <p:cNvSpPr/>
            <p:nvPr/>
          </p:nvSpPr>
          <p:spPr>
            <a:xfrm>
              <a:off x="3899340" y="2315656"/>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52" name="pt52"/>
            <p:cNvSpPr/>
            <p:nvPr/>
          </p:nvSpPr>
          <p:spPr>
            <a:xfrm>
              <a:off x="3899340" y="4107767"/>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3" name="pt53"/>
            <p:cNvSpPr/>
            <p:nvPr/>
          </p:nvSpPr>
          <p:spPr>
            <a:xfrm>
              <a:off x="4446377" y="2276697"/>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54" name="pt54"/>
            <p:cNvSpPr/>
            <p:nvPr/>
          </p:nvSpPr>
          <p:spPr>
            <a:xfrm>
              <a:off x="4446377" y="4068808"/>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5" name="pt55"/>
            <p:cNvSpPr/>
            <p:nvPr/>
          </p:nvSpPr>
          <p:spPr>
            <a:xfrm>
              <a:off x="4993413" y="2237738"/>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56" name="pt56"/>
            <p:cNvSpPr/>
            <p:nvPr/>
          </p:nvSpPr>
          <p:spPr>
            <a:xfrm>
              <a:off x="4993413" y="3757137"/>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7" name="pt57"/>
            <p:cNvSpPr/>
            <p:nvPr/>
          </p:nvSpPr>
          <p:spPr>
            <a:xfrm>
              <a:off x="5540450" y="2276697"/>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58" name="pt58"/>
            <p:cNvSpPr/>
            <p:nvPr/>
          </p:nvSpPr>
          <p:spPr>
            <a:xfrm>
              <a:off x="5540450" y="3640260"/>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9" name="pt59"/>
            <p:cNvSpPr/>
            <p:nvPr/>
          </p:nvSpPr>
          <p:spPr>
            <a:xfrm>
              <a:off x="6087487" y="2432533"/>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60" name="pt60"/>
            <p:cNvSpPr/>
            <p:nvPr/>
          </p:nvSpPr>
          <p:spPr>
            <a:xfrm>
              <a:off x="6087487" y="3562342"/>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1" name="pt61"/>
            <p:cNvSpPr/>
            <p:nvPr/>
          </p:nvSpPr>
          <p:spPr>
            <a:xfrm>
              <a:off x="6634524" y="2432533"/>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62" name="pt62"/>
            <p:cNvSpPr/>
            <p:nvPr/>
          </p:nvSpPr>
          <p:spPr>
            <a:xfrm>
              <a:off x="6634524" y="3367547"/>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3" name="pt63"/>
            <p:cNvSpPr/>
            <p:nvPr/>
          </p:nvSpPr>
          <p:spPr>
            <a:xfrm>
              <a:off x="7181561" y="2315656"/>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64" name="pt64"/>
            <p:cNvSpPr/>
            <p:nvPr/>
          </p:nvSpPr>
          <p:spPr>
            <a:xfrm>
              <a:off x="7181561" y="3133794"/>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5" name="pt65"/>
            <p:cNvSpPr/>
            <p:nvPr/>
          </p:nvSpPr>
          <p:spPr>
            <a:xfrm>
              <a:off x="7728597" y="2276697"/>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66" name="pt66"/>
            <p:cNvSpPr/>
            <p:nvPr/>
          </p:nvSpPr>
          <p:spPr>
            <a:xfrm>
              <a:off x="7728597" y="2900040"/>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7" name="pt67"/>
            <p:cNvSpPr/>
            <p:nvPr/>
          </p:nvSpPr>
          <p:spPr>
            <a:xfrm>
              <a:off x="8275634" y="2276697"/>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68" name="pt68"/>
            <p:cNvSpPr/>
            <p:nvPr/>
          </p:nvSpPr>
          <p:spPr>
            <a:xfrm>
              <a:off x="8275634" y="2783163"/>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9" name="tx69"/>
            <p:cNvSpPr/>
            <p:nvPr/>
          </p:nvSpPr>
          <p:spPr>
            <a:xfrm>
              <a:off x="1129555" y="4766656"/>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27</a:t>
              </a:r>
            </a:p>
          </p:txBody>
        </p:sp>
        <p:sp>
          <p:nvSpPr>
            <p:cNvPr id="70" name="tx70"/>
            <p:cNvSpPr/>
            <p:nvPr/>
          </p:nvSpPr>
          <p:spPr>
            <a:xfrm>
              <a:off x="1676591" y="4424932"/>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78</a:t>
              </a:r>
            </a:p>
          </p:txBody>
        </p:sp>
        <p:sp>
          <p:nvSpPr>
            <p:cNvPr id="71" name="tx71"/>
            <p:cNvSpPr/>
            <p:nvPr/>
          </p:nvSpPr>
          <p:spPr>
            <a:xfrm>
              <a:off x="2223628" y="4657772"/>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43</a:t>
              </a:r>
            </a:p>
          </p:txBody>
        </p:sp>
        <p:sp>
          <p:nvSpPr>
            <p:cNvPr id="72" name="tx72"/>
            <p:cNvSpPr/>
            <p:nvPr/>
          </p:nvSpPr>
          <p:spPr>
            <a:xfrm>
              <a:off x="2770665" y="4636623"/>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46</a:t>
              </a:r>
            </a:p>
          </p:txBody>
        </p:sp>
        <p:sp>
          <p:nvSpPr>
            <p:cNvPr id="73" name="tx73"/>
            <p:cNvSpPr/>
            <p:nvPr/>
          </p:nvSpPr>
          <p:spPr>
            <a:xfrm>
              <a:off x="3317702" y="4699478"/>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37</a:t>
              </a:r>
            </a:p>
          </p:txBody>
        </p:sp>
        <p:sp>
          <p:nvSpPr>
            <p:cNvPr id="74" name="tx74"/>
            <p:cNvSpPr/>
            <p:nvPr/>
          </p:nvSpPr>
          <p:spPr>
            <a:xfrm>
              <a:off x="3864738" y="4779530"/>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25</a:t>
              </a:r>
            </a:p>
          </p:txBody>
        </p:sp>
        <p:sp>
          <p:nvSpPr>
            <p:cNvPr id="75" name="tx75"/>
            <p:cNvSpPr/>
            <p:nvPr/>
          </p:nvSpPr>
          <p:spPr>
            <a:xfrm>
              <a:off x="4411775" y="4663083"/>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42</a:t>
              </a:r>
            </a:p>
          </p:txBody>
        </p:sp>
        <p:sp>
          <p:nvSpPr>
            <p:cNvPr id="76" name="tx76"/>
            <p:cNvSpPr/>
            <p:nvPr/>
          </p:nvSpPr>
          <p:spPr>
            <a:xfrm>
              <a:off x="4925711" y="2998603"/>
              <a:ext cx="198607"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290</a:t>
              </a:r>
            </a:p>
          </p:txBody>
        </p:sp>
        <p:sp>
          <p:nvSpPr>
            <p:cNvPr id="77" name="tx77"/>
            <p:cNvSpPr/>
            <p:nvPr/>
          </p:nvSpPr>
          <p:spPr>
            <a:xfrm>
              <a:off x="5505849" y="4632294"/>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47</a:t>
              </a:r>
            </a:p>
          </p:txBody>
        </p:sp>
        <p:sp>
          <p:nvSpPr>
            <p:cNvPr id="78" name="tx78"/>
            <p:cNvSpPr/>
            <p:nvPr/>
          </p:nvSpPr>
          <p:spPr>
            <a:xfrm>
              <a:off x="6052886" y="4768458"/>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26</a:t>
              </a:r>
            </a:p>
          </p:txBody>
        </p:sp>
        <p:sp>
          <p:nvSpPr>
            <p:cNvPr id="79" name="tx79"/>
            <p:cNvSpPr/>
            <p:nvPr/>
          </p:nvSpPr>
          <p:spPr>
            <a:xfrm>
              <a:off x="6599922" y="4496211"/>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67</a:t>
              </a:r>
            </a:p>
          </p:txBody>
        </p:sp>
        <p:sp>
          <p:nvSpPr>
            <p:cNvPr id="80" name="tx80"/>
            <p:cNvSpPr/>
            <p:nvPr/>
          </p:nvSpPr>
          <p:spPr>
            <a:xfrm>
              <a:off x="7146959" y="4452830"/>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73</a:t>
              </a:r>
            </a:p>
          </p:txBody>
        </p:sp>
        <p:sp>
          <p:nvSpPr>
            <p:cNvPr id="81" name="tx81"/>
            <p:cNvSpPr/>
            <p:nvPr/>
          </p:nvSpPr>
          <p:spPr>
            <a:xfrm>
              <a:off x="7693996" y="4367562"/>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86</a:t>
              </a:r>
            </a:p>
          </p:txBody>
        </p:sp>
        <p:sp>
          <p:nvSpPr>
            <p:cNvPr id="82" name="tx82"/>
            <p:cNvSpPr/>
            <p:nvPr/>
          </p:nvSpPr>
          <p:spPr>
            <a:xfrm>
              <a:off x="8241033" y="4500621"/>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66</a:t>
              </a:r>
            </a:p>
          </p:txBody>
        </p:sp>
        <p:sp>
          <p:nvSpPr>
            <p:cNvPr id="83" name="tx83"/>
            <p:cNvSpPr/>
            <p:nvPr/>
          </p:nvSpPr>
          <p:spPr>
            <a:xfrm>
              <a:off x="1129555" y="2159768"/>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70</a:t>
              </a:r>
            </a:p>
          </p:txBody>
        </p:sp>
        <p:sp>
          <p:nvSpPr>
            <p:cNvPr id="84" name="tx84"/>
            <p:cNvSpPr/>
            <p:nvPr/>
          </p:nvSpPr>
          <p:spPr>
            <a:xfrm>
              <a:off x="1676591" y="2198727"/>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69</a:t>
              </a:r>
            </a:p>
          </p:txBody>
        </p:sp>
        <p:sp>
          <p:nvSpPr>
            <p:cNvPr id="85" name="tx85"/>
            <p:cNvSpPr/>
            <p:nvPr/>
          </p:nvSpPr>
          <p:spPr>
            <a:xfrm>
              <a:off x="2223628" y="2198727"/>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69</a:t>
              </a:r>
            </a:p>
          </p:txBody>
        </p:sp>
        <p:sp>
          <p:nvSpPr>
            <p:cNvPr id="86" name="tx86"/>
            <p:cNvSpPr/>
            <p:nvPr/>
          </p:nvSpPr>
          <p:spPr>
            <a:xfrm>
              <a:off x="2770665" y="2237686"/>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68</a:t>
              </a:r>
            </a:p>
          </p:txBody>
        </p:sp>
        <p:sp>
          <p:nvSpPr>
            <p:cNvPr id="87" name="tx87"/>
            <p:cNvSpPr/>
            <p:nvPr/>
          </p:nvSpPr>
          <p:spPr>
            <a:xfrm>
              <a:off x="3317702" y="2237686"/>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68</a:t>
              </a:r>
            </a:p>
          </p:txBody>
        </p:sp>
        <p:sp>
          <p:nvSpPr>
            <p:cNvPr id="88" name="tx88"/>
            <p:cNvSpPr/>
            <p:nvPr/>
          </p:nvSpPr>
          <p:spPr>
            <a:xfrm>
              <a:off x="3864738" y="2159768"/>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70</a:t>
              </a:r>
            </a:p>
          </p:txBody>
        </p:sp>
        <p:sp>
          <p:nvSpPr>
            <p:cNvPr id="89" name="tx89"/>
            <p:cNvSpPr/>
            <p:nvPr/>
          </p:nvSpPr>
          <p:spPr>
            <a:xfrm>
              <a:off x="4411775" y="2120810"/>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71</a:t>
              </a:r>
            </a:p>
          </p:txBody>
        </p:sp>
        <p:sp>
          <p:nvSpPr>
            <p:cNvPr id="90" name="tx90"/>
            <p:cNvSpPr/>
            <p:nvPr/>
          </p:nvSpPr>
          <p:spPr>
            <a:xfrm>
              <a:off x="4958812" y="2081851"/>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72</a:t>
              </a:r>
            </a:p>
          </p:txBody>
        </p:sp>
        <p:sp>
          <p:nvSpPr>
            <p:cNvPr id="91" name="tx91"/>
            <p:cNvSpPr/>
            <p:nvPr/>
          </p:nvSpPr>
          <p:spPr>
            <a:xfrm>
              <a:off x="5505849" y="2120810"/>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71</a:t>
              </a:r>
            </a:p>
          </p:txBody>
        </p:sp>
        <p:sp>
          <p:nvSpPr>
            <p:cNvPr id="92" name="tx92"/>
            <p:cNvSpPr/>
            <p:nvPr/>
          </p:nvSpPr>
          <p:spPr>
            <a:xfrm>
              <a:off x="6052886" y="2276645"/>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67</a:t>
              </a:r>
            </a:p>
          </p:txBody>
        </p:sp>
        <p:sp>
          <p:nvSpPr>
            <p:cNvPr id="93" name="tx93"/>
            <p:cNvSpPr/>
            <p:nvPr/>
          </p:nvSpPr>
          <p:spPr>
            <a:xfrm>
              <a:off x="6599922" y="2276645"/>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67</a:t>
              </a:r>
            </a:p>
          </p:txBody>
        </p:sp>
        <p:sp>
          <p:nvSpPr>
            <p:cNvPr id="94" name="tx94"/>
            <p:cNvSpPr/>
            <p:nvPr/>
          </p:nvSpPr>
          <p:spPr>
            <a:xfrm>
              <a:off x="7146959" y="2159768"/>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70</a:t>
              </a:r>
            </a:p>
          </p:txBody>
        </p:sp>
        <p:sp>
          <p:nvSpPr>
            <p:cNvPr id="95" name="tx95"/>
            <p:cNvSpPr/>
            <p:nvPr/>
          </p:nvSpPr>
          <p:spPr>
            <a:xfrm>
              <a:off x="7693996" y="2120810"/>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71</a:t>
              </a:r>
            </a:p>
          </p:txBody>
        </p:sp>
        <p:sp>
          <p:nvSpPr>
            <p:cNvPr id="96" name="tx96"/>
            <p:cNvSpPr/>
            <p:nvPr/>
          </p:nvSpPr>
          <p:spPr>
            <a:xfrm>
              <a:off x="8241033" y="2120810"/>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71</a:t>
              </a:r>
            </a:p>
          </p:txBody>
        </p:sp>
        <p:sp>
          <p:nvSpPr>
            <p:cNvPr id="97" name="tx97"/>
            <p:cNvSpPr/>
            <p:nvPr/>
          </p:nvSpPr>
          <p:spPr>
            <a:xfrm>
              <a:off x="1162656" y="4934374"/>
              <a:ext cx="66202"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6</a:t>
              </a:r>
            </a:p>
          </p:txBody>
        </p:sp>
        <p:sp>
          <p:nvSpPr>
            <p:cNvPr id="98" name="tx98"/>
            <p:cNvSpPr/>
            <p:nvPr/>
          </p:nvSpPr>
          <p:spPr>
            <a:xfrm>
              <a:off x="1709693" y="4895415"/>
              <a:ext cx="66202"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7</a:t>
              </a:r>
            </a:p>
          </p:txBody>
        </p:sp>
        <p:sp>
          <p:nvSpPr>
            <p:cNvPr id="99" name="tx99"/>
            <p:cNvSpPr/>
            <p:nvPr/>
          </p:nvSpPr>
          <p:spPr>
            <a:xfrm>
              <a:off x="2223628" y="4778538"/>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10</a:t>
              </a:r>
            </a:p>
          </p:txBody>
        </p:sp>
        <p:sp>
          <p:nvSpPr>
            <p:cNvPr id="100" name="tx100"/>
            <p:cNvSpPr/>
            <p:nvPr/>
          </p:nvSpPr>
          <p:spPr>
            <a:xfrm>
              <a:off x="2770665" y="4505825"/>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17</a:t>
              </a:r>
            </a:p>
          </p:txBody>
        </p:sp>
        <p:sp>
          <p:nvSpPr>
            <p:cNvPr id="101" name="tx101"/>
            <p:cNvSpPr/>
            <p:nvPr/>
          </p:nvSpPr>
          <p:spPr>
            <a:xfrm>
              <a:off x="3317702" y="4311030"/>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22</a:t>
              </a:r>
            </a:p>
          </p:txBody>
        </p:sp>
        <p:sp>
          <p:nvSpPr>
            <p:cNvPr id="102" name="tx102"/>
            <p:cNvSpPr/>
            <p:nvPr/>
          </p:nvSpPr>
          <p:spPr>
            <a:xfrm>
              <a:off x="3864738" y="4233113"/>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24</a:t>
              </a:r>
            </a:p>
          </p:txBody>
        </p:sp>
        <p:sp>
          <p:nvSpPr>
            <p:cNvPr id="103" name="tx103"/>
            <p:cNvSpPr/>
            <p:nvPr/>
          </p:nvSpPr>
          <p:spPr>
            <a:xfrm>
              <a:off x="4411775" y="4194154"/>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25</a:t>
              </a:r>
            </a:p>
          </p:txBody>
        </p:sp>
        <p:sp>
          <p:nvSpPr>
            <p:cNvPr id="104" name="tx104"/>
            <p:cNvSpPr/>
            <p:nvPr/>
          </p:nvSpPr>
          <p:spPr>
            <a:xfrm>
              <a:off x="4958812" y="3882482"/>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33</a:t>
              </a:r>
            </a:p>
          </p:txBody>
        </p:sp>
        <p:sp>
          <p:nvSpPr>
            <p:cNvPr id="105" name="tx105"/>
            <p:cNvSpPr/>
            <p:nvPr/>
          </p:nvSpPr>
          <p:spPr>
            <a:xfrm>
              <a:off x="5505849" y="3765605"/>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36</a:t>
              </a:r>
            </a:p>
          </p:txBody>
        </p:sp>
        <p:sp>
          <p:nvSpPr>
            <p:cNvPr id="106" name="tx106"/>
            <p:cNvSpPr/>
            <p:nvPr/>
          </p:nvSpPr>
          <p:spPr>
            <a:xfrm>
              <a:off x="6052886" y="3687687"/>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38</a:t>
              </a:r>
            </a:p>
          </p:txBody>
        </p:sp>
        <p:sp>
          <p:nvSpPr>
            <p:cNvPr id="107" name="tx107"/>
            <p:cNvSpPr/>
            <p:nvPr/>
          </p:nvSpPr>
          <p:spPr>
            <a:xfrm>
              <a:off x="6599922" y="3492893"/>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43</a:t>
              </a:r>
            </a:p>
          </p:txBody>
        </p:sp>
        <p:sp>
          <p:nvSpPr>
            <p:cNvPr id="108" name="tx108"/>
            <p:cNvSpPr/>
            <p:nvPr/>
          </p:nvSpPr>
          <p:spPr>
            <a:xfrm>
              <a:off x="7146959" y="3259139"/>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49</a:t>
              </a:r>
            </a:p>
          </p:txBody>
        </p:sp>
        <p:sp>
          <p:nvSpPr>
            <p:cNvPr id="109" name="tx109"/>
            <p:cNvSpPr/>
            <p:nvPr/>
          </p:nvSpPr>
          <p:spPr>
            <a:xfrm>
              <a:off x="7693996" y="3025385"/>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55</a:t>
              </a:r>
            </a:p>
          </p:txBody>
        </p:sp>
        <p:sp>
          <p:nvSpPr>
            <p:cNvPr id="110" name="tx110"/>
            <p:cNvSpPr/>
            <p:nvPr/>
          </p:nvSpPr>
          <p:spPr>
            <a:xfrm>
              <a:off x="8241033" y="2908509"/>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58</a:t>
              </a:r>
            </a:p>
          </p:txBody>
        </p:sp>
        <p:sp>
          <p:nvSpPr>
            <p:cNvPr id="111" name="rc111"/>
            <p:cNvSpPr/>
            <p:nvPr/>
          </p:nvSpPr>
          <p:spPr>
            <a:xfrm>
              <a:off x="867535" y="860973"/>
              <a:ext cx="7767922" cy="4414047"/>
            </a:xfrm>
            <a:prstGeom prst="rect">
              <a:avLst/>
            </a:prstGeom>
            <a:noFill/>
            <a:ln w="13550" cap="rnd">
              <a:solidFill>
                <a:srgbClr val="BEBEBE">
                  <a:alpha val="100000"/>
                </a:srgbClr>
              </a:solidFill>
              <a:prstDash val="solid"/>
              <a:round/>
            </a:ln>
          </p:spPr>
          <p:txBody>
            <a:bodyPr/>
            <a:lstStyle/>
            <a:p/>
          </p:txBody>
        </p:sp>
        <p:sp>
          <p:nvSpPr>
            <p:cNvPr id="112" name="tx112"/>
            <p:cNvSpPr/>
            <p:nvPr/>
          </p:nvSpPr>
          <p:spPr>
            <a:xfrm>
              <a:off x="4639802" y="713542"/>
              <a:ext cx="2233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AFR</a:t>
              </a:r>
            </a:p>
          </p:txBody>
        </p:sp>
        <p:sp>
          <p:nvSpPr>
            <p:cNvPr id="113" name="tx113"/>
            <p:cNvSpPr/>
            <p:nvPr/>
          </p:nvSpPr>
          <p:spPr>
            <a:xfrm rot="-5400000">
              <a:off x="1054391"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2012</a:t>
              </a:r>
            </a:p>
          </p:txBody>
        </p:sp>
        <p:sp>
          <p:nvSpPr>
            <p:cNvPr id="114" name="tx114"/>
            <p:cNvSpPr/>
            <p:nvPr/>
          </p:nvSpPr>
          <p:spPr>
            <a:xfrm rot="-5400000">
              <a:off x="1601428"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2013</a:t>
              </a:r>
            </a:p>
          </p:txBody>
        </p:sp>
        <p:sp>
          <p:nvSpPr>
            <p:cNvPr id="115" name="tx115"/>
            <p:cNvSpPr/>
            <p:nvPr/>
          </p:nvSpPr>
          <p:spPr>
            <a:xfrm rot="-5400000">
              <a:off x="2148464"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2014</a:t>
              </a:r>
            </a:p>
          </p:txBody>
        </p:sp>
        <p:sp>
          <p:nvSpPr>
            <p:cNvPr id="116" name="tx116"/>
            <p:cNvSpPr/>
            <p:nvPr/>
          </p:nvSpPr>
          <p:spPr>
            <a:xfrm rot="-5400000">
              <a:off x="2695501"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a:t>
              </a:r>
            </a:p>
          </p:txBody>
        </p:sp>
        <p:sp>
          <p:nvSpPr>
            <p:cNvPr id="117" name="tx117"/>
            <p:cNvSpPr/>
            <p:nvPr/>
          </p:nvSpPr>
          <p:spPr>
            <a:xfrm rot="-5400000">
              <a:off x="3242538"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2016</a:t>
              </a:r>
            </a:p>
          </p:txBody>
        </p:sp>
        <p:sp>
          <p:nvSpPr>
            <p:cNvPr id="118" name="tx118"/>
            <p:cNvSpPr/>
            <p:nvPr/>
          </p:nvSpPr>
          <p:spPr>
            <a:xfrm rot="-5400000">
              <a:off x="3789575"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2017</a:t>
              </a:r>
            </a:p>
          </p:txBody>
        </p:sp>
        <p:sp>
          <p:nvSpPr>
            <p:cNvPr id="119" name="tx119"/>
            <p:cNvSpPr/>
            <p:nvPr/>
          </p:nvSpPr>
          <p:spPr>
            <a:xfrm rot="-5400000">
              <a:off x="4336612"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120" name="tx120"/>
            <p:cNvSpPr/>
            <p:nvPr/>
          </p:nvSpPr>
          <p:spPr>
            <a:xfrm rot="-5400000">
              <a:off x="4883648"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21" name="tx121"/>
            <p:cNvSpPr/>
            <p:nvPr/>
          </p:nvSpPr>
          <p:spPr>
            <a:xfrm rot="-5400000">
              <a:off x="5430685"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122" name="tx122"/>
            <p:cNvSpPr/>
            <p:nvPr/>
          </p:nvSpPr>
          <p:spPr>
            <a:xfrm rot="-5400000">
              <a:off x="5977722"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2021</a:t>
              </a:r>
            </a:p>
          </p:txBody>
        </p:sp>
        <p:sp>
          <p:nvSpPr>
            <p:cNvPr id="123" name="tx123"/>
            <p:cNvSpPr/>
            <p:nvPr/>
          </p:nvSpPr>
          <p:spPr>
            <a:xfrm rot="-5400000">
              <a:off x="6524759"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124" name="tx124"/>
            <p:cNvSpPr/>
            <p:nvPr/>
          </p:nvSpPr>
          <p:spPr>
            <a:xfrm rot="-5400000">
              <a:off x="7071796"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2023</a:t>
              </a:r>
            </a:p>
          </p:txBody>
        </p:sp>
        <p:sp>
          <p:nvSpPr>
            <p:cNvPr id="125" name="tx125"/>
            <p:cNvSpPr/>
            <p:nvPr/>
          </p:nvSpPr>
          <p:spPr>
            <a:xfrm rot="-5400000">
              <a:off x="7618832"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26" name="tx126"/>
            <p:cNvSpPr/>
            <p:nvPr/>
          </p:nvSpPr>
          <p:spPr>
            <a:xfrm rot="-5400000">
              <a:off x="8165869"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27" name="tx127"/>
            <p:cNvSpPr/>
            <p:nvPr/>
          </p:nvSpPr>
          <p:spPr>
            <a:xfrm>
              <a:off x="649548" y="5028891"/>
              <a:ext cx="15535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0K</a:t>
              </a:r>
            </a:p>
          </p:txBody>
        </p:sp>
        <p:sp>
          <p:nvSpPr>
            <p:cNvPr id="128" name="tx128"/>
            <p:cNvSpPr/>
            <p:nvPr/>
          </p:nvSpPr>
          <p:spPr>
            <a:xfrm>
              <a:off x="508182" y="3684395"/>
              <a:ext cx="29672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200K</a:t>
              </a:r>
            </a:p>
          </p:txBody>
        </p:sp>
        <p:sp>
          <p:nvSpPr>
            <p:cNvPr id="129" name="tx129"/>
            <p:cNvSpPr/>
            <p:nvPr/>
          </p:nvSpPr>
          <p:spPr>
            <a:xfrm>
              <a:off x="508182" y="2339898"/>
              <a:ext cx="29672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400K</a:t>
              </a:r>
            </a:p>
          </p:txBody>
        </p:sp>
        <p:sp>
          <p:nvSpPr>
            <p:cNvPr id="130" name="tx130"/>
            <p:cNvSpPr/>
            <p:nvPr/>
          </p:nvSpPr>
          <p:spPr>
            <a:xfrm>
              <a:off x="508182" y="995402"/>
              <a:ext cx="29672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600K</a:t>
              </a:r>
            </a:p>
          </p:txBody>
        </p:sp>
        <p:sp>
          <p:nvSpPr>
            <p:cNvPr id="131" name="tx131"/>
            <p:cNvSpPr/>
            <p:nvPr/>
          </p:nvSpPr>
          <p:spPr>
            <a:xfrm>
              <a:off x="8698088" y="5028891"/>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132" name="tx132"/>
            <p:cNvSpPr/>
            <p:nvPr/>
          </p:nvSpPr>
          <p:spPr>
            <a:xfrm>
              <a:off x="8698088" y="4249713"/>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a:t>
              </a:r>
            </a:p>
          </p:txBody>
        </p:sp>
        <p:sp>
          <p:nvSpPr>
            <p:cNvPr id="133" name="tx133"/>
            <p:cNvSpPr/>
            <p:nvPr/>
          </p:nvSpPr>
          <p:spPr>
            <a:xfrm>
              <a:off x="8698088" y="3470534"/>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40</a:t>
              </a:r>
            </a:p>
          </p:txBody>
        </p:sp>
        <p:sp>
          <p:nvSpPr>
            <p:cNvPr id="134" name="tx134"/>
            <p:cNvSpPr/>
            <p:nvPr/>
          </p:nvSpPr>
          <p:spPr>
            <a:xfrm>
              <a:off x="8698088" y="2691355"/>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a:t>
              </a:r>
            </a:p>
          </p:txBody>
        </p:sp>
        <p:sp>
          <p:nvSpPr>
            <p:cNvPr id="135" name="tx135"/>
            <p:cNvSpPr/>
            <p:nvPr/>
          </p:nvSpPr>
          <p:spPr>
            <a:xfrm>
              <a:off x="8698088" y="1912176"/>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136" name="tx136"/>
            <p:cNvSpPr/>
            <p:nvPr/>
          </p:nvSpPr>
          <p:spPr>
            <a:xfrm>
              <a:off x="8698088" y="1132997"/>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137" name="tx137"/>
            <p:cNvSpPr/>
            <p:nvPr/>
          </p:nvSpPr>
          <p:spPr>
            <a:xfrm rot="-5400000">
              <a:off x="-802245" y="3017980"/>
              <a:ext cx="239234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measles cases (thousands)</a:t>
              </a:r>
            </a:p>
          </p:txBody>
        </p:sp>
        <p:sp>
          <p:nvSpPr>
            <p:cNvPr id="138" name="tx138"/>
            <p:cNvSpPr/>
            <p:nvPr/>
          </p:nvSpPr>
          <p:spPr>
            <a:xfrm rot="5400000">
              <a:off x="8233391" y="3017980"/>
              <a:ext cx="158200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a:t>
              </a:r>
            </a:p>
          </p:txBody>
        </p:sp>
        <p:sp>
          <p:nvSpPr>
            <p:cNvPr id="139" name="pl139"/>
            <p:cNvSpPr/>
            <p:nvPr/>
          </p:nvSpPr>
          <p:spPr>
            <a:xfrm>
              <a:off x="3315647" y="6103153"/>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140" name="pt140"/>
            <p:cNvSpPr/>
            <p:nvPr/>
          </p:nvSpPr>
          <p:spPr>
            <a:xfrm>
              <a:off x="3371828" y="6071551"/>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141" name="pl141"/>
            <p:cNvSpPr/>
            <p:nvPr/>
          </p:nvSpPr>
          <p:spPr>
            <a:xfrm>
              <a:off x="4062444" y="6103153"/>
              <a:ext cx="175564" cy="0"/>
            </a:xfrm>
            <a:custGeom>
              <a:avLst/>
              <a:pathLst>
                <a:path w="175564" h="0">
                  <a:moveTo>
                    <a:pt x="0" y="0"/>
                  </a:moveTo>
                  <a:lnTo>
                    <a:pt x="175564" y="0"/>
                  </a:lnTo>
                </a:path>
              </a:pathLst>
            </a:custGeom>
            <a:ln w="27101" cap="flat">
              <a:solidFill>
                <a:srgbClr val="002759">
                  <a:alpha val="100000"/>
                </a:srgbClr>
              </a:solidFill>
              <a:prstDash val="solid"/>
              <a:round/>
            </a:ln>
          </p:spPr>
          <p:txBody>
            <a:bodyPr/>
            <a:lstStyle/>
            <a:p/>
          </p:txBody>
        </p:sp>
        <p:sp>
          <p:nvSpPr>
            <p:cNvPr id="142" name="pt142"/>
            <p:cNvSpPr/>
            <p:nvPr/>
          </p:nvSpPr>
          <p:spPr>
            <a:xfrm>
              <a:off x="4118625" y="6071551"/>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143" name="tx143"/>
            <p:cNvSpPr/>
            <p:nvPr/>
          </p:nvSpPr>
          <p:spPr>
            <a:xfrm>
              <a:off x="3582746" y="6053135"/>
              <a:ext cx="38816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MCV1</a:t>
              </a:r>
            </a:p>
          </p:txBody>
        </p:sp>
        <p:sp>
          <p:nvSpPr>
            <p:cNvPr id="144" name="tx144"/>
            <p:cNvSpPr/>
            <p:nvPr/>
          </p:nvSpPr>
          <p:spPr>
            <a:xfrm>
              <a:off x="4329543" y="6053135"/>
              <a:ext cx="38816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MCV2</a:t>
              </a:r>
            </a:p>
          </p:txBody>
        </p:sp>
        <p:sp>
          <p:nvSpPr>
            <p:cNvPr id="145" name="rc145"/>
            <p:cNvSpPr/>
            <p:nvPr/>
          </p:nvSpPr>
          <p:spPr>
            <a:xfrm>
              <a:off x="5005062" y="6002425"/>
              <a:ext cx="201456" cy="201456"/>
            </a:xfrm>
            <a:prstGeom prst="rect">
              <a:avLst/>
            </a:prstGeom>
            <a:solidFill>
              <a:srgbClr val="1CABE2">
                <a:alpha val="100000"/>
              </a:srgbClr>
            </a:solidFill>
          </p:spPr>
          <p:txBody>
            <a:bodyPr/>
            <a:lstStyle/>
            <a:p/>
          </p:txBody>
        </p:sp>
        <p:sp>
          <p:nvSpPr>
            <p:cNvPr id="146" name="tx146"/>
            <p:cNvSpPr/>
            <p:nvPr/>
          </p:nvSpPr>
          <p:spPr>
            <a:xfrm>
              <a:off x="5285107" y="6053135"/>
              <a:ext cx="92418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Measles cases</a:t>
              </a:r>
            </a:p>
          </p:txBody>
        </p:sp>
        <p:sp>
          <p:nvSpPr>
            <p:cNvPr id="147" name="tx147"/>
            <p:cNvSpPr/>
            <p:nvPr/>
          </p:nvSpPr>
          <p:spPr>
            <a:xfrm>
              <a:off x="2339583" y="435349"/>
              <a:ext cx="4823825"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Trends in the number of measles cases and MCV coverage, 2012-2025</a:t>
              </a:r>
            </a:p>
          </p:txBody>
        </p:sp>
        <p:sp>
          <p:nvSpPr>
            <p:cNvPr id="148" name="tx148"/>
            <p:cNvSpPr/>
            <p:nvPr/>
          </p:nvSpPr>
          <p:spPr>
            <a:xfrm>
              <a:off x="4442385" y="6352059"/>
              <a:ext cx="41930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49" name="tx149"/>
            <p:cNvSpPr/>
            <p:nvPr/>
          </p:nvSpPr>
          <p:spPr>
            <a:xfrm>
              <a:off x="3533837" y="6472760"/>
              <a:ext cx="510162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Reported measles and rubella cases and incidence rates by WHO Member States, as of 12 June 2026.</a:t>
              </a:r>
            </a:p>
          </p:txBody>
        </p:sp>
        <p:sp>
          <p:nvSpPr>
            <p:cNvPr id="150" name="tx150"/>
            <p:cNvSpPr/>
            <p:nvPr/>
          </p:nvSpPr>
          <p:spPr>
            <a:xfrm>
              <a:off x="4291509" y="6593460"/>
              <a:ext cx="43439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Provisional data based on monthly data reported to WHO (Geneva) as of 12 June 2026.</a:t>
              </a:r>
            </a:p>
          </p:txBody>
        </p:sp>
      </p:grpSp>
      <p:sp>
        <p:nvSpPr>
          <p:cNvPr id="15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50" i="0" b="0" u="none" strike="noStrike">
                <a:solidFill>
                  <a:srgbClr val="FFFFFF">
                    <a:alpha val="100000"/>
                  </a:srgbClr>
                </a:solidFill>
                <a:latin typeface="Arial"/>
                <a:cs typeface="Arial"/>
                <a:ea typeface="Arial"/>
                <a:sym typeface="Arial"/>
              </a:rPr>
              <a:t>This chart shows trends in the number of measles cases and MCV coverage (AFR).
In 2025, there were 66,334 confirmed measles cases - a decrease from 86,127 in 2024.
Measles cases were reported in 41 countries (Algeria, Angola, Benin, Botswana, Burkina Faso, Burundi, Cameroon, CAR, Chad, Comoros, Congo, Cote d'Ivoire, DRC, Equatorial Guinea, Eritrea, Ethiopia, Gabon, Gambia, Ghana, Guinea, Kenya, Lesotho, Liberia, Madagascar, Malawi, Mali, Mauritania, Mozambique, Namibia, Niger, Nigeria, Rwanda, Senegal, Sierra Leone, South Africa, South Sudan, Togo, Uganda, Tanzania, Zambia, and Zimbabwe). Nigeria reported the highest number of cases (n=19,225), accounting for 29% of total cases in the region.
Very high vaccination coverage is necessary to interrupt measles transmission due to the virus's high transmissibility. The WHO recommends a minimum of 95% coverage with two doses of MCV through routine immunization services.</a:t>
            </a: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1005840"/>
            <a:ext cx="8869680" cy="576072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AFR, 14 out of 47 (30%) countries had MCV1 coverage below 70% in 2025. These are Benin, CAR, Chad, Cote d'Ivoire, DRC, Equatorial Guinea, Gabon, Guinea, Guinea-Bissau, Madagascar, Mali, Mozambique, Nigeria, and South Africa.
These countries account for approximately 19.2 million (48%) of the total annual cohort of surviving infants in the region.
There were 13 (28%) countries that achieved MCV1 of 90% or higher, accounting for 6.1 million (15%) of the total cohort.</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13 countries achieved at least 90% MCV1 coverage, while 14 had coverage below 70%.</a:t>
            </a:r>
          </a:p>
        </p:txBody>
      </p:sp>
      <p:grpSp xmlns:pic="http://schemas.openxmlformats.org/drawingml/2006/picture">
        <p:nvGrpSpPr>
          <p:cNvPr id="5" name=""/>
          <p:cNvGrpSpPr/>
          <p:nvPr/>
        </p:nvGrpSpPr>
        <p:grpSpPr>
          <a:xfrm>
            <a:off x="292608" y="822960"/>
            <a:ext cx="8595360" cy="28575"/>
            <a:chOff x="292608" y="822960"/>
            <a:chExt cx="8595360" cy="28575"/>
          </a:xfrm>
        </p:grpSpPr>
        <p:sp>
          <p:nvSpPr>
            <p:cNvPr id="6" name="rc3"/>
            <p:cNvSpPr/>
            <p:nvPr/>
          </p:nvSpPr>
          <p:spPr>
            <a:xfrm>
              <a:off x="292608" y="82296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7" name="rc4"/>
            <p:cNvSpPr/>
            <p:nvPr/>
          </p:nvSpPr>
          <p:spPr>
            <a:xfrm>
              <a:off x="292608" y="822960"/>
              <a:ext cx="8595360" cy="28575"/>
            </a:xfrm>
            <a:prstGeom prst="rect">
              <a:avLst/>
            </a:prstGeom>
            <a:solidFill>
              <a:srgbClr val="000000">
                <a:alpha val="100000"/>
              </a:srgbClr>
            </a:solidFill>
          </p:spPr>
          <p:txBody>
            <a:bodyPr/>
            <a:lstStyle/>
            <a:p/>
          </p:txBody>
        </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Among the 20 countries with the lowest MCV1 coverage in 2025, Gambia had the highest coverage (78%), while CAR had the lowest coverage (44%).
MCV1 coverage increased in 7 out of these 20 countries between 2024 and 2025. The largest increase was 18 percentage points in Angola from 53% to 71%.
8 countries saw a decrease in coverage (Benin, Cote d'Ivoire, Gabon, Gambia, Guinea-Bissau, Mali, Nigeria, and South Africa). The largest decline was 10% points in South Africa from 76% to 66%. Coverage remained constant between 2024 and 2025 in the remaining 5 countries.
In 2025, 0 out of these 20 countries had achieved MCV1 coverage of at least 90%.</a:t>
            </a: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difference in MCV1 coverage compared to 2019, for the 20 countries with the largest declines in coverage between 2019 and 2025. Among the 20 countries with the largest declines in MCV1 coverage between 2019 and 2025, Coverage was not higher in 2025 compared to 2019 in any of these 20 countries. Coverage was lower than in 2019 in 20 of these 20 countries (Benin, Botswana, Burundi, Cabo Verde, Comoros, Cote d'Ivoire, DRC, Gabon, Gambia, Guinea-Bissau, Kenya, Lesotho, Madagascar, Malawi, Mali, Mozambique, Rwanda, Sao Tome and Principe, South Africa, and Tanzania). The largest decline in coverage was 18% points in Mozambique from 83% in 2019 to 65% in 2025.</a:t>
            </a: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292608" y="192024"/>
            <a:ext cx="11558016" cy="521208"/>
          </a:xfrm>
          <a:solidFill>
            <a:srgbClr val="203864">
              <a:alpha val="100000"/>
            </a:srgbClr>
          </a:solidFill>
        </p:spPr>
        <p:txBody>
          <a:bodyPr/>
          <a:lstStyle/>
          <a:p>
            <a:pPr algn="ctr" marL="0" marR="0">
              <a:lnSpc>
                <a:spcPct val="100000"/>
              </a:lnSpc>
              <a:spcBef>
                <a:spcPts val="0"/>
              </a:spcBef>
              <a:spcAft>
                <a:spcPts val="0"/>
              </a:spcAft>
              <a:buNone/>
            </a:pPr>
            <a:r>
              <a:rPr cap="none" sz="2800" i="0" b="1" u="none" strike="noStrike">
                <a:solidFill>
                  <a:srgbClr val="FFFFFF">
                    <a:alpha val="100000"/>
                  </a:srgbClr>
                </a:solidFill>
                <a:latin typeface="Aptos (Body)"/>
                <a:cs typeface="Aptos (Body)"/>
                <a:ea typeface="Aptos (Body)"/>
                <a:sym typeface="Aptos (Body)"/>
              </a:rPr>
              <a:t>Key concepts</a:t>
            </a:r>
          </a:p>
        </p:txBody>
      </p:sp>
      <p:sp>
        <p:nvSpPr>
          <p:cNvPr id="3" name="body"/>
          <p:cNvSpPr>
            <a:spLocks noGrp="1"/>
          </p:cNvSpPr>
          <p:nvPr>
            <p:ph/>
          </p:nvPr>
        </p:nvSpPr>
        <p:spPr>
          <a:xfrm>
            <a:off x="411480" y="1024128"/>
            <a:ext cx="5129784" cy="5266944"/>
          </a:xfrm>
          <a:solidFill>
            <a:srgbClr val="203864">
              <a:alpha val="100000"/>
            </a:srgbClr>
          </a:solidFill>
        </p:spPr>
        <p:txBody>
          <a:bodyPr/>
          <a:lstStyle/>
          <a:p>
            <a:pPr algn="l" marL="0" marR="0">
              <a:lnSpc>
                <a:spcPct val="100000"/>
              </a:lnSpc>
              <a:spcBef>
                <a:spcPts val="0"/>
              </a:spcBef>
              <a:spcAft>
                <a:spcPts val="0"/>
              </a:spcAft>
              <a:buNone/>
            </a:pPr>
            <a:r>
              <a:rPr cap="none" sz="1600" i="0" b="0" u="none" strike="noStrike">
                <a:solidFill>
                  <a:srgbClr val="FFFFFF">
                    <a:alpha val="100000"/>
                  </a:srgbClr>
                </a:solidFill>
                <a:latin typeface="Aptos (Body)"/>
                <a:cs typeface="Aptos (Body)"/>
                <a:ea typeface="Aptos (Body)"/>
                <a:sym typeface="Aptos (Body)"/>
              </a:rPr>
              <a:t>•  The World Health Organization (WHO) provides global vaccine recommendations, which are adapted by countries based on local needs. Only DTP, polio and measles-containing vaccines are used in all countries.
•  DTP1 is a marker of access to routine immunization services, and when not received, serves as a proxy for identifying children who have not received any vaccinations, also known as "zero-dose" children. High DTP1 coverage indicates good access to immunization services, while low coverage suggests challenges in reaching children with essential vaccines.
•  DTP3 is a widely used indicator of immunization programme performance. It reflects a country's ability to deliver routine immunization services and ensures children are protected against serious disease. DTP3 is tracked globally and serves as a key measure of a nation's vaccination efforts.</a:t>
            </a:r>
          </a:p>
        </p:txBody>
      </p:sp>
      <p:sp>
        <p:nvSpPr>
          <p:cNvPr id="4" name="body"/>
          <p:cNvSpPr>
            <a:spLocks noGrp="1"/>
          </p:cNvSpPr>
          <p:nvPr>
            <p:ph/>
          </p:nvPr>
        </p:nvSpPr>
        <p:spPr>
          <a:xfrm>
            <a:off x="5952744" y="1024128"/>
            <a:ext cx="5897880" cy="5998464"/>
          </a:xfrm>
          <a:solidFill>
            <a:srgbClr val="203864">
              <a:alpha val="100000"/>
            </a:srgbClr>
          </a:solidFill>
        </p:spPr>
        <p:txBody>
          <a:bodyPr/>
          <a:lstStyle/>
          <a:p>
            <a:pPr algn="l" marL="0" marR="0">
              <a:lnSpc>
                <a:spcPct val="100000"/>
              </a:lnSpc>
              <a:spcBef>
                <a:spcPts val="0"/>
              </a:spcBef>
              <a:spcAft>
                <a:spcPts val="0"/>
              </a:spcAft>
              <a:buNone/>
            </a:pPr>
            <a:r>
              <a:rPr cap="none" sz="1600" i="0" b="0" u="none" strike="noStrike">
                <a:solidFill>
                  <a:srgbClr val="FFFFFF">
                    <a:alpha val="100000"/>
                  </a:srgbClr>
                </a:solidFill>
                <a:latin typeface="Aptos (Body)"/>
                <a:cs typeface="Aptos (Body)"/>
                <a:ea typeface="Aptos (Body)"/>
                <a:sym typeface="Aptos (Body)"/>
              </a:rPr>
              <a:t>•  DTP1-DTP3 drop-out measures the percentage of children who received DTP1 but not DTP3, and highlights where children are lost along the vaccination pathway, highlighting potential weaknesses in service delivery and follow-up.
•  MCV1 (usually recommended between 9-12 months) assesses the ability to deliver vaccines later in infancy. It serves as a tracer for protection against measles and is a good indicator of health system performance.
•  HPV vaccine protects against specific types of human papilloma virus (HPV), and is used to measure life cycle vaccination.
•  Other key indicators include PCVC and MCV2, which are used to monitor the Sustainable Development Goals (SDGs).
•  Together, these indicators provide a consistent and comparable way to track immunization progress, identify missed communities and monitor global targets, including those under the Immunization Agenda 2030 (IA2030) and Sustainable Development Goals (SDGs).
</a:t>
            </a: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2787428"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5" name="pl5"/>
            <p:cNvSpPr/>
            <p:nvPr/>
          </p:nvSpPr>
          <p:spPr>
            <a:xfrm>
              <a:off x="4266040"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6" name="pl6"/>
            <p:cNvSpPr/>
            <p:nvPr/>
          </p:nvSpPr>
          <p:spPr>
            <a:xfrm>
              <a:off x="5744652"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7" name="pl7"/>
            <p:cNvSpPr/>
            <p:nvPr/>
          </p:nvSpPr>
          <p:spPr>
            <a:xfrm>
              <a:off x="7223264"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8" name="pl8"/>
            <p:cNvSpPr/>
            <p:nvPr/>
          </p:nvSpPr>
          <p:spPr>
            <a:xfrm>
              <a:off x="1752400" y="5765619"/>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9" name="pl9"/>
            <p:cNvSpPr/>
            <p:nvPr/>
          </p:nvSpPr>
          <p:spPr>
            <a:xfrm>
              <a:off x="1752400" y="5656059"/>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10" name="pl10"/>
            <p:cNvSpPr/>
            <p:nvPr/>
          </p:nvSpPr>
          <p:spPr>
            <a:xfrm>
              <a:off x="1752400" y="5546499"/>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11" name="pl11"/>
            <p:cNvSpPr/>
            <p:nvPr/>
          </p:nvSpPr>
          <p:spPr>
            <a:xfrm>
              <a:off x="1752400" y="5436938"/>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12" name="pl12"/>
            <p:cNvSpPr/>
            <p:nvPr/>
          </p:nvSpPr>
          <p:spPr>
            <a:xfrm>
              <a:off x="1752400" y="5327378"/>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13" name="pl13"/>
            <p:cNvSpPr/>
            <p:nvPr/>
          </p:nvSpPr>
          <p:spPr>
            <a:xfrm>
              <a:off x="1752400" y="5217818"/>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14" name="pl14"/>
            <p:cNvSpPr/>
            <p:nvPr/>
          </p:nvSpPr>
          <p:spPr>
            <a:xfrm>
              <a:off x="1752400" y="5108257"/>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15" name="pl15"/>
            <p:cNvSpPr/>
            <p:nvPr/>
          </p:nvSpPr>
          <p:spPr>
            <a:xfrm>
              <a:off x="1752400" y="4998697"/>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16" name="pl16"/>
            <p:cNvSpPr/>
            <p:nvPr/>
          </p:nvSpPr>
          <p:spPr>
            <a:xfrm>
              <a:off x="1752400" y="4889137"/>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17" name="pl17"/>
            <p:cNvSpPr/>
            <p:nvPr/>
          </p:nvSpPr>
          <p:spPr>
            <a:xfrm>
              <a:off x="1752400" y="4779577"/>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18" name="pl18"/>
            <p:cNvSpPr/>
            <p:nvPr/>
          </p:nvSpPr>
          <p:spPr>
            <a:xfrm>
              <a:off x="1752400" y="4670016"/>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19" name="pl19"/>
            <p:cNvSpPr/>
            <p:nvPr/>
          </p:nvSpPr>
          <p:spPr>
            <a:xfrm>
              <a:off x="1752400" y="4560456"/>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20" name="pl20"/>
            <p:cNvSpPr/>
            <p:nvPr/>
          </p:nvSpPr>
          <p:spPr>
            <a:xfrm>
              <a:off x="1752400" y="4450896"/>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21" name="pl21"/>
            <p:cNvSpPr/>
            <p:nvPr/>
          </p:nvSpPr>
          <p:spPr>
            <a:xfrm>
              <a:off x="1752400" y="4341336"/>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22" name="pl22"/>
            <p:cNvSpPr/>
            <p:nvPr/>
          </p:nvSpPr>
          <p:spPr>
            <a:xfrm>
              <a:off x="1752400" y="4231775"/>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23" name="pl23"/>
            <p:cNvSpPr/>
            <p:nvPr/>
          </p:nvSpPr>
          <p:spPr>
            <a:xfrm>
              <a:off x="1752400" y="4122215"/>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24" name="pl24"/>
            <p:cNvSpPr/>
            <p:nvPr/>
          </p:nvSpPr>
          <p:spPr>
            <a:xfrm>
              <a:off x="1752400" y="4012655"/>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25" name="pl25"/>
            <p:cNvSpPr/>
            <p:nvPr/>
          </p:nvSpPr>
          <p:spPr>
            <a:xfrm>
              <a:off x="1752400" y="3903095"/>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26" name="pl26"/>
            <p:cNvSpPr/>
            <p:nvPr/>
          </p:nvSpPr>
          <p:spPr>
            <a:xfrm>
              <a:off x="1752400" y="3793534"/>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27" name="pl27"/>
            <p:cNvSpPr/>
            <p:nvPr/>
          </p:nvSpPr>
          <p:spPr>
            <a:xfrm>
              <a:off x="1752400" y="3683974"/>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28" name="pl28"/>
            <p:cNvSpPr/>
            <p:nvPr/>
          </p:nvSpPr>
          <p:spPr>
            <a:xfrm>
              <a:off x="1752400" y="3574414"/>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29" name="pl29"/>
            <p:cNvSpPr/>
            <p:nvPr/>
          </p:nvSpPr>
          <p:spPr>
            <a:xfrm>
              <a:off x="1752400" y="3464854"/>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30" name="pl30"/>
            <p:cNvSpPr/>
            <p:nvPr/>
          </p:nvSpPr>
          <p:spPr>
            <a:xfrm>
              <a:off x="1752400" y="3355293"/>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31" name="pl31"/>
            <p:cNvSpPr/>
            <p:nvPr/>
          </p:nvSpPr>
          <p:spPr>
            <a:xfrm>
              <a:off x="1752400" y="3245733"/>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32" name="pl32"/>
            <p:cNvSpPr/>
            <p:nvPr/>
          </p:nvSpPr>
          <p:spPr>
            <a:xfrm>
              <a:off x="1752400" y="3136173"/>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33" name="pl33"/>
            <p:cNvSpPr/>
            <p:nvPr/>
          </p:nvSpPr>
          <p:spPr>
            <a:xfrm>
              <a:off x="1752400" y="3026613"/>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34" name="pl34"/>
            <p:cNvSpPr/>
            <p:nvPr/>
          </p:nvSpPr>
          <p:spPr>
            <a:xfrm>
              <a:off x="1752400" y="2917052"/>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35" name="pl35"/>
            <p:cNvSpPr/>
            <p:nvPr/>
          </p:nvSpPr>
          <p:spPr>
            <a:xfrm>
              <a:off x="1752400" y="2807492"/>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36" name="pl36"/>
            <p:cNvSpPr/>
            <p:nvPr/>
          </p:nvSpPr>
          <p:spPr>
            <a:xfrm>
              <a:off x="1752400" y="2697932"/>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37" name="pl37"/>
            <p:cNvSpPr/>
            <p:nvPr/>
          </p:nvSpPr>
          <p:spPr>
            <a:xfrm>
              <a:off x="1752400" y="2588372"/>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38" name="pl38"/>
            <p:cNvSpPr/>
            <p:nvPr/>
          </p:nvSpPr>
          <p:spPr>
            <a:xfrm>
              <a:off x="1752400" y="2478811"/>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39" name="pl39"/>
            <p:cNvSpPr/>
            <p:nvPr/>
          </p:nvSpPr>
          <p:spPr>
            <a:xfrm>
              <a:off x="1752400" y="2369251"/>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40" name="pl40"/>
            <p:cNvSpPr/>
            <p:nvPr/>
          </p:nvSpPr>
          <p:spPr>
            <a:xfrm>
              <a:off x="1752400" y="2259691"/>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41" name="pl41"/>
            <p:cNvSpPr/>
            <p:nvPr/>
          </p:nvSpPr>
          <p:spPr>
            <a:xfrm>
              <a:off x="1752400" y="2150131"/>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42" name="pl42"/>
            <p:cNvSpPr/>
            <p:nvPr/>
          </p:nvSpPr>
          <p:spPr>
            <a:xfrm>
              <a:off x="1752400" y="2040570"/>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43" name="pl43"/>
            <p:cNvSpPr/>
            <p:nvPr/>
          </p:nvSpPr>
          <p:spPr>
            <a:xfrm>
              <a:off x="1752400" y="1931010"/>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44" name="pl44"/>
            <p:cNvSpPr/>
            <p:nvPr/>
          </p:nvSpPr>
          <p:spPr>
            <a:xfrm>
              <a:off x="1752400" y="1821450"/>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45" name="pl45"/>
            <p:cNvSpPr/>
            <p:nvPr/>
          </p:nvSpPr>
          <p:spPr>
            <a:xfrm>
              <a:off x="1752400" y="1711890"/>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46" name="pl46"/>
            <p:cNvSpPr/>
            <p:nvPr/>
          </p:nvSpPr>
          <p:spPr>
            <a:xfrm>
              <a:off x="1752400" y="1602329"/>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47" name="pl47"/>
            <p:cNvSpPr/>
            <p:nvPr/>
          </p:nvSpPr>
          <p:spPr>
            <a:xfrm>
              <a:off x="1752400" y="1492769"/>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48" name="pl48"/>
            <p:cNvSpPr/>
            <p:nvPr/>
          </p:nvSpPr>
          <p:spPr>
            <a:xfrm>
              <a:off x="1752400" y="1383209"/>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49" name="pl49"/>
            <p:cNvSpPr/>
            <p:nvPr/>
          </p:nvSpPr>
          <p:spPr>
            <a:xfrm>
              <a:off x="1752400" y="1273649"/>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50" name="pl50"/>
            <p:cNvSpPr/>
            <p:nvPr/>
          </p:nvSpPr>
          <p:spPr>
            <a:xfrm>
              <a:off x="1752400" y="1164088"/>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51" name="pl51"/>
            <p:cNvSpPr/>
            <p:nvPr/>
          </p:nvSpPr>
          <p:spPr>
            <a:xfrm>
              <a:off x="1752400" y="1054528"/>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52" name="pl52"/>
            <p:cNvSpPr/>
            <p:nvPr/>
          </p:nvSpPr>
          <p:spPr>
            <a:xfrm>
              <a:off x="1752400" y="944968"/>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53" name="pl53"/>
            <p:cNvSpPr/>
            <p:nvPr/>
          </p:nvSpPr>
          <p:spPr>
            <a:xfrm>
              <a:off x="1752400" y="835408"/>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54" name="pl54"/>
            <p:cNvSpPr/>
            <p:nvPr/>
          </p:nvSpPr>
          <p:spPr>
            <a:xfrm>
              <a:off x="1752400" y="725847"/>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55" name="pl55"/>
            <p:cNvSpPr/>
            <p:nvPr/>
          </p:nvSpPr>
          <p:spPr>
            <a:xfrm>
              <a:off x="2048122"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56" name="pl56"/>
            <p:cNvSpPr/>
            <p:nvPr/>
          </p:nvSpPr>
          <p:spPr>
            <a:xfrm>
              <a:off x="3526734"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57" name="pl57"/>
            <p:cNvSpPr/>
            <p:nvPr/>
          </p:nvSpPr>
          <p:spPr>
            <a:xfrm>
              <a:off x="5005346"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58" name="pl58"/>
            <p:cNvSpPr/>
            <p:nvPr/>
          </p:nvSpPr>
          <p:spPr>
            <a:xfrm>
              <a:off x="6483958"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59" name="pl59"/>
            <p:cNvSpPr/>
            <p:nvPr/>
          </p:nvSpPr>
          <p:spPr>
            <a:xfrm>
              <a:off x="7962570"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60" name="pl60"/>
            <p:cNvSpPr/>
            <p:nvPr/>
          </p:nvSpPr>
          <p:spPr>
            <a:xfrm>
              <a:off x="7548559" y="725847"/>
              <a:ext cx="354866" cy="0"/>
            </a:xfrm>
            <a:custGeom>
              <a:avLst/>
              <a:pathLst>
                <a:path w="354866" h="0">
                  <a:moveTo>
                    <a:pt x="0" y="0"/>
                  </a:moveTo>
                  <a:lnTo>
                    <a:pt x="59144" y="0"/>
                  </a:lnTo>
                  <a:lnTo>
                    <a:pt x="236577" y="0"/>
                  </a:lnTo>
                  <a:lnTo>
                    <a:pt x="236577" y="0"/>
                  </a:lnTo>
                  <a:lnTo>
                    <a:pt x="295722" y="0"/>
                  </a:lnTo>
                  <a:lnTo>
                    <a:pt x="295722" y="0"/>
                  </a:lnTo>
                  <a:lnTo>
                    <a:pt x="354866" y="0"/>
                  </a:lnTo>
                </a:path>
              </a:pathLst>
            </a:custGeom>
            <a:ln w="81303" cap="flat">
              <a:solidFill>
                <a:srgbClr val="E8E8E8">
                  <a:alpha val="100000"/>
                </a:srgbClr>
              </a:solidFill>
              <a:prstDash val="solid"/>
              <a:round/>
            </a:ln>
          </p:spPr>
          <p:txBody>
            <a:bodyPr/>
            <a:lstStyle/>
            <a:p/>
          </p:txBody>
        </p:sp>
        <p:sp>
          <p:nvSpPr>
            <p:cNvPr id="61" name="pl61"/>
            <p:cNvSpPr/>
            <p:nvPr/>
          </p:nvSpPr>
          <p:spPr>
            <a:xfrm>
              <a:off x="7725992" y="835408"/>
              <a:ext cx="177433" cy="0"/>
            </a:xfrm>
            <a:custGeom>
              <a:avLst/>
              <a:pathLst>
                <a:path w="177433" h="0">
                  <a:moveTo>
                    <a:pt x="0" y="0"/>
                  </a:moveTo>
                  <a:lnTo>
                    <a:pt x="59144" y="0"/>
                  </a:lnTo>
                  <a:lnTo>
                    <a:pt x="59144" y="0"/>
                  </a:lnTo>
                  <a:lnTo>
                    <a:pt x="118288" y="0"/>
                  </a:lnTo>
                  <a:lnTo>
                    <a:pt x="118288" y="0"/>
                  </a:lnTo>
                  <a:lnTo>
                    <a:pt x="118288" y="0"/>
                  </a:lnTo>
                  <a:lnTo>
                    <a:pt x="177433" y="0"/>
                  </a:lnTo>
                </a:path>
              </a:pathLst>
            </a:custGeom>
            <a:ln w="81303" cap="flat">
              <a:solidFill>
                <a:srgbClr val="E8E8E8">
                  <a:alpha val="100000"/>
                </a:srgbClr>
              </a:solidFill>
              <a:prstDash val="solid"/>
              <a:round/>
            </a:ln>
          </p:spPr>
          <p:txBody>
            <a:bodyPr/>
            <a:lstStyle/>
            <a:p/>
          </p:txBody>
        </p:sp>
        <p:sp>
          <p:nvSpPr>
            <p:cNvPr id="62" name="pl62"/>
            <p:cNvSpPr/>
            <p:nvPr/>
          </p:nvSpPr>
          <p:spPr>
            <a:xfrm>
              <a:off x="6720536" y="944968"/>
              <a:ext cx="1182889" cy="0"/>
            </a:xfrm>
            <a:custGeom>
              <a:avLst/>
              <a:pathLst>
                <a:path w="1182889" h="0">
                  <a:moveTo>
                    <a:pt x="0" y="0"/>
                  </a:moveTo>
                  <a:lnTo>
                    <a:pt x="0" y="0"/>
                  </a:lnTo>
                  <a:lnTo>
                    <a:pt x="59144" y="0"/>
                  </a:lnTo>
                  <a:lnTo>
                    <a:pt x="59144" y="0"/>
                  </a:lnTo>
                  <a:lnTo>
                    <a:pt x="887167" y="0"/>
                  </a:lnTo>
                  <a:lnTo>
                    <a:pt x="1005456" y="0"/>
                  </a:lnTo>
                  <a:lnTo>
                    <a:pt x="1182889" y="0"/>
                  </a:lnTo>
                </a:path>
              </a:pathLst>
            </a:custGeom>
            <a:ln w="81303" cap="flat">
              <a:solidFill>
                <a:srgbClr val="E8E8E8">
                  <a:alpha val="100000"/>
                </a:srgbClr>
              </a:solidFill>
              <a:prstDash val="solid"/>
              <a:round/>
            </a:ln>
          </p:spPr>
          <p:txBody>
            <a:bodyPr/>
            <a:lstStyle/>
            <a:p/>
          </p:txBody>
        </p:sp>
        <p:sp>
          <p:nvSpPr>
            <p:cNvPr id="63" name="pl63"/>
            <p:cNvSpPr/>
            <p:nvPr/>
          </p:nvSpPr>
          <p:spPr>
            <a:xfrm>
              <a:off x="7666848" y="1054528"/>
              <a:ext cx="177433" cy="0"/>
            </a:xfrm>
            <a:custGeom>
              <a:avLst/>
              <a:pathLst>
                <a:path w="177433" h="0">
                  <a:moveTo>
                    <a:pt x="0" y="0"/>
                  </a:moveTo>
                  <a:lnTo>
                    <a:pt x="0" y="0"/>
                  </a:lnTo>
                  <a:lnTo>
                    <a:pt x="0" y="0"/>
                  </a:lnTo>
                  <a:lnTo>
                    <a:pt x="0" y="0"/>
                  </a:lnTo>
                  <a:lnTo>
                    <a:pt x="0" y="0"/>
                  </a:lnTo>
                  <a:lnTo>
                    <a:pt x="0" y="0"/>
                  </a:lnTo>
                  <a:lnTo>
                    <a:pt x="177433" y="0"/>
                  </a:lnTo>
                </a:path>
              </a:pathLst>
            </a:custGeom>
            <a:ln w="81303" cap="flat">
              <a:solidFill>
                <a:srgbClr val="E8E8E8">
                  <a:alpha val="100000"/>
                </a:srgbClr>
              </a:solidFill>
              <a:prstDash val="solid"/>
              <a:round/>
            </a:ln>
          </p:spPr>
          <p:txBody>
            <a:bodyPr/>
            <a:lstStyle/>
            <a:p/>
          </p:txBody>
        </p:sp>
        <p:sp>
          <p:nvSpPr>
            <p:cNvPr id="64" name="pl64"/>
            <p:cNvSpPr/>
            <p:nvPr/>
          </p:nvSpPr>
          <p:spPr>
            <a:xfrm>
              <a:off x="7548559" y="1164088"/>
              <a:ext cx="0" cy="0"/>
            </a:xfrm>
            <a:custGeom>
              <a:avLst/>
              <a:pathLst>
                <a:path w="0" h="0">
                  <a:moveTo>
                    <a:pt x="0" y="0"/>
                  </a:moveTo>
                  <a:lnTo>
                    <a:pt x="0" y="0"/>
                  </a:lnTo>
                  <a:lnTo>
                    <a:pt x="0" y="0"/>
                  </a:lnTo>
                  <a:lnTo>
                    <a:pt x="0" y="0"/>
                  </a:lnTo>
                  <a:lnTo>
                    <a:pt x="0" y="0"/>
                  </a:lnTo>
                  <a:lnTo>
                    <a:pt x="0" y="0"/>
                  </a:lnTo>
                  <a:lnTo>
                    <a:pt x="0" y="0"/>
                  </a:lnTo>
                </a:path>
              </a:pathLst>
            </a:custGeom>
            <a:ln w="81303" cap="flat">
              <a:solidFill>
                <a:srgbClr val="E8E8E8">
                  <a:alpha val="100000"/>
                </a:srgbClr>
              </a:solidFill>
              <a:prstDash val="solid"/>
              <a:round/>
            </a:ln>
          </p:spPr>
          <p:txBody>
            <a:bodyPr/>
            <a:lstStyle/>
            <a:p/>
          </p:txBody>
        </p:sp>
        <p:sp>
          <p:nvSpPr>
            <p:cNvPr id="65" name="pl65"/>
            <p:cNvSpPr/>
            <p:nvPr/>
          </p:nvSpPr>
          <p:spPr>
            <a:xfrm>
              <a:off x="7252836" y="1273649"/>
              <a:ext cx="414011" cy="0"/>
            </a:xfrm>
            <a:custGeom>
              <a:avLst/>
              <a:pathLst>
                <a:path w="414011" h="0">
                  <a:moveTo>
                    <a:pt x="0" y="0"/>
                  </a:moveTo>
                  <a:lnTo>
                    <a:pt x="0" y="0"/>
                  </a:lnTo>
                  <a:lnTo>
                    <a:pt x="236577" y="0"/>
                  </a:lnTo>
                  <a:lnTo>
                    <a:pt x="295722" y="0"/>
                  </a:lnTo>
                  <a:lnTo>
                    <a:pt x="354866" y="0"/>
                  </a:lnTo>
                  <a:lnTo>
                    <a:pt x="414011" y="0"/>
                  </a:lnTo>
                  <a:lnTo>
                    <a:pt x="414011" y="0"/>
                  </a:lnTo>
                </a:path>
              </a:pathLst>
            </a:custGeom>
            <a:ln w="81303" cap="flat">
              <a:solidFill>
                <a:srgbClr val="E8E8E8">
                  <a:alpha val="100000"/>
                </a:srgbClr>
              </a:solidFill>
              <a:prstDash val="solid"/>
              <a:round/>
            </a:ln>
          </p:spPr>
          <p:txBody>
            <a:bodyPr/>
            <a:lstStyle/>
            <a:p/>
          </p:txBody>
        </p:sp>
        <p:sp>
          <p:nvSpPr>
            <p:cNvPr id="66" name="pl66"/>
            <p:cNvSpPr/>
            <p:nvPr/>
          </p:nvSpPr>
          <p:spPr>
            <a:xfrm>
              <a:off x="6483958" y="1383209"/>
              <a:ext cx="1064600" cy="0"/>
            </a:xfrm>
            <a:custGeom>
              <a:avLst/>
              <a:pathLst>
                <a:path w="1064600" h="0">
                  <a:moveTo>
                    <a:pt x="0" y="0"/>
                  </a:moveTo>
                  <a:lnTo>
                    <a:pt x="0" y="0"/>
                  </a:lnTo>
                  <a:lnTo>
                    <a:pt x="414011" y="0"/>
                  </a:lnTo>
                  <a:lnTo>
                    <a:pt x="532300" y="0"/>
                  </a:lnTo>
                  <a:lnTo>
                    <a:pt x="1005456" y="0"/>
                  </a:lnTo>
                  <a:lnTo>
                    <a:pt x="1064600" y="0"/>
                  </a:lnTo>
                  <a:lnTo>
                    <a:pt x="1064600" y="0"/>
                  </a:lnTo>
                </a:path>
              </a:pathLst>
            </a:custGeom>
            <a:ln w="81303" cap="flat">
              <a:solidFill>
                <a:srgbClr val="E8E8E8">
                  <a:alpha val="100000"/>
                </a:srgbClr>
              </a:solidFill>
              <a:prstDash val="solid"/>
              <a:round/>
            </a:ln>
          </p:spPr>
          <p:txBody>
            <a:bodyPr/>
            <a:lstStyle/>
            <a:p/>
          </p:txBody>
        </p:sp>
        <p:sp>
          <p:nvSpPr>
            <p:cNvPr id="67" name="pl67"/>
            <p:cNvSpPr/>
            <p:nvPr/>
          </p:nvSpPr>
          <p:spPr>
            <a:xfrm>
              <a:off x="7193692" y="1492769"/>
              <a:ext cx="709733" cy="0"/>
            </a:xfrm>
            <a:custGeom>
              <a:avLst/>
              <a:pathLst>
                <a:path w="709733" h="0">
                  <a:moveTo>
                    <a:pt x="0" y="0"/>
                  </a:moveTo>
                  <a:lnTo>
                    <a:pt x="354866" y="0"/>
                  </a:lnTo>
                  <a:lnTo>
                    <a:pt x="414011" y="0"/>
                  </a:lnTo>
                  <a:lnTo>
                    <a:pt x="532300" y="0"/>
                  </a:lnTo>
                  <a:lnTo>
                    <a:pt x="532300" y="0"/>
                  </a:lnTo>
                  <a:lnTo>
                    <a:pt x="591444" y="0"/>
                  </a:lnTo>
                  <a:lnTo>
                    <a:pt x="709733" y="0"/>
                  </a:lnTo>
                </a:path>
              </a:pathLst>
            </a:custGeom>
            <a:ln w="81303" cap="flat">
              <a:solidFill>
                <a:srgbClr val="E8E8E8">
                  <a:alpha val="100000"/>
                </a:srgbClr>
              </a:solidFill>
              <a:prstDash val="solid"/>
              <a:round/>
            </a:ln>
          </p:spPr>
          <p:txBody>
            <a:bodyPr/>
            <a:lstStyle/>
            <a:p/>
          </p:txBody>
        </p:sp>
        <p:sp>
          <p:nvSpPr>
            <p:cNvPr id="68" name="pl68"/>
            <p:cNvSpPr/>
            <p:nvPr/>
          </p:nvSpPr>
          <p:spPr>
            <a:xfrm>
              <a:off x="6897969" y="1602329"/>
              <a:ext cx="591444" cy="0"/>
            </a:xfrm>
            <a:custGeom>
              <a:avLst/>
              <a:pathLst>
                <a:path w="591444" h="0">
                  <a:moveTo>
                    <a:pt x="0" y="0"/>
                  </a:moveTo>
                  <a:lnTo>
                    <a:pt x="236577" y="0"/>
                  </a:lnTo>
                  <a:lnTo>
                    <a:pt x="295722" y="0"/>
                  </a:lnTo>
                  <a:lnTo>
                    <a:pt x="295722" y="0"/>
                  </a:lnTo>
                  <a:lnTo>
                    <a:pt x="295722" y="0"/>
                  </a:lnTo>
                  <a:lnTo>
                    <a:pt x="354866" y="0"/>
                  </a:lnTo>
                  <a:lnTo>
                    <a:pt x="591444" y="0"/>
                  </a:lnTo>
                </a:path>
              </a:pathLst>
            </a:custGeom>
            <a:ln w="81303" cap="flat">
              <a:solidFill>
                <a:srgbClr val="E8E8E8">
                  <a:alpha val="100000"/>
                </a:srgbClr>
              </a:solidFill>
              <a:prstDash val="solid"/>
              <a:round/>
            </a:ln>
          </p:spPr>
          <p:txBody>
            <a:bodyPr/>
            <a:lstStyle/>
            <a:p/>
          </p:txBody>
        </p:sp>
        <p:sp>
          <p:nvSpPr>
            <p:cNvPr id="69" name="pl69"/>
            <p:cNvSpPr/>
            <p:nvPr/>
          </p:nvSpPr>
          <p:spPr>
            <a:xfrm>
              <a:off x="7193692" y="1711890"/>
              <a:ext cx="295722" cy="0"/>
            </a:xfrm>
            <a:custGeom>
              <a:avLst/>
              <a:pathLst>
                <a:path w="295722" h="0">
                  <a:moveTo>
                    <a:pt x="0" y="0"/>
                  </a:moveTo>
                  <a:lnTo>
                    <a:pt x="118288" y="0"/>
                  </a:lnTo>
                  <a:lnTo>
                    <a:pt x="177433" y="0"/>
                  </a:lnTo>
                  <a:lnTo>
                    <a:pt x="236577" y="0"/>
                  </a:lnTo>
                  <a:lnTo>
                    <a:pt x="236577" y="0"/>
                  </a:lnTo>
                  <a:lnTo>
                    <a:pt x="295722" y="0"/>
                  </a:lnTo>
                  <a:lnTo>
                    <a:pt x="295722" y="0"/>
                  </a:lnTo>
                </a:path>
              </a:pathLst>
            </a:custGeom>
            <a:ln w="81303" cap="flat">
              <a:solidFill>
                <a:srgbClr val="E8E8E8">
                  <a:alpha val="100000"/>
                </a:srgbClr>
              </a:solidFill>
              <a:prstDash val="solid"/>
              <a:round/>
            </a:ln>
          </p:spPr>
          <p:txBody>
            <a:bodyPr/>
            <a:lstStyle/>
            <a:p/>
          </p:txBody>
        </p:sp>
        <p:sp>
          <p:nvSpPr>
            <p:cNvPr id="70" name="pl70"/>
            <p:cNvSpPr/>
            <p:nvPr/>
          </p:nvSpPr>
          <p:spPr>
            <a:xfrm>
              <a:off x="7134547" y="1821450"/>
              <a:ext cx="591444" cy="0"/>
            </a:xfrm>
            <a:custGeom>
              <a:avLst/>
              <a:pathLst>
                <a:path w="591444" h="0">
                  <a:moveTo>
                    <a:pt x="0" y="0"/>
                  </a:moveTo>
                  <a:lnTo>
                    <a:pt x="118288" y="0"/>
                  </a:lnTo>
                  <a:lnTo>
                    <a:pt x="236577" y="0"/>
                  </a:lnTo>
                  <a:lnTo>
                    <a:pt x="295722" y="0"/>
                  </a:lnTo>
                  <a:lnTo>
                    <a:pt x="354866" y="0"/>
                  </a:lnTo>
                  <a:lnTo>
                    <a:pt x="414011" y="0"/>
                  </a:lnTo>
                  <a:lnTo>
                    <a:pt x="591444" y="0"/>
                  </a:lnTo>
                </a:path>
              </a:pathLst>
            </a:custGeom>
            <a:ln w="81303" cap="flat">
              <a:solidFill>
                <a:srgbClr val="E8E8E8">
                  <a:alpha val="100000"/>
                </a:srgbClr>
              </a:solidFill>
              <a:prstDash val="solid"/>
              <a:round/>
            </a:ln>
          </p:spPr>
          <p:txBody>
            <a:bodyPr/>
            <a:lstStyle/>
            <a:p/>
          </p:txBody>
        </p:sp>
        <p:sp>
          <p:nvSpPr>
            <p:cNvPr id="71" name="pl71"/>
            <p:cNvSpPr/>
            <p:nvPr/>
          </p:nvSpPr>
          <p:spPr>
            <a:xfrm>
              <a:off x="7193692" y="1931010"/>
              <a:ext cx="354866" cy="0"/>
            </a:xfrm>
            <a:custGeom>
              <a:avLst/>
              <a:pathLst>
                <a:path w="354866" h="0">
                  <a:moveTo>
                    <a:pt x="0" y="0"/>
                  </a:moveTo>
                  <a:lnTo>
                    <a:pt x="0" y="0"/>
                  </a:lnTo>
                  <a:lnTo>
                    <a:pt x="177433" y="0"/>
                  </a:lnTo>
                  <a:lnTo>
                    <a:pt x="177433" y="0"/>
                  </a:lnTo>
                  <a:lnTo>
                    <a:pt x="177433" y="0"/>
                  </a:lnTo>
                  <a:lnTo>
                    <a:pt x="177433" y="0"/>
                  </a:lnTo>
                  <a:lnTo>
                    <a:pt x="354866" y="0"/>
                  </a:lnTo>
                </a:path>
              </a:pathLst>
            </a:custGeom>
            <a:ln w="81303" cap="flat">
              <a:solidFill>
                <a:srgbClr val="E8E8E8">
                  <a:alpha val="100000"/>
                </a:srgbClr>
              </a:solidFill>
              <a:prstDash val="solid"/>
              <a:round/>
            </a:ln>
          </p:spPr>
          <p:txBody>
            <a:bodyPr/>
            <a:lstStyle/>
            <a:p/>
          </p:txBody>
        </p:sp>
        <p:sp>
          <p:nvSpPr>
            <p:cNvPr id="72" name="pl72"/>
            <p:cNvSpPr/>
            <p:nvPr/>
          </p:nvSpPr>
          <p:spPr>
            <a:xfrm>
              <a:off x="7075403" y="2040570"/>
              <a:ext cx="295722" cy="0"/>
            </a:xfrm>
            <a:custGeom>
              <a:avLst/>
              <a:pathLst>
                <a:path w="295722" h="0">
                  <a:moveTo>
                    <a:pt x="0" y="0"/>
                  </a:moveTo>
                  <a:lnTo>
                    <a:pt x="0" y="0"/>
                  </a:lnTo>
                  <a:lnTo>
                    <a:pt x="177433" y="0"/>
                  </a:lnTo>
                  <a:lnTo>
                    <a:pt x="295722" y="0"/>
                  </a:lnTo>
                  <a:lnTo>
                    <a:pt x="295722" y="0"/>
                  </a:lnTo>
                  <a:lnTo>
                    <a:pt x="295722" y="0"/>
                  </a:lnTo>
                  <a:lnTo>
                    <a:pt x="295722" y="0"/>
                  </a:lnTo>
                </a:path>
              </a:pathLst>
            </a:custGeom>
            <a:ln w="81303" cap="flat">
              <a:solidFill>
                <a:srgbClr val="E8E8E8">
                  <a:alpha val="100000"/>
                </a:srgbClr>
              </a:solidFill>
              <a:prstDash val="solid"/>
              <a:round/>
            </a:ln>
          </p:spPr>
          <p:txBody>
            <a:bodyPr/>
            <a:lstStyle/>
            <a:p/>
          </p:txBody>
        </p:sp>
        <p:sp>
          <p:nvSpPr>
            <p:cNvPr id="73" name="pl73"/>
            <p:cNvSpPr/>
            <p:nvPr/>
          </p:nvSpPr>
          <p:spPr>
            <a:xfrm>
              <a:off x="7252836" y="2150131"/>
              <a:ext cx="0" cy="0"/>
            </a:xfrm>
            <a:custGeom>
              <a:avLst/>
              <a:pathLst>
                <a:path w="0" h="0">
                  <a:moveTo>
                    <a:pt x="0" y="0"/>
                  </a:moveTo>
                  <a:lnTo>
                    <a:pt x="0" y="0"/>
                  </a:lnTo>
                  <a:lnTo>
                    <a:pt x="0" y="0"/>
                  </a:lnTo>
                  <a:lnTo>
                    <a:pt x="0" y="0"/>
                  </a:lnTo>
                  <a:lnTo>
                    <a:pt x="0" y="0"/>
                  </a:lnTo>
                  <a:lnTo>
                    <a:pt x="0" y="0"/>
                  </a:lnTo>
                  <a:lnTo>
                    <a:pt x="0" y="0"/>
                  </a:lnTo>
                </a:path>
              </a:pathLst>
            </a:custGeom>
            <a:ln w="81303" cap="flat">
              <a:solidFill>
                <a:srgbClr val="E8E8E8">
                  <a:alpha val="100000"/>
                </a:srgbClr>
              </a:solidFill>
              <a:prstDash val="solid"/>
              <a:round/>
            </a:ln>
          </p:spPr>
          <p:txBody>
            <a:bodyPr/>
            <a:lstStyle/>
            <a:p/>
          </p:txBody>
        </p:sp>
        <p:sp>
          <p:nvSpPr>
            <p:cNvPr id="74" name="pl74"/>
            <p:cNvSpPr/>
            <p:nvPr/>
          </p:nvSpPr>
          <p:spPr>
            <a:xfrm>
              <a:off x="6543103" y="2259691"/>
              <a:ext cx="709733" cy="0"/>
            </a:xfrm>
            <a:custGeom>
              <a:avLst/>
              <a:pathLst>
                <a:path w="709733" h="0">
                  <a:moveTo>
                    <a:pt x="0" y="0"/>
                  </a:moveTo>
                  <a:lnTo>
                    <a:pt x="236577" y="0"/>
                  </a:lnTo>
                  <a:lnTo>
                    <a:pt x="295722" y="0"/>
                  </a:lnTo>
                  <a:lnTo>
                    <a:pt x="414011" y="0"/>
                  </a:lnTo>
                  <a:lnTo>
                    <a:pt x="532300" y="0"/>
                  </a:lnTo>
                  <a:lnTo>
                    <a:pt x="532300" y="0"/>
                  </a:lnTo>
                  <a:lnTo>
                    <a:pt x="709733" y="0"/>
                  </a:lnTo>
                </a:path>
              </a:pathLst>
            </a:custGeom>
            <a:ln w="81303" cap="flat">
              <a:solidFill>
                <a:srgbClr val="E8E8E8">
                  <a:alpha val="100000"/>
                </a:srgbClr>
              </a:solidFill>
              <a:prstDash val="solid"/>
              <a:round/>
            </a:ln>
          </p:spPr>
          <p:txBody>
            <a:bodyPr/>
            <a:lstStyle/>
            <a:p/>
          </p:txBody>
        </p:sp>
        <p:sp>
          <p:nvSpPr>
            <p:cNvPr id="75" name="pl75"/>
            <p:cNvSpPr/>
            <p:nvPr/>
          </p:nvSpPr>
          <p:spPr>
            <a:xfrm>
              <a:off x="6897969" y="2369251"/>
              <a:ext cx="591444" cy="0"/>
            </a:xfrm>
            <a:custGeom>
              <a:avLst/>
              <a:pathLst>
                <a:path w="591444" h="0">
                  <a:moveTo>
                    <a:pt x="0" y="0"/>
                  </a:moveTo>
                  <a:lnTo>
                    <a:pt x="295722" y="0"/>
                  </a:lnTo>
                  <a:lnTo>
                    <a:pt x="354866" y="0"/>
                  </a:lnTo>
                  <a:lnTo>
                    <a:pt x="414011" y="0"/>
                  </a:lnTo>
                  <a:lnTo>
                    <a:pt x="473155" y="0"/>
                  </a:lnTo>
                  <a:lnTo>
                    <a:pt x="473155" y="0"/>
                  </a:lnTo>
                  <a:lnTo>
                    <a:pt x="591444" y="0"/>
                  </a:lnTo>
                </a:path>
              </a:pathLst>
            </a:custGeom>
            <a:ln w="81303" cap="flat">
              <a:solidFill>
                <a:srgbClr val="E8E8E8">
                  <a:alpha val="100000"/>
                </a:srgbClr>
              </a:solidFill>
              <a:prstDash val="solid"/>
              <a:round/>
            </a:ln>
          </p:spPr>
          <p:txBody>
            <a:bodyPr/>
            <a:lstStyle/>
            <a:p/>
          </p:txBody>
        </p:sp>
        <p:sp>
          <p:nvSpPr>
            <p:cNvPr id="76" name="pl76"/>
            <p:cNvSpPr/>
            <p:nvPr/>
          </p:nvSpPr>
          <p:spPr>
            <a:xfrm>
              <a:off x="6602247" y="2478811"/>
              <a:ext cx="1064600" cy="0"/>
            </a:xfrm>
            <a:custGeom>
              <a:avLst/>
              <a:pathLst>
                <a:path w="1064600" h="0">
                  <a:moveTo>
                    <a:pt x="0" y="0"/>
                  </a:moveTo>
                  <a:lnTo>
                    <a:pt x="295722" y="0"/>
                  </a:lnTo>
                  <a:lnTo>
                    <a:pt x="532300" y="0"/>
                  </a:lnTo>
                  <a:lnTo>
                    <a:pt x="591444" y="0"/>
                  </a:lnTo>
                  <a:lnTo>
                    <a:pt x="591444" y="0"/>
                  </a:lnTo>
                  <a:lnTo>
                    <a:pt x="591444" y="0"/>
                  </a:lnTo>
                  <a:lnTo>
                    <a:pt x="1064600" y="0"/>
                  </a:lnTo>
                </a:path>
              </a:pathLst>
            </a:custGeom>
            <a:ln w="81303" cap="flat">
              <a:solidFill>
                <a:srgbClr val="E8E8E8">
                  <a:alpha val="100000"/>
                </a:srgbClr>
              </a:solidFill>
              <a:prstDash val="solid"/>
              <a:round/>
            </a:ln>
          </p:spPr>
          <p:txBody>
            <a:bodyPr/>
            <a:lstStyle/>
            <a:p/>
          </p:txBody>
        </p:sp>
        <p:sp>
          <p:nvSpPr>
            <p:cNvPr id="77" name="pl77"/>
            <p:cNvSpPr/>
            <p:nvPr/>
          </p:nvSpPr>
          <p:spPr>
            <a:xfrm>
              <a:off x="7134547" y="2588372"/>
              <a:ext cx="354866" cy="0"/>
            </a:xfrm>
            <a:custGeom>
              <a:avLst/>
              <a:pathLst>
                <a:path w="354866" h="0">
                  <a:moveTo>
                    <a:pt x="0" y="0"/>
                  </a:moveTo>
                  <a:lnTo>
                    <a:pt x="0" y="0"/>
                  </a:lnTo>
                  <a:lnTo>
                    <a:pt x="0" y="0"/>
                  </a:lnTo>
                  <a:lnTo>
                    <a:pt x="177433" y="0"/>
                  </a:lnTo>
                  <a:lnTo>
                    <a:pt x="236577" y="0"/>
                  </a:lnTo>
                  <a:lnTo>
                    <a:pt x="236577" y="0"/>
                  </a:lnTo>
                  <a:lnTo>
                    <a:pt x="354866" y="0"/>
                  </a:lnTo>
                </a:path>
              </a:pathLst>
            </a:custGeom>
            <a:ln w="81303" cap="flat">
              <a:solidFill>
                <a:srgbClr val="E8E8E8">
                  <a:alpha val="100000"/>
                </a:srgbClr>
              </a:solidFill>
              <a:prstDash val="solid"/>
              <a:round/>
            </a:ln>
          </p:spPr>
          <p:txBody>
            <a:bodyPr/>
            <a:lstStyle/>
            <a:p/>
          </p:txBody>
        </p:sp>
        <p:sp>
          <p:nvSpPr>
            <p:cNvPr id="78" name="pl78"/>
            <p:cNvSpPr/>
            <p:nvPr/>
          </p:nvSpPr>
          <p:spPr>
            <a:xfrm>
              <a:off x="5892513" y="2697932"/>
              <a:ext cx="1182889" cy="0"/>
            </a:xfrm>
            <a:custGeom>
              <a:avLst/>
              <a:pathLst>
                <a:path w="1182889" h="0">
                  <a:moveTo>
                    <a:pt x="0" y="0"/>
                  </a:moveTo>
                  <a:lnTo>
                    <a:pt x="0" y="0"/>
                  </a:lnTo>
                  <a:lnTo>
                    <a:pt x="177433" y="0"/>
                  </a:lnTo>
                  <a:lnTo>
                    <a:pt x="177433" y="0"/>
                  </a:lnTo>
                  <a:lnTo>
                    <a:pt x="473155" y="0"/>
                  </a:lnTo>
                  <a:lnTo>
                    <a:pt x="768878" y="0"/>
                  </a:lnTo>
                  <a:lnTo>
                    <a:pt x="1182889" y="0"/>
                  </a:lnTo>
                </a:path>
              </a:pathLst>
            </a:custGeom>
            <a:ln w="81303" cap="flat">
              <a:solidFill>
                <a:srgbClr val="E8E8E8">
                  <a:alpha val="100000"/>
                </a:srgbClr>
              </a:solidFill>
              <a:prstDash val="solid"/>
              <a:round/>
            </a:ln>
          </p:spPr>
          <p:txBody>
            <a:bodyPr/>
            <a:lstStyle/>
            <a:p/>
          </p:txBody>
        </p:sp>
        <p:sp>
          <p:nvSpPr>
            <p:cNvPr id="79" name="pl79"/>
            <p:cNvSpPr/>
            <p:nvPr/>
          </p:nvSpPr>
          <p:spPr>
            <a:xfrm>
              <a:off x="6720536" y="2807492"/>
              <a:ext cx="709733" cy="0"/>
            </a:xfrm>
            <a:custGeom>
              <a:avLst/>
              <a:pathLst>
                <a:path w="709733" h="0">
                  <a:moveTo>
                    <a:pt x="0" y="0"/>
                  </a:moveTo>
                  <a:lnTo>
                    <a:pt x="59144" y="0"/>
                  </a:lnTo>
                  <a:lnTo>
                    <a:pt x="295722" y="0"/>
                  </a:lnTo>
                  <a:lnTo>
                    <a:pt x="414011" y="0"/>
                  </a:lnTo>
                  <a:lnTo>
                    <a:pt x="591444" y="0"/>
                  </a:lnTo>
                  <a:lnTo>
                    <a:pt x="650589" y="0"/>
                  </a:lnTo>
                  <a:lnTo>
                    <a:pt x="709733" y="0"/>
                  </a:lnTo>
                </a:path>
              </a:pathLst>
            </a:custGeom>
            <a:ln w="81303" cap="flat">
              <a:solidFill>
                <a:srgbClr val="E8E8E8">
                  <a:alpha val="100000"/>
                </a:srgbClr>
              </a:solidFill>
              <a:prstDash val="solid"/>
              <a:round/>
            </a:ln>
          </p:spPr>
          <p:txBody>
            <a:bodyPr/>
            <a:lstStyle/>
            <a:p/>
          </p:txBody>
        </p:sp>
        <p:sp>
          <p:nvSpPr>
            <p:cNvPr id="80" name="pl80"/>
            <p:cNvSpPr/>
            <p:nvPr/>
          </p:nvSpPr>
          <p:spPr>
            <a:xfrm>
              <a:off x="6779681" y="2917052"/>
              <a:ext cx="532300" cy="0"/>
            </a:xfrm>
            <a:custGeom>
              <a:avLst/>
              <a:pathLst>
                <a:path w="532300" h="0">
                  <a:moveTo>
                    <a:pt x="0" y="0"/>
                  </a:moveTo>
                  <a:lnTo>
                    <a:pt x="236577" y="0"/>
                  </a:lnTo>
                  <a:lnTo>
                    <a:pt x="236577" y="0"/>
                  </a:lnTo>
                  <a:lnTo>
                    <a:pt x="236577" y="0"/>
                  </a:lnTo>
                  <a:lnTo>
                    <a:pt x="236577" y="0"/>
                  </a:lnTo>
                  <a:lnTo>
                    <a:pt x="414011" y="0"/>
                  </a:lnTo>
                  <a:lnTo>
                    <a:pt x="532300" y="0"/>
                  </a:lnTo>
                </a:path>
              </a:pathLst>
            </a:custGeom>
            <a:ln w="81303" cap="flat">
              <a:solidFill>
                <a:srgbClr val="E8E8E8">
                  <a:alpha val="100000"/>
                </a:srgbClr>
              </a:solidFill>
              <a:prstDash val="solid"/>
              <a:round/>
            </a:ln>
          </p:spPr>
          <p:txBody>
            <a:bodyPr/>
            <a:lstStyle/>
            <a:p/>
          </p:txBody>
        </p:sp>
        <p:sp>
          <p:nvSpPr>
            <p:cNvPr id="81" name="pl81"/>
            <p:cNvSpPr/>
            <p:nvPr/>
          </p:nvSpPr>
          <p:spPr>
            <a:xfrm>
              <a:off x="6957114" y="3026613"/>
              <a:ext cx="828022" cy="0"/>
            </a:xfrm>
            <a:custGeom>
              <a:avLst/>
              <a:pathLst>
                <a:path w="828022" h="0">
                  <a:moveTo>
                    <a:pt x="0" y="0"/>
                  </a:moveTo>
                  <a:lnTo>
                    <a:pt x="236577" y="0"/>
                  </a:lnTo>
                  <a:lnTo>
                    <a:pt x="414011" y="0"/>
                  </a:lnTo>
                  <a:lnTo>
                    <a:pt x="828022" y="0"/>
                  </a:lnTo>
                  <a:lnTo>
                    <a:pt x="828022" y="0"/>
                  </a:lnTo>
                  <a:lnTo>
                    <a:pt x="828022" y="0"/>
                  </a:lnTo>
                  <a:lnTo>
                    <a:pt x="828022" y="0"/>
                  </a:lnTo>
                </a:path>
              </a:pathLst>
            </a:custGeom>
            <a:ln w="81303" cap="flat">
              <a:solidFill>
                <a:srgbClr val="E8E8E8">
                  <a:alpha val="100000"/>
                </a:srgbClr>
              </a:solidFill>
              <a:prstDash val="solid"/>
              <a:round/>
            </a:ln>
          </p:spPr>
          <p:txBody>
            <a:bodyPr/>
            <a:lstStyle/>
            <a:p/>
          </p:txBody>
        </p:sp>
        <p:sp>
          <p:nvSpPr>
            <p:cNvPr id="82" name="pl82"/>
            <p:cNvSpPr/>
            <p:nvPr/>
          </p:nvSpPr>
          <p:spPr>
            <a:xfrm>
              <a:off x="5478502" y="3136173"/>
              <a:ext cx="1419467" cy="0"/>
            </a:xfrm>
            <a:custGeom>
              <a:avLst/>
              <a:pathLst>
                <a:path w="1419467" h="0">
                  <a:moveTo>
                    <a:pt x="0" y="0"/>
                  </a:moveTo>
                  <a:lnTo>
                    <a:pt x="177433" y="0"/>
                  </a:lnTo>
                  <a:lnTo>
                    <a:pt x="591444" y="0"/>
                  </a:lnTo>
                  <a:lnTo>
                    <a:pt x="1242034" y="0"/>
                  </a:lnTo>
                  <a:lnTo>
                    <a:pt x="1419467" y="0"/>
                  </a:lnTo>
                  <a:lnTo>
                    <a:pt x="1419467" y="0"/>
                  </a:lnTo>
                  <a:lnTo>
                    <a:pt x="1419467" y="0"/>
                  </a:lnTo>
                </a:path>
              </a:pathLst>
            </a:custGeom>
            <a:ln w="81303" cap="flat">
              <a:solidFill>
                <a:srgbClr val="E8E8E8">
                  <a:alpha val="100000"/>
                </a:srgbClr>
              </a:solidFill>
              <a:prstDash val="solid"/>
              <a:round/>
            </a:ln>
          </p:spPr>
          <p:txBody>
            <a:bodyPr/>
            <a:lstStyle/>
            <a:p/>
          </p:txBody>
        </p:sp>
        <p:sp>
          <p:nvSpPr>
            <p:cNvPr id="83" name="pl83"/>
            <p:cNvSpPr/>
            <p:nvPr/>
          </p:nvSpPr>
          <p:spPr>
            <a:xfrm>
              <a:off x="5892513" y="3245733"/>
              <a:ext cx="1005456" cy="0"/>
            </a:xfrm>
            <a:custGeom>
              <a:avLst/>
              <a:pathLst>
                <a:path w="1005456" h="0">
                  <a:moveTo>
                    <a:pt x="0" y="0"/>
                  </a:moveTo>
                  <a:lnTo>
                    <a:pt x="828022" y="0"/>
                  </a:lnTo>
                  <a:lnTo>
                    <a:pt x="828022" y="0"/>
                  </a:lnTo>
                  <a:lnTo>
                    <a:pt x="887167" y="0"/>
                  </a:lnTo>
                  <a:lnTo>
                    <a:pt x="887167" y="0"/>
                  </a:lnTo>
                  <a:lnTo>
                    <a:pt x="946311" y="0"/>
                  </a:lnTo>
                  <a:lnTo>
                    <a:pt x="1005456" y="0"/>
                  </a:lnTo>
                </a:path>
              </a:pathLst>
            </a:custGeom>
            <a:ln w="81303" cap="flat">
              <a:solidFill>
                <a:srgbClr val="E8E8E8">
                  <a:alpha val="100000"/>
                </a:srgbClr>
              </a:solidFill>
              <a:prstDash val="solid"/>
              <a:round/>
            </a:ln>
          </p:spPr>
          <p:txBody>
            <a:bodyPr/>
            <a:lstStyle/>
            <a:p/>
          </p:txBody>
        </p:sp>
        <p:sp>
          <p:nvSpPr>
            <p:cNvPr id="84" name="pl84"/>
            <p:cNvSpPr/>
            <p:nvPr/>
          </p:nvSpPr>
          <p:spPr>
            <a:xfrm>
              <a:off x="6543103" y="3355293"/>
              <a:ext cx="354866" cy="0"/>
            </a:xfrm>
            <a:custGeom>
              <a:avLst/>
              <a:pathLst>
                <a:path w="354866" h="0">
                  <a:moveTo>
                    <a:pt x="0" y="0"/>
                  </a:moveTo>
                  <a:lnTo>
                    <a:pt x="177433" y="0"/>
                  </a:lnTo>
                  <a:lnTo>
                    <a:pt x="236577" y="0"/>
                  </a:lnTo>
                  <a:lnTo>
                    <a:pt x="295722" y="0"/>
                  </a:lnTo>
                  <a:lnTo>
                    <a:pt x="295722" y="0"/>
                  </a:lnTo>
                  <a:lnTo>
                    <a:pt x="295722" y="0"/>
                  </a:lnTo>
                  <a:lnTo>
                    <a:pt x="354866" y="0"/>
                  </a:lnTo>
                </a:path>
              </a:pathLst>
            </a:custGeom>
            <a:ln w="81303" cap="flat">
              <a:solidFill>
                <a:srgbClr val="E8E8E8">
                  <a:alpha val="100000"/>
                </a:srgbClr>
              </a:solidFill>
              <a:prstDash val="solid"/>
              <a:round/>
            </a:ln>
          </p:spPr>
          <p:txBody>
            <a:bodyPr/>
            <a:lstStyle/>
            <a:p/>
          </p:txBody>
        </p:sp>
        <p:sp>
          <p:nvSpPr>
            <p:cNvPr id="85" name="pl85"/>
            <p:cNvSpPr/>
            <p:nvPr/>
          </p:nvSpPr>
          <p:spPr>
            <a:xfrm>
              <a:off x="6779681" y="3464854"/>
              <a:ext cx="709733" cy="0"/>
            </a:xfrm>
            <a:custGeom>
              <a:avLst/>
              <a:pathLst>
                <a:path w="709733" h="0">
                  <a:moveTo>
                    <a:pt x="0" y="0"/>
                  </a:moveTo>
                  <a:lnTo>
                    <a:pt x="118288" y="0"/>
                  </a:lnTo>
                  <a:lnTo>
                    <a:pt x="295722" y="0"/>
                  </a:lnTo>
                  <a:lnTo>
                    <a:pt x="295722" y="0"/>
                  </a:lnTo>
                  <a:lnTo>
                    <a:pt x="473155" y="0"/>
                  </a:lnTo>
                  <a:lnTo>
                    <a:pt x="532300" y="0"/>
                  </a:lnTo>
                  <a:lnTo>
                    <a:pt x="709733" y="0"/>
                  </a:lnTo>
                </a:path>
              </a:pathLst>
            </a:custGeom>
            <a:ln w="81303" cap="flat">
              <a:solidFill>
                <a:srgbClr val="E8E8E8">
                  <a:alpha val="100000"/>
                </a:srgbClr>
              </a:solidFill>
              <a:prstDash val="solid"/>
              <a:round/>
            </a:ln>
          </p:spPr>
          <p:txBody>
            <a:bodyPr/>
            <a:lstStyle/>
            <a:p/>
          </p:txBody>
        </p:sp>
        <p:sp>
          <p:nvSpPr>
            <p:cNvPr id="86" name="pl86"/>
            <p:cNvSpPr/>
            <p:nvPr/>
          </p:nvSpPr>
          <p:spPr>
            <a:xfrm>
              <a:off x="6543103" y="3574414"/>
              <a:ext cx="828022" cy="0"/>
            </a:xfrm>
            <a:custGeom>
              <a:avLst/>
              <a:pathLst>
                <a:path w="828022" h="0">
                  <a:moveTo>
                    <a:pt x="0" y="0"/>
                  </a:moveTo>
                  <a:lnTo>
                    <a:pt x="236577" y="0"/>
                  </a:lnTo>
                  <a:lnTo>
                    <a:pt x="473155" y="0"/>
                  </a:lnTo>
                  <a:lnTo>
                    <a:pt x="828022" y="0"/>
                  </a:lnTo>
                  <a:lnTo>
                    <a:pt x="828022" y="0"/>
                  </a:lnTo>
                  <a:lnTo>
                    <a:pt x="828022" y="0"/>
                  </a:lnTo>
                  <a:lnTo>
                    <a:pt x="828022" y="0"/>
                  </a:lnTo>
                </a:path>
              </a:pathLst>
            </a:custGeom>
            <a:ln w="81303" cap="flat">
              <a:solidFill>
                <a:srgbClr val="E8E8E8">
                  <a:alpha val="100000"/>
                </a:srgbClr>
              </a:solidFill>
              <a:prstDash val="solid"/>
              <a:round/>
            </a:ln>
          </p:spPr>
          <p:txBody>
            <a:bodyPr/>
            <a:lstStyle/>
            <a:p/>
          </p:txBody>
        </p:sp>
        <p:sp>
          <p:nvSpPr>
            <p:cNvPr id="87" name="pl87"/>
            <p:cNvSpPr/>
            <p:nvPr/>
          </p:nvSpPr>
          <p:spPr>
            <a:xfrm>
              <a:off x="6424814" y="3683974"/>
              <a:ext cx="650589" cy="0"/>
            </a:xfrm>
            <a:custGeom>
              <a:avLst/>
              <a:pathLst>
                <a:path w="650589" h="0">
                  <a:moveTo>
                    <a:pt x="0" y="0"/>
                  </a:moveTo>
                  <a:lnTo>
                    <a:pt x="236577" y="0"/>
                  </a:lnTo>
                  <a:lnTo>
                    <a:pt x="295722" y="0"/>
                  </a:lnTo>
                  <a:lnTo>
                    <a:pt x="354866" y="0"/>
                  </a:lnTo>
                  <a:lnTo>
                    <a:pt x="473155" y="0"/>
                  </a:lnTo>
                  <a:lnTo>
                    <a:pt x="532300" y="0"/>
                  </a:lnTo>
                  <a:lnTo>
                    <a:pt x="650589" y="0"/>
                  </a:lnTo>
                </a:path>
              </a:pathLst>
            </a:custGeom>
            <a:ln w="81303" cap="flat">
              <a:solidFill>
                <a:srgbClr val="E8E8E8">
                  <a:alpha val="100000"/>
                </a:srgbClr>
              </a:solidFill>
              <a:prstDash val="solid"/>
              <a:round/>
            </a:ln>
          </p:spPr>
          <p:txBody>
            <a:bodyPr/>
            <a:lstStyle/>
            <a:p/>
          </p:txBody>
        </p:sp>
        <p:sp>
          <p:nvSpPr>
            <p:cNvPr id="88" name="pl88"/>
            <p:cNvSpPr/>
            <p:nvPr/>
          </p:nvSpPr>
          <p:spPr>
            <a:xfrm>
              <a:off x="5892513" y="3793534"/>
              <a:ext cx="709733" cy="0"/>
            </a:xfrm>
            <a:custGeom>
              <a:avLst/>
              <a:pathLst>
                <a:path w="709733" h="0">
                  <a:moveTo>
                    <a:pt x="0" y="0"/>
                  </a:moveTo>
                  <a:lnTo>
                    <a:pt x="0" y="0"/>
                  </a:lnTo>
                  <a:lnTo>
                    <a:pt x="118288" y="0"/>
                  </a:lnTo>
                  <a:lnTo>
                    <a:pt x="118288" y="0"/>
                  </a:lnTo>
                  <a:lnTo>
                    <a:pt x="354866" y="0"/>
                  </a:lnTo>
                  <a:lnTo>
                    <a:pt x="414011" y="0"/>
                  </a:lnTo>
                  <a:lnTo>
                    <a:pt x="709733" y="0"/>
                  </a:lnTo>
                </a:path>
              </a:pathLst>
            </a:custGeom>
            <a:ln w="81303" cap="flat">
              <a:solidFill>
                <a:srgbClr val="E8E8E8">
                  <a:alpha val="100000"/>
                </a:srgbClr>
              </a:solidFill>
              <a:prstDash val="solid"/>
              <a:round/>
            </a:ln>
          </p:spPr>
          <p:txBody>
            <a:bodyPr/>
            <a:lstStyle/>
            <a:p/>
          </p:txBody>
        </p:sp>
        <p:sp>
          <p:nvSpPr>
            <p:cNvPr id="89" name="pl89"/>
            <p:cNvSpPr/>
            <p:nvPr/>
          </p:nvSpPr>
          <p:spPr>
            <a:xfrm>
              <a:off x="5655935" y="3903095"/>
              <a:ext cx="828022" cy="0"/>
            </a:xfrm>
            <a:custGeom>
              <a:avLst/>
              <a:pathLst>
                <a:path w="828022" h="0">
                  <a:moveTo>
                    <a:pt x="0" y="0"/>
                  </a:moveTo>
                  <a:lnTo>
                    <a:pt x="118288" y="0"/>
                  </a:lnTo>
                  <a:lnTo>
                    <a:pt x="236577" y="0"/>
                  </a:lnTo>
                  <a:lnTo>
                    <a:pt x="414011" y="0"/>
                  </a:lnTo>
                  <a:lnTo>
                    <a:pt x="591444" y="0"/>
                  </a:lnTo>
                  <a:lnTo>
                    <a:pt x="591444" y="0"/>
                  </a:lnTo>
                  <a:lnTo>
                    <a:pt x="828022" y="0"/>
                  </a:lnTo>
                </a:path>
              </a:pathLst>
            </a:custGeom>
            <a:ln w="81303" cap="flat">
              <a:solidFill>
                <a:srgbClr val="E8E8E8">
                  <a:alpha val="100000"/>
                </a:srgbClr>
              </a:solidFill>
              <a:prstDash val="solid"/>
              <a:round/>
            </a:ln>
          </p:spPr>
          <p:txBody>
            <a:bodyPr/>
            <a:lstStyle/>
            <a:p/>
          </p:txBody>
        </p:sp>
        <p:sp>
          <p:nvSpPr>
            <p:cNvPr id="90" name="pl90"/>
            <p:cNvSpPr/>
            <p:nvPr/>
          </p:nvSpPr>
          <p:spPr>
            <a:xfrm>
              <a:off x="5892513" y="4012655"/>
              <a:ext cx="532300" cy="0"/>
            </a:xfrm>
            <a:custGeom>
              <a:avLst/>
              <a:pathLst>
                <a:path w="532300" h="0">
                  <a:moveTo>
                    <a:pt x="0" y="0"/>
                  </a:moveTo>
                  <a:lnTo>
                    <a:pt x="236577" y="0"/>
                  </a:lnTo>
                  <a:lnTo>
                    <a:pt x="414011" y="0"/>
                  </a:lnTo>
                  <a:lnTo>
                    <a:pt x="414011" y="0"/>
                  </a:lnTo>
                  <a:lnTo>
                    <a:pt x="414011" y="0"/>
                  </a:lnTo>
                  <a:lnTo>
                    <a:pt x="414011" y="0"/>
                  </a:lnTo>
                  <a:lnTo>
                    <a:pt x="532300" y="0"/>
                  </a:lnTo>
                </a:path>
              </a:pathLst>
            </a:custGeom>
            <a:ln w="81303" cap="flat">
              <a:solidFill>
                <a:srgbClr val="E8E8E8">
                  <a:alpha val="100000"/>
                </a:srgbClr>
              </a:solidFill>
              <a:prstDash val="solid"/>
              <a:round/>
            </a:ln>
          </p:spPr>
          <p:txBody>
            <a:bodyPr/>
            <a:lstStyle/>
            <a:p/>
          </p:txBody>
        </p:sp>
        <p:sp>
          <p:nvSpPr>
            <p:cNvPr id="91" name="pl91"/>
            <p:cNvSpPr/>
            <p:nvPr/>
          </p:nvSpPr>
          <p:spPr>
            <a:xfrm>
              <a:off x="4887057" y="4122215"/>
              <a:ext cx="1360322" cy="0"/>
            </a:xfrm>
            <a:custGeom>
              <a:avLst/>
              <a:pathLst>
                <a:path w="1360322" h="0">
                  <a:moveTo>
                    <a:pt x="0" y="0"/>
                  </a:moveTo>
                  <a:lnTo>
                    <a:pt x="118288" y="0"/>
                  </a:lnTo>
                  <a:lnTo>
                    <a:pt x="295722" y="0"/>
                  </a:lnTo>
                  <a:lnTo>
                    <a:pt x="354866" y="0"/>
                  </a:lnTo>
                  <a:lnTo>
                    <a:pt x="650589" y="0"/>
                  </a:lnTo>
                  <a:lnTo>
                    <a:pt x="887167" y="0"/>
                  </a:lnTo>
                  <a:lnTo>
                    <a:pt x="1360322" y="0"/>
                  </a:lnTo>
                </a:path>
              </a:pathLst>
            </a:custGeom>
            <a:ln w="81303" cap="flat">
              <a:solidFill>
                <a:srgbClr val="E8E8E8">
                  <a:alpha val="100000"/>
                </a:srgbClr>
              </a:solidFill>
              <a:prstDash val="solid"/>
              <a:round/>
            </a:ln>
          </p:spPr>
          <p:txBody>
            <a:bodyPr/>
            <a:lstStyle/>
            <a:p/>
          </p:txBody>
        </p:sp>
        <p:sp>
          <p:nvSpPr>
            <p:cNvPr id="92" name="pl92"/>
            <p:cNvSpPr/>
            <p:nvPr/>
          </p:nvSpPr>
          <p:spPr>
            <a:xfrm>
              <a:off x="6069947" y="4231775"/>
              <a:ext cx="473155" cy="0"/>
            </a:xfrm>
            <a:custGeom>
              <a:avLst/>
              <a:pathLst>
                <a:path w="473155" h="0">
                  <a:moveTo>
                    <a:pt x="0" y="0"/>
                  </a:moveTo>
                  <a:lnTo>
                    <a:pt x="118288" y="0"/>
                  </a:lnTo>
                  <a:lnTo>
                    <a:pt x="118288" y="0"/>
                  </a:lnTo>
                  <a:lnTo>
                    <a:pt x="118288" y="0"/>
                  </a:lnTo>
                  <a:lnTo>
                    <a:pt x="177433" y="0"/>
                  </a:lnTo>
                  <a:lnTo>
                    <a:pt x="414011" y="0"/>
                  </a:lnTo>
                  <a:lnTo>
                    <a:pt x="473155" y="0"/>
                  </a:lnTo>
                </a:path>
              </a:pathLst>
            </a:custGeom>
            <a:ln w="81303" cap="flat">
              <a:solidFill>
                <a:srgbClr val="E8E8E8">
                  <a:alpha val="100000"/>
                </a:srgbClr>
              </a:solidFill>
              <a:prstDash val="solid"/>
              <a:round/>
            </a:ln>
          </p:spPr>
          <p:txBody>
            <a:bodyPr/>
            <a:lstStyle/>
            <a:p/>
          </p:txBody>
        </p:sp>
        <p:sp>
          <p:nvSpPr>
            <p:cNvPr id="93" name="pl93"/>
            <p:cNvSpPr/>
            <p:nvPr/>
          </p:nvSpPr>
          <p:spPr>
            <a:xfrm>
              <a:off x="6129091" y="4341336"/>
              <a:ext cx="887167" cy="0"/>
            </a:xfrm>
            <a:custGeom>
              <a:avLst/>
              <a:pathLst>
                <a:path w="887167" h="0">
                  <a:moveTo>
                    <a:pt x="0" y="0"/>
                  </a:moveTo>
                  <a:lnTo>
                    <a:pt x="59144" y="0"/>
                  </a:lnTo>
                  <a:lnTo>
                    <a:pt x="414011" y="0"/>
                  </a:lnTo>
                  <a:lnTo>
                    <a:pt x="532300" y="0"/>
                  </a:lnTo>
                  <a:lnTo>
                    <a:pt x="828022" y="0"/>
                  </a:lnTo>
                  <a:lnTo>
                    <a:pt x="828022" y="0"/>
                  </a:lnTo>
                  <a:lnTo>
                    <a:pt x="887167" y="0"/>
                  </a:lnTo>
                </a:path>
              </a:pathLst>
            </a:custGeom>
            <a:ln w="81303" cap="flat">
              <a:solidFill>
                <a:srgbClr val="E8E8E8">
                  <a:alpha val="100000"/>
                </a:srgbClr>
              </a:solidFill>
              <a:prstDash val="solid"/>
              <a:round/>
            </a:ln>
          </p:spPr>
          <p:txBody>
            <a:bodyPr/>
            <a:lstStyle/>
            <a:p/>
          </p:txBody>
        </p:sp>
        <p:sp>
          <p:nvSpPr>
            <p:cNvPr id="94" name="pl94"/>
            <p:cNvSpPr/>
            <p:nvPr/>
          </p:nvSpPr>
          <p:spPr>
            <a:xfrm>
              <a:off x="4413901" y="4450896"/>
              <a:ext cx="1656045" cy="0"/>
            </a:xfrm>
            <a:custGeom>
              <a:avLst/>
              <a:pathLst>
                <a:path w="1656045" h="0">
                  <a:moveTo>
                    <a:pt x="0" y="0"/>
                  </a:moveTo>
                  <a:lnTo>
                    <a:pt x="295722" y="0"/>
                  </a:lnTo>
                  <a:lnTo>
                    <a:pt x="768878" y="0"/>
                  </a:lnTo>
                  <a:lnTo>
                    <a:pt x="828022" y="0"/>
                  </a:lnTo>
                  <a:lnTo>
                    <a:pt x="1360322" y="0"/>
                  </a:lnTo>
                  <a:lnTo>
                    <a:pt x="1656045" y="0"/>
                  </a:lnTo>
                  <a:lnTo>
                    <a:pt x="1656045" y="0"/>
                  </a:lnTo>
                </a:path>
              </a:pathLst>
            </a:custGeom>
            <a:ln w="81303" cap="flat">
              <a:solidFill>
                <a:srgbClr val="E8E8E8">
                  <a:alpha val="100000"/>
                </a:srgbClr>
              </a:solidFill>
              <a:prstDash val="solid"/>
              <a:round/>
            </a:ln>
          </p:spPr>
          <p:txBody>
            <a:bodyPr/>
            <a:lstStyle/>
            <a:p/>
          </p:txBody>
        </p:sp>
        <p:sp>
          <p:nvSpPr>
            <p:cNvPr id="95" name="pl95"/>
            <p:cNvSpPr/>
            <p:nvPr/>
          </p:nvSpPr>
          <p:spPr>
            <a:xfrm>
              <a:off x="5715080" y="4560456"/>
              <a:ext cx="591444" cy="0"/>
            </a:xfrm>
            <a:custGeom>
              <a:avLst/>
              <a:pathLst>
                <a:path w="591444" h="0">
                  <a:moveTo>
                    <a:pt x="0" y="0"/>
                  </a:moveTo>
                  <a:lnTo>
                    <a:pt x="354866" y="0"/>
                  </a:lnTo>
                  <a:lnTo>
                    <a:pt x="354866" y="0"/>
                  </a:lnTo>
                  <a:lnTo>
                    <a:pt x="414011" y="0"/>
                  </a:lnTo>
                  <a:lnTo>
                    <a:pt x="532300" y="0"/>
                  </a:lnTo>
                  <a:lnTo>
                    <a:pt x="532300" y="0"/>
                  </a:lnTo>
                  <a:lnTo>
                    <a:pt x="591444" y="0"/>
                  </a:lnTo>
                </a:path>
              </a:pathLst>
            </a:custGeom>
            <a:ln w="81303" cap="flat">
              <a:solidFill>
                <a:srgbClr val="E8E8E8">
                  <a:alpha val="100000"/>
                </a:srgbClr>
              </a:solidFill>
              <a:prstDash val="solid"/>
              <a:round/>
            </a:ln>
          </p:spPr>
          <p:txBody>
            <a:bodyPr/>
            <a:lstStyle/>
            <a:p/>
          </p:txBody>
        </p:sp>
        <p:sp>
          <p:nvSpPr>
            <p:cNvPr id="96" name="pl96"/>
            <p:cNvSpPr/>
            <p:nvPr/>
          </p:nvSpPr>
          <p:spPr>
            <a:xfrm>
              <a:off x="5951658" y="4670016"/>
              <a:ext cx="1242034" cy="0"/>
            </a:xfrm>
            <a:custGeom>
              <a:avLst/>
              <a:pathLst>
                <a:path w="1242034" h="0">
                  <a:moveTo>
                    <a:pt x="0" y="0"/>
                  </a:moveTo>
                  <a:lnTo>
                    <a:pt x="591444" y="0"/>
                  </a:lnTo>
                  <a:lnTo>
                    <a:pt x="828022" y="0"/>
                  </a:lnTo>
                  <a:lnTo>
                    <a:pt x="1005456" y="0"/>
                  </a:lnTo>
                  <a:lnTo>
                    <a:pt x="1064600" y="0"/>
                  </a:lnTo>
                  <a:lnTo>
                    <a:pt x="1182889" y="0"/>
                  </a:lnTo>
                  <a:lnTo>
                    <a:pt x="1242034" y="0"/>
                  </a:lnTo>
                </a:path>
              </a:pathLst>
            </a:custGeom>
            <a:ln w="81303" cap="flat">
              <a:solidFill>
                <a:srgbClr val="E8E8E8">
                  <a:alpha val="100000"/>
                </a:srgbClr>
              </a:solidFill>
              <a:prstDash val="solid"/>
              <a:round/>
            </a:ln>
          </p:spPr>
          <p:txBody>
            <a:bodyPr/>
            <a:lstStyle/>
            <a:p/>
          </p:txBody>
        </p:sp>
        <p:sp>
          <p:nvSpPr>
            <p:cNvPr id="97" name="pl97"/>
            <p:cNvSpPr/>
            <p:nvPr/>
          </p:nvSpPr>
          <p:spPr>
            <a:xfrm>
              <a:off x="5715080" y="4779577"/>
              <a:ext cx="1242034" cy="0"/>
            </a:xfrm>
            <a:custGeom>
              <a:avLst/>
              <a:pathLst>
                <a:path w="1242034" h="0">
                  <a:moveTo>
                    <a:pt x="0" y="0"/>
                  </a:moveTo>
                  <a:lnTo>
                    <a:pt x="59144" y="0"/>
                  </a:lnTo>
                  <a:lnTo>
                    <a:pt x="177433" y="0"/>
                  </a:lnTo>
                  <a:lnTo>
                    <a:pt x="177433" y="0"/>
                  </a:lnTo>
                  <a:lnTo>
                    <a:pt x="177433" y="0"/>
                  </a:lnTo>
                  <a:lnTo>
                    <a:pt x="650589" y="0"/>
                  </a:lnTo>
                  <a:lnTo>
                    <a:pt x="1242034" y="0"/>
                  </a:lnTo>
                </a:path>
              </a:pathLst>
            </a:custGeom>
            <a:ln w="81303" cap="flat">
              <a:solidFill>
                <a:srgbClr val="E8E8E8">
                  <a:alpha val="100000"/>
                </a:srgbClr>
              </a:solidFill>
              <a:prstDash val="solid"/>
              <a:round/>
            </a:ln>
          </p:spPr>
          <p:txBody>
            <a:bodyPr/>
            <a:lstStyle/>
            <a:p/>
          </p:txBody>
        </p:sp>
        <p:sp>
          <p:nvSpPr>
            <p:cNvPr id="98" name="pl98"/>
            <p:cNvSpPr/>
            <p:nvPr/>
          </p:nvSpPr>
          <p:spPr>
            <a:xfrm>
              <a:off x="5182780" y="4889137"/>
              <a:ext cx="532300" cy="0"/>
            </a:xfrm>
            <a:custGeom>
              <a:avLst/>
              <a:pathLst>
                <a:path w="532300" h="0">
                  <a:moveTo>
                    <a:pt x="0" y="0"/>
                  </a:moveTo>
                  <a:lnTo>
                    <a:pt x="236577" y="0"/>
                  </a:lnTo>
                  <a:lnTo>
                    <a:pt x="295722" y="0"/>
                  </a:lnTo>
                  <a:lnTo>
                    <a:pt x="354866" y="0"/>
                  </a:lnTo>
                  <a:lnTo>
                    <a:pt x="414011" y="0"/>
                  </a:lnTo>
                  <a:lnTo>
                    <a:pt x="473155" y="0"/>
                  </a:lnTo>
                  <a:lnTo>
                    <a:pt x="532300" y="0"/>
                  </a:lnTo>
                </a:path>
              </a:pathLst>
            </a:custGeom>
            <a:ln w="81303" cap="flat">
              <a:solidFill>
                <a:srgbClr val="E8E8E8">
                  <a:alpha val="100000"/>
                </a:srgbClr>
              </a:solidFill>
              <a:prstDash val="solid"/>
              <a:round/>
            </a:ln>
          </p:spPr>
          <p:txBody>
            <a:bodyPr/>
            <a:lstStyle/>
            <a:p/>
          </p:txBody>
        </p:sp>
        <p:sp>
          <p:nvSpPr>
            <p:cNvPr id="99" name="pl99"/>
            <p:cNvSpPr/>
            <p:nvPr/>
          </p:nvSpPr>
          <p:spPr>
            <a:xfrm>
              <a:off x="5005346" y="4998697"/>
              <a:ext cx="709733" cy="0"/>
            </a:xfrm>
            <a:custGeom>
              <a:avLst/>
              <a:pathLst>
                <a:path w="709733" h="0">
                  <a:moveTo>
                    <a:pt x="0" y="0"/>
                  </a:moveTo>
                  <a:lnTo>
                    <a:pt x="0" y="0"/>
                  </a:lnTo>
                  <a:lnTo>
                    <a:pt x="59144" y="0"/>
                  </a:lnTo>
                  <a:lnTo>
                    <a:pt x="59144" y="0"/>
                  </a:lnTo>
                  <a:lnTo>
                    <a:pt x="118288" y="0"/>
                  </a:lnTo>
                  <a:lnTo>
                    <a:pt x="591444" y="0"/>
                  </a:lnTo>
                  <a:lnTo>
                    <a:pt x="709733" y="0"/>
                  </a:lnTo>
                </a:path>
              </a:pathLst>
            </a:custGeom>
            <a:ln w="81303" cap="flat">
              <a:solidFill>
                <a:srgbClr val="E8E8E8">
                  <a:alpha val="100000"/>
                </a:srgbClr>
              </a:solidFill>
              <a:prstDash val="solid"/>
              <a:round/>
            </a:ln>
          </p:spPr>
          <p:txBody>
            <a:bodyPr/>
            <a:lstStyle/>
            <a:p/>
          </p:txBody>
        </p:sp>
        <p:sp>
          <p:nvSpPr>
            <p:cNvPr id="100" name="pl100"/>
            <p:cNvSpPr/>
            <p:nvPr/>
          </p:nvSpPr>
          <p:spPr>
            <a:xfrm>
              <a:off x="5360213" y="5108257"/>
              <a:ext cx="946311" cy="0"/>
            </a:xfrm>
            <a:custGeom>
              <a:avLst/>
              <a:pathLst>
                <a:path w="946311" h="0">
                  <a:moveTo>
                    <a:pt x="0" y="0"/>
                  </a:moveTo>
                  <a:lnTo>
                    <a:pt x="118288" y="0"/>
                  </a:lnTo>
                  <a:lnTo>
                    <a:pt x="354866" y="0"/>
                  </a:lnTo>
                  <a:lnTo>
                    <a:pt x="414011" y="0"/>
                  </a:lnTo>
                  <a:lnTo>
                    <a:pt x="414011" y="0"/>
                  </a:lnTo>
                  <a:lnTo>
                    <a:pt x="532300" y="0"/>
                  </a:lnTo>
                  <a:lnTo>
                    <a:pt x="946311" y="0"/>
                  </a:lnTo>
                </a:path>
              </a:pathLst>
            </a:custGeom>
            <a:ln w="81303" cap="flat">
              <a:solidFill>
                <a:srgbClr val="E8E8E8">
                  <a:alpha val="100000"/>
                </a:srgbClr>
              </a:solidFill>
              <a:prstDash val="solid"/>
              <a:round/>
            </a:ln>
          </p:spPr>
          <p:txBody>
            <a:bodyPr/>
            <a:lstStyle/>
            <a:p/>
          </p:txBody>
        </p:sp>
        <p:sp>
          <p:nvSpPr>
            <p:cNvPr id="101" name="pl101"/>
            <p:cNvSpPr/>
            <p:nvPr/>
          </p:nvSpPr>
          <p:spPr>
            <a:xfrm>
              <a:off x="5123635" y="5217818"/>
              <a:ext cx="828022" cy="0"/>
            </a:xfrm>
            <a:custGeom>
              <a:avLst/>
              <a:pathLst>
                <a:path w="828022" h="0">
                  <a:moveTo>
                    <a:pt x="0" y="0"/>
                  </a:moveTo>
                  <a:lnTo>
                    <a:pt x="59144" y="0"/>
                  </a:lnTo>
                  <a:lnTo>
                    <a:pt x="236577" y="0"/>
                  </a:lnTo>
                  <a:lnTo>
                    <a:pt x="295722" y="0"/>
                  </a:lnTo>
                  <a:lnTo>
                    <a:pt x="591444" y="0"/>
                  </a:lnTo>
                  <a:lnTo>
                    <a:pt x="709733" y="0"/>
                  </a:lnTo>
                  <a:lnTo>
                    <a:pt x="828022" y="0"/>
                  </a:lnTo>
                </a:path>
              </a:pathLst>
            </a:custGeom>
            <a:ln w="81303" cap="flat">
              <a:solidFill>
                <a:srgbClr val="E8E8E8">
                  <a:alpha val="100000"/>
                </a:srgbClr>
              </a:solidFill>
              <a:prstDash val="solid"/>
              <a:round/>
            </a:ln>
          </p:spPr>
          <p:txBody>
            <a:bodyPr/>
            <a:lstStyle/>
            <a:p/>
          </p:txBody>
        </p:sp>
        <p:sp>
          <p:nvSpPr>
            <p:cNvPr id="102" name="pl102"/>
            <p:cNvSpPr/>
            <p:nvPr/>
          </p:nvSpPr>
          <p:spPr>
            <a:xfrm>
              <a:off x="4887057" y="5327378"/>
              <a:ext cx="709733" cy="0"/>
            </a:xfrm>
            <a:custGeom>
              <a:avLst/>
              <a:pathLst>
                <a:path w="709733" h="0">
                  <a:moveTo>
                    <a:pt x="0" y="0"/>
                  </a:moveTo>
                  <a:lnTo>
                    <a:pt x="177433" y="0"/>
                  </a:lnTo>
                  <a:lnTo>
                    <a:pt x="354866" y="0"/>
                  </a:lnTo>
                  <a:lnTo>
                    <a:pt x="473155" y="0"/>
                  </a:lnTo>
                  <a:lnTo>
                    <a:pt x="532300" y="0"/>
                  </a:lnTo>
                  <a:lnTo>
                    <a:pt x="591444" y="0"/>
                  </a:lnTo>
                  <a:lnTo>
                    <a:pt x="709733" y="0"/>
                  </a:lnTo>
                </a:path>
              </a:pathLst>
            </a:custGeom>
            <a:ln w="81303" cap="flat">
              <a:solidFill>
                <a:srgbClr val="E8E8E8">
                  <a:alpha val="100000"/>
                </a:srgbClr>
              </a:solidFill>
              <a:prstDash val="solid"/>
              <a:round/>
            </a:ln>
          </p:spPr>
          <p:txBody>
            <a:bodyPr/>
            <a:lstStyle/>
            <a:p/>
          </p:txBody>
        </p:sp>
        <p:sp>
          <p:nvSpPr>
            <p:cNvPr id="103" name="pl103"/>
            <p:cNvSpPr/>
            <p:nvPr/>
          </p:nvSpPr>
          <p:spPr>
            <a:xfrm>
              <a:off x="5123635" y="5436938"/>
              <a:ext cx="768878" cy="0"/>
            </a:xfrm>
            <a:custGeom>
              <a:avLst/>
              <a:pathLst>
                <a:path w="768878" h="0">
                  <a:moveTo>
                    <a:pt x="0" y="0"/>
                  </a:moveTo>
                  <a:lnTo>
                    <a:pt x="177433" y="0"/>
                  </a:lnTo>
                  <a:lnTo>
                    <a:pt x="177433" y="0"/>
                  </a:lnTo>
                  <a:lnTo>
                    <a:pt x="177433" y="0"/>
                  </a:lnTo>
                  <a:lnTo>
                    <a:pt x="236577" y="0"/>
                  </a:lnTo>
                  <a:lnTo>
                    <a:pt x="591444" y="0"/>
                  </a:lnTo>
                  <a:lnTo>
                    <a:pt x="768878" y="0"/>
                  </a:lnTo>
                </a:path>
              </a:pathLst>
            </a:custGeom>
            <a:ln w="81303" cap="flat">
              <a:solidFill>
                <a:srgbClr val="E8E8E8">
                  <a:alpha val="100000"/>
                </a:srgbClr>
              </a:solidFill>
              <a:prstDash val="solid"/>
              <a:round/>
            </a:ln>
          </p:spPr>
          <p:txBody>
            <a:bodyPr/>
            <a:lstStyle/>
            <a:p/>
          </p:txBody>
        </p:sp>
        <p:sp>
          <p:nvSpPr>
            <p:cNvPr id="104" name="pl104"/>
            <p:cNvSpPr/>
            <p:nvPr/>
          </p:nvSpPr>
          <p:spPr>
            <a:xfrm>
              <a:off x="4946202" y="5546499"/>
              <a:ext cx="532300" cy="0"/>
            </a:xfrm>
            <a:custGeom>
              <a:avLst/>
              <a:pathLst>
                <a:path w="532300" h="0">
                  <a:moveTo>
                    <a:pt x="0" y="0"/>
                  </a:moveTo>
                  <a:lnTo>
                    <a:pt x="118288" y="0"/>
                  </a:lnTo>
                  <a:lnTo>
                    <a:pt x="177433" y="0"/>
                  </a:lnTo>
                  <a:lnTo>
                    <a:pt x="177433" y="0"/>
                  </a:lnTo>
                  <a:lnTo>
                    <a:pt x="236577" y="0"/>
                  </a:lnTo>
                  <a:lnTo>
                    <a:pt x="295722" y="0"/>
                  </a:lnTo>
                  <a:lnTo>
                    <a:pt x="532300" y="0"/>
                  </a:lnTo>
                </a:path>
              </a:pathLst>
            </a:custGeom>
            <a:ln w="81303" cap="flat">
              <a:solidFill>
                <a:srgbClr val="E8E8E8">
                  <a:alpha val="100000"/>
                </a:srgbClr>
              </a:solidFill>
              <a:prstDash val="solid"/>
              <a:round/>
            </a:ln>
          </p:spPr>
          <p:txBody>
            <a:bodyPr/>
            <a:lstStyle/>
            <a:p/>
          </p:txBody>
        </p:sp>
        <p:sp>
          <p:nvSpPr>
            <p:cNvPr id="105" name="pl105"/>
            <p:cNvSpPr/>
            <p:nvPr/>
          </p:nvSpPr>
          <p:spPr>
            <a:xfrm>
              <a:off x="4591335" y="5656059"/>
              <a:ext cx="1005456" cy="0"/>
            </a:xfrm>
            <a:custGeom>
              <a:avLst/>
              <a:pathLst>
                <a:path w="1005456" h="0">
                  <a:moveTo>
                    <a:pt x="0" y="0"/>
                  </a:moveTo>
                  <a:lnTo>
                    <a:pt x="59144" y="0"/>
                  </a:lnTo>
                  <a:lnTo>
                    <a:pt x="177433" y="0"/>
                  </a:lnTo>
                  <a:lnTo>
                    <a:pt x="354866" y="0"/>
                  </a:lnTo>
                  <a:lnTo>
                    <a:pt x="473155" y="0"/>
                  </a:lnTo>
                  <a:lnTo>
                    <a:pt x="709733" y="0"/>
                  </a:lnTo>
                  <a:lnTo>
                    <a:pt x="1005456" y="0"/>
                  </a:lnTo>
                </a:path>
              </a:pathLst>
            </a:custGeom>
            <a:ln w="81303" cap="flat">
              <a:solidFill>
                <a:srgbClr val="E8E8E8">
                  <a:alpha val="100000"/>
                </a:srgbClr>
              </a:solidFill>
              <a:prstDash val="solid"/>
              <a:round/>
            </a:ln>
          </p:spPr>
          <p:txBody>
            <a:bodyPr/>
            <a:lstStyle/>
            <a:p/>
          </p:txBody>
        </p:sp>
        <p:sp>
          <p:nvSpPr>
            <p:cNvPr id="106" name="pl106"/>
            <p:cNvSpPr/>
            <p:nvPr/>
          </p:nvSpPr>
          <p:spPr>
            <a:xfrm>
              <a:off x="3940746" y="5765619"/>
              <a:ext cx="709733" cy="0"/>
            </a:xfrm>
            <a:custGeom>
              <a:avLst/>
              <a:pathLst>
                <a:path w="709733" h="0">
                  <a:moveTo>
                    <a:pt x="0" y="0"/>
                  </a:moveTo>
                  <a:lnTo>
                    <a:pt x="118288" y="0"/>
                  </a:lnTo>
                  <a:lnTo>
                    <a:pt x="236577" y="0"/>
                  </a:lnTo>
                  <a:lnTo>
                    <a:pt x="295722" y="0"/>
                  </a:lnTo>
                  <a:lnTo>
                    <a:pt x="414011" y="0"/>
                  </a:lnTo>
                  <a:lnTo>
                    <a:pt x="532300" y="0"/>
                  </a:lnTo>
                  <a:lnTo>
                    <a:pt x="709733" y="0"/>
                  </a:lnTo>
                </a:path>
              </a:pathLst>
            </a:custGeom>
            <a:ln w="81303" cap="flat">
              <a:solidFill>
                <a:srgbClr val="E8E8E8">
                  <a:alpha val="100000"/>
                </a:srgbClr>
              </a:solidFill>
              <a:prstDash val="solid"/>
              <a:round/>
            </a:ln>
          </p:spPr>
          <p:txBody>
            <a:bodyPr/>
            <a:lstStyle/>
            <a:p/>
          </p:txBody>
        </p:sp>
        <p:sp>
          <p:nvSpPr>
            <p:cNvPr id="107" name="pt107"/>
            <p:cNvSpPr/>
            <p:nvPr/>
          </p:nvSpPr>
          <p:spPr>
            <a:xfrm>
              <a:off x="6775181" y="940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8" name="pt108"/>
            <p:cNvSpPr/>
            <p:nvPr/>
          </p:nvSpPr>
          <p:spPr>
            <a:xfrm>
              <a:off x="6775181" y="940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9" name="pt109"/>
            <p:cNvSpPr/>
            <p:nvPr/>
          </p:nvSpPr>
          <p:spPr>
            <a:xfrm>
              <a:off x="6716036" y="940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0" name="pt110"/>
            <p:cNvSpPr/>
            <p:nvPr/>
          </p:nvSpPr>
          <p:spPr>
            <a:xfrm>
              <a:off x="6716036" y="940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1" name="pt111"/>
            <p:cNvSpPr/>
            <p:nvPr/>
          </p:nvSpPr>
          <p:spPr>
            <a:xfrm>
              <a:off x="7898926" y="940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2" name="pt112"/>
            <p:cNvSpPr/>
            <p:nvPr/>
          </p:nvSpPr>
          <p:spPr>
            <a:xfrm>
              <a:off x="7603203" y="940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3" name="pt113"/>
            <p:cNvSpPr/>
            <p:nvPr/>
          </p:nvSpPr>
          <p:spPr>
            <a:xfrm>
              <a:off x="7721492" y="940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4" name="pt114"/>
            <p:cNvSpPr/>
            <p:nvPr/>
          </p:nvSpPr>
          <p:spPr>
            <a:xfrm>
              <a:off x="5533146" y="41177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5" name="pt115"/>
            <p:cNvSpPr/>
            <p:nvPr/>
          </p:nvSpPr>
          <p:spPr>
            <a:xfrm>
              <a:off x="5237424" y="41177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6" name="pt116"/>
            <p:cNvSpPr/>
            <p:nvPr/>
          </p:nvSpPr>
          <p:spPr>
            <a:xfrm>
              <a:off x="4882557" y="41177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7" name="pt117"/>
            <p:cNvSpPr/>
            <p:nvPr/>
          </p:nvSpPr>
          <p:spPr>
            <a:xfrm>
              <a:off x="5000846" y="41177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8" name="pt118"/>
            <p:cNvSpPr/>
            <p:nvPr/>
          </p:nvSpPr>
          <p:spPr>
            <a:xfrm>
              <a:off x="5769724" y="41177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9" name="pt119"/>
            <p:cNvSpPr/>
            <p:nvPr/>
          </p:nvSpPr>
          <p:spPr>
            <a:xfrm>
              <a:off x="5178280" y="41177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0" name="pt120"/>
            <p:cNvSpPr/>
            <p:nvPr/>
          </p:nvSpPr>
          <p:spPr>
            <a:xfrm>
              <a:off x="6242880" y="41177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1" name="pt121"/>
            <p:cNvSpPr/>
            <p:nvPr/>
          </p:nvSpPr>
          <p:spPr>
            <a:xfrm>
              <a:off x="5474002" y="5541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2" name="pt122"/>
            <p:cNvSpPr/>
            <p:nvPr/>
          </p:nvSpPr>
          <p:spPr>
            <a:xfrm>
              <a:off x="5237424" y="5541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3" name="pt123"/>
            <p:cNvSpPr/>
            <p:nvPr/>
          </p:nvSpPr>
          <p:spPr>
            <a:xfrm>
              <a:off x="5178280" y="5541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4" name="pt124"/>
            <p:cNvSpPr/>
            <p:nvPr/>
          </p:nvSpPr>
          <p:spPr>
            <a:xfrm>
              <a:off x="5119135" y="5541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5" name="pt125"/>
            <p:cNvSpPr/>
            <p:nvPr/>
          </p:nvSpPr>
          <p:spPr>
            <a:xfrm>
              <a:off x="5119135" y="5541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6" name="pt126"/>
            <p:cNvSpPr/>
            <p:nvPr/>
          </p:nvSpPr>
          <p:spPr>
            <a:xfrm>
              <a:off x="5059991" y="5541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7" name="pt127"/>
            <p:cNvSpPr/>
            <p:nvPr/>
          </p:nvSpPr>
          <p:spPr>
            <a:xfrm>
              <a:off x="4941702" y="5541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8" name="pt128"/>
            <p:cNvSpPr/>
            <p:nvPr/>
          </p:nvSpPr>
          <p:spPr>
            <a:xfrm>
              <a:off x="7780637" y="3022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9" name="pt129"/>
            <p:cNvSpPr/>
            <p:nvPr/>
          </p:nvSpPr>
          <p:spPr>
            <a:xfrm>
              <a:off x="7189192" y="3022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0" name="pt130"/>
            <p:cNvSpPr/>
            <p:nvPr/>
          </p:nvSpPr>
          <p:spPr>
            <a:xfrm>
              <a:off x="7780637" y="3022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1" name="pt131"/>
            <p:cNvSpPr/>
            <p:nvPr/>
          </p:nvSpPr>
          <p:spPr>
            <a:xfrm>
              <a:off x="7366625" y="3022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2" name="pt132"/>
            <p:cNvSpPr/>
            <p:nvPr/>
          </p:nvSpPr>
          <p:spPr>
            <a:xfrm>
              <a:off x="7780637" y="3022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3" name="pt133"/>
            <p:cNvSpPr/>
            <p:nvPr/>
          </p:nvSpPr>
          <p:spPr>
            <a:xfrm>
              <a:off x="7780637" y="3022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4" name="pt134"/>
            <p:cNvSpPr/>
            <p:nvPr/>
          </p:nvSpPr>
          <p:spPr>
            <a:xfrm>
              <a:off x="6952614" y="3022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5" name="pt135"/>
            <p:cNvSpPr/>
            <p:nvPr/>
          </p:nvSpPr>
          <p:spPr>
            <a:xfrm>
              <a:off x="7248336" y="21456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6" name="pt136"/>
            <p:cNvSpPr/>
            <p:nvPr/>
          </p:nvSpPr>
          <p:spPr>
            <a:xfrm>
              <a:off x="7248336" y="21456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7" name="pt137"/>
            <p:cNvSpPr/>
            <p:nvPr/>
          </p:nvSpPr>
          <p:spPr>
            <a:xfrm>
              <a:off x="7248336" y="21456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8" name="pt138"/>
            <p:cNvSpPr/>
            <p:nvPr/>
          </p:nvSpPr>
          <p:spPr>
            <a:xfrm>
              <a:off x="7248336" y="21456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9" name="pt139"/>
            <p:cNvSpPr/>
            <p:nvPr/>
          </p:nvSpPr>
          <p:spPr>
            <a:xfrm>
              <a:off x="7248336" y="21456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0" name="pt140"/>
            <p:cNvSpPr/>
            <p:nvPr/>
          </p:nvSpPr>
          <p:spPr>
            <a:xfrm>
              <a:off x="7248336" y="21456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1" name="pt141"/>
            <p:cNvSpPr/>
            <p:nvPr/>
          </p:nvSpPr>
          <p:spPr>
            <a:xfrm>
              <a:off x="7248336" y="21456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2" name="pt142"/>
            <p:cNvSpPr/>
            <p:nvPr/>
          </p:nvSpPr>
          <p:spPr>
            <a:xfrm>
              <a:off x="7484914" y="25838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3" name="pt143"/>
            <p:cNvSpPr/>
            <p:nvPr/>
          </p:nvSpPr>
          <p:spPr>
            <a:xfrm>
              <a:off x="7366625" y="25838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4" name="pt144"/>
            <p:cNvSpPr/>
            <p:nvPr/>
          </p:nvSpPr>
          <p:spPr>
            <a:xfrm>
              <a:off x="7366625" y="25838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5" name="pt145"/>
            <p:cNvSpPr/>
            <p:nvPr/>
          </p:nvSpPr>
          <p:spPr>
            <a:xfrm>
              <a:off x="7307481" y="25838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6" name="pt146"/>
            <p:cNvSpPr/>
            <p:nvPr/>
          </p:nvSpPr>
          <p:spPr>
            <a:xfrm>
              <a:off x="7130047" y="25838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7" name="pt147"/>
            <p:cNvSpPr/>
            <p:nvPr/>
          </p:nvSpPr>
          <p:spPr>
            <a:xfrm>
              <a:off x="7130047" y="25838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8" name="pt148"/>
            <p:cNvSpPr/>
            <p:nvPr/>
          </p:nvSpPr>
          <p:spPr>
            <a:xfrm>
              <a:off x="7130047" y="25838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9" name="pt149"/>
            <p:cNvSpPr/>
            <p:nvPr/>
          </p:nvSpPr>
          <p:spPr>
            <a:xfrm>
              <a:off x="7839781" y="10500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0" name="pt150"/>
            <p:cNvSpPr/>
            <p:nvPr/>
          </p:nvSpPr>
          <p:spPr>
            <a:xfrm>
              <a:off x="7662348" y="10500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1" name="pt151"/>
            <p:cNvSpPr/>
            <p:nvPr/>
          </p:nvSpPr>
          <p:spPr>
            <a:xfrm>
              <a:off x="7662348" y="10500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2" name="pt152"/>
            <p:cNvSpPr/>
            <p:nvPr/>
          </p:nvSpPr>
          <p:spPr>
            <a:xfrm>
              <a:off x="7662348" y="10500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3" name="pt153"/>
            <p:cNvSpPr/>
            <p:nvPr/>
          </p:nvSpPr>
          <p:spPr>
            <a:xfrm>
              <a:off x="7662348" y="10500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4" name="pt154"/>
            <p:cNvSpPr/>
            <p:nvPr/>
          </p:nvSpPr>
          <p:spPr>
            <a:xfrm>
              <a:off x="7662348" y="10500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5" name="pt155"/>
            <p:cNvSpPr/>
            <p:nvPr/>
          </p:nvSpPr>
          <p:spPr>
            <a:xfrm>
              <a:off x="7662348" y="10500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6" name="pt156"/>
            <p:cNvSpPr/>
            <p:nvPr/>
          </p:nvSpPr>
          <p:spPr>
            <a:xfrm>
              <a:off x="5651435" y="38985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7" name="pt157"/>
            <p:cNvSpPr/>
            <p:nvPr/>
          </p:nvSpPr>
          <p:spPr>
            <a:xfrm>
              <a:off x="5769724" y="38985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8" name="pt158"/>
            <p:cNvSpPr/>
            <p:nvPr/>
          </p:nvSpPr>
          <p:spPr>
            <a:xfrm>
              <a:off x="5888013" y="38985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9" name="pt159"/>
            <p:cNvSpPr/>
            <p:nvPr/>
          </p:nvSpPr>
          <p:spPr>
            <a:xfrm>
              <a:off x="6065447" y="38985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0" name="pt160"/>
            <p:cNvSpPr/>
            <p:nvPr/>
          </p:nvSpPr>
          <p:spPr>
            <a:xfrm>
              <a:off x="6242880" y="38985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1" name="pt161"/>
            <p:cNvSpPr/>
            <p:nvPr/>
          </p:nvSpPr>
          <p:spPr>
            <a:xfrm>
              <a:off x="6242880" y="38985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2" name="pt162"/>
            <p:cNvSpPr/>
            <p:nvPr/>
          </p:nvSpPr>
          <p:spPr>
            <a:xfrm>
              <a:off x="6479458" y="38985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3" name="pt163"/>
            <p:cNvSpPr/>
            <p:nvPr/>
          </p:nvSpPr>
          <p:spPr>
            <a:xfrm>
              <a:off x="4231968" y="57611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4" name="pt164"/>
            <p:cNvSpPr/>
            <p:nvPr/>
          </p:nvSpPr>
          <p:spPr>
            <a:xfrm>
              <a:off x="4172823" y="57611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5" name="pt165"/>
            <p:cNvSpPr/>
            <p:nvPr/>
          </p:nvSpPr>
          <p:spPr>
            <a:xfrm>
              <a:off x="4054535" y="57611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6" name="pt166"/>
            <p:cNvSpPr/>
            <p:nvPr/>
          </p:nvSpPr>
          <p:spPr>
            <a:xfrm>
              <a:off x="3936246" y="57611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7" name="pt167"/>
            <p:cNvSpPr/>
            <p:nvPr/>
          </p:nvSpPr>
          <p:spPr>
            <a:xfrm>
              <a:off x="4350257" y="57611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8" name="pt168"/>
            <p:cNvSpPr/>
            <p:nvPr/>
          </p:nvSpPr>
          <p:spPr>
            <a:xfrm>
              <a:off x="4468546" y="57611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9" name="pt169"/>
            <p:cNvSpPr/>
            <p:nvPr/>
          </p:nvSpPr>
          <p:spPr>
            <a:xfrm>
              <a:off x="4645979" y="57611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0" name="pt170"/>
            <p:cNvSpPr/>
            <p:nvPr/>
          </p:nvSpPr>
          <p:spPr>
            <a:xfrm>
              <a:off x="4409401" y="44463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1" name="pt171"/>
            <p:cNvSpPr/>
            <p:nvPr/>
          </p:nvSpPr>
          <p:spPr>
            <a:xfrm>
              <a:off x="4705124" y="44463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2" name="pt172"/>
            <p:cNvSpPr/>
            <p:nvPr/>
          </p:nvSpPr>
          <p:spPr>
            <a:xfrm>
              <a:off x="5178280" y="44463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3" name="pt173"/>
            <p:cNvSpPr/>
            <p:nvPr/>
          </p:nvSpPr>
          <p:spPr>
            <a:xfrm>
              <a:off x="5237424" y="44463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4" name="pt174"/>
            <p:cNvSpPr/>
            <p:nvPr/>
          </p:nvSpPr>
          <p:spPr>
            <a:xfrm>
              <a:off x="5769724" y="44463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5" name="pt175"/>
            <p:cNvSpPr/>
            <p:nvPr/>
          </p:nvSpPr>
          <p:spPr>
            <a:xfrm>
              <a:off x="6065447" y="44463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6" name="pt176"/>
            <p:cNvSpPr/>
            <p:nvPr/>
          </p:nvSpPr>
          <p:spPr>
            <a:xfrm>
              <a:off x="6065447" y="44463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7" name="pt177"/>
            <p:cNvSpPr/>
            <p:nvPr/>
          </p:nvSpPr>
          <p:spPr>
            <a:xfrm>
              <a:off x="6538603" y="4227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8" name="pt178"/>
            <p:cNvSpPr/>
            <p:nvPr/>
          </p:nvSpPr>
          <p:spPr>
            <a:xfrm>
              <a:off x="6479458" y="4227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9" name="pt179"/>
            <p:cNvSpPr/>
            <p:nvPr/>
          </p:nvSpPr>
          <p:spPr>
            <a:xfrm>
              <a:off x="6065447" y="4227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0" name="pt180"/>
            <p:cNvSpPr/>
            <p:nvPr/>
          </p:nvSpPr>
          <p:spPr>
            <a:xfrm>
              <a:off x="6242880" y="4227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1" name="pt181"/>
            <p:cNvSpPr/>
            <p:nvPr/>
          </p:nvSpPr>
          <p:spPr>
            <a:xfrm>
              <a:off x="6183736" y="4227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2" name="pt182"/>
            <p:cNvSpPr/>
            <p:nvPr/>
          </p:nvSpPr>
          <p:spPr>
            <a:xfrm>
              <a:off x="6183736" y="4227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3" name="pt183"/>
            <p:cNvSpPr/>
            <p:nvPr/>
          </p:nvSpPr>
          <p:spPr>
            <a:xfrm>
              <a:off x="6183736" y="4227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4" name="pt184"/>
            <p:cNvSpPr/>
            <p:nvPr/>
          </p:nvSpPr>
          <p:spPr>
            <a:xfrm>
              <a:off x="6361169" y="26934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5" name="pt185"/>
            <p:cNvSpPr/>
            <p:nvPr/>
          </p:nvSpPr>
          <p:spPr>
            <a:xfrm>
              <a:off x="6065447" y="26934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6" name="pt186"/>
            <p:cNvSpPr/>
            <p:nvPr/>
          </p:nvSpPr>
          <p:spPr>
            <a:xfrm>
              <a:off x="6065447" y="26934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7" name="pt187"/>
            <p:cNvSpPr/>
            <p:nvPr/>
          </p:nvSpPr>
          <p:spPr>
            <a:xfrm>
              <a:off x="5888013" y="26934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5888013" y="26934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6656892" y="26934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0" name="pt190"/>
            <p:cNvSpPr/>
            <p:nvPr/>
          </p:nvSpPr>
          <p:spPr>
            <a:xfrm>
              <a:off x="7070903" y="26934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6302025" y="5103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5769724" y="5103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5710580" y="5103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5355713" y="5103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5769724" y="5103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5888013" y="5103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5474002" y="5103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5888013" y="54324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5710580" y="54324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5296569" y="54324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1" name="pt201"/>
            <p:cNvSpPr/>
            <p:nvPr/>
          </p:nvSpPr>
          <p:spPr>
            <a:xfrm>
              <a:off x="5355713" y="54324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2" name="pt202"/>
            <p:cNvSpPr/>
            <p:nvPr/>
          </p:nvSpPr>
          <p:spPr>
            <a:xfrm>
              <a:off x="5119135" y="54324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3" name="pt203"/>
            <p:cNvSpPr/>
            <p:nvPr/>
          </p:nvSpPr>
          <p:spPr>
            <a:xfrm>
              <a:off x="5296569" y="54324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4" name="pt204"/>
            <p:cNvSpPr/>
            <p:nvPr/>
          </p:nvSpPr>
          <p:spPr>
            <a:xfrm>
              <a:off x="5296569" y="54324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5" name="pt205"/>
            <p:cNvSpPr/>
            <p:nvPr/>
          </p:nvSpPr>
          <p:spPr>
            <a:xfrm>
              <a:off x="5414858" y="48846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6" name="pt206"/>
            <p:cNvSpPr/>
            <p:nvPr/>
          </p:nvSpPr>
          <p:spPr>
            <a:xfrm>
              <a:off x="5474002" y="48846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7" name="pt207"/>
            <p:cNvSpPr/>
            <p:nvPr/>
          </p:nvSpPr>
          <p:spPr>
            <a:xfrm>
              <a:off x="5533146" y="48846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8" name="pt208"/>
            <p:cNvSpPr/>
            <p:nvPr/>
          </p:nvSpPr>
          <p:spPr>
            <a:xfrm>
              <a:off x="5592291" y="48846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9" name="pt209"/>
            <p:cNvSpPr/>
            <p:nvPr/>
          </p:nvSpPr>
          <p:spPr>
            <a:xfrm>
              <a:off x="5651435" y="48846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0" name="pt210"/>
            <p:cNvSpPr/>
            <p:nvPr/>
          </p:nvSpPr>
          <p:spPr>
            <a:xfrm>
              <a:off x="5178280" y="48846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1" name="pt211"/>
            <p:cNvSpPr/>
            <p:nvPr/>
          </p:nvSpPr>
          <p:spPr>
            <a:xfrm>
              <a:off x="5710580" y="48846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2" name="pt212"/>
            <p:cNvSpPr/>
            <p:nvPr/>
          </p:nvSpPr>
          <p:spPr>
            <a:xfrm>
              <a:off x="7544059" y="1159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3" name="pt213"/>
            <p:cNvSpPr/>
            <p:nvPr/>
          </p:nvSpPr>
          <p:spPr>
            <a:xfrm>
              <a:off x="7544059" y="1159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4" name="pt214"/>
            <p:cNvSpPr/>
            <p:nvPr/>
          </p:nvSpPr>
          <p:spPr>
            <a:xfrm>
              <a:off x="7544059" y="1159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5" name="pt215"/>
            <p:cNvSpPr/>
            <p:nvPr/>
          </p:nvSpPr>
          <p:spPr>
            <a:xfrm>
              <a:off x="7544059" y="1159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6" name="pt216"/>
            <p:cNvSpPr/>
            <p:nvPr/>
          </p:nvSpPr>
          <p:spPr>
            <a:xfrm>
              <a:off x="7544059" y="1159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7" name="pt217"/>
            <p:cNvSpPr/>
            <p:nvPr/>
          </p:nvSpPr>
          <p:spPr>
            <a:xfrm>
              <a:off x="7544059" y="1159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8" name="pt218"/>
            <p:cNvSpPr/>
            <p:nvPr/>
          </p:nvSpPr>
          <p:spPr>
            <a:xfrm>
              <a:off x="7544059" y="1159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9" name="pt219"/>
            <p:cNvSpPr/>
            <p:nvPr/>
          </p:nvSpPr>
          <p:spPr>
            <a:xfrm>
              <a:off x="6834325" y="2255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0" name="pt220"/>
            <p:cNvSpPr/>
            <p:nvPr/>
          </p:nvSpPr>
          <p:spPr>
            <a:xfrm>
              <a:off x="6538603" y="2255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1" name="pt221"/>
            <p:cNvSpPr/>
            <p:nvPr/>
          </p:nvSpPr>
          <p:spPr>
            <a:xfrm>
              <a:off x="6775181" y="2255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2" name="pt222"/>
            <p:cNvSpPr/>
            <p:nvPr/>
          </p:nvSpPr>
          <p:spPr>
            <a:xfrm>
              <a:off x="6952614" y="2255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3" name="pt223"/>
            <p:cNvSpPr/>
            <p:nvPr/>
          </p:nvSpPr>
          <p:spPr>
            <a:xfrm>
              <a:off x="7070903" y="2255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4" name="pt224"/>
            <p:cNvSpPr/>
            <p:nvPr/>
          </p:nvSpPr>
          <p:spPr>
            <a:xfrm>
              <a:off x="7070903" y="2255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5" name="pt225"/>
            <p:cNvSpPr/>
            <p:nvPr/>
          </p:nvSpPr>
          <p:spPr>
            <a:xfrm>
              <a:off x="7248336" y="2255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6" name="pt226"/>
            <p:cNvSpPr/>
            <p:nvPr/>
          </p:nvSpPr>
          <p:spPr>
            <a:xfrm>
              <a:off x="5888013" y="37890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7" name="pt227"/>
            <p:cNvSpPr/>
            <p:nvPr/>
          </p:nvSpPr>
          <p:spPr>
            <a:xfrm>
              <a:off x="6006302" y="37890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8" name="pt228"/>
            <p:cNvSpPr/>
            <p:nvPr/>
          </p:nvSpPr>
          <p:spPr>
            <a:xfrm>
              <a:off x="5888013" y="37890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9" name="pt229"/>
            <p:cNvSpPr/>
            <p:nvPr/>
          </p:nvSpPr>
          <p:spPr>
            <a:xfrm>
              <a:off x="6006302" y="37890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0" name="pt230"/>
            <p:cNvSpPr/>
            <p:nvPr/>
          </p:nvSpPr>
          <p:spPr>
            <a:xfrm>
              <a:off x="6242880" y="37890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1" name="pt231"/>
            <p:cNvSpPr/>
            <p:nvPr/>
          </p:nvSpPr>
          <p:spPr>
            <a:xfrm>
              <a:off x="6302025" y="37890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2" name="pt232"/>
            <p:cNvSpPr/>
            <p:nvPr/>
          </p:nvSpPr>
          <p:spPr>
            <a:xfrm>
              <a:off x="6597747" y="37890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3" name="pt233"/>
            <p:cNvSpPr/>
            <p:nvPr/>
          </p:nvSpPr>
          <p:spPr>
            <a:xfrm>
              <a:off x="5710580" y="52133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4" name="pt234"/>
            <p:cNvSpPr/>
            <p:nvPr/>
          </p:nvSpPr>
          <p:spPr>
            <a:xfrm>
              <a:off x="5178280" y="52133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5" name="pt235"/>
            <p:cNvSpPr/>
            <p:nvPr/>
          </p:nvSpPr>
          <p:spPr>
            <a:xfrm>
              <a:off x="5828869" y="52133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6" name="pt236"/>
            <p:cNvSpPr/>
            <p:nvPr/>
          </p:nvSpPr>
          <p:spPr>
            <a:xfrm>
              <a:off x="5119135" y="52133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7" name="pt237"/>
            <p:cNvSpPr/>
            <p:nvPr/>
          </p:nvSpPr>
          <p:spPr>
            <a:xfrm>
              <a:off x="5947158" y="52133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8" name="pt238"/>
            <p:cNvSpPr/>
            <p:nvPr/>
          </p:nvSpPr>
          <p:spPr>
            <a:xfrm>
              <a:off x="5414858" y="52133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9" name="pt239"/>
            <p:cNvSpPr/>
            <p:nvPr/>
          </p:nvSpPr>
          <p:spPr>
            <a:xfrm>
              <a:off x="5355713" y="52133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0" name="pt240"/>
            <p:cNvSpPr/>
            <p:nvPr/>
          </p:nvSpPr>
          <p:spPr>
            <a:xfrm>
              <a:off x="7070903" y="3679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1" name="pt241"/>
            <p:cNvSpPr/>
            <p:nvPr/>
          </p:nvSpPr>
          <p:spPr>
            <a:xfrm>
              <a:off x="6893469" y="3679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2" name="pt242"/>
            <p:cNvSpPr/>
            <p:nvPr/>
          </p:nvSpPr>
          <p:spPr>
            <a:xfrm>
              <a:off x="6716036" y="3679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3" name="pt243"/>
            <p:cNvSpPr/>
            <p:nvPr/>
          </p:nvSpPr>
          <p:spPr>
            <a:xfrm>
              <a:off x="6420314" y="3679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4" name="pt244"/>
            <p:cNvSpPr/>
            <p:nvPr/>
          </p:nvSpPr>
          <p:spPr>
            <a:xfrm>
              <a:off x="6775181" y="3679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5" name="pt245"/>
            <p:cNvSpPr/>
            <p:nvPr/>
          </p:nvSpPr>
          <p:spPr>
            <a:xfrm>
              <a:off x="6952614" y="3679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6" name="pt246"/>
            <p:cNvSpPr/>
            <p:nvPr/>
          </p:nvSpPr>
          <p:spPr>
            <a:xfrm>
              <a:off x="6656892" y="3679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7" name="pt247"/>
            <p:cNvSpPr/>
            <p:nvPr/>
          </p:nvSpPr>
          <p:spPr>
            <a:xfrm>
              <a:off x="7484914" y="12691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8" name="pt248"/>
            <p:cNvSpPr/>
            <p:nvPr/>
          </p:nvSpPr>
          <p:spPr>
            <a:xfrm>
              <a:off x="7248336" y="12691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9" name="pt249"/>
            <p:cNvSpPr/>
            <p:nvPr/>
          </p:nvSpPr>
          <p:spPr>
            <a:xfrm>
              <a:off x="7603203" y="12691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0" name="pt250"/>
            <p:cNvSpPr/>
            <p:nvPr/>
          </p:nvSpPr>
          <p:spPr>
            <a:xfrm>
              <a:off x="7662348" y="12691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1" name="pt251"/>
            <p:cNvSpPr/>
            <p:nvPr/>
          </p:nvSpPr>
          <p:spPr>
            <a:xfrm>
              <a:off x="7248336" y="12691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2" name="pt252"/>
            <p:cNvSpPr/>
            <p:nvPr/>
          </p:nvSpPr>
          <p:spPr>
            <a:xfrm>
              <a:off x="7662348" y="12691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3" name="pt253"/>
            <p:cNvSpPr/>
            <p:nvPr/>
          </p:nvSpPr>
          <p:spPr>
            <a:xfrm>
              <a:off x="7544059" y="12691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4" name="pt254"/>
            <p:cNvSpPr/>
            <p:nvPr/>
          </p:nvSpPr>
          <p:spPr>
            <a:xfrm>
              <a:off x="5000846" y="49941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5" name="pt255"/>
            <p:cNvSpPr/>
            <p:nvPr/>
          </p:nvSpPr>
          <p:spPr>
            <a:xfrm>
              <a:off x="5000846" y="49941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6" name="pt256"/>
            <p:cNvSpPr/>
            <p:nvPr/>
          </p:nvSpPr>
          <p:spPr>
            <a:xfrm>
              <a:off x="5059991" y="49941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7" name="pt257"/>
            <p:cNvSpPr/>
            <p:nvPr/>
          </p:nvSpPr>
          <p:spPr>
            <a:xfrm>
              <a:off x="5059991" y="49941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8" name="pt258"/>
            <p:cNvSpPr/>
            <p:nvPr/>
          </p:nvSpPr>
          <p:spPr>
            <a:xfrm>
              <a:off x="5119135" y="49941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9" name="pt259"/>
            <p:cNvSpPr/>
            <p:nvPr/>
          </p:nvSpPr>
          <p:spPr>
            <a:xfrm>
              <a:off x="5592291" y="49941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0" name="pt260"/>
            <p:cNvSpPr/>
            <p:nvPr/>
          </p:nvSpPr>
          <p:spPr>
            <a:xfrm>
              <a:off x="5710580" y="49941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1" name="pt261"/>
            <p:cNvSpPr/>
            <p:nvPr/>
          </p:nvSpPr>
          <p:spPr>
            <a:xfrm>
              <a:off x="6952614" y="4336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2" name="pt262"/>
            <p:cNvSpPr/>
            <p:nvPr/>
          </p:nvSpPr>
          <p:spPr>
            <a:xfrm>
              <a:off x="6656892" y="4336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3" name="pt263"/>
            <p:cNvSpPr/>
            <p:nvPr/>
          </p:nvSpPr>
          <p:spPr>
            <a:xfrm>
              <a:off x="6183736" y="4336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4" name="pt264"/>
            <p:cNvSpPr/>
            <p:nvPr/>
          </p:nvSpPr>
          <p:spPr>
            <a:xfrm>
              <a:off x="7011758" y="4336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5" name="pt265"/>
            <p:cNvSpPr/>
            <p:nvPr/>
          </p:nvSpPr>
          <p:spPr>
            <a:xfrm>
              <a:off x="6952614" y="4336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6" name="pt266"/>
            <p:cNvSpPr/>
            <p:nvPr/>
          </p:nvSpPr>
          <p:spPr>
            <a:xfrm>
              <a:off x="6538603" y="4336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7" name="pt267"/>
            <p:cNvSpPr/>
            <p:nvPr/>
          </p:nvSpPr>
          <p:spPr>
            <a:xfrm>
              <a:off x="6124591" y="4336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8" name="pt268"/>
            <p:cNvSpPr/>
            <p:nvPr/>
          </p:nvSpPr>
          <p:spPr>
            <a:xfrm>
              <a:off x="7484914" y="34603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9" name="pt269"/>
            <p:cNvSpPr/>
            <p:nvPr/>
          </p:nvSpPr>
          <p:spPr>
            <a:xfrm>
              <a:off x="7307481" y="34603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0" name="pt270"/>
            <p:cNvSpPr/>
            <p:nvPr/>
          </p:nvSpPr>
          <p:spPr>
            <a:xfrm>
              <a:off x="7248336" y="34603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1" name="pt271"/>
            <p:cNvSpPr/>
            <p:nvPr/>
          </p:nvSpPr>
          <p:spPr>
            <a:xfrm>
              <a:off x="7070903" y="34603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2" name="pt272"/>
            <p:cNvSpPr/>
            <p:nvPr/>
          </p:nvSpPr>
          <p:spPr>
            <a:xfrm>
              <a:off x="7070903" y="34603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3" name="pt273"/>
            <p:cNvSpPr/>
            <p:nvPr/>
          </p:nvSpPr>
          <p:spPr>
            <a:xfrm>
              <a:off x="6893469" y="34603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4" name="pt274"/>
            <p:cNvSpPr/>
            <p:nvPr/>
          </p:nvSpPr>
          <p:spPr>
            <a:xfrm>
              <a:off x="6775181" y="34603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5" name="pt275"/>
            <p:cNvSpPr/>
            <p:nvPr/>
          </p:nvSpPr>
          <p:spPr>
            <a:xfrm>
              <a:off x="7366625" y="35699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6" name="pt276"/>
            <p:cNvSpPr/>
            <p:nvPr/>
          </p:nvSpPr>
          <p:spPr>
            <a:xfrm>
              <a:off x="7366625" y="35699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7" name="pt277"/>
            <p:cNvSpPr/>
            <p:nvPr/>
          </p:nvSpPr>
          <p:spPr>
            <a:xfrm>
              <a:off x="7366625" y="35699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8" name="pt278"/>
            <p:cNvSpPr/>
            <p:nvPr/>
          </p:nvSpPr>
          <p:spPr>
            <a:xfrm>
              <a:off x="7011758" y="35699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9" name="pt279"/>
            <p:cNvSpPr/>
            <p:nvPr/>
          </p:nvSpPr>
          <p:spPr>
            <a:xfrm>
              <a:off x="6538603" y="35699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0" name="pt280"/>
            <p:cNvSpPr/>
            <p:nvPr/>
          </p:nvSpPr>
          <p:spPr>
            <a:xfrm>
              <a:off x="7366625" y="35699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1" name="pt281"/>
            <p:cNvSpPr/>
            <p:nvPr/>
          </p:nvSpPr>
          <p:spPr>
            <a:xfrm>
              <a:off x="6775181" y="35699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2" name="pt282"/>
            <p:cNvSpPr/>
            <p:nvPr/>
          </p:nvSpPr>
          <p:spPr>
            <a:xfrm>
              <a:off x="6065447" y="31316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3" name="pt283"/>
            <p:cNvSpPr/>
            <p:nvPr/>
          </p:nvSpPr>
          <p:spPr>
            <a:xfrm>
              <a:off x="5651435" y="31316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4" name="pt284"/>
            <p:cNvSpPr/>
            <p:nvPr/>
          </p:nvSpPr>
          <p:spPr>
            <a:xfrm>
              <a:off x="5474002" y="31316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5" name="pt285"/>
            <p:cNvSpPr/>
            <p:nvPr/>
          </p:nvSpPr>
          <p:spPr>
            <a:xfrm>
              <a:off x="6716036" y="31316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6" name="pt286"/>
            <p:cNvSpPr/>
            <p:nvPr/>
          </p:nvSpPr>
          <p:spPr>
            <a:xfrm>
              <a:off x="6893469" y="31316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7" name="pt287"/>
            <p:cNvSpPr/>
            <p:nvPr/>
          </p:nvSpPr>
          <p:spPr>
            <a:xfrm>
              <a:off x="6893469" y="31316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8" name="pt288"/>
            <p:cNvSpPr/>
            <p:nvPr/>
          </p:nvSpPr>
          <p:spPr>
            <a:xfrm>
              <a:off x="6893469" y="31316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9" name="pt289"/>
            <p:cNvSpPr/>
            <p:nvPr/>
          </p:nvSpPr>
          <p:spPr>
            <a:xfrm>
              <a:off x="5592291" y="56515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0" name="pt290"/>
            <p:cNvSpPr/>
            <p:nvPr/>
          </p:nvSpPr>
          <p:spPr>
            <a:xfrm>
              <a:off x="5296569" y="56515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1" name="pt291"/>
            <p:cNvSpPr/>
            <p:nvPr/>
          </p:nvSpPr>
          <p:spPr>
            <a:xfrm>
              <a:off x="4586835" y="56515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2" name="pt292"/>
            <p:cNvSpPr/>
            <p:nvPr/>
          </p:nvSpPr>
          <p:spPr>
            <a:xfrm>
              <a:off x="4645979" y="56515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3" name="pt293"/>
            <p:cNvSpPr/>
            <p:nvPr/>
          </p:nvSpPr>
          <p:spPr>
            <a:xfrm>
              <a:off x="5059991" y="56515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4" name="pt294"/>
            <p:cNvSpPr/>
            <p:nvPr/>
          </p:nvSpPr>
          <p:spPr>
            <a:xfrm>
              <a:off x="4764268" y="56515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5" name="pt295"/>
            <p:cNvSpPr/>
            <p:nvPr/>
          </p:nvSpPr>
          <p:spPr>
            <a:xfrm>
              <a:off x="4941702" y="56515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6" name="pt296"/>
            <p:cNvSpPr/>
            <p:nvPr/>
          </p:nvSpPr>
          <p:spPr>
            <a:xfrm>
              <a:off x="7484914" y="23647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7" name="pt297"/>
            <p:cNvSpPr/>
            <p:nvPr/>
          </p:nvSpPr>
          <p:spPr>
            <a:xfrm>
              <a:off x="7366625" y="23647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8" name="pt298"/>
            <p:cNvSpPr/>
            <p:nvPr/>
          </p:nvSpPr>
          <p:spPr>
            <a:xfrm>
              <a:off x="7366625" y="23647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9" name="pt299"/>
            <p:cNvSpPr/>
            <p:nvPr/>
          </p:nvSpPr>
          <p:spPr>
            <a:xfrm>
              <a:off x="6893469" y="23647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0" name="pt300"/>
            <p:cNvSpPr/>
            <p:nvPr/>
          </p:nvSpPr>
          <p:spPr>
            <a:xfrm>
              <a:off x="7189192" y="23647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1" name="pt301"/>
            <p:cNvSpPr/>
            <p:nvPr/>
          </p:nvSpPr>
          <p:spPr>
            <a:xfrm>
              <a:off x="7307481" y="23647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2" name="pt302"/>
            <p:cNvSpPr/>
            <p:nvPr/>
          </p:nvSpPr>
          <p:spPr>
            <a:xfrm>
              <a:off x="7248336" y="23647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3" name="pt303"/>
            <p:cNvSpPr/>
            <p:nvPr/>
          </p:nvSpPr>
          <p:spPr>
            <a:xfrm>
              <a:off x="6242880" y="45559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4" name="pt304"/>
            <p:cNvSpPr/>
            <p:nvPr/>
          </p:nvSpPr>
          <p:spPr>
            <a:xfrm>
              <a:off x="5710580" y="45559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5" name="pt305"/>
            <p:cNvSpPr/>
            <p:nvPr/>
          </p:nvSpPr>
          <p:spPr>
            <a:xfrm>
              <a:off x="6242880" y="45559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6" name="pt306"/>
            <p:cNvSpPr/>
            <p:nvPr/>
          </p:nvSpPr>
          <p:spPr>
            <a:xfrm>
              <a:off x="6124591" y="45559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7" name="pt307"/>
            <p:cNvSpPr/>
            <p:nvPr/>
          </p:nvSpPr>
          <p:spPr>
            <a:xfrm>
              <a:off x="6065447" y="45559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8" name="pt308"/>
            <p:cNvSpPr/>
            <p:nvPr/>
          </p:nvSpPr>
          <p:spPr>
            <a:xfrm>
              <a:off x="6302025" y="45559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9" name="pt309"/>
            <p:cNvSpPr/>
            <p:nvPr/>
          </p:nvSpPr>
          <p:spPr>
            <a:xfrm>
              <a:off x="6065447" y="45559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0" name="pt310"/>
            <p:cNvSpPr/>
            <p:nvPr/>
          </p:nvSpPr>
          <p:spPr>
            <a:xfrm>
              <a:off x="6479458" y="1378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1" name="pt311"/>
            <p:cNvSpPr/>
            <p:nvPr/>
          </p:nvSpPr>
          <p:spPr>
            <a:xfrm>
              <a:off x="6893469" y="1378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2" name="pt312"/>
            <p:cNvSpPr/>
            <p:nvPr/>
          </p:nvSpPr>
          <p:spPr>
            <a:xfrm>
              <a:off x="6479458" y="1378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3" name="pt313"/>
            <p:cNvSpPr/>
            <p:nvPr/>
          </p:nvSpPr>
          <p:spPr>
            <a:xfrm>
              <a:off x="7011758" y="1378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4" name="pt314"/>
            <p:cNvSpPr/>
            <p:nvPr/>
          </p:nvSpPr>
          <p:spPr>
            <a:xfrm>
              <a:off x="7484914" y="1378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5" name="pt315"/>
            <p:cNvSpPr/>
            <p:nvPr/>
          </p:nvSpPr>
          <p:spPr>
            <a:xfrm>
              <a:off x="7544059" y="1378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6" name="pt316"/>
            <p:cNvSpPr/>
            <p:nvPr/>
          </p:nvSpPr>
          <p:spPr>
            <a:xfrm>
              <a:off x="7544059" y="1378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7" name="pt317"/>
            <p:cNvSpPr/>
            <p:nvPr/>
          </p:nvSpPr>
          <p:spPr>
            <a:xfrm>
              <a:off x="7898926" y="8309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8" name="pt318"/>
            <p:cNvSpPr/>
            <p:nvPr/>
          </p:nvSpPr>
          <p:spPr>
            <a:xfrm>
              <a:off x="7839781" y="8309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9" name="pt319"/>
            <p:cNvSpPr/>
            <p:nvPr/>
          </p:nvSpPr>
          <p:spPr>
            <a:xfrm>
              <a:off x="7780637" y="8309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0" name="pt320"/>
            <p:cNvSpPr/>
            <p:nvPr/>
          </p:nvSpPr>
          <p:spPr>
            <a:xfrm>
              <a:off x="7839781" y="8309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1" name="pt321"/>
            <p:cNvSpPr/>
            <p:nvPr/>
          </p:nvSpPr>
          <p:spPr>
            <a:xfrm>
              <a:off x="7721492" y="8309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2" name="pt322"/>
            <p:cNvSpPr/>
            <p:nvPr/>
          </p:nvSpPr>
          <p:spPr>
            <a:xfrm>
              <a:off x="7839781" y="8309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3" name="pt323"/>
            <p:cNvSpPr/>
            <p:nvPr/>
          </p:nvSpPr>
          <p:spPr>
            <a:xfrm>
              <a:off x="7780637" y="8309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4" name="pt324"/>
            <p:cNvSpPr/>
            <p:nvPr/>
          </p:nvSpPr>
          <p:spPr>
            <a:xfrm>
              <a:off x="6952614" y="47750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5" name="pt325"/>
            <p:cNvSpPr/>
            <p:nvPr/>
          </p:nvSpPr>
          <p:spPr>
            <a:xfrm>
              <a:off x="6361169" y="47750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6" name="pt326"/>
            <p:cNvSpPr/>
            <p:nvPr/>
          </p:nvSpPr>
          <p:spPr>
            <a:xfrm>
              <a:off x="5710580" y="47750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7" name="pt327"/>
            <p:cNvSpPr/>
            <p:nvPr/>
          </p:nvSpPr>
          <p:spPr>
            <a:xfrm>
              <a:off x="5769724" y="47750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8" name="pt328"/>
            <p:cNvSpPr/>
            <p:nvPr/>
          </p:nvSpPr>
          <p:spPr>
            <a:xfrm>
              <a:off x="5888013" y="47750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9" name="pt329"/>
            <p:cNvSpPr/>
            <p:nvPr/>
          </p:nvSpPr>
          <p:spPr>
            <a:xfrm>
              <a:off x="5888013" y="47750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0" name="pt330"/>
            <p:cNvSpPr/>
            <p:nvPr/>
          </p:nvSpPr>
          <p:spPr>
            <a:xfrm>
              <a:off x="5888013" y="47750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1" name="pt331"/>
            <p:cNvSpPr/>
            <p:nvPr/>
          </p:nvSpPr>
          <p:spPr>
            <a:xfrm>
              <a:off x="6775181" y="28029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2" name="pt332"/>
            <p:cNvSpPr/>
            <p:nvPr/>
          </p:nvSpPr>
          <p:spPr>
            <a:xfrm>
              <a:off x="7366625" y="28029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3" name="pt333"/>
            <p:cNvSpPr/>
            <p:nvPr/>
          </p:nvSpPr>
          <p:spPr>
            <a:xfrm>
              <a:off x="7425770" y="28029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4" name="pt334"/>
            <p:cNvSpPr/>
            <p:nvPr/>
          </p:nvSpPr>
          <p:spPr>
            <a:xfrm>
              <a:off x="7307481" y="28029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5" name="pt335"/>
            <p:cNvSpPr/>
            <p:nvPr/>
          </p:nvSpPr>
          <p:spPr>
            <a:xfrm>
              <a:off x="7130047" y="28029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6" name="pt336"/>
            <p:cNvSpPr/>
            <p:nvPr/>
          </p:nvSpPr>
          <p:spPr>
            <a:xfrm>
              <a:off x="6716036" y="28029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7" name="pt337"/>
            <p:cNvSpPr/>
            <p:nvPr/>
          </p:nvSpPr>
          <p:spPr>
            <a:xfrm>
              <a:off x="7011758" y="28029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8" name="pt338"/>
            <p:cNvSpPr/>
            <p:nvPr/>
          </p:nvSpPr>
          <p:spPr>
            <a:xfrm>
              <a:off x="6716036"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9" name="pt339"/>
            <p:cNvSpPr/>
            <p:nvPr/>
          </p:nvSpPr>
          <p:spPr>
            <a:xfrm>
              <a:off x="6716036"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0" name="pt340"/>
            <p:cNvSpPr/>
            <p:nvPr/>
          </p:nvSpPr>
          <p:spPr>
            <a:xfrm>
              <a:off x="6775181"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1" name="pt341"/>
            <p:cNvSpPr/>
            <p:nvPr/>
          </p:nvSpPr>
          <p:spPr>
            <a:xfrm>
              <a:off x="5888013"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2" name="pt342"/>
            <p:cNvSpPr/>
            <p:nvPr/>
          </p:nvSpPr>
          <p:spPr>
            <a:xfrm>
              <a:off x="6775181"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3" name="pt343"/>
            <p:cNvSpPr/>
            <p:nvPr/>
          </p:nvSpPr>
          <p:spPr>
            <a:xfrm>
              <a:off x="6834325"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4" name="pt344"/>
            <p:cNvSpPr/>
            <p:nvPr/>
          </p:nvSpPr>
          <p:spPr>
            <a:xfrm>
              <a:off x="6893469"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5" name="pt345"/>
            <p:cNvSpPr/>
            <p:nvPr/>
          </p:nvSpPr>
          <p:spPr>
            <a:xfrm>
              <a:off x="5474002" y="5322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6" name="pt346"/>
            <p:cNvSpPr/>
            <p:nvPr/>
          </p:nvSpPr>
          <p:spPr>
            <a:xfrm>
              <a:off x="5592291" y="5322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7" name="pt347"/>
            <p:cNvSpPr/>
            <p:nvPr/>
          </p:nvSpPr>
          <p:spPr>
            <a:xfrm>
              <a:off x="4882557" y="5322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8" name="pt348"/>
            <p:cNvSpPr/>
            <p:nvPr/>
          </p:nvSpPr>
          <p:spPr>
            <a:xfrm>
              <a:off x="5059991" y="5322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9" name="pt349"/>
            <p:cNvSpPr/>
            <p:nvPr/>
          </p:nvSpPr>
          <p:spPr>
            <a:xfrm>
              <a:off x="5237424" y="5322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0" name="pt350"/>
            <p:cNvSpPr/>
            <p:nvPr/>
          </p:nvSpPr>
          <p:spPr>
            <a:xfrm>
              <a:off x="5414858" y="5322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1" name="pt351"/>
            <p:cNvSpPr/>
            <p:nvPr/>
          </p:nvSpPr>
          <p:spPr>
            <a:xfrm>
              <a:off x="5355713" y="5322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2" name="pt352"/>
            <p:cNvSpPr/>
            <p:nvPr/>
          </p:nvSpPr>
          <p:spPr>
            <a:xfrm>
              <a:off x="7721492" y="14882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3" name="pt353"/>
            <p:cNvSpPr/>
            <p:nvPr/>
          </p:nvSpPr>
          <p:spPr>
            <a:xfrm>
              <a:off x="7603203" y="14882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4" name="pt354"/>
            <p:cNvSpPr/>
            <p:nvPr/>
          </p:nvSpPr>
          <p:spPr>
            <a:xfrm>
              <a:off x="7189192" y="14882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5" name="pt355"/>
            <p:cNvSpPr/>
            <p:nvPr/>
          </p:nvSpPr>
          <p:spPr>
            <a:xfrm>
              <a:off x="7898926" y="14882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6" name="pt356"/>
            <p:cNvSpPr/>
            <p:nvPr/>
          </p:nvSpPr>
          <p:spPr>
            <a:xfrm>
              <a:off x="7721492" y="14882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7" name="pt357"/>
            <p:cNvSpPr/>
            <p:nvPr/>
          </p:nvSpPr>
          <p:spPr>
            <a:xfrm>
              <a:off x="7780637" y="14882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8" name="pt358"/>
            <p:cNvSpPr/>
            <p:nvPr/>
          </p:nvSpPr>
          <p:spPr>
            <a:xfrm>
              <a:off x="7544059" y="14882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9" name="pt359"/>
            <p:cNvSpPr/>
            <p:nvPr/>
          </p:nvSpPr>
          <p:spPr>
            <a:xfrm>
              <a:off x="7130047" y="1597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0" name="pt360"/>
            <p:cNvSpPr/>
            <p:nvPr/>
          </p:nvSpPr>
          <p:spPr>
            <a:xfrm>
              <a:off x="6893469" y="1597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1" name="pt361"/>
            <p:cNvSpPr/>
            <p:nvPr/>
          </p:nvSpPr>
          <p:spPr>
            <a:xfrm>
              <a:off x="7248336" y="1597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2" name="pt362"/>
            <p:cNvSpPr/>
            <p:nvPr/>
          </p:nvSpPr>
          <p:spPr>
            <a:xfrm>
              <a:off x="7189192" y="1597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3" name="pt363"/>
            <p:cNvSpPr/>
            <p:nvPr/>
          </p:nvSpPr>
          <p:spPr>
            <a:xfrm>
              <a:off x="7189192" y="1597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4" name="pt364"/>
            <p:cNvSpPr/>
            <p:nvPr/>
          </p:nvSpPr>
          <p:spPr>
            <a:xfrm>
              <a:off x="7189192" y="1597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5" name="pt365"/>
            <p:cNvSpPr/>
            <p:nvPr/>
          </p:nvSpPr>
          <p:spPr>
            <a:xfrm>
              <a:off x="7484914" y="1597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6" name="pt366"/>
            <p:cNvSpPr/>
            <p:nvPr/>
          </p:nvSpPr>
          <p:spPr>
            <a:xfrm>
              <a:off x="7898926" y="721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7" name="pt367"/>
            <p:cNvSpPr/>
            <p:nvPr/>
          </p:nvSpPr>
          <p:spPr>
            <a:xfrm>
              <a:off x="7780637" y="721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8" name="pt368"/>
            <p:cNvSpPr/>
            <p:nvPr/>
          </p:nvSpPr>
          <p:spPr>
            <a:xfrm>
              <a:off x="7603203" y="721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9" name="pt369"/>
            <p:cNvSpPr/>
            <p:nvPr/>
          </p:nvSpPr>
          <p:spPr>
            <a:xfrm>
              <a:off x="7839781" y="721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0" name="pt370"/>
            <p:cNvSpPr/>
            <p:nvPr/>
          </p:nvSpPr>
          <p:spPr>
            <a:xfrm>
              <a:off x="7544059" y="721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1" name="pt371"/>
            <p:cNvSpPr/>
            <p:nvPr/>
          </p:nvSpPr>
          <p:spPr>
            <a:xfrm>
              <a:off x="7780637" y="721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2" name="pt372"/>
            <p:cNvSpPr/>
            <p:nvPr/>
          </p:nvSpPr>
          <p:spPr>
            <a:xfrm>
              <a:off x="7839781" y="721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3" name="pt373"/>
            <p:cNvSpPr/>
            <p:nvPr/>
          </p:nvSpPr>
          <p:spPr>
            <a:xfrm>
              <a:off x="7544059" y="19265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4" name="pt374"/>
            <p:cNvSpPr/>
            <p:nvPr/>
          </p:nvSpPr>
          <p:spPr>
            <a:xfrm>
              <a:off x="7189192" y="19265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5" name="pt375"/>
            <p:cNvSpPr/>
            <p:nvPr/>
          </p:nvSpPr>
          <p:spPr>
            <a:xfrm>
              <a:off x="7189192" y="19265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6" name="pt376"/>
            <p:cNvSpPr/>
            <p:nvPr/>
          </p:nvSpPr>
          <p:spPr>
            <a:xfrm>
              <a:off x="7366625" y="19265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7" name="pt377"/>
            <p:cNvSpPr/>
            <p:nvPr/>
          </p:nvSpPr>
          <p:spPr>
            <a:xfrm>
              <a:off x="7366625" y="19265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8" name="pt378"/>
            <p:cNvSpPr/>
            <p:nvPr/>
          </p:nvSpPr>
          <p:spPr>
            <a:xfrm>
              <a:off x="7366625" y="19265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9" name="pt379"/>
            <p:cNvSpPr/>
            <p:nvPr/>
          </p:nvSpPr>
          <p:spPr>
            <a:xfrm>
              <a:off x="7366625" y="19265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0" name="pt380"/>
            <p:cNvSpPr/>
            <p:nvPr/>
          </p:nvSpPr>
          <p:spPr>
            <a:xfrm>
              <a:off x="6952614" y="4665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1" name="pt381"/>
            <p:cNvSpPr/>
            <p:nvPr/>
          </p:nvSpPr>
          <p:spPr>
            <a:xfrm>
              <a:off x="7011758" y="4665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2" name="pt382"/>
            <p:cNvSpPr/>
            <p:nvPr/>
          </p:nvSpPr>
          <p:spPr>
            <a:xfrm>
              <a:off x="7189192" y="4665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3" name="pt383"/>
            <p:cNvSpPr/>
            <p:nvPr/>
          </p:nvSpPr>
          <p:spPr>
            <a:xfrm>
              <a:off x="7130047" y="4665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4" name="pt384"/>
            <p:cNvSpPr/>
            <p:nvPr/>
          </p:nvSpPr>
          <p:spPr>
            <a:xfrm>
              <a:off x="6775181" y="4665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5" name="pt385"/>
            <p:cNvSpPr/>
            <p:nvPr/>
          </p:nvSpPr>
          <p:spPr>
            <a:xfrm>
              <a:off x="6538603" y="4665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6" name="pt386"/>
            <p:cNvSpPr/>
            <p:nvPr/>
          </p:nvSpPr>
          <p:spPr>
            <a:xfrm>
              <a:off x="5947158" y="4665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7" name="pt387"/>
            <p:cNvSpPr/>
            <p:nvPr/>
          </p:nvSpPr>
          <p:spPr>
            <a:xfrm>
              <a:off x="5888013" y="40081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8" name="pt388"/>
            <p:cNvSpPr/>
            <p:nvPr/>
          </p:nvSpPr>
          <p:spPr>
            <a:xfrm>
              <a:off x="6124591" y="40081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9" name="pt389"/>
            <p:cNvSpPr/>
            <p:nvPr/>
          </p:nvSpPr>
          <p:spPr>
            <a:xfrm>
              <a:off x="6420314" y="40081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0" name="pt390"/>
            <p:cNvSpPr/>
            <p:nvPr/>
          </p:nvSpPr>
          <p:spPr>
            <a:xfrm>
              <a:off x="6302025" y="40081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1" name="pt391"/>
            <p:cNvSpPr/>
            <p:nvPr/>
          </p:nvSpPr>
          <p:spPr>
            <a:xfrm>
              <a:off x="6302025" y="40081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2" name="pt392"/>
            <p:cNvSpPr/>
            <p:nvPr/>
          </p:nvSpPr>
          <p:spPr>
            <a:xfrm>
              <a:off x="6302025" y="40081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3" name="pt393"/>
            <p:cNvSpPr/>
            <p:nvPr/>
          </p:nvSpPr>
          <p:spPr>
            <a:xfrm>
              <a:off x="6302025" y="40081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4" name="pt394"/>
            <p:cNvSpPr/>
            <p:nvPr/>
          </p:nvSpPr>
          <p:spPr>
            <a:xfrm>
              <a:off x="7662348" y="24743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5" name="pt395"/>
            <p:cNvSpPr/>
            <p:nvPr/>
          </p:nvSpPr>
          <p:spPr>
            <a:xfrm>
              <a:off x="7130047" y="24743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6" name="pt396"/>
            <p:cNvSpPr/>
            <p:nvPr/>
          </p:nvSpPr>
          <p:spPr>
            <a:xfrm>
              <a:off x="6597747" y="24743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7" name="pt397"/>
            <p:cNvSpPr/>
            <p:nvPr/>
          </p:nvSpPr>
          <p:spPr>
            <a:xfrm>
              <a:off x="6893469" y="24743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8" name="pt398"/>
            <p:cNvSpPr/>
            <p:nvPr/>
          </p:nvSpPr>
          <p:spPr>
            <a:xfrm>
              <a:off x="7189192" y="24743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9" name="pt399"/>
            <p:cNvSpPr/>
            <p:nvPr/>
          </p:nvSpPr>
          <p:spPr>
            <a:xfrm>
              <a:off x="7189192" y="24743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0" name="pt400"/>
            <p:cNvSpPr/>
            <p:nvPr/>
          </p:nvSpPr>
          <p:spPr>
            <a:xfrm>
              <a:off x="7189192" y="24743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1" name="pt401"/>
            <p:cNvSpPr/>
            <p:nvPr/>
          </p:nvSpPr>
          <p:spPr>
            <a:xfrm>
              <a:off x="6834325" y="33507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2" name="pt402"/>
            <p:cNvSpPr/>
            <p:nvPr/>
          </p:nvSpPr>
          <p:spPr>
            <a:xfrm>
              <a:off x="6538603" y="33507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3" name="pt403"/>
            <p:cNvSpPr/>
            <p:nvPr/>
          </p:nvSpPr>
          <p:spPr>
            <a:xfrm>
              <a:off x="6775181" y="33507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4" name="pt404"/>
            <p:cNvSpPr/>
            <p:nvPr/>
          </p:nvSpPr>
          <p:spPr>
            <a:xfrm>
              <a:off x="6893469" y="33507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5" name="pt405"/>
            <p:cNvSpPr/>
            <p:nvPr/>
          </p:nvSpPr>
          <p:spPr>
            <a:xfrm>
              <a:off x="6716036" y="33507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6" name="pt406"/>
            <p:cNvSpPr/>
            <p:nvPr/>
          </p:nvSpPr>
          <p:spPr>
            <a:xfrm>
              <a:off x="6834325" y="33507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7" name="pt407"/>
            <p:cNvSpPr/>
            <p:nvPr/>
          </p:nvSpPr>
          <p:spPr>
            <a:xfrm>
              <a:off x="6834325" y="33507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8" name="pt408"/>
            <p:cNvSpPr/>
            <p:nvPr/>
          </p:nvSpPr>
          <p:spPr>
            <a:xfrm>
              <a:off x="7189192" y="1707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9" name="pt409"/>
            <p:cNvSpPr/>
            <p:nvPr/>
          </p:nvSpPr>
          <p:spPr>
            <a:xfrm>
              <a:off x="7307481" y="1707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0" name="pt410"/>
            <p:cNvSpPr/>
            <p:nvPr/>
          </p:nvSpPr>
          <p:spPr>
            <a:xfrm>
              <a:off x="7366625" y="1707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1" name="pt411"/>
            <p:cNvSpPr/>
            <p:nvPr/>
          </p:nvSpPr>
          <p:spPr>
            <a:xfrm>
              <a:off x="7425770" y="1707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2" name="pt412"/>
            <p:cNvSpPr/>
            <p:nvPr/>
          </p:nvSpPr>
          <p:spPr>
            <a:xfrm>
              <a:off x="7425770" y="1707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3" name="pt413"/>
            <p:cNvSpPr/>
            <p:nvPr/>
          </p:nvSpPr>
          <p:spPr>
            <a:xfrm>
              <a:off x="7484914" y="1707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4" name="pt414"/>
            <p:cNvSpPr/>
            <p:nvPr/>
          </p:nvSpPr>
          <p:spPr>
            <a:xfrm>
              <a:off x="7484914" y="1707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5" name="pt415"/>
            <p:cNvSpPr/>
            <p:nvPr/>
          </p:nvSpPr>
          <p:spPr>
            <a:xfrm>
              <a:off x="7307481" y="29125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6" name="pt416"/>
            <p:cNvSpPr/>
            <p:nvPr/>
          </p:nvSpPr>
          <p:spPr>
            <a:xfrm>
              <a:off x="7189192" y="29125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7" name="pt417"/>
            <p:cNvSpPr/>
            <p:nvPr/>
          </p:nvSpPr>
          <p:spPr>
            <a:xfrm>
              <a:off x="6775181" y="29125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8" name="pt418"/>
            <p:cNvSpPr/>
            <p:nvPr/>
          </p:nvSpPr>
          <p:spPr>
            <a:xfrm>
              <a:off x="7011758" y="29125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9" name="pt419"/>
            <p:cNvSpPr/>
            <p:nvPr/>
          </p:nvSpPr>
          <p:spPr>
            <a:xfrm>
              <a:off x="7011758" y="29125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0" name="pt420"/>
            <p:cNvSpPr/>
            <p:nvPr/>
          </p:nvSpPr>
          <p:spPr>
            <a:xfrm>
              <a:off x="7011758" y="29125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1" name="pt421"/>
            <p:cNvSpPr/>
            <p:nvPr/>
          </p:nvSpPr>
          <p:spPr>
            <a:xfrm>
              <a:off x="7011758" y="29125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2" name="pt422"/>
            <p:cNvSpPr/>
            <p:nvPr/>
          </p:nvSpPr>
          <p:spPr>
            <a:xfrm>
              <a:off x="7544059" y="18169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3" name="pt423"/>
            <p:cNvSpPr/>
            <p:nvPr/>
          </p:nvSpPr>
          <p:spPr>
            <a:xfrm>
              <a:off x="7721492" y="18169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4" name="pt424"/>
            <p:cNvSpPr/>
            <p:nvPr/>
          </p:nvSpPr>
          <p:spPr>
            <a:xfrm>
              <a:off x="7366625" y="18169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5" name="pt425"/>
            <p:cNvSpPr/>
            <p:nvPr/>
          </p:nvSpPr>
          <p:spPr>
            <a:xfrm>
              <a:off x="7248336" y="18169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6" name="pt426"/>
            <p:cNvSpPr/>
            <p:nvPr/>
          </p:nvSpPr>
          <p:spPr>
            <a:xfrm>
              <a:off x="7130047" y="18169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7" name="pt427"/>
            <p:cNvSpPr/>
            <p:nvPr/>
          </p:nvSpPr>
          <p:spPr>
            <a:xfrm>
              <a:off x="7425770" y="18169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8" name="pt428"/>
            <p:cNvSpPr/>
            <p:nvPr/>
          </p:nvSpPr>
          <p:spPr>
            <a:xfrm>
              <a:off x="7484914" y="18169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9" name="pt429"/>
            <p:cNvSpPr/>
            <p:nvPr/>
          </p:nvSpPr>
          <p:spPr>
            <a:xfrm>
              <a:off x="7070903" y="2036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0" name="pt430"/>
            <p:cNvSpPr/>
            <p:nvPr/>
          </p:nvSpPr>
          <p:spPr>
            <a:xfrm>
              <a:off x="7070903" y="2036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1" name="pt431"/>
            <p:cNvSpPr/>
            <p:nvPr/>
          </p:nvSpPr>
          <p:spPr>
            <a:xfrm>
              <a:off x="7248336" y="2036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2" name="pt432"/>
            <p:cNvSpPr/>
            <p:nvPr/>
          </p:nvSpPr>
          <p:spPr>
            <a:xfrm>
              <a:off x="7366625" y="2036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3" name="pt433"/>
            <p:cNvSpPr/>
            <p:nvPr/>
          </p:nvSpPr>
          <p:spPr>
            <a:xfrm>
              <a:off x="7366625" y="2036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4" name="pt434"/>
            <p:cNvSpPr/>
            <p:nvPr/>
          </p:nvSpPr>
          <p:spPr>
            <a:xfrm>
              <a:off x="7366625" y="2036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5" name="pt435"/>
            <p:cNvSpPr/>
            <p:nvPr/>
          </p:nvSpPr>
          <p:spPr>
            <a:xfrm>
              <a:off x="7366625" y="2036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6" name="pt436"/>
            <p:cNvSpPr/>
            <p:nvPr/>
          </p:nvSpPr>
          <p:spPr>
            <a:xfrm>
              <a:off x="6734529" y="89981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7" name="pt437"/>
            <p:cNvSpPr/>
            <p:nvPr/>
          </p:nvSpPr>
          <p:spPr>
            <a:xfrm>
              <a:off x="7562551" y="89981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38" name="pt438"/>
            <p:cNvSpPr/>
            <p:nvPr/>
          </p:nvSpPr>
          <p:spPr>
            <a:xfrm>
              <a:off x="7680840" y="89981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9" name="pt439"/>
            <p:cNvSpPr/>
            <p:nvPr/>
          </p:nvSpPr>
          <p:spPr>
            <a:xfrm>
              <a:off x="5492495" y="407706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0" name="pt440"/>
            <p:cNvSpPr/>
            <p:nvPr/>
          </p:nvSpPr>
          <p:spPr>
            <a:xfrm>
              <a:off x="5137628" y="407706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1" name="pt441"/>
            <p:cNvSpPr/>
            <p:nvPr/>
          </p:nvSpPr>
          <p:spPr>
            <a:xfrm>
              <a:off x="6202228" y="407706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2" name="pt442"/>
            <p:cNvSpPr/>
            <p:nvPr/>
          </p:nvSpPr>
          <p:spPr>
            <a:xfrm>
              <a:off x="5433350" y="550134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3" name="pt443"/>
            <p:cNvSpPr/>
            <p:nvPr/>
          </p:nvSpPr>
          <p:spPr>
            <a:xfrm>
              <a:off x="5019339" y="550134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4" name="pt444"/>
            <p:cNvSpPr/>
            <p:nvPr/>
          </p:nvSpPr>
          <p:spPr>
            <a:xfrm>
              <a:off x="4901050" y="550134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5" name="pt445"/>
            <p:cNvSpPr/>
            <p:nvPr/>
          </p:nvSpPr>
          <p:spPr>
            <a:xfrm>
              <a:off x="7739985" y="298146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6" name="pt446"/>
            <p:cNvSpPr/>
            <p:nvPr/>
          </p:nvSpPr>
          <p:spPr>
            <a:xfrm>
              <a:off x="7739985" y="298146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7" name="pt447"/>
            <p:cNvSpPr/>
            <p:nvPr/>
          </p:nvSpPr>
          <p:spPr>
            <a:xfrm>
              <a:off x="6911962" y="298146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8" name="pt448"/>
            <p:cNvSpPr/>
            <p:nvPr/>
          </p:nvSpPr>
          <p:spPr>
            <a:xfrm>
              <a:off x="7207684" y="210497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9" name="pt449"/>
            <p:cNvSpPr/>
            <p:nvPr/>
          </p:nvSpPr>
          <p:spPr>
            <a:xfrm>
              <a:off x="7207684" y="210497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0" name="pt450"/>
            <p:cNvSpPr/>
            <p:nvPr/>
          </p:nvSpPr>
          <p:spPr>
            <a:xfrm>
              <a:off x="7207684" y="210497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1" name="pt451"/>
            <p:cNvSpPr/>
            <p:nvPr/>
          </p:nvSpPr>
          <p:spPr>
            <a:xfrm>
              <a:off x="7444262" y="254322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2" name="pt452"/>
            <p:cNvSpPr/>
            <p:nvPr/>
          </p:nvSpPr>
          <p:spPr>
            <a:xfrm>
              <a:off x="7089396" y="254322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3" name="pt453"/>
            <p:cNvSpPr/>
            <p:nvPr/>
          </p:nvSpPr>
          <p:spPr>
            <a:xfrm>
              <a:off x="7089396" y="254322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4" name="pt454"/>
            <p:cNvSpPr/>
            <p:nvPr/>
          </p:nvSpPr>
          <p:spPr>
            <a:xfrm>
              <a:off x="7799129" y="100937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5" name="pt455"/>
            <p:cNvSpPr/>
            <p:nvPr/>
          </p:nvSpPr>
          <p:spPr>
            <a:xfrm>
              <a:off x="7621696" y="100937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6" name="pt456"/>
            <p:cNvSpPr/>
            <p:nvPr/>
          </p:nvSpPr>
          <p:spPr>
            <a:xfrm>
              <a:off x="7621696" y="100937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7" name="pt457"/>
            <p:cNvSpPr/>
            <p:nvPr/>
          </p:nvSpPr>
          <p:spPr>
            <a:xfrm>
              <a:off x="5610784" y="385794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8" name="pt458"/>
            <p:cNvSpPr/>
            <p:nvPr/>
          </p:nvSpPr>
          <p:spPr>
            <a:xfrm>
              <a:off x="6202228" y="385794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9" name="pt459"/>
            <p:cNvSpPr/>
            <p:nvPr/>
          </p:nvSpPr>
          <p:spPr>
            <a:xfrm>
              <a:off x="6438806" y="385794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0" name="pt460"/>
            <p:cNvSpPr/>
            <p:nvPr/>
          </p:nvSpPr>
          <p:spPr>
            <a:xfrm>
              <a:off x="4191316" y="572046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1" name="pt461"/>
            <p:cNvSpPr/>
            <p:nvPr/>
          </p:nvSpPr>
          <p:spPr>
            <a:xfrm>
              <a:off x="4427894" y="572046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2" name="pt462"/>
            <p:cNvSpPr/>
            <p:nvPr/>
          </p:nvSpPr>
          <p:spPr>
            <a:xfrm>
              <a:off x="4605327" y="572046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3" name="pt463"/>
            <p:cNvSpPr/>
            <p:nvPr/>
          </p:nvSpPr>
          <p:spPr>
            <a:xfrm>
              <a:off x="4368750" y="440574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4" name="pt464"/>
            <p:cNvSpPr/>
            <p:nvPr/>
          </p:nvSpPr>
          <p:spPr>
            <a:xfrm>
              <a:off x="6024795" y="440574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5" name="pt465"/>
            <p:cNvSpPr/>
            <p:nvPr/>
          </p:nvSpPr>
          <p:spPr>
            <a:xfrm>
              <a:off x="6024795" y="440574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6" name="pt466"/>
            <p:cNvSpPr/>
            <p:nvPr/>
          </p:nvSpPr>
          <p:spPr>
            <a:xfrm>
              <a:off x="6497951" y="418662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7" name="pt467"/>
            <p:cNvSpPr/>
            <p:nvPr/>
          </p:nvSpPr>
          <p:spPr>
            <a:xfrm>
              <a:off x="6143084" y="418662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8" name="pt468"/>
            <p:cNvSpPr/>
            <p:nvPr/>
          </p:nvSpPr>
          <p:spPr>
            <a:xfrm>
              <a:off x="6143084" y="418662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9" name="pt469"/>
            <p:cNvSpPr/>
            <p:nvPr/>
          </p:nvSpPr>
          <p:spPr>
            <a:xfrm>
              <a:off x="6320517" y="265278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0" name="pt470"/>
            <p:cNvSpPr/>
            <p:nvPr/>
          </p:nvSpPr>
          <p:spPr>
            <a:xfrm>
              <a:off x="6616240" y="265278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1" name="pt471"/>
            <p:cNvSpPr/>
            <p:nvPr/>
          </p:nvSpPr>
          <p:spPr>
            <a:xfrm>
              <a:off x="7030251" y="265278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2" name="pt472"/>
            <p:cNvSpPr/>
            <p:nvPr/>
          </p:nvSpPr>
          <p:spPr>
            <a:xfrm>
              <a:off x="6261373" y="506310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3" name="pt473"/>
            <p:cNvSpPr/>
            <p:nvPr/>
          </p:nvSpPr>
          <p:spPr>
            <a:xfrm>
              <a:off x="5847361" y="506310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4" name="pt474"/>
            <p:cNvSpPr/>
            <p:nvPr/>
          </p:nvSpPr>
          <p:spPr>
            <a:xfrm>
              <a:off x="5433350" y="506310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5" name="pt475"/>
            <p:cNvSpPr/>
            <p:nvPr/>
          </p:nvSpPr>
          <p:spPr>
            <a:xfrm>
              <a:off x="5847361" y="539178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6" name="pt476"/>
            <p:cNvSpPr/>
            <p:nvPr/>
          </p:nvSpPr>
          <p:spPr>
            <a:xfrm>
              <a:off x="5255917" y="539178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7" name="pt477"/>
            <p:cNvSpPr/>
            <p:nvPr/>
          </p:nvSpPr>
          <p:spPr>
            <a:xfrm>
              <a:off x="5255917" y="539178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8" name="pt478"/>
            <p:cNvSpPr/>
            <p:nvPr/>
          </p:nvSpPr>
          <p:spPr>
            <a:xfrm>
              <a:off x="5374206" y="484398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9" name="pt479"/>
            <p:cNvSpPr/>
            <p:nvPr/>
          </p:nvSpPr>
          <p:spPr>
            <a:xfrm>
              <a:off x="5137628" y="484398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0" name="pt480"/>
            <p:cNvSpPr/>
            <p:nvPr/>
          </p:nvSpPr>
          <p:spPr>
            <a:xfrm>
              <a:off x="5669928" y="484398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1" name="pt481"/>
            <p:cNvSpPr/>
            <p:nvPr/>
          </p:nvSpPr>
          <p:spPr>
            <a:xfrm>
              <a:off x="7503407" y="111893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2" name="pt482"/>
            <p:cNvSpPr/>
            <p:nvPr/>
          </p:nvSpPr>
          <p:spPr>
            <a:xfrm>
              <a:off x="7503407" y="111893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3" name="pt483"/>
            <p:cNvSpPr/>
            <p:nvPr/>
          </p:nvSpPr>
          <p:spPr>
            <a:xfrm>
              <a:off x="7503407" y="111893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4" name="pt484"/>
            <p:cNvSpPr/>
            <p:nvPr/>
          </p:nvSpPr>
          <p:spPr>
            <a:xfrm>
              <a:off x="6793673" y="221453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5" name="pt485"/>
            <p:cNvSpPr/>
            <p:nvPr/>
          </p:nvSpPr>
          <p:spPr>
            <a:xfrm>
              <a:off x="7030251" y="221453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6" name="pt486"/>
            <p:cNvSpPr/>
            <p:nvPr/>
          </p:nvSpPr>
          <p:spPr>
            <a:xfrm>
              <a:off x="7207684" y="221453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7" name="pt487"/>
            <p:cNvSpPr/>
            <p:nvPr/>
          </p:nvSpPr>
          <p:spPr>
            <a:xfrm>
              <a:off x="5847361" y="374838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8" name="pt488"/>
            <p:cNvSpPr/>
            <p:nvPr/>
          </p:nvSpPr>
          <p:spPr>
            <a:xfrm>
              <a:off x="6261373" y="374838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9" name="pt489"/>
            <p:cNvSpPr/>
            <p:nvPr/>
          </p:nvSpPr>
          <p:spPr>
            <a:xfrm>
              <a:off x="6557095" y="374838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0" name="pt490"/>
            <p:cNvSpPr/>
            <p:nvPr/>
          </p:nvSpPr>
          <p:spPr>
            <a:xfrm>
              <a:off x="5669928" y="517266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1" name="pt491"/>
            <p:cNvSpPr/>
            <p:nvPr/>
          </p:nvSpPr>
          <p:spPr>
            <a:xfrm>
              <a:off x="5374206" y="517266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2" name="pt492"/>
            <p:cNvSpPr/>
            <p:nvPr/>
          </p:nvSpPr>
          <p:spPr>
            <a:xfrm>
              <a:off x="5315061" y="517266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3" name="pt493"/>
            <p:cNvSpPr/>
            <p:nvPr/>
          </p:nvSpPr>
          <p:spPr>
            <a:xfrm>
              <a:off x="7030251" y="363882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4" name="pt494"/>
            <p:cNvSpPr/>
            <p:nvPr/>
          </p:nvSpPr>
          <p:spPr>
            <a:xfrm>
              <a:off x="6911962" y="363882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5" name="pt495"/>
            <p:cNvSpPr/>
            <p:nvPr/>
          </p:nvSpPr>
          <p:spPr>
            <a:xfrm>
              <a:off x="6616240" y="363882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6" name="pt496"/>
            <p:cNvSpPr/>
            <p:nvPr/>
          </p:nvSpPr>
          <p:spPr>
            <a:xfrm>
              <a:off x="7444262" y="122849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7" name="pt497"/>
            <p:cNvSpPr/>
            <p:nvPr/>
          </p:nvSpPr>
          <p:spPr>
            <a:xfrm>
              <a:off x="7621696" y="122849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8" name="pt498"/>
            <p:cNvSpPr/>
            <p:nvPr/>
          </p:nvSpPr>
          <p:spPr>
            <a:xfrm>
              <a:off x="7503407" y="122849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9" name="pt499"/>
            <p:cNvSpPr/>
            <p:nvPr/>
          </p:nvSpPr>
          <p:spPr>
            <a:xfrm>
              <a:off x="4960194" y="495354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0" name="pt500"/>
            <p:cNvSpPr/>
            <p:nvPr/>
          </p:nvSpPr>
          <p:spPr>
            <a:xfrm>
              <a:off x="5551639" y="495354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1" name="pt501"/>
            <p:cNvSpPr/>
            <p:nvPr/>
          </p:nvSpPr>
          <p:spPr>
            <a:xfrm>
              <a:off x="5669928" y="495354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2" name="pt502"/>
            <p:cNvSpPr/>
            <p:nvPr/>
          </p:nvSpPr>
          <p:spPr>
            <a:xfrm>
              <a:off x="6911962" y="429618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3" name="pt503"/>
            <p:cNvSpPr/>
            <p:nvPr/>
          </p:nvSpPr>
          <p:spPr>
            <a:xfrm>
              <a:off x="6497951" y="429618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4" name="pt504"/>
            <p:cNvSpPr/>
            <p:nvPr/>
          </p:nvSpPr>
          <p:spPr>
            <a:xfrm>
              <a:off x="6083939" y="429618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5" name="pt505"/>
            <p:cNvSpPr/>
            <p:nvPr/>
          </p:nvSpPr>
          <p:spPr>
            <a:xfrm>
              <a:off x="7444262" y="341970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6" name="pt506"/>
            <p:cNvSpPr/>
            <p:nvPr/>
          </p:nvSpPr>
          <p:spPr>
            <a:xfrm>
              <a:off x="6852818" y="341970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7" name="pt507"/>
            <p:cNvSpPr/>
            <p:nvPr/>
          </p:nvSpPr>
          <p:spPr>
            <a:xfrm>
              <a:off x="6734529" y="341970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8" name="pt508"/>
            <p:cNvSpPr/>
            <p:nvPr/>
          </p:nvSpPr>
          <p:spPr>
            <a:xfrm>
              <a:off x="7325973" y="352926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9" name="pt509"/>
            <p:cNvSpPr/>
            <p:nvPr/>
          </p:nvSpPr>
          <p:spPr>
            <a:xfrm>
              <a:off x="7325973" y="352926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0" name="pt510"/>
            <p:cNvSpPr/>
            <p:nvPr/>
          </p:nvSpPr>
          <p:spPr>
            <a:xfrm>
              <a:off x="6734529" y="352926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1" name="pt511"/>
            <p:cNvSpPr/>
            <p:nvPr/>
          </p:nvSpPr>
          <p:spPr>
            <a:xfrm>
              <a:off x="6024795" y="309102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2" name="pt512"/>
            <p:cNvSpPr/>
            <p:nvPr/>
          </p:nvSpPr>
          <p:spPr>
            <a:xfrm>
              <a:off x="6852818" y="309102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3" name="pt513"/>
            <p:cNvSpPr/>
            <p:nvPr/>
          </p:nvSpPr>
          <p:spPr>
            <a:xfrm>
              <a:off x="6852818" y="309102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4" name="pt514"/>
            <p:cNvSpPr/>
            <p:nvPr/>
          </p:nvSpPr>
          <p:spPr>
            <a:xfrm>
              <a:off x="5551639" y="561090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5" name="pt515"/>
            <p:cNvSpPr/>
            <p:nvPr/>
          </p:nvSpPr>
          <p:spPr>
            <a:xfrm>
              <a:off x="4723616" y="561090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6" name="pt516"/>
            <p:cNvSpPr/>
            <p:nvPr/>
          </p:nvSpPr>
          <p:spPr>
            <a:xfrm>
              <a:off x="4901050" y="561090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7" name="pt517"/>
            <p:cNvSpPr/>
            <p:nvPr/>
          </p:nvSpPr>
          <p:spPr>
            <a:xfrm>
              <a:off x="7444262" y="232409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8" name="pt518"/>
            <p:cNvSpPr/>
            <p:nvPr/>
          </p:nvSpPr>
          <p:spPr>
            <a:xfrm>
              <a:off x="7266829" y="232409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9" name="pt519"/>
            <p:cNvSpPr/>
            <p:nvPr/>
          </p:nvSpPr>
          <p:spPr>
            <a:xfrm>
              <a:off x="7207684" y="232409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0" name="pt520"/>
            <p:cNvSpPr/>
            <p:nvPr/>
          </p:nvSpPr>
          <p:spPr>
            <a:xfrm>
              <a:off x="6202228" y="451530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1" name="pt521"/>
            <p:cNvSpPr/>
            <p:nvPr/>
          </p:nvSpPr>
          <p:spPr>
            <a:xfrm>
              <a:off x="6261373" y="451530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2" name="pt522"/>
            <p:cNvSpPr/>
            <p:nvPr/>
          </p:nvSpPr>
          <p:spPr>
            <a:xfrm>
              <a:off x="6024795" y="451530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3" name="pt523"/>
            <p:cNvSpPr/>
            <p:nvPr/>
          </p:nvSpPr>
          <p:spPr>
            <a:xfrm>
              <a:off x="6438806" y="133805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4" name="pt524"/>
            <p:cNvSpPr/>
            <p:nvPr/>
          </p:nvSpPr>
          <p:spPr>
            <a:xfrm>
              <a:off x="7503407" y="133805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5" name="pt525"/>
            <p:cNvSpPr/>
            <p:nvPr/>
          </p:nvSpPr>
          <p:spPr>
            <a:xfrm>
              <a:off x="7503407" y="133805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6" name="pt526"/>
            <p:cNvSpPr/>
            <p:nvPr/>
          </p:nvSpPr>
          <p:spPr>
            <a:xfrm>
              <a:off x="7858274" y="79025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7" name="pt527"/>
            <p:cNvSpPr/>
            <p:nvPr/>
          </p:nvSpPr>
          <p:spPr>
            <a:xfrm>
              <a:off x="7799129" y="79025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8" name="pt528"/>
            <p:cNvSpPr/>
            <p:nvPr/>
          </p:nvSpPr>
          <p:spPr>
            <a:xfrm>
              <a:off x="7739985" y="79025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9" name="pt529"/>
            <p:cNvSpPr/>
            <p:nvPr/>
          </p:nvSpPr>
          <p:spPr>
            <a:xfrm>
              <a:off x="6911962" y="473442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0" name="pt530"/>
            <p:cNvSpPr/>
            <p:nvPr/>
          </p:nvSpPr>
          <p:spPr>
            <a:xfrm>
              <a:off x="5847361" y="473442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1" name="pt531"/>
            <p:cNvSpPr/>
            <p:nvPr/>
          </p:nvSpPr>
          <p:spPr>
            <a:xfrm>
              <a:off x="5847361" y="473442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2" name="pt532"/>
            <p:cNvSpPr/>
            <p:nvPr/>
          </p:nvSpPr>
          <p:spPr>
            <a:xfrm>
              <a:off x="6734529" y="276234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3" name="pt533"/>
            <p:cNvSpPr/>
            <p:nvPr/>
          </p:nvSpPr>
          <p:spPr>
            <a:xfrm>
              <a:off x="6675384" y="276234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4" name="pt534"/>
            <p:cNvSpPr/>
            <p:nvPr/>
          </p:nvSpPr>
          <p:spPr>
            <a:xfrm>
              <a:off x="6971107" y="276234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5" name="pt535"/>
            <p:cNvSpPr/>
            <p:nvPr/>
          </p:nvSpPr>
          <p:spPr>
            <a:xfrm>
              <a:off x="6675384" y="320058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6" name="pt536"/>
            <p:cNvSpPr/>
            <p:nvPr/>
          </p:nvSpPr>
          <p:spPr>
            <a:xfrm>
              <a:off x="6793673" y="320058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7" name="pt537"/>
            <p:cNvSpPr/>
            <p:nvPr/>
          </p:nvSpPr>
          <p:spPr>
            <a:xfrm>
              <a:off x="6852818" y="320058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8" name="pt538"/>
            <p:cNvSpPr/>
            <p:nvPr/>
          </p:nvSpPr>
          <p:spPr>
            <a:xfrm>
              <a:off x="5433350" y="528222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9" name="pt539"/>
            <p:cNvSpPr/>
            <p:nvPr/>
          </p:nvSpPr>
          <p:spPr>
            <a:xfrm>
              <a:off x="5374206" y="528222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0" name="pt540"/>
            <p:cNvSpPr/>
            <p:nvPr/>
          </p:nvSpPr>
          <p:spPr>
            <a:xfrm>
              <a:off x="5315061" y="528222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1" name="pt541"/>
            <p:cNvSpPr/>
            <p:nvPr/>
          </p:nvSpPr>
          <p:spPr>
            <a:xfrm>
              <a:off x="7680840" y="144761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2" name="pt542"/>
            <p:cNvSpPr/>
            <p:nvPr/>
          </p:nvSpPr>
          <p:spPr>
            <a:xfrm>
              <a:off x="7739985" y="144761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3" name="pt543"/>
            <p:cNvSpPr/>
            <p:nvPr/>
          </p:nvSpPr>
          <p:spPr>
            <a:xfrm>
              <a:off x="7503407" y="144761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4" name="pt544"/>
            <p:cNvSpPr/>
            <p:nvPr/>
          </p:nvSpPr>
          <p:spPr>
            <a:xfrm>
              <a:off x="7089396" y="155717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5" name="pt545"/>
            <p:cNvSpPr/>
            <p:nvPr/>
          </p:nvSpPr>
          <p:spPr>
            <a:xfrm>
              <a:off x="7148540" y="155717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6" name="pt546"/>
            <p:cNvSpPr/>
            <p:nvPr/>
          </p:nvSpPr>
          <p:spPr>
            <a:xfrm>
              <a:off x="7444262" y="155717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7" name="pt547"/>
            <p:cNvSpPr/>
            <p:nvPr/>
          </p:nvSpPr>
          <p:spPr>
            <a:xfrm>
              <a:off x="7858274" y="68069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8" name="pt548"/>
            <p:cNvSpPr/>
            <p:nvPr/>
          </p:nvSpPr>
          <p:spPr>
            <a:xfrm>
              <a:off x="7739985" y="68069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9" name="pt549"/>
            <p:cNvSpPr/>
            <p:nvPr/>
          </p:nvSpPr>
          <p:spPr>
            <a:xfrm>
              <a:off x="7799129" y="68069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0" name="pt550"/>
            <p:cNvSpPr/>
            <p:nvPr/>
          </p:nvSpPr>
          <p:spPr>
            <a:xfrm>
              <a:off x="7503407" y="188585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1" name="pt551"/>
            <p:cNvSpPr/>
            <p:nvPr/>
          </p:nvSpPr>
          <p:spPr>
            <a:xfrm>
              <a:off x="7325973" y="188585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2" name="pt552"/>
            <p:cNvSpPr/>
            <p:nvPr/>
          </p:nvSpPr>
          <p:spPr>
            <a:xfrm>
              <a:off x="7325973" y="188585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3" name="pt553"/>
            <p:cNvSpPr/>
            <p:nvPr/>
          </p:nvSpPr>
          <p:spPr>
            <a:xfrm>
              <a:off x="6911962" y="462486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4" name="pt554"/>
            <p:cNvSpPr/>
            <p:nvPr/>
          </p:nvSpPr>
          <p:spPr>
            <a:xfrm>
              <a:off x="6497951" y="462486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5" name="pt555"/>
            <p:cNvSpPr/>
            <p:nvPr/>
          </p:nvSpPr>
          <p:spPr>
            <a:xfrm>
              <a:off x="5906506" y="462486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6" name="pt556"/>
            <p:cNvSpPr/>
            <p:nvPr/>
          </p:nvSpPr>
          <p:spPr>
            <a:xfrm>
              <a:off x="5847361" y="396750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7" name="pt557"/>
            <p:cNvSpPr/>
            <p:nvPr/>
          </p:nvSpPr>
          <p:spPr>
            <a:xfrm>
              <a:off x="6261373" y="396750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8" name="pt558"/>
            <p:cNvSpPr/>
            <p:nvPr/>
          </p:nvSpPr>
          <p:spPr>
            <a:xfrm>
              <a:off x="6261373" y="396750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9" name="pt559"/>
            <p:cNvSpPr/>
            <p:nvPr/>
          </p:nvSpPr>
          <p:spPr>
            <a:xfrm>
              <a:off x="7621696" y="243366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0" name="pt560"/>
            <p:cNvSpPr/>
            <p:nvPr/>
          </p:nvSpPr>
          <p:spPr>
            <a:xfrm>
              <a:off x="7148540" y="243366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1" name="pt561"/>
            <p:cNvSpPr/>
            <p:nvPr/>
          </p:nvSpPr>
          <p:spPr>
            <a:xfrm>
              <a:off x="7148540" y="243366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2" name="pt562"/>
            <p:cNvSpPr/>
            <p:nvPr/>
          </p:nvSpPr>
          <p:spPr>
            <a:xfrm>
              <a:off x="6793673" y="331014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3" name="pt563"/>
            <p:cNvSpPr/>
            <p:nvPr/>
          </p:nvSpPr>
          <p:spPr>
            <a:xfrm>
              <a:off x="6793673" y="331014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4" name="pt564"/>
            <p:cNvSpPr/>
            <p:nvPr/>
          </p:nvSpPr>
          <p:spPr>
            <a:xfrm>
              <a:off x="6793673" y="331014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5" name="pt565"/>
            <p:cNvSpPr/>
            <p:nvPr/>
          </p:nvSpPr>
          <p:spPr>
            <a:xfrm>
              <a:off x="7148540" y="166673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6" name="pt566"/>
            <p:cNvSpPr/>
            <p:nvPr/>
          </p:nvSpPr>
          <p:spPr>
            <a:xfrm>
              <a:off x="7444262" y="166673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7" name="pt567"/>
            <p:cNvSpPr/>
            <p:nvPr/>
          </p:nvSpPr>
          <p:spPr>
            <a:xfrm>
              <a:off x="7444262" y="166673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8" name="pt568"/>
            <p:cNvSpPr/>
            <p:nvPr/>
          </p:nvSpPr>
          <p:spPr>
            <a:xfrm>
              <a:off x="7266829" y="287190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9" name="pt569"/>
            <p:cNvSpPr/>
            <p:nvPr/>
          </p:nvSpPr>
          <p:spPr>
            <a:xfrm>
              <a:off x="6971107" y="287190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0" name="pt570"/>
            <p:cNvSpPr/>
            <p:nvPr/>
          </p:nvSpPr>
          <p:spPr>
            <a:xfrm>
              <a:off x="6971107" y="287190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1" name="pt571"/>
            <p:cNvSpPr/>
            <p:nvPr/>
          </p:nvSpPr>
          <p:spPr>
            <a:xfrm>
              <a:off x="7503407" y="177629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2" name="pt572"/>
            <p:cNvSpPr/>
            <p:nvPr/>
          </p:nvSpPr>
          <p:spPr>
            <a:xfrm>
              <a:off x="7385118" y="177629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3" name="pt573"/>
            <p:cNvSpPr/>
            <p:nvPr/>
          </p:nvSpPr>
          <p:spPr>
            <a:xfrm>
              <a:off x="7444262" y="177629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4" name="pt574"/>
            <p:cNvSpPr/>
            <p:nvPr/>
          </p:nvSpPr>
          <p:spPr>
            <a:xfrm>
              <a:off x="7030251" y="199541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5" name="pt575"/>
            <p:cNvSpPr/>
            <p:nvPr/>
          </p:nvSpPr>
          <p:spPr>
            <a:xfrm>
              <a:off x="7325973" y="199541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6" name="pt576"/>
            <p:cNvSpPr/>
            <p:nvPr/>
          </p:nvSpPr>
          <p:spPr>
            <a:xfrm>
              <a:off x="7325973" y="199541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7" name="tx577"/>
            <p:cNvSpPr/>
            <p:nvPr/>
          </p:nvSpPr>
          <p:spPr>
            <a:xfrm>
              <a:off x="1403928" y="5712721"/>
              <a:ext cx="28584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CAR*</a:t>
              </a:r>
            </a:p>
          </p:txBody>
        </p:sp>
        <p:sp>
          <p:nvSpPr>
            <p:cNvPr id="578" name="tx578"/>
            <p:cNvSpPr/>
            <p:nvPr/>
          </p:nvSpPr>
          <p:spPr>
            <a:xfrm>
              <a:off x="1016497" y="5603161"/>
              <a:ext cx="67327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Madagascar*</a:t>
              </a:r>
            </a:p>
          </p:txBody>
        </p:sp>
        <p:sp>
          <p:nvSpPr>
            <p:cNvPr id="579" name="tx579"/>
            <p:cNvSpPr/>
            <p:nvPr/>
          </p:nvSpPr>
          <p:spPr>
            <a:xfrm>
              <a:off x="1352996" y="5493600"/>
              <a:ext cx="33677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Benin*</a:t>
              </a:r>
            </a:p>
          </p:txBody>
        </p:sp>
        <p:sp>
          <p:nvSpPr>
            <p:cNvPr id="580" name="tx580"/>
            <p:cNvSpPr/>
            <p:nvPr/>
          </p:nvSpPr>
          <p:spPr>
            <a:xfrm>
              <a:off x="1397619" y="5384040"/>
              <a:ext cx="29215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DRC*</a:t>
              </a:r>
            </a:p>
          </p:txBody>
        </p:sp>
        <p:sp>
          <p:nvSpPr>
            <p:cNvPr id="581" name="tx581"/>
            <p:cNvSpPr/>
            <p:nvPr/>
          </p:nvSpPr>
          <p:spPr>
            <a:xfrm>
              <a:off x="1283228" y="5274480"/>
              <a:ext cx="40654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Nigeria*</a:t>
              </a:r>
            </a:p>
          </p:txBody>
        </p:sp>
        <p:sp>
          <p:nvSpPr>
            <p:cNvPr id="582" name="tx582"/>
            <p:cNvSpPr/>
            <p:nvPr/>
          </p:nvSpPr>
          <p:spPr>
            <a:xfrm>
              <a:off x="1346687" y="5164920"/>
              <a:ext cx="34308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Gabon</a:t>
              </a:r>
            </a:p>
          </p:txBody>
        </p:sp>
        <p:sp>
          <p:nvSpPr>
            <p:cNvPr id="583" name="tx583"/>
            <p:cNvSpPr/>
            <p:nvPr/>
          </p:nvSpPr>
          <p:spPr>
            <a:xfrm>
              <a:off x="1003787" y="5055359"/>
              <a:ext cx="2414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Cote</a:t>
              </a:r>
            </a:p>
          </p:txBody>
        </p:sp>
        <p:sp>
          <p:nvSpPr>
            <p:cNvPr id="584" name="tx584"/>
            <p:cNvSpPr/>
            <p:nvPr/>
          </p:nvSpPr>
          <p:spPr>
            <a:xfrm>
              <a:off x="1276918" y="5055359"/>
              <a:ext cx="41285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d’Ivoire*</a:t>
              </a:r>
            </a:p>
          </p:txBody>
        </p:sp>
        <p:sp>
          <p:nvSpPr>
            <p:cNvPr id="585" name="tx585"/>
            <p:cNvSpPr/>
            <p:nvPr/>
          </p:nvSpPr>
          <p:spPr>
            <a:xfrm>
              <a:off x="1276827" y="4945799"/>
              <a:ext cx="41294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Guinea*</a:t>
              </a:r>
            </a:p>
          </p:txBody>
        </p:sp>
        <p:sp>
          <p:nvSpPr>
            <p:cNvPr id="586" name="tx586"/>
            <p:cNvSpPr/>
            <p:nvPr/>
          </p:nvSpPr>
          <p:spPr>
            <a:xfrm>
              <a:off x="774913" y="4836239"/>
              <a:ext cx="51462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Equatorial</a:t>
              </a:r>
            </a:p>
          </p:txBody>
        </p:sp>
        <p:sp>
          <p:nvSpPr>
            <p:cNvPr id="587" name="tx587"/>
            <p:cNvSpPr/>
            <p:nvPr/>
          </p:nvSpPr>
          <p:spPr>
            <a:xfrm>
              <a:off x="1321267" y="4836239"/>
              <a:ext cx="3685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Guinea</a:t>
              </a:r>
            </a:p>
          </p:txBody>
        </p:sp>
        <p:sp>
          <p:nvSpPr>
            <p:cNvPr id="588" name="tx588"/>
            <p:cNvSpPr/>
            <p:nvPr/>
          </p:nvSpPr>
          <p:spPr>
            <a:xfrm>
              <a:off x="991077" y="4726679"/>
              <a:ext cx="69869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Mozambique*</a:t>
              </a:r>
            </a:p>
          </p:txBody>
        </p:sp>
        <p:sp>
          <p:nvSpPr>
            <p:cNvPr id="589" name="tx589"/>
            <p:cNvSpPr/>
            <p:nvPr/>
          </p:nvSpPr>
          <p:spPr>
            <a:xfrm>
              <a:off x="1067246" y="4617118"/>
              <a:ext cx="29864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South</a:t>
              </a:r>
            </a:p>
          </p:txBody>
        </p:sp>
        <p:sp>
          <p:nvSpPr>
            <p:cNvPr id="590" name="tx590"/>
            <p:cNvSpPr/>
            <p:nvPr/>
          </p:nvSpPr>
          <p:spPr>
            <a:xfrm>
              <a:off x="1397619" y="4617118"/>
              <a:ext cx="29215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Africa</a:t>
              </a:r>
            </a:p>
          </p:txBody>
        </p:sp>
        <p:sp>
          <p:nvSpPr>
            <p:cNvPr id="591" name="tx591"/>
            <p:cNvSpPr/>
            <p:nvPr/>
          </p:nvSpPr>
          <p:spPr>
            <a:xfrm>
              <a:off x="1435749" y="4507558"/>
              <a:ext cx="25402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Mali*</a:t>
              </a:r>
            </a:p>
          </p:txBody>
        </p:sp>
        <p:sp>
          <p:nvSpPr>
            <p:cNvPr id="592" name="tx592"/>
            <p:cNvSpPr/>
            <p:nvPr/>
          </p:nvSpPr>
          <p:spPr>
            <a:xfrm>
              <a:off x="1372107" y="4397998"/>
              <a:ext cx="31766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Chad*</a:t>
              </a:r>
            </a:p>
          </p:txBody>
        </p:sp>
        <p:sp>
          <p:nvSpPr>
            <p:cNvPr id="593" name="tx593"/>
            <p:cNvSpPr/>
            <p:nvPr/>
          </p:nvSpPr>
          <p:spPr>
            <a:xfrm>
              <a:off x="895705" y="4288438"/>
              <a:ext cx="79406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Guinea-Bissau*</a:t>
              </a:r>
            </a:p>
          </p:txBody>
        </p:sp>
        <p:sp>
          <p:nvSpPr>
            <p:cNvPr id="594" name="tx594"/>
            <p:cNvSpPr/>
            <p:nvPr/>
          </p:nvSpPr>
          <p:spPr>
            <a:xfrm>
              <a:off x="1181729" y="4178877"/>
              <a:ext cx="50804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Comoros*</a:t>
              </a:r>
            </a:p>
          </p:txBody>
        </p:sp>
        <p:sp>
          <p:nvSpPr>
            <p:cNvPr id="595" name="tx595"/>
            <p:cNvSpPr/>
            <p:nvPr/>
          </p:nvSpPr>
          <p:spPr>
            <a:xfrm>
              <a:off x="1333885" y="4069317"/>
              <a:ext cx="35588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Angola</a:t>
              </a:r>
            </a:p>
          </p:txBody>
        </p:sp>
        <p:sp>
          <p:nvSpPr>
            <p:cNvPr id="596" name="tx596"/>
            <p:cNvSpPr/>
            <p:nvPr/>
          </p:nvSpPr>
          <p:spPr>
            <a:xfrm>
              <a:off x="984493" y="3959757"/>
              <a:ext cx="29864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South</a:t>
              </a:r>
            </a:p>
          </p:txBody>
        </p:sp>
        <p:sp>
          <p:nvSpPr>
            <p:cNvPr id="597" name="tx597"/>
            <p:cNvSpPr/>
            <p:nvPr/>
          </p:nvSpPr>
          <p:spPr>
            <a:xfrm>
              <a:off x="1314866" y="3959757"/>
              <a:ext cx="3749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Sudan*</a:t>
              </a:r>
            </a:p>
          </p:txBody>
        </p:sp>
        <p:sp>
          <p:nvSpPr>
            <p:cNvPr id="598" name="tx598"/>
            <p:cNvSpPr/>
            <p:nvPr/>
          </p:nvSpPr>
          <p:spPr>
            <a:xfrm>
              <a:off x="1111778" y="3850197"/>
              <a:ext cx="57799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Cameroon*</a:t>
              </a:r>
            </a:p>
          </p:txBody>
        </p:sp>
        <p:sp>
          <p:nvSpPr>
            <p:cNvPr id="599" name="tx599"/>
            <p:cNvSpPr/>
            <p:nvPr/>
          </p:nvSpPr>
          <p:spPr>
            <a:xfrm>
              <a:off x="1232295" y="3740636"/>
              <a:ext cx="45747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Ethiopia*</a:t>
              </a:r>
            </a:p>
          </p:txBody>
        </p:sp>
        <p:sp>
          <p:nvSpPr>
            <p:cNvPr id="600" name="tx600"/>
            <p:cNvSpPr/>
            <p:nvPr/>
          </p:nvSpPr>
          <p:spPr>
            <a:xfrm>
              <a:off x="1245189" y="3631076"/>
              <a:ext cx="44458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Gambia*</a:t>
              </a:r>
            </a:p>
          </p:txBody>
        </p:sp>
        <p:sp>
          <p:nvSpPr>
            <p:cNvPr id="601" name="tx601"/>
            <p:cNvSpPr/>
            <p:nvPr/>
          </p:nvSpPr>
          <p:spPr>
            <a:xfrm>
              <a:off x="1283136" y="3521516"/>
              <a:ext cx="40663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Lesotho</a:t>
              </a:r>
            </a:p>
          </p:txBody>
        </p:sp>
        <p:sp>
          <p:nvSpPr>
            <p:cNvPr id="602" name="tx602"/>
            <p:cNvSpPr/>
            <p:nvPr/>
          </p:nvSpPr>
          <p:spPr>
            <a:xfrm>
              <a:off x="1321267" y="3411956"/>
              <a:ext cx="3685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Kenya*</a:t>
              </a:r>
            </a:p>
          </p:txBody>
        </p:sp>
        <p:sp>
          <p:nvSpPr>
            <p:cNvPr id="603" name="tx603"/>
            <p:cNvSpPr/>
            <p:nvPr/>
          </p:nvSpPr>
          <p:spPr>
            <a:xfrm>
              <a:off x="1397528" y="3302395"/>
              <a:ext cx="29224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Togo*</a:t>
              </a:r>
            </a:p>
          </p:txBody>
        </p:sp>
        <p:sp>
          <p:nvSpPr>
            <p:cNvPr id="604" name="tx604"/>
            <p:cNvSpPr/>
            <p:nvPr/>
          </p:nvSpPr>
          <p:spPr>
            <a:xfrm>
              <a:off x="1372199" y="3192835"/>
              <a:ext cx="31757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Niger*</a:t>
              </a:r>
            </a:p>
          </p:txBody>
        </p:sp>
        <p:sp>
          <p:nvSpPr>
            <p:cNvPr id="605" name="tx605"/>
            <p:cNvSpPr/>
            <p:nvPr/>
          </p:nvSpPr>
          <p:spPr>
            <a:xfrm>
              <a:off x="1346687" y="3083275"/>
              <a:ext cx="34308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Liberia</a:t>
              </a:r>
            </a:p>
          </p:txBody>
        </p:sp>
        <p:sp>
          <p:nvSpPr>
            <p:cNvPr id="606" name="tx606"/>
            <p:cNvSpPr/>
            <p:nvPr/>
          </p:nvSpPr>
          <p:spPr>
            <a:xfrm>
              <a:off x="1187856" y="2973715"/>
              <a:ext cx="50191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Botswana</a:t>
              </a:r>
            </a:p>
          </p:txBody>
        </p:sp>
        <p:sp>
          <p:nvSpPr>
            <p:cNvPr id="607" name="tx607"/>
            <p:cNvSpPr/>
            <p:nvPr/>
          </p:nvSpPr>
          <p:spPr>
            <a:xfrm>
              <a:off x="1187856" y="2864154"/>
              <a:ext cx="50191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Tanzania*</a:t>
              </a:r>
            </a:p>
          </p:txBody>
        </p:sp>
        <p:sp>
          <p:nvSpPr>
            <p:cNvPr id="608" name="tx608"/>
            <p:cNvSpPr/>
            <p:nvPr/>
          </p:nvSpPr>
          <p:spPr>
            <a:xfrm>
              <a:off x="1270517" y="2754594"/>
              <a:ext cx="4192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Namibia</a:t>
              </a:r>
            </a:p>
          </p:txBody>
        </p:sp>
        <p:sp>
          <p:nvSpPr>
            <p:cNvPr id="609" name="tx609"/>
            <p:cNvSpPr/>
            <p:nvPr/>
          </p:nvSpPr>
          <p:spPr>
            <a:xfrm>
              <a:off x="1352996" y="2645034"/>
              <a:ext cx="33677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Congo</a:t>
              </a:r>
            </a:p>
          </p:txBody>
        </p:sp>
        <p:sp>
          <p:nvSpPr>
            <p:cNvPr id="610" name="tx610"/>
            <p:cNvSpPr/>
            <p:nvPr/>
          </p:nvSpPr>
          <p:spPr>
            <a:xfrm>
              <a:off x="1251406" y="2535474"/>
              <a:ext cx="43836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Burundi*</a:t>
              </a:r>
            </a:p>
          </p:txBody>
        </p:sp>
        <p:sp>
          <p:nvSpPr>
            <p:cNvPr id="611" name="tx611"/>
            <p:cNvSpPr/>
            <p:nvPr/>
          </p:nvSpPr>
          <p:spPr>
            <a:xfrm>
              <a:off x="508182" y="2425913"/>
              <a:ext cx="20336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Sao</a:t>
              </a:r>
            </a:p>
          </p:txBody>
        </p:sp>
        <p:sp>
          <p:nvSpPr>
            <p:cNvPr id="612" name="tx612"/>
            <p:cNvSpPr/>
            <p:nvPr/>
          </p:nvSpPr>
          <p:spPr>
            <a:xfrm>
              <a:off x="743274" y="2425913"/>
              <a:ext cx="27944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Tome</a:t>
              </a:r>
            </a:p>
          </p:txBody>
        </p:sp>
        <p:sp>
          <p:nvSpPr>
            <p:cNvPr id="613" name="tx613"/>
            <p:cNvSpPr/>
            <p:nvPr/>
          </p:nvSpPr>
          <p:spPr>
            <a:xfrm>
              <a:off x="1054445" y="2425913"/>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and</a:t>
              </a:r>
            </a:p>
          </p:txBody>
        </p:sp>
        <p:sp>
          <p:nvSpPr>
            <p:cNvPr id="614" name="tx614"/>
            <p:cNvSpPr/>
            <p:nvPr/>
          </p:nvSpPr>
          <p:spPr>
            <a:xfrm>
              <a:off x="1276827" y="2425913"/>
              <a:ext cx="41294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Principe</a:t>
              </a:r>
            </a:p>
          </p:txBody>
        </p:sp>
        <p:sp>
          <p:nvSpPr>
            <p:cNvPr id="615" name="tx615"/>
            <p:cNvSpPr/>
            <p:nvPr/>
          </p:nvSpPr>
          <p:spPr>
            <a:xfrm>
              <a:off x="1334068" y="2316353"/>
              <a:ext cx="3557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Malawi</a:t>
              </a:r>
            </a:p>
          </p:txBody>
        </p:sp>
        <p:sp>
          <p:nvSpPr>
            <p:cNvPr id="616" name="tx616"/>
            <p:cNvSpPr/>
            <p:nvPr/>
          </p:nvSpPr>
          <p:spPr>
            <a:xfrm>
              <a:off x="1264117" y="2206793"/>
              <a:ext cx="4256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Eswatini</a:t>
              </a:r>
            </a:p>
          </p:txBody>
        </p:sp>
        <p:sp>
          <p:nvSpPr>
            <p:cNvPr id="617" name="tx617"/>
            <p:cNvSpPr/>
            <p:nvPr/>
          </p:nvSpPr>
          <p:spPr>
            <a:xfrm>
              <a:off x="971966" y="2097233"/>
              <a:ext cx="38752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Burkina</a:t>
              </a:r>
            </a:p>
          </p:txBody>
        </p:sp>
        <p:sp>
          <p:nvSpPr>
            <p:cNvPr id="618" name="tx618"/>
            <p:cNvSpPr/>
            <p:nvPr/>
          </p:nvSpPr>
          <p:spPr>
            <a:xfrm>
              <a:off x="1391218" y="2097233"/>
              <a:ext cx="29855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Faso*</a:t>
              </a:r>
            </a:p>
          </p:txBody>
        </p:sp>
        <p:sp>
          <p:nvSpPr>
            <p:cNvPr id="619" name="tx619"/>
            <p:cNvSpPr/>
            <p:nvPr/>
          </p:nvSpPr>
          <p:spPr>
            <a:xfrm>
              <a:off x="1162527" y="1987672"/>
              <a:ext cx="52724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Zimbabwe</a:t>
              </a:r>
            </a:p>
          </p:txBody>
        </p:sp>
        <p:sp>
          <p:nvSpPr>
            <p:cNvPr id="620" name="tx620"/>
            <p:cNvSpPr/>
            <p:nvPr/>
          </p:nvSpPr>
          <p:spPr>
            <a:xfrm>
              <a:off x="1035425" y="1878112"/>
              <a:ext cx="30486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Sierra</a:t>
              </a:r>
            </a:p>
          </p:txBody>
        </p:sp>
        <p:sp>
          <p:nvSpPr>
            <p:cNvPr id="621" name="tx621"/>
            <p:cNvSpPr/>
            <p:nvPr/>
          </p:nvSpPr>
          <p:spPr>
            <a:xfrm>
              <a:off x="1372016" y="1878112"/>
              <a:ext cx="31775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Leone</a:t>
              </a:r>
            </a:p>
          </p:txBody>
        </p:sp>
        <p:sp>
          <p:nvSpPr>
            <p:cNvPr id="622" name="tx622"/>
            <p:cNvSpPr/>
            <p:nvPr/>
          </p:nvSpPr>
          <p:spPr>
            <a:xfrm>
              <a:off x="1264208" y="1768552"/>
              <a:ext cx="42556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Zambia*</a:t>
              </a:r>
            </a:p>
          </p:txBody>
        </p:sp>
        <p:sp>
          <p:nvSpPr>
            <p:cNvPr id="623" name="tx623"/>
            <p:cNvSpPr/>
            <p:nvPr/>
          </p:nvSpPr>
          <p:spPr>
            <a:xfrm>
              <a:off x="1289445" y="1658992"/>
              <a:ext cx="40032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Uganda</a:t>
              </a:r>
            </a:p>
          </p:txBody>
        </p:sp>
        <p:sp>
          <p:nvSpPr>
            <p:cNvPr id="624" name="tx624"/>
            <p:cNvSpPr/>
            <p:nvPr/>
          </p:nvSpPr>
          <p:spPr>
            <a:xfrm>
              <a:off x="1270335" y="1549431"/>
              <a:ext cx="419435"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Senegal</a:t>
              </a:r>
            </a:p>
          </p:txBody>
        </p:sp>
        <p:sp>
          <p:nvSpPr>
            <p:cNvPr id="625" name="tx625"/>
            <p:cNvSpPr/>
            <p:nvPr/>
          </p:nvSpPr>
          <p:spPr>
            <a:xfrm>
              <a:off x="1270426" y="1439871"/>
              <a:ext cx="41934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Rwanda</a:t>
              </a:r>
            </a:p>
          </p:txBody>
        </p:sp>
        <p:sp>
          <p:nvSpPr>
            <p:cNvPr id="626" name="tx626"/>
            <p:cNvSpPr/>
            <p:nvPr/>
          </p:nvSpPr>
          <p:spPr>
            <a:xfrm>
              <a:off x="1111778" y="1330311"/>
              <a:ext cx="57799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Mauritania*</a:t>
              </a:r>
            </a:p>
          </p:txBody>
        </p:sp>
        <p:sp>
          <p:nvSpPr>
            <p:cNvPr id="627" name="tx627"/>
            <p:cNvSpPr/>
            <p:nvPr/>
          </p:nvSpPr>
          <p:spPr>
            <a:xfrm>
              <a:off x="1346687" y="1220751"/>
              <a:ext cx="34308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Ghana</a:t>
              </a:r>
            </a:p>
          </p:txBody>
        </p:sp>
        <p:sp>
          <p:nvSpPr>
            <p:cNvPr id="628" name="tx628"/>
            <p:cNvSpPr/>
            <p:nvPr/>
          </p:nvSpPr>
          <p:spPr>
            <a:xfrm>
              <a:off x="1353179" y="1111190"/>
              <a:ext cx="3365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Eritrea</a:t>
              </a:r>
            </a:p>
          </p:txBody>
        </p:sp>
        <p:sp>
          <p:nvSpPr>
            <p:cNvPr id="629" name="tx629"/>
            <p:cNvSpPr/>
            <p:nvPr/>
          </p:nvSpPr>
          <p:spPr>
            <a:xfrm>
              <a:off x="1086174" y="1001630"/>
              <a:ext cx="27322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Cabo</a:t>
              </a:r>
            </a:p>
          </p:txBody>
        </p:sp>
        <p:sp>
          <p:nvSpPr>
            <p:cNvPr id="630" name="tx630"/>
            <p:cNvSpPr/>
            <p:nvPr/>
          </p:nvSpPr>
          <p:spPr>
            <a:xfrm>
              <a:off x="1391127" y="1001630"/>
              <a:ext cx="29864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Verde</a:t>
              </a:r>
            </a:p>
          </p:txBody>
        </p:sp>
        <p:sp>
          <p:nvSpPr>
            <p:cNvPr id="631" name="tx631"/>
            <p:cNvSpPr/>
            <p:nvPr/>
          </p:nvSpPr>
          <p:spPr>
            <a:xfrm>
              <a:off x="1333977" y="892070"/>
              <a:ext cx="35579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Algeria</a:t>
              </a:r>
            </a:p>
          </p:txBody>
        </p:sp>
        <p:sp>
          <p:nvSpPr>
            <p:cNvPr id="632" name="tx632"/>
            <p:cNvSpPr/>
            <p:nvPr/>
          </p:nvSpPr>
          <p:spPr>
            <a:xfrm>
              <a:off x="1226169" y="782510"/>
              <a:ext cx="46360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Mauritius</a:t>
              </a:r>
            </a:p>
          </p:txBody>
        </p:sp>
        <p:sp>
          <p:nvSpPr>
            <p:cNvPr id="633" name="tx633"/>
            <p:cNvSpPr/>
            <p:nvPr/>
          </p:nvSpPr>
          <p:spPr>
            <a:xfrm>
              <a:off x="1137015" y="672949"/>
              <a:ext cx="55275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Seychelles</a:t>
              </a:r>
            </a:p>
          </p:txBody>
        </p:sp>
        <p:sp>
          <p:nvSpPr>
            <p:cNvPr id="634" name="tx634"/>
            <p:cNvSpPr/>
            <p:nvPr/>
          </p:nvSpPr>
          <p:spPr>
            <a:xfrm>
              <a:off x="2017033" y="5893985"/>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635" name="tx635"/>
            <p:cNvSpPr/>
            <p:nvPr/>
          </p:nvSpPr>
          <p:spPr>
            <a:xfrm>
              <a:off x="3464555"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636" name="tx636"/>
            <p:cNvSpPr/>
            <p:nvPr/>
          </p:nvSpPr>
          <p:spPr>
            <a:xfrm>
              <a:off x="4943167"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637" name="tx637"/>
            <p:cNvSpPr/>
            <p:nvPr/>
          </p:nvSpPr>
          <p:spPr>
            <a:xfrm>
              <a:off x="6421779"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638" name="tx638"/>
            <p:cNvSpPr/>
            <p:nvPr/>
          </p:nvSpPr>
          <p:spPr>
            <a:xfrm>
              <a:off x="7869301" y="5893985"/>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639" name="tx639"/>
            <p:cNvSpPr/>
            <p:nvPr/>
          </p:nvSpPr>
          <p:spPr>
            <a:xfrm>
              <a:off x="4574298" y="6032290"/>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640" name="pt640"/>
            <p:cNvSpPr/>
            <p:nvPr/>
          </p:nvSpPr>
          <p:spPr>
            <a:xfrm>
              <a:off x="8531636" y="2981125"/>
              <a:ext cx="90303" cy="90303"/>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641" name="pt641"/>
            <p:cNvSpPr/>
            <p:nvPr/>
          </p:nvSpPr>
          <p:spPr>
            <a:xfrm>
              <a:off x="8531636" y="3200581"/>
              <a:ext cx="90303" cy="90303"/>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642" name="pt642"/>
            <p:cNvSpPr/>
            <p:nvPr/>
          </p:nvSpPr>
          <p:spPr>
            <a:xfrm>
              <a:off x="8531636" y="3420037"/>
              <a:ext cx="90303" cy="90303"/>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643" name="tx643"/>
            <p:cNvSpPr/>
            <p:nvPr/>
          </p:nvSpPr>
          <p:spPr>
            <a:xfrm>
              <a:off x="8756105" y="298627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2019</a:t>
              </a:r>
            </a:p>
          </p:txBody>
        </p:sp>
        <p:sp>
          <p:nvSpPr>
            <p:cNvPr id="644" name="tx644"/>
            <p:cNvSpPr/>
            <p:nvPr/>
          </p:nvSpPr>
          <p:spPr>
            <a:xfrm>
              <a:off x="8756105" y="3205728"/>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2024</a:t>
              </a:r>
            </a:p>
          </p:txBody>
        </p:sp>
        <p:sp>
          <p:nvSpPr>
            <p:cNvPr id="645" name="tx645"/>
            <p:cNvSpPr/>
            <p:nvPr/>
          </p:nvSpPr>
          <p:spPr>
            <a:xfrm>
              <a:off x="8756105" y="342518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646" name="tx646"/>
            <p:cNvSpPr/>
            <p:nvPr/>
          </p:nvSpPr>
          <p:spPr>
            <a:xfrm>
              <a:off x="1752400" y="435349"/>
              <a:ext cx="3367826"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MCV1 coverage, by country, AFR, 2019-2025</a:t>
              </a:r>
            </a:p>
          </p:txBody>
        </p:sp>
        <p:sp>
          <p:nvSpPr>
            <p:cNvPr id="647" name="tx647"/>
            <p:cNvSpPr/>
            <p:nvPr/>
          </p:nvSpPr>
          <p:spPr>
            <a:xfrm>
              <a:off x="4096309" y="62313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648" name="tx648"/>
            <p:cNvSpPr/>
            <p:nvPr/>
          </p:nvSpPr>
          <p:spPr>
            <a:xfrm>
              <a:off x="2226544" y="6352059"/>
              <a:ext cx="60317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 grey bar spans vaccine coverage across all years 2019-2025 and the dots represent coverage in specific years.</a:t>
              </a:r>
            </a:p>
          </p:txBody>
        </p:sp>
        <p:sp>
          <p:nvSpPr>
            <p:cNvPr id="649" name="tx649"/>
            <p:cNvSpPr/>
            <p:nvPr/>
          </p:nvSpPr>
          <p:spPr>
            <a:xfrm>
              <a:off x="552461" y="6472760"/>
              <a:ext cx="7705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Countries are arranged by high to low coverage in 2025 and coloured based on if coverage is lower (red), the same as (blue) or higher (green) than in 2019.</a:t>
              </a:r>
            </a:p>
          </p:txBody>
        </p:sp>
        <p:sp>
          <p:nvSpPr>
            <p:cNvPr id="650" name="tx650"/>
            <p:cNvSpPr/>
            <p:nvPr/>
          </p:nvSpPr>
          <p:spPr>
            <a:xfrm>
              <a:off x="468702" y="6593460"/>
              <a:ext cx="77895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An asterisk (*) indicates countries aiming to catch-up children missed since 2019 through a Big Catch-up Plan, supported by financing from The Gavi Alliance.</a:t>
              </a:r>
            </a:p>
          </p:txBody>
        </p:sp>
      </p:grpSp>
      <p:sp>
        <p:nvSpPr>
          <p:cNvPr id="65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range of MCV1 coverage across years 2019 to 2025 (grey bars), and coverage in specific years (dots), by country. The chart can be used for assessing recovery to pre-pandemic levels and progress beyond 2019.
In 2024, 24 (out of 47) countries had lower coverage than in 2019.
In 2025, 15 countries had lower MCV1 coverage than in 2024.
In 2025, 25 countries had lower coverage than in 2019.</a:t>
            </a: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1298448"/>
            <a:ext cx="8869680" cy="54864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MCV1 coverage in countries in AFR from lowest to highest coverage, and the rank of the top 10 countries with the most unvaccinated children, based on absolute numbers.
In 2025, MCV1 coverage ranged from 44% in CAR to 98% in Seychelles.
13 out of 47 (28%) countries had coverage of at least 90%.
Nigeria had MCV1 coverage of 56% and the highest absolute number of unvaccinated children in the region, followed by DRC.
Large cohort countries may have high numbers of unvaccinated children despite high vaccine coverage. It is advantageous to look at both coverage and absolute numbers of unvaccinated children to ensure vulnerable countries with small birth cohorts are not missed.</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CAR, Madagascar, and Benin had the lowest MCV1 coverage, while Nigeria and DRC had the highest number of unvaccinated children, highlighting the need to consider both coverage and absolute numbers to identify all vulnerable populations.</a:t>
            </a:r>
          </a:p>
        </p:txBody>
      </p:sp>
      <p:grpSp xmlns:pic="http://schemas.openxmlformats.org/drawingml/2006/picture">
        <p:nvGrpSpPr>
          <p:cNvPr id="5" name=""/>
          <p:cNvGrpSpPr/>
          <p:nvPr/>
        </p:nvGrpSpPr>
        <p:grpSpPr>
          <a:xfrm>
            <a:off x="292608" y="1005840"/>
            <a:ext cx="8595360" cy="28575"/>
            <a:chOff x="292608" y="1005840"/>
            <a:chExt cx="8595360" cy="28575"/>
          </a:xfrm>
        </p:grpSpPr>
        <p:sp>
          <p:nvSpPr>
            <p:cNvPr id="6"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7"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g4"/>
            <p:cNvSpPr/>
            <p:nvPr/>
          </p:nvSpPr>
          <p:spPr>
            <a:xfrm>
              <a:off x="2422862" y="2227944"/>
              <a:ext cx="1718832" cy="2013129"/>
            </a:xfrm>
            <a:custGeom>
              <a:avLst/>
              <a:pathLst>
                <a:path w="1718832" h="2013129">
                  <a:moveTo>
                    <a:pt x="439043" y="1795132"/>
                  </a:moveTo>
                  <a:lnTo>
                    <a:pt x="498776" y="1805513"/>
                  </a:lnTo>
                  <a:lnTo>
                    <a:pt x="558510" y="1815894"/>
                  </a:lnTo>
                  <a:lnTo>
                    <a:pt x="618244" y="1826275"/>
                  </a:lnTo>
                  <a:lnTo>
                    <a:pt x="677978" y="1836656"/>
                  </a:lnTo>
                  <a:lnTo>
                    <a:pt x="737711" y="1847036"/>
                  </a:lnTo>
                  <a:lnTo>
                    <a:pt x="797445" y="1857417"/>
                  </a:lnTo>
                  <a:lnTo>
                    <a:pt x="857179" y="1867798"/>
                  </a:lnTo>
                  <a:lnTo>
                    <a:pt x="916913" y="1878179"/>
                  </a:lnTo>
                  <a:lnTo>
                    <a:pt x="976647" y="1888560"/>
                  </a:lnTo>
                  <a:lnTo>
                    <a:pt x="1036380" y="1898940"/>
                  </a:lnTo>
                  <a:lnTo>
                    <a:pt x="1096114" y="1909321"/>
                  </a:lnTo>
                  <a:lnTo>
                    <a:pt x="1155848" y="1919702"/>
                  </a:lnTo>
                  <a:lnTo>
                    <a:pt x="1215582" y="1930083"/>
                  </a:lnTo>
                  <a:lnTo>
                    <a:pt x="1275315" y="1940464"/>
                  </a:lnTo>
                  <a:lnTo>
                    <a:pt x="1335049" y="1950844"/>
                  </a:lnTo>
                  <a:lnTo>
                    <a:pt x="1394783" y="1961225"/>
                  </a:lnTo>
                  <a:lnTo>
                    <a:pt x="1454517" y="1971606"/>
                  </a:lnTo>
                  <a:lnTo>
                    <a:pt x="1514250" y="1981987"/>
                  </a:lnTo>
                  <a:lnTo>
                    <a:pt x="1573984" y="1992368"/>
                  </a:lnTo>
                  <a:lnTo>
                    <a:pt x="1633718" y="2002748"/>
                  </a:lnTo>
                  <a:lnTo>
                    <a:pt x="1693452" y="2013129"/>
                  </a:lnTo>
                  <a:lnTo>
                    <a:pt x="1702518" y="1955097"/>
                  </a:lnTo>
                  <a:lnTo>
                    <a:pt x="1709597" y="1896789"/>
                  </a:lnTo>
                  <a:lnTo>
                    <a:pt x="1714679" y="1838273"/>
                  </a:lnTo>
                  <a:lnTo>
                    <a:pt x="1717758" y="1779618"/>
                  </a:lnTo>
                  <a:lnTo>
                    <a:pt x="1718832" y="1720891"/>
                  </a:lnTo>
                  <a:lnTo>
                    <a:pt x="1717899" y="1662162"/>
                  </a:lnTo>
                  <a:lnTo>
                    <a:pt x="1714960" y="1603500"/>
                  </a:lnTo>
                  <a:lnTo>
                    <a:pt x="1710018" y="1544972"/>
                  </a:lnTo>
                  <a:lnTo>
                    <a:pt x="1703079" y="1486647"/>
                  </a:lnTo>
                  <a:lnTo>
                    <a:pt x="1694152" y="1428593"/>
                  </a:lnTo>
                  <a:lnTo>
                    <a:pt x="1683246" y="1370879"/>
                  </a:lnTo>
                  <a:lnTo>
                    <a:pt x="1670374" y="1313570"/>
                  </a:lnTo>
                  <a:lnTo>
                    <a:pt x="1655552" y="1256735"/>
                  </a:lnTo>
                  <a:lnTo>
                    <a:pt x="1638797" y="1200439"/>
                  </a:lnTo>
                  <a:lnTo>
                    <a:pt x="1620128" y="1144749"/>
                  </a:lnTo>
                  <a:lnTo>
                    <a:pt x="1599567" y="1089729"/>
                  </a:lnTo>
                  <a:lnTo>
                    <a:pt x="1577139" y="1035443"/>
                  </a:lnTo>
                  <a:lnTo>
                    <a:pt x="1552869" y="981956"/>
                  </a:lnTo>
                  <a:lnTo>
                    <a:pt x="1526785" y="929329"/>
                  </a:lnTo>
                  <a:lnTo>
                    <a:pt x="1498918" y="877624"/>
                  </a:lnTo>
                  <a:lnTo>
                    <a:pt x="1469301" y="826902"/>
                  </a:lnTo>
                  <a:lnTo>
                    <a:pt x="1437969" y="777221"/>
                  </a:lnTo>
                  <a:lnTo>
                    <a:pt x="1404957" y="728639"/>
                  </a:lnTo>
                  <a:lnTo>
                    <a:pt x="1370305" y="681214"/>
                  </a:lnTo>
                  <a:lnTo>
                    <a:pt x="1334052" y="635001"/>
                  </a:lnTo>
                  <a:lnTo>
                    <a:pt x="1296242" y="590053"/>
                  </a:lnTo>
                  <a:lnTo>
                    <a:pt x="1256918" y="546423"/>
                  </a:lnTo>
                  <a:lnTo>
                    <a:pt x="1216126" y="504162"/>
                  </a:lnTo>
                  <a:lnTo>
                    <a:pt x="1173914" y="463320"/>
                  </a:lnTo>
                  <a:lnTo>
                    <a:pt x="1130331" y="423944"/>
                  </a:lnTo>
                  <a:lnTo>
                    <a:pt x="1085429" y="386079"/>
                  </a:lnTo>
                  <a:lnTo>
                    <a:pt x="1039259" y="349772"/>
                  </a:lnTo>
                  <a:lnTo>
                    <a:pt x="991875" y="315062"/>
                  </a:lnTo>
                  <a:lnTo>
                    <a:pt x="943333" y="281992"/>
                  </a:lnTo>
                  <a:lnTo>
                    <a:pt x="893690" y="250600"/>
                  </a:lnTo>
                  <a:lnTo>
                    <a:pt x="843002" y="220923"/>
                  </a:lnTo>
                  <a:lnTo>
                    <a:pt x="791331" y="192994"/>
                  </a:lnTo>
                  <a:lnTo>
                    <a:pt x="738735" y="166848"/>
                  </a:lnTo>
                  <a:lnTo>
                    <a:pt x="685277" y="142513"/>
                  </a:lnTo>
                  <a:lnTo>
                    <a:pt x="631019" y="120020"/>
                  </a:lnTo>
                  <a:lnTo>
                    <a:pt x="576023" y="99393"/>
                  </a:lnTo>
                  <a:lnTo>
                    <a:pt x="520356" y="80658"/>
                  </a:lnTo>
                  <a:lnTo>
                    <a:pt x="464080" y="63835"/>
                  </a:lnTo>
                  <a:lnTo>
                    <a:pt x="407262" y="48945"/>
                  </a:lnTo>
                  <a:lnTo>
                    <a:pt x="349969" y="36005"/>
                  </a:lnTo>
                  <a:lnTo>
                    <a:pt x="292268" y="25030"/>
                  </a:lnTo>
                  <a:lnTo>
                    <a:pt x="234225" y="16033"/>
                  </a:lnTo>
                  <a:lnTo>
                    <a:pt x="175908" y="9025"/>
                  </a:lnTo>
                  <a:lnTo>
                    <a:pt x="117386" y="4013"/>
                  </a:lnTo>
                  <a:lnTo>
                    <a:pt x="58727" y="1003"/>
                  </a:lnTo>
                  <a:lnTo>
                    <a:pt x="0" y="0"/>
                  </a:lnTo>
                  <a:lnTo>
                    <a:pt x="0" y="60629"/>
                  </a:lnTo>
                  <a:lnTo>
                    <a:pt x="0" y="121258"/>
                  </a:lnTo>
                  <a:lnTo>
                    <a:pt x="0" y="181887"/>
                  </a:lnTo>
                  <a:lnTo>
                    <a:pt x="0" y="242516"/>
                  </a:lnTo>
                  <a:lnTo>
                    <a:pt x="0" y="303145"/>
                  </a:lnTo>
                  <a:lnTo>
                    <a:pt x="0" y="363774"/>
                  </a:lnTo>
                  <a:lnTo>
                    <a:pt x="0" y="424403"/>
                  </a:lnTo>
                  <a:lnTo>
                    <a:pt x="0" y="485032"/>
                  </a:lnTo>
                  <a:lnTo>
                    <a:pt x="0" y="545661"/>
                  </a:lnTo>
                  <a:lnTo>
                    <a:pt x="0" y="606290"/>
                  </a:lnTo>
                  <a:lnTo>
                    <a:pt x="0" y="666919"/>
                  </a:lnTo>
                  <a:lnTo>
                    <a:pt x="0" y="727548"/>
                  </a:lnTo>
                  <a:lnTo>
                    <a:pt x="0" y="788177"/>
                  </a:lnTo>
                  <a:lnTo>
                    <a:pt x="0" y="848806"/>
                  </a:lnTo>
                  <a:lnTo>
                    <a:pt x="0" y="909435"/>
                  </a:lnTo>
                  <a:lnTo>
                    <a:pt x="0" y="970065"/>
                  </a:lnTo>
                  <a:lnTo>
                    <a:pt x="0" y="1030694"/>
                  </a:lnTo>
                  <a:lnTo>
                    <a:pt x="0" y="1091323"/>
                  </a:lnTo>
                  <a:lnTo>
                    <a:pt x="0" y="1151952"/>
                  </a:lnTo>
                  <a:lnTo>
                    <a:pt x="0" y="1212581"/>
                  </a:lnTo>
                  <a:lnTo>
                    <a:pt x="0" y="1273210"/>
                  </a:lnTo>
                  <a:lnTo>
                    <a:pt x="59564" y="1277209"/>
                  </a:lnTo>
                  <a:lnTo>
                    <a:pt x="118059" y="1289133"/>
                  </a:lnTo>
                  <a:lnTo>
                    <a:pt x="174436" y="1308770"/>
                  </a:lnTo>
                  <a:lnTo>
                    <a:pt x="227682" y="1335765"/>
                  </a:lnTo>
                  <a:lnTo>
                    <a:pt x="276841" y="1369636"/>
                  </a:lnTo>
                  <a:lnTo>
                    <a:pt x="321033" y="1409773"/>
                  </a:lnTo>
                  <a:lnTo>
                    <a:pt x="359462" y="1455458"/>
                  </a:lnTo>
                  <a:lnTo>
                    <a:pt x="391441" y="1505869"/>
                  </a:lnTo>
                  <a:lnTo>
                    <a:pt x="416394" y="1560102"/>
                  </a:lnTo>
                  <a:lnTo>
                    <a:pt x="433875" y="1617184"/>
                  </a:lnTo>
                  <a:lnTo>
                    <a:pt x="443568" y="1676090"/>
                  </a:lnTo>
                  <a:lnTo>
                    <a:pt x="445301" y="1735763"/>
                  </a:lnTo>
                  <a:close/>
                </a:path>
              </a:pathLst>
            </a:custGeom>
            <a:solidFill>
              <a:srgbClr val="7ED7D1">
                <a:alpha val="100000"/>
              </a:srgbClr>
            </a:solidFill>
            <a:ln w="13550" cap="flat">
              <a:solidFill>
                <a:srgbClr val="000000">
                  <a:alpha val="100000"/>
                </a:srgbClr>
              </a:solidFill>
              <a:prstDash val="solid"/>
              <a:miter/>
            </a:ln>
          </p:spPr>
          <p:txBody>
            <a:bodyPr/>
            <a:lstStyle/>
            <a:p/>
          </p:txBody>
        </p:sp>
        <p:sp>
          <p:nvSpPr>
            <p:cNvPr id="5" name="pg5"/>
            <p:cNvSpPr/>
            <p:nvPr/>
          </p:nvSpPr>
          <p:spPr>
            <a:xfrm>
              <a:off x="2563539" y="4023077"/>
              <a:ext cx="1552775" cy="1554641"/>
            </a:xfrm>
            <a:custGeom>
              <a:avLst/>
              <a:pathLst>
                <a:path w="1552775" h="1554641">
                  <a:moveTo>
                    <a:pt x="0" y="346537"/>
                  </a:moveTo>
                  <a:lnTo>
                    <a:pt x="19139" y="404066"/>
                  </a:lnTo>
                  <a:lnTo>
                    <a:pt x="38279" y="461594"/>
                  </a:lnTo>
                  <a:lnTo>
                    <a:pt x="57419" y="519123"/>
                  </a:lnTo>
                  <a:lnTo>
                    <a:pt x="76558" y="576652"/>
                  </a:lnTo>
                  <a:lnTo>
                    <a:pt x="95698" y="634181"/>
                  </a:lnTo>
                  <a:lnTo>
                    <a:pt x="114838" y="691709"/>
                  </a:lnTo>
                  <a:lnTo>
                    <a:pt x="133977" y="749238"/>
                  </a:lnTo>
                  <a:lnTo>
                    <a:pt x="153117" y="806767"/>
                  </a:lnTo>
                  <a:lnTo>
                    <a:pt x="172257" y="864296"/>
                  </a:lnTo>
                  <a:lnTo>
                    <a:pt x="191396" y="921824"/>
                  </a:lnTo>
                  <a:lnTo>
                    <a:pt x="210536" y="979353"/>
                  </a:lnTo>
                  <a:lnTo>
                    <a:pt x="229676" y="1036882"/>
                  </a:lnTo>
                  <a:lnTo>
                    <a:pt x="248815" y="1094411"/>
                  </a:lnTo>
                  <a:lnTo>
                    <a:pt x="267955" y="1151939"/>
                  </a:lnTo>
                  <a:lnTo>
                    <a:pt x="287095" y="1209468"/>
                  </a:lnTo>
                  <a:lnTo>
                    <a:pt x="306234" y="1266997"/>
                  </a:lnTo>
                  <a:lnTo>
                    <a:pt x="325374" y="1324526"/>
                  </a:lnTo>
                  <a:lnTo>
                    <a:pt x="344514" y="1382054"/>
                  </a:lnTo>
                  <a:lnTo>
                    <a:pt x="363653" y="1439583"/>
                  </a:lnTo>
                  <a:lnTo>
                    <a:pt x="382793" y="1497112"/>
                  </a:lnTo>
                  <a:lnTo>
                    <a:pt x="401933" y="1554641"/>
                  </a:lnTo>
                  <a:lnTo>
                    <a:pt x="458284" y="1534798"/>
                  </a:lnTo>
                  <a:lnTo>
                    <a:pt x="513913" y="1513009"/>
                  </a:lnTo>
                  <a:lnTo>
                    <a:pt x="568750" y="1489301"/>
                  </a:lnTo>
                  <a:lnTo>
                    <a:pt x="622730" y="1463700"/>
                  </a:lnTo>
                  <a:lnTo>
                    <a:pt x="675789" y="1436240"/>
                  </a:lnTo>
                  <a:lnTo>
                    <a:pt x="727860" y="1406952"/>
                  </a:lnTo>
                  <a:lnTo>
                    <a:pt x="778883" y="1375872"/>
                  </a:lnTo>
                  <a:lnTo>
                    <a:pt x="828794" y="1343037"/>
                  </a:lnTo>
                  <a:lnTo>
                    <a:pt x="877534" y="1308488"/>
                  </a:lnTo>
                  <a:lnTo>
                    <a:pt x="925044" y="1272266"/>
                  </a:lnTo>
                  <a:lnTo>
                    <a:pt x="971267" y="1234414"/>
                  </a:lnTo>
                  <a:lnTo>
                    <a:pt x="1016146" y="1194980"/>
                  </a:lnTo>
                  <a:lnTo>
                    <a:pt x="1059628" y="1154009"/>
                  </a:lnTo>
                  <a:lnTo>
                    <a:pt x="1101659" y="1111552"/>
                  </a:lnTo>
                  <a:lnTo>
                    <a:pt x="1142190" y="1067660"/>
                  </a:lnTo>
                  <a:lnTo>
                    <a:pt x="1181171" y="1022385"/>
                  </a:lnTo>
                  <a:lnTo>
                    <a:pt x="1218555" y="975784"/>
                  </a:lnTo>
                  <a:lnTo>
                    <a:pt x="1254296" y="927911"/>
                  </a:lnTo>
                  <a:lnTo>
                    <a:pt x="1288353" y="878826"/>
                  </a:lnTo>
                  <a:lnTo>
                    <a:pt x="1320683" y="828586"/>
                  </a:lnTo>
                  <a:lnTo>
                    <a:pt x="1351247" y="777253"/>
                  </a:lnTo>
                  <a:lnTo>
                    <a:pt x="1380009" y="724889"/>
                  </a:lnTo>
                  <a:lnTo>
                    <a:pt x="1406934" y="671557"/>
                  </a:lnTo>
                  <a:lnTo>
                    <a:pt x="1431990" y="617322"/>
                  </a:lnTo>
                  <a:lnTo>
                    <a:pt x="1455145" y="562248"/>
                  </a:lnTo>
                  <a:lnTo>
                    <a:pt x="1476372" y="506403"/>
                  </a:lnTo>
                  <a:lnTo>
                    <a:pt x="1495646" y="449854"/>
                  </a:lnTo>
                  <a:lnTo>
                    <a:pt x="1512943" y="392670"/>
                  </a:lnTo>
                  <a:lnTo>
                    <a:pt x="1528242" y="334919"/>
                  </a:lnTo>
                  <a:lnTo>
                    <a:pt x="1541525" y="276671"/>
                  </a:lnTo>
                  <a:lnTo>
                    <a:pt x="1552775" y="217996"/>
                  </a:lnTo>
                  <a:lnTo>
                    <a:pt x="1493041" y="207616"/>
                  </a:lnTo>
                  <a:lnTo>
                    <a:pt x="1433308" y="197235"/>
                  </a:lnTo>
                  <a:lnTo>
                    <a:pt x="1373574" y="186854"/>
                  </a:lnTo>
                  <a:lnTo>
                    <a:pt x="1313840" y="176473"/>
                  </a:lnTo>
                  <a:lnTo>
                    <a:pt x="1254106" y="166092"/>
                  </a:lnTo>
                  <a:lnTo>
                    <a:pt x="1194373" y="155712"/>
                  </a:lnTo>
                  <a:lnTo>
                    <a:pt x="1134639" y="145331"/>
                  </a:lnTo>
                  <a:lnTo>
                    <a:pt x="1074905" y="134950"/>
                  </a:lnTo>
                  <a:lnTo>
                    <a:pt x="1015171" y="124569"/>
                  </a:lnTo>
                  <a:lnTo>
                    <a:pt x="955438" y="114188"/>
                  </a:lnTo>
                  <a:lnTo>
                    <a:pt x="895704" y="103808"/>
                  </a:lnTo>
                  <a:lnTo>
                    <a:pt x="835970" y="93427"/>
                  </a:lnTo>
                  <a:lnTo>
                    <a:pt x="776236" y="83046"/>
                  </a:lnTo>
                  <a:lnTo>
                    <a:pt x="716502" y="72665"/>
                  </a:lnTo>
                  <a:lnTo>
                    <a:pt x="656769" y="62284"/>
                  </a:lnTo>
                  <a:lnTo>
                    <a:pt x="597035" y="51904"/>
                  </a:lnTo>
                  <a:lnTo>
                    <a:pt x="537301" y="41523"/>
                  </a:lnTo>
                  <a:lnTo>
                    <a:pt x="477567" y="31142"/>
                  </a:lnTo>
                  <a:lnTo>
                    <a:pt x="417834" y="20761"/>
                  </a:lnTo>
                  <a:lnTo>
                    <a:pt x="358100" y="10380"/>
                  </a:lnTo>
                  <a:lnTo>
                    <a:pt x="298366" y="0"/>
                  </a:lnTo>
                  <a:lnTo>
                    <a:pt x="284144" y="58266"/>
                  </a:lnTo>
                  <a:lnTo>
                    <a:pt x="262225" y="114095"/>
                  </a:lnTo>
                  <a:lnTo>
                    <a:pt x="233008" y="166475"/>
                  </a:lnTo>
                  <a:lnTo>
                    <a:pt x="197022" y="214458"/>
                  </a:lnTo>
                  <a:lnTo>
                    <a:pt x="154919" y="257173"/>
                  </a:lnTo>
                  <a:lnTo>
                    <a:pt x="107460" y="293847"/>
                  </a:lnTo>
                  <a:lnTo>
                    <a:pt x="55507" y="323816"/>
                  </a:lnTo>
                  <a:close/>
                </a:path>
              </a:pathLst>
            </a:custGeom>
            <a:solidFill>
              <a:srgbClr val="66B0FF">
                <a:alpha val="100000"/>
              </a:srgbClr>
            </a:solidFill>
            <a:ln w="13550" cap="flat">
              <a:solidFill>
                <a:srgbClr val="000000">
                  <a:alpha val="100000"/>
                </a:srgbClr>
              </a:solidFill>
              <a:prstDash val="solid"/>
              <a:miter/>
            </a:ln>
          </p:spPr>
          <p:txBody>
            <a:bodyPr/>
            <a:lstStyle/>
            <a:p/>
          </p:txBody>
        </p:sp>
        <p:sp>
          <p:nvSpPr>
            <p:cNvPr id="6" name="pg6"/>
            <p:cNvSpPr/>
            <p:nvPr/>
          </p:nvSpPr>
          <p:spPr>
            <a:xfrm>
              <a:off x="2098461" y="4369615"/>
              <a:ext cx="867010" cy="1295815"/>
            </a:xfrm>
            <a:custGeom>
              <a:avLst/>
              <a:pathLst>
                <a:path w="867010" h="1295815">
                  <a:moveTo>
                    <a:pt x="240296" y="14778"/>
                  </a:moveTo>
                  <a:lnTo>
                    <a:pt x="228854" y="74318"/>
                  </a:lnTo>
                  <a:lnTo>
                    <a:pt x="217411" y="133857"/>
                  </a:lnTo>
                  <a:lnTo>
                    <a:pt x="205968" y="193397"/>
                  </a:lnTo>
                  <a:lnTo>
                    <a:pt x="194526" y="252936"/>
                  </a:lnTo>
                  <a:lnTo>
                    <a:pt x="183083" y="312476"/>
                  </a:lnTo>
                  <a:lnTo>
                    <a:pt x="171640" y="372015"/>
                  </a:lnTo>
                  <a:lnTo>
                    <a:pt x="160197" y="431555"/>
                  </a:lnTo>
                  <a:lnTo>
                    <a:pt x="148755" y="491094"/>
                  </a:lnTo>
                  <a:lnTo>
                    <a:pt x="137312" y="550633"/>
                  </a:lnTo>
                  <a:lnTo>
                    <a:pt x="125869" y="610173"/>
                  </a:lnTo>
                  <a:lnTo>
                    <a:pt x="114427" y="669712"/>
                  </a:lnTo>
                  <a:lnTo>
                    <a:pt x="102984" y="729252"/>
                  </a:lnTo>
                  <a:lnTo>
                    <a:pt x="91541" y="788791"/>
                  </a:lnTo>
                  <a:lnTo>
                    <a:pt x="80098" y="848331"/>
                  </a:lnTo>
                  <a:lnTo>
                    <a:pt x="68656" y="907870"/>
                  </a:lnTo>
                  <a:lnTo>
                    <a:pt x="57213" y="967410"/>
                  </a:lnTo>
                  <a:lnTo>
                    <a:pt x="45770" y="1026949"/>
                  </a:lnTo>
                  <a:lnTo>
                    <a:pt x="34328" y="1086489"/>
                  </a:lnTo>
                  <a:lnTo>
                    <a:pt x="22885" y="1146028"/>
                  </a:lnTo>
                  <a:lnTo>
                    <a:pt x="11442" y="1205568"/>
                  </a:lnTo>
                  <a:lnTo>
                    <a:pt x="0" y="1265107"/>
                  </a:lnTo>
                  <a:lnTo>
                    <a:pt x="57685" y="1275178"/>
                  </a:lnTo>
                  <a:lnTo>
                    <a:pt x="115680" y="1283278"/>
                  </a:lnTo>
                  <a:lnTo>
                    <a:pt x="173917" y="1289397"/>
                  </a:lnTo>
                  <a:lnTo>
                    <a:pt x="232329" y="1293529"/>
                  </a:lnTo>
                  <a:lnTo>
                    <a:pt x="290848" y="1295670"/>
                  </a:lnTo>
                  <a:lnTo>
                    <a:pt x="349405" y="1295815"/>
                  </a:lnTo>
                  <a:lnTo>
                    <a:pt x="407934" y="1293966"/>
                  </a:lnTo>
                  <a:lnTo>
                    <a:pt x="466366" y="1290124"/>
                  </a:lnTo>
                  <a:lnTo>
                    <a:pt x="524633" y="1284295"/>
                  </a:lnTo>
                  <a:lnTo>
                    <a:pt x="582667" y="1276483"/>
                  </a:lnTo>
                  <a:lnTo>
                    <a:pt x="640402" y="1266700"/>
                  </a:lnTo>
                  <a:lnTo>
                    <a:pt x="697770" y="1254955"/>
                  </a:lnTo>
                  <a:lnTo>
                    <a:pt x="754704" y="1241263"/>
                  </a:lnTo>
                  <a:lnTo>
                    <a:pt x="811140" y="1225640"/>
                  </a:lnTo>
                  <a:lnTo>
                    <a:pt x="867010" y="1208103"/>
                  </a:lnTo>
                  <a:lnTo>
                    <a:pt x="847870" y="1150574"/>
                  </a:lnTo>
                  <a:lnTo>
                    <a:pt x="828731" y="1093046"/>
                  </a:lnTo>
                  <a:lnTo>
                    <a:pt x="809591" y="1035517"/>
                  </a:lnTo>
                  <a:lnTo>
                    <a:pt x="790451" y="977988"/>
                  </a:lnTo>
                  <a:lnTo>
                    <a:pt x="771312" y="920459"/>
                  </a:lnTo>
                  <a:lnTo>
                    <a:pt x="752172" y="862931"/>
                  </a:lnTo>
                  <a:lnTo>
                    <a:pt x="733032" y="805402"/>
                  </a:lnTo>
                  <a:lnTo>
                    <a:pt x="713893" y="747873"/>
                  </a:lnTo>
                  <a:lnTo>
                    <a:pt x="694753" y="690344"/>
                  </a:lnTo>
                  <a:lnTo>
                    <a:pt x="675613" y="632816"/>
                  </a:lnTo>
                  <a:lnTo>
                    <a:pt x="656474" y="575287"/>
                  </a:lnTo>
                  <a:lnTo>
                    <a:pt x="637334" y="517758"/>
                  </a:lnTo>
                  <a:lnTo>
                    <a:pt x="618194" y="460229"/>
                  </a:lnTo>
                  <a:lnTo>
                    <a:pt x="599055" y="402701"/>
                  </a:lnTo>
                  <a:lnTo>
                    <a:pt x="579915" y="345172"/>
                  </a:lnTo>
                  <a:lnTo>
                    <a:pt x="560775" y="287643"/>
                  </a:lnTo>
                  <a:lnTo>
                    <a:pt x="541636" y="230114"/>
                  </a:lnTo>
                  <a:lnTo>
                    <a:pt x="522496" y="172586"/>
                  </a:lnTo>
                  <a:lnTo>
                    <a:pt x="503356" y="115057"/>
                  </a:lnTo>
                  <a:lnTo>
                    <a:pt x="484217" y="57528"/>
                  </a:lnTo>
                  <a:lnTo>
                    <a:pt x="465077" y="0"/>
                  </a:lnTo>
                  <a:lnTo>
                    <a:pt x="391358" y="17728"/>
                  </a:lnTo>
                  <a:lnTo>
                    <a:pt x="315701" y="22702"/>
                  </a:lnTo>
                  <a:close/>
                </a:path>
              </a:pathLst>
            </a:custGeom>
            <a:solidFill>
              <a:srgbClr val="822E1C">
                <a:alpha val="100000"/>
              </a:srgbClr>
            </a:solidFill>
            <a:ln w="13550" cap="flat">
              <a:solidFill>
                <a:srgbClr val="000000">
                  <a:alpha val="100000"/>
                </a:srgbClr>
              </a:solidFill>
              <a:prstDash val="solid"/>
              <a:miter/>
            </a:ln>
          </p:spPr>
          <p:txBody>
            <a:bodyPr/>
            <a:lstStyle/>
            <a:p/>
          </p:txBody>
        </p:sp>
        <p:sp>
          <p:nvSpPr>
            <p:cNvPr id="7" name="pg7"/>
            <p:cNvSpPr/>
            <p:nvPr/>
          </p:nvSpPr>
          <p:spPr>
            <a:xfrm>
              <a:off x="1652307" y="4345114"/>
              <a:ext cx="686450" cy="1289608"/>
            </a:xfrm>
            <a:custGeom>
              <a:avLst/>
              <a:pathLst>
                <a:path w="686450" h="1289608">
                  <a:moveTo>
                    <a:pt x="570781" y="0"/>
                  </a:moveTo>
                  <a:lnTo>
                    <a:pt x="543601" y="54195"/>
                  </a:lnTo>
                  <a:lnTo>
                    <a:pt x="516421" y="108390"/>
                  </a:lnTo>
                  <a:lnTo>
                    <a:pt x="489241" y="162585"/>
                  </a:lnTo>
                  <a:lnTo>
                    <a:pt x="462061" y="216781"/>
                  </a:lnTo>
                  <a:lnTo>
                    <a:pt x="434881" y="270976"/>
                  </a:lnTo>
                  <a:lnTo>
                    <a:pt x="407700" y="325171"/>
                  </a:lnTo>
                  <a:lnTo>
                    <a:pt x="380520" y="379366"/>
                  </a:lnTo>
                  <a:lnTo>
                    <a:pt x="353340" y="433562"/>
                  </a:lnTo>
                  <a:lnTo>
                    <a:pt x="326160" y="487757"/>
                  </a:lnTo>
                  <a:lnTo>
                    <a:pt x="298980" y="541952"/>
                  </a:lnTo>
                  <a:lnTo>
                    <a:pt x="271800" y="596148"/>
                  </a:lnTo>
                  <a:lnTo>
                    <a:pt x="244620" y="650343"/>
                  </a:lnTo>
                  <a:lnTo>
                    <a:pt x="217440" y="704538"/>
                  </a:lnTo>
                  <a:lnTo>
                    <a:pt x="190260" y="758733"/>
                  </a:lnTo>
                  <a:lnTo>
                    <a:pt x="163080" y="812929"/>
                  </a:lnTo>
                  <a:lnTo>
                    <a:pt x="135900" y="867124"/>
                  </a:lnTo>
                  <a:lnTo>
                    <a:pt x="108720" y="921319"/>
                  </a:lnTo>
                  <a:lnTo>
                    <a:pt x="81540" y="975514"/>
                  </a:lnTo>
                  <a:lnTo>
                    <a:pt x="54360" y="1029710"/>
                  </a:lnTo>
                  <a:lnTo>
                    <a:pt x="27180" y="1083905"/>
                  </a:lnTo>
                  <a:lnTo>
                    <a:pt x="0" y="1138100"/>
                  </a:lnTo>
                  <a:lnTo>
                    <a:pt x="53258" y="1163674"/>
                  </a:lnTo>
                  <a:lnTo>
                    <a:pt x="107363" y="1187403"/>
                  </a:lnTo>
                  <a:lnTo>
                    <a:pt x="162253" y="1209258"/>
                  </a:lnTo>
                  <a:lnTo>
                    <a:pt x="217860" y="1229214"/>
                  </a:lnTo>
                  <a:lnTo>
                    <a:pt x="274121" y="1247248"/>
                  </a:lnTo>
                  <a:lnTo>
                    <a:pt x="330969" y="1263336"/>
                  </a:lnTo>
                  <a:lnTo>
                    <a:pt x="388335" y="1277462"/>
                  </a:lnTo>
                  <a:lnTo>
                    <a:pt x="446154" y="1289608"/>
                  </a:lnTo>
                  <a:lnTo>
                    <a:pt x="457596" y="1230069"/>
                  </a:lnTo>
                  <a:lnTo>
                    <a:pt x="469039" y="1170529"/>
                  </a:lnTo>
                  <a:lnTo>
                    <a:pt x="480482" y="1110990"/>
                  </a:lnTo>
                  <a:lnTo>
                    <a:pt x="491924" y="1051450"/>
                  </a:lnTo>
                  <a:lnTo>
                    <a:pt x="503367" y="991911"/>
                  </a:lnTo>
                  <a:lnTo>
                    <a:pt x="514810" y="932371"/>
                  </a:lnTo>
                  <a:lnTo>
                    <a:pt x="526253" y="872832"/>
                  </a:lnTo>
                  <a:lnTo>
                    <a:pt x="537695" y="813292"/>
                  </a:lnTo>
                  <a:lnTo>
                    <a:pt x="549138" y="753753"/>
                  </a:lnTo>
                  <a:lnTo>
                    <a:pt x="560581" y="694213"/>
                  </a:lnTo>
                  <a:lnTo>
                    <a:pt x="572023" y="634674"/>
                  </a:lnTo>
                  <a:lnTo>
                    <a:pt x="583466" y="575135"/>
                  </a:lnTo>
                  <a:lnTo>
                    <a:pt x="594909" y="515595"/>
                  </a:lnTo>
                  <a:lnTo>
                    <a:pt x="606351" y="456056"/>
                  </a:lnTo>
                  <a:lnTo>
                    <a:pt x="617794" y="396516"/>
                  </a:lnTo>
                  <a:lnTo>
                    <a:pt x="629237" y="336977"/>
                  </a:lnTo>
                  <a:lnTo>
                    <a:pt x="640680" y="277437"/>
                  </a:lnTo>
                  <a:lnTo>
                    <a:pt x="652122" y="217898"/>
                  </a:lnTo>
                  <a:lnTo>
                    <a:pt x="663565" y="158358"/>
                  </a:lnTo>
                  <a:lnTo>
                    <a:pt x="675008" y="98819"/>
                  </a:lnTo>
                  <a:lnTo>
                    <a:pt x="686450" y="39279"/>
                  </a:lnTo>
                  <a:lnTo>
                    <a:pt x="627263" y="23622"/>
                  </a:lnTo>
                  <a:close/>
                </a:path>
              </a:pathLst>
            </a:custGeom>
            <a:solidFill>
              <a:srgbClr val="1C7F93">
                <a:alpha val="100000"/>
              </a:srgbClr>
            </a:solidFill>
            <a:ln w="13550" cap="flat">
              <a:solidFill>
                <a:srgbClr val="000000">
                  <a:alpha val="100000"/>
                </a:srgbClr>
              </a:solidFill>
              <a:prstDash val="solid"/>
              <a:miter/>
            </a:ln>
          </p:spPr>
          <p:txBody>
            <a:bodyPr/>
            <a:lstStyle/>
            <a:p/>
          </p:txBody>
        </p:sp>
        <p:sp>
          <p:nvSpPr>
            <p:cNvPr id="8" name="pg8"/>
            <p:cNvSpPr/>
            <p:nvPr/>
          </p:nvSpPr>
          <p:spPr>
            <a:xfrm>
              <a:off x="1309291" y="4286235"/>
              <a:ext cx="913797" cy="1196979"/>
            </a:xfrm>
            <a:custGeom>
              <a:avLst/>
              <a:pathLst>
                <a:path w="913797" h="1196979">
                  <a:moveTo>
                    <a:pt x="824867" y="0"/>
                  </a:moveTo>
                  <a:lnTo>
                    <a:pt x="785587" y="46184"/>
                  </a:lnTo>
                  <a:lnTo>
                    <a:pt x="746308" y="92369"/>
                  </a:lnTo>
                  <a:lnTo>
                    <a:pt x="707028" y="138553"/>
                  </a:lnTo>
                  <a:lnTo>
                    <a:pt x="667749" y="184738"/>
                  </a:lnTo>
                  <a:lnTo>
                    <a:pt x="628470" y="230922"/>
                  </a:lnTo>
                  <a:lnTo>
                    <a:pt x="589190" y="277107"/>
                  </a:lnTo>
                  <a:lnTo>
                    <a:pt x="549911" y="323291"/>
                  </a:lnTo>
                  <a:lnTo>
                    <a:pt x="510632" y="369476"/>
                  </a:lnTo>
                  <a:lnTo>
                    <a:pt x="471352" y="415661"/>
                  </a:lnTo>
                  <a:lnTo>
                    <a:pt x="432073" y="461845"/>
                  </a:lnTo>
                  <a:lnTo>
                    <a:pt x="392793" y="508030"/>
                  </a:lnTo>
                  <a:lnTo>
                    <a:pt x="353514" y="554214"/>
                  </a:lnTo>
                  <a:lnTo>
                    <a:pt x="314235" y="600399"/>
                  </a:lnTo>
                  <a:lnTo>
                    <a:pt x="274955" y="646583"/>
                  </a:lnTo>
                  <a:lnTo>
                    <a:pt x="235676" y="692768"/>
                  </a:lnTo>
                  <a:lnTo>
                    <a:pt x="196396" y="738952"/>
                  </a:lnTo>
                  <a:lnTo>
                    <a:pt x="157117" y="785137"/>
                  </a:lnTo>
                  <a:lnTo>
                    <a:pt x="117838" y="831322"/>
                  </a:lnTo>
                  <a:lnTo>
                    <a:pt x="78558" y="877506"/>
                  </a:lnTo>
                  <a:lnTo>
                    <a:pt x="39279" y="923691"/>
                  </a:lnTo>
                  <a:lnTo>
                    <a:pt x="0" y="969875"/>
                  </a:lnTo>
                  <a:lnTo>
                    <a:pt x="45520" y="1007265"/>
                  </a:lnTo>
                  <a:lnTo>
                    <a:pt x="92295" y="1043072"/>
                  </a:lnTo>
                  <a:lnTo>
                    <a:pt x="140269" y="1077256"/>
                  </a:lnTo>
                  <a:lnTo>
                    <a:pt x="189387" y="1109776"/>
                  </a:lnTo>
                  <a:lnTo>
                    <a:pt x="239590" y="1140593"/>
                  </a:lnTo>
                  <a:lnTo>
                    <a:pt x="290819" y="1169672"/>
                  </a:lnTo>
                  <a:lnTo>
                    <a:pt x="343015" y="1196979"/>
                  </a:lnTo>
                  <a:lnTo>
                    <a:pt x="370195" y="1142784"/>
                  </a:lnTo>
                  <a:lnTo>
                    <a:pt x="397375" y="1088588"/>
                  </a:lnTo>
                  <a:lnTo>
                    <a:pt x="424555" y="1034393"/>
                  </a:lnTo>
                  <a:lnTo>
                    <a:pt x="451736" y="980198"/>
                  </a:lnTo>
                  <a:lnTo>
                    <a:pt x="478916" y="926003"/>
                  </a:lnTo>
                  <a:lnTo>
                    <a:pt x="506096" y="871807"/>
                  </a:lnTo>
                  <a:lnTo>
                    <a:pt x="533276" y="817612"/>
                  </a:lnTo>
                  <a:lnTo>
                    <a:pt x="560456" y="763417"/>
                  </a:lnTo>
                  <a:lnTo>
                    <a:pt x="587636" y="709222"/>
                  </a:lnTo>
                  <a:lnTo>
                    <a:pt x="614816" y="655026"/>
                  </a:lnTo>
                  <a:lnTo>
                    <a:pt x="641996" y="600831"/>
                  </a:lnTo>
                  <a:lnTo>
                    <a:pt x="669176" y="546636"/>
                  </a:lnTo>
                  <a:lnTo>
                    <a:pt x="696356" y="492440"/>
                  </a:lnTo>
                  <a:lnTo>
                    <a:pt x="723536" y="438245"/>
                  </a:lnTo>
                  <a:lnTo>
                    <a:pt x="750716" y="384050"/>
                  </a:lnTo>
                  <a:lnTo>
                    <a:pt x="777896" y="329855"/>
                  </a:lnTo>
                  <a:lnTo>
                    <a:pt x="805076" y="275659"/>
                  </a:lnTo>
                  <a:lnTo>
                    <a:pt x="832256" y="221464"/>
                  </a:lnTo>
                  <a:lnTo>
                    <a:pt x="859437" y="167269"/>
                  </a:lnTo>
                  <a:lnTo>
                    <a:pt x="886617" y="113074"/>
                  </a:lnTo>
                  <a:lnTo>
                    <a:pt x="913797" y="58878"/>
                  </a:lnTo>
                  <a:close/>
                </a:path>
              </a:pathLst>
            </a:custGeom>
            <a:solidFill>
              <a:srgbClr val="AAF400">
                <a:alpha val="100000"/>
              </a:srgbClr>
            </a:solidFill>
            <a:ln w="13550" cap="flat">
              <a:solidFill>
                <a:srgbClr val="000000">
                  <a:alpha val="100000"/>
                </a:srgbClr>
              </a:solidFill>
              <a:prstDash val="solid"/>
              <a:miter/>
            </a:ln>
          </p:spPr>
          <p:txBody>
            <a:bodyPr/>
            <a:lstStyle/>
            <a:p/>
          </p:txBody>
        </p:sp>
        <p:sp>
          <p:nvSpPr>
            <p:cNvPr id="9" name="pg9"/>
            <p:cNvSpPr/>
            <p:nvPr/>
          </p:nvSpPr>
          <p:spPr>
            <a:xfrm>
              <a:off x="1046011" y="4213535"/>
              <a:ext cx="1088147" cy="1042575"/>
            </a:xfrm>
            <a:custGeom>
              <a:avLst/>
              <a:pathLst>
                <a:path w="1088147" h="1042575">
                  <a:moveTo>
                    <a:pt x="1019889" y="0"/>
                  </a:moveTo>
                  <a:lnTo>
                    <a:pt x="971323" y="36293"/>
                  </a:lnTo>
                  <a:lnTo>
                    <a:pt x="922757" y="72586"/>
                  </a:lnTo>
                  <a:lnTo>
                    <a:pt x="874191" y="108880"/>
                  </a:lnTo>
                  <a:lnTo>
                    <a:pt x="825625" y="145173"/>
                  </a:lnTo>
                  <a:lnTo>
                    <a:pt x="777059" y="181466"/>
                  </a:lnTo>
                  <a:lnTo>
                    <a:pt x="728492" y="217760"/>
                  </a:lnTo>
                  <a:lnTo>
                    <a:pt x="679926" y="254053"/>
                  </a:lnTo>
                  <a:lnTo>
                    <a:pt x="631360" y="290346"/>
                  </a:lnTo>
                  <a:lnTo>
                    <a:pt x="582794" y="326640"/>
                  </a:lnTo>
                  <a:lnTo>
                    <a:pt x="534228" y="362933"/>
                  </a:lnTo>
                  <a:lnTo>
                    <a:pt x="485661" y="399227"/>
                  </a:lnTo>
                  <a:lnTo>
                    <a:pt x="437095" y="435520"/>
                  </a:lnTo>
                  <a:lnTo>
                    <a:pt x="388529" y="471813"/>
                  </a:lnTo>
                  <a:lnTo>
                    <a:pt x="339963" y="508107"/>
                  </a:lnTo>
                  <a:lnTo>
                    <a:pt x="291397" y="544400"/>
                  </a:lnTo>
                  <a:lnTo>
                    <a:pt x="242830" y="580693"/>
                  </a:lnTo>
                  <a:lnTo>
                    <a:pt x="194264" y="616987"/>
                  </a:lnTo>
                  <a:lnTo>
                    <a:pt x="145698" y="653280"/>
                  </a:lnTo>
                  <a:lnTo>
                    <a:pt x="97132" y="689574"/>
                  </a:lnTo>
                  <a:lnTo>
                    <a:pt x="48566" y="725867"/>
                  </a:lnTo>
                  <a:lnTo>
                    <a:pt x="0" y="762160"/>
                  </a:lnTo>
                  <a:lnTo>
                    <a:pt x="39408" y="812890"/>
                  </a:lnTo>
                  <a:lnTo>
                    <a:pt x="80684" y="862111"/>
                  </a:lnTo>
                  <a:lnTo>
                    <a:pt x="123771" y="909756"/>
                  </a:lnTo>
                  <a:lnTo>
                    <a:pt x="168608" y="955757"/>
                  </a:lnTo>
                  <a:lnTo>
                    <a:pt x="215133" y="1000051"/>
                  </a:lnTo>
                  <a:lnTo>
                    <a:pt x="263280" y="1042575"/>
                  </a:lnTo>
                  <a:lnTo>
                    <a:pt x="302560" y="996391"/>
                  </a:lnTo>
                  <a:lnTo>
                    <a:pt x="341839" y="950206"/>
                  </a:lnTo>
                  <a:lnTo>
                    <a:pt x="381118" y="904022"/>
                  </a:lnTo>
                  <a:lnTo>
                    <a:pt x="420398" y="857837"/>
                  </a:lnTo>
                  <a:lnTo>
                    <a:pt x="459677" y="811653"/>
                  </a:lnTo>
                  <a:lnTo>
                    <a:pt x="498957" y="765468"/>
                  </a:lnTo>
                  <a:lnTo>
                    <a:pt x="538236" y="719284"/>
                  </a:lnTo>
                  <a:lnTo>
                    <a:pt x="577515" y="673099"/>
                  </a:lnTo>
                  <a:lnTo>
                    <a:pt x="616795" y="626914"/>
                  </a:lnTo>
                  <a:lnTo>
                    <a:pt x="656074" y="580730"/>
                  </a:lnTo>
                  <a:lnTo>
                    <a:pt x="695354" y="534545"/>
                  </a:lnTo>
                  <a:lnTo>
                    <a:pt x="734633" y="488361"/>
                  </a:lnTo>
                  <a:lnTo>
                    <a:pt x="773912" y="442176"/>
                  </a:lnTo>
                  <a:lnTo>
                    <a:pt x="813192" y="395992"/>
                  </a:lnTo>
                  <a:lnTo>
                    <a:pt x="852471" y="349807"/>
                  </a:lnTo>
                  <a:lnTo>
                    <a:pt x="891751" y="303622"/>
                  </a:lnTo>
                  <a:lnTo>
                    <a:pt x="931030" y="257438"/>
                  </a:lnTo>
                  <a:lnTo>
                    <a:pt x="970309" y="211253"/>
                  </a:lnTo>
                  <a:lnTo>
                    <a:pt x="1009589" y="165069"/>
                  </a:lnTo>
                  <a:lnTo>
                    <a:pt x="1048868" y="118884"/>
                  </a:lnTo>
                  <a:lnTo>
                    <a:pt x="1088147" y="72700"/>
                  </a:lnTo>
                  <a:close/>
                </a:path>
              </a:pathLst>
            </a:custGeom>
            <a:solidFill>
              <a:srgbClr val="DEA0FD">
                <a:alpha val="100000"/>
              </a:srgbClr>
            </a:solidFill>
            <a:ln w="13550" cap="flat">
              <a:solidFill>
                <a:srgbClr val="000000">
                  <a:alpha val="100000"/>
                </a:srgbClr>
              </a:solidFill>
              <a:prstDash val="solid"/>
              <a:miter/>
            </a:ln>
          </p:spPr>
          <p:txBody>
            <a:bodyPr/>
            <a:lstStyle/>
            <a:p/>
          </p:txBody>
        </p:sp>
        <p:sp>
          <p:nvSpPr>
            <p:cNvPr id="10" name="pg10"/>
            <p:cNvSpPr/>
            <p:nvPr/>
          </p:nvSpPr>
          <p:spPr>
            <a:xfrm>
              <a:off x="856031" y="4129998"/>
              <a:ext cx="1209869" cy="845697"/>
            </a:xfrm>
            <a:custGeom>
              <a:avLst/>
              <a:pathLst>
                <a:path w="1209869" h="845697">
                  <a:moveTo>
                    <a:pt x="1160615" y="0"/>
                  </a:moveTo>
                  <a:lnTo>
                    <a:pt x="1105348" y="24927"/>
                  </a:lnTo>
                  <a:lnTo>
                    <a:pt x="1050080" y="49855"/>
                  </a:lnTo>
                  <a:lnTo>
                    <a:pt x="994813" y="74783"/>
                  </a:lnTo>
                  <a:lnTo>
                    <a:pt x="939546" y="99711"/>
                  </a:lnTo>
                  <a:lnTo>
                    <a:pt x="884278" y="124639"/>
                  </a:lnTo>
                  <a:lnTo>
                    <a:pt x="829011" y="149566"/>
                  </a:lnTo>
                  <a:lnTo>
                    <a:pt x="773743" y="174494"/>
                  </a:lnTo>
                  <a:lnTo>
                    <a:pt x="718476" y="199422"/>
                  </a:lnTo>
                  <a:lnTo>
                    <a:pt x="663209" y="224350"/>
                  </a:lnTo>
                  <a:lnTo>
                    <a:pt x="607941" y="249278"/>
                  </a:lnTo>
                  <a:lnTo>
                    <a:pt x="552674" y="274205"/>
                  </a:lnTo>
                  <a:lnTo>
                    <a:pt x="497406" y="299133"/>
                  </a:lnTo>
                  <a:lnTo>
                    <a:pt x="442139" y="324061"/>
                  </a:lnTo>
                  <a:lnTo>
                    <a:pt x="386871" y="348989"/>
                  </a:lnTo>
                  <a:lnTo>
                    <a:pt x="331604" y="373917"/>
                  </a:lnTo>
                  <a:lnTo>
                    <a:pt x="276337" y="398845"/>
                  </a:lnTo>
                  <a:lnTo>
                    <a:pt x="221069" y="423772"/>
                  </a:lnTo>
                  <a:lnTo>
                    <a:pt x="165802" y="448700"/>
                  </a:lnTo>
                  <a:lnTo>
                    <a:pt x="110534" y="473628"/>
                  </a:lnTo>
                  <a:lnTo>
                    <a:pt x="55267" y="498556"/>
                  </a:lnTo>
                  <a:lnTo>
                    <a:pt x="0" y="523484"/>
                  </a:lnTo>
                  <a:lnTo>
                    <a:pt x="26711" y="579946"/>
                  </a:lnTo>
                  <a:lnTo>
                    <a:pt x="55457" y="635400"/>
                  </a:lnTo>
                  <a:lnTo>
                    <a:pt x="86198" y="689774"/>
                  </a:lnTo>
                  <a:lnTo>
                    <a:pt x="118895" y="742994"/>
                  </a:lnTo>
                  <a:lnTo>
                    <a:pt x="153504" y="794992"/>
                  </a:lnTo>
                  <a:lnTo>
                    <a:pt x="189979" y="845697"/>
                  </a:lnTo>
                  <a:lnTo>
                    <a:pt x="238546" y="809404"/>
                  </a:lnTo>
                  <a:lnTo>
                    <a:pt x="287112" y="773110"/>
                  </a:lnTo>
                  <a:lnTo>
                    <a:pt x="335678" y="736817"/>
                  </a:lnTo>
                  <a:lnTo>
                    <a:pt x="384244" y="700524"/>
                  </a:lnTo>
                  <a:lnTo>
                    <a:pt x="432810" y="664230"/>
                  </a:lnTo>
                  <a:lnTo>
                    <a:pt x="481377" y="627937"/>
                  </a:lnTo>
                  <a:lnTo>
                    <a:pt x="529943" y="591644"/>
                  </a:lnTo>
                  <a:lnTo>
                    <a:pt x="578509" y="555350"/>
                  </a:lnTo>
                  <a:lnTo>
                    <a:pt x="627075" y="519057"/>
                  </a:lnTo>
                  <a:lnTo>
                    <a:pt x="675641" y="482763"/>
                  </a:lnTo>
                  <a:lnTo>
                    <a:pt x="724207" y="446470"/>
                  </a:lnTo>
                  <a:lnTo>
                    <a:pt x="772774" y="410177"/>
                  </a:lnTo>
                  <a:lnTo>
                    <a:pt x="821340" y="373883"/>
                  </a:lnTo>
                  <a:lnTo>
                    <a:pt x="869906" y="337590"/>
                  </a:lnTo>
                  <a:lnTo>
                    <a:pt x="918472" y="301297"/>
                  </a:lnTo>
                  <a:lnTo>
                    <a:pt x="967038" y="265003"/>
                  </a:lnTo>
                  <a:lnTo>
                    <a:pt x="1015605" y="228710"/>
                  </a:lnTo>
                  <a:lnTo>
                    <a:pt x="1064171" y="192416"/>
                  </a:lnTo>
                  <a:lnTo>
                    <a:pt x="1112737" y="156123"/>
                  </a:lnTo>
                  <a:lnTo>
                    <a:pt x="1161303" y="119830"/>
                  </a:lnTo>
                  <a:lnTo>
                    <a:pt x="1209869" y="83536"/>
                  </a:lnTo>
                  <a:close/>
                </a:path>
              </a:pathLst>
            </a:custGeom>
            <a:solidFill>
              <a:srgbClr val="C075A6">
                <a:alpha val="100000"/>
              </a:srgbClr>
            </a:solidFill>
            <a:ln w="13550" cap="flat">
              <a:solidFill>
                <a:srgbClr val="000000">
                  <a:alpha val="100000"/>
                </a:srgbClr>
              </a:solidFill>
              <a:prstDash val="solid"/>
              <a:miter/>
            </a:ln>
          </p:spPr>
          <p:txBody>
            <a:bodyPr/>
            <a:lstStyle/>
            <a:p/>
          </p:txBody>
        </p:sp>
        <p:sp>
          <p:nvSpPr>
            <p:cNvPr id="11" name="pg11"/>
            <p:cNvSpPr/>
            <p:nvPr/>
          </p:nvSpPr>
          <p:spPr>
            <a:xfrm>
              <a:off x="741635" y="4039485"/>
              <a:ext cx="1275011" cy="613996"/>
            </a:xfrm>
            <a:custGeom>
              <a:avLst/>
              <a:pathLst>
                <a:path w="1275011" h="613996">
                  <a:moveTo>
                    <a:pt x="1245353" y="0"/>
                  </a:moveTo>
                  <a:lnTo>
                    <a:pt x="1186050" y="12613"/>
                  </a:lnTo>
                  <a:lnTo>
                    <a:pt x="1126748" y="25226"/>
                  </a:lnTo>
                  <a:lnTo>
                    <a:pt x="1067445" y="37839"/>
                  </a:lnTo>
                  <a:lnTo>
                    <a:pt x="1008143" y="50452"/>
                  </a:lnTo>
                  <a:lnTo>
                    <a:pt x="948840" y="63065"/>
                  </a:lnTo>
                  <a:lnTo>
                    <a:pt x="889538" y="75678"/>
                  </a:lnTo>
                  <a:lnTo>
                    <a:pt x="830235" y="88292"/>
                  </a:lnTo>
                  <a:lnTo>
                    <a:pt x="770933" y="100905"/>
                  </a:lnTo>
                  <a:lnTo>
                    <a:pt x="711630" y="113518"/>
                  </a:lnTo>
                  <a:lnTo>
                    <a:pt x="652327" y="126131"/>
                  </a:lnTo>
                  <a:lnTo>
                    <a:pt x="593025" y="138744"/>
                  </a:lnTo>
                  <a:lnTo>
                    <a:pt x="533722" y="151357"/>
                  </a:lnTo>
                  <a:lnTo>
                    <a:pt x="474420" y="163971"/>
                  </a:lnTo>
                  <a:lnTo>
                    <a:pt x="415117" y="176584"/>
                  </a:lnTo>
                  <a:lnTo>
                    <a:pt x="355815" y="189197"/>
                  </a:lnTo>
                  <a:lnTo>
                    <a:pt x="296512" y="201810"/>
                  </a:lnTo>
                  <a:lnTo>
                    <a:pt x="237210" y="214423"/>
                  </a:lnTo>
                  <a:lnTo>
                    <a:pt x="177907" y="227036"/>
                  </a:lnTo>
                  <a:lnTo>
                    <a:pt x="118605" y="239650"/>
                  </a:lnTo>
                  <a:lnTo>
                    <a:pt x="59302" y="252263"/>
                  </a:lnTo>
                  <a:lnTo>
                    <a:pt x="0" y="264876"/>
                  </a:lnTo>
                  <a:lnTo>
                    <a:pt x="13830" y="324641"/>
                  </a:lnTo>
                  <a:lnTo>
                    <a:pt x="29785" y="383875"/>
                  </a:lnTo>
                  <a:lnTo>
                    <a:pt x="47843" y="442501"/>
                  </a:lnTo>
                  <a:lnTo>
                    <a:pt x="67982" y="500446"/>
                  </a:lnTo>
                  <a:lnTo>
                    <a:pt x="90175" y="557635"/>
                  </a:lnTo>
                  <a:lnTo>
                    <a:pt x="114395" y="613996"/>
                  </a:lnTo>
                  <a:lnTo>
                    <a:pt x="169663" y="589069"/>
                  </a:lnTo>
                  <a:lnTo>
                    <a:pt x="224930" y="564141"/>
                  </a:lnTo>
                  <a:lnTo>
                    <a:pt x="280198" y="539213"/>
                  </a:lnTo>
                  <a:lnTo>
                    <a:pt x="335465" y="514285"/>
                  </a:lnTo>
                  <a:lnTo>
                    <a:pt x="390732" y="489357"/>
                  </a:lnTo>
                  <a:lnTo>
                    <a:pt x="446000" y="464429"/>
                  </a:lnTo>
                  <a:lnTo>
                    <a:pt x="501267" y="439502"/>
                  </a:lnTo>
                  <a:lnTo>
                    <a:pt x="556535" y="414574"/>
                  </a:lnTo>
                  <a:lnTo>
                    <a:pt x="611802" y="389646"/>
                  </a:lnTo>
                  <a:lnTo>
                    <a:pt x="667069" y="364718"/>
                  </a:lnTo>
                  <a:lnTo>
                    <a:pt x="722337" y="339790"/>
                  </a:lnTo>
                  <a:lnTo>
                    <a:pt x="777604" y="314863"/>
                  </a:lnTo>
                  <a:lnTo>
                    <a:pt x="832872" y="289935"/>
                  </a:lnTo>
                  <a:lnTo>
                    <a:pt x="888139" y="265007"/>
                  </a:lnTo>
                  <a:lnTo>
                    <a:pt x="943407" y="240079"/>
                  </a:lnTo>
                  <a:lnTo>
                    <a:pt x="998674" y="215151"/>
                  </a:lnTo>
                  <a:lnTo>
                    <a:pt x="1053941" y="190223"/>
                  </a:lnTo>
                  <a:lnTo>
                    <a:pt x="1109209" y="165296"/>
                  </a:lnTo>
                  <a:lnTo>
                    <a:pt x="1164476" y="140368"/>
                  </a:lnTo>
                  <a:lnTo>
                    <a:pt x="1219744" y="115440"/>
                  </a:lnTo>
                  <a:lnTo>
                    <a:pt x="1275011" y="90512"/>
                  </a:lnTo>
                  <a:close/>
                </a:path>
              </a:pathLst>
            </a:custGeom>
            <a:solidFill>
              <a:srgbClr val="F7E1A0">
                <a:alpha val="100000"/>
              </a:srgbClr>
            </a:solidFill>
            <a:ln w="13550" cap="flat">
              <a:solidFill>
                <a:srgbClr val="000000">
                  <a:alpha val="100000"/>
                </a:srgbClr>
              </a:solidFill>
              <a:prstDash val="solid"/>
              <a:miter/>
            </a:ln>
          </p:spPr>
          <p:txBody>
            <a:bodyPr/>
            <a:lstStyle/>
            <a:p/>
          </p:txBody>
        </p:sp>
        <p:sp>
          <p:nvSpPr>
            <p:cNvPr id="12" name="pg12"/>
            <p:cNvSpPr/>
            <p:nvPr/>
          </p:nvSpPr>
          <p:spPr>
            <a:xfrm>
              <a:off x="704036" y="3948155"/>
              <a:ext cx="1282952" cy="356207"/>
            </a:xfrm>
            <a:custGeom>
              <a:avLst/>
              <a:pathLst>
                <a:path w="1282952" h="356207">
                  <a:moveTo>
                    <a:pt x="1273204" y="0"/>
                  </a:moveTo>
                  <a:lnTo>
                    <a:pt x="1212575" y="187"/>
                  </a:lnTo>
                  <a:lnTo>
                    <a:pt x="1151946" y="374"/>
                  </a:lnTo>
                  <a:lnTo>
                    <a:pt x="1091317" y="561"/>
                  </a:lnTo>
                  <a:lnTo>
                    <a:pt x="1030689" y="748"/>
                  </a:lnTo>
                  <a:lnTo>
                    <a:pt x="970060" y="936"/>
                  </a:lnTo>
                  <a:lnTo>
                    <a:pt x="909431" y="1123"/>
                  </a:lnTo>
                  <a:lnTo>
                    <a:pt x="848802" y="1310"/>
                  </a:lnTo>
                  <a:lnTo>
                    <a:pt x="788174" y="1497"/>
                  </a:lnTo>
                  <a:lnTo>
                    <a:pt x="727545" y="1684"/>
                  </a:lnTo>
                  <a:lnTo>
                    <a:pt x="666916" y="1872"/>
                  </a:lnTo>
                  <a:lnTo>
                    <a:pt x="606287" y="2059"/>
                  </a:lnTo>
                  <a:lnTo>
                    <a:pt x="545658" y="2246"/>
                  </a:lnTo>
                  <a:lnTo>
                    <a:pt x="485030" y="2433"/>
                  </a:lnTo>
                  <a:lnTo>
                    <a:pt x="424401" y="2621"/>
                  </a:lnTo>
                  <a:lnTo>
                    <a:pt x="363772" y="2808"/>
                  </a:lnTo>
                  <a:lnTo>
                    <a:pt x="303143" y="2995"/>
                  </a:lnTo>
                  <a:lnTo>
                    <a:pt x="242515" y="3182"/>
                  </a:lnTo>
                  <a:lnTo>
                    <a:pt x="181886" y="3369"/>
                  </a:lnTo>
                  <a:lnTo>
                    <a:pt x="121257" y="3557"/>
                  </a:lnTo>
                  <a:lnTo>
                    <a:pt x="60628" y="3744"/>
                  </a:lnTo>
                  <a:lnTo>
                    <a:pt x="0" y="3931"/>
                  </a:lnTo>
                  <a:lnTo>
                    <a:pt x="1200" y="63067"/>
                  </a:lnTo>
                  <a:lnTo>
                    <a:pt x="4434" y="122127"/>
                  </a:lnTo>
                  <a:lnTo>
                    <a:pt x="9698" y="181040"/>
                  </a:lnTo>
                  <a:lnTo>
                    <a:pt x="16987" y="239738"/>
                  </a:lnTo>
                  <a:lnTo>
                    <a:pt x="26290" y="298149"/>
                  </a:lnTo>
                  <a:lnTo>
                    <a:pt x="37598" y="356207"/>
                  </a:lnTo>
                  <a:lnTo>
                    <a:pt x="96901" y="343594"/>
                  </a:lnTo>
                  <a:lnTo>
                    <a:pt x="156203" y="330980"/>
                  </a:lnTo>
                  <a:lnTo>
                    <a:pt x="215506" y="318367"/>
                  </a:lnTo>
                  <a:lnTo>
                    <a:pt x="274808" y="305754"/>
                  </a:lnTo>
                  <a:lnTo>
                    <a:pt x="334111" y="293141"/>
                  </a:lnTo>
                  <a:lnTo>
                    <a:pt x="393413" y="280528"/>
                  </a:lnTo>
                  <a:lnTo>
                    <a:pt x="452716" y="267915"/>
                  </a:lnTo>
                  <a:lnTo>
                    <a:pt x="512019" y="255301"/>
                  </a:lnTo>
                  <a:lnTo>
                    <a:pt x="571321" y="242688"/>
                  </a:lnTo>
                  <a:lnTo>
                    <a:pt x="630624" y="230075"/>
                  </a:lnTo>
                  <a:lnTo>
                    <a:pt x="689926" y="217462"/>
                  </a:lnTo>
                  <a:lnTo>
                    <a:pt x="749229" y="204849"/>
                  </a:lnTo>
                  <a:lnTo>
                    <a:pt x="808531" y="192236"/>
                  </a:lnTo>
                  <a:lnTo>
                    <a:pt x="867834" y="179622"/>
                  </a:lnTo>
                  <a:lnTo>
                    <a:pt x="927136" y="167009"/>
                  </a:lnTo>
                  <a:lnTo>
                    <a:pt x="986439" y="154396"/>
                  </a:lnTo>
                  <a:lnTo>
                    <a:pt x="1045741" y="141783"/>
                  </a:lnTo>
                  <a:lnTo>
                    <a:pt x="1105044" y="129170"/>
                  </a:lnTo>
                  <a:lnTo>
                    <a:pt x="1164347" y="116557"/>
                  </a:lnTo>
                  <a:lnTo>
                    <a:pt x="1223649" y="103943"/>
                  </a:lnTo>
                  <a:lnTo>
                    <a:pt x="1282952" y="91330"/>
                  </a:lnTo>
                  <a:close/>
                </a:path>
              </a:pathLst>
            </a:custGeom>
            <a:solidFill>
              <a:srgbClr val="FC1CBF">
                <a:alpha val="100000"/>
              </a:srgbClr>
            </a:solidFill>
            <a:ln w="13550" cap="flat">
              <a:solidFill>
                <a:srgbClr val="000000">
                  <a:alpha val="100000"/>
                </a:srgbClr>
              </a:solidFill>
              <a:prstDash val="solid"/>
              <a:miter/>
            </a:ln>
          </p:spPr>
          <p:txBody>
            <a:bodyPr/>
            <a:lstStyle/>
            <a:p/>
          </p:txBody>
        </p:sp>
        <p:sp>
          <p:nvSpPr>
            <p:cNvPr id="13" name="pg13"/>
            <p:cNvSpPr/>
            <p:nvPr/>
          </p:nvSpPr>
          <p:spPr>
            <a:xfrm>
              <a:off x="704036" y="3670286"/>
              <a:ext cx="1279005" cy="281800"/>
            </a:xfrm>
            <a:custGeom>
              <a:avLst/>
              <a:pathLst>
                <a:path w="1279005" h="281800">
                  <a:moveTo>
                    <a:pt x="1279005" y="204809"/>
                  </a:moveTo>
                  <a:lnTo>
                    <a:pt x="1219165" y="195056"/>
                  </a:lnTo>
                  <a:lnTo>
                    <a:pt x="1159326" y="185303"/>
                  </a:lnTo>
                  <a:lnTo>
                    <a:pt x="1099486" y="175551"/>
                  </a:lnTo>
                  <a:lnTo>
                    <a:pt x="1039647" y="165798"/>
                  </a:lnTo>
                  <a:lnTo>
                    <a:pt x="979807" y="156045"/>
                  </a:lnTo>
                  <a:lnTo>
                    <a:pt x="919968" y="146292"/>
                  </a:lnTo>
                  <a:lnTo>
                    <a:pt x="860128" y="136539"/>
                  </a:lnTo>
                  <a:lnTo>
                    <a:pt x="800289" y="126786"/>
                  </a:lnTo>
                  <a:lnTo>
                    <a:pt x="740449" y="117034"/>
                  </a:lnTo>
                  <a:lnTo>
                    <a:pt x="680610" y="107281"/>
                  </a:lnTo>
                  <a:lnTo>
                    <a:pt x="620770" y="97528"/>
                  </a:lnTo>
                  <a:lnTo>
                    <a:pt x="560931" y="87775"/>
                  </a:lnTo>
                  <a:lnTo>
                    <a:pt x="501091" y="78022"/>
                  </a:lnTo>
                  <a:lnTo>
                    <a:pt x="441252" y="68269"/>
                  </a:lnTo>
                  <a:lnTo>
                    <a:pt x="381412" y="58517"/>
                  </a:lnTo>
                  <a:lnTo>
                    <a:pt x="321573" y="48764"/>
                  </a:lnTo>
                  <a:lnTo>
                    <a:pt x="261733" y="39011"/>
                  </a:lnTo>
                  <a:lnTo>
                    <a:pt x="201894" y="29258"/>
                  </a:lnTo>
                  <a:lnTo>
                    <a:pt x="142054" y="19505"/>
                  </a:lnTo>
                  <a:lnTo>
                    <a:pt x="82215" y="9752"/>
                  </a:lnTo>
                  <a:lnTo>
                    <a:pt x="22375" y="0"/>
                  </a:lnTo>
                  <a:lnTo>
                    <a:pt x="12435" y="70044"/>
                  </a:lnTo>
                  <a:lnTo>
                    <a:pt x="5384" y="140439"/>
                  </a:lnTo>
                  <a:lnTo>
                    <a:pt x="1237" y="211064"/>
                  </a:lnTo>
                  <a:lnTo>
                    <a:pt x="0" y="281800"/>
                  </a:lnTo>
                  <a:lnTo>
                    <a:pt x="60628" y="281613"/>
                  </a:lnTo>
                  <a:lnTo>
                    <a:pt x="121257" y="281426"/>
                  </a:lnTo>
                  <a:lnTo>
                    <a:pt x="181886" y="281238"/>
                  </a:lnTo>
                  <a:lnTo>
                    <a:pt x="242515" y="281051"/>
                  </a:lnTo>
                  <a:lnTo>
                    <a:pt x="303143" y="280864"/>
                  </a:lnTo>
                  <a:lnTo>
                    <a:pt x="363772" y="280677"/>
                  </a:lnTo>
                  <a:lnTo>
                    <a:pt x="424401" y="280490"/>
                  </a:lnTo>
                  <a:lnTo>
                    <a:pt x="485030" y="280302"/>
                  </a:lnTo>
                  <a:lnTo>
                    <a:pt x="545658" y="280115"/>
                  </a:lnTo>
                  <a:lnTo>
                    <a:pt x="606287" y="279928"/>
                  </a:lnTo>
                  <a:lnTo>
                    <a:pt x="666916" y="279741"/>
                  </a:lnTo>
                  <a:lnTo>
                    <a:pt x="727545" y="279553"/>
                  </a:lnTo>
                  <a:lnTo>
                    <a:pt x="788174" y="279366"/>
                  </a:lnTo>
                  <a:lnTo>
                    <a:pt x="848802" y="279179"/>
                  </a:lnTo>
                  <a:lnTo>
                    <a:pt x="909431" y="278992"/>
                  </a:lnTo>
                  <a:lnTo>
                    <a:pt x="970060" y="278805"/>
                  </a:lnTo>
                  <a:lnTo>
                    <a:pt x="1030689" y="278617"/>
                  </a:lnTo>
                  <a:lnTo>
                    <a:pt x="1091317" y="278430"/>
                  </a:lnTo>
                  <a:lnTo>
                    <a:pt x="1151946" y="278243"/>
                  </a:lnTo>
                  <a:lnTo>
                    <a:pt x="1212575" y="278056"/>
                  </a:lnTo>
                  <a:lnTo>
                    <a:pt x="1273204" y="277868"/>
                  </a:lnTo>
                  <a:close/>
                </a:path>
              </a:pathLst>
            </a:custGeom>
            <a:solidFill>
              <a:srgbClr val="FA0087">
                <a:alpha val="100000"/>
              </a:srgbClr>
            </a:solidFill>
            <a:ln w="13550" cap="flat">
              <a:solidFill>
                <a:srgbClr val="000000">
                  <a:alpha val="100000"/>
                </a:srgbClr>
              </a:solidFill>
              <a:prstDash val="solid"/>
              <a:miter/>
            </a:ln>
          </p:spPr>
          <p:txBody>
            <a:bodyPr/>
            <a:lstStyle/>
            <a:p/>
          </p:txBody>
        </p:sp>
        <p:sp>
          <p:nvSpPr>
            <p:cNvPr id="14" name="pg14"/>
            <p:cNvSpPr/>
            <p:nvPr/>
          </p:nvSpPr>
          <p:spPr>
            <a:xfrm>
              <a:off x="726412" y="3396627"/>
              <a:ext cx="1274269" cy="478468"/>
            </a:xfrm>
            <a:custGeom>
              <a:avLst/>
              <a:pathLst>
                <a:path w="1274269" h="478468">
                  <a:moveTo>
                    <a:pt x="1274269" y="407519"/>
                  </a:moveTo>
                  <a:lnTo>
                    <a:pt x="1216829" y="388114"/>
                  </a:lnTo>
                  <a:lnTo>
                    <a:pt x="1159390" y="368708"/>
                  </a:lnTo>
                  <a:lnTo>
                    <a:pt x="1101950" y="349302"/>
                  </a:lnTo>
                  <a:lnTo>
                    <a:pt x="1044510" y="329896"/>
                  </a:lnTo>
                  <a:lnTo>
                    <a:pt x="987071" y="310491"/>
                  </a:lnTo>
                  <a:lnTo>
                    <a:pt x="929631" y="291085"/>
                  </a:lnTo>
                  <a:lnTo>
                    <a:pt x="872192" y="271679"/>
                  </a:lnTo>
                  <a:lnTo>
                    <a:pt x="814752" y="252274"/>
                  </a:lnTo>
                  <a:lnTo>
                    <a:pt x="757313" y="232868"/>
                  </a:lnTo>
                  <a:lnTo>
                    <a:pt x="699873" y="213462"/>
                  </a:lnTo>
                  <a:lnTo>
                    <a:pt x="642434" y="194057"/>
                  </a:lnTo>
                  <a:lnTo>
                    <a:pt x="584994" y="174651"/>
                  </a:lnTo>
                  <a:lnTo>
                    <a:pt x="527554" y="155245"/>
                  </a:lnTo>
                  <a:lnTo>
                    <a:pt x="470115" y="135839"/>
                  </a:lnTo>
                  <a:lnTo>
                    <a:pt x="412675" y="116434"/>
                  </a:lnTo>
                  <a:lnTo>
                    <a:pt x="355236" y="97028"/>
                  </a:lnTo>
                  <a:lnTo>
                    <a:pt x="297796" y="77622"/>
                  </a:lnTo>
                  <a:lnTo>
                    <a:pt x="240357" y="58217"/>
                  </a:lnTo>
                  <a:lnTo>
                    <a:pt x="182917" y="38811"/>
                  </a:lnTo>
                  <a:lnTo>
                    <a:pt x="125478" y="19405"/>
                  </a:lnTo>
                  <a:lnTo>
                    <a:pt x="68038" y="0"/>
                  </a:lnTo>
                  <a:lnTo>
                    <a:pt x="46827" y="67308"/>
                  </a:lnTo>
                  <a:lnTo>
                    <a:pt x="28397" y="135431"/>
                  </a:lnTo>
                  <a:lnTo>
                    <a:pt x="12779" y="204253"/>
                  </a:lnTo>
                  <a:lnTo>
                    <a:pt x="0" y="273658"/>
                  </a:lnTo>
                  <a:lnTo>
                    <a:pt x="59839" y="283411"/>
                  </a:lnTo>
                  <a:lnTo>
                    <a:pt x="119679" y="293164"/>
                  </a:lnTo>
                  <a:lnTo>
                    <a:pt x="179518" y="302917"/>
                  </a:lnTo>
                  <a:lnTo>
                    <a:pt x="239358" y="312670"/>
                  </a:lnTo>
                  <a:lnTo>
                    <a:pt x="299197" y="322422"/>
                  </a:lnTo>
                  <a:lnTo>
                    <a:pt x="359037" y="332175"/>
                  </a:lnTo>
                  <a:lnTo>
                    <a:pt x="418876" y="341928"/>
                  </a:lnTo>
                  <a:lnTo>
                    <a:pt x="478716" y="351681"/>
                  </a:lnTo>
                  <a:lnTo>
                    <a:pt x="538555" y="361434"/>
                  </a:lnTo>
                  <a:lnTo>
                    <a:pt x="598395" y="371187"/>
                  </a:lnTo>
                  <a:lnTo>
                    <a:pt x="658234" y="380939"/>
                  </a:lnTo>
                  <a:lnTo>
                    <a:pt x="718074" y="390692"/>
                  </a:lnTo>
                  <a:lnTo>
                    <a:pt x="777913" y="400445"/>
                  </a:lnTo>
                  <a:lnTo>
                    <a:pt x="837753" y="410198"/>
                  </a:lnTo>
                  <a:lnTo>
                    <a:pt x="897592" y="419951"/>
                  </a:lnTo>
                  <a:lnTo>
                    <a:pt x="957432" y="429704"/>
                  </a:lnTo>
                  <a:lnTo>
                    <a:pt x="1017271" y="439456"/>
                  </a:lnTo>
                  <a:lnTo>
                    <a:pt x="1077111" y="449209"/>
                  </a:lnTo>
                  <a:lnTo>
                    <a:pt x="1136950" y="458962"/>
                  </a:lnTo>
                  <a:lnTo>
                    <a:pt x="1196790" y="468715"/>
                  </a:lnTo>
                  <a:lnTo>
                    <a:pt x="1256629" y="478468"/>
                  </a:lnTo>
                  <a:close/>
                </a:path>
              </a:pathLst>
            </a:custGeom>
            <a:solidFill>
              <a:srgbClr val="1CBE4F">
                <a:alpha val="100000"/>
              </a:srgbClr>
            </a:solidFill>
            <a:ln w="13550" cap="flat">
              <a:solidFill>
                <a:srgbClr val="000000">
                  <a:alpha val="100000"/>
                </a:srgbClr>
              </a:solidFill>
              <a:prstDash val="solid"/>
              <a:miter/>
            </a:ln>
          </p:spPr>
          <p:txBody>
            <a:bodyPr/>
            <a:lstStyle/>
            <a:p/>
          </p:txBody>
        </p:sp>
        <p:sp>
          <p:nvSpPr>
            <p:cNvPr id="15" name="pg15"/>
            <p:cNvSpPr/>
            <p:nvPr/>
          </p:nvSpPr>
          <p:spPr>
            <a:xfrm>
              <a:off x="794451" y="3157908"/>
              <a:ext cx="1232493" cy="646238"/>
            </a:xfrm>
            <a:custGeom>
              <a:avLst/>
              <a:pathLst>
                <a:path w="1232493" h="646238">
                  <a:moveTo>
                    <a:pt x="1232493" y="584348"/>
                  </a:moveTo>
                  <a:lnTo>
                    <a:pt x="1178626" y="556522"/>
                  </a:lnTo>
                  <a:lnTo>
                    <a:pt x="1124760" y="528696"/>
                  </a:lnTo>
                  <a:lnTo>
                    <a:pt x="1070893" y="500870"/>
                  </a:lnTo>
                  <a:lnTo>
                    <a:pt x="1017027" y="473044"/>
                  </a:lnTo>
                  <a:lnTo>
                    <a:pt x="963161" y="445217"/>
                  </a:lnTo>
                  <a:lnTo>
                    <a:pt x="909294" y="417391"/>
                  </a:lnTo>
                  <a:lnTo>
                    <a:pt x="855428" y="389565"/>
                  </a:lnTo>
                  <a:lnTo>
                    <a:pt x="801561" y="361739"/>
                  </a:lnTo>
                  <a:lnTo>
                    <a:pt x="747695" y="333913"/>
                  </a:lnTo>
                  <a:lnTo>
                    <a:pt x="693829" y="306087"/>
                  </a:lnTo>
                  <a:lnTo>
                    <a:pt x="639962" y="278261"/>
                  </a:lnTo>
                  <a:lnTo>
                    <a:pt x="586096" y="250435"/>
                  </a:lnTo>
                  <a:lnTo>
                    <a:pt x="532229" y="222608"/>
                  </a:lnTo>
                  <a:lnTo>
                    <a:pt x="478363" y="194782"/>
                  </a:lnTo>
                  <a:lnTo>
                    <a:pt x="424497" y="166956"/>
                  </a:lnTo>
                  <a:lnTo>
                    <a:pt x="370630" y="139130"/>
                  </a:lnTo>
                  <a:lnTo>
                    <a:pt x="316764" y="111304"/>
                  </a:lnTo>
                  <a:lnTo>
                    <a:pt x="262897" y="83478"/>
                  </a:lnTo>
                  <a:lnTo>
                    <a:pt x="209031" y="55652"/>
                  </a:lnTo>
                  <a:lnTo>
                    <a:pt x="155164" y="27826"/>
                  </a:lnTo>
                  <a:lnTo>
                    <a:pt x="101298" y="0"/>
                  </a:lnTo>
                  <a:lnTo>
                    <a:pt x="72611" y="58202"/>
                  </a:lnTo>
                  <a:lnTo>
                    <a:pt x="46140" y="117446"/>
                  </a:lnTo>
                  <a:lnTo>
                    <a:pt x="21925" y="177647"/>
                  </a:lnTo>
                  <a:lnTo>
                    <a:pt x="0" y="238719"/>
                  </a:lnTo>
                  <a:lnTo>
                    <a:pt x="57439" y="258124"/>
                  </a:lnTo>
                  <a:lnTo>
                    <a:pt x="114879" y="277530"/>
                  </a:lnTo>
                  <a:lnTo>
                    <a:pt x="172318" y="296936"/>
                  </a:lnTo>
                  <a:lnTo>
                    <a:pt x="229758" y="316341"/>
                  </a:lnTo>
                  <a:lnTo>
                    <a:pt x="287197" y="335747"/>
                  </a:lnTo>
                  <a:lnTo>
                    <a:pt x="344637" y="355153"/>
                  </a:lnTo>
                  <a:lnTo>
                    <a:pt x="402076" y="374558"/>
                  </a:lnTo>
                  <a:lnTo>
                    <a:pt x="459516" y="393964"/>
                  </a:lnTo>
                  <a:lnTo>
                    <a:pt x="516955" y="413370"/>
                  </a:lnTo>
                  <a:lnTo>
                    <a:pt x="574395" y="432776"/>
                  </a:lnTo>
                  <a:lnTo>
                    <a:pt x="631835" y="452181"/>
                  </a:lnTo>
                  <a:lnTo>
                    <a:pt x="689274" y="471587"/>
                  </a:lnTo>
                  <a:lnTo>
                    <a:pt x="746714" y="490993"/>
                  </a:lnTo>
                  <a:lnTo>
                    <a:pt x="804153" y="510398"/>
                  </a:lnTo>
                  <a:lnTo>
                    <a:pt x="861593" y="529804"/>
                  </a:lnTo>
                  <a:lnTo>
                    <a:pt x="919032" y="549210"/>
                  </a:lnTo>
                  <a:lnTo>
                    <a:pt x="976472" y="568615"/>
                  </a:lnTo>
                  <a:lnTo>
                    <a:pt x="1033911" y="588021"/>
                  </a:lnTo>
                  <a:lnTo>
                    <a:pt x="1091351" y="607427"/>
                  </a:lnTo>
                  <a:lnTo>
                    <a:pt x="1148791" y="626833"/>
                  </a:lnTo>
                  <a:lnTo>
                    <a:pt x="1206230" y="646238"/>
                  </a:lnTo>
                  <a:close/>
                </a:path>
              </a:pathLst>
            </a:custGeom>
            <a:solidFill>
              <a:srgbClr val="FBE426">
                <a:alpha val="100000"/>
              </a:srgbClr>
            </a:solidFill>
            <a:ln w="13550" cap="flat">
              <a:solidFill>
                <a:srgbClr val="000000">
                  <a:alpha val="100000"/>
                </a:srgbClr>
              </a:solidFill>
              <a:prstDash val="solid"/>
              <a:miter/>
            </a:ln>
          </p:spPr>
          <p:txBody>
            <a:bodyPr/>
            <a:lstStyle/>
            <a:p/>
          </p:txBody>
        </p:sp>
        <p:sp>
          <p:nvSpPr>
            <p:cNvPr id="16" name="pg16"/>
            <p:cNvSpPr/>
            <p:nvPr/>
          </p:nvSpPr>
          <p:spPr>
            <a:xfrm>
              <a:off x="895749" y="2965392"/>
              <a:ext cx="1161265" cy="776864"/>
            </a:xfrm>
            <a:custGeom>
              <a:avLst/>
              <a:pathLst>
                <a:path w="1161265" h="776864">
                  <a:moveTo>
                    <a:pt x="1161265" y="726952"/>
                  </a:moveTo>
                  <a:lnTo>
                    <a:pt x="1111490" y="692336"/>
                  </a:lnTo>
                  <a:lnTo>
                    <a:pt x="1061715" y="657719"/>
                  </a:lnTo>
                  <a:lnTo>
                    <a:pt x="1011940" y="623102"/>
                  </a:lnTo>
                  <a:lnTo>
                    <a:pt x="962165" y="588485"/>
                  </a:lnTo>
                  <a:lnTo>
                    <a:pt x="912390" y="553868"/>
                  </a:lnTo>
                  <a:lnTo>
                    <a:pt x="862615" y="519252"/>
                  </a:lnTo>
                  <a:lnTo>
                    <a:pt x="812840" y="484635"/>
                  </a:lnTo>
                  <a:lnTo>
                    <a:pt x="763065" y="450018"/>
                  </a:lnTo>
                  <a:lnTo>
                    <a:pt x="713289" y="415401"/>
                  </a:lnTo>
                  <a:lnTo>
                    <a:pt x="663514" y="380784"/>
                  </a:lnTo>
                  <a:lnTo>
                    <a:pt x="613739" y="346168"/>
                  </a:lnTo>
                  <a:lnTo>
                    <a:pt x="563964" y="311551"/>
                  </a:lnTo>
                  <a:lnTo>
                    <a:pt x="514189" y="276934"/>
                  </a:lnTo>
                  <a:lnTo>
                    <a:pt x="464414" y="242317"/>
                  </a:lnTo>
                  <a:lnTo>
                    <a:pt x="414639" y="207700"/>
                  </a:lnTo>
                  <a:lnTo>
                    <a:pt x="364864" y="173084"/>
                  </a:lnTo>
                  <a:lnTo>
                    <a:pt x="315089" y="138467"/>
                  </a:lnTo>
                  <a:lnTo>
                    <a:pt x="265314" y="103850"/>
                  </a:lnTo>
                  <a:lnTo>
                    <a:pt x="215538" y="69233"/>
                  </a:lnTo>
                  <a:lnTo>
                    <a:pt x="165763" y="34616"/>
                  </a:lnTo>
                  <a:lnTo>
                    <a:pt x="115988" y="0"/>
                  </a:lnTo>
                  <a:lnTo>
                    <a:pt x="74538" y="62464"/>
                  </a:lnTo>
                  <a:lnTo>
                    <a:pt x="35850" y="126677"/>
                  </a:lnTo>
                  <a:lnTo>
                    <a:pt x="0" y="192515"/>
                  </a:lnTo>
                  <a:lnTo>
                    <a:pt x="53866" y="220341"/>
                  </a:lnTo>
                  <a:lnTo>
                    <a:pt x="107732" y="248168"/>
                  </a:lnTo>
                  <a:lnTo>
                    <a:pt x="161599" y="275994"/>
                  </a:lnTo>
                  <a:lnTo>
                    <a:pt x="215465" y="303820"/>
                  </a:lnTo>
                  <a:lnTo>
                    <a:pt x="269332" y="331646"/>
                  </a:lnTo>
                  <a:lnTo>
                    <a:pt x="323198" y="359472"/>
                  </a:lnTo>
                  <a:lnTo>
                    <a:pt x="377064" y="387298"/>
                  </a:lnTo>
                  <a:lnTo>
                    <a:pt x="430931" y="415124"/>
                  </a:lnTo>
                  <a:lnTo>
                    <a:pt x="484797" y="442950"/>
                  </a:lnTo>
                  <a:lnTo>
                    <a:pt x="538664" y="470777"/>
                  </a:lnTo>
                  <a:lnTo>
                    <a:pt x="592530" y="498603"/>
                  </a:lnTo>
                  <a:lnTo>
                    <a:pt x="646396" y="526429"/>
                  </a:lnTo>
                  <a:lnTo>
                    <a:pt x="700263" y="554255"/>
                  </a:lnTo>
                  <a:lnTo>
                    <a:pt x="754129" y="582081"/>
                  </a:lnTo>
                  <a:lnTo>
                    <a:pt x="807996" y="609907"/>
                  </a:lnTo>
                  <a:lnTo>
                    <a:pt x="861862" y="637733"/>
                  </a:lnTo>
                  <a:lnTo>
                    <a:pt x="915729" y="665559"/>
                  </a:lnTo>
                  <a:lnTo>
                    <a:pt x="969595" y="693386"/>
                  </a:lnTo>
                  <a:lnTo>
                    <a:pt x="1023461" y="721212"/>
                  </a:lnTo>
                  <a:lnTo>
                    <a:pt x="1077328" y="749038"/>
                  </a:lnTo>
                  <a:lnTo>
                    <a:pt x="1131194" y="776864"/>
                  </a:lnTo>
                  <a:close/>
                </a:path>
              </a:pathLst>
            </a:custGeom>
            <a:solidFill>
              <a:srgbClr val="B10DA1">
                <a:alpha val="100000"/>
              </a:srgbClr>
            </a:solidFill>
            <a:ln w="13550" cap="flat">
              <a:solidFill>
                <a:srgbClr val="000000">
                  <a:alpha val="100000"/>
                </a:srgbClr>
              </a:solidFill>
              <a:prstDash val="solid"/>
              <a:miter/>
            </a:ln>
          </p:spPr>
          <p:txBody>
            <a:bodyPr/>
            <a:lstStyle/>
            <a:p/>
          </p:txBody>
        </p:sp>
        <p:sp>
          <p:nvSpPr>
            <p:cNvPr id="17" name="pg17"/>
            <p:cNvSpPr/>
            <p:nvPr/>
          </p:nvSpPr>
          <p:spPr>
            <a:xfrm>
              <a:off x="1011738" y="2791893"/>
              <a:ext cx="1081076" cy="900452"/>
            </a:xfrm>
            <a:custGeom>
              <a:avLst/>
              <a:pathLst>
                <a:path w="1081076" h="900452">
                  <a:moveTo>
                    <a:pt x="1081076" y="855470"/>
                  </a:moveTo>
                  <a:lnTo>
                    <a:pt x="1036172" y="814734"/>
                  </a:lnTo>
                  <a:lnTo>
                    <a:pt x="991267" y="773997"/>
                  </a:lnTo>
                  <a:lnTo>
                    <a:pt x="946363" y="733260"/>
                  </a:lnTo>
                  <a:lnTo>
                    <a:pt x="901459" y="692524"/>
                  </a:lnTo>
                  <a:lnTo>
                    <a:pt x="856554" y="651787"/>
                  </a:lnTo>
                  <a:lnTo>
                    <a:pt x="811650" y="611050"/>
                  </a:lnTo>
                  <a:lnTo>
                    <a:pt x="766746" y="570313"/>
                  </a:lnTo>
                  <a:lnTo>
                    <a:pt x="721841" y="529577"/>
                  </a:lnTo>
                  <a:lnTo>
                    <a:pt x="676937" y="488840"/>
                  </a:lnTo>
                  <a:lnTo>
                    <a:pt x="632032" y="448103"/>
                  </a:lnTo>
                  <a:lnTo>
                    <a:pt x="587128" y="407367"/>
                  </a:lnTo>
                  <a:lnTo>
                    <a:pt x="542224" y="366630"/>
                  </a:lnTo>
                  <a:lnTo>
                    <a:pt x="497319" y="325893"/>
                  </a:lnTo>
                  <a:lnTo>
                    <a:pt x="452415" y="285156"/>
                  </a:lnTo>
                  <a:lnTo>
                    <a:pt x="407510" y="244420"/>
                  </a:lnTo>
                  <a:lnTo>
                    <a:pt x="362606" y="203683"/>
                  </a:lnTo>
                  <a:lnTo>
                    <a:pt x="317702" y="162946"/>
                  </a:lnTo>
                  <a:lnTo>
                    <a:pt x="272797" y="122210"/>
                  </a:lnTo>
                  <a:lnTo>
                    <a:pt x="227893" y="81473"/>
                  </a:lnTo>
                  <a:lnTo>
                    <a:pt x="182989" y="40736"/>
                  </a:lnTo>
                  <a:lnTo>
                    <a:pt x="138084" y="0"/>
                  </a:lnTo>
                  <a:lnTo>
                    <a:pt x="89581" y="55833"/>
                  </a:lnTo>
                  <a:lnTo>
                    <a:pt x="43524" y="113702"/>
                  </a:lnTo>
                  <a:lnTo>
                    <a:pt x="0" y="173499"/>
                  </a:lnTo>
                  <a:lnTo>
                    <a:pt x="49775" y="208116"/>
                  </a:lnTo>
                  <a:lnTo>
                    <a:pt x="99550" y="242732"/>
                  </a:lnTo>
                  <a:lnTo>
                    <a:pt x="149325" y="277349"/>
                  </a:lnTo>
                  <a:lnTo>
                    <a:pt x="199100" y="311966"/>
                  </a:lnTo>
                  <a:lnTo>
                    <a:pt x="248875" y="346583"/>
                  </a:lnTo>
                  <a:lnTo>
                    <a:pt x="298650" y="381200"/>
                  </a:lnTo>
                  <a:lnTo>
                    <a:pt x="348425" y="415816"/>
                  </a:lnTo>
                  <a:lnTo>
                    <a:pt x="398200" y="450433"/>
                  </a:lnTo>
                  <a:lnTo>
                    <a:pt x="447975" y="485050"/>
                  </a:lnTo>
                  <a:lnTo>
                    <a:pt x="497750" y="519667"/>
                  </a:lnTo>
                  <a:lnTo>
                    <a:pt x="547526" y="554284"/>
                  </a:lnTo>
                  <a:lnTo>
                    <a:pt x="597301" y="588900"/>
                  </a:lnTo>
                  <a:lnTo>
                    <a:pt x="647076" y="623517"/>
                  </a:lnTo>
                  <a:lnTo>
                    <a:pt x="696851" y="658134"/>
                  </a:lnTo>
                  <a:lnTo>
                    <a:pt x="746626" y="692751"/>
                  </a:lnTo>
                  <a:lnTo>
                    <a:pt x="796401" y="727368"/>
                  </a:lnTo>
                  <a:lnTo>
                    <a:pt x="846176" y="761984"/>
                  </a:lnTo>
                  <a:lnTo>
                    <a:pt x="895951" y="796601"/>
                  </a:lnTo>
                  <a:lnTo>
                    <a:pt x="945726" y="831218"/>
                  </a:lnTo>
                  <a:lnTo>
                    <a:pt x="995501" y="865835"/>
                  </a:lnTo>
                  <a:lnTo>
                    <a:pt x="1045277" y="900452"/>
                  </a:lnTo>
                  <a:close/>
                </a:path>
              </a:pathLst>
            </a:custGeom>
            <a:solidFill>
              <a:srgbClr val="85660D">
                <a:alpha val="100000"/>
              </a:srgbClr>
            </a:solidFill>
            <a:ln w="13550" cap="flat">
              <a:solidFill>
                <a:srgbClr val="000000">
                  <a:alpha val="100000"/>
                </a:srgbClr>
              </a:solidFill>
              <a:prstDash val="solid"/>
              <a:miter/>
            </a:ln>
          </p:spPr>
          <p:txBody>
            <a:bodyPr/>
            <a:lstStyle/>
            <a:p/>
          </p:txBody>
        </p:sp>
        <p:sp>
          <p:nvSpPr>
            <p:cNvPr id="18" name="pg18"/>
            <p:cNvSpPr/>
            <p:nvPr/>
          </p:nvSpPr>
          <p:spPr>
            <a:xfrm>
              <a:off x="1149823" y="2663026"/>
              <a:ext cx="976715" cy="984337"/>
            </a:xfrm>
            <a:custGeom>
              <a:avLst/>
              <a:pathLst>
                <a:path w="976715" h="984337">
                  <a:moveTo>
                    <a:pt x="976715" y="950927"/>
                  </a:moveTo>
                  <a:lnTo>
                    <a:pt x="936398" y="905645"/>
                  </a:lnTo>
                  <a:lnTo>
                    <a:pt x="896082" y="860363"/>
                  </a:lnTo>
                  <a:lnTo>
                    <a:pt x="855766" y="815081"/>
                  </a:lnTo>
                  <a:lnTo>
                    <a:pt x="815450" y="769798"/>
                  </a:lnTo>
                  <a:lnTo>
                    <a:pt x="775133" y="724516"/>
                  </a:lnTo>
                  <a:lnTo>
                    <a:pt x="734817" y="679234"/>
                  </a:lnTo>
                  <a:lnTo>
                    <a:pt x="694501" y="633951"/>
                  </a:lnTo>
                  <a:lnTo>
                    <a:pt x="654185" y="588669"/>
                  </a:lnTo>
                  <a:lnTo>
                    <a:pt x="613869" y="543387"/>
                  </a:lnTo>
                  <a:lnTo>
                    <a:pt x="573552" y="498105"/>
                  </a:lnTo>
                  <a:lnTo>
                    <a:pt x="533236" y="452822"/>
                  </a:lnTo>
                  <a:lnTo>
                    <a:pt x="492920" y="407540"/>
                  </a:lnTo>
                  <a:lnTo>
                    <a:pt x="452604" y="362258"/>
                  </a:lnTo>
                  <a:lnTo>
                    <a:pt x="412287" y="316975"/>
                  </a:lnTo>
                  <a:lnTo>
                    <a:pt x="371971" y="271693"/>
                  </a:lnTo>
                  <a:lnTo>
                    <a:pt x="331655" y="226411"/>
                  </a:lnTo>
                  <a:lnTo>
                    <a:pt x="291339" y="181129"/>
                  </a:lnTo>
                  <a:lnTo>
                    <a:pt x="251022" y="135846"/>
                  </a:lnTo>
                  <a:lnTo>
                    <a:pt x="210706" y="90564"/>
                  </a:lnTo>
                  <a:lnTo>
                    <a:pt x="170390" y="45282"/>
                  </a:lnTo>
                  <a:lnTo>
                    <a:pt x="130074" y="0"/>
                  </a:lnTo>
                  <a:lnTo>
                    <a:pt x="85198" y="41405"/>
                  </a:lnTo>
                  <a:lnTo>
                    <a:pt x="41822" y="84379"/>
                  </a:lnTo>
                  <a:lnTo>
                    <a:pt x="0" y="128866"/>
                  </a:lnTo>
                  <a:lnTo>
                    <a:pt x="44904" y="169603"/>
                  </a:lnTo>
                  <a:lnTo>
                    <a:pt x="89808" y="210340"/>
                  </a:lnTo>
                  <a:lnTo>
                    <a:pt x="134713" y="251077"/>
                  </a:lnTo>
                  <a:lnTo>
                    <a:pt x="179617" y="291813"/>
                  </a:lnTo>
                  <a:lnTo>
                    <a:pt x="224521" y="332550"/>
                  </a:lnTo>
                  <a:lnTo>
                    <a:pt x="269426" y="373287"/>
                  </a:lnTo>
                  <a:lnTo>
                    <a:pt x="314330" y="414023"/>
                  </a:lnTo>
                  <a:lnTo>
                    <a:pt x="359235" y="454760"/>
                  </a:lnTo>
                  <a:lnTo>
                    <a:pt x="404139" y="495497"/>
                  </a:lnTo>
                  <a:lnTo>
                    <a:pt x="449043" y="536234"/>
                  </a:lnTo>
                  <a:lnTo>
                    <a:pt x="493948" y="576970"/>
                  </a:lnTo>
                  <a:lnTo>
                    <a:pt x="538852" y="617707"/>
                  </a:lnTo>
                  <a:lnTo>
                    <a:pt x="583757" y="658444"/>
                  </a:lnTo>
                  <a:lnTo>
                    <a:pt x="628661" y="699180"/>
                  </a:lnTo>
                  <a:lnTo>
                    <a:pt x="673565" y="739917"/>
                  </a:lnTo>
                  <a:lnTo>
                    <a:pt x="718470" y="780654"/>
                  </a:lnTo>
                  <a:lnTo>
                    <a:pt x="763374" y="821391"/>
                  </a:lnTo>
                  <a:lnTo>
                    <a:pt x="808278" y="862127"/>
                  </a:lnTo>
                  <a:lnTo>
                    <a:pt x="853183" y="902864"/>
                  </a:lnTo>
                  <a:lnTo>
                    <a:pt x="898087" y="943601"/>
                  </a:lnTo>
                  <a:lnTo>
                    <a:pt x="942992" y="984337"/>
                  </a:lnTo>
                  <a:close/>
                </a:path>
              </a:pathLst>
            </a:custGeom>
            <a:solidFill>
              <a:srgbClr val="1C8356">
                <a:alpha val="100000"/>
              </a:srgbClr>
            </a:solidFill>
            <a:ln w="13550" cap="flat">
              <a:solidFill>
                <a:srgbClr val="000000">
                  <a:alpha val="100000"/>
                </a:srgbClr>
              </a:solidFill>
              <a:prstDash val="solid"/>
              <a:miter/>
            </a:ln>
          </p:spPr>
          <p:txBody>
            <a:bodyPr/>
            <a:lstStyle/>
            <a:p/>
          </p:txBody>
        </p:sp>
        <p:sp>
          <p:nvSpPr>
            <p:cNvPr id="19" name="pg19"/>
            <p:cNvSpPr/>
            <p:nvPr/>
          </p:nvSpPr>
          <p:spPr>
            <a:xfrm>
              <a:off x="1279897" y="2557701"/>
              <a:ext cx="880503" cy="1056252"/>
            </a:xfrm>
            <a:custGeom>
              <a:avLst/>
              <a:pathLst>
                <a:path w="880503" h="1056252">
                  <a:moveTo>
                    <a:pt x="880503" y="1028946"/>
                  </a:moveTo>
                  <a:lnTo>
                    <a:pt x="844794" y="979948"/>
                  </a:lnTo>
                  <a:lnTo>
                    <a:pt x="809085" y="930951"/>
                  </a:lnTo>
                  <a:lnTo>
                    <a:pt x="773376" y="881953"/>
                  </a:lnTo>
                  <a:lnTo>
                    <a:pt x="737667" y="832956"/>
                  </a:lnTo>
                  <a:lnTo>
                    <a:pt x="701958" y="783958"/>
                  </a:lnTo>
                  <a:lnTo>
                    <a:pt x="666249" y="734961"/>
                  </a:lnTo>
                  <a:lnTo>
                    <a:pt x="630540" y="685964"/>
                  </a:lnTo>
                  <a:lnTo>
                    <a:pt x="594831" y="636966"/>
                  </a:lnTo>
                  <a:lnTo>
                    <a:pt x="559122" y="587969"/>
                  </a:lnTo>
                  <a:lnTo>
                    <a:pt x="523413" y="538971"/>
                  </a:lnTo>
                  <a:lnTo>
                    <a:pt x="487704" y="489974"/>
                  </a:lnTo>
                  <a:lnTo>
                    <a:pt x="451995" y="440976"/>
                  </a:lnTo>
                  <a:lnTo>
                    <a:pt x="416286" y="391979"/>
                  </a:lnTo>
                  <a:lnTo>
                    <a:pt x="380577" y="342982"/>
                  </a:lnTo>
                  <a:lnTo>
                    <a:pt x="344868" y="293984"/>
                  </a:lnTo>
                  <a:lnTo>
                    <a:pt x="309159" y="244987"/>
                  </a:lnTo>
                  <a:lnTo>
                    <a:pt x="273450" y="195989"/>
                  </a:lnTo>
                  <a:lnTo>
                    <a:pt x="237740" y="146992"/>
                  </a:lnTo>
                  <a:lnTo>
                    <a:pt x="202031" y="97994"/>
                  </a:lnTo>
                  <a:lnTo>
                    <a:pt x="166322" y="48997"/>
                  </a:lnTo>
                  <a:lnTo>
                    <a:pt x="130613" y="0"/>
                  </a:lnTo>
                  <a:lnTo>
                    <a:pt x="64020" y="51067"/>
                  </a:lnTo>
                  <a:lnTo>
                    <a:pt x="0" y="105324"/>
                  </a:lnTo>
                  <a:lnTo>
                    <a:pt x="40316" y="150606"/>
                  </a:lnTo>
                  <a:lnTo>
                    <a:pt x="80632" y="195888"/>
                  </a:lnTo>
                  <a:lnTo>
                    <a:pt x="120948" y="241171"/>
                  </a:lnTo>
                  <a:lnTo>
                    <a:pt x="161264" y="286453"/>
                  </a:lnTo>
                  <a:lnTo>
                    <a:pt x="201581" y="331735"/>
                  </a:lnTo>
                  <a:lnTo>
                    <a:pt x="241897" y="377018"/>
                  </a:lnTo>
                  <a:lnTo>
                    <a:pt x="282213" y="422300"/>
                  </a:lnTo>
                  <a:lnTo>
                    <a:pt x="322529" y="467582"/>
                  </a:lnTo>
                  <a:lnTo>
                    <a:pt x="362846" y="512864"/>
                  </a:lnTo>
                  <a:lnTo>
                    <a:pt x="403162" y="558147"/>
                  </a:lnTo>
                  <a:lnTo>
                    <a:pt x="443478" y="603429"/>
                  </a:lnTo>
                  <a:lnTo>
                    <a:pt x="483794" y="648711"/>
                  </a:lnTo>
                  <a:lnTo>
                    <a:pt x="524110" y="693994"/>
                  </a:lnTo>
                  <a:lnTo>
                    <a:pt x="564427" y="739276"/>
                  </a:lnTo>
                  <a:lnTo>
                    <a:pt x="604743" y="784558"/>
                  </a:lnTo>
                  <a:lnTo>
                    <a:pt x="645059" y="829840"/>
                  </a:lnTo>
                  <a:lnTo>
                    <a:pt x="685375" y="875123"/>
                  </a:lnTo>
                  <a:lnTo>
                    <a:pt x="725692" y="920405"/>
                  </a:lnTo>
                  <a:lnTo>
                    <a:pt x="766008" y="965687"/>
                  </a:lnTo>
                  <a:lnTo>
                    <a:pt x="806324" y="1010970"/>
                  </a:lnTo>
                  <a:lnTo>
                    <a:pt x="846640" y="1056252"/>
                  </a:lnTo>
                  <a:close/>
                </a:path>
              </a:pathLst>
            </a:custGeom>
            <a:solidFill>
              <a:srgbClr val="C4451C">
                <a:alpha val="100000"/>
              </a:srgbClr>
            </a:solidFill>
            <a:ln w="13550" cap="flat">
              <a:solidFill>
                <a:srgbClr val="000000">
                  <a:alpha val="100000"/>
                </a:srgbClr>
              </a:solidFill>
              <a:prstDash val="solid"/>
              <a:miter/>
            </a:ln>
          </p:spPr>
          <p:txBody>
            <a:bodyPr/>
            <a:lstStyle/>
            <a:p/>
          </p:txBody>
        </p:sp>
        <p:sp>
          <p:nvSpPr>
            <p:cNvPr id="20" name="pg20"/>
            <p:cNvSpPr/>
            <p:nvPr/>
          </p:nvSpPr>
          <p:spPr>
            <a:xfrm>
              <a:off x="1410511" y="2486606"/>
              <a:ext cx="777254" cy="1100041"/>
            </a:xfrm>
            <a:custGeom>
              <a:avLst/>
              <a:pathLst>
                <a:path w="777254" h="1100041">
                  <a:moveTo>
                    <a:pt x="777254" y="1081609"/>
                  </a:moveTo>
                  <a:lnTo>
                    <a:pt x="745269" y="1030104"/>
                  </a:lnTo>
                  <a:lnTo>
                    <a:pt x="713283" y="978598"/>
                  </a:lnTo>
                  <a:lnTo>
                    <a:pt x="681297" y="927093"/>
                  </a:lnTo>
                  <a:lnTo>
                    <a:pt x="649311" y="875588"/>
                  </a:lnTo>
                  <a:lnTo>
                    <a:pt x="617325" y="824083"/>
                  </a:lnTo>
                  <a:lnTo>
                    <a:pt x="585339" y="772578"/>
                  </a:lnTo>
                  <a:lnTo>
                    <a:pt x="553353" y="721072"/>
                  </a:lnTo>
                  <a:lnTo>
                    <a:pt x="521367" y="669567"/>
                  </a:lnTo>
                  <a:lnTo>
                    <a:pt x="489381" y="618062"/>
                  </a:lnTo>
                  <a:lnTo>
                    <a:pt x="457396" y="566557"/>
                  </a:lnTo>
                  <a:lnTo>
                    <a:pt x="425410" y="515052"/>
                  </a:lnTo>
                  <a:lnTo>
                    <a:pt x="393424" y="463546"/>
                  </a:lnTo>
                  <a:lnTo>
                    <a:pt x="361438" y="412041"/>
                  </a:lnTo>
                  <a:lnTo>
                    <a:pt x="329452" y="360536"/>
                  </a:lnTo>
                  <a:lnTo>
                    <a:pt x="297466" y="309031"/>
                  </a:lnTo>
                  <a:lnTo>
                    <a:pt x="265480" y="257526"/>
                  </a:lnTo>
                  <a:lnTo>
                    <a:pt x="233494" y="206020"/>
                  </a:lnTo>
                  <a:lnTo>
                    <a:pt x="201508" y="154515"/>
                  </a:lnTo>
                  <a:lnTo>
                    <a:pt x="169523" y="103010"/>
                  </a:lnTo>
                  <a:lnTo>
                    <a:pt x="137537" y="51505"/>
                  </a:lnTo>
                  <a:lnTo>
                    <a:pt x="105551" y="0"/>
                  </a:lnTo>
                  <a:lnTo>
                    <a:pt x="52117" y="34570"/>
                  </a:lnTo>
                  <a:lnTo>
                    <a:pt x="0" y="71095"/>
                  </a:lnTo>
                  <a:lnTo>
                    <a:pt x="35709" y="120092"/>
                  </a:lnTo>
                  <a:lnTo>
                    <a:pt x="71418" y="169090"/>
                  </a:lnTo>
                  <a:lnTo>
                    <a:pt x="107127" y="218087"/>
                  </a:lnTo>
                  <a:lnTo>
                    <a:pt x="142836" y="267085"/>
                  </a:lnTo>
                  <a:lnTo>
                    <a:pt x="178545" y="316082"/>
                  </a:lnTo>
                  <a:lnTo>
                    <a:pt x="214254" y="365080"/>
                  </a:lnTo>
                  <a:lnTo>
                    <a:pt x="249963" y="414077"/>
                  </a:lnTo>
                  <a:lnTo>
                    <a:pt x="285672" y="463074"/>
                  </a:lnTo>
                  <a:lnTo>
                    <a:pt x="321381" y="512072"/>
                  </a:lnTo>
                  <a:lnTo>
                    <a:pt x="357090" y="561069"/>
                  </a:lnTo>
                  <a:lnTo>
                    <a:pt x="392799" y="610067"/>
                  </a:lnTo>
                  <a:lnTo>
                    <a:pt x="428508" y="659064"/>
                  </a:lnTo>
                  <a:lnTo>
                    <a:pt x="464217" y="708062"/>
                  </a:lnTo>
                  <a:lnTo>
                    <a:pt x="499926" y="757059"/>
                  </a:lnTo>
                  <a:lnTo>
                    <a:pt x="535635" y="806056"/>
                  </a:lnTo>
                  <a:lnTo>
                    <a:pt x="571344" y="855054"/>
                  </a:lnTo>
                  <a:lnTo>
                    <a:pt x="607053" y="904051"/>
                  </a:lnTo>
                  <a:lnTo>
                    <a:pt x="642762" y="953049"/>
                  </a:lnTo>
                  <a:lnTo>
                    <a:pt x="678471" y="1002046"/>
                  </a:lnTo>
                  <a:lnTo>
                    <a:pt x="714180" y="1051044"/>
                  </a:lnTo>
                  <a:lnTo>
                    <a:pt x="749889" y="1100041"/>
                  </a:lnTo>
                  <a:close/>
                </a:path>
              </a:pathLst>
            </a:custGeom>
            <a:solidFill>
              <a:srgbClr val="325A9B">
                <a:alpha val="100000"/>
              </a:srgbClr>
            </a:solidFill>
            <a:ln w="13550" cap="flat">
              <a:solidFill>
                <a:srgbClr val="000000">
                  <a:alpha val="100000"/>
                </a:srgbClr>
              </a:solidFill>
              <a:prstDash val="solid"/>
              <a:miter/>
            </a:ln>
          </p:spPr>
          <p:txBody>
            <a:bodyPr/>
            <a:lstStyle/>
            <a:p/>
          </p:txBody>
        </p:sp>
        <p:sp>
          <p:nvSpPr>
            <p:cNvPr id="21" name="pg21"/>
            <p:cNvSpPr/>
            <p:nvPr/>
          </p:nvSpPr>
          <p:spPr>
            <a:xfrm>
              <a:off x="1516062" y="2424520"/>
              <a:ext cx="699859" cy="1143695"/>
            </a:xfrm>
            <a:custGeom>
              <a:avLst/>
              <a:pathLst>
                <a:path w="699859" h="1143695">
                  <a:moveTo>
                    <a:pt x="699859" y="1127599"/>
                  </a:moveTo>
                  <a:lnTo>
                    <a:pt x="671704" y="1073903"/>
                  </a:lnTo>
                  <a:lnTo>
                    <a:pt x="643549" y="1020208"/>
                  </a:lnTo>
                  <a:lnTo>
                    <a:pt x="615394" y="966513"/>
                  </a:lnTo>
                  <a:lnTo>
                    <a:pt x="587239" y="912818"/>
                  </a:lnTo>
                  <a:lnTo>
                    <a:pt x="559084" y="859123"/>
                  </a:lnTo>
                  <a:lnTo>
                    <a:pt x="530929" y="805427"/>
                  </a:lnTo>
                  <a:lnTo>
                    <a:pt x="502774" y="751732"/>
                  </a:lnTo>
                  <a:lnTo>
                    <a:pt x="474619" y="698037"/>
                  </a:lnTo>
                  <a:lnTo>
                    <a:pt x="446463" y="644342"/>
                  </a:lnTo>
                  <a:lnTo>
                    <a:pt x="418308" y="590647"/>
                  </a:lnTo>
                  <a:lnTo>
                    <a:pt x="390153" y="536951"/>
                  </a:lnTo>
                  <a:lnTo>
                    <a:pt x="361998" y="483256"/>
                  </a:lnTo>
                  <a:lnTo>
                    <a:pt x="333843" y="429561"/>
                  </a:lnTo>
                  <a:lnTo>
                    <a:pt x="305688" y="375866"/>
                  </a:lnTo>
                  <a:lnTo>
                    <a:pt x="277533" y="322171"/>
                  </a:lnTo>
                  <a:lnTo>
                    <a:pt x="249378" y="268475"/>
                  </a:lnTo>
                  <a:lnTo>
                    <a:pt x="221223" y="214780"/>
                  </a:lnTo>
                  <a:lnTo>
                    <a:pt x="193068" y="161085"/>
                  </a:lnTo>
                  <a:lnTo>
                    <a:pt x="164912" y="107390"/>
                  </a:lnTo>
                  <a:lnTo>
                    <a:pt x="136757" y="53695"/>
                  </a:lnTo>
                  <a:lnTo>
                    <a:pt x="108602" y="0"/>
                  </a:lnTo>
                  <a:lnTo>
                    <a:pt x="53736" y="30054"/>
                  </a:lnTo>
                  <a:lnTo>
                    <a:pt x="0" y="62086"/>
                  </a:lnTo>
                  <a:lnTo>
                    <a:pt x="31985" y="113591"/>
                  </a:lnTo>
                  <a:lnTo>
                    <a:pt x="63971" y="165096"/>
                  </a:lnTo>
                  <a:lnTo>
                    <a:pt x="95957" y="216601"/>
                  </a:lnTo>
                  <a:lnTo>
                    <a:pt x="127943" y="268106"/>
                  </a:lnTo>
                  <a:lnTo>
                    <a:pt x="159929" y="319612"/>
                  </a:lnTo>
                  <a:lnTo>
                    <a:pt x="191915" y="371117"/>
                  </a:lnTo>
                  <a:lnTo>
                    <a:pt x="223901" y="422622"/>
                  </a:lnTo>
                  <a:lnTo>
                    <a:pt x="255887" y="474127"/>
                  </a:lnTo>
                  <a:lnTo>
                    <a:pt x="287872" y="525632"/>
                  </a:lnTo>
                  <a:lnTo>
                    <a:pt x="319858" y="577138"/>
                  </a:lnTo>
                  <a:lnTo>
                    <a:pt x="351844" y="628643"/>
                  </a:lnTo>
                  <a:lnTo>
                    <a:pt x="383830" y="680148"/>
                  </a:lnTo>
                  <a:lnTo>
                    <a:pt x="415816" y="731653"/>
                  </a:lnTo>
                  <a:lnTo>
                    <a:pt x="447802" y="783158"/>
                  </a:lnTo>
                  <a:lnTo>
                    <a:pt x="479788" y="834664"/>
                  </a:lnTo>
                  <a:lnTo>
                    <a:pt x="511774" y="886169"/>
                  </a:lnTo>
                  <a:lnTo>
                    <a:pt x="543760" y="937674"/>
                  </a:lnTo>
                  <a:lnTo>
                    <a:pt x="575745" y="989179"/>
                  </a:lnTo>
                  <a:lnTo>
                    <a:pt x="607731" y="1040684"/>
                  </a:lnTo>
                  <a:lnTo>
                    <a:pt x="639717" y="1092190"/>
                  </a:lnTo>
                  <a:lnTo>
                    <a:pt x="671703" y="1143695"/>
                  </a:lnTo>
                  <a:close/>
                </a:path>
              </a:pathLst>
            </a:custGeom>
            <a:solidFill>
              <a:srgbClr val="F8A19F">
                <a:alpha val="100000"/>
              </a:srgbClr>
            </a:solidFill>
            <a:ln w="13550" cap="flat">
              <a:solidFill>
                <a:srgbClr val="000000">
                  <a:alpha val="100000"/>
                </a:srgbClr>
              </a:solidFill>
              <a:prstDash val="solid"/>
              <a:miter/>
            </a:ln>
          </p:spPr>
          <p:txBody>
            <a:bodyPr/>
            <a:lstStyle/>
            <a:p/>
          </p:txBody>
        </p:sp>
        <p:sp>
          <p:nvSpPr>
            <p:cNvPr id="22" name="pg22"/>
            <p:cNvSpPr/>
            <p:nvPr/>
          </p:nvSpPr>
          <p:spPr>
            <a:xfrm>
              <a:off x="1624665" y="2385028"/>
              <a:ext cx="612084" cy="1167090"/>
            </a:xfrm>
            <a:custGeom>
              <a:avLst/>
              <a:pathLst>
                <a:path w="612084" h="1167090">
                  <a:moveTo>
                    <a:pt x="612084" y="1156852"/>
                  </a:moveTo>
                  <a:lnTo>
                    <a:pt x="586763" y="1101764"/>
                  </a:lnTo>
                  <a:lnTo>
                    <a:pt x="561442" y="1046675"/>
                  </a:lnTo>
                  <a:lnTo>
                    <a:pt x="536120" y="991587"/>
                  </a:lnTo>
                  <a:lnTo>
                    <a:pt x="510799" y="936499"/>
                  </a:lnTo>
                  <a:lnTo>
                    <a:pt x="485477" y="881411"/>
                  </a:lnTo>
                  <a:lnTo>
                    <a:pt x="460156" y="826323"/>
                  </a:lnTo>
                  <a:lnTo>
                    <a:pt x="434835" y="771234"/>
                  </a:lnTo>
                  <a:lnTo>
                    <a:pt x="409513" y="716146"/>
                  </a:lnTo>
                  <a:lnTo>
                    <a:pt x="384192" y="661058"/>
                  </a:lnTo>
                  <a:lnTo>
                    <a:pt x="358870" y="605970"/>
                  </a:lnTo>
                  <a:lnTo>
                    <a:pt x="333549" y="550882"/>
                  </a:lnTo>
                  <a:lnTo>
                    <a:pt x="308228" y="495793"/>
                  </a:lnTo>
                  <a:lnTo>
                    <a:pt x="282906" y="440705"/>
                  </a:lnTo>
                  <a:lnTo>
                    <a:pt x="257585" y="385617"/>
                  </a:lnTo>
                  <a:lnTo>
                    <a:pt x="232263" y="330529"/>
                  </a:lnTo>
                  <a:lnTo>
                    <a:pt x="206942" y="275441"/>
                  </a:lnTo>
                  <a:lnTo>
                    <a:pt x="181621" y="220352"/>
                  </a:lnTo>
                  <a:lnTo>
                    <a:pt x="156299" y="165264"/>
                  </a:lnTo>
                  <a:lnTo>
                    <a:pt x="130978" y="110176"/>
                  </a:lnTo>
                  <a:lnTo>
                    <a:pt x="105656" y="55088"/>
                  </a:lnTo>
                  <a:lnTo>
                    <a:pt x="80335" y="0"/>
                  </a:lnTo>
                  <a:lnTo>
                    <a:pt x="0" y="39491"/>
                  </a:lnTo>
                  <a:lnTo>
                    <a:pt x="28155" y="93187"/>
                  </a:lnTo>
                  <a:lnTo>
                    <a:pt x="56310" y="146882"/>
                  </a:lnTo>
                  <a:lnTo>
                    <a:pt x="84465" y="200577"/>
                  </a:lnTo>
                  <a:lnTo>
                    <a:pt x="112620" y="254272"/>
                  </a:lnTo>
                  <a:lnTo>
                    <a:pt x="140775" y="307967"/>
                  </a:lnTo>
                  <a:lnTo>
                    <a:pt x="168930" y="361663"/>
                  </a:lnTo>
                  <a:lnTo>
                    <a:pt x="197085" y="415358"/>
                  </a:lnTo>
                  <a:lnTo>
                    <a:pt x="225240" y="469053"/>
                  </a:lnTo>
                  <a:lnTo>
                    <a:pt x="253395" y="522748"/>
                  </a:lnTo>
                  <a:lnTo>
                    <a:pt x="281551" y="576443"/>
                  </a:lnTo>
                  <a:lnTo>
                    <a:pt x="309706" y="630138"/>
                  </a:lnTo>
                  <a:lnTo>
                    <a:pt x="337861" y="683834"/>
                  </a:lnTo>
                  <a:lnTo>
                    <a:pt x="366016" y="737529"/>
                  </a:lnTo>
                  <a:lnTo>
                    <a:pt x="394171" y="791224"/>
                  </a:lnTo>
                  <a:lnTo>
                    <a:pt x="422326" y="844919"/>
                  </a:lnTo>
                  <a:lnTo>
                    <a:pt x="450481" y="898614"/>
                  </a:lnTo>
                  <a:lnTo>
                    <a:pt x="478636" y="952310"/>
                  </a:lnTo>
                  <a:lnTo>
                    <a:pt x="506791" y="1006005"/>
                  </a:lnTo>
                  <a:lnTo>
                    <a:pt x="534946" y="1059700"/>
                  </a:lnTo>
                  <a:lnTo>
                    <a:pt x="563102" y="1113395"/>
                  </a:lnTo>
                  <a:lnTo>
                    <a:pt x="591257" y="1167090"/>
                  </a:lnTo>
                  <a:close/>
                </a:path>
              </a:pathLst>
            </a:custGeom>
            <a:solidFill>
              <a:srgbClr val="AA0DFE">
                <a:alpha val="100000"/>
              </a:srgbClr>
            </a:solidFill>
            <a:ln w="13550" cap="flat">
              <a:solidFill>
                <a:srgbClr val="000000">
                  <a:alpha val="100000"/>
                </a:srgbClr>
              </a:solidFill>
              <a:prstDash val="solid"/>
              <a:miter/>
            </a:ln>
          </p:spPr>
          <p:txBody>
            <a:bodyPr/>
            <a:lstStyle/>
            <a:p/>
          </p:txBody>
        </p:sp>
        <p:sp>
          <p:nvSpPr>
            <p:cNvPr id="23" name="pg23"/>
            <p:cNvSpPr/>
            <p:nvPr/>
          </p:nvSpPr>
          <p:spPr>
            <a:xfrm>
              <a:off x="1705000" y="2353305"/>
              <a:ext cx="550798" cy="1188575"/>
            </a:xfrm>
            <a:custGeom>
              <a:avLst/>
              <a:pathLst>
                <a:path w="550798" h="1188575">
                  <a:moveTo>
                    <a:pt x="550798" y="1180350"/>
                  </a:moveTo>
                  <a:lnTo>
                    <a:pt x="528069" y="1124143"/>
                  </a:lnTo>
                  <a:lnTo>
                    <a:pt x="505339" y="1067936"/>
                  </a:lnTo>
                  <a:lnTo>
                    <a:pt x="482609" y="1011729"/>
                  </a:lnTo>
                  <a:lnTo>
                    <a:pt x="459880" y="955522"/>
                  </a:lnTo>
                  <a:lnTo>
                    <a:pt x="437150" y="899314"/>
                  </a:lnTo>
                  <a:lnTo>
                    <a:pt x="414421" y="843107"/>
                  </a:lnTo>
                  <a:lnTo>
                    <a:pt x="391691" y="786900"/>
                  </a:lnTo>
                  <a:lnTo>
                    <a:pt x="368961" y="730693"/>
                  </a:lnTo>
                  <a:lnTo>
                    <a:pt x="346232" y="674486"/>
                  </a:lnTo>
                  <a:lnTo>
                    <a:pt x="323502" y="618278"/>
                  </a:lnTo>
                  <a:lnTo>
                    <a:pt x="300772" y="562071"/>
                  </a:lnTo>
                  <a:lnTo>
                    <a:pt x="278043" y="505864"/>
                  </a:lnTo>
                  <a:lnTo>
                    <a:pt x="255313" y="449657"/>
                  </a:lnTo>
                  <a:lnTo>
                    <a:pt x="232583" y="393450"/>
                  </a:lnTo>
                  <a:lnTo>
                    <a:pt x="209854" y="337243"/>
                  </a:lnTo>
                  <a:lnTo>
                    <a:pt x="187124" y="281035"/>
                  </a:lnTo>
                  <a:lnTo>
                    <a:pt x="164394" y="224828"/>
                  </a:lnTo>
                  <a:lnTo>
                    <a:pt x="141665" y="168621"/>
                  </a:lnTo>
                  <a:lnTo>
                    <a:pt x="118935" y="112414"/>
                  </a:lnTo>
                  <a:lnTo>
                    <a:pt x="96206" y="56207"/>
                  </a:lnTo>
                  <a:lnTo>
                    <a:pt x="73476" y="0"/>
                  </a:lnTo>
                  <a:lnTo>
                    <a:pt x="0" y="31722"/>
                  </a:lnTo>
                  <a:lnTo>
                    <a:pt x="25321" y="86811"/>
                  </a:lnTo>
                  <a:lnTo>
                    <a:pt x="50642" y="141899"/>
                  </a:lnTo>
                  <a:lnTo>
                    <a:pt x="75964" y="196987"/>
                  </a:lnTo>
                  <a:lnTo>
                    <a:pt x="101285" y="252075"/>
                  </a:lnTo>
                  <a:lnTo>
                    <a:pt x="126607" y="307163"/>
                  </a:lnTo>
                  <a:lnTo>
                    <a:pt x="151928" y="362252"/>
                  </a:lnTo>
                  <a:lnTo>
                    <a:pt x="177249" y="417340"/>
                  </a:lnTo>
                  <a:lnTo>
                    <a:pt x="202571" y="472428"/>
                  </a:lnTo>
                  <a:lnTo>
                    <a:pt x="227892" y="527516"/>
                  </a:lnTo>
                  <a:lnTo>
                    <a:pt x="253214" y="582604"/>
                  </a:lnTo>
                  <a:lnTo>
                    <a:pt x="278535" y="637693"/>
                  </a:lnTo>
                  <a:lnTo>
                    <a:pt x="303856" y="692781"/>
                  </a:lnTo>
                  <a:lnTo>
                    <a:pt x="329178" y="747869"/>
                  </a:lnTo>
                  <a:lnTo>
                    <a:pt x="354499" y="802957"/>
                  </a:lnTo>
                  <a:lnTo>
                    <a:pt x="379821" y="858046"/>
                  </a:lnTo>
                  <a:lnTo>
                    <a:pt x="405142" y="913134"/>
                  </a:lnTo>
                  <a:lnTo>
                    <a:pt x="430463" y="968222"/>
                  </a:lnTo>
                  <a:lnTo>
                    <a:pt x="455785" y="1023310"/>
                  </a:lnTo>
                  <a:lnTo>
                    <a:pt x="481106" y="1078398"/>
                  </a:lnTo>
                  <a:lnTo>
                    <a:pt x="506428" y="1133487"/>
                  </a:lnTo>
                  <a:lnTo>
                    <a:pt x="531749" y="1188575"/>
                  </a:lnTo>
                  <a:close/>
                </a:path>
              </a:pathLst>
            </a:custGeom>
            <a:solidFill>
              <a:srgbClr val="F6222E">
                <a:alpha val="100000"/>
              </a:srgbClr>
            </a:solidFill>
            <a:ln w="13550" cap="flat">
              <a:solidFill>
                <a:srgbClr val="000000">
                  <a:alpha val="100000"/>
                </a:srgbClr>
              </a:solidFill>
              <a:prstDash val="solid"/>
              <a:miter/>
            </a:ln>
          </p:spPr>
          <p:txBody>
            <a:bodyPr/>
            <a:lstStyle/>
            <a:p/>
          </p:txBody>
        </p:sp>
        <p:sp>
          <p:nvSpPr>
            <p:cNvPr id="24" name="pg24"/>
            <p:cNvSpPr/>
            <p:nvPr/>
          </p:nvSpPr>
          <p:spPr>
            <a:xfrm>
              <a:off x="1778477" y="2326591"/>
              <a:ext cx="495591" cy="1207064"/>
            </a:xfrm>
            <a:custGeom>
              <a:avLst/>
              <a:pathLst>
                <a:path w="495591" h="1207064">
                  <a:moveTo>
                    <a:pt x="495591" y="1200138"/>
                  </a:moveTo>
                  <a:lnTo>
                    <a:pt x="475347" y="1142989"/>
                  </a:lnTo>
                  <a:lnTo>
                    <a:pt x="455103" y="1085839"/>
                  </a:lnTo>
                  <a:lnTo>
                    <a:pt x="434859" y="1028690"/>
                  </a:lnTo>
                  <a:lnTo>
                    <a:pt x="414615" y="971540"/>
                  </a:lnTo>
                  <a:lnTo>
                    <a:pt x="394371" y="914391"/>
                  </a:lnTo>
                  <a:lnTo>
                    <a:pt x="374126" y="857241"/>
                  </a:lnTo>
                  <a:lnTo>
                    <a:pt x="353882" y="800092"/>
                  </a:lnTo>
                  <a:lnTo>
                    <a:pt x="333638" y="742943"/>
                  </a:lnTo>
                  <a:lnTo>
                    <a:pt x="313394" y="685793"/>
                  </a:lnTo>
                  <a:lnTo>
                    <a:pt x="293150" y="628644"/>
                  </a:lnTo>
                  <a:lnTo>
                    <a:pt x="272906" y="571494"/>
                  </a:lnTo>
                  <a:lnTo>
                    <a:pt x="252662" y="514345"/>
                  </a:lnTo>
                  <a:lnTo>
                    <a:pt x="232418" y="457195"/>
                  </a:lnTo>
                  <a:lnTo>
                    <a:pt x="212174" y="400046"/>
                  </a:lnTo>
                  <a:lnTo>
                    <a:pt x="191930" y="342896"/>
                  </a:lnTo>
                  <a:lnTo>
                    <a:pt x="171686" y="285747"/>
                  </a:lnTo>
                  <a:lnTo>
                    <a:pt x="151442" y="228597"/>
                  </a:lnTo>
                  <a:lnTo>
                    <a:pt x="131198" y="171448"/>
                  </a:lnTo>
                  <a:lnTo>
                    <a:pt x="110954" y="114298"/>
                  </a:lnTo>
                  <a:lnTo>
                    <a:pt x="90709" y="57149"/>
                  </a:lnTo>
                  <a:lnTo>
                    <a:pt x="70465" y="0"/>
                  </a:lnTo>
                  <a:lnTo>
                    <a:pt x="0" y="26713"/>
                  </a:lnTo>
                  <a:lnTo>
                    <a:pt x="22729" y="82920"/>
                  </a:lnTo>
                  <a:lnTo>
                    <a:pt x="45459" y="139128"/>
                  </a:lnTo>
                  <a:lnTo>
                    <a:pt x="68188" y="195335"/>
                  </a:lnTo>
                  <a:lnTo>
                    <a:pt x="90918" y="251542"/>
                  </a:lnTo>
                  <a:lnTo>
                    <a:pt x="113648" y="307749"/>
                  </a:lnTo>
                  <a:lnTo>
                    <a:pt x="136377" y="363956"/>
                  </a:lnTo>
                  <a:lnTo>
                    <a:pt x="159107" y="420163"/>
                  </a:lnTo>
                  <a:lnTo>
                    <a:pt x="181837" y="476371"/>
                  </a:lnTo>
                  <a:lnTo>
                    <a:pt x="204566" y="532578"/>
                  </a:lnTo>
                  <a:lnTo>
                    <a:pt x="227296" y="588785"/>
                  </a:lnTo>
                  <a:lnTo>
                    <a:pt x="250026" y="644992"/>
                  </a:lnTo>
                  <a:lnTo>
                    <a:pt x="272755" y="701199"/>
                  </a:lnTo>
                  <a:lnTo>
                    <a:pt x="295485" y="757407"/>
                  </a:lnTo>
                  <a:lnTo>
                    <a:pt x="318215" y="813614"/>
                  </a:lnTo>
                  <a:lnTo>
                    <a:pt x="340944" y="869821"/>
                  </a:lnTo>
                  <a:lnTo>
                    <a:pt x="363674" y="926028"/>
                  </a:lnTo>
                  <a:lnTo>
                    <a:pt x="386403" y="982235"/>
                  </a:lnTo>
                  <a:lnTo>
                    <a:pt x="409133" y="1038442"/>
                  </a:lnTo>
                  <a:lnTo>
                    <a:pt x="431863" y="1094650"/>
                  </a:lnTo>
                  <a:lnTo>
                    <a:pt x="454592" y="1150857"/>
                  </a:lnTo>
                  <a:lnTo>
                    <a:pt x="477322" y="1207064"/>
                  </a:lnTo>
                  <a:close/>
                </a:path>
              </a:pathLst>
            </a:custGeom>
            <a:solidFill>
              <a:srgbClr val="2ED9FF">
                <a:alpha val="100000"/>
              </a:srgbClr>
            </a:solidFill>
            <a:ln w="13550" cap="flat">
              <a:solidFill>
                <a:srgbClr val="000000">
                  <a:alpha val="100000"/>
                </a:srgbClr>
              </a:solidFill>
              <a:prstDash val="solid"/>
              <a:miter/>
            </a:ln>
          </p:spPr>
          <p:txBody>
            <a:bodyPr/>
            <a:lstStyle/>
            <a:p/>
          </p:txBody>
        </p:sp>
        <p:sp>
          <p:nvSpPr>
            <p:cNvPr id="25" name="pg25"/>
            <p:cNvSpPr/>
            <p:nvPr/>
          </p:nvSpPr>
          <p:spPr>
            <a:xfrm>
              <a:off x="1848943" y="2307597"/>
              <a:ext cx="439836" cy="1219132"/>
            </a:xfrm>
            <a:custGeom>
              <a:avLst/>
              <a:pathLst>
                <a:path w="439836" h="1219132">
                  <a:moveTo>
                    <a:pt x="439836" y="1214208"/>
                  </a:moveTo>
                  <a:lnTo>
                    <a:pt x="421593" y="1156389"/>
                  </a:lnTo>
                  <a:lnTo>
                    <a:pt x="403350" y="1098569"/>
                  </a:lnTo>
                  <a:lnTo>
                    <a:pt x="385108" y="1040750"/>
                  </a:lnTo>
                  <a:lnTo>
                    <a:pt x="366865" y="982930"/>
                  </a:lnTo>
                  <a:lnTo>
                    <a:pt x="348622" y="925111"/>
                  </a:lnTo>
                  <a:lnTo>
                    <a:pt x="330380" y="867291"/>
                  </a:lnTo>
                  <a:lnTo>
                    <a:pt x="312137" y="809472"/>
                  </a:lnTo>
                  <a:lnTo>
                    <a:pt x="293894" y="751652"/>
                  </a:lnTo>
                  <a:lnTo>
                    <a:pt x="275652" y="693833"/>
                  </a:lnTo>
                  <a:lnTo>
                    <a:pt x="257409" y="636014"/>
                  </a:lnTo>
                  <a:lnTo>
                    <a:pt x="239166" y="578194"/>
                  </a:lnTo>
                  <a:lnTo>
                    <a:pt x="220924" y="520375"/>
                  </a:lnTo>
                  <a:lnTo>
                    <a:pt x="202681" y="462555"/>
                  </a:lnTo>
                  <a:lnTo>
                    <a:pt x="184438" y="404736"/>
                  </a:lnTo>
                  <a:lnTo>
                    <a:pt x="166196" y="346916"/>
                  </a:lnTo>
                  <a:lnTo>
                    <a:pt x="147953" y="289097"/>
                  </a:lnTo>
                  <a:lnTo>
                    <a:pt x="129710" y="231277"/>
                  </a:lnTo>
                  <a:lnTo>
                    <a:pt x="111468" y="173458"/>
                  </a:lnTo>
                  <a:lnTo>
                    <a:pt x="93225" y="115638"/>
                  </a:lnTo>
                  <a:lnTo>
                    <a:pt x="74983" y="57819"/>
                  </a:lnTo>
                  <a:lnTo>
                    <a:pt x="56740" y="0"/>
                  </a:lnTo>
                  <a:lnTo>
                    <a:pt x="0" y="18994"/>
                  </a:lnTo>
                  <a:lnTo>
                    <a:pt x="20244" y="76143"/>
                  </a:lnTo>
                  <a:lnTo>
                    <a:pt x="40488" y="133293"/>
                  </a:lnTo>
                  <a:lnTo>
                    <a:pt x="60732" y="190442"/>
                  </a:lnTo>
                  <a:lnTo>
                    <a:pt x="80976" y="247592"/>
                  </a:lnTo>
                  <a:lnTo>
                    <a:pt x="101220" y="304741"/>
                  </a:lnTo>
                  <a:lnTo>
                    <a:pt x="121464" y="361891"/>
                  </a:lnTo>
                  <a:lnTo>
                    <a:pt x="141708" y="419040"/>
                  </a:lnTo>
                  <a:lnTo>
                    <a:pt x="161952" y="476189"/>
                  </a:lnTo>
                  <a:lnTo>
                    <a:pt x="182196" y="533339"/>
                  </a:lnTo>
                  <a:lnTo>
                    <a:pt x="202440" y="590488"/>
                  </a:lnTo>
                  <a:lnTo>
                    <a:pt x="222684" y="647638"/>
                  </a:lnTo>
                  <a:lnTo>
                    <a:pt x="242928" y="704787"/>
                  </a:lnTo>
                  <a:lnTo>
                    <a:pt x="263172" y="761937"/>
                  </a:lnTo>
                  <a:lnTo>
                    <a:pt x="283417" y="819086"/>
                  </a:lnTo>
                  <a:lnTo>
                    <a:pt x="303661" y="876236"/>
                  </a:lnTo>
                  <a:lnTo>
                    <a:pt x="323905" y="933385"/>
                  </a:lnTo>
                  <a:lnTo>
                    <a:pt x="344149" y="990535"/>
                  </a:lnTo>
                  <a:lnTo>
                    <a:pt x="364393" y="1047684"/>
                  </a:lnTo>
                  <a:lnTo>
                    <a:pt x="384637" y="1104834"/>
                  </a:lnTo>
                  <a:lnTo>
                    <a:pt x="404881" y="1161983"/>
                  </a:lnTo>
                  <a:lnTo>
                    <a:pt x="425125" y="1219132"/>
                  </a:lnTo>
                  <a:close/>
                </a:path>
              </a:pathLst>
            </a:custGeom>
            <a:solidFill>
              <a:srgbClr val="782AB6">
                <a:alpha val="100000"/>
              </a:srgbClr>
            </a:solidFill>
            <a:ln w="13550" cap="flat">
              <a:solidFill>
                <a:srgbClr val="000000">
                  <a:alpha val="100000"/>
                </a:srgbClr>
              </a:solidFill>
              <a:prstDash val="solid"/>
              <a:miter/>
            </a:ln>
          </p:spPr>
          <p:txBody>
            <a:bodyPr/>
            <a:lstStyle/>
            <a:p/>
          </p:txBody>
        </p:sp>
        <p:sp>
          <p:nvSpPr>
            <p:cNvPr id="26" name="pg26"/>
            <p:cNvSpPr/>
            <p:nvPr/>
          </p:nvSpPr>
          <p:spPr>
            <a:xfrm>
              <a:off x="1905683" y="2291206"/>
              <a:ext cx="397393" cy="1230599"/>
            </a:xfrm>
            <a:custGeom>
              <a:avLst/>
              <a:pathLst>
                <a:path w="397393" h="1230599">
                  <a:moveTo>
                    <a:pt x="397393" y="1226349"/>
                  </a:moveTo>
                  <a:lnTo>
                    <a:pt x="381096" y="1167952"/>
                  </a:lnTo>
                  <a:lnTo>
                    <a:pt x="364798" y="1109554"/>
                  </a:lnTo>
                  <a:lnTo>
                    <a:pt x="348501" y="1051156"/>
                  </a:lnTo>
                  <a:lnTo>
                    <a:pt x="332204" y="992759"/>
                  </a:lnTo>
                  <a:lnTo>
                    <a:pt x="315906" y="934361"/>
                  </a:lnTo>
                  <a:lnTo>
                    <a:pt x="299609" y="875964"/>
                  </a:lnTo>
                  <a:lnTo>
                    <a:pt x="283312" y="817566"/>
                  </a:lnTo>
                  <a:lnTo>
                    <a:pt x="267014" y="759168"/>
                  </a:lnTo>
                  <a:lnTo>
                    <a:pt x="250717" y="700771"/>
                  </a:lnTo>
                  <a:lnTo>
                    <a:pt x="234420" y="642373"/>
                  </a:lnTo>
                  <a:lnTo>
                    <a:pt x="218122" y="583976"/>
                  </a:lnTo>
                  <a:lnTo>
                    <a:pt x="201825" y="525578"/>
                  </a:lnTo>
                  <a:lnTo>
                    <a:pt x="185528" y="467180"/>
                  </a:lnTo>
                  <a:lnTo>
                    <a:pt x="169230" y="408783"/>
                  </a:lnTo>
                  <a:lnTo>
                    <a:pt x="152933" y="350385"/>
                  </a:lnTo>
                  <a:lnTo>
                    <a:pt x="136636" y="291988"/>
                  </a:lnTo>
                  <a:lnTo>
                    <a:pt x="120338" y="233590"/>
                  </a:lnTo>
                  <a:lnTo>
                    <a:pt x="104041" y="175192"/>
                  </a:lnTo>
                  <a:lnTo>
                    <a:pt x="87744" y="116795"/>
                  </a:lnTo>
                  <a:lnTo>
                    <a:pt x="71446" y="58397"/>
                  </a:lnTo>
                  <a:lnTo>
                    <a:pt x="55149" y="0"/>
                  </a:lnTo>
                  <a:lnTo>
                    <a:pt x="0" y="16390"/>
                  </a:lnTo>
                  <a:lnTo>
                    <a:pt x="18242" y="74209"/>
                  </a:lnTo>
                  <a:lnTo>
                    <a:pt x="36485" y="132029"/>
                  </a:lnTo>
                  <a:lnTo>
                    <a:pt x="54727" y="189848"/>
                  </a:lnTo>
                  <a:lnTo>
                    <a:pt x="72970" y="247668"/>
                  </a:lnTo>
                  <a:lnTo>
                    <a:pt x="91213" y="305487"/>
                  </a:lnTo>
                  <a:lnTo>
                    <a:pt x="109455" y="363307"/>
                  </a:lnTo>
                  <a:lnTo>
                    <a:pt x="127698" y="421126"/>
                  </a:lnTo>
                  <a:lnTo>
                    <a:pt x="145941" y="478946"/>
                  </a:lnTo>
                  <a:lnTo>
                    <a:pt x="164183" y="536765"/>
                  </a:lnTo>
                  <a:lnTo>
                    <a:pt x="182426" y="594585"/>
                  </a:lnTo>
                  <a:lnTo>
                    <a:pt x="200669" y="652404"/>
                  </a:lnTo>
                  <a:lnTo>
                    <a:pt x="218911" y="710223"/>
                  </a:lnTo>
                  <a:lnTo>
                    <a:pt x="237154" y="768043"/>
                  </a:lnTo>
                  <a:lnTo>
                    <a:pt x="255397" y="825862"/>
                  </a:lnTo>
                  <a:lnTo>
                    <a:pt x="273639" y="883682"/>
                  </a:lnTo>
                  <a:lnTo>
                    <a:pt x="291882" y="941501"/>
                  </a:lnTo>
                  <a:lnTo>
                    <a:pt x="310125" y="999321"/>
                  </a:lnTo>
                  <a:lnTo>
                    <a:pt x="328367" y="1057140"/>
                  </a:lnTo>
                  <a:lnTo>
                    <a:pt x="346610" y="1114960"/>
                  </a:lnTo>
                  <a:lnTo>
                    <a:pt x="364852" y="1172779"/>
                  </a:lnTo>
                  <a:lnTo>
                    <a:pt x="383095" y="1230599"/>
                  </a:lnTo>
                  <a:close/>
                </a:path>
              </a:pathLst>
            </a:custGeom>
            <a:solidFill>
              <a:srgbClr val="90AD1C">
                <a:alpha val="100000"/>
              </a:srgbClr>
            </a:solidFill>
            <a:ln w="13550" cap="flat">
              <a:solidFill>
                <a:srgbClr val="000000">
                  <a:alpha val="100000"/>
                </a:srgbClr>
              </a:solidFill>
              <a:prstDash val="solid"/>
              <a:miter/>
            </a:ln>
          </p:spPr>
          <p:txBody>
            <a:bodyPr/>
            <a:lstStyle/>
            <a:p/>
          </p:txBody>
        </p:sp>
        <p:sp>
          <p:nvSpPr>
            <p:cNvPr id="27" name="pg27"/>
            <p:cNvSpPr/>
            <p:nvPr/>
          </p:nvSpPr>
          <p:spPr>
            <a:xfrm>
              <a:off x="1960832" y="2278075"/>
              <a:ext cx="355191" cy="1239480"/>
            </a:xfrm>
            <a:custGeom>
              <a:avLst/>
              <a:pathLst>
                <a:path w="355191" h="1239480">
                  <a:moveTo>
                    <a:pt x="355191" y="1236076"/>
                  </a:moveTo>
                  <a:lnTo>
                    <a:pt x="340655" y="1177215"/>
                  </a:lnTo>
                  <a:lnTo>
                    <a:pt x="326119" y="1118354"/>
                  </a:lnTo>
                  <a:lnTo>
                    <a:pt x="311583" y="1059494"/>
                  </a:lnTo>
                  <a:lnTo>
                    <a:pt x="297047" y="1000633"/>
                  </a:lnTo>
                  <a:lnTo>
                    <a:pt x="282511" y="941772"/>
                  </a:lnTo>
                  <a:lnTo>
                    <a:pt x="267975" y="882911"/>
                  </a:lnTo>
                  <a:lnTo>
                    <a:pt x="253439" y="824050"/>
                  </a:lnTo>
                  <a:lnTo>
                    <a:pt x="238904" y="765190"/>
                  </a:lnTo>
                  <a:lnTo>
                    <a:pt x="224368" y="706329"/>
                  </a:lnTo>
                  <a:lnTo>
                    <a:pt x="209832" y="647468"/>
                  </a:lnTo>
                  <a:lnTo>
                    <a:pt x="195296" y="588607"/>
                  </a:lnTo>
                  <a:lnTo>
                    <a:pt x="180760" y="529747"/>
                  </a:lnTo>
                  <a:lnTo>
                    <a:pt x="166224" y="470886"/>
                  </a:lnTo>
                  <a:lnTo>
                    <a:pt x="151688" y="412025"/>
                  </a:lnTo>
                  <a:lnTo>
                    <a:pt x="137152" y="353164"/>
                  </a:lnTo>
                  <a:lnTo>
                    <a:pt x="122617" y="294303"/>
                  </a:lnTo>
                  <a:lnTo>
                    <a:pt x="108081" y="235443"/>
                  </a:lnTo>
                  <a:lnTo>
                    <a:pt x="93545" y="176582"/>
                  </a:lnTo>
                  <a:lnTo>
                    <a:pt x="79009" y="117721"/>
                  </a:lnTo>
                  <a:lnTo>
                    <a:pt x="64473" y="58860"/>
                  </a:lnTo>
                  <a:lnTo>
                    <a:pt x="49937" y="0"/>
                  </a:lnTo>
                  <a:lnTo>
                    <a:pt x="0" y="13131"/>
                  </a:lnTo>
                  <a:lnTo>
                    <a:pt x="16297" y="71528"/>
                  </a:lnTo>
                  <a:lnTo>
                    <a:pt x="32594" y="129926"/>
                  </a:lnTo>
                  <a:lnTo>
                    <a:pt x="48892" y="188323"/>
                  </a:lnTo>
                  <a:lnTo>
                    <a:pt x="65189" y="246721"/>
                  </a:lnTo>
                  <a:lnTo>
                    <a:pt x="81486" y="305119"/>
                  </a:lnTo>
                  <a:lnTo>
                    <a:pt x="97784" y="363516"/>
                  </a:lnTo>
                  <a:lnTo>
                    <a:pt x="114081" y="421914"/>
                  </a:lnTo>
                  <a:lnTo>
                    <a:pt x="130378" y="480311"/>
                  </a:lnTo>
                  <a:lnTo>
                    <a:pt x="146676" y="538709"/>
                  </a:lnTo>
                  <a:lnTo>
                    <a:pt x="162973" y="597107"/>
                  </a:lnTo>
                  <a:lnTo>
                    <a:pt x="179270" y="655504"/>
                  </a:lnTo>
                  <a:lnTo>
                    <a:pt x="195568" y="713902"/>
                  </a:lnTo>
                  <a:lnTo>
                    <a:pt x="211865" y="772300"/>
                  </a:lnTo>
                  <a:lnTo>
                    <a:pt x="228162" y="830697"/>
                  </a:lnTo>
                  <a:lnTo>
                    <a:pt x="244460" y="889095"/>
                  </a:lnTo>
                  <a:lnTo>
                    <a:pt x="260757" y="947492"/>
                  </a:lnTo>
                  <a:lnTo>
                    <a:pt x="277054" y="1005890"/>
                  </a:lnTo>
                  <a:lnTo>
                    <a:pt x="293352" y="1064288"/>
                  </a:lnTo>
                  <a:lnTo>
                    <a:pt x="309649" y="1122685"/>
                  </a:lnTo>
                  <a:lnTo>
                    <a:pt x="325946" y="1181083"/>
                  </a:lnTo>
                  <a:lnTo>
                    <a:pt x="342244" y="1239480"/>
                  </a:lnTo>
                  <a:close/>
                </a:path>
              </a:pathLst>
            </a:custGeom>
            <a:solidFill>
              <a:srgbClr val="B00068">
                <a:alpha val="100000"/>
              </a:srgbClr>
            </a:solidFill>
            <a:ln w="13550" cap="flat">
              <a:solidFill>
                <a:srgbClr val="000000">
                  <a:alpha val="100000"/>
                </a:srgbClr>
              </a:solidFill>
              <a:prstDash val="solid"/>
              <a:miter/>
            </a:ln>
          </p:spPr>
          <p:txBody>
            <a:bodyPr/>
            <a:lstStyle/>
            <a:p/>
          </p:txBody>
        </p:sp>
        <p:sp>
          <p:nvSpPr>
            <p:cNvPr id="28" name="pg28"/>
            <p:cNvSpPr/>
            <p:nvPr/>
          </p:nvSpPr>
          <p:spPr>
            <a:xfrm>
              <a:off x="2010770" y="2266568"/>
              <a:ext cx="318155" cy="1247584"/>
            </a:xfrm>
            <a:custGeom>
              <a:avLst/>
              <a:pathLst>
                <a:path w="318155" h="1247584">
                  <a:moveTo>
                    <a:pt x="318155" y="1244600"/>
                  </a:moveTo>
                  <a:lnTo>
                    <a:pt x="305374" y="1185333"/>
                  </a:lnTo>
                  <a:lnTo>
                    <a:pt x="292594" y="1126067"/>
                  </a:lnTo>
                  <a:lnTo>
                    <a:pt x="279813" y="1066800"/>
                  </a:lnTo>
                  <a:lnTo>
                    <a:pt x="267033" y="1007533"/>
                  </a:lnTo>
                  <a:lnTo>
                    <a:pt x="254252" y="948267"/>
                  </a:lnTo>
                  <a:lnTo>
                    <a:pt x="241471" y="889000"/>
                  </a:lnTo>
                  <a:lnTo>
                    <a:pt x="228691" y="829733"/>
                  </a:lnTo>
                  <a:lnTo>
                    <a:pt x="215910" y="770467"/>
                  </a:lnTo>
                  <a:lnTo>
                    <a:pt x="203130" y="711200"/>
                  </a:lnTo>
                  <a:lnTo>
                    <a:pt x="190349" y="651933"/>
                  </a:lnTo>
                  <a:lnTo>
                    <a:pt x="177569" y="592666"/>
                  </a:lnTo>
                  <a:lnTo>
                    <a:pt x="164788" y="533400"/>
                  </a:lnTo>
                  <a:lnTo>
                    <a:pt x="152008" y="474133"/>
                  </a:lnTo>
                  <a:lnTo>
                    <a:pt x="139227" y="414866"/>
                  </a:lnTo>
                  <a:lnTo>
                    <a:pt x="126447" y="355600"/>
                  </a:lnTo>
                  <a:lnTo>
                    <a:pt x="113666" y="296333"/>
                  </a:lnTo>
                  <a:lnTo>
                    <a:pt x="100886" y="237066"/>
                  </a:lnTo>
                  <a:lnTo>
                    <a:pt x="88105" y="177800"/>
                  </a:lnTo>
                  <a:lnTo>
                    <a:pt x="75325" y="118533"/>
                  </a:lnTo>
                  <a:lnTo>
                    <a:pt x="62544" y="59266"/>
                  </a:lnTo>
                  <a:lnTo>
                    <a:pt x="49763" y="0"/>
                  </a:lnTo>
                  <a:lnTo>
                    <a:pt x="0" y="11507"/>
                  </a:lnTo>
                  <a:lnTo>
                    <a:pt x="14535" y="70368"/>
                  </a:lnTo>
                  <a:lnTo>
                    <a:pt x="29071" y="129229"/>
                  </a:lnTo>
                  <a:lnTo>
                    <a:pt x="43607" y="188090"/>
                  </a:lnTo>
                  <a:lnTo>
                    <a:pt x="58143" y="246950"/>
                  </a:lnTo>
                  <a:lnTo>
                    <a:pt x="72679" y="305811"/>
                  </a:lnTo>
                  <a:lnTo>
                    <a:pt x="87215" y="364672"/>
                  </a:lnTo>
                  <a:lnTo>
                    <a:pt x="101751" y="423533"/>
                  </a:lnTo>
                  <a:lnTo>
                    <a:pt x="116287" y="482393"/>
                  </a:lnTo>
                  <a:lnTo>
                    <a:pt x="130822" y="541254"/>
                  </a:lnTo>
                  <a:lnTo>
                    <a:pt x="145358" y="600115"/>
                  </a:lnTo>
                  <a:lnTo>
                    <a:pt x="159894" y="658976"/>
                  </a:lnTo>
                  <a:lnTo>
                    <a:pt x="174430" y="717837"/>
                  </a:lnTo>
                  <a:lnTo>
                    <a:pt x="188966" y="776697"/>
                  </a:lnTo>
                  <a:lnTo>
                    <a:pt x="203502" y="835558"/>
                  </a:lnTo>
                  <a:lnTo>
                    <a:pt x="218038" y="894419"/>
                  </a:lnTo>
                  <a:lnTo>
                    <a:pt x="232574" y="953280"/>
                  </a:lnTo>
                  <a:lnTo>
                    <a:pt x="247109" y="1012141"/>
                  </a:lnTo>
                  <a:lnTo>
                    <a:pt x="261645" y="1071001"/>
                  </a:lnTo>
                  <a:lnTo>
                    <a:pt x="276181" y="1129862"/>
                  </a:lnTo>
                  <a:lnTo>
                    <a:pt x="290717" y="1188723"/>
                  </a:lnTo>
                  <a:lnTo>
                    <a:pt x="305253" y="1247584"/>
                  </a:lnTo>
                  <a:close/>
                </a:path>
              </a:pathLst>
            </a:custGeom>
            <a:solidFill>
              <a:srgbClr val="FEAF16">
                <a:alpha val="100000"/>
              </a:srgbClr>
            </a:solidFill>
            <a:ln w="13550" cap="flat">
              <a:solidFill>
                <a:srgbClr val="000000">
                  <a:alpha val="100000"/>
                </a:srgbClr>
              </a:solidFill>
              <a:prstDash val="solid"/>
              <a:miter/>
            </a:ln>
          </p:spPr>
          <p:txBody>
            <a:bodyPr/>
            <a:lstStyle/>
            <a:p/>
          </p:txBody>
        </p:sp>
        <p:sp>
          <p:nvSpPr>
            <p:cNvPr id="29" name="pg29"/>
            <p:cNvSpPr/>
            <p:nvPr/>
          </p:nvSpPr>
          <p:spPr>
            <a:xfrm>
              <a:off x="2060534" y="2257516"/>
              <a:ext cx="280023" cy="1253652"/>
            </a:xfrm>
            <a:custGeom>
              <a:avLst/>
              <a:pathLst>
                <a:path w="280023" h="1253652">
                  <a:moveTo>
                    <a:pt x="280023" y="1251305"/>
                  </a:moveTo>
                  <a:lnTo>
                    <a:pt x="268825" y="1191719"/>
                  </a:lnTo>
                  <a:lnTo>
                    <a:pt x="257627" y="1132133"/>
                  </a:lnTo>
                  <a:lnTo>
                    <a:pt x="246429" y="1072547"/>
                  </a:lnTo>
                  <a:lnTo>
                    <a:pt x="235231" y="1012961"/>
                  </a:lnTo>
                  <a:lnTo>
                    <a:pt x="224033" y="953375"/>
                  </a:lnTo>
                  <a:lnTo>
                    <a:pt x="212835" y="893789"/>
                  </a:lnTo>
                  <a:lnTo>
                    <a:pt x="201637" y="834203"/>
                  </a:lnTo>
                  <a:lnTo>
                    <a:pt x="190439" y="774617"/>
                  </a:lnTo>
                  <a:lnTo>
                    <a:pt x="179241" y="715031"/>
                  </a:lnTo>
                  <a:lnTo>
                    <a:pt x="168043" y="655445"/>
                  </a:lnTo>
                  <a:lnTo>
                    <a:pt x="156845" y="595859"/>
                  </a:lnTo>
                  <a:lnTo>
                    <a:pt x="145647" y="536273"/>
                  </a:lnTo>
                  <a:lnTo>
                    <a:pt x="134449" y="476687"/>
                  </a:lnTo>
                  <a:lnTo>
                    <a:pt x="123251" y="417101"/>
                  </a:lnTo>
                  <a:lnTo>
                    <a:pt x="112053" y="357515"/>
                  </a:lnTo>
                  <a:lnTo>
                    <a:pt x="100855" y="297929"/>
                  </a:lnTo>
                  <a:lnTo>
                    <a:pt x="89657" y="238343"/>
                  </a:lnTo>
                  <a:lnTo>
                    <a:pt x="78459" y="178757"/>
                  </a:lnTo>
                  <a:lnTo>
                    <a:pt x="67261" y="119171"/>
                  </a:lnTo>
                  <a:lnTo>
                    <a:pt x="56063" y="59585"/>
                  </a:lnTo>
                  <a:lnTo>
                    <a:pt x="44865" y="0"/>
                  </a:lnTo>
                  <a:lnTo>
                    <a:pt x="0" y="9051"/>
                  </a:lnTo>
                  <a:lnTo>
                    <a:pt x="12780" y="68318"/>
                  </a:lnTo>
                  <a:lnTo>
                    <a:pt x="25561" y="127585"/>
                  </a:lnTo>
                  <a:lnTo>
                    <a:pt x="38341" y="186851"/>
                  </a:lnTo>
                  <a:lnTo>
                    <a:pt x="51122" y="246118"/>
                  </a:lnTo>
                  <a:lnTo>
                    <a:pt x="63902" y="305385"/>
                  </a:lnTo>
                  <a:lnTo>
                    <a:pt x="76683" y="364651"/>
                  </a:lnTo>
                  <a:lnTo>
                    <a:pt x="89463" y="423918"/>
                  </a:lnTo>
                  <a:lnTo>
                    <a:pt x="102244" y="483185"/>
                  </a:lnTo>
                  <a:lnTo>
                    <a:pt x="115024" y="542451"/>
                  </a:lnTo>
                  <a:lnTo>
                    <a:pt x="127805" y="601718"/>
                  </a:lnTo>
                  <a:lnTo>
                    <a:pt x="140585" y="660985"/>
                  </a:lnTo>
                  <a:lnTo>
                    <a:pt x="153366" y="720252"/>
                  </a:lnTo>
                  <a:lnTo>
                    <a:pt x="166146" y="779518"/>
                  </a:lnTo>
                  <a:lnTo>
                    <a:pt x="178927" y="838785"/>
                  </a:lnTo>
                  <a:lnTo>
                    <a:pt x="191707" y="898052"/>
                  </a:lnTo>
                  <a:lnTo>
                    <a:pt x="204488" y="957318"/>
                  </a:lnTo>
                  <a:lnTo>
                    <a:pt x="217269" y="1016585"/>
                  </a:lnTo>
                  <a:lnTo>
                    <a:pt x="230049" y="1075852"/>
                  </a:lnTo>
                  <a:lnTo>
                    <a:pt x="242830" y="1135118"/>
                  </a:lnTo>
                  <a:lnTo>
                    <a:pt x="255610" y="1194385"/>
                  </a:lnTo>
                  <a:lnTo>
                    <a:pt x="268391" y="1253652"/>
                  </a:lnTo>
                  <a:close/>
                </a:path>
              </a:pathLst>
            </a:custGeom>
            <a:solidFill>
              <a:srgbClr val="3283FE">
                <a:alpha val="100000"/>
              </a:srgbClr>
            </a:solidFill>
            <a:ln w="13550" cap="flat">
              <a:solidFill>
                <a:srgbClr val="000000">
                  <a:alpha val="100000"/>
                </a:srgbClr>
              </a:solidFill>
              <a:prstDash val="solid"/>
              <a:miter/>
            </a:ln>
          </p:spPr>
          <p:txBody>
            <a:bodyPr/>
            <a:lstStyle/>
            <a:p/>
          </p:txBody>
        </p:sp>
        <p:sp>
          <p:nvSpPr>
            <p:cNvPr id="30" name="pg30"/>
            <p:cNvSpPr/>
            <p:nvPr/>
          </p:nvSpPr>
          <p:spPr>
            <a:xfrm>
              <a:off x="2105400" y="2250529"/>
              <a:ext cx="245460" cy="1258292"/>
            </a:xfrm>
            <a:custGeom>
              <a:avLst/>
              <a:pathLst>
                <a:path w="245460" h="1258292">
                  <a:moveTo>
                    <a:pt x="245460" y="1256481"/>
                  </a:moveTo>
                  <a:lnTo>
                    <a:pt x="235664" y="1196648"/>
                  </a:lnTo>
                  <a:lnTo>
                    <a:pt x="225868" y="1136816"/>
                  </a:lnTo>
                  <a:lnTo>
                    <a:pt x="216072" y="1076983"/>
                  </a:lnTo>
                  <a:lnTo>
                    <a:pt x="206276" y="1017151"/>
                  </a:lnTo>
                  <a:lnTo>
                    <a:pt x="196480" y="957318"/>
                  </a:lnTo>
                  <a:lnTo>
                    <a:pt x="186684" y="897486"/>
                  </a:lnTo>
                  <a:lnTo>
                    <a:pt x="176888" y="837654"/>
                  </a:lnTo>
                  <a:lnTo>
                    <a:pt x="167092" y="777821"/>
                  </a:lnTo>
                  <a:lnTo>
                    <a:pt x="157296" y="717989"/>
                  </a:lnTo>
                  <a:lnTo>
                    <a:pt x="147499" y="658156"/>
                  </a:lnTo>
                  <a:lnTo>
                    <a:pt x="137703" y="598324"/>
                  </a:lnTo>
                  <a:lnTo>
                    <a:pt x="127907" y="538491"/>
                  </a:lnTo>
                  <a:lnTo>
                    <a:pt x="118111" y="478659"/>
                  </a:lnTo>
                  <a:lnTo>
                    <a:pt x="108315" y="418827"/>
                  </a:lnTo>
                  <a:lnTo>
                    <a:pt x="98519" y="358994"/>
                  </a:lnTo>
                  <a:lnTo>
                    <a:pt x="88723" y="299162"/>
                  </a:lnTo>
                  <a:lnTo>
                    <a:pt x="78927" y="239329"/>
                  </a:lnTo>
                  <a:lnTo>
                    <a:pt x="69131" y="179497"/>
                  </a:lnTo>
                  <a:lnTo>
                    <a:pt x="59335" y="119664"/>
                  </a:lnTo>
                  <a:lnTo>
                    <a:pt x="49538" y="59832"/>
                  </a:lnTo>
                  <a:lnTo>
                    <a:pt x="39742" y="0"/>
                  </a:lnTo>
                  <a:lnTo>
                    <a:pt x="0" y="6986"/>
                  </a:lnTo>
                  <a:lnTo>
                    <a:pt x="11197" y="66572"/>
                  </a:lnTo>
                  <a:lnTo>
                    <a:pt x="22395" y="126158"/>
                  </a:lnTo>
                  <a:lnTo>
                    <a:pt x="33593" y="185744"/>
                  </a:lnTo>
                  <a:lnTo>
                    <a:pt x="44791" y="245330"/>
                  </a:lnTo>
                  <a:lnTo>
                    <a:pt x="55989" y="304916"/>
                  </a:lnTo>
                  <a:lnTo>
                    <a:pt x="67187" y="364502"/>
                  </a:lnTo>
                  <a:lnTo>
                    <a:pt x="78385" y="424088"/>
                  </a:lnTo>
                  <a:lnTo>
                    <a:pt x="89583" y="483674"/>
                  </a:lnTo>
                  <a:lnTo>
                    <a:pt x="100781" y="543260"/>
                  </a:lnTo>
                  <a:lnTo>
                    <a:pt x="111979" y="602846"/>
                  </a:lnTo>
                  <a:lnTo>
                    <a:pt x="123177" y="662432"/>
                  </a:lnTo>
                  <a:lnTo>
                    <a:pt x="134375" y="722018"/>
                  </a:lnTo>
                  <a:lnTo>
                    <a:pt x="145573" y="781604"/>
                  </a:lnTo>
                  <a:lnTo>
                    <a:pt x="156771" y="841190"/>
                  </a:lnTo>
                  <a:lnTo>
                    <a:pt x="167969" y="900776"/>
                  </a:lnTo>
                  <a:lnTo>
                    <a:pt x="179167" y="960362"/>
                  </a:lnTo>
                  <a:lnTo>
                    <a:pt x="190365" y="1019948"/>
                  </a:lnTo>
                  <a:lnTo>
                    <a:pt x="201563" y="1079534"/>
                  </a:lnTo>
                  <a:lnTo>
                    <a:pt x="212761" y="1139120"/>
                  </a:lnTo>
                  <a:lnTo>
                    <a:pt x="223959" y="1198706"/>
                  </a:lnTo>
                  <a:lnTo>
                    <a:pt x="235157" y="1258292"/>
                  </a:lnTo>
                  <a:close/>
                </a:path>
              </a:pathLst>
            </a:custGeom>
            <a:solidFill>
              <a:srgbClr val="00CC99">
                <a:alpha val="100000"/>
              </a:srgbClr>
            </a:solidFill>
            <a:ln w="13550" cap="flat">
              <a:solidFill>
                <a:srgbClr val="000000">
                  <a:alpha val="100000"/>
                </a:srgbClr>
              </a:solidFill>
              <a:prstDash val="solid"/>
              <a:miter/>
            </a:ln>
          </p:spPr>
          <p:txBody>
            <a:bodyPr/>
            <a:lstStyle/>
            <a:p/>
          </p:txBody>
        </p:sp>
        <p:sp>
          <p:nvSpPr>
            <p:cNvPr id="31" name="pg31"/>
            <p:cNvSpPr/>
            <p:nvPr/>
          </p:nvSpPr>
          <p:spPr>
            <a:xfrm>
              <a:off x="2145142" y="2245698"/>
              <a:ext cx="213836" cy="1261312"/>
            </a:xfrm>
            <a:custGeom>
              <a:avLst/>
              <a:pathLst>
                <a:path w="213836" h="1261312">
                  <a:moveTo>
                    <a:pt x="213836" y="1260059"/>
                  </a:moveTo>
                  <a:lnTo>
                    <a:pt x="205145" y="1200056"/>
                  </a:lnTo>
                  <a:lnTo>
                    <a:pt x="196453" y="1140053"/>
                  </a:lnTo>
                  <a:lnTo>
                    <a:pt x="187762" y="1080051"/>
                  </a:lnTo>
                  <a:lnTo>
                    <a:pt x="179070" y="1020048"/>
                  </a:lnTo>
                  <a:lnTo>
                    <a:pt x="170378" y="960045"/>
                  </a:lnTo>
                  <a:lnTo>
                    <a:pt x="161687" y="900042"/>
                  </a:lnTo>
                  <a:lnTo>
                    <a:pt x="152995" y="840039"/>
                  </a:lnTo>
                  <a:lnTo>
                    <a:pt x="144304" y="780036"/>
                  </a:lnTo>
                  <a:lnTo>
                    <a:pt x="135612" y="720034"/>
                  </a:lnTo>
                  <a:lnTo>
                    <a:pt x="126921" y="660031"/>
                  </a:lnTo>
                  <a:lnTo>
                    <a:pt x="118229" y="600028"/>
                  </a:lnTo>
                  <a:lnTo>
                    <a:pt x="109538" y="540025"/>
                  </a:lnTo>
                  <a:lnTo>
                    <a:pt x="100846" y="480022"/>
                  </a:lnTo>
                  <a:lnTo>
                    <a:pt x="92155" y="420019"/>
                  </a:lnTo>
                  <a:lnTo>
                    <a:pt x="83463" y="360017"/>
                  </a:lnTo>
                  <a:lnTo>
                    <a:pt x="74771" y="300014"/>
                  </a:lnTo>
                  <a:lnTo>
                    <a:pt x="66080" y="240011"/>
                  </a:lnTo>
                  <a:lnTo>
                    <a:pt x="57388" y="180008"/>
                  </a:lnTo>
                  <a:lnTo>
                    <a:pt x="48697" y="120005"/>
                  </a:lnTo>
                  <a:lnTo>
                    <a:pt x="40005" y="60002"/>
                  </a:lnTo>
                  <a:lnTo>
                    <a:pt x="31314" y="0"/>
                  </a:lnTo>
                  <a:lnTo>
                    <a:pt x="0" y="4831"/>
                  </a:lnTo>
                  <a:lnTo>
                    <a:pt x="9796" y="64663"/>
                  </a:lnTo>
                  <a:lnTo>
                    <a:pt x="19592" y="124495"/>
                  </a:lnTo>
                  <a:lnTo>
                    <a:pt x="29388" y="184328"/>
                  </a:lnTo>
                  <a:lnTo>
                    <a:pt x="39184" y="244160"/>
                  </a:lnTo>
                  <a:lnTo>
                    <a:pt x="48980" y="303993"/>
                  </a:lnTo>
                  <a:lnTo>
                    <a:pt x="58776" y="363825"/>
                  </a:lnTo>
                  <a:lnTo>
                    <a:pt x="68572" y="423658"/>
                  </a:lnTo>
                  <a:lnTo>
                    <a:pt x="78368" y="483490"/>
                  </a:lnTo>
                  <a:lnTo>
                    <a:pt x="88164" y="543322"/>
                  </a:lnTo>
                  <a:lnTo>
                    <a:pt x="97961" y="603155"/>
                  </a:lnTo>
                  <a:lnTo>
                    <a:pt x="107757" y="662987"/>
                  </a:lnTo>
                  <a:lnTo>
                    <a:pt x="117553" y="722820"/>
                  </a:lnTo>
                  <a:lnTo>
                    <a:pt x="127349" y="782652"/>
                  </a:lnTo>
                  <a:lnTo>
                    <a:pt x="137145" y="842485"/>
                  </a:lnTo>
                  <a:lnTo>
                    <a:pt x="146941" y="902317"/>
                  </a:lnTo>
                  <a:lnTo>
                    <a:pt x="156737" y="962149"/>
                  </a:lnTo>
                  <a:lnTo>
                    <a:pt x="166533" y="1021982"/>
                  </a:lnTo>
                  <a:lnTo>
                    <a:pt x="176329" y="1081814"/>
                  </a:lnTo>
                  <a:lnTo>
                    <a:pt x="186125" y="1141647"/>
                  </a:lnTo>
                  <a:lnTo>
                    <a:pt x="195922" y="1201479"/>
                  </a:lnTo>
                  <a:lnTo>
                    <a:pt x="205718" y="1261312"/>
                  </a:lnTo>
                  <a:close/>
                </a:path>
              </a:pathLst>
            </a:custGeom>
            <a:solidFill>
              <a:srgbClr val="FE00FA">
                <a:alpha val="100000"/>
              </a:srgbClr>
            </a:solidFill>
            <a:ln w="13550" cap="flat">
              <a:solidFill>
                <a:srgbClr val="000000">
                  <a:alpha val="100000"/>
                </a:srgbClr>
              </a:solidFill>
              <a:prstDash val="solid"/>
              <a:miter/>
            </a:ln>
          </p:spPr>
          <p:txBody>
            <a:bodyPr/>
            <a:lstStyle/>
            <a:p/>
          </p:txBody>
        </p:sp>
        <p:sp>
          <p:nvSpPr>
            <p:cNvPr id="32" name="pg32"/>
            <p:cNvSpPr/>
            <p:nvPr/>
          </p:nvSpPr>
          <p:spPr>
            <a:xfrm>
              <a:off x="2176457" y="2241899"/>
              <a:ext cx="189737" cy="1263858"/>
            </a:xfrm>
            <a:custGeom>
              <a:avLst/>
              <a:pathLst>
                <a:path w="189737" h="1263858">
                  <a:moveTo>
                    <a:pt x="189737" y="1262873"/>
                  </a:moveTo>
                  <a:lnTo>
                    <a:pt x="182027" y="1202736"/>
                  </a:lnTo>
                  <a:lnTo>
                    <a:pt x="174317" y="1142600"/>
                  </a:lnTo>
                  <a:lnTo>
                    <a:pt x="166607" y="1082463"/>
                  </a:lnTo>
                  <a:lnTo>
                    <a:pt x="158897" y="1022326"/>
                  </a:lnTo>
                  <a:lnTo>
                    <a:pt x="151187" y="962189"/>
                  </a:lnTo>
                  <a:lnTo>
                    <a:pt x="143477" y="902052"/>
                  </a:lnTo>
                  <a:lnTo>
                    <a:pt x="135767" y="841915"/>
                  </a:lnTo>
                  <a:lnTo>
                    <a:pt x="128057" y="781778"/>
                  </a:lnTo>
                  <a:lnTo>
                    <a:pt x="120347" y="721642"/>
                  </a:lnTo>
                  <a:lnTo>
                    <a:pt x="112637" y="661505"/>
                  </a:lnTo>
                  <a:lnTo>
                    <a:pt x="104927" y="601368"/>
                  </a:lnTo>
                  <a:lnTo>
                    <a:pt x="97217" y="541231"/>
                  </a:lnTo>
                  <a:lnTo>
                    <a:pt x="89507" y="481094"/>
                  </a:lnTo>
                  <a:lnTo>
                    <a:pt x="81797" y="420957"/>
                  </a:lnTo>
                  <a:lnTo>
                    <a:pt x="74087" y="360821"/>
                  </a:lnTo>
                  <a:lnTo>
                    <a:pt x="66377" y="300684"/>
                  </a:lnTo>
                  <a:lnTo>
                    <a:pt x="58667" y="240547"/>
                  </a:lnTo>
                  <a:lnTo>
                    <a:pt x="50957" y="180410"/>
                  </a:lnTo>
                  <a:lnTo>
                    <a:pt x="43247" y="120273"/>
                  </a:lnTo>
                  <a:lnTo>
                    <a:pt x="35537" y="60136"/>
                  </a:lnTo>
                  <a:lnTo>
                    <a:pt x="27827" y="0"/>
                  </a:lnTo>
                  <a:lnTo>
                    <a:pt x="0" y="3799"/>
                  </a:lnTo>
                  <a:lnTo>
                    <a:pt x="8691" y="63801"/>
                  </a:lnTo>
                  <a:lnTo>
                    <a:pt x="17383" y="123804"/>
                  </a:lnTo>
                  <a:lnTo>
                    <a:pt x="26074" y="183807"/>
                  </a:lnTo>
                  <a:lnTo>
                    <a:pt x="34766" y="243810"/>
                  </a:lnTo>
                  <a:lnTo>
                    <a:pt x="43457" y="303813"/>
                  </a:lnTo>
                  <a:lnTo>
                    <a:pt x="52149" y="363816"/>
                  </a:lnTo>
                  <a:lnTo>
                    <a:pt x="60840" y="423818"/>
                  </a:lnTo>
                  <a:lnTo>
                    <a:pt x="69532" y="483821"/>
                  </a:lnTo>
                  <a:lnTo>
                    <a:pt x="78223" y="543824"/>
                  </a:lnTo>
                  <a:lnTo>
                    <a:pt x="86915" y="603827"/>
                  </a:lnTo>
                  <a:lnTo>
                    <a:pt x="95606" y="663830"/>
                  </a:lnTo>
                  <a:lnTo>
                    <a:pt x="104298" y="723833"/>
                  </a:lnTo>
                  <a:lnTo>
                    <a:pt x="112990" y="783835"/>
                  </a:lnTo>
                  <a:lnTo>
                    <a:pt x="121681" y="843838"/>
                  </a:lnTo>
                  <a:lnTo>
                    <a:pt x="130373" y="903841"/>
                  </a:lnTo>
                  <a:lnTo>
                    <a:pt x="139064" y="963844"/>
                  </a:lnTo>
                  <a:lnTo>
                    <a:pt x="147756" y="1023847"/>
                  </a:lnTo>
                  <a:lnTo>
                    <a:pt x="156447" y="1083850"/>
                  </a:lnTo>
                  <a:lnTo>
                    <a:pt x="165139" y="1143853"/>
                  </a:lnTo>
                  <a:lnTo>
                    <a:pt x="173830" y="1203855"/>
                  </a:lnTo>
                  <a:lnTo>
                    <a:pt x="182522" y="1263858"/>
                  </a:lnTo>
                  <a:close/>
                </a:path>
              </a:pathLst>
            </a:custGeom>
            <a:solidFill>
              <a:srgbClr val="3B00FB">
                <a:alpha val="100000"/>
              </a:srgbClr>
            </a:solidFill>
            <a:ln w="13550" cap="flat">
              <a:solidFill>
                <a:srgbClr val="000000">
                  <a:alpha val="100000"/>
                </a:srgbClr>
              </a:solidFill>
              <a:prstDash val="solid"/>
              <a:miter/>
            </a:ln>
          </p:spPr>
          <p:txBody>
            <a:bodyPr/>
            <a:lstStyle/>
            <a:p/>
          </p:txBody>
        </p:sp>
        <p:sp>
          <p:nvSpPr>
            <p:cNvPr id="33" name="pg33"/>
            <p:cNvSpPr/>
            <p:nvPr/>
          </p:nvSpPr>
          <p:spPr>
            <a:xfrm>
              <a:off x="2204285" y="2238575"/>
              <a:ext cx="169093" cy="1266198"/>
            </a:xfrm>
            <a:custGeom>
              <a:avLst/>
              <a:pathLst>
                <a:path w="169093" h="1266198">
                  <a:moveTo>
                    <a:pt x="169093" y="1265336"/>
                  </a:moveTo>
                  <a:lnTo>
                    <a:pt x="162361" y="1205082"/>
                  </a:lnTo>
                  <a:lnTo>
                    <a:pt x="155628" y="1144828"/>
                  </a:lnTo>
                  <a:lnTo>
                    <a:pt x="148896" y="1084573"/>
                  </a:lnTo>
                  <a:lnTo>
                    <a:pt x="142163" y="1024319"/>
                  </a:lnTo>
                  <a:lnTo>
                    <a:pt x="135431" y="964065"/>
                  </a:lnTo>
                  <a:lnTo>
                    <a:pt x="128698" y="903811"/>
                  </a:lnTo>
                  <a:lnTo>
                    <a:pt x="121966" y="843557"/>
                  </a:lnTo>
                  <a:lnTo>
                    <a:pt x="115233" y="783303"/>
                  </a:lnTo>
                  <a:lnTo>
                    <a:pt x="108501" y="723049"/>
                  </a:lnTo>
                  <a:lnTo>
                    <a:pt x="101768" y="662795"/>
                  </a:lnTo>
                  <a:lnTo>
                    <a:pt x="95036" y="602541"/>
                  </a:lnTo>
                  <a:lnTo>
                    <a:pt x="88303" y="542286"/>
                  </a:lnTo>
                  <a:lnTo>
                    <a:pt x="81571" y="482032"/>
                  </a:lnTo>
                  <a:lnTo>
                    <a:pt x="74839" y="421778"/>
                  </a:lnTo>
                  <a:lnTo>
                    <a:pt x="68106" y="361524"/>
                  </a:lnTo>
                  <a:lnTo>
                    <a:pt x="61374" y="301270"/>
                  </a:lnTo>
                  <a:lnTo>
                    <a:pt x="54641" y="241016"/>
                  </a:lnTo>
                  <a:lnTo>
                    <a:pt x="47909" y="180762"/>
                  </a:lnTo>
                  <a:lnTo>
                    <a:pt x="41176" y="120508"/>
                  </a:lnTo>
                  <a:lnTo>
                    <a:pt x="34444" y="60254"/>
                  </a:lnTo>
                  <a:lnTo>
                    <a:pt x="27711" y="0"/>
                  </a:lnTo>
                  <a:lnTo>
                    <a:pt x="0" y="3324"/>
                  </a:lnTo>
                  <a:lnTo>
                    <a:pt x="7709" y="63461"/>
                  </a:lnTo>
                  <a:lnTo>
                    <a:pt x="15419" y="123598"/>
                  </a:lnTo>
                  <a:lnTo>
                    <a:pt x="23129" y="183734"/>
                  </a:lnTo>
                  <a:lnTo>
                    <a:pt x="30839" y="243871"/>
                  </a:lnTo>
                  <a:lnTo>
                    <a:pt x="38549" y="304008"/>
                  </a:lnTo>
                  <a:lnTo>
                    <a:pt x="46259" y="364145"/>
                  </a:lnTo>
                  <a:lnTo>
                    <a:pt x="53969" y="424282"/>
                  </a:lnTo>
                  <a:lnTo>
                    <a:pt x="61679" y="484419"/>
                  </a:lnTo>
                  <a:lnTo>
                    <a:pt x="69389" y="544555"/>
                  </a:lnTo>
                  <a:lnTo>
                    <a:pt x="77099" y="604692"/>
                  </a:lnTo>
                  <a:lnTo>
                    <a:pt x="84809" y="664829"/>
                  </a:lnTo>
                  <a:lnTo>
                    <a:pt x="92519" y="724966"/>
                  </a:lnTo>
                  <a:lnTo>
                    <a:pt x="100229" y="785103"/>
                  </a:lnTo>
                  <a:lnTo>
                    <a:pt x="107939" y="845240"/>
                  </a:lnTo>
                  <a:lnTo>
                    <a:pt x="115649" y="905377"/>
                  </a:lnTo>
                  <a:lnTo>
                    <a:pt x="123359" y="965513"/>
                  </a:lnTo>
                  <a:lnTo>
                    <a:pt x="131069" y="1025650"/>
                  </a:lnTo>
                  <a:lnTo>
                    <a:pt x="138779" y="1085787"/>
                  </a:lnTo>
                  <a:lnTo>
                    <a:pt x="146489" y="1145924"/>
                  </a:lnTo>
                  <a:lnTo>
                    <a:pt x="154199" y="1206061"/>
                  </a:lnTo>
                  <a:lnTo>
                    <a:pt x="161909" y="1266198"/>
                  </a:lnTo>
                  <a:close/>
                </a:path>
              </a:pathLst>
            </a:custGeom>
            <a:solidFill>
              <a:srgbClr val="F26A21">
                <a:alpha val="100000"/>
              </a:srgbClr>
            </a:solidFill>
            <a:ln w="13550" cap="flat">
              <a:solidFill>
                <a:srgbClr val="000000">
                  <a:alpha val="100000"/>
                </a:srgbClr>
              </a:solidFill>
              <a:prstDash val="solid"/>
              <a:miter/>
            </a:ln>
          </p:spPr>
          <p:txBody>
            <a:bodyPr/>
            <a:lstStyle/>
            <a:p/>
          </p:txBody>
        </p:sp>
        <p:sp>
          <p:nvSpPr>
            <p:cNvPr id="34" name="pg34"/>
            <p:cNvSpPr/>
            <p:nvPr/>
          </p:nvSpPr>
          <p:spPr>
            <a:xfrm>
              <a:off x="2231996" y="2227944"/>
              <a:ext cx="190865" cy="1275966"/>
            </a:xfrm>
            <a:custGeom>
              <a:avLst/>
              <a:pathLst>
                <a:path w="190865" h="1275966">
                  <a:moveTo>
                    <a:pt x="190865" y="1273210"/>
                  </a:moveTo>
                  <a:lnTo>
                    <a:pt x="190865" y="1212581"/>
                  </a:lnTo>
                  <a:lnTo>
                    <a:pt x="190865" y="1151952"/>
                  </a:lnTo>
                  <a:lnTo>
                    <a:pt x="190865" y="1091323"/>
                  </a:lnTo>
                  <a:lnTo>
                    <a:pt x="190865" y="1030694"/>
                  </a:lnTo>
                  <a:lnTo>
                    <a:pt x="190865" y="970065"/>
                  </a:lnTo>
                  <a:lnTo>
                    <a:pt x="190865" y="909435"/>
                  </a:lnTo>
                  <a:lnTo>
                    <a:pt x="190865" y="848806"/>
                  </a:lnTo>
                  <a:lnTo>
                    <a:pt x="190865" y="788177"/>
                  </a:lnTo>
                  <a:lnTo>
                    <a:pt x="190865" y="727548"/>
                  </a:lnTo>
                  <a:lnTo>
                    <a:pt x="190865" y="666919"/>
                  </a:lnTo>
                  <a:lnTo>
                    <a:pt x="190865" y="606290"/>
                  </a:lnTo>
                  <a:lnTo>
                    <a:pt x="190865" y="545661"/>
                  </a:lnTo>
                  <a:lnTo>
                    <a:pt x="190865" y="485032"/>
                  </a:lnTo>
                  <a:lnTo>
                    <a:pt x="190865" y="424403"/>
                  </a:lnTo>
                  <a:lnTo>
                    <a:pt x="190865" y="363774"/>
                  </a:lnTo>
                  <a:lnTo>
                    <a:pt x="190865" y="303145"/>
                  </a:lnTo>
                  <a:lnTo>
                    <a:pt x="190865" y="242516"/>
                  </a:lnTo>
                  <a:lnTo>
                    <a:pt x="190865" y="181887"/>
                  </a:lnTo>
                  <a:lnTo>
                    <a:pt x="190865" y="121258"/>
                  </a:lnTo>
                  <a:lnTo>
                    <a:pt x="190865" y="60629"/>
                  </a:lnTo>
                  <a:lnTo>
                    <a:pt x="190865" y="0"/>
                  </a:lnTo>
                  <a:lnTo>
                    <a:pt x="127126" y="1182"/>
                  </a:lnTo>
                  <a:lnTo>
                    <a:pt x="63475" y="4727"/>
                  </a:lnTo>
                  <a:lnTo>
                    <a:pt x="0" y="10630"/>
                  </a:lnTo>
                  <a:lnTo>
                    <a:pt x="6732" y="70884"/>
                  </a:lnTo>
                  <a:lnTo>
                    <a:pt x="13464" y="131138"/>
                  </a:lnTo>
                  <a:lnTo>
                    <a:pt x="20197" y="191392"/>
                  </a:lnTo>
                  <a:lnTo>
                    <a:pt x="26929" y="251646"/>
                  </a:lnTo>
                  <a:lnTo>
                    <a:pt x="33662" y="311900"/>
                  </a:lnTo>
                  <a:lnTo>
                    <a:pt x="40394" y="372154"/>
                  </a:lnTo>
                  <a:lnTo>
                    <a:pt x="47127" y="432408"/>
                  </a:lnTo>
                  <a:lnTo>
                    <a:pt x="53859" y="492662"/>
                  </a:lnTo>
                  <a:lnTo>
                    <a:pt x="60592" y="552917"/>
                  </a:lnTo>
                  <a:lnTo>
                    <a:pt x="67324" y="613171"/>
                  </a:lnTo>
                  <a:lnTo>
                    <a:pt x="74057" y="673425"/>
                  </a:lnTo>
                  <a:lnTo>
                    <a:pt x="80789" y="733679"/>
                  </a:lnTo>
                  <a:lnTo>
                    <a:pt x="87522" y="793933"/>
                  </a:lnTo>
                  <a:lnTo>
                    <a:pt x="94254" y="854187"/>
                  </a:lnTo>
                  <a:lnTo>
                    <a:pt x="100987" y="914441"/>
                  </a:lnTo>
                  <a:lnTo>
                    <a:pt x="107719" y="974695"/>
                  </a:lnTo>
                  <a:lnTo>
                    <a:pt x="114452" y="1034949"/>
                  </a:lnTo>
                  <a:lnTo>
                    <a:pt x="121184" y="1095204"/>
                  </a:lnTo>
                  <a:lnTo>
                    <a:pt x="127917" y="1155458"/>
                  </a:lnTo>
                  <a:lnTo>
                    <a:pt x="134649" y="1215712"/>
                  </a:lnTo>
                  <a:lnTo>
                    <a:pt x="141381" y="1275966"/>
                  </a:lnTo>
                  <a:close/>
                </a:path>
              </a:pathLst>
            </a:custGeom>
            <a:solidFill>
              <a:srgbClr val="E8E8E8">
                <a:alpha val="100000"/>
              </a:srgbClr>
            </a:solidFill>
            <a:ln w="13550" cap="flat">
              <a:solidFill>
                <a:srgbClr val="000000">
                  <a:alpha val="100000"/>
                </a:srgbClr>
              </a:solidFill>
              <a:prstDash val="solid"/>
              <a:miter/>
            </a:ln>
          </p:spPr>
          <p:txBody>
            <a:bodyPr/>
            <a:lstStyle/>
            <a:p/>
          </p:txBody>
        </p:sp>
        <p:sp>
          <p:nvSpPr>
            <p:cNvPr id="35" name="tx35"/>
            <p:cNvSpPr/>
            <p:nvPr/>
          </p:nvSpPr>
          <p:spPr>
            <a:xfrm>
              <a:off x="2121659" y="3869192"/>
              <a:ext cx="602406" cy="155173"/>
            </a:xfrm>
            <a:prstGeom prst="rect">
              <a:avLst/>
            </a:prstGeom>
            <a:noFill/>
          </p:spPr>
          <p:txBody>
            <a:bodyPr lIns="0" rIns="0" tIns="0" bIns="0" anchorCtr="1" anchor="ctr" wrap="none"/>
            <a:lstStyle/>
            <a:p>
              <a:pPr algn="l" marL="0" marR="0" indent="0">
                <a:spcBef>
                  <a:spcPts val="0"/>
                </a:spcBef>
                <a:spcAft>
                  <a:spcPts val="0"/>
                </a:spcAft>
              </a:pPr>
              <a:r>
                <a:rPr sz="1707" i="0" b="1">
                  <a:solidFill>
                    <a:srgbClr val="000000">
                      <a:alpha val="100000"/>
                    </a:srgbClr>
                  </a:solidFill>
                  <a:latin typeface="Arial"/>
                  <a:cs typeface="Arial"/>
                </a:rPr>
                <a:t>11.5m</a:t>
              </a:r>
            </a:p>
          </p:txBody>
        </p:sp>
        <p:sp>
          <p:nvSpPr>
            <p:cNvPr id="36" name="tx36"/>
            <p:cNvSpPr/>
            <p:nvPr/>
          </p:nvSpPr>
          <p:spPr>
            <a:xfrm>
              <a:off x="4643405" y="2106318"/>
              <a:ext cx="294418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 MCV1 unvaccinated (% of total unvaccinated)</a:t>
              </a:r>
            </a:p>
          </p:txBody>
        </p:sp>
        <p:sp>
          <p:nvSpPr>
            <p:cNvPr id="37" name="rc37"/>
            <p:cNvSpPr/>
            <p:nvPr/>
          </p:nvSpPr>
          <p:spPr>
            <a:xfrm>
              <a:off x="4652405" y="2299665"/>
              <a:ext cx="201456" cy="201456"/>
            </a:xfrm>
            <a:prstGeom prst="rect">
              <a:avLst/>
            </a:prstGeom>
            <a:solidFill>
              <a:srgbClr val="7ED7D1">
                <a:alpha val="100000"/>
              </a:srgbClr>
            </a:solidFill>
            <a:ln w="13550" cap="flat">
              <a:solidFill>
                <a:srgbClr val="000000">
                  <a:alpha val="100000"/>
                </a:srgbClr>
              </a:solidFill>
              <a:prstDash val="solid"/>
              <a:miter/>
            </a:ln>
          </p:spPr>
          <p:txBody>
            <a:bodyPr/>
            <a:lstStyle/>
            <a:p/>
          </p:txBody>
        </p:sp>
        <p:sp>
          <p:nvSpPr>
            <p:cNvPr id="38" name="rc38"/>
            <p:cNvSpPr/>
            <p:nvPr/>
          </p:nvSpPr>
          <p:spPr>
            <a:xfrm>
              <a:off x="4652405" y="2519121"/>
              <a:ext cx="201456" cy="201456"/>
            </a:xfrm>
            <a:prstGeom prst="rect">
              <a:avLst/>
            </a:prstGeom>
            <a:solidFill>
              <a:srgbClr val="66B0FF">
                <a:alpha val="100000"/>
              </a:srgbClr>
            </a:solidFill>
            <a:ln w="13550" cap="flat">
              <a:solidFill>
                <a:srgbClr val="000000">
                  <a:alpha val="100000"/>
                </a:srgbClr>
              </a:solidFill>
              <a:prstDash val="solid"/>
              <a:miter/>
            </a:ln>
          </p:spPr>
          <p:txBody>
            <a:bodyPr/>
            <a:lstStyle/>
            <a:p/>
          </p:txBody>
        </p:sp>
        <p:sp>
          <p:nvSpPr>
            <p:cNvPr id="39" name="rc39"/>
            <p:cNvSpPr/>
            <p:nvPr/>
          </p:nvSpPr>
          <p:spPr>
            <a:xfrm>
              <a:off x="4652405" y="2738577"/>
              <a:ext cx="201456" cy="201456"/>
            </a:xfrm>
            <a:prstGeom prst="rect">
              <a:avLst/>
            </a:prstGeom>
            <a:solidFill>
              <a:srgbClr val="822E1C">
                <a:alpha val="100000"/>
              </a:srgbClr>
            </a:solidFill>
            <a:ln w="13550" cap="flat">
              <a:solidFill>
                <a:srgbClr val="000000">
                  <a:alpha val="100000"/>
                </a:srgbClr>
              </a:solidFill>
              <a:prstDash val="solid"/>
              <a:miter/>
            </a:ln>
          </p:spPr>
          <p:txBody>
            <a:bodyPr/>
            <a:lstStyle/>
            <a:p/>
          </p:txBody>
        </p:sp>
        <p:sp>
          <p:nvSpPr>
            <p:cNvPr id="40" name="rc40"/>
            <p:cNvSpPr/>
            <p:nvPr/>
          </p:nvSpPr>
          <p:spPr>
            <a:xfrm>
              <a:off x="4652405" y="2958033"/>
              <a:ext cx="201456" cy="201456"/>
            </a:xfrm>
            <a:prstGeom prst="rect">
              <a:avLst/>
            </a:prstGeom>
            <a:solidFill>
              <a:srgbClr val="1C7F93">
                <a:alpha val="100000"/>
              </a:srgbClr>
            </a:solidFill>
            <a:ln w="13550" cap="flat">
              <a:solidFill>
                <a:srgbClr val="000000">
                  <a:alpha val="100000"/>
                </a:srgbClr>
              </a:solidFill>
              <a:prstDash val="solid"/>
              <a:miter/>
            </a:ln>
          </p:spPr>
          <p:txBody>
            <a:bodyPr/>
            <a:lstStyle/>
            <a:p/>
          </p:txBody>
        </p:sp>
        <p:sp>
          <p:nvSpPr>
            <p:cNvPr id="41" name="rc41"/>
            <p:cNvSpPr/>
            <p:nvPr/>
          </p:nvSpPr>
          <p:spPr>
            <a:xfrm>
              <a:off x="4652405" y="3177489"/>
              <a:ext cx="201456" cy="201456"/>
            </a:xfrm>
            <a:prstGeom prst="rect">
              <a:avLst/>
            </a:prstGeom>
            <a:solidFill>
              <a:srgbClr val="AAF400">
                <a:alpha val="100000"/>
              </a:srgbClr>
            </a:solidFill>
            <a:ln w="13550" cap="flat">
              <a:solidFill>
                <a:srgbClr val="000000">
                  <a:alpha val="100000"/>
                </a:srgbClr>
              </a:solidFill>
              <a:prstDash val="solid"/>
              <a:miter/>
            </a:ln>
          </p:spPr>
          <p:txBody>
            <a:bodyPr/>
            <a:lstStyle/>
            <a:p/>
          </p:txBody>
        </p:sp>
        <p:sp>
          <p:nvSpPr>
            <p:cNvPr id="42" name="rc42"/>
            <p:cNvSpPr/>
            <p:nvPr/>
          </p:nvSpPr>
          <p:spPr>
            <a:xfrm>
              <a:off x="4652405" y="3396945"/>
              <a:ext cx="201456" cy="201456"/>
            </a:xfrm>
            <a:prstGeom prst="rect">
              <a:avLst/>
            </a:prstGeom>
            <a:solidFill>
              <a:srgbClr val="DEA0FD">
                <a:alpha val="100000"/>
              </a:srgbClr>
            </a:solidFill>
            <a:ln w="13550" cap="flat">
              <a:solidFill>
                <a:srgbClr val="000000">
                  <a:alpha val="100000"/>
                </a:srgbClr>
              </a:solidFill>
              <a:prstDash val="solid"/>
              <a:miter/>
            </a:ln>
          </p:spPr>
          <p:txBody>
            <a:bodyPr/>
            <a:lstStyle/>
            <a:p/>
          </p:txBody>
        </p:sp>
        <p:sp>
          <p:nvSpPr>
            <p:cNvPr id="43" name="rc43"/>
            <p:cNvSpPr/>
            <p:nvPr/>
          </p:nvSpPr>
          <p:spPr>
            <a:xfrm>
              <a:off x="4652405" y="3616401"/>
              <a:ext cx="201456" cy="201456"/>
            </a:xfrm>
            <a:prstGeom prst="rect">
              <a:avLst/>
            </a:prstGeom>
            <a:solidFill>
              <a:srgbClr val="C075A6">
                <a:alpha val="100000"/>
              </a:srgbClr>
            </a:solidFill>
            <a:ln w="13550" cap="flat">
              <a:solidFill>
                <a:srgbClr val="000000">
                  <a:alpha val="100000"/>
                </a:srgbClr>
              </a:solidFill>
              <a:prstDash val="solid"/>
              <a:miter/>
            </a:ln>
          </p:spPr>
          <p:txBody>
            <a:bodyPr/>
            <a:lstStyle/>
            <a:p/>
          </p:txBody>
        </p:sp>
        <p:sp>
          <p:nvSpPr>
            <p:cNvPr id="44" name="rc44"/>
            <p:cNvSpPr/>
            <p:nvPr/>
          </p:nvSpPr>
          <p:spPr>
            <a:xfrm>
              <a:off x="4652405" y="3835857"/>
              <a:ext cx="201456" cy="201456"/>
            </a:xfrm>
            <a:prstGeom prst="rect">
              <a:avLst/>
            </a:prstGeom>
            <a:solidFill>
              <a:srgbClr val="F7E1A0">
                <a:alpha val="100000"/>
              </a:srgbClr>
            </a:solidFill>
            <a:ln w="13550" cap="flat">
              <a:solidFill>
                <a:srgbClr val="000000">
                  <a:alpha val="100000"/>
                </a:srgbClr>
              </a:solidFill>
              <a:prstDash val="solid"/>
              <a:miter/>
            </a:ln>
          </p:spPr>
          <p:txBody>
            <a:bodyPr/>
            <a:lstStyle/>
            <a:p/>
          </p:txBody>
        </p:sp>
        <p:sp>
          <p:nvSpPr>
            <p:cNvPr id="45" name="rc45"/>
            <p:cNvSpPr/>
            <p:nvPr/>
          </p:nvSpPr>
          <p:spPr>
            <a:xfrm>
              <a:off x="4652405" y="4055313"/>
              <a:ext cx="201456" cy="201456"/>
            </a:xfrm>
            <a:prstGeom prst="rect">
              <a:avLst/>
            </a:prstGeom>
            <a:solidFill>
              <a:srgbClr val="FC1CBF">
                <a:alpha val="100000"/>
              </a:srgbClr>
            </a:solidFill>
            <a:ln w="13550" cap="flat">
              <a:solidFill>
                <a:srgbClr val="000000">
                  <a:alpha val="100000"/>
                </a:srgbClr>
              </a:solidFill>
              <a:prstDash val="solid"/>
              <a:miter/>
            </a:ln>
          </p:spPr>
          <p:txBody>
            <a:bodyPr/>
            <a:lstStyle/>
            <a:p/>
          </p:txBody>
        </p:sp>
        <p:sp>
          <p:nvSpPr>
            <p:cNvPr id="46" name="rc46"/>
            <p:cNvSpPr/>
            <p:nvPr/>
          </p:nvSpPr>
          <p:spPr>
            <a:xfrm>
              <a:off x="4652405" y="4274769"/>
              <a:ext cx="201456" cy="201456"/>
            </a:xfrm>
            <a:prstGeom prst="rect">
              <a:avLst/>
            </a:prstGeom>
            <a:solidFill>
              <a:srgbClr val="FA0087">
                <a:alpha val="100000"/>
              </a:srgbClr>
            </a:solidFill>
            <a:ln w="13550" cap="flat">
              <a:solidFill>
                <a:srgbClr val="000000">
                  <a:alpha val="100000"/>
                </a:srgbClr>
              </a:solidFill>
              <a:prstDash val="solid"/>
              <a:miter/>
            </a:ln>
          </p:spPr>
          <p:txBody>
            <a:bodyPr/>
            <a:lstStyle/>
            <a:p/>
          </p:txBody>
        </p:sp>
        <p:sp>
          <p:nvSpPr>
            <p:cNvPr id="47" name="rc47"/>
            <p:cNvSpPr/>
            <p:nvPr/>
          </p:nvSpPr>
          <p:spPr>
            <a:xfrm>
              <a:off x="4652405" y="4494225"/>
              <a:ext cx="201456" cy="201456"/>
            </a:xfrm>
            <a:prstGeom prst="rect">
              <a:avLst/>
            </a:prstGeom>
            <a:solidFill>
              <a:srgbClr val="1CBE4F">
                <a:alpha val="100000"/>
              </a:srgbClr>
            </a:solidFill>
            <a:ln w="13550" cap="flat">
              <a:solidFill>
                <a:srgbClr val="000000">
                  <a:alpha val="100000"/>
                </a:srgbClr>
              </a:solidFill>
              <a:prstDash val="solid"/>
              <a:miter/>
            </a:ln>
          </p:spPr>
          <p:txBody>
            <a:bodyPr/>
            <a:lstStyle/>
            <a:p/>
          </p:txBody>
        </p:sp>
        <p:sp>
          <p:nvSpPr>
            <p:cNvPr id="48" name="rc48"/>
            <p:cNvSpPr/>
            <p:nvPr/>
          </p:nvSpPr>
          <p:spPr>
            <a:xfrm>
              <a:off x="4652405" y="4713681"/>
              <a:ext cx="201456" cy="201456"/>
            </a:xfrm>
            <a:prstGeom prst="rect">
              <a:avLst/>
            </a:prstGeom>
            <a:solidFill>
              <a:srgbClr val="FBE426">
                <a:alpha val="100000"/>
              </a:srgbClr>
            </a:solidFill>
            <a:ln w="13550" cap="flat">
              <a:solidFill>
                <a:srgbClr val="000000">
                  <a:alpha val="100000"/>
                </a:srgbClr>
              </a:solidFill>
              <a:prstDash val="solid"/>
              <a:miter/>
            </a:ln>
          </p:spPr>
          <p:txBody>
            <a:bodyPr/>
            <a:lstStyle/>
            <a:p/>
          </p:txBody>
        </p:sp>
        <p:sp>
          <p:nvSpPr>
            <p:cNvPr id="49" name="rc49"/>
            <p:cNvSpPr/>
            <p:nvPr/>
          </p:nvSpPr>
          <p:spPr>
            <a:xfrm>
              <a:off x="4652405" y="4933137"/>
              <a:ext cx="201456" cy="201456"/>
            </a:xfrm>
            <a:prstGeom prst="rect">
              <a:avLst/>
            </a:prstGeom>
            <a:solidFill>
              <a:srgbClr val="B10DA1">
                <a:alpha val="100000"/>
              </a:srgbClr>
            </a:solidFill>
            <a:ln w="13550" cap="flat">
              <a:solidFill>
                <a:srgbClr val="000000">
                  <a:alpha val="100000"/>
                </a:srgbClr>
              </a:solidFill>
              <a:prstDash val="solid"/>
              <a:miter/>
            </a:ln>
          </p:spPr>
          <p:txBody>
            <a:bodyPr/>
            <a:lstStyle/>
            <a:p/>
          </p:txBody>
        </p:sp>
        <p:sp>
          <p:nvSpPr>
            <p:cNvPr id="50" name="rc50"/>
            <p:cNvSpPr/>
            <p:nvPr/>
          </p:nvSpPr>
          <p:spPr>
            <a:xfrm>
              <a:off x="4652405" y="5152593"/>
              <a:ext cx="201456" cy="201456"/>
            </a:xfrm>
            <a:prstGeom prst="rect">
              <a:avLst/>
            </a:prstGeom>
            <a:solidFill>
              <a:srgbClr val="85660D">
                <a:alpha val="100000"/>
              </a:srgbClr>
            </a:solidFill>
            <a:ln w="13550" cap="flat">
              <a:solidFill>
                <a:srgbClr val="000000">
                  <a:alpha val="100000"/>
                </a:srgbClr>
              </a:solidFill>
              <a:prstDash val="solid"/>
              <a:miter/>
            </a:ln>
          </p:spPr>
          <p:txBody>
            <a:bodyPr/>
            <a:lstStyle/>
            <a:p/>
          </p:txBody>
        </p:sp>
        <p:sp>
          <p:nvSpPr>
            <p:cNvPr id="51" name="rc51"/>
            <p:cNvSpPr/>
            <p:nvPr/>
          </p:nvSpPr>
          <p:spPr>
            <a:xfrm>
              <a:off x="4652405" y="5372049"/>
              <a:ext cx="201456" cy="201456"/>
            </a:xfrm>
            <a:prstGeom prst="rect">
              <a:avLst/>
            </a:prstGeom>
            <a:solidFill>
              <a:srgbClr val="1C8356">
                <a:alpha val="100000"/>
              </a:srgbClr>
            </a:solidFill>
            <a:ln w="13550" cap="flat">
              <a:solidFill>
                <a:srgbClr val="000000">
                  <a:alpha val="100000"/>
                </a:srgbClr>
              </a:solidFill>
              <a:prstDash val="solid"/>
              <a:miter/>
            </a:ln>
          </p:spPr>
          <p:txBody>
            <a:bodyPr/>
            <a:lstStyle/>
            <a:p/>
          </p:txBody>
        </p:sp>
        <p:sp>
          <p:nvSpPr>
            <p:cNvPr id="52" name="rc52"/>
            <p:cNvSpPr/>
            <p:nvPr/>
          </p:nvSpPr>
          <p:spPr>
            <a:xfrm>
              <a:off x="4652405" y="5591505"/>
              <a:ext cx="201456" cy="201456"/>
            </a:xfrm>
            <a:prstGeom prst="rect">
              <a:avLst/>
            </a:prstGeom>
            <a:solidFill>
              <a:srgbClr val="C4451C">
                <a:alpha val="100000"/>
              </a:srgbClr>
            </a:solidFill>
            <a:ln w="13550" cap="flat">
              <a:solidFill>
                <a:srgbClr val="000000">
                  <a:alpha val="100000"/>
                </a:srgbClr>
              </a:solidFill>
              <a:prstDash val="solid"/>
              <a:miter/>
            </a:ln>
          </p:spPr>
          <p:txBody>
            <a:bodyPr/>
            <a:lstStyle/>
            <a:p/>
          </p:txBody>
        </p:sp>
        <p:sp>
          <p:nvSpPr>
            <p:cNvPr id="53" name="rc53"/>
            <p:cNvSpPr/>
            <p:nvPr/>
          </p:nvSpPr>
          <p:spPr>
            <a:xfrm>
              <a:off x="6639219" y="2299665"/>
              <a:ext cx="201455" cy="201456"/>
            </a:xfrm>
            <a:prstGeom prst="rect">
              <a:avLst/>
            </a:prstGeom>
            <a:solidFill>
              <a:srgbClr val="325A9B">
                <a:alpha val="100000"/>
              </a:srgbClr>
            </a:solidFill>
            <a:ln w="13550" cap="flat">
              <a:solidFill>
                <a:srgbClr val="000000">
                  <a:alpha val="100000"/>
                </a:srgbClr>
              </a:solidFill>
              <a:prstDash val="solid"/>
              <a:miter/>
            </a:ln>
          </p:spPr>
          <p:txBody>
            <a:bodyPr/>
            <a:lstStyle/>
            <a:p/>
          </p:txBody>
        </p:sp>
        <p:sp>
          <p:nvSpPr>
            <p:cNvPr id="54" name="rc54"/>
            <p:cNvSpPr/>
            <p:nvPr/>
          </p:nvSpPr>
          <p:spPr>
            <a:xfrm>
              <a:off x="6639219" y="2519121"/>
              <a:ext cx="201455" cy="201456"/>
            </a:xfrm>
            <a:prstGeom prst="rect">
              <a:avLst/>
            </a:prstGeom>
            <a:solidFill>
              <a:srgbClr val="F8A19F">
                <a:alpha val="100000"/>
              </a:srgbClr>
            </a:solidFill>
            <a:ln w="13550" cap="flat">
              <a:solidFill>
                <a:srgbClr val="000000">
                  <a:alpha val="100000"/>
                </a:srgbClr>
              </a:solidFill>
              <a:prstDash val="solid"/>
              <a:miter/>
            </a:ln>
          </p:spPr>
          <p:txBody>
            <a:bodyPr/>
            <a:lstStyle/>
            <a:p/>
          </p:txBody>
        </p:sp>
        <p:sp>
          <p:nvSpPr>
            <p:cNvPr id="55" name="rc55"/>
            <p:cNvSpPr/>
            <p:nvPr/>
          </p:nvSpPr>
          <p:spPr>
            <a:xfrm>
              <a:off x="6639219" y="2738577"/>
              <a:ext cx="201455" cy="201456"/>
            </a:xfrm>
            <a:prstGeom prst="rect">
              <a:avLst/>
            </a:prstGeom>
            <a:solidFill>
              <a:srgbClr val="AA0DFE">
                <a:alpha val="100000"/>
              </a:srgbClr>
            </a:solidFill>
            <a:ln w="13550" cap="flat">
              <a:solidFill>
                <a:srgbClr val="000000">
                  <a:alpha val="100000"/>
                </a:srgbClr>
              </a:solidFill>
              <a:prstDash val="solid"/>
              <a:miter/>
            </a:ln>
          </p:spPr>
          <p:txBody>
            <a:bodyPr/>
            <a:lstStyle/>
            <a:p/>
          </p:txBody>
        </p:sp>
        <p:sp>
          <p:nvSpPr>
            <p:cNvPr id="56" name="rc56"/>
            <p:cNvSpPr/>
            <p:nvPr/>
          </p:nvSpPr>
          <p:spPr>
            <a:xfrm>
              <a:off x="6639219" y="2958033"/>
              <a:ext cx="201455" cy="201456"/>
            </a:xfrm>
            <a:prstGeom prst="rect">
              <a:avLst/>
            </a:prstGeom>
            <a:solidFill>
              <a:srgbClr val="F6222E">
                <a:alpha val="100000"/>
              </a:srgbClr>
            </a:solidFill>
            <a:ln w="13550" cap="flat">
              <a:solidFill>
                <a:srgbClr val="000000">
                  <a:alpha val="100000"/>
                </a:srgbClr>
              </a:solidFill>
              <a:prstDash val="solid"/>
              <a:miter/>
            </a:ln>
          </p:spPr>
          <p:txBody>
            <a:bodyPr/>
            <a:lstStyle/>
            <a:p/>
          </p:txBody>
        </p:sp>
        <p:sp>
          <p:nvSpPr>
            <p:cNvPr id="57" name="rc57"/>
            <p:cNvSpPr/>
            <p:nvPr/>
          </p:nvSpPr>
          <p:spPr>
            <a:xfrm>
              <a:off x="6639219" y="3177489"/>
              <a:ext cx="201455" cy="201456"/>
            </a:xfrm>
            <a:prstGeom prst="rect">
              <a:avLst/>
            </a:prstGeom>
            <a:solidFill>
              <a:srgbClr val="2ED9FF">
                <a:alpha val="100000"/>
              </a:srgbClr>
            </a:solidFill>
            <a:ln w="13550" cap="flat">
              <a:solidFill>
                <a:srgbClr val="000000">
                  <a:alpha val="100000"/>
                </a:srgbClr>
              </a:solidFill>
              <a:prstDash val="solid"/>
              <a:miter/>
            </a:ln>
          </p:spPr>
          <p:txBody>
            <a:bodyPr/>
            <a:lstStyle/>
            <a:p/>
          </p:txBody>
        </p:sp>
        <p:sp>
          <p:nvSpPr>
            <p:cNvPr id="58" name="rc58"/>
            <p:cNvSpPr/>
            <p:nvPr/>
          </p:nvSpPr>
          <p:spPr>
            <a:xfrm>
              <a:off x="6639219" y="3396945"/>
              <a:ext cx="201455" cy="201456"/>
            </a:xfrm>
            <a:prstGeom prst="rect">
              <a:avLst/>
            </a:prstGeom>
            <a:solidFill>
              <a:srgbClr val="782AB6">
                <a:alpha val="100000"/>
              </a:srgbClr>
            </a:solidFill>
            <a:ln w="13550" cap="flat">
              <a:solidFill>
                <a:srgbClr val="000000">
                  <a:alpha val="100000"/>
                </a:srgbClr>
              </a:solidFill>
              <a:prstDash val="solid"/>
              <a:miter/>
            </a:ln>
          </p:spPr>
          <p:txBody>
            <a:bodyPr/>
            <a:lstStyle/>
            <a:p/>
          </p:txBody>
        </p:sp>
        <p:sp>
          <p:nvSpPr>
            <p:cNvPr id="59" name="rc59"/>
            <p:cNvSpPr/>
            <p:nvPr/>
          </p:nvSpPr>
          <p:spPr>
            <a:xfrm>
              <a:off x="6639219" y="3616401"/>
              <a:ext cx="201455" cy="201456"/>
            </a:xfrm>
            <a:prstGeom prst="rect">
              <a:avLst/>
            </a:prstGeom>
            <a:solidFill>
              <a:srgbClr val="90AD1C">
                <a:alpha val="100000"/>
              </a:srgbClr>
            </a:solidFill>
            <a:ln w="13550" cap="flat">
              <a:solidFill>
                <a:srgbClr val="000000">
                  <a:alpha val="100000"/>
                </a:srgbClr>
              </a:solidFill>
              <a:prstDash val="solid"/>
              <a:miter/>
            </a:ln>
          </p:spPr>
          <p:txBody>
            <a:bodyPr/>
            <a:lstStyle/>
            <a:p/>
          </p:txBody>
        </p:sp>
        <p:sp>
          <p:nvSpPr>
            <p:cNvPr id="60" name="rc60"/>
            <p:cNvSpPr/>
            <p:nvPr/>
          </p:nvSpPr>
          <p:spPr>
            <a:xfrm>
              <a:off x="6639219" y="3835857"/>
              <a:ext cx="201455" cy="201456"/>
            </a:xfrm>
            <a:prstGeom prst="rect">
              <a:avLst/>
            </a:prstGeom>
            <a:solidFill>
              <a:srgbClr val="B00068">
                <a:alpha val="100000"/>
              </a:srgbClr>
            </a:solidFill>
            <a:ln w="13550" cap="flat">
              <a:solidFill>
                <a:srgbClr val="000000">
                  <a:alpha val="100000"/>
                </a:srgbClr>
              </a:solidFill>
              <a:prstDash val="solid"/>
              <a:miter/>
            </a:ln>
          </p:spPr>
          <p:txBody>
            <a:bodyPr/>
            <a:lstStyle/>
            <a:p/>
          </p:txBody>
        </p:sp>
        <p:sp>
          <p:nvSpPr>
            <p:cNvPr id="61" name="rc61"/>
            <p:cNvSpPr/>
            <p:nvPr/>
          </p:nvSpPr>
          <p:spPr>
            <a:xfrm>
              <a:off x="6639219" y="4055313"/>
              <a:ext cx="201455" cy="201456"/>
            </a:xfrm>
            <a:prstGeom prst="rect">
              <a:avLst/>
            </a:prstGeom>
            <a:solidFill>
              <a:srgbClr val="FEAF16">
                <a:alpha val="100000"/>
              </a:srgbClr>
            </a:solidFill>
            <a:ln w="13550" cap="flat">
              <a:solidFill>
                <a:srgbClr val="000000">
                  <a:alpha val="100000"/>
                </a:srgbClr>
              </a:solidFill>
              <a:prstDash val="solid"/>
              <a:miter/>
            </a:ln>
          </p:spPr>
          <p:txBody>
            <a:bodyPr/>
            <a:lstStyle/>
            <a:p/>
          </p:txBody>
        </p:sp>
        <p:sp>
          <p:nvSpPr>
            <p:cNvPr id="62" name="rc62"/>
            <p:cNvSpPr/>
            <p:nvPr/>
          </p:nvSpPr>
          <p:spPr>
            <a:xfrm>
              <a:off x="6639219" y="4274769"/>
              <a:ext cx="201455" cy="201456"/>
            </a:xfrm>
            <a:prstGeom prst="rect">
              <a:avLst/>
            </a:prstGeom>
            <a:solidFill>
              <a:srgbClr val="3283FE">
                <a:alpha val="100000"/>
              </a:srgbClr>
            </a:solidFill>
            <a:ln w="13550" cap="flat">
              <a:solidFill>
                <a:srgbClr val="000000">
                  <a:alpha val="100000"/>
                </a:srgbClr>
              </a:solidFill>
              <a:prstDash val="solid"/>
              <a:miter/>
            </a:ln>
          </p:spPr>
          <p:txBody>
            <a:bodyPr/>
            <a:lstStyle/>
            <a:p/>
          </p:txBody>
        </p:sp>
        <p:sp>
          <p:nvSpPr>
            <p:cNvPr id="63" name="rc63"/>
            <p:cNvSpPr/>
            <p:nvPr/>
          </p:nvSpPr>
          <p:spPr>
            <a:xfrm>
              <a:off x="6639219" y="4494225"/>
              <a:ext cx="201455" cy="201456"/>
            </a:xfrm>
            <a:prstGeom prst="rect">
              <a:avLst/>
            </a:prstGeom>
            <a:solidFill>
              <a:srgbClr val="00CC99">
                <a:alpha val="100000"/>
              </a:srgbClr>
            </a:solidFill>
            <a:ln w="13550" cap="flat">
              <a:solidFill>
                <a:srgbClr val="000000">
                  <a:alpha val="100000"/>
                </a:srgbClr>
              </a:solidFill>
              <a:prstDash val="solid"/>
              <a:miter/>
            </a:ln>
          </p:spPr>
          <p:txBody>
            <a:bodyPr/>
            <a:lstStyle/>
            <a:p/>
          </p:txBody>
        </p:sp>
        <p:sp>
          <p:nvSpPr>
            <p:cNvPr id="64" name="rc64"/>
            <p:cNvSpPr/>
            <p:nvPr/>
          </p:nvSpPr>
          <p:spPr>
            <a:xfrm>
              <a:off x="6639219" y="4713681"/>
              <a:ext cx="201455" cy="201456"/>
            </a:xfrm>
            <a:prstGeom prst="rect">
              <a:avLst/>
            </a:prstGeom>
            <a:solidFill>
              <a:srgbClr val="FE00FA">
                <a:alpha val="100000"/>
              </a:srgbClr>
            </a:solidFill>
            <a:ln w="13550" cap="flat">
              <a:solidFill>
                <a:srgbClr val="000000">
                  <a:alpha val="100000"/>
                </a:srgbClr>
              </a:solidFill>
              <a:prstDash val="solid"/>
              <a:miter/>
            </a:ln>
          </p:spPr>
          <p:txBody>
            <a:bodyPr/>
            <a:lstStyle/>
            <a:p/>
          </p:txBody>
        </p:sp>
        <p:sp>
          <p:nvSpPr>
            <p:cNvPr id="65" name="rc65"/>
            <p:cNvSpPr/>
            <p:nvPr/>
          </p:nvSpPr>
          <p:spPr>
            <a:xfrm>
              <a:off x="6639219" y="4933137"/>
              <a:ext cx="201455" cy="201456"/>
            </a:xfrm>
            <a:prstGeom prst="rect">
              <a:avLst/>
            </a:prstGeom>
            <a:solidFill>
              <a:srgbClr val="3B00FB">
                <a:alpha val="100000"/>
              </a:srgbClr>
            </a:solidFill>
            <a:ln w="13550" cap="flat">
              <a:solidFill>
                <a:srgbClr val="000000">
                  <a:alpha val="100000"/>
                </a:srgbClr>
              </a:solidFill>
              <a:prstDash val="solid"/>
              <a:miter/>
            </a:ln>
          </p:spPr>
          <p:txBody>
            <a:bodyPr/>
            <a:lstStyle/>
            <a:p/>
          </p:txBody>
        </p:sp>
        <p:sp>
          <p:nvSpPr>
            <p:cNvPr id="66" name="rc66"/>
            <p:cNvSpPr/>
            <p:nvPr/>
          </p:nvSpPr>
          <p:spPr>
            <a:xfrm>
              <a:off x="6639219" y="5152593"/>
              <a:ext cx="201455" cy="201456"/>
            </a:xfrm>
            <a:prstGeom prst="rect">
              <a:avLst/>
            </a:prstGeom>
            <a:solidFill>
              <a:srgbClr val="F26A21">
                <a:alpha val="100000"/>
              </a:srgbClr>
            </a:solidFill>
            <a:ln w="13550" cap="flat">
              <a:solidFill>
                <a:srgbClr val="000000">
                  <a:alpha val="100000"/>
                </a:srgbClr>
              </a:solidFill>
              <a:prstDash val="solid"/>
              <a:miter/>
            </a:ln>
          </p:spPr>
          <p:txBody>
            <a:bodyPr/>
            <a:lstStyle/>
            <a:p/>
          </p:txBody>
        </p:sp>
        <p:sp>
          <p:nvSpPr>
            <p:cNvPr id="67" name="rc67"/>
            <p:cNvSpPr/>
            <p:nvPr/>
          </p:nvSpPr>
          <p:spPr>
            <a:xfrm>
              <a:off x="6639219" y="5372049"/>
              <a:ext cx="201455" cy="201456"/>
            </a:xfrm>
            <a:prstGeom prst="rect">
              <a:avLst/>
            </a:prstGeom>
            <a:solidFill>
              <a:srgbClr val="E8E8E8">
                <a:alpha val="100000"/>
              </a:srgbClr>
            </a:solidFill>
            <a:ln w="13550" cap="flat">
              <a:solidFill>
                <a:srgbClr val="000000">
                  <a:alpha val="100000"/>
                </a:srgbClr>
              </a:solidFill>
              <a:prstDash val="solid"/>
              <a:miter/>
            </a:ln>
          </p:spPr>
          <p:txBody>
            <a:bodyPr/>
            <a:lstStyle/>
            <a:p/>
          </p:txBody>
        </p:sp>
        <p:sp>
          <p:nvSpPr>
            <p:cNvPr id="68" name="tx68"/>
            <p:cNvSpPr/>
            <p:nvPr/>
          </p:nvSpPr>
          <p:spPr>
            <a:xfrm>
              <a:off x="4932450" y="2360388"/>
              <a:ext cx="150336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 Nigeria: 3.2 million (27.7%) </a:t>
              </a:r>
            </a:p>
          </p:txBody>
        </p:sp>
        <p:sp>
          <p:nvSpPr>
            <p:cNvPr id="69" name="tx69"/>
            <p:cNvSpPr/>
            <p:nvPr/>
          </p:nvSpPr>
          <p:spPr>
            <a:xfrm>
              <a:off x="4932450" y="2579844"/>
              <a:ext cx="129808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 DRC: 2 million (17.1%) </a:t>
              </a:r>
            </a:p>
          </p:txBody>
        </p:sp>
        <p:sp>
          <p:nvSpPr>
            <p:cNvPr id="70" name="tx70"/>
            <p:cNvSpPr/>
            <p:nvPr/>
          </p:nvSpPr>
          <p:spPr>
            <a:xfrm>
              <a:off x="4932450" y="2799300"/>
              <a:ext cx="13921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 Ethiopia: 935,000 (8.1%) </a:t>
              </a:r>
            </a:p>
          </p:txBody>
        </p:sp>
        <p:sp>
          <p:nvSpPr>
            <p:cNvPr id="71" name="tx71"/>
            <p:cNvSpPr/>
            <p:nvPr/>
          </p:nvSpPr>
          <p:spPr>
            <a:xfrm>
              <a:off x="4932450" y="3018756"/>
              <a:ext cx="16034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4) Madagascar: 503,000 (4.4%) </a:t>
              </a:r>
            </a:p>
          </p:txBody>
        </p:sp>
        <p:sp>
          <p:nvSpPr>
            <p:cNvPr id="72" name="tx72"/>
            <p:cNvSpPr/>
            <p:nvPr/>
          </p:nvSpPr>
          <p:spPr>
            <a:xfrm>
              <a:off x="4932450" y="3238212"/>
              <a:ext cx="162818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5) Mozambique: 439,000 (3.8%) </a:t>
              </a:r>
            </a:p>
          </p:txBody>
        </p:sp>
        <p:sp>
          <p:nvSpPr>
            <p:cNvPr id="73" name="tx73"/>
            <p:cNvSpPr/>
            <p:nvPr/>
          </p:nvSpPr>
          <p:spPr>
            <a:xfrm>
              <a:off x="4932450" y="3457668"/>
              <a:ext cx="16122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 Cote d'Ivoire: 410,000 (3.6%) </a:t>
              </a:r>
            </a:p>
          </p:txBody>
        </p:sp>
        <p:sp>
          <p:nvSpPr>
            <p:cNvPr id="74" name="tx74"/>
            <p:cNvSpPr/>
            <p:nvPr/>
          </p:nvSpPr>
          <p:spPr>
            <a:xfrm>
              <a:off x="4932450" y="3677124"/>
              <a:ext cx="13301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 Angola: 399,000 (3.5%) </a:t>
              </a:r>
            </a:p>
          </p:txBody>
        </p:sp>
        <p:sp>
          <p:nvSpPr>
            <p:cNvPr id="75" name="tx75"/>
            <p:cNvSpPr/>
            <p:nvPr/>
          </p:nvSpPr>
          <p:spPr>
            <a:xfrm>
              <a:off x="4932450" y="3896580"/>
              <a:ext cx="159105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 South Africa: 392,000 (3.4%) </a:t>
              </a:r>
            </a:p>
          </p:txBody>
        </p:sp>
        <p:sp>
          <p:nvSpPr>
            <p:cNvPr id="76" name="tx76"/>
            <p:cNvSpPr/>
            <p:nvPr/>
          </p:nvSpPr>
          <p:spPr>
            <a:xfrm>
              <a:off x="4932450" y="4116036"/>
              <a:ext cx="14336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 Tanzania: 378,000 (3.3%) </a:t>
              </a:r>
            </a:p>
          </p:txBody>
        </p:sp>
        <p:sp>
          <p:nvSpPr>
            <p:cNvPr id="77" name="tx77"/>
            <p:cNvSpPr/>
            <p:nvPr/>
          </p:nvSpPr>
          <p:spPr>
            <a:xfrm>
              <a:off x="4932450" y="4335492"/>
              <a:ext cx="12552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 Mali: 301,000 (2.6%) </a:t>
              </a:r>
            </a:p>
          </p:txBody>
        </p:sp>
        <p:sp>
          <p:nvSpPr>
            <p:cNvPr id="78" name="tx78"/>
            <p:cNvSpPr/>
            <p:nvPr/>
          </p:nvSpPr>
          <p:spPr>
            <a:xfrm>
              <a:off x="4932450" y="4554948"/>
              <a:ext cx="13590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11) Kenya: 300,000 (2.6%) </a:t>
              </a:r>
            </a:p>
          </p:txBody>
        </p:sp>
        <p:sp>
          <p:nvSpPr>
            <p:cNvPr id="79" name="tx79"/>
            <p:cNvSpPr/>
            <p:nvPr/>
          </p:nvSpPr>
          <p:spPr>
            <a:xfrm>
              <a:off x="4932450" y="4774404"/>
              <a:ext cx="131765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12) Chad: 276,000 (2.4%) </a:t>
              </a:r>
            </a:p>
          </p:txBody>
        </p:sp>
        <p:sp>
          <p:nvSpPr>
            <p:cNvPr id="80" name="tx80"/>
            <p:cNvSpPr/>
            <p:nvPr/>
          </p:nvSpPr>
          <p:spPr>
            <a:xfrm>
              <a:off x="4932450" y="4993860"/>
              <a:ext cx="13363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13) Benin: 239,000 (2.1%) </a:t>
              </a:r>
            </a:p>
          </p:txBody>
        </p:sp>
        <p:sp>
          <p:nvSpPr>
            <p:cNvPr id="81" name="tx81"/>
            <p:cNvSpPr/>
            <p:nvPr/>
          </p:nvSpPr>
          <p:spPr>
            <a:xfrm>
              <a:off x="4932450" y="5213316"/>
              <a:ext cx="157231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14) Cameroon: 236,000 (2.1%) </a:t>
              </a:r>
            </a:p>
          </p:txBody>
        </p:sp>
        <p:sp>
          <p:nvSpPr>
            <p:cNvPr id="82" name="tx82"/>
            <p:cNvSpPr/>
            <p:nvPr/>
          </p:nvSpPr>
          <p:spPr>
            <a:xfrm>
              <a:off x="4932450" y="5432772"/>
              <a:ext cx="13174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15) Niger: 195,000 (1.7%) </a:t>
              </a:r>
            </a:p>
          </p:txBody>
        </p:sp>
        <p:sp>
          <p:nvSpPr>
            <p:cNvPr id="83" name="tx83"/>
            <p:cNvSpPr/>
            <p:nvPr/>
          </p:nvSpPr>
          <p:spPr>
            <a:xfrm>
              <a:off x="4932450" y="5652228"/>
              <a:ext cx="141091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16) Guinea: 179,000 (1.6%) </a:t>
              </a:r>
            </a:p>
          </p:txBody>
        </p:sp>
        <p:sp>
          <p:nvSpPr>
            <p:cNvPr id="84" name="tx84"/>
            <p:cNvSpPr/>
            <p:nvPr/>
          </p:nvSpPr>
          <p:spPr>
            <a:xfrm>
              <a:off x="6919264" y="2360388"/>
              <a:ext cx="144200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17) Uganda: 135,000 (1.2%) </a:t>
              </a:r>
            </a:p>
          </p:txBody>
        </p:sp>
        <p:sp>
          <p:nvSpPr>
            <p:cNvPr id="85" name="tx85"/>
            <p:cNvSpPr/>
            <p:nvPr/>
          </p:nvSpPr>
          <p:spPr>
            <a:xfrm>
              <a:off x="6919264" y="2579844"/>
              <a:ext cx="12862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18) CAR: 133,000 (1.2%) </a:t>
              </a:r>
            </a:p>
          </p:txBody>
        </p:sp>
        <p:sp>
          <p:nvSpPr>
            <p:cNvPr id="86" name="tx86"/>
            <p:cNvSpPr/>
            <p:nvPr/>
          </p:nvSpPr>
          <p:spPr>
            <a:xfrm>
              <a:off x="6919264" y="2799300"/>
              <a:ext cx="16067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19) South Sudan: 95,000 (&lt;1%) </a:t>
              </a:r>
            </a:p>
          </p:txBody>
        </p:sp>
        <p:sp>
          <p:nvSpPr>
            <p:cNvPr id="87" name="tx87"/>
            <p:cNvSpPr/>
            <p:nvPr/>
          </p:nvSpPr>
          <p:spPr>
            <a:xfrm>
              <a:off x="6919264" y="3018756"/>
              <a:ext cx="16187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 Burkina Faso: 85,000 (&lt;1%) </a:t>
              </a:r>
            </a:p>
          </p:txBody>
        </p:sp>
        <p:sp>
          <p:nvSpPr>
            <p:cNvPr id="88" name="tx88"/>
            <p:cNvSpPr/>
            <p:nvPr/>
          </p:nvSpPr>
          <p:spPr>
            <a:xfrm>
              <a:off x="6919264" y="3238212"/>
              <a:ext cx="130795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21) Malawi: 80,000 (&lt;1%) </a:t>
              </a:r>
            </a:p>
          </p:txBody>
        </p:sp>
        <p:sp>
          <p:nvSpPr>
            <p:cNvPr id="89" name="tx89"/>
            <p:cNvSpPr/>
            <p:nvPr/>
          </p:nvSpPr>
          <p:spPr>
            <a:xfrm>
              <a:off x="6919264" y="3457668"/>
              <a:ext cx="134553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22) Burundi: 64,000 (&lt;1%) </a:t>
              </a:r>
            </a:p>
          </p:txBody>
        </p:sp>
        <p:sp>
          <p:nvSpPr>
            <p:cNvPr id="90" name="tx90"/>
            <p:cNvSpPr/>
            <p:nvPr/>
          </p:nvSpPr>
          <p:spPr>
            <a:xfrm>
              <a:off x="6919264" y="3677124"/>
              <a:ext cx="12959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23) Ghana: 61,000 (&lt;1%) </a:t>
              </a:r>
            </a:p>
          </p:txBody>
        </p:sp>
        <p:sp>
          <p:nvSpPr>
            <p:cNvPr id="91" name="tx91"/>
            <p:cNvSpPr/>
            <p:nvPr/>
          </p:nvSpPr>
          <p:spPr>
            <a:xfrm>
              <a:off x="6919264" y="3896580"/>
              <a:ext cx="133292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24) Zambia: 55,000 (&lt;1%) </a:t>
              </a:r>
            </a:p>
          </p:txBody>
        </p:sp>
        <p:sp>
          <p:nvSpPr>
            <p:cNvPr id="92" name="tx92"/>
            <p:cNvSpPr/>
            <p:nvPr/>
          </p:nvSpPr>
          <p:spPr>
            <a:xfrm>
              <a:off x="6919264" y="4116036"/>
              <a:ext cx="12006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25) Togo: 54,000 (&lt;1%) </a:t>
              </a:r>
            </a:p>
          </p:txBody>
        </p:sp>
        <p:sp>
          <p:nvSpPr>
            <p:cNvPr id="93" name="tx93"/>
            <p:cNvSpPr/>
            <p:nvPr/>
          </p:nvSpPr>
          <p:spPr>
            <a:xfrm>
              <a:off x="6919264" y="4335492"/>
              <a:ext cx="147575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26) Zimbabwe: 49,000 (&lt;1%) </a:t>
              </a:r>
            </a:p>
          </p:txBody>
        </p:sp>
        <p:sp>
          <p:nvSpPr>
            <p:cNvPr id="94" name="tx94"/>
            <p:cNvSpPr/>
            <p:nvPr/>
          </p:nvSpPr>
          <p:spPr>
            <a:xfrm>
              <a:off x="6919264" y="4554948"/>
              <a:ext cx="13705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27) Senegal: 43,000 (&lt;1%) </a:t>
              </a:r>
            </a:p>
          </p:txBody>
        </p:sp>
        <p:sp>
          <p:nvSpPr>
            <p:cNvPr id="95" name="tx95"/>
            <p:cNvSpPr/>
            <p:nvPr/>
          </p:nvSpPr>
          <p:spPr>
            <a:xfrm>
              <a:off x="6919264" y="4774404"/>
              <a:ext cx="13020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28) Algeria: 34,000 (&lt;1%) </a:t>
              </a:r>
            </a:p>
          </p:txBody>
        </p:sp>
        <p:sp>
          <p:nvSpPr>
            <p:cNvPr id="96" name="tx96"/>
            <p:cNvSpPr/>
            <p:nvPr/>
          </p:nvSpPr>
          <p:spPr>
            <a:xfrm>
              <a:off x="6919264" y="4993860"/>
              <a:ext cx="12957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29) Liberia: 30,000 (&lt;1%) </a:t>
              </a:r>
            </a:p>
          </p:txBody>
        </p:sp>
        <p:sp>
          <p:nvSpPr>
            <p:cNvPr id="97" name="tx97"/>
            <p:cNvSpPr/>
            <p:nvPr/>
          </p:nvSpPr>
          <p:spPr>
            <a:xfrm>
              <a:off x="6919264" y="5213316"/>
              <a:ext cx="12959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30) Gabon: 30,000 (&lt;1%) </a:t>
              </a:r>
            </a:p>
          </p:txBody>
        </p:sp>
        <p:sp>
          <p:nvSpPr>
            <p:cNvPr id="98" name="tx98"/>
            <p:cNvSpPr/>
            <p:nvPr/>
          </p:nvSpPr>
          <p:spPr>
            <a:xfrm>
              <a:off x="6919264" y="5432772"/>
              <a:ext cx="222473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31) Remaining 17 countries: 204,000 (1.8%) </a:t>
              </a:r>
            </a:p>
          </p:txBody>
        </p:sp>
        <p:sp>
          <p:nvSpPr>
            <p:cNvPr id="99" name="tx99"/>
            <p:cNvSpPr/>
            <p:nvPr/>
          </p:nvSpPr>
          <p:spPr>
            <a:xfrm>
              <a:off x="274320" y="1643062"/>
              <a:ext cx="3529309"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 MCV1 unvaccinated (% of total unvaccinated)</a:t>
              </a:r>
            </a:p>
          </p:txBody>
        </p:sp>
        <p:sp>
          <p:nvSpPr>
            <p:cNvPr id="100" name="tx100"/>
            <p:cNvSpPr/>
            <p:nvPr/>
          </p:nvSpPr>
          <p:spPr>
            <a:xfrm>
              <a:off x="409421" y="616491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01" name="tx101"/>
            <p:cNvSpPr/>
            <p:nvPr/>
          </p:nvSpPr>
          <p:spPr>
            <a:xfrm>
              <a:off x="525916" y="6285611"/>
              <a:ext cx="40454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Number in legend corresponds to region ranking based on highest to lowest</a:t>
              </a:r>
            </a:p>
          </p:txBody>
        </p:sp>
        <p:sp>
          <p:nvSpPr>
            <p:cNvPr id="102" name="tx102"/>
            <p:cNvSpPr/>
            <p:nvPr/>
          </p:nvSpPr>
          <p:spPr>
            <a:xfrm>
              <a:off x="954861" y="6406312"/>
              <a:ext cx="36165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absolute number of unvaccinated children and reflects order of pie slices.</a:t>
              </a:r>
            </a:p>
          </p:txBody>
        </p:sp>
      </p:grpSp>
      <p:sp>
        <p:nvSpPr>
          <p:cNvPr id="10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3 countries accounted for over half (52.9%) of all children unprotected against measles in AFR.
Nigeria had the highest number of children who did not receive MCV1 (n=3.2 million), which is approximately 27.7% of all children unprotected against measles in AFR (n=11.5 million).
The number of unvaccinated children is influenced by both the birth cohort size and programme performance. As a result, countries with large birth cohorts may still have a high number of unvaccinated children, even if coverage rates are high. At the same time, countries with high coverage will also have a greater absolute number of children who are vaccinated. Please refer to the heatmaps for country-specific coverage.</a:t>
            </a:r>
          </a:p>
        </p:txBody>
      </p:sp>
      <p:sp>
        <p:nvSpPr>
          <p:cNvPr id="10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3 countries accounted for over half of all children unprotected against measles in AFR, with Nigeria contributing the highest share.</a:t>
            </a:r>
          </a:p>
        </p:txBody>
      </p:sp>
      <p:grpSp xmlns:pic="http://schemas.openxmlformats.org/drawingml/2006/picture">
        <p:nvGrpSpPr>
          <p:cNvPr id="105" name=""/>
          <p:cNvGrpSpPr/>
          <p:nvPr/>
        </p:nvGrpSpPr>
        <p:grpSpPr>
          <a:xfrm>
            <a:off x="292608" y="914400"/>
            <a:ext cx="8595360" cy="28575"/>
            <a:chOff x="292608" y="914400"/>
            <a:chExt cx="8595360" cy="28575"/>
          </a:xfrm>
        </p:grpSpPr>
        <p:sp>
          <p:nvSpPr>
            <p:cNvPr id="106" name="rc3"/>
            <p:cNvSpPr/>
            <p:nvPr/>
          </p:nvSpPr>
          <p:spPr>
            <a:xfrm>
              <a:off x="292608" y="91440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07" name="rc4"/>
            <p:cNvSpPr/>
            <p:nvPr/>
          </p:nvSpPr>
          <p:spPr>
            <a:xfrm>
              <a:off x="292608" y="914400"/>
              <a:ext cx="8595360" cy="28575"/>
            </a:xfrm>
            <a:prstGeom prst="rect">
              <a:avLst/>
            </a:prstGeom>
            <a:solidFill>
              <a:srgbClr val="000000">
                <a:alpha val="100000"/>
              </a:srgbClr>
            </a:solidFill>
          </p:spPr>
          <p:txBody>
            <a:bodyPr/>
            <a:lstStyle/>
            <a:p/>
          </p:txBody>
        </p:sp>
      </p:gr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Childhood immunization:
Additional charts</a:t>
            </a: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80" cy="54863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795849" y="4880987"/>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6" name="pl6"/>
            <p:cNvSpPr/>
            <p:nvPr/>
          </p:nvSpPr>
          <p:spPr>
            <a:xfrm>
              <a:off x="795849" y="4254724"/>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7" name="pl7"/>
            <p:cNvSpPr/>
            <p:nvPr/>
          </p:nvSpPr>
          <p:spPr>
            <a:xfrm>
              <a:off x="795849" y="3628461"/>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8" name="pl8"/>
            <p:cNvSpPr/>
            <p:nvPr/>
          </p:nvSpPr>
          <p:spPr>
            <a:xfrm>
              <a:off x="795849" y="3002198"/>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9" name="pl9"/>
            <p:cNvSpPr/>
            <p:nvPr/>
          </p:nvSpPr>
          <p:spPr>
            <a:xfrm>
              <a:off x="795849" y="2375935"/>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10" name="pl10"/>
            <p:cNvSpPr/>
            <p:nvPr/>
          </p:nvSpPr>
          <p:spPr>
            <a:xfrm>
              <a:off x="795849" y="5194118"/>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11" name="pl11"/>
            <p:cNvSpPr/>
            <p:nvPr/>
          </p:nvSpPr>
          <p:spPr>
            <a:xfrm>
              <a:off x="795849" y="4567855"/>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12" name="pl12"/>
            <p:cNvSpPr/>
            <p:nvPr/>
          </p:nvSpPr>
          <p:spPr>
            <a:xfrm>
              <a:off x="795849" y="3941592"/>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13" name="pl13"/>
            <p:cNvSpPr/>
            <p:nvPr/>
          </p:nvSpPr>
          <p:spPr>
            <a:xfrm>
              <a:off x="795849" y="3315329"/>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14" name="pl14"/>
            <p:cNvSpPr/>
            <p:nvPr/>
          </p:nvSpPr>
          <p:spPr>
            <a:xfrm>
              <a:off x="795849" y="2689066"/>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15" name="pl15"/>
            <p:cNvSpPr/>
            <p:nvPr/>
          </p:nvSpPr>
          <p:spPr>
            <a:xfrm>
              <a:off x="795849" y="2062803"/>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16" name="pl16"/>
            <p:cNvSpPr/>
            <p:nvPr/>
          </p:nvSpPr>
          <p:spPr>
            <a:xfrm>
              <a:off x="970564"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669422"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2368281"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3067139"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3626226"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4325084"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4464856"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970564" y="2313308"/>
              <a:ext cx="3494291" cy="1878788"/>
            </a:xfrm>
            <a:custGeom>
              <a:avLst/>
              <a:pathLst>
                <a:path w="3494291" h="1878788">
                  <a:moveTo>
                    <a:pt x="0" y="0"/>
                  </a:moveTo>
                  <a:lnTo>
                    <a:pt x="139771" y="125252"/>
                  </a:lnTo>
                  <a:lnTo>
                    <a:pt x="279543" y="250505"/>
                  </a:lnTo>
                  <a:lnTo>
                    <a:pt x="419315" y="375757"/>
                  </a:lnTo>
                  <a:lnTo>
                    <a:pt x="559086" y="626262"/>
                  </a:lnTo>
                  <a:lnTo>
                    <a:pt x="698858" y="1002020"/>
                  </a:lnTo>
                  <a:lnTo>
                    <a:pt x="838630" y="1127273"/>
                  </a:lnTo>
                  <a:lnTo>
                    <a:pt x="978401" y="1127273"/>
                  </a:lnTo>
                  <a:lnTo>
                    <a:pt x="1118173" y="1252525"/>
                  </a:lnTo>
                  <a:lnTo>
                    <a:pt x="1257945" y="1503031"/>
                  </a:lnTo>
                  <a:lnTo>
                    <a:pt x="1397716" y="1628283"/>
                  </a:lnTo>
                  <a:lnTo>
                    <a:pt x="1537488" y="1503031"/>
                  </a:lnTo>
                  <a:lnTo>
                    <a:pt x="1677260" y="1503031"/>
                  </a:lnTo>
                  <a:lnTo>
                    <a:pt x="1817031" y="1753536"/>
                  </a:lnTo>
                  <a:lnTo>
                    <a:pt x="1956803" y="1628283"/>
                  </a:lnTo>
                  <a:lnTo>
                    <a:pt x="2096575" y="1628283"/>
                  </a:lnTo>
                  <a:lnTo>
                    <a:pt x="2236346" y="1753536"/>
                  </a:lnTo>
                  <a:lnTo>
                    <a:pt x="2376118" y="1753536"/>
                  </a:lnTo>
                  <a:lnTo>
                    <a:pt x="2515890" y="1878788"/>
                  </a:lnTo>
                  <a:lnTo>
                    <a:pt x="2655661" y="1878788"/>
                  </a:lnTo>
                  <a:lnTo>
                    <a:pt x="2795433" y="1753536"/>
                  </a:lnTo>
                  <a:lnTo>
                    <a:pt x="2935205" y="1628283"/>
                  </a:lnTo>
                  <a:lnTo>
                    <a:pt x="3074976" y="1503031"/>
                  </a:lnTo>
                  <a:lnTo>
                    <a:pt x="3214748" y="1628283"/>
                  </a:lnTo>
                  <a:lnTo>
                    <a:pt x="3354520" y="1753536"/>
                  </a:lnTo>
                  <a:lnTo>
                    <a:pt x="3494291" y="1753536"/>
                  </a:lnTo>
                </a:path>
              </a:pathLst>
            </a:custGeom>
            <a:ln w="27101" cap="flat">
              <a:solidFill>
                <a:srgbClr val="F4A81D">
                  <a:alpha val="50196"/>
                </a:srgbClr>
              </a:solidFill>
              <a:prstDash val="solid"/>
              <a:round/>
            </a:ln>
          </p:spPr>
          <p:txBody>
            <a:bodyPr/>
            <a:lstStyle/>
            <a:p/>
          </p:txBody>
        </p:sp>
        <p:sp>
          <p:nvSpPr>
            <p:cNvPr id="24" name="pl24"/>
            <p:cNvSpPr/>
            <p:nvPr/>
          </p:nvSpPr>
          <p:spPr>
            <a:xfrm>
              <a:off x="970564" y="3565834"/>
              <a:ext cx="3494291" cy="1127273"/>
            </a:xfrm>
            <a:custGeom>
              <a:avLst/>
              <a:pathLst>
                <a:path w="3494291" h="1127273">
                  <a:moveTo>
                    <a:pt x="0" y="0"/>
                  </a:moveTo>
                  <a:lnTo>
                    <a:pt x="139771" y="125252"/>
                  </a:lnTo>
                  <a:lnTo>
                    <a:pt x="279543" y="0"/>
                  </a:lnTo>
                  <a:lnTo>
                    <a:pt x="419315" y="250505"/>
                  </a:lnTo>
                  <a:lnTo>
                    <a:pt x="559086" y="375757"/>
                  </a:lnTo>
                  <a:lnTo>
                    <a:pt x="698858" y="250505"/>
                  </a:lnTo>
                  <a:lnTo>
                    <a:pt x="838630" y="375757"/>
                  </a:lnTo>
                  <a:lnTo>
                    <a:pt x="978401" y="375757"/>
                  </a:lnTo>
                  <a:lnTo>
                    <a:pt x="1118173" y="626262"/>
                  </a:lnTo>
                  <a:lnTo>
                    <a:pt x="1257945" y="751515"/>
                  </a:lnTo>
                  <a:lnTo>
                    <a:pt x="1397716" y="876768"/>
                  </a:lnTo>
                  <a:lnTo>
                    <a:pt x="1537488" y="876768"/>
                  </a:lnTo>
                  <a:lnTo>
                    <a:pt x="1677260" y="876768"/>
                  </a:lnTo>
                  <a:lnTo>
                    <a:pt x="1817031" y="876768"/>
                  </a:lnTo>
                  <a:lnTo>
                    <a:pt x="1956803" y="1002020"/>
                  </a:lnTo>
                  <a:lnTo>
                    <a:pt x="2096575" y="1002020"/>
                  </a:lnTo>
                  <a:lnTo>
                    <a:pt x="2236346" y="1002020"/>
                  </a:lnTo>
                  <a:lnTo>
                    <a:pt x="2376118" y="1002020"/>
                  </a:lnTo>
                  <a:lnTo>
                    <a:pt x="2515890" y="1127273"/>
                  </a:lnTo>
                  <a:lnTo>
                    <a:pt x="2655661" y="1127273"/>
                  </a:lnTo>
                  <a:lnTo>
                    <a:pt x="2795433" y="1002020"/>
                  </a:lnTo>
                  <a:lnTo>
                    <a:pt x="2935205" y="876768"/>
                  </a:lnTo>
                  <a:lnTo>
                    <a:pt x="3074976" y="876768"/>
                  </a:lnTo>
                  <a:lnTo>
                    <a:pt x="3214748" y="876768"/>
                  </a:lnTo>
                  <a:lnTo>
                    <a:pt x="3354520" y="1002020"/>
                  </a:lnTo>
                  <a:lnTo>
                    <a:pt x="3494291" y="1002020"/>
                  </a:lnTo>
                </a:path>
              </a:pathLst>
            </a:custGeom>
            <a:ln w="27101" cap="flat">
              <a:solidFill>
                <a:srgbClr val="00377D">
                  <a:alpha val="50196"/>
                </a:srgbClr>
              </a:solidFill>
              <a:prstDash val="solid"/>
              <a:round/>
            </a:ln>
          </p:spPr>
          <p:txBody>
            <a:bodyPr/>
            <a:lstStyle/>
            <a:p/>
          </p:txBody>
        </p:sp>
        <p:sp>
          <p:nvSpPr>
            <p:cNvPr id="25" name="pl25"/>
            <p:cNvSpPr/>
            <p:nvPr/>
          </p:nvSpPr>
          <p:spPr>
            <a:xfrm>
              <a:off x="970564" y="2313308"/>
              <a:ext cx="3494291" cy="1878788"/>
            </a:xfrm>
            <a:custGeom>
              <a:avLst/>
              <a:pathLst>
                <a:path w="3494291" h="1878788">
                  <a:moveTo>
                    <a:pt x="0" y="0"/>
                  </a:moveTo>
                  <a:lnTo>
                    <a:pt x="139771" y="125252"/>
                  </a:lnTo>
                  <a:lnTo>
                    <a:pt x="279543" y="250505"/>
                  </a:lnTo>
                  <a:lnTo>
                    <a:pt x="419315" y="375757"/>
                  </a:lnTo>
                  <a:lnTo>
                    <a:pt x="559086" y="626262"/>
                  </a:lnTo>
                  <a:lnTo>
                    <a:pt x="698858" y="1002020"/>
                  </a:lnTo>
                  <a:lnTo>
                    <a:pt x="838630" y="1127273"/>
                  </a:lnTo>
                  <a:lnTo>
                    <a:pt x="978401" y="1127273"/>
                  </a:lnTo>
                  <a:lnTo>
                    <a:pt x="1118173" y="1252525"/>
                  </a:lnTo>
                  <a:lnTo>
                    <a:pt x="1257945" y="1503031"/>
                  </a:lnTo>
                  <a:lnTo>
                    <a:pt x="1397716" y="1628283"/>
                  </a:lnTo>
                  <a:lnTo>
                    <a:pt x="1537488" y="1503031"/>
                  </a:lnTo>
                  <a:lnTo>
                    <a:pt x="1677260" y="1503031"/>
                  </a:lnTo>
                  <a:lnTo>
                    <a:pt x="1817031" y="1753536"/>
                  </a:lnTo>
                  <a:lnTo>
                    <a:pt x="1956803" y="1628283"/>
                  </a:lnTo>
                  <a:lnTo>
                    <a:pt x="2096575" y="1628283"/>
                  </a:lnTo>
                  <a:lnTo>
                    <a:pt x="2236346" y="1753536"/>
                  </a:lnTo>
                  <a:lnTo>
                    <a:pt x="2376118" y="1753536"/>
                  </a:lnTo>
                  <a:lnTo>
                    <a:pt x="2515890" y="1878788"/>
                  </a:lnTo>
                  <a:lnTo>
                    <a:pt x="2655661" y="1878788"/>
                  </a:lnTo>
                  <a:lnTo>
                    <a:pt x="2795433" y="1753536"/>
                  </a:lnTo>
                  <a:lnTo>
                    <a:pt x="2935205" y="1628283"/>
                  </a:lnTo>
                  <a:lnTo>
                    <a:pt x="3074976" y="1503031"/>
                  </a:lnTo>
                  <a:lnTo>
                    <a:pt x="3214748" y="1628283"/>
                  </a:lnTo>
                  <a:lnTo>
                    <a:pt x="3354520" y="1753536"/>
                  </a:lnTo>
                  <a:lnTo>
                    <a:pt x="3494291" y="1753536"/>
                  </a:lnTo>
                </a:path>
              </a:pathLst>
            </a:custGeom>
            <a:ln w="65043" cap="flat">
              <a:solidFill>
                <a:srgbClr val="000000">
                  <a:alpha val="100000"/>
                </a:srgbClr>
              </a:solidFill>
              <a:prstDash val="solid"/>
              <a:round/>
            </a:ln>
          </p:spPr>
          <p:txBody>
            <a:bodyPr/>
            <a:lstStyle/>
            <a:p/>
          </p:txBody>
        </p:sp>
        <p:sp>
          <p:nvSpPr>
            <p:cNvPr id="26" name="pl26"/>
            <p:cNvSpPr/>
            <p:nvPr/>
          </p:nvSpPr>
          <p:spPr>
            <a:xfrm>
              <a:off x="970564" y="2313308"/>
              <a:ext cx="3494291" cy="1878788"/>
            </a:xfrm>
            <a:custGeom>
              <a:avLst/>
              <a:pathLst>
                <a:path w="3494291" h="1878788">
                  <a:moveTo>
                    <a:pt x="0" y="0"/>
                  </a:moveTo>
                  <a:lnTo>
                    <a:pt x="139771" y="125252"/>
                  </a:lnTo>
                  <a:lnTo>
                    <a:pt x="279543" y="250505"/>
                  </a:lnTo>
                  <a:lnTo>
                    <a:pt x="419315" y="375757"/>
                  </a:lnTo>
                  <a:lnTo>
                    <a:pt x="559086" y="626262"/>
                  </a:lnTo>
                  <a:lnTo>
                    <a:pt x="698858" y="1002020"/>
                  </a:lnTo>
                  <a:lnTo>
                    <a:pt x="838630" y="1127273"/>
                  </a:lnTo>
                  <a:lnTo>
                    <a:pt x="978401" y="1127273"/>
                  </a:lnTo>
                  <a:lnTo>
                    <a:pt x="1118173" y="1252525"/>
                  </a:lnTo>
                  <a:lnTo>
                    <a:pt x="1257945" y="1503031"/>
                  </a:lnTo>
                  <a:lnTo>
                    <a:pt x="1397716" y="1628283"/>
                  </a:lnTo>
                  <a:lnTo>
                    <a:pt x="1537488" y="1503031"/>
                  </a:lnTo>
                  <a:lnTo>
                    <a:pt x="1677260" y="1503031"/>
                  </a:lnTo>
                  <a:lnTo>
                    <a:pt x="1817031" y="1753536"/>
                  </a:lnTo>
                  <a:lnTo>
                    <a:pt x="1956803" y="1628283"/>
                  </a:lnTo>
                  <a:lnTo>
                    <a:pt x="2096575" y="1628283"/>
                  </a:lnTo>
                  <a:lnTo>
                    <a:pt x="2236346" y="1753536"/>
                  </a:lnTo>
                  <a:lnTo>
                    <a:pt x="2376118" y="1753536"/>
                  </a:lnTo>
                  <a:lnTo>
                    <a:pt x="2515890" y="1878788"/>
                  </a:lnTo>
                  <a:lnTo>
                    <a:pt x="2655661" y="1878788"/>
                  </a:lnTo>
                  <a:lnTo>
                    <a:pt x="2795433" y="1753536"/>
                  </a:lnTo>
                  <a:lnTo>
                    <a:pt x="2935205" y="1628283"/>
                  </a:lnTo>
                  <a:lnTo>
                    <a:pt x="3074976" y="1503031"/>
                  </a:lnTo>
                  <a:lnTo>
                    <a:pt x="3214748" y="1628283"/>
                  </a:lnTo>
                  <a:lnTo>
                    <a:pt x="3354520" y="1753536"/>
                  </a:lnTo>
                  <a:lnTo>
                    <a:pt x="3494291" y="1753536"/>
                  </a:lnTo>
                </a:path>
              </a:pathLst>
            </a:custGeom>
            <a:ln w="40651" cap="flat">
              <a:solidFill>
                <a:srgbClr val="F4A81D">
                  <a:alpha val="100000"/>
                </a:srgbClr>
              </a:solidFill>
              <a:prstDash val="solid"/>
              <a:round/>
            </a:ln>
          </p:spPr>
          <p:txBody>
            <a:bodyPr/>
            <a:lstStyle/>
            <a:p/>
          </p:txBody>
        </p:sp>
        <p:sp>
          <p:nvSpPr>
            <p:cNvPr id="27" name="pl27"/>
            <p:cNvSpPr/>
            <p:nvPr/>
          </p:nvSpPr>
          <p:spPr>
            <a:xfrm>
              <a:off x="795849" y="5194118"/>
              <a:ext cx="3843721" cy="0"/>
            </a:xfrm>
            <a:custGeom>
              <a:avLst/>
              <a:pathLst>
                <a:path w="3843721" h="0">
                  <a:moveTo>
                    <a:pt x="0" y="0"/>
                  </a:moveTo>
                  <a:lnTo>
                    <a:pt x="3843721" y="0"/>
                  </a:lnTo>
                  <a:lnTo>
                    <a:pt x="3843721" y="0"/>
                  </a:lnTo>
                </a:path>
              </a:pathLst>
            </a:custGeom>
            <a:ln w="13550" cap="flat">
              <a:solidFill>
                <a:srgbClr val="BEBEBE">
                  <a:alpha val="100000"/>
                </a:srgbClr>
              </a:solidFill>
              <a:prstDash val="solid"/>
              <a:round/>
            </a:ln>
          </p:spPr>
          <p:txBody>
            <a:bodyPr/>
            <a:lstStyle/>
            <a:p/>
          </p:txBody>
        </p:sp>
        <p:sp>
          <p:nvSpPr>
            <p:cNvPr id="28" name="pl28"/>
            <p:cNvSpPr/>
            <p:nvPr/>
          </p:nvSpPr>
          <p:spPr>
            <a:xfrm>
              <a:off x="1669422" y="2939571"/>
              <a:ext cx="0" cy="375757"/>
            </a:xfrm>
            <a:custGeom>
              <a:avLst/>
              <a:pathLst>
                <a:path w="0" h="375757">
                  <a:moveTo>
                    <a:pt x="0" y="0"/>
                  </a:moveTo>
                  <a:lnTo>
                    <a:pt x="0" y="375757"/>
                  </a:lnTo>
                </a:path>
              </a:pathLst>
            </a:custGeom>
            <a:ln w="13550" cap="flat">
              <a:solidFill>
                <a:srgbClr val="000000">
                  <a:alpha val="100000"/>
                </a:srgbClr>
              </a:solidFill>
              <a:prstDash val="dot"/>
              <a:round/>
            </a:ln>
          </p:spPr>
          <p:txBody>
            <a:bodyPr/>
            <a:lstStyle/>
            <a:p/>
          </p:txBody>
        </p:sp>
        <p:sp>
          <p:nvSpPr>
            <p:cNvPr id="29" name="pl29"/>
            <p:cNvSpPr/>
            <p:nvPr/>
          </p:nvSpPr>
          <p:spPr>
            <a:xfrm>
              <a:off x="2368281" y="3691087"/>
              <a:ext cx="0" cy="250505"/>
            </a:xfrm>
            <a:custGeom>
              <a:avLst/>
              <a:pathLst>
                <a:path w="0" h="250505">
                  <a:moveTo>
                    <a:pt x="0" y="0"/>
                  </a:moveTo>
                  <a:lnTo>
                    <a:pt x="0" y="250505"/>
                  </a:lnTo>
                </a:path>
              </a:pathLst>
            </a:custGeom>
            <a:ln w="13550" cap="flat">
              <a:solidFill>
                <a:srgbClr val="000000">
                  <a:alpha val="100000"/>
                </a:srgbClr>
              </a:solidFill>
              <a:prstDash val="dot"/>
              <a:round/>
            </a:ln>
          </p:spPr>
          <p:txBody>
            <a:bodyPr/>
            <a:lstStyle/>
            <a:p/>
          </p:txBody>
        </p:sp>
        <p:sp>
          <p:nvSpPr>
            <p:cNvPr id="30" name="pl30"/>
            <p:cNvSpPr/>
            <p:nvPr/>
          </p:nvSpPr>
          <p:spPr>
            <a:xfrm>
              <a:off x="3067139" y="3691087"/>
              <a:ext cx="0" cy="250505"/>
            </a:xfrm>
            <a:custGeom>
              <a:avLst/>
              <a:pathLst>
                <a:path w="0" h="250505">
                  <a:moveTo>
                    <a:pt x="0" y="0"/>
                  </a:moveTo>
                  <a:lnTo>
                    <a:pt x="0" y="250505"/>
                  </a:lnTo>
                </a:path>
              </a:pathLst>
            </a:custGeom>
            <a:ln w="13550" cap="flat">
              <a:solidFill>
                <a:srgbClr val="000000">
                  <a:alpha val="100000"/>
                </a:srgbClr>
              </a:solidFill>
              <a:prstDash val="dot"/>
              <a:round/>
            </a:ln>
          </p:spPr>
          <p:txBody>
            <a:bodyPr/>
            <a:lstStyle/>
            <a:p/>
          </p:txBody>
        </p:sp>
        <p:sp>
          <p:nvSpPr>
            <p:cNvPr id="31" name="pl31"/>
            <p:cNvSpPr/>
            <p:nvPr/>
          </p:nvSpPr>
          <p:spPr>
            <a:xfrm>
              <a:off x="3626226" y="3991693"/>
              <a:ext cx="0" cy="200404"/>
            </a:xfrm>
            <a:custGeom>
              <a:avLst/>
              <a:pathLst>
                <a:path w="0" h="200404">
                  <a:moveTo>
                    <a:pt x="0" y="0"/>
                  </a:moveTo>
                  <a:lnTo>
                    <a:pt x="0" y="200404"/>
                  </a:lnTo>
                </a:path>
              </a:pathLst>
            </a:custGeom>
            <a:ln w="13550" cap="flat">
              <a:solidFill>
                <a:srgbClr val="000000">
                  <a:alpha val="100000"/>
                </a:srgbClr>
              </a:solidFill>
              <a:prstDash val="dot"/>
              <a:round/>
            </a:ln>
          </p:spPr>
          <p:txBody>
            <a:bodyPr/>
            <a:lstStyle/>
            <a:p/>
          </p:txBody>
        </p:sp>
        <p:sp>
          <p:nvSpPr>
            <p:cNvPr id="32" name="pl32"/>
            <p:cNvSpPr/>
            <p:nvPr/>
          </p:nvSpPr>
          <p:spPr>
            <a:xfrm>
              <a:off x="4325084" y="3841390"/>
              <a:ext cx="0" cy="225454"/>
            </a:xfrm>
            <a:custGeom>
              <a:avLst/>
              <a:pathLst>
                <a:path w="0" h="225454">
                  <a:moveTo>
                    <a:pt x="0" y="0"/>
                  </a:moveTo>
                  <a:lnTo>
                    <a:pt x="0" y="225454"/>
                  </a:lnTo>
                </a:path>
              </a:pathLst>
            </a:custGeom>
            <a:ln w="13550" cap="flat">
              <a:solidFill>
                <a:srgbClr val="000000">
                  <a:alpha val="100000"/>
                </a:srgbClr>
              </a:solidFill>
              <a:prstDash val="dot"/>
              <a:round/>
            </a:ln>
          </p:spPr>
          <p:txBody>
            <a:bodyPr/>
            <a:lstStyle/>
            <a:p/>
          </p:txBody>
        </p:sp>
        <p:sp>
          <p:nvSpPr>
            <p:cNvPr id="33" name="pl33"/>
            <p:cNvSpPr/>
            <p:nvPr/>
          </p:nvSpPr>
          <p:spPr>
            <a:xfrm>
              <a:off x="4464856" y="3841390"/>
              <a:ext cx="0" cy="225454"/>
            </a:xfrm>
            <a:custGeom>
              <a:avLst/>
              <a:pathLst>
                <a:path w="0" h="225454">
                  <a:moveTo>
                    <a:pt x="0" y="0"/>
                  </a:moveTo>
                  <a:lnTo>
                    <a:pt x="0" y="225454"/>
                  </a:lnTo>
                </a:path>
              </a:pathLst>
            </a:custGeom>
            <a:ln w="13550" cap="flat">
              <a:solidFill>
                <a:srgbClr val="000000">
                  <a:alpha val="100000"/>
                </a:srgbClr>
              </a:solidFill>
              <a:prstDash val="dot"/>
              <a:round/>
            </a:ln>
          </p:spPr>
          <p:txBody>
            <a:bodyPr/>
            <a:lstStyle/>
            <a:p/>
          </p:txBody>
        </p:sp>
        <p:sp>
          <p:nvSpPr>
            <p:cNvPr id="34" name="pg34"/>
            <p:cNvSpPr/>
            <p:nvPr/>
          </p:nvSpPr>
          <p:spPr>
            <a:xfrm>
              <a:off x="883975" y="2037753"/>
              <a:ext cx="173178" cy="115912"/>
            </a:xfrm>
            <a:custGeom>
              <a:avLst/>
              <a:pathLst>
                <a:path w="173178" h="115912">
                  <a:moveTo>
                    <a:pt x="18212" y="115912"/>
                  </a:moveTo>
                  <a:lnTo>
                    <a:pt x="154965" y="115912"/>
                  </a:lnTo>
                  <a:lnTo>
                    <a:pt x="154232" y="115897"/>
                  </a:lnTo>
                  <a:lnTo>
                    <a:pt x="157161" y="115779"/>
                  </a:lnTo>
                  <a:lnTo>
                    <a:pt x="160032" y="115193"/>
                  </a:lnTo>
                  <a:lnTo>
                    <a:pt x="162773" y="114154"/>
                  </a:lnTo>
                  <a:lnTo>
                    <a:pt x="165311" y="112688"/>
                  </a:lnTo>
                  <a:lnTo>
                    <a:pt x="167581" y="110835"/>
                  </a:lnTo>
                  <a:lnTo>
                    <a:pt x="169525" y="108641"/>
                  </a:lnTo>
                  <a:lnTo>
                    <a:pt x="171091" y="106164"/>
                  </a:lnTo>
                  <a:lnTo>
                    <a:pt x="172240" y="103467"/>
                  </a:lnTo>
                  <a:lnTo>
                    <a:pt x="172942" y="100622"/>
                  </a:lnTo>
                  <a:lnTo>
                    <a:pt x="173178" y="97700"/>
                  </a:lnTo>
                  <a:lnTo>
                    <a:pt x="173178" y="1088"/>
                  </a:lnTo>
                  <a:lnTo>
                    <a:pt x="173090" y="0"/>
                  </a:lnTo>
                  <a:lnTo>
                    <a:pt x="43" y="0"/>
                  </a:lnTo>
                  <a:lnTo>
                    <a:pt x="0" y="1088"/>
                  </a:lnTo>
                  <a:lnTo>
                    <a:pt x="0" y="97700"/>
                  </a:lnTo>
                  <a:lnTo>
                    <a:pt x="59" y="96235"/>
                  </a:lnTo>
                  <a:lnTo>
                    <a:pt x="59" y="99166"/>
                  </a:lnTo>
                  <a:lnTo>
                    <a:pt x="529" y="102059"/>
                  </a:lnTo>
                  <a:lnTo>
                    <a:pt x="1457" y="104839"/>
                  </a:lnTo>
                  <a:lnTo>
                    <a:pt x="2819" y="107434"/>
                  </a:lnTo>
                  <a:lnTo>
                    <a:pt x="4580" y="109777"/>
                  </a:lnTo>
                  <a:lnTo>
                    <a:pt x="6693" y="111807"/>
                  </a:lnTo>
                  <a:lnTo>
                    <a:pt x="9106" y="113472"/>
                  </a:lnTo>
                  <a:lnTo>
                    <a:pt x="11753" y="114729"/>
                  </a:lnTo>
                  <a:lnTo>
                    <a:pt x="14569" y="115544"/>
                  </a:lnTo>
                  <a:lnTo>
                    <a:pt x="17478" y="115897"/>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35" name="tx35"/>
            <p:cNvSpPr/>
            <p:nvPr/>
          </p:nvSpPr>
          <p:spPr>
            <a:xfrm>
              <a:off x="914328" y="2050983"/>
              <a:ext cx="112471"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23</a:t>
              </a:r>
            </a:p>
          </p:txBody>
        </p:sp>
        <p:sp>
          <p:nvSpPr>
            <p:cNvPr id="36" name="pg36"/>
            <p:cNvSpPr/>
            <p:nvPr/>
          </p:nvSpPr>
          <p:spPr>
            <a:xfrm>
              <a:off x="1582833" y="3022650"/>
              <a:ext cx="173178" cy="133035"/>
            </a:xfrm>
            <a:custGeom>
              <a:avLst/>
              <a:pathLst>
                <a:path w="173178" h="133035">
                  <a:moveTo>
                    <a:pt x="18212" y="133035"/>
                  </a:moveTo>
                  <a:lnTo>
                    <a:pt x="154965" y="133035"/>
                  </a:lnTo>
                  <a:lnTo>
                    <a:pt x="154232" y="133021"/>
                  </a:lnTo>
                  <a:lnTo>
                    <a:pt x="157161" y="132903"/>
                  </a:lnTo>
                  <a:lnTo>
                    <a:pt x="160032" y="132316"/>
                  </a:lnTo>
                  <a:lnTo>
                    <a:pt x="162773" y="131277"/>
                  </a:lnTo>
                  <a:lnTo>
                    <a:pt x="165311" y="129812"/>
                  </a:lnTo>
                  <a:lnTo>
                    <a:pt x="167581" y="127958"/>
                  </a:lnTo>
                  <a:lnTo>
                    <a:pt x="169525" y="125764"/>
                  </a:lnTo>
                  <a:lnTo>
                    <a:pt x="171091" y="123287"/>
                  </a:lnTo>
                  <a:lnTo>
                    <a:pt x="172240" y="120590"/>
                  </a:lnTo>
                  <a:lnTo>
                    <a:pt x="172942" y="117745"/>
                  </a:lnTo>
                  <a:lnTo>
                    <a:pt x="173178" y="114823"/>
                  </a:lnTo>
                  <a:lnTo>
                    <a:pt x="173178" y="18212"/>
                  </a:lnTo>
                  <a:lnTo>
                    <a:pt x="172942" y="15290"/>
                  </a:lnTo>
                  <a:lnTo>
                    <a:pt x="172240" y="12444"/>
                  </a:lnTo>
                  <a:lnTo>
                    <a:pt x="171091" y="9748"/>
                  </a:lnTo>
                  <a:lnTo>
                    <a:pt x="169525" y="7271"/>
                  </a:lnTo>
                  <a:lnTo>
                    <a:pt x="167581" y="5077"/>
                  </a:lnTo>
                  <a:lnTo>
                    <a:pt x="165311" y="3223"/>
                  </a:lnTo>
                  <a:lnTo>
                    <a:pt x="162773" y="1758"/>
                  </a:lnTo>
                  <a:lnTo>
                    <a:pt x="160032" y="719"/>
                  </a:lnTo>
                  <a:lnTo>
                    <a:pt x="157161" y="132"/>
                  </a:lnTo>
                  <a:lnTo>
                    <a:pt x="154965"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37" name="tx37"/>
            <p:cNvSpPr/>
            <p:nvPr/>
          </p:nvSpPr>
          <p:spPr>
            <a:xfrm>
              <a:off x="1613187" y="3053004"/>
              <a:ext cx="112471"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15</a:t>
              </a:r>
            </a:p>
          </p:txBody>
        </p:sp>
        <p:sp>
          <p:nvSpPr>
            <p:cNvPr id="38" name="pg38"/>
            <p:cNvSpPr/>
            <p:nvPr/>
          </p:nvSpPr>
          <p:spPr>
            <a:xfrm>
              <a:off x="2281692" y="3648913"/>
              <a:ext cx="173177" cy="133035"/>
            </a:xfrm>
            <a:custGeom>
              <a:avLst/>
              <a:pathLst>
                <a:path w="173177" h="133035">
                  <a:moveTo>
                    <a:pt x="18212" y="133035"/>
                  </a:moveTo>
                  <a:lnTo>
                    <a:pt x="154965" y="133035"/>
                  </a:lnTo>
                  <a:lnTo>
                    <a:pt x="154232" y="133021"/>
                  </a:lnTo>
                  <a:lnTo>
                    <a:pt x="157161" y="132903"/>
                  </a:lnTo>
                  <a:lnTo>
                    <a:pt x="160032" y="132316"/>
                  </a:lnTo>
                  <a:lnTo>
                    <a:pt x="162773" y="131277"/>
                  </a:lnTo>
                  <a:lnTo>
                    <a:pt x="165311" y="129812"/>
                  </a:lnTo>
                  <a:lnTo>
                    <a:pt x="167581" y="127958"/>
                  </a:lnTo>
                  <a:lnTo>
                    <a:pt x="169525" y="125764"/>
                  </a:lnTo>
                  <a:lnTo>
                    <a:pt x="171091" y="123287"/>
                  </a:lnTo>
                  <a:lnTo>
                    <a:pt x="172240" y="120590"/>
                  </a:lnTo>
                  <a:lnTo>
                    <a:pt x="172942" y="117745"/>
                  </a:lnTo>
                  <a:lnTo>
                    <a:pt x="173177" y="114823"/>
                  </a:lnTo>
                  <a:lnTo>
                    <a:pt x="173177" y="18212"/>
                  </a:lnTo>
                  <a:lnTo>
                    <a:pt x="172942" y="15290"/>
                  </a:lnTo>
                  <a:lnTo>
                    <a:pt x="172240" y="12444"/>
                  </a:lnTo>
                  <a:lnTo>
                    <a:pt x="171091" y="9748"/>
                  </a:lnTo>
                  <a:lnTo>
                    <a:pt x="169525" y="7271"/>
                  </a:lnTo>
                  <a:lnTo>
                    <a:pt x="167581" y="5077"/>
                  </a:lnTo>
                  <a:lnTo>
                    <a:pt x="165311" y="3223"/>
                  </a:lnTo>
                  <a:lnTo>
                    <a:pt x="162773" y="1758"/>
                  </a:lnTo>
                  <a:lnTo>
                    <a:pt x="160032" y="719"/>
                  </a:lnTo>
                  <a:lnTo>
                    <a:pt x="157161" y="132"/>
                  </a:lnTo>
                  <a:lnTo>
                    <a:pt x="154965"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39" name="tx39"/>
            <p:cNvSpPr/>
            <p:nvPr/>
          </p:nvSpPr>
          <p:spPr>
            <a:xfrm>
              <a:off x="2312045" y="3679267"/>
              <a:ext cx="112471"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10</a:t>
              </a:r>
            </a:p>
          </p:txBody>
        </p:sp>
        <p:sp>
          <p:nvSpPr>
            <p:cNvPr id="40" name="pg40"/>
            <p:cNvSpPr/>
            <p:nvPr/>
          </p:nvSpPr>
          <p:spPr>
            <a:xfrm>
              <a:off x="2980550" y="3648913"/>
              <a:ext cx="173178" cy="133035"/>
            </a:xfrm>
            <a:custGeom>
              <a:avLst/>
              <a:pathLst>
                <a:path w="173178" h="133035">
                  <a:moveTo>
                    <a:pt x="18212" y="133035"/>
                  </a:moveTo>
                  <a:lnTo>
                    <a:pt x="154965" y="133035"/>
                  </a:lnTo>
                  <a:lnTo>
                    <a:pt x="154232" y="133021"/>
                  </a:lnTo>
                  <a:lnTo>
                    <a:pt x="157161" y="132903"/>
                  </a:lnTo>
                  <a:lnTo>
                    <a:pt x="160032" y="132316"/>
                  </a:lnTo>
                  <a:lnTo>
                    <a:pt x="162773" y="131277"/>
                  </a:lnTo>
                  <a:lnTo>
                    <a:pt x="165311" y="129812"/>
                  </a:lnTo>
                  <a:lnTo>
                    <a:pt x="167581" y="127958"/>
                  </a:lnTo>
                  <a:lnTo>
                    <a:pt x="169525" y="125764"/>
                  </a:lnTo>
                  <a:lnTo>
                    <a:pt x="171091" y="123287"/>
                  </a:lnTo>
                  <a:lnTo>
                    <a:pt x="172240" y="120590"/>
                  </a:lnTo>
                  <a:lnTo>
                    <a:pt x="172942" y="117745"/>
                  </a:lnTo>
                  <a:lnTo>
                    <a:pt x="173178" y="114823"/>
                  </a:lnTo>
                  <a:lnTo>
                    <a:pt x="173178" y="18212"/>
                  </a:lnTo>
                  <a:lnTo>
                    <a:pt x="172942" y="15290"/>
                  </a:lnTo>
                  <a:lnTo>
                    <a:pt x="172240" y="12444"/>
                  </a:lnTo>
                  <a:lnTo>
                    <a:pt x="171091" y="9748"/>
                  </a:lnTo>
                  <a:lnTo>
                    <a:pt x="169525" y="7271"/>
                  </a:lnTo>
                  <a:lnTo>
                    <a:pt x="167581" y="5077"/>
                  </a:lnTo>
                  <a:lnTo>
                    <a:pt x="165311" y="3223"/>
                  </a:lnTo>
                  <a:lnTo>
                    <a:pt x="162773" y="1758"/>
                  </a:lnTo>
                  <a:lnTo>
                    <a:pt x="160032" y="719"/>
                  </a:lnTo>
                  <a:lnTo>
                    <a:pt x="157161" y="132"/>
                  </a:lnTo>
                  <a:lnTo>
                    <a:pt x="154965"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41" name="tx41"/>
            <p:cNvSpPr/>
            <p:nvPr/>
          </p:nvSpPr>
          <p:spPr>
            <a:xfrm>
              <a:off x="3010903" y="3679267"/>
              <a:ext cx="112471"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10</a:t>
              </a:r>
            </a:p>
          </p:txBody>
        </p:sp>
        <p:sp>
          <p:nvSpPr>
            <p:cNvPr id="42" name="pg42"/>
            <p:cNvSpPr/>
            <p:nvPr/>
          </p:nvSpPr>
          <p:spPr>
            <a:xfrm>
              <a:off x="3567755" y="3899418"/>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43" name="tx43"/>
            <p:cNvSpPr/>
            <p:nvPr/>
          </p:nvSpPr>
          <p:spPr>
            <a:xfrm>
              <a:off x="3598108" y="3929772"/>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8</a:t>
              </a:r>
            </a:p>
          </p:txBody>
        </p:sp>
        <p:sp>
          <p:nvSpPr>
            <p:cNvPr id="44" name="pg44"/>
            <p:cNvSpPr/>
            <p:nvPr/>
          </p:nvSpPr>
          <p:spPr>
            <a:xfrm>
              <a:off x="4266613" y="3774166"/>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45" name="tx45"/>
            <p:cNvSpPr/>
            <p:nvPr/>
          </p:nvSpPr>
          <p:spPr>
            <a:xfrm>
              <a:off x="4296966" y="3804519"/>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9</a:t>
              </a:r>
            </a:p>
          </p:txBody>
        </p:sp>
        <p:sp>
          <p:nvSpPr>
            <p:cNvPr id="46" name="pg46"/>
            <p:cNvSpPr/>
            <p:nvPr/>
          </p:nvSpPr>
          <p:spPr>
            <a:xfrm>
              <a:off x="4406385" y="3774166"/>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47" name="tx47"/>
            <p:cNvSpPr/>
            <p:nvPr/>
          </p:nvSpPr>
          <p:spPr>
            <a:xfrm>
              <a:off x="4436738" y="3804519"/>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9</a:t>
              </a:r>
            </a:p>
          </p:txBody>
        </p:sp>
        <p:sp>
          <p:nvSpPr>
            <p:cNvPr id="48" name="tx48"/>
            <p:cNvSpPr/>
            <p:nvPr/>
          </p:nvSpPr>
          <p:spPr>
            <a:xfrm>
              <a:off x="4584395" y="4522592"/>
              <a:ext cx="7031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377D">
                      <a:alpha val="100000"/>
                    </a:srgbClr>
                  </a:solidFill>
                  <a:latin typeface="Arial"/>
                  <a:cs typeface="Arial"/>
                </a:rPr>
                <a:t>5</a:t>
              </a:r>
            </a:p>
          </p:txBody>
        </p:sp>
        <p:sp>
          <p:nvSpPr>
            <p:cNvPr id="49" name="tx49"/>
            <p:cNvSpPr/>
            <p:nvPr/>
          </p:nvSpPr>
          <p:spPr>
            <a:xfrm>
              <a:off x="655495" y="5144100"/>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50" name="tx50"/>
            <p:cNvSpPr/>
            <p:nvPr/>
          </p:nvSpPr>
          <p:spPr>
            <a:xfrm>
              <a:off x="655495" y="4517837"/>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a:t>
              </a:r>
            </a:p>
          </p:txBody>
        </p:sp>
        <p:sp>
          <p:nvSpPr>
            <p:cNvPr id="51" name="tx51"/>
            <p:cNvSpPr/>
            <p:nvPr/>
          </p:nvSpPr>
          <p:spPr>
            <a:xfrm>
              <a:off x="577771" y="3891574"/>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a:t>
              </a:r>
            </a:p>
          </p:txBody>
        </p:sp>
        <p:sp>
          <p:nvSpPr>
            <p:cNvPr id="52" name="tx52"/>
            <p:cNvSpPr/>
            <p:nvPr/>
          </p:nvSpPr>
          <p:spPr>
            <a:xfrm>
              <a:off x="577771" y="3265311"/>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15</a:t>
              </a:r>
            </a:p>
          </p:txBody>
        </p:sp>
        <p:sp>
          <p:nvSpPr>
            <p:cNvPr id="53" name="tx53"/>
            <p:cNvSpPr/>
            <p:nvPr/>
          </p:nvSpPr>
          <p:spPr>
            <a:xfrm>
              <a:off x="577771" y="2639049"/>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a:t>
              </a:r>
            </a:p>
          </p:txBody>
        </p:sp>
        <p:sp>
          <p:nvSpPr>
            <p:cNvPr id="54" name="tx54"/>
            <p:cNvSpPr/>
            <p:nvPr/>
          </p:nvSpPr>
          <p:spPr>
            <a:xfrm>
              <a:off x="577771" y="2012786"/>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25</a:t>
              </a:r>
            </a:p>
          </p:txBody>
        </p:sp>
        <p:sp>
          <p:nvSpPr>
            <p:cNvPr id="55" name="tx55"/>
            <p:cNvSpPr/>
            <p:nvPr/>
          </p:nvSpPr>
          <p:spPr>
            <a:xfrm rot="-5400000">
              <a:off x="829198"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2000</a:t>
              </a:r>
            </a:p>
          </p:txBody>
        </p:sp>
        <p:sp>
          <p:nvSpPr>
            <p:cNvPr id="56" name="tx56"/>
            <p:cNvSpPr/>
            <p:nvPr/>
          </p:nvSpPr>
          <p:spPr>
            <a:xfrm rot="-5400000">
              <a:off x="1528056"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2005</a:t>
              </a:r>
            </a:p>
          </p:txBody>
        </p:sp>
        <p:sp>
          <p:nvSpPr>
            <p:cNvPr id="57" name="tx57"/>
            <p:cNvSpPr/>
            <p:nvPr/>
          </p:nvSpPr>
          <p:spPr>
            <a:xfrm rot="-5400000">
              <a:off x="2226914"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a:t>
              </a:r>
            </a:p>
          </p:txBody>
        </p:sp>
        <p:sp>
          <p:nvSpPr>
            <p:cNvPr id="58" name="tx58"/>
            <p:cNvSpPr/>
            <p:nvPr/>
          </p:nvSpPr>
          <p:spPr>
            <a:xfrm rot="-5400000">
              <a:off x="2925773"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a:t>
              </a:r>
            </a:p>
          </p:txBody>
        </p:sp>
        <p:sp>
          <p:nvSpPr>
            <p:cNvPr id="59" name="tx59"/>
            <p:cNvSpPr/>
            <p:nvPr/>
          </p:nvSpPr>
          <p:spPr>
            <a:xfrm rot="-5400000">
              <a:off x="3484860"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60" name="tx60"/>
            <p:cNvSpPr/>
            <p:nvPr/>
          </p:nvSpPr>
          <p:spPr>
            <a:xfrm rot="-5400000">
              <a:off x="4183718"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61" name="tx61"/>
            <p:cNvSpPr/>
            <p:nvPr/>
          </p:nvSpPr>
          <p:spPr>
            <a:xfrm rot="-5400000">
              <a:off x="4323490"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62" name="tx62"/>
            <p:cNvSpPr/>
            <p:nvPr/>
          </p:nvSpPr>
          <p:spPr>
            <a:xfrm rot="-5400000">
              <a:off x="-76300" y="3641069"/>
              <a:ext cx="107963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Drop-out rate (%)</a:t>
              </a:r>
            </a:p>
          </p:txBody>
        </p:sp>
        <p:sp>
          <p:nvSpPr>
            <p:cNvPr id="63" name="pl63"/>
            <p:cNvSpPr/>
            <p:nvPr/>
          </p:nvSpPr>
          <p:spPr>
            <a:xfrm>
              <a:off x="2074196" y="6172552"/>
              <a:ext cx="175564" cy="0"/>
            </a:xfrm>
            <a:custGeom>
              <a:avLst/>
              <a:pathLst>
                <a:path w="175564" h="0">
                  <a:moveTo>
                    <a:pt x="0" y="0"/>
                  </a:moveTo>
                  <a:lnTo>
                    <a:pt x="175564" y="0"/>
                  </a:lnTo>
                </a:path>
              </a:pathLst>
            </a:custGeom>
            <a:ln w="27101" cap="flat">
              <a:solidFill>
                <a:srgbClr val="F4A81D">
                  <a:alpha val="50196"/>
                </a:srgbClr>
              </a:solidFill>
              <a:prstDash val="solid"/>
              <a:round/>
            </a:ln>
          </p:spPr>
          <p:txBody>
            <a:bodyPr/>
            <a:lstStyle/>
            <a:p/>
          </p:txBody>
        </p:sp>
        <p:sp>
          <p:nvSpPr>
            <p:cNvPr id="64" name="pl64"/>
            <p:cNvSpPr/>
            <p:nvPr/>
          </p:nvSpPr>
          <p:spPr>
            <a:xfrm>
              <a:off x="2074196" y="6172552"/>
              <a:ext cx="175564" cy="0"/>
            </a:xfrm>
            <a:custGeom>
              <a:avLst/>
              <a:pathLst>
                <a:path w="175564" h="0">
                  <a:moveTo>
                    <a:pt x="0" y="0"/>
                  </a:moveTo>
                  <a:lnTo>
                    <a:pt x="175564" y="0"/>
                  </a:lnTo>
                </a:path>
              </a:pathLst>
            </a:custGeom>
            <a:ln w="40651" cap="flat">
              <a:solidFill>
                <a:srgbClr val="F4A81D">
                  <a:alpha val="100000"/>
                </a:srgbClr>
              </a:solidFill>
              <a:prstDash val="solid"/>
              <a:round/>
            </a:ln>
          </p:spPr>
          <p:txBody>
            <a:bodyPr/>
            <a:lstStyle/>
            <a:p/>
          </p:txBody>
        </p:sp>
        <p:sp>
          <p:nvSpPr>
            <p:cNvPr id="65" name="pl65"/>
            <p:cNvSpPr/>
            <p:nvPr/>
          </p:nvSpPr>
          <p:spPr>
            <a:xfrm>
              <a:off x="2712179" y="6172552"/>
              <a:ext cx="175564" cy="0"/>
            </a:xfrm>
            <a:custGeom>
              <a:avLst/>
              <a:pathLst>
                <a:path w="175564" h="0">
                  <a:moveTo>
                    <a:pt x="0" y="0"/>
                  </a:moveTo>
                  <a:lnTo>
                    <a:pt x="175564" y="0"/>
                  </a:lnTo>
                </a:path>
              </a:pathLst>
            </a:custGeom>
            <a:ln w="27101" cap="flat">
              <a:solidFill>
                <a:srgbClr val="00377D">
                  <a:alpha val="50196"/>
                </a:srgbClr>
              </a:solidFill>
              <a:prstDash val="solid"/>
              <a:round/>
            </a:ln>
          </p:spPr>
          <p:txBody>
            <a:bodyPr/>
            <a:lstStyle/>
            <a:p/>
          </p:txBody>
        </p:sp>
        <p:sp>
          <p:nvSpPr>
            <p:cNvPr id="66" name="tx66"/>
            <p:cNvSpPr/>
            <p:nvPr/>
          </p:nvSpPr>
          <p:spPr>
            <a:xfrm>
              <a:off x="2341296" y="6122535"/>
              <a:ext cx="27934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AFR</a:t>
              </a:r>
            </a:p>
          </p:txBody>
        </p:sp>
        <p:sp>
          <p:nvSpPr>
            <p:cNvPr id="67" name="tx67"/>
            <p:cNvSpPr/>
            <p:nvPr/>
          </p:nvSpPr>
          <p:spPr>
            <a:xfrm>
              <a:off x="2979279" y="6122535"/>
              <a:ext cx="40389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Global</a:t>
              </a:r>
            </a:p>
          </p:txBody>
        </p:sp>
        <p:sp>
          <p:nvSpPr>
            <p:cNvPr id="68" name="tx68"/>
            <p:cNvSpPr/>
            <p:nvPr/>
          </p:nvSpPr>
          <p:spPr>
            <a:xfrm>
              <a:off x="1938275" y="1662388"/>
              <a:ext cx="155886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Drop-out rate between </a:t>
              </a:r>
            </a:p>
          </p:txBody>
        </p:sp>
        <p:sp>
          <p:nvSpPr>
            <p:cNvPr id="69" name="tx69"/>
            <p:cNvSpPr/>
            <p:nvPr/>
          </p:nvSpPr>
          <p:spPr>
            <a:xfrm>
              <a:off x="2018925" y="1826980"/>
              <a:ext cx="139756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DTP1 and DTP3 (%)</a:t>
              </a:r>
            </a:p>
          </p:txBody>
        </p:sp>
        <p:sp>
          <p:nvSpPr>
            <p:cNvPr id="70" name="pl70"/>
            <p:cNvSpPr/>
            <p:nvPr/>
          </p:nvSpPr>
          <p:spPr>
            <a:xfrm>
              <a:off x="5161100" y="4880987"/>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71" name="pl71"/>
            <p:cNvSpPr/>
            <p:nvPr/>
          </p:nvSpPr>
          <p:spPr>
            <a:xfrm>
              <a:off x="5161100" y="4254724"/>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72" name="pl72"/>
            <p:cNvSpPr/>
            <p:nvPr/>
          </p:nvSpPr>
          <p:spPr>
            <a:xfrm>
              <a:off x="5161100" y="3628461"/>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73" name="pl73"/>
            <p:cNvSpPr/>
            <p:nvPr/>
          </p:nvSpPr>
          <p:spPr>
            <a:xfrm>
              <a:off x="5161100" y="3002198"/>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74" name="pl74"/>
            <p:cNvSpPr/>
            <p:nvPr/>
          </p:nvSpPr>
          <p:spPr>
            <a:xfrm>
              <a:off x="5161100" y="2375935"/>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75" name="pl75"/>
            <p:cNvSpPr/>
            <p:nvPr/>
          </p:nvSpPr>
          <p:spPr>
            <a:xfrm>
              <a:off x="5161100" y="5194118"/>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76" name="pl76"/>
            <p:cNvSpPr/>
            <p:nvPr/>
          </p:nvSpPr>
          <p:spPr>
            <a:xfrm>
              <a:off x="5161100" y="4567855"/>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77" name="pl77"/>
            <p:cNvSpPr/>
            <p:nvPr/>
          </p:nvSpPr>
          <p:spPr>
            <a:xfrm>
              <a:off x="5161100" y="3941592"/>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78" name="pl78"/>
            <p:cNvSpPr/>
            <p:nvPr/>
          </p:nvSpPr>
          <p:spPr>
            <a:xfrm>
              <a:off x="5161100" y="3315329"/>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79" name="pl79"/>
            <p:cNvSpPr/>
            <p:nvPr/>
          </p:nvSpPr>
          <p:spPr>
            <a:xfrm>
              <a:off x="5161100" y="2689066"/>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80" name="pl80"/>
            <p:cNvSpPr/>
            <p:nvPr/>
          </p:nvSpPr>
          <p:spPr>
            <a:xfrm>
              <a:off x="5161100" y="2062803"/>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81" name="pl81"/>
            <p:cNvSpPr/>
            <p:nvPr/>
          </p:nvSpPr>
          <p:spPr>
            <a:xfrm>
              <a:off x="5335815"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82" name="pl82"/>
            <p:cNvSpPr/>
            <p:nvPr/>
          </p:nvSpPr>
          <p:spPr>
            <a:xfrm>
              <a:off x="6034673"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83" name="pl83"/>
            <p:cNvSpPr/>
            <p:nvPr/>
          </p:nvSpPr>
          <p:spPr>
            <a:xfrm>
              <a:off x="6733532"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84" name="pl84"/>
            <p:cNvSpPr/>
            <p:nvPr/>
          </p:nvSpPr>
          <p:spPr>
            <a:xfrm>
              <a:off x="7432390"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85" name="pl85"/>
            <p:cNvSpPr/>
            <p:nvPr/>
          </p:nvSpPr>
          <p:spPr>
            <a:xfrm>
              <a:off x="7991477"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86" name="pl86"/>
            <p:cNvSpPr/>
            <p:nvPr/>
          </p:nvSpPr>
          <p:spPr>
            <a:xfrm>
              <a:off x="8690335"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87" name="pl87"/>
            <p:cNvSpPr/>
            <p:nvPr/>
          </p:nvSpPr>
          <p:spPr>
            <a:xfrm>
              <a:off x="8830107"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88" name="pl88"/>
            <p:cNvSpPr/>
            <p:nvPr/>
          </p:nvSpPr>
          <p:spPr>
            <a:xfrm>
              <a:off x="5335815" y="2313308"/>
              <a:ext cx="3494291" cy="1628283"/>
            </a:xfrm>
            <a:custGeom>
              <a:avLst/>
              <a:pathLst>
                <a:path w="3494291" h="1628283">
                  <a:moveTo>
                    <a:pt x="0" y="0"/>
                  </a:moveTo>
                  <a:lnTo>
                    <a:pt x="139771" y="375757"/>
                  </a:lnTo>
                  <a:lnTo>
                    <a:pt x="279543" y="375757"/>
                  </a:lnTo>
                  <a:lnTo>
                    <a:pt x="419315" y="501010"/>
                  </a:lnTo>
                  <a:lnTo>
                    <a:pt x="559086" y="626262"/>
                  </a:lnTo>
                  <a:lnTo>
                    <a:pt x="698858" y="751515"/>
                  </a:lnTo>
                  <a:lnTo>
                    <a:pt x="838630" y="1002020"/>
                  </a:lnTo>
                  <a:lnTo>
                    <a:pt x="978401" y="876768"/>
                  </a:lnTo>
                  <a:lnTo>
                    <a:pt x="1118173" y="1002020"/>
                  </a:lnTo>
                  <a:lnTo>
                    <a:pt x="1257945" y="1252525"/>
                  </a:lnTo>
                  <a:lnTo>
                    <a:pt x="1397716" y="1628283"/>
                  </a:lnTo>
                  <a:lnTo>
                    <a:pt x="1537488" y="1377778"/>
                  </a:lnTo>
                  <a:lnTo>
                    <a:pt x="1677260" y="1503031"/>
                  </a:lnTo>
                  <a:lnTo>
                    <a:pt x="1817031" y="1628283"/>
                  </a:lnTo>
                  <a:lnTo>
                    <a:pt x="1956803" y="1377778"/>
                  </a:lnTo>
                  <a:lnTo>
                    <a:pt x="2096575" y="1252525"/>
                  </a:lnTo>
                  <a:lnTo>
                    <a:pt x="2236346" y="1002020"/>
                  </a:lnTo>
                  <a:lnTo>
                    <a:pt x="2376118" y="1127273"/>
                  </a:lnTo>
                  <a:lnTo>
                    <a:pt x="2515890" y="1127273"/>
                  </a:lnTo>
                  <a:lnTo>
                    <a:pt x="2655661" y="1127273"/>
                  </a:lnTo>
                  <a:lnTo>
                    <a:pt x="2795433" y="1127273"/>
                  </a:lnTo>
                  <a:lnTo>
                    <a:pt x="2935205" y="876768"/>
                  </a:lnTo>
                  <a:lnTo>
                    <a:pt x="3074976" y="876768"/>
                  </a:lnTo>
                  <a:lnTo>
                    <a:pt x="3214748" y="876768"/>
                  </a:lnTo>
                  <a:lnTo>
                    <a:pt x="3354520" y="1002020"/>
                  </a:lnTo>
                  <a:lnTo>
                    <a:pt x="3494291" y="1002020"/>
                  </a:lnTo>
                </a:path>
              </a:pathLst>
            </a:custGeom>
            <a:ln w="27101" cap="flat">
              <a:solidFill>
                <a:srgbClr val="F4A81D">
                  <a:alpha val="50196"/>
                </a:srgbClr>
              </a:solidFill>
              <a:prstDash val="solid"/>
              <a:round/>
            </a:ln>
          </p:spPr>
          <p:txBody>
            <a:bodyPr/>
            <a:lstStyle/>
            <a:p/>
          </p:txBody>
        </p:sp>
        <p:sp>
          <p:nvSpPr>
            <p:cNvPr id="89" name="pl89"/>
            <p:cNvSpPr/>
            <p:nvPr/>
          </p:nvSpPr>
          <p:spPr>
            <a:xfrm>
              <a:off x="5335815" y="3440582"/>
              <a:ext cx="3494291" cy="1127273"/>
            </a:xfrm>
            <a:custGeom>
              <a:avLst/>
              <a:pathLst>
                <a:path w="3494291" h="1127273">
                  <a:moveTo>
                    <a:pt x="0" y="0"/>
                  </a:moveTo>
                  <a:lnTo>
                    <a:pt x="139771" y="125252"/>
                  </a:lnTo>
                  <a:lnTo>
                    <a:pt x="279543" y="125252"/>
                  </a:lnTo>
                  <a:lnTo>
                    <a:pt x="419315" y="250505"/>
                  </a:lnTo>
                  <a:lnTo>
                    <a:pt x="559086" y="375757"/>
                  </a:lnTo>
                  <a:lnTo>
                    <a:pt x="698858" y="375757"/>
                  </a:lnTo>
                  <a:lnTo>
                    <a:pt x="838630" y="501010"/>
                  </a:lnTo>
                  <a:lnTo>
                    <a:pt x="978401" y="626262"/>
                  </a:lnTo>
                  <a:lnTo>
                    <a:pt x="1118173" y="751515"/>
                  </a:lnTo>
                  <a:lnTo>
                    <a:pt x="1257945" y="876768"/>
                  </a:lnTo>
                  <a:lnTo>
                    <a:pt x="1397716" y="1002020"/>
                  </a:lnTo>
                  <a:lnTo>
                    <a:pt x="1537488" y="1002020"/>
                  </a:lnTo>
                  <a:lnTo>
                    <a:pt x="1677260" y="1002020"/>
                  </a:lnTo>
                  <a:lnTo>
                    <a:pt x="1817031" y="1002020"/>
                  </a:lnTo>
                  <a:lnTo>
                    <a:pt x="1956803" y="1002020"/>
                  </a:lnTo>
                  <a:lnTo>
                    <a:pt x="2096575" y="1127273"/>
                  </a:lnTo>
                  <a:lnTo>
                    <a:pt x="2236346" y="1002020"/>
                  </a:lnTo>
                  <a:lnTo>
                    <a:pt x="2376118" y="1002020"/>
                  </a:lnTo>
                  <a:lnTo>
                    <a:pt x="2515890" y="1127273"/>
                  </a:lnTo>
                  <a:lnTo>
                    <a:pt x="2655661" y="1127273"/>
                  </a:lnTo>
                  <a:lnTo>
                    <a:pt x="2795433" y="1127273"/>
                  </a:lnTo>
                  <a:lnTo>
                    <a:pt x="2935205" y="1002020"/>
                  </a:lnTo>
                  <a:lnTo>
                    <a:pt x="3074976" y="876768"/>
                  </a:lnTo>
                  <a:lnTo>
                    <a:pt x="3214748" y="876768"/>
                  </a:lnTo>
                  <a:lnTo>
                    <a:pt x="3354520" y="1002020"/>
                  </a:lnTo>
                  <a:lnTo>
                    <a:pt x="3494291" y="1002020"/>
                  </a:lnTo>
                </a:path>
              </a:pathLst>
            </a:custGeom>
            <a:ln w="27101" cap="flat">
              <a:solidFill>
                <a:srgbClr val="00377D">
                  <a:alpha val="50196"/>
                </a:srgbClr>
              </a:solidFill>
              <a:prstDash val="solid"/>
              <a:round/>
            </a:ln>
          </p:spPr>
          <p:txBody>
            <a:bodyPr/>
            <a:lstStyle/>
            <a:p/>
          </p:txBody>
        </p:sp>
        <p:sp>
          <p:nvSpPr>
            <p:cNvPr id="90" name="pl90"/>
            <p:cNvSpPr/>
            <p:nvPr/>
          </p:nvSpPr>
          <p:spPr>
            <a:xfrm>
              <a:off x="5335815" y="2313308"/>
              <a:ext cx="3494291" cy="1628283"/>
            </a:xfrm>
            <a:custGeom>
              <a:avLst/>
              <a:pathLst>
                <a:path w="3494291" h="1628283">
                  <a:moveTo>
                    <a:pt x="0" y="0"/>
                  </a:moveTo>
                  <a:lnTo>
                    <a:pt x="139771" y="375757"/>
                  </a:lnTo>
                  <a:lnTo>
                    <a:pt x="279543" y="375757"/>
                  </a:lnTo>
                  <a:lnTo>
                    <a:pt x="419315" y="501010"/>
                  </a:lnTo>
                  <a:lnTo>
                    <a:pt x="559086" y="626262"/>
                  </a:lnTo>
                  <a:lnTo>
                    <a:pt x="698858" y="751515"/>
                  </a:lnTo>
                  <a:lnTo>
                    <a:pt x="838630" y="1002020"/>
                  </a:lnTo>
                  <a:lnTo>
                    <a:pt x="978401" y="876768"/>
                  </a:lnTo>
                  <a:lnTo>
                    <a:pt x="1118173" y="1002020"/>
                  </a:lnTo>
                  <a:lnTo>
                    <a:pt x="1257945" y="1252525"/>
                  </a:lnTo>
                  <a:lnTo>
                    <a:pt x="1397716" y="1628283"/>
                  </a:lnTo>
                  <a:lnTo>
                    <a:pt x="1537488" y="1377778"/>
                  </a:lnTo>
                  <a:lnTo>
                    <a:pt x="1677260" y="1503031"/>
                  </a:lnTo>
                  <a:lnTo>
                    <a:pt x="1817031" y="1628283"/>
                  </a:lnTo>
                  <a:lnTo>
                    <a:pt x="1956803" y="1377778"/>
                  </a:lnTo>
                  <a:lnTo>
                    <a:pt x="2096575" y="1252525"/>
                  </a:lnTo>
                  <a:lnTo>
                    <a:pt x="2236346" y="1002020"/>
                  </a:lnTo>
                  <a:lnTo>
                    <a:pt x="2376118" y="1127273"/>
                  </a:lnTo>
                  <a:lnTo>
                    <a:pt x="2515890" y="1127273"/>
                  </a:lnTo>
                  <a:lnTo>
                    <a:pt x="2655661" y="1127273"/>
                  </a:lnTo>
                  <a:lnTo>
                    <a:pt x="2795433" y="1127273"/>
                  </a:lnTo>
                  <a:lnTo>
                    <a:pt x="2935205" y="876768"/>
                  </a:lnTo>
                  <a:lnTo>
                    <a:pt x="3074976" y="876768"/>
                  </a:lnTo>
                  <a:lnTo>
                    <a:pt x="3214748" y="876768"/>
                  </a:lnTo>
                  <a:lnTo>
                    <a:pt x="3354520" y="1002020"/>
                  </a:lnTo>
                  <a:lnTo>
                    <a:pt x="3494291" y="1002020"/>
                  </a:lnTo>
                </a:path>
              </a:pathLst>
            </a:custGeom>
            <a:ln w="65043" cap="flat">
              <a:solidFill>
                <a:srgbClr val="000000">
                  <a:alpha val="100000"/>
                </a:srgbClr>
              </a:solidFill>
              <a:prstDash val="solid"/>
              <a:round/>
            </a:ln>
          </p:spPr>
          <p:txBody>
            <a:bodyPr/>
            <a:lstStyle/>
            <a:p/>
          </p:txBody>
        </p:sp>
        <p:sp>
          <p:nvSpPr>
            <p:cNvPr id="91" name="pl91"/>
            <p:cNvSpPr/>
            <p:nvPr/>
          </p:nvSpPr>
          <p:spPr>
            <a:xfrm>
              <a:off x="5335815" y="2313308"/>
              <a:ext cx="3494291" cy="1628283"/>
            </a:xfrm>
            <a:custGeom>
              <a:avLst/>
              <a:pathLst>
                <a:path w="3494291" h="1628283">
                  <a:moveTo>
                    <a:pt x="0" y="0"/>
                  </a:moveTo>
                  <a:lnTo>
                    <a:pt x="139771" y="375757"/>
                  </a:lnTo>
                  <a:lnTo>
                    <a:pt x="279543" y="375757"/>
                  </a:lnTo>
                  <a:lnTo>
                    <a:pt x="419315" y="501010"/>
                  </a:lnTo>
                  <a:lnTo>
                    <a:pt x="559086" y="626262"/>
                  </a:lnTo>
                  <a:lnTo>
                    <a:pt x="698858" y="751515"/>
                  </a:lnTo>
                  <a:lnTo>
                    <a:pt x="838630" y="1002020"/>
                  </a:lnTo>
                  <a:lnTo>
                    <a:pt x="978401" y="876768"/>
                  </a:lnTo>
                  <a:lnTo>
                    <a:pt x="1118173" y="1002020"/>
                  </a:lnTo>
                  <a:lnTo>
                    <a:pt x="1257945" y="1252525"/>
                  </a:lnTo>
                  <a:lnTo>
                    <a:pt x="1397716" y="1628283"/>
                  </a:lnTo>
                  <a:lnTo>
                    <a:pt x="1537488" y="1377778"/>
                  </a:lnTo>
                  <a:lnTo>
                    <a:pt x="1677260" y="1503031"/>
                  </a:lnTo>
                  <a:lnTo>
                    <a:pt x="1817031" y="1628283"/>
                  </a:lnTo>
                  <a:lnTo>
                    <a:pt x="1956803" y="1377778"/>
                  </a:lnTo>
                  <a:lnTo>
                    <a:pt x="2096575" y="1252525"/>
                  </a:lnTo>
                  <a:lnTo>
                    <a:pt x="2236346" y="1002020"/>
                  </a:lnTo>
                  <a:lnTo>
                    <a:pt x="2376118" y="1127273"/>
                  </a:lnTo>
                  <a:lnTo>
                    <a:pt x="2515890" y="1127273"/>
                  </a:lnTo>
                  <a:lnTo>
                    <a:pt x="2655661" y="1127273"/>
                  </a:lnTo>
                  <a:lnTo>
                    <a:pt x="2795433" y="1127273"/>
                  </a:lnTo>
                  <a:lnTo>
                    <a:pt x="2935205" y="876768"/>
                  </a:lnTo>
                  <a:lnTo>
                    <a:pt x="3074976" y="876768"/>
                  </a:lnTo>
                  <a:lnTo>
                    <a:pt x="3214748" y="876768"/>
                  </a:lnTo>
                  <a:lnTo>
                    <a:pt x="3354520" y="1002020"/>
                  </a:lnTo>
                  <a:lnTo>
                    <a:pt x="3494291" y="1002020"/>
                  </a:lnTo>
                </a:path>
              </a:pathLst>
            </a:custGeom>
            <a:ln w="40651" cap="flat">
              <a:solidFill>
                <a:srgbClr val="F4A81D">
                  <a:alpha val="100000"/>
                </a:srgbClr>
              </a:solidFill>
              <a:prstDash val="solid"/>
              <a:round/>
            </a:ln>
          </p:spPr>
          <p:txBody>
            <a:bodyPr/>
            <a:lstStyle/>
            <a:p/>
          </p:txBody>
        </p:sp>
        <p:sp>
          <p:nvSpPr>
            <p:cNvPr id="92" name="pl92"/>
            <p:cNvSpPr/>
            <p:nvPr/>
          </p:nvSpPr>
          <p:spPr>
            <a:xfrm>
              <a:off x="5161100" y="5194118"/>
              <a:ext cx="3843721" cy="0"/>
            </a:xfrm>
            <a:custGeom>
              <a:avLst/>
              <a:pathLst>
                <a:path w="3843721" h="0">
                  <a:moveTo>
                    <a:pt x="0" y="0"/>
                  </a:moveTo>
                  <a:lnTo>
                    <a:pt x="3843721" y="0"/>
                  </a:lnTo>
                  <a:lnTo>
                    <a:pt x="3843721" y="0"/>
                  </a:lnTo>
                </a:path>
              </a:pathLst>
            </a:custGeom>
            <a:ln w="13550" cap="flat">
              <a:solidFill>
                <a:srgbClr val="BEBEBE">
                  <a:alpha val="100000"/>
                </a:srgbClr>
              </a:solidFill>
              <a:prstDash val="solid"/>
              <a:round/>
            </a:ln>
          </p:spPr>
          <p:txBody>
            <a:bodyPr/>
            <a:lstStyle/>
            <a:p/>
          </p:txBody>
        </p:sp>
        <p:sp>
          <p:nvSpPr>
            <p:cNvPr id="93" name="pl93"/>
            <p:cNvSpPr/>
            <p:nvPr/>
          </p:nvSpPr>
          <p:spPr>
            <a:xfrm>
              <a:off x="6034673" y="2638965"/>
              <a:ext cx="0" cy="425858"/>
            </a:xfrm>
            <a:custGeom>
              <a:avLst/>
              <a:pathLst>
                <a:path w="0" h="425858">
                  <a:moveTo>
                    <a:pt x="0" y="0"/>
                  </a:moveTo>
                  <a:lnTo>
                    <a:pt x="0" y="425858"/>
                  </a:lnTo>
                </a:path>
              </a:pathLst>
            </a:custGeom>
            <a:ln w="13550" cap="flat">
              <a:solidFill>
                <a:srgbClr val="000000">
                  <a:alpha val="100000"/>
                </a:srgbClr>
              </a:solidFill>
              <a:prstDash val="dot"/>
              <a:round/>
            </a:ln>
          </p:spPr>
          <p:txBody>
            <a:bodyPr/>
            <a:lstStyle/>
            <a:p/>
          </p:txBody>
        </p:sp>
        <p:sp>
          <p:nvSpPr>
            <p:cNvPr id="94" name="pl94"/>
            <p:cNvSpPr/>
            <p:nvPr/>
          </p:nvSpPr>
          <p:spPr>
            <a:xfrm>
              <a:off x="6733532" y="3691087"/>
              <a:ext cx="0" cy="250505"/>
            </a:xfrm>
            <a:custGeom>
              <a:avLst/>
              <a:pathLst>
                <a:path w="0" h="250505">
                  <a:moveTo>
                    <a:pt x="0" y="0"/>
                  </a:moveTo>
                  <a:lnTo>
                    <a:pt x="0" y="250505"/>
                  </a:lnTo>
                </a:path>
              </a:pathLst>
            </a:custGeom>
            <a:ln w="13550" cap="flat">
              <a:solidFill>
                <a:srgbClr val="000000">
                  <a:alpha val="100000"/>
                </a:srgbClr>
              </a:solidFill>
              <a:prstDash val="dot"/>
              <a:round/>
            </a:ln>
          </p:spPr>
          <p:txBody>
            <a:bodyPr/>
            <a:lstStyle/>
            <a:p/>
          </p:txBody>
        </p:sp>
        <p:sp>
          <p:nvSpPr>
            <p:cNvPr id="95" name="pl95"/>
            <p:cNvSpPr/>
            <p:nvPr/>
          </p:nvSpPr>
          <p:spPr>
            <a:xfrm>
              <a:off x="7432390" y="3240178"/>
              <a:ext cx="0" cy="325656"/>
            </a:xfrm>
            <a:custGeom>
              <a:avLst/>
              <a:pathLst>
                <a:path w="0" h="325656">
                  <a:moveTo>
                    <a:pt x="0" y="0"/>
                  </a:moveTo>
                  <a:lnTo>
                    <a:pt x="0" y="325656"/>
                  </a:lnTo>
                </a:path>
              </a:pathLst>
            </a:custGeom>
            <a:ln w="13550" cap="flat">
              <a:solidFill>
                <a:srgbClr val="000000">
                  <a:alpha val="100000"/>
                </a:srgbClr>
              </a:solidFill>
              <a:prstDash val="dot"/>
              <a:round/>
            </a:ln>
          </p:spPr>
          <p:txBody>
            <a:bodyPr/>
            <a:lstStyle/>
            <a:p/>
          </p:txBody>
        </p:sp>
        <p:sp>
          <p:nvSpPr>
            <p:cNvPr id="96" name="pl96"/>
            <p:cNvSpPr/>
            <p:nvPr/>
          </p:nvSpPr>
          <p:spPr>
            <a:xfrm>
              <a:off x="7991477" y="3089874"/>
              <a:ext cx="0" cy="350707"/>
            </a:xfrm>
            <a:custGeom>
              <a:avLst/>
              <a:pathLst>
                <a:path w="0" h="350707">
                  <a:moveTo>
                    <a:pt x="0" y="0"/>
                  </a:moveTo>
                  <a:lnTo>
                    <a:pt x="0" y="350707"/>
                  </a:lnTo>
                </a:path>
              </a:pathLst>
            </a:custGeom>
            <a:ln w="13550" cap="flat">
              <a:solidFill>
                <a:srgbClr val="000000">
                  <a:alpha val="100000"/>
                </a:srgbClr>
              </a:solidFill>
              <a:prstDash val="dot"/>
              <a:round/>
            </a:ln>
          </p:spPr>
          <p:txBody>
            <a:bodyPr/>
            <a:lstStyle/>
            <a:p/>
          </p:txBody>
        </p:sp>
        <p:sp>
          <p:nvSpPr>
            <p:cNvPr id="97" name="pl97"/>
            <p:cNvSpPr/>
            <p:nvPr/>
          </p:nvSpPr>
          <p:spPr>
            <a:xfrm>
              <a:off x="8690335" y="2939571"/>
              <a:ext cx="0" cy="375757"/>
            </a:xfrm>
            <a:custGeom>
              <a:avLst/>
              <a:pathLst>
                <a:path w="0" h="375757">
                  <a:moveTo>
                    <a:pt x="0" y="0"/>
                  </a:moveTo>
                  <a:lnTo>
                    <a:pt x="0" y="375757"/>
                  </a:lnTo>
                </a:path>
              </a:pathLst>
            </a:custGeom>
            <a:ln w="13550" cap="flat">
              <a:solidFill>
                <a:srgbClr val="000000">
                  <a:alpha val="100000"/>
                </a:srgbClr>
              </a:solidFill>
              <a:prstDash val="dot"/>
              <a:round/>
            </a:ln>
          </p:spPr>
          <p:txBody>
            <a:bodyPr/>
            <a:lstStyle/>
            <a:p/>
          </p:txBody>
        </p:sp>
        <p:sp>
          <p:nvSpPr>
            <p:cNvPr id="98" name="pl98"/>
            <p:cNvSpPr/>
            <p:nvPr/>
          </p:nvSpPr>
          <p:spPr>
            <a:xfrm>
              <a:off x="8830107" y="2939571"/>
              <a:ext cx="0" cy="375757"/>
            </a:xfrm>
            <a:custGeom>
              <a:avLst/>
              <a:pathLst>
                <a:path w="0" h="375757">
                  <a:moveTo>
                    <a:pt x="0" y="0"/>
                  </a:moveTo>
                  <a:lnTo>
                    <a:pt x="0" y="375757"/>
                  </a:lnTo>
                </a:path>
              </a:pathLst>
            </a:custGeom>
            <a:ln w="13550" cap="flat">
              <a:solidFill>
                <a:srgbClr val="000000">
                  <a:alpha val="100000"/>
                </a:srgbClr>
              </a:solidFill>
              <a:prstDash val="dot"/>
              <a:round/>
            </a:ln>
          </p:spPr>
          <p:txBody>
            <a:bodyPr/>
            <a:lstStyle/>
            <a:p/>
          </p:txBody>
        </p:sp>
        <p:sp>
          <p:nvSpPr>
            <p:cNvPr id="99" name="pg99"/>
            <p:cNvSpPr/>
            <p:nvPr/>
          </p:nvSpPr>
          <p:spPr>
            <a:xfrm>
              <a:off x="5249226" y="2037753"/>
              <a:ext cx="173178" cy="115912"/>
            </a:xfrm>
            <a:custGeom>
              <a:avLst/>
              <a:pathLst>
                <a:path w="173178" h="115912">
                  <a:moveTo>
                    <a:pt x="18212" y="115912"/>
                  </a:moveTo>
                  <a:lnTo>
                    <a:pt x="154965" y="115912"/>
                  </a:lnTo>
                  <a:lnTo>
                    <a:pt x="154232" y="115897"/>
                  </a:lnTo>
                  <a:lnTo>
                    <a:pt x="157161" y="115779"/>
                  </a:lnTo>
                  <a:lnTo>
                    <a:pt x="160032" y="115193"/>
                  </a:lnTo>
                  <a:lnTo>
                    <a:pt x="162773" y="114154"/>
                  </a:lnTo>
                  <a:lnTo>
                    <a:pt x="165311" y="112688"/>
                  </a:lnTo>
                  <a:lnTo>
                    <a:pt x="167581" y="110835"/>
                  </a:lnTo>
                  <a:lnTo>
                    <a:pt x="169525" y="108641"/>
                  </a:lnTo>
                  <a:lnTo>
                    <a:pt x="171091" y="106164"/>
                  </a:lnTo>
                  <a:lnTo>
                    <a:pt x="172240" y="103467"/>
                  </a:lnTo>
                  <a:lnTo>
                    <a:pt x="172942" y="100622"/>
                  </a:lnTo>
                  <a:lnTo>
                    <a:pt x="173178" y="97700"/>
                  </a:lnTo>
                  <a:lnTo>
                    <a:pt x="173178" y="1088"/>
                  </a:lnTo>
                  <a:lnTo>
                    <a:pt x="173090" y="0"/>
                  </a:lnTo>
                  <a:lnTo>
                    <a:pt x="43" y="0"/>
                  </a:lnTo>
                  <a:lnTo>
                    <a:pt x="0" y="1088"/>
                  </a:lnTo>
                  <a:lnTo>
                    <a:pt x="0" y="97700"/>
                  </a:lnTo>
                  <a:lnTo>
                    <a:pt x="59" y="96235"/>
                  </a:lnTo>
                  <a:lnTo>
                    <a:pt x="59" y="99166"/>
                  </a:lnTo>
                  <a:lnTo>
                    <a:pt x="529" y="102059"/>
                  </a:lnTo>
                  <a:lnTo>
                    <a:pt x="1457" y="104839"/>
                  </a:lnTo>
                  <a:lnTo>
                    <a:pt x="2819" y="107434"/>
                  </a:lnTo>
                  <a:lnTo>
                    <a:pt x="4580" y="109777"/>
                  </a:lnTo>
                  <a:lnTo>
                    <a:pt x="6693" y="111807"/>
                  </a:lnTo>
                  <a:lnTo>
                    <a:pt x="9106" y="113472"/>
                  </a:lnTo>
                  <a:lnTo>
                    <a:pt x="11753" y="114729"/>
                  </a:lnTo>
                  <a:lnTo>
                    <a:pt x="14569" y="115544"/>
                  </a:lnTo>
                  <a:lnTo>
                    <a:pt x="17478" y="115897"/>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100" name="tx100"/>
            <p:cNvSpPr/>
            <p:nvPr/>
          </p:nvSpPr>
          <p:spPr>
            <a:xfrm>
              <a:off x="5279579" y="2050983"/>
              <a:ext cx="112471"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23</a:t>
              </a:r>
            </a:p>
          </p:txBody>
        </p:sp>
        <p:sp>
          <p:nvSpPr>
            <p:cNvPr id="101" name="pg101"/>
            <p:cNvSpPr/>
            <p:nvPr/>
          </p:nvSpPr>
          <p:spPr>
            <a:xfrm>
              <a:off x="5948084" y="2772145"/>
              <a:ext cx="173178" cy="133035"/>
            </a:xfrm>
            <a:custGeom>
              <a:avLst/>
              <a:pathLst>
                <a:path w="173178" h="133035">
                  <a:moveTo>
                    <a:pt x="18212" y="133035"/>
                  </a:moveTo>
                  <a:lnTo>
                    <a:pt x="154965" y="133035"/>
                  </a:lnTo>
                  <a:lnTo>
                    <a:pt x="154232" y="133021"/>
                  </a:lnTo>
                  <a:lnTo>
                    <a:pt x="157161" y="132903"/>
                  </a:lnTo>
                  <a:lnTo>
                    <a:pt x="160032" y="132316"/>
                  </a:lnTo>
                  <a:lnTo>
                    <a:pt x="162773" y="131277"/>
                  </a:lnTo>
                  <a:lnTo>
                    <a:pt x="165311" y="129812"/>
                  </a:lnTo>
                  <a:lnTo>
                    <a:pt x="167581" y="127958"/>
                  </a:lnTo>
                  <a:lnTo>
                    <a:pt x="169525" y="125764"/>
                  </a:lnTo>
                  <a:lnTo>
                    <a:pt x="171091" y="123287"/>
                  </a:lnTo>
                  <a:lnTo>
                    <a:pt x="172240" y="120590"/>
                  </a:lnTo>
                  <a:lnTo>
                    <a:pt x="172942" y="117745"/>
                  </a:lnTo>
                  <a:lnTo>
                    <a:pt x="173178" y="114823"/>
                  </a:lnTo>
                  <a:lnTo>
                    <a:pt x="173178" y="18212"/>
                  </a:lnTo>
                  <a:lnTo>
                    <a:pt x="172942" y="15290"/>
                  </a:lnTo>
                  <a:lnTo>
                    <a:pt x="172240" y="12444"/>
                  </a:lnTo>
                  <a:lnTo>
                    <a:pt x="171091" y="9748"/>
                  </a:lnTo>
                  <a:lnTo>
                    <a:pt x="169525" y="7271"/>
                  </a:lnTo>
                  <a:lnTo>
                    <a:pt x="167581" y="5077"/>
                  </a:lnTo>
                  <a:lnTo>
                    <a:pt x="165311" y="3223"/>
                  </a:lnTo>
                  <a:lnTo>
                    <a:pt x="162773" y="1758"/>
                  </a:lnTo>
                  <a:lnTo>
                    <a:pt x="160032" y="719"/>
                  </a:lnTo>
                  <a:lnTo>
                    <a:pt x="157161" y="132"/>
                  </a:lnTo>
                  <a:lnTo>
                    <a:pt x="154965"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102" name="tx102"/>
            <p:cNvSpPr/>
            <p:nvPr/>
          </p:nvSpPr>
          <p:spPr>
            <a:xfrm>
              <a:off x="5978438" y="2802499"/>
              <a:ext cx="112471"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17</a:t>
              </a:r>
            </a:p>
          </p:txBody>
        </p:sp>
        <p:sp>
          <p:nvSpPr>
            <p:cNvPr id="103" name="pg103"/>
            <p:cNvSpPr/>
            <p:nvPr/>
          </p:nvSpPr>
          <p:spPr>
            <a:xfrm>
              <a:off x="6646943" y="3648913"/>
              <a:ext cx="173177" cy="133035"/>
            </a:xfrm>
            <a:custGeom>
              <a:avLst/>
              <a:pathLst>
                <a:path w="173177" h="133035">
                  <a:moveTo>
                    <a:pt x="18212" y="133035"/>
                  </a:moveTo>
                  <a:lnTo>
                    <a:pt x="154965" y="133035"/>
                  </a:lnTo>
                  <a:lnTo>
                    <a:pt x="154232" y="133021"/>
                  </a:lnTo>
                  <a:lnTo>
                    <a:pt x="157161" y="132903"/>
                  </a:lnTo>
                  <a:lnTo>
                    <a:pt x="160032" y="132316"/>
                  </a:lnTo>
                  <a:lnTo>
                    <a:pt x="162773" y="131277"/>
                  </a:lnTo>
                  <a:lnTo>
                    <a:pt x="165311" y="129812"/>
                  </a:lnTo>
                  <a:lnTo>
                    <a:pt x="167581" y="127958"/>
                  </a:lnTo>
                  <a:lnTo>
                    <a:pt x="169525" y="125764"/>
                  </a:lnTo>
                  <a:lnTo>
                    <a:pt x="171091" y="123287"/>
                  </a:lnTo>
                  <a:lnTo>
                    <a:pt x="172240" y="120590"/>
                  </a:lnTo>
                  <a:lnTo>
                    <a:pt x="172942" y="117745"/>
                  </a:lnTo>
                  <a:lnTo>
                    <a:pt x="173177" y="114823"/>
                  </a:lnTo>
                  <a:lnTo>
                    <a:pt x="173177" y="18212"/>
                  </a:lnTo>
                  <a:lnTo>
                    <a:pt x="172942" y="15290"/>
                  </a:lnTo>
                  <a:lnTo>
                    <a:pt x="172240" y="12444"/>
                  </a:lnTo>
                  <a:lnTo>
                    <a:pt x="171091" y="9748"/>
                  </a:lnTo>
                  <a:lnTo>
                    <a:pt x="169525" y="7271"/>
                  </a:lnTo>
                  <a:lnTo>
                    <a:pt x="167581" y="5077"/>
                  </a:lnTo>
                  <a:lnTo>
                    <a:pt x="165311" y="3223"/>
                  </a:lnTo>
                  <a:lnTo>
                    <a:pt x="162773" y="1758"/>
                  </a:lnTo>
                  <a:lnTo>
                    <a:pt x="160032" y="719"/>
                  </a:lnTo>
                  <a:lnTo>
                    <a:pt x="157161" y="132"/>
                  </a:lnTo>
                  <a:lnTo>
                    <a:pt x="154965"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104" name="tx104"/>
            <p:cNvSpPr/>
            <p:nvPr/>
          </p:nvSpPr>
          <p:spPr>
            <a:xfrm>
              <a:off x="6677296" y="3679267"/>
              <a:ext cx="112471"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10</a:t>
              </a:r>
            </a:p>
          </p:txBody>
        </p:sp>
        <p:sp>
          <p:nvSpPr>
            <p:cNvPr id="105" name="pg105"/>
            <p:cNvSpPr/>
            <p:nvPr/>
          </p:nvSpPr>
          <p:spPr>
            <a:xfrm>
              <a:off x="7345801" y="3273155"/>
              <a:ext cx="173178" cy="133035"/>
            </a:xfrm>
            <a:custGeom>
              <a:avLst/>
              <a:pathLst>
                <a:path w="173178" h="133035">
                  <a:moveTo>
                    <a:pt x="18212" y="133035"/>
                  </a:moveTo>
                  <a:lnTo>
                    <a:pt x="154965" y="133035"/>
                  </a:lnTo>
                  <a:lnTo>
                    <a:pt x="154232" y="133021"/>
                  </a:lnTo>
                  <a:lnTo>
                    <a:pt x="157161" y="132903"/>
                  </a:lnTo>
                  <a:lnTo>
                    <a:pt x="160032" y="132316"/>
                  </a:lnTo>
                  <a:lnTo>
                    <a:pt x="162773" y="131277"/>
                  </a:lnTo>
                  <a:lnTo>
                    <a:pt x="165311" y="129812"/>
                  </a:lnTo>
                  <a:lnTo>
                    <a:pt x="167581" y="127958"/>
                  </a:lnTo>
                  <a:lnTo>
                    <a:pt x="169525" y="125764"/>
                  </a:lnTo>
                  <a:lnTo>
                    <a:pt x="171091" y="123287"/>
                  </a:lnTo>
                  <a:lnTo>
                    <a:pt x="172240" y="120590"/>
                  </a:lnTo>
                  <a:lnTo>
                    <a:pt x="172942" y="117745"/>
                  </a:lnTo>
                  <a:lnTo>
                    <a:pt x="173178" y="114823"/>
                  </a:lnTo>
                  <a:lnTo>
                    <a:pt x="173178" y="18212"/>
                  </a:lnTo>
                  <a:lnTo>
                    <a:pt x="172942" y="15290"/>
                  </a:lnTo>
                  <a:lnTo>
                    <a:pt x="172240" y="12444"/>
                  </a:lnTo>
                  <a:lnTo>
                    <a:pt x="171091" y="9748"/>
                  </a:lnTo>
                  <a:lnTo>
                    <a:pt x="169525" y="7271"/>
                  </a:lnTo>
                  <a:lnTo>
                    <a:pt x="167581" y="5077"/>
                  </a:lnTo>
                  <a:lnTo>
                    <a:pt x="165311" y="3223"/>
                  </a:lnTo>
                  <a:lnTo>
                    <a:pt x="162773" y="1758"/>
                  </a:lnTo>
                  <a:lnTo>
                    <a:pt x="160032" y="719"/>
                  </a:lnTo>
                  <a:lnTo>
                    <a:pt x="157161" y="132"/>
                  </a:lnTo>
                  <a:lnTo>
                    <a:pt x="154965"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106" name="tx106"/>
            <p:cNvSpPr/>
            <p:nvPr/>
          </p:nvSpPr>
          <p:spPr>
            <a:xfrm>
              <a:off x="7376154" y="3303509"/>
              <a:ext cx="112471"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13</a:t>
              </a:r>
            </a:p>
          </p:txBody>
        </p:sp>
        <p:sp>
          <p:nvSpPr>
            <p:cNvPr id="107" name="pg107"/>
            <p:cNvSpPr/>
            <p:nvPr/>
          </p:nvSpPr>
          <p:spPr>
            <a:xfrm>
              <a:off x="7904888" y="3147903"/>
              <a:ext cx="173177" cy="133035"/>
            </a:xfrm>
            <a:custGeom>
              <a:avLst/>
              <a:pathLst>
                <a:path w="173177" h="133035">
                  <a:moveTo>
                    <a:pt x="18212" y="133035"/>
                  </a:moveTo>
                  <a:lnTo>
                    <a:pt x="154965" y="133035"/>
                  </a:lnTo>
                  <a:lnTo>
                    <a:pt x="154232" y="133021"/>
                  </a:lnTo>
                  <a:lnTo>
                    <a:pt x="157161" y="132903"/>
                  </a:lnTo>
                  <a:lnTo>
                    <a:pt x="160032" y="132316"/>
                  </a:lnTo>
                  <a:lnTo>
                    <a:pt x="162773" y="131277"/>
                  </a:lnTo>
                  <a:lnTo>
                    <a:pt x="165311" y="129812"/>
                  </a:lnTo>
                  <a:lnTo>
                    <a:pt x="167581" y="127958"/>
                  </a:lnTo>
                  <a:lnTo>
                    <a:pt x="169525" y="125764"/>
                  </a:lnTo>
                  <a:lnTo>
                    <a:pt x="171091" y="123287"/>
                  </a:lnTo>
                  <a:lnTo>
                    <a:pt x="172240" y="120590"/>
                  </a:lnTo>
                  <a:lnTo>
                    <a:pt x="172942" y="117745"/>
                  </a:lnTo>
                  <a:lnTo>
                    <a:pt x="173177" y="114823"/>
                  </a:lnTo>
                  <a:lnTo>
                    <a:pt x="173177" y="18212"/>
                  </a:lnTo>
                  <a:lnTo>
                    <a:pt x="172942" y="15290"/>
                  </a:lnTo>
                  <a:lnTo>
                    <a:pt x="172240" y="12444"/>
                  </a:lnTo>
                  <a:lnTo>
                    <a:pt x="171091" y="9748"/>
                  </a:lnTo>
                  <a:lnTo>
                    <a:pt x="169525" y="7271"/>
                  </a:lnTo>
                  <a:lnTo>
                    <a:pt x="167581" y="5077"/>
                  </a:lnTo>
                  <a:lnTo>
                    <a:pt x="165311" y="3223"/>
                  </a:lnTo>
                  <a:lnTo>
                    <a:pt x="162773" y="1758"/>
                  </a:lnTo>
                  <a:lnTo>
                    <a:pt x="160032" y="719"/>
                  </a:lnTo>
                  <a:lnTo>
                    <a:pt x="157161" y="132"/>
                  </a:lnTo>
                  <a:lnTo>
                    <a:pt x="154965"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108" name="tx108"/>
            <p:cNvSpPr/>
            <p:nvPr/>
          </p:nvSpPr>
          <p:spPr>
            <a:xfrm>
              <a:off x="7935241" y="3178256"/>
              <a:ext cx="112471"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14</a:t>
              </a:r>
            </a:p>
          </p:txBody>
        </p:sp>
        <p:sp>
          <p:nvSpPr>
            <p:cNvPr id="109" name="pg109"/>
            <p:cNvSpPr/>
            <p:nvPr/>
          </p:nvSpPr>
          <p:spPr>
            <a:xfrm>
              <a:off x="8603746" y="3022650"/>
              <a:ext cx="173177" cy="133035"/>
            </a:xfrm>
            <a:custGeom>
              <a:avLst/>
              <a:pathLst>
                <a:path w="173177" h="133035">
                  <a:moveTo>
                    <a:pt x="18212" y="133035"/>
                  </a:moveTo>
                  <a:lnTo>
                    <a:pt x="154965" y="133035"/>
                  </a:lnTo>
                  <a:lnTo>
                    <a:pt x="154232" y="133021"/>
                  </a:lnTo>
                  <a:lnTo>
                    <a:pt x="157161" y="132903"/>
                  </a:lnTo>
                  <a:lnTo>
                    <a:pt x="160032" y="132316"/>
                  </a:lnTo>
                  <a:lnTo>
                    <a:pt x="162773" y="131277"/>
                  </a:lnTo>
                  <a:lnTo>
                    <a:pt x="165311" y="129812"/>
                  </a:lnTo>
                  <a:lnTo>
                    <a:pt x="167581" y="127958"/>
                  </a:lnTo>
                  <a:lnTo>
                    <a:pt x="169525" y="125764"/>
                  </a:lnTo>
                  <a:lnTo>
                    <a:pt x="171091" y="123287"/>
                  </a:lnTo>
                  <a:lnTo>
                    <a:pt x="172240" y="120590"/>
                  </a:lnTo>
                  <a:lnTo>
                    <a:pt x="172942" y="117745"/>
                  </a:lnTo>
                  <a:lnTo>
                    <a:pt x="173177" y="114823"/>
                  </a:lnTo>
                  <a:lnTo>
                    <a:pt x="173177" y="18212"/>
                  </a:lnTo>
                  <a:lnTo>
                    <a:pt x="172942" y="15290"/>
                  </a:lnTo>
                  <a:lnTo>
                    <a:pt x="172240" y="12444"/>
                  </a:lnTo>
                  <a:lnTo>
                    <a:pt x="171091" y="9748"/>
                  </a:lnTo>
                  <a:lnTo>
                    <a:pt x="169525" y="7271"/>
                  </a:lnTo>
                  <a:lnTo>
                    <a:pt x="167581" y="5077"/>
                  </a:lnTo>
                  <a:lnTo>
                    <a:pt x="165311" y="3223"/>
                  </a:lnTo>
                  <a:lnTo>
                    <a:pt x="162773" y="1758"/>
                  </a:lnTo>
                  <a:lnTo>
                    <a:pt x="160032" y="719"/>
                  </a:lnTo>
                  <a:lnTo>
                    <a:pt x="157161" y="132"/>
                  </a:lnTo>
                  <a:lnTo>
                    <a:pt x="154965"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110" name="tx110"/>
            <p:cNvSpPr/>
            <p:nvPr/>
          </p:nvSpPr>
          <p:spPr>
            <a:xfrm>
              <a:off x="8634100" y="3053004"/>
              <a:ext cx="112471"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15</a:t>
              </a:r>
            </a:p>
          </p:txBody>
        </p:sp>
        <p:sp>
          <p:nvSpPr>
            <p:cNvPr id="111" name="pg111"/>
            <p:cNvSpPr/>
            <p:nvPr/>
          </p:nvSpPr>
          <p:spPr>
            <a:xfrm>
              <a:off x="8743518" y="3022650"/>
              <a:ext cx="173177" cy="133035"/>
            </a:xfrm>
            <a:custGeom>
              <a:avLst/>
              <a:pathLst>
                <a:path w="173177" h="133035">
                  <a:moveTo>
                    <a:pt x="18212" y="133035"/>
                  </a:moveTo>
                  <a:lnTo>
                    <a:pt x="154965" y="133035"/>
                  </a:lnTo>
                  <a:lnTo>
                    <a:pt x="154232" y="133021"/>
                  </a:lnTo>
                  <a:lnTo>
                    <a:pt x="157161" y="132903"/>
                  </a:lnTo>
                  <a:lnTo>
                    <a:pt x="160032" y="132316"/>
                  </a:lnTo>
                  <a:lnTo>
                    <a:pt x="162773" y="131277"/>
                  </a:lnTo>
                  <a:lnTo>
                    <a:pt x="165311" y="129812"/>
                  </a:lnTo>
                  <a:lnTo>
                    <a:pt x="167581" y="127958"/>
                  </a:lnTo>
                  <a:lnTo>
                    <a:pt x="169525" y="125764"/>
                  </a:lnTo>
                  <a:lnTo>
                    <a:pt x="171091" y="123287"/>
                  </a:lnTo>
                  <a:lnTo>
                    <a:pt x="172240" y="120590"/>
                  </a:lnTo>
                  <a:lnTo>
                    <a:pt x="172942" y="117745"/>
                  </a:lnTo>
                  <a:lnTo>
                    <a:pt x="173177" y="114823"/>
                  </a:lnTo>
                  <a:lnTo>
                    <a:pt x="173177" y="18212"/>
                  </a:lnTo>
                  <a:lnTo>
                    <a:pt x="172942" y="15290"/>
                  </a:lnTo>
                  <a:lnTo>
                    <a:pt x="172240" y="12444"/>
                  </a:lnTo>
                  <a:lnTo>
                    <a:pt x="171091" y="9748"/>
                  </a:lnTo>
                  <a:lnTo>
                    <a:pt x="169525" y="7271"/>
                  </a:lnTo>
                  <a:lnTo>
                    <a:pt x="167581" y="5077"/>
                  </a:lnTo>
                  <a:lnTo>
                    <a:pt x="165311" y="3223"/>
                  </a:lnTo>
                  <a:lnTo>
                    <a:pt x="162773" y="1758"/>
                  </a:lnTo>
                  <a:lnTo>
                    <a:pt x="160032" y="719"/>
                  </a:lnTo>
                  <a:lnTo>
                    <a:pt x="157161" y="132"/>
                  </a:lnTo>
                  <a:lnTo>
                    <a:pt x="154965"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112" name="tx112"/>
            <p:cNvSpPr/>
            <p:nvPr/>
          </p:nvSpPr>
          <p:spPr>
            <a:xfrm>
              <a:off x="8773871" y="3053004"/>
              <a:ext cx="112471"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15</a:t>
              </a:r>
            </a:p>
          </p:txBody>
        </p:sp>
        <p:sp>
          <p:nvSpPr>
            <p:cNvPr id="113" name="tx113"/>
            <p:cNvSpPr/>
            <p:nvPr/>
          </p:nvSpPr>
          <p:spPr>
            <a:xfrm>
              <a:off x="8949646" y="4397340"/>
              <a:ext cx="7031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377D">
                      <a:alpha val="100000"/>
                    </a:srgbClr>
                  </a:solidFill>
                  <a:latin typeface="Arial"/>
                  <a:cs typeface="Arial"/>
                </a:rPr>
                <a:t>6</a:t>
              </a:r>
            </a:p>
          </p:txBody>
        </p:sp>
        <p:sp>
          <p:nvSpPr>
            <p:cNvPr id="114" name="tx114"/>
            <p:cNvSpPr/>
            <p:nvPr/>
          </p:nvSpPr>
          <p:spPr>
            <a:xfrm>
              <a:off x="5020746" y="5144100"/>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15" name="tx115"/>
            <p:cNvSpPr/>
            <p:nvPr/>
          </p:nvSpPr>
          <p:spPr>
            <a:xfrm>
              <a:off x="5020746" y="4517837"/>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a:t>
              </a:r>
            </a:p>
          </p:txBody>
        </p:sp>
        <p:sp>
          <p:nvSpPr>
            <p:cNvPr id="116" name="tx116"/>
            <p:cNvSpPr/>
            <p:nvPr/>
          </p:nvSpPr>
          <p:spPr>
            <a:xfrm>
              <a:off x="4943022" y="3891574"/>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a:t>
              </a:r>
            </a:p>
          </p:txBody>
        </p:sp>
        <p:sp>
          <p:nvSpPr>
            <p:cNvPr id="117" name="tx117"/>
            <p:cNvSpPr/>
            <p:nvPr/>
          </p:nvSpPr>
          <p:spPr>
            <a:xfrm>
              <a:off x="4943022" y="3265311"/>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15</a:t>
              </a:r>
            </a:p>
          </p:txBody>
        </p:sp>
        <p:sp>
          <p:nvSpPr>
            <p:cNvPr id="118" name="tx118"/>
            <p:cNvSpPr/>
            <p:nvPr/>
          </p:nvSpPr>
          <p:spPr>
            <a:xfrm>
              <a:off x="4943022" y="2639049"/>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a:t>
              </a:r>
            </a:p>
          </p:txBody>
        </p:sp>
        <p:sp>
          <p:nvSpPr>
            <p:cNvPr id="119" name="tx119"/>
            <p:cNvSpPr/>
            <p:nvPr/>
          </p:nvSpPr>
          <p:spPr>
            <a:xfrm>
              <a:off x="4943022" y="2012786"/>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25</a:t>
              </a:r>
            </a:p>
          </p:txBody>
        </p:sp>
        <p:sp>
          <p:nvSpPr>
            <p:cNvPr id="120" name="tx120"/>
            <p:cNvSpPr/>
            <p:nvPr/>
          </p:nvSpPr>
          <p:spPr>
            <a:xfrm rot="-5400000">
              <a:off x="5194449"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2000</a:t>
              </a:r>
            </a:p>
          </p:txBody>
        </p:sp>
        <p:sp>
          <p:nvSpPr>
            <p:cNvPr id="121" name="tx121"/>
            <p:cNvSpPr/>
            <p:nvPr/>
          </p:nvSpPr>
          <p:spPr>
            <a:xfrm rot="-5400000">
              <a:off x="5893307"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2005</a:t>
              </a:r>
            </a:p>
          </p:txBody>
        </p:sp>
        <p:sp>
          <p:nvSpPr>
            <p:cNvPr id="122" name="tx122"/>
            <p:cNvSpPr/>
            <p:nvPr/>
          </p:nvSpPr>
          <p:spPr>
            <a:xfrm rot="-5400000">
              <a:off x="6592165"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a:t>
              </a:r>
            </a:p>
          </p:txBody>
        </p:sp>
        <p:sp>
          <p:nvSpPr>
            <p:cNvPr id="123" name="tx123"/>
            <p:cNvSpPr/>
            <p:nvPr/>
          </p:nvSpPr>
          <p:spPr>
            <a:xfrm rot="-5400000">
              <a:off x="7291024"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a:t>
              </a:r>
            </a:p>
          </p:txBody>
        </p:sp>
        <p:sp>
          <p:nvSpPr>
            <p:cNvPr id="124" name="tx124"/>
            <p:cNvSpPr/>
            <p:nvPr/>
          </p:nvSpPr>
          <p:spPr>
            <a:xfrm rot="-5400000">
              <a:off x="7850111"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25" name="tx125"/>
            <p:cNvSpPr/>
            <p:nvPr/>
          </p:nvSpPr>
          <p:spPr>
            <a:xfrm rot="-5400000">
              <a:off x="8548969"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26" name="tx126"/>
            <p:cNvSpPr/>
            <p:nvPr/>
          </p:nvSpPr>
          <p:spPr>
            <a:xfrm rot="-5400000">
              <a:off x="8688741"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27" name="tx127"/>
            <p:cNvSpPr/>
            <p:nvPr/>
          </p:nvSpPr>
          <p:spPr>
            <a:xfrm rot="-5400000">
              <a:off x="4288950" y="3641069"/>
              <a:ext cx="107963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Drop-out rate (%)</a:t>
              </a:r>
            </a:p>
          </p:txBody>
        </p:sp>
        <p:sp>
          <p:nvSpPr>
            <p:cNvPr id="128" name="pl128"/>
            <p:cNvSpPr/>
            <p:nvPr/>
          </p:nvSpPr>
          <p:spPr>
            <a:xfrm>
              <a:off x="6439447" y="6172552"/>
              <a:ext cx="175564" cy="0"/>
            </a:xfrm>
            <a:custGeom>
              <a:avLst/>
              <a:pathLst>
                <a:path w="175564" h="0">
                  <a:moveTo>
                    <a:pt x="0" y="0"/>
                  </a:moveTo>
                  <a:lnTo>
                    <a:pt x="175564" y="0"/>
                  </a:lnTo>
                </a:path>
              </a:pathLst>
            </a:custGeom>
            <a:ln w="27101" cap="flat">
              <a:solidFill>
                <a:srgbClr val="F4A81D">
                  <a:alpha val="50196"/>
                </a:srgbClr>
              </a:solidFill>
              <a:prstDash val="solid"/>
              <a:round/>
            </a:ln>
          </p:spPr>
          <p:txBody>
            <a:bodyPr/>
            <a:lstStyle/>
            <a:p/>
          </p:txBody>
        </p:sp>
        <p:sp>
          <p:nvSpPr>
            <p:cNvPr id="129" name="pl129"/>
            <p:cNvSpPr/>
            <p:nvPr/>
          </p:nvSpPr>
          <p:spPr>
            <a:xfrm>
              <a:off x="6439447" y="6172552"/>
              <a:ext cx="175564" cy="0"/>
            </a:xfrm>
            <a:custGeom>
              <a:avLst/>
              <a:pathLst>
                <a:path w="175564" h="0">
                  <a:moveTo>
                    <a:pt x="0" y="0"/>
                  </a:moveTo>
                  <a:lnTo>
                    <a:pt x="175564" y="0"/>
                  </a:lnTo>
                </a:path>
              </a:pathLst>
            </a:custGeom>
            <a:ln w="40651" cap="flat">
              <a:solidFill>
                <a:srgbClr val="F4A81D">
                  <a:alpha val="100000"/>
                </a:srgbClr>
              </a:solidFill>
              <a:prstDash val="solid"/>
              <a:round/>
            </a:ln>
          </p:spPr>
          <p:txBody>
            <a:bodyPr/>
            <a:lstStyle/>
            <a:p/>
          </p:txBody>
        </p:sp>
        <p:sp>
          <p:nvSpPr>
            <p:cNvPr id="130" name="pl130"/>
            <p:cNvSpPr/>
            <p:nvPr/>
          </p:nvSpPr>
          <p:spPr>
            <a:xfrm>
              <a:off x="7077430" y="6172552"/>
              <a:ext cx="175564" cy="0"/>
            </a:xfrm>
            <a:custGeom>
              <a:avLst/>
              <a:pathLst>
                <a:path w="175564" h="0">
                  <a:moveTo>
                    <a:pt x="0" y="0"/>
                  </a:moveTo>
                  <a:lnTo>
                    <a:pt x="175564" y="0"/>
                  </a:lnTo>
                </a:path>
              </a:pathLst>
            </a:custGeom>
            <a:ln w="27101" cap="flat">
              <a:solidFill>
                <a:srgbClr val="00377D">
                  <a:alpha val="50196"/>
                </a:srgbClr>
              </a:solidFill>
              <a:prstDash val="solid"/>
              <a:round/>
            </a:ln>
          </p:spPr>
          <p:txBody>
            <a:bodyPr/>
            <a:lstStyle/>
            <a:p/>
          </p:txBody>
        </p:sp>
        <p:sp>
          <p:nvSpPr>
            <p:cNvPr id="131" name="tx131"/>
            <p:cNvSpPr/>
            <p:nvPr/>
          </p:nvSpPr>
          <p:spPr>
            <a:xfrm>
              <a:off x="6706546" y="6122535"/>
              <a:ext cx="27934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AFR</a:t>
              </a:r>
            </a:p>
          </p:txBody>
        </p:sp>
        <p:sp>
          <p:nvSpPr>
            <p:cNvPr id="132" name="tx132"/>
            <p:cNvSpPr/>
            <p:nvPr/>
          </p:nvSpPr>
          <p:spPr>
            <a:xfrm>
              <a:off x="7344530" y="6122535"/>
              <a:ext cx="40389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Global</a:t>
              </a:r>
            </a:p>
          </p:txBody>
        </p:sp>
        <p:sp>
          <p:nvSpPr>
            <p:cNvPr id="133" name="tx133"/>
            <p:cNvSpPr/>
            <p:nvPr/>
          </p:nvSpPr>
          <p:spPr>
            <a:xfrm>
              <a:off x="6303526" y="1662388"/>
              <a:ext cx="155886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Drop-out rate between </a:t>
              </a:r>
            </a:p>
          </p:txBody>
        </p:sp>
        <p:sp>
          <p:nvSpPr>
            <p:cNvPr id="134" name="tx134"/>
            <p:cNvSpPr/>
            <p:nvPr/>
          </p:nvSpPr>
          <p:spPr>
            <a:xfrm>
              <a:off x="6367214" y="1826980"/>
              <a:ext cx="1431493"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DTP1 and MCV1 (%)</a:t>
              </a:r>
            </a:p>
          </p:txBody>
        </p:sp>
        <p:sp>
          <p:nvSpPr>
            <p:cNvPr id="135" name="tx135"/>
            <p:cNvSpPr/>
            <p:nvPr/>
          </p:nvSpPr>
          <p:spPr>
            <a:xfrm>
              <a:off x="4842838" y="64214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36" name="tx136"/>
            <p:cNvSpPr/>
            <p:nvPr/>
          </p:nvSpPr>
          <p:spPr>
            <a:xfrm>
              <a:off x="5727063" y="6542159"/>
              <a:ext cx="32777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Drop-out classification: &lt;5% = low, 5-10% = medium, &gt;10% = high</a:t>
              </a:r>
            </a:p>
          </p:txBody>
        </p:sp>
        <p:sp>
          <p:nvSpPr>
            <p:cNvPr id="137" name="tx137"/>
            <p:cNvSpPr/>
            <p:nvPr/>
          </p:nvSpPr>
          <p:spPr>
            <a:xfrm>
              <a:off x="3425525" y="1368037"/>
              <a:ext cx="2567269"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Vaccine drop-out, AFR, 2000-2025</a:t>
              </a:r>
            </a:p>
          </p:txBody>
        </p:sp>
      </p:grpSp>
      <p:sp>
        <p:nvSpPr>
          <p:cNvPr id="138"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50" i="0" b="0" u="none" strike="noStrike">
                <a:solidFill>
                  <a:srgbClr val="FFFFFF">
                    <a:alpha val="100000"/>
                  </a:srgbClr>
                </a:solidFill>
                <a:latin typeface="Arial"/>
                <a:cs typeface="Arial"/>
                <a:ea typeface="Arial"/>
                <a:sym typeface="Arial"/>
              </a:rPr>
              <a:t>Drop-out rates show the % of children who received DTP1, but not DTP3/MCV1. Low drop-out rates indicate high retention of children in immunization programmes.
This chart shows trends in drop-out rates between DTP1 and DTP3, and DTP1 and MCV1.
In 2025, 9% of children who received DTP1 did not receive DTP3 (left), and 15% of children who received DTP1 did not receive MCV1 (right).
The medium DTP drop-out rates imply moderate ability to provide a complete series of vaccines early in life. The high DTP-MCV drop-out rates imply poor retention in immunization programmes and ability to provide a full course of vaccines in infancy (up to one year).
In 2025, AFR DTP drop-out was higher and DTP-MCV drop-out was higher than global drop-out rates, respectively.</a:t>
            </a:r>
          </a:p>
        </p:txBody>
      </p:sp>
      <p:sp>
        <p:nvSpPr>
          <p:cNvPr id="139"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DTP1-DTP3 drop-out was moderate (9%) and DTP1-MCV1 drop-out was high (15%) in AFR</a:t>
            </a:r>
          </a:p>
        </p:txBody>
      </p:sp>
      <p:grpSp xmlns:pic="http://schemas.openxmlformats.org/drawingml/2006/picture">
        <p:nvGrpSpPr>
          <p:cNvPr id="140" name=""/>
          <p:cNvGrpSpPr/>
          <p:nvPr/>
        </p:nvGrpSpPr>
        <p:grpSpPr>
          <a:xfrm>
            <a:off x="292608" y="1005840"/>
            <a:ext cx="8595360" cy="28575"/>
            <a:chOff x="292608" y="1005840"/>
            <a:chExt cx="8595360" cy="28575"/>
          </a:xfrm>
        </p:grpSpPr>
        <p:sp>
          <p:nvSpPr>
            <p:cNvPr id="141"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42"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695171" y="874964"/>
              <a:ext cx="1137386" cy="460747"/>
            </a:xfrm>
            <a:prstGeom prst="rect">
              <a:avLst/>
            </a:prstGeom>
            <a:solidFill>
              <a:srgbClr val="EBEBEB">
                <a:alpha val="100000"/>
              </a:srgbClr>
            </a:solidFill>
          </p:spPr>
          <p:txBody>
            <a:bodyPr/>
            <a:lstStyle/>
            <a:p/>
          </p:txBody>
        </p:sp>
        <p:sp>
          <p:nvSpPr>
            <p:cNvPr id="6" name="pl6"/>
            <p:cNvSpPr/>
            <p:nvPr/>
          </p:nvSpPr>
          <p:spPr>
            <a:xfrm>
              <a:off x="695171" y="122291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7" name="pl7"/>
            <p:cNvSpPr/>
            <p:nvPr/>
          </p:nvSpPr>
          <p:spPr>
            <a:xfrm>
              <a:off x="695171" y="1039202"/>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8" name="pl8"/>
            <p:cNvSpPr/>
            <p:nvPr/>
          </p:nvSpPr>
          <p:spPr>
            <a:xfrm>
              <a:off x="695171" y="1314769"/>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9" name="pl9"/>
            <p:cNvSpPr/>
            <p:nvPr/>
          </p:nvSpPr>
          <p:spPr>
            <a:xfrm>
              <a:off x="695171" y="113105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0" name="pl10"/>
            <p:cNvSpPr/>
            <p:nvPr/>
          </p:nvSpPr>
          <p:spPr>
            <a:xfrm>
              <a:off x="695171" y="947346"/>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1" name="pl11"/>
            <p:cNvSpPr/>
            <p:nvPr/>
          </p:nvSpPr>
          <p:spPr>
            <a:xfrm>
              <a:off x="746870"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 name="pl12"/>
            <p:cNvSpPr/>
            <p:nvPr/>
          </p:nvSpPr>
          <p:spPr>
            <a:xfrm>
              <a:off x="894583"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 name="pl13"/>
            <p:cNvSpPr/>
            <p:nvPr/>
          </p:nvSpPr>
          <p:spPr>
            <a:xfrm>
              <a:off x="1042295"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 name="pl14"/>
            <p:cNvSpPr/>
            <p:nvPr/>
          </p:nvSpPr>
          <p:spPr>
            <a:xfrm>
              <a:off x="1190008"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5" name="pl15"/>
            <p:cNvSpPr/>
            <p:nvPr/>
          </p:nvSpPr>
          <p:spPr>
            <a:xfrm>
              <a:off x="1337720"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6" name="pl16"/>
            <p:cNvSpPr/>
            <p:nvPr/>
          </p:nvSpPr>
          <p:spPr>
            <a:xfrm>
              <a:off x="1485433"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7" name="pl17"/>
            <p:cNvSpPr/>
            <p:nvPr/>
          </p:nvSpPr>
          <p:spPr>
            <a:xfrm>
              <a:off x="1633145"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1780858"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9" name="pl19"/>
            <p:cNvSpPr/>
            <p:nvPr/>
          </p:nvSpPr>
          <p:spPr>
            <a:xfrm>
              <a:off x="746870" y="1233936"/>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BEBEBE">
                  <a:alpha val="69803"/>
                </a:srgbClr>
              </a:solidFill>
              <a:prstDash val="solid"/>
              <a:round/>
            </a:ln>
          </p:spPr>
          <p:txBody>
            <a:bodyPr/>
            <a:lstStyle/>
            <a:p/>
          </p:txBody>
        </p:sp>
        <p:sp>
          <p:nvSpPr>
            <p:cNvPr id="20" name="pl20"/>
            <p:cNvSpPr/>
            <p:nvPr/>
          </p:nvSpPr>
          <p:spPr>
            <a:xfrm>
              <a:off x="746870" y="1204542"/>
              <a:ext cx="1033987" cy="73484"/>
            </a:xfrm>
            <a:custGeom>
              <a:avLst/>
              <a:pathLst>
                <a:path w="1033987" h="73484">
                  <a:moveTo>
                    <a:pt x="0" y="73484"/>
                  </a:moveTo>
                  <a:lnTo>
                    <a:pt x="147712" y="58787"/>
                  </a:lnTo>
                  <a:lnTo>
                    <a:pt x="295425" y="29393"/>
                  </a:lnTo>
                  <a:lnTo>
                    <a:pt x="443137" y="22045"/>
                  </a:lnTo>
                  <a:lnTo>
                    <a:pt x="590850" y="0"/>
                  </a:lnTo>
                  <a:lnTo>
                    <a:pt x="738562" y="66136"/>
                  </a:lnTo>
                  <a:lnTo>
                    <a:pt x="886275" y="66136"/>
                  </a:lnTo>
                  <a:lnTo>
                    <a:pt x="1033987" y="73484"/>
                  </a:lnTo>
                </a:path>
              </a:pathLst>
            </a:custGeom>
            <a:ln w="40651" cap="flat">
              <a:solidFill>
                <a:srgbClr val="BEBEBE">
                  <a:alpha val="69803"/>
                </a:srgbClr>
              </a:solidFill>
              <a:prstDash val="solid"/>
              <a:round/>
            </a:ln>
          </p:spPr>
          <p:txBody>
            <a:bodyPr/>
            <a:lstStyle/>
            <a:p/>
          </p:txBody>
        </p:sp>
        <p:sp>
          <p:nvSpPr>
            <p:cNvPr id="21" name="pl21"/>
            <p:cNvSpPr/>
            <p:nvPr/>
          </p:nvSpPr>
          <p:spPr>
            <a:xfrm>
              <a:off x="746870" y="1204542"/>
              <a:ext cx="1033987" cy="73484"/>
            </a:xfrm>
            <a:custGeom>
              <a:avLst/>
              <a:pathLst>
                <a:path w="1033987" h="73484">
                  <a:moveTo>
                    <a:pt x="0" y="73484"/>
                  </a:moveTo>
                  <a:lnTo>
                    <a:pt x="147712" y="58787"/>
                  </a:lnTo>
                  <a:lnTo>
                    <a:pt x="295425" y="29393"/>
                  </a:lnTo>
                  <a:lnTo>
                    <a:pt x="443137" y="22045"/>
                  </a:lnTo>
                  <a:lnTo>
                    <a:pt x="590850" y="0"/>
                  </a:lnTo>
                  <a:lnTo>
                    <a:pt x="738562" y="66136"/>
                  </a:lnTo>
                  <a:lnTo>
                    <a:pt x="886275" y="66136"/>
                  </a:lnTo>
                  <a:lnTo>
                    <a:pt x="1033987" y="73484"/>
                  </a:lnTo>
                </a:path>
              </a:pathLst>
            </a:custGeom>
            <a:ln w="35231" cap="flat">
              <a:solidFill>
                <a:srgbClr val="BEBEBE">
                  <a:alpha val="69803"/>
                </a:srgbClr>
              </a:solidFill>
              <a:prstDash val="solid"/>
              <a:round/>
            </a:ln>
          </p:spPr>
          <p:txBody>
            <a:bodyPr/>
            <a:lstStyle/>
            <a:p/>
          </p:txBody>
        </p:sp>
        <p:sp>
          <p:nvSpPr>
            <p:cNvPr id="22" name="pl22"/>
            <p:cNvSpPr/>
            <p:nvPr/>
          </p:nvSpPr>
          <p:spPr>
            <a:xfrm>
              <a:off x="746870" y="1233936"/>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6B6B6B">
                  <a:alpha val="100000"/>
                </a:srgbClr>
              </a:solidFill>
              <a:prstDash val="solid"/>
              <a:round/>
            </a:ln>
          </p:spPr>
          <p:txBody>
            <a:bodyPr/>
            <a:lstStyle/>
            <a:p/>
          </p:txBody>
        </p:sp>
        <p:sp>
          <p:nvSpPr>
            <p:cNvPr id="23" name="pl23"/>
            <p:cNvSpPr/>
            <p:nvPr/>
          </p:nvSpPr>
          <p:spPr>
            <a:xfrm>
              <a:off x="746870" y="1204542"/>
              <a:ext cx="1033987" cy="73484"/>
            </a:xfrm>
            <a:custGeom>
              <a:avLst/>
              <a:pathLst>
                <a:path w="1033987" h="73484">
                  <a:moveTo>
                    <a:pt x="0" y="73484"/>
                  </a:moveTo>
                  <a:lnTo>
                    <a:pt x="147712" y="58787"/>
                  </a:lnTo>
                  <a:lnTo>
                    <a:pt x="295425" y="29393"/>
                  </a:lnTo>
                  <a:lnTo>
                    <a:pt x="443137" y="22045"/>
                  </a:lnTo>
                  <a:lnTo>
                    <a:pt x="590850" y="0"/>
                  </a:lnTo>
                  <a:lnTo>
                    <a:pt x="738562" y="66136"/>
                  </a:lnTo>
                  <a:lnTo>
                    <a:pt x="886275" y="66136"/>
                  </a:lnTo>
                  <a:lnTo>
                    <a:pt x="1033987" y="73484"/>
                  </a:lnTo>
                </a:path>
              </a:pathLst>
            </a:custGeom>
            <a:ln w="40651" cap="flat">
              <a:solidFill>
                <a:srgbClr val="000000">
                  <a:alpha val="100000"/>
                </a:srgbClr>
              </a:solidFill>
              <a:prstDash val="solid"/>
              <a:round/>
            </a:ln>
          </p:spPr>
          <p:txBody>
            <a:bodyPr/>
            <a:lstStyle/>
            <a:p/>
          </p:txBody>
        </p:sp>
        <p:sp>
          <p:nvSpPr>
            <p:cNvPr id="24" name="pl24"/>
            <p:cNvSpPr/>
            <p:nvPr/>
          </p:nvSpPr>
          <p:spPr>
            <a:xfrm>
              <a:off x="746870" y="1204542"/>
              <a:ext cx="1033987" cy="73484"/>
            </a:xfrm>
            <a:custGeom>
              <a:avLst/>
              <a:pathLst>
                <a:path w="1033987" h="73484">
                  <a:moveTo>
                    <a:pt x="0" y="73484"/>
                  </a:moveTo>
                  <a:lnTo>
                    <a:pt x="147712" y="58787"/>
                  </a:lnTo>
                  <a:lnTo>
                    <a:pt x="295425" y="29393"/>
                  </a:lnTo>
                  <a:lnTo>
                    <a:pt x="443137" y="22045"/>
                  </a:lnTo>
                  <a:lnTo>
                    <a:pt x="590850" y="0"/>
                  </a:lnTo>
                  <a:lnTo>
                    <a:pt x="738562" y="66136"/>
                  </a:lnTo>
                  <a:lnTo>
                    <a:pt x="886275" y="66136"/>
                  </a:lnTo>
                  <a:lnTo>
                    <a:pt x="1033987" y="73484"/>
                  </a:lnTo>
                </a:path>
              </a:pathLst>
            </a:custGeom>
            <a:ln w="35231" cap="flat">
              <a:solidFill>
                <a:srgbClr val="F26A21">
                  <a:alpha val="100000"/>
                </a:srgbClr>
              </a:solidFill>
              <a:prstDash val="solid"/>
              <a:round/>
            </a:ln>
          </p:spPr>
          <p:txBody>
            <a:bodyPr/>
            <a:lstStyle/>
            <a:p/>
          </p:txBody>
        </p:sp>
        <p:sp>
          <p:nvSpPr>
            <p:cNvPr id="25" name="pl25"/>
            <p:cNvSpPr/>
            <p:nvPr/>
          </p:nvSpPr>
          <p:spPr>
            <a:xfrm>
              <a:off x="695171" y="1314769"/>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26" name="tx26"/>
            <p:cNvSpPr/>
            <p:nvPr/>
          </p:nvSpPr>
          <p:spPr>
            <a:xfrm>
              <a:off x="716741" y="11149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7" name="tx27"/>
            <p:cNvSpPr/>
            <p:nvPr/>
          </p:nvSpPr>
          <p:spPr>
            <a:xfrm>
              <a:off x="864453" y="110030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28" name="tx28"/>
            <p:cNvSpPr/>
            <p:nvPr/>
          </p:nvSpPr>
          <p:spPr>
            <a:xfrm>
              <a:off x="986059" y="1070907"/>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29" name="tx29"/>
            <p:cNvSpPr/>
            <p:nvPr/>
          </p:nvSpPr>
          <p:spPr>
            <a:xfrm>
              <a:off x="1129749" y="106355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30" name="tx30"/>
            <p:cNvSpPr/>
            <p:nvPr/>
          </p:nvSpPr>
          <p:spPr>
            <a:xfrm>
              <a:off x="1277461" y="10415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31" name="tx31"/>
            <p:cNvSpPr/>
            <p:nvPr/>
          </p:nvSpPr>
          <p:spPr>
            <a:xfrm>
              <a:off x="1455303" y="11076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32" name="tx32"/>
            <p:cNvSpPr/>
            <p:nvPr/>
          </p:nvSpPr>
          <p:spPr>
            <a:xfrm>
              <a:off x="1603016" y="11076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33" name="tx33"/>
            <p:cNvSpPr/>
            <p:nvPr/>
          </p:nvSpPr>
          <p:spPr>
            <a:xfrm>
              <a:off x="1750728" y="11149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34" name="rc34"/>
            <p:cNvSpPr/>
            <p:nvPr/>
          </p:nvSpPr>
          <p:spPr>
            <a:xfrm>
              <a:off x="695171" y="1620153"/>
              <a:ext cx="1137386" cy="460747"/>
            </a:xfrm>
            <a:prstGeom prst="rect">
              <a:avLst/>
            </a:prstGeom>
            <a:solidFill>
              <a:srgbClr val="EBEBEB">
                <a:alpha val="100000"/>
              </a:srgbClr>
            </a:solidFill>
          </p:spPr>
          <p:txBody>
            <a:bodyPr/>
            <a:lstStyle/>
            <a:p/>
          </p:txBody>
        </p:sp>
        <p:sp>
          <p:nvSpPr>
            <p:cNvPr id="35" name="pl35"/>
            <p:cNvSpPr/>
            <p:nvPr/>
          </p:nvSpPr>
          <p:spPr>
            <a:xfrm>
              <a:off x="695171" y="196810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36" name="pl36"/>
            <p:cNvSpPr/>
            <p:nvPr/>
          </p:nvSpPr>
          <p:spPr>
            <a:xfrm>
              <a:off x="695171" y="178439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37" name="pl37"/>
            <p:cNvSpPr/>
            <p:nvPr/>
          </p:nvSpPr>
          <p:spPr>
            <a:xfrm>
              <a:off x="695171" y="2059958"/>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38" name="pl38"/>
            <p:cNvSpPr/>
            <p:nvPr/>
          </p:nvSpPr>
          <p:spPr>
            <a:xfrm>
              <a:off x="695171" y="187624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39" name="pl39"/>
            <p:cNvSpPr/>
            <p:nvPr/>
          </p:nvSpPr>
          <p:spPr>
            <a:xfrm>
              <a:off x="695171" y="1692536"/>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40" name="pl40"/>
            <p:cNvSpPr/>
            <p:nvPr/>
          </p:nvSpPr>
          <p:spPr>
            <a:xfrm>
              <a:off x="746870"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1" name="pl41"/>
            <p:cNvSpPr/>
            <p:nvPr/>
          </p:nvSpPr>
          <p:spPr>
            <a:xfrm>
              <a:off x="894583"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2" name="pl42"/>
            <p:cNvSpPr/>
            <p:nvPr/>
          </p:nvSpPr>
          <p:spPr>
            <a:xfrm>
              <a:off x="1042295"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3" name="pl43"/>
            <p:cNvSpPr/>
            <p:nvPr/>
          </p:nvSpPr>
          <p:spPr>
            <a:xfrm>
              <a:off x="1190008"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4" name="pl44"/>
            <p:cNvSpPr/>
            <p:nvPr/>
          </p:nvSpPr>
          <p:spPr>
            <a:xfrm>
              <a:off x="1337720"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5" name="pl45"/>
            <p:cNvSpPr/>
            <p:nvPr/>
          </p:nvSpPr>
          <p:spPr>
            <a:xfrm>
              <a:off x="1485433"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6" name="pl46"/>
            <p:cNvSpPr/>
            <p:nvPr/>
          </p:nvSpPr>
          <p:spPr>
            <a:xfrm>
              <a:off x="1633145"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7" name="pl47"/>
            <p:cNvSpPr/>
            <p:nvPr/>
          </p:nvSpPr>
          <p:spPr>
            <a:xfrm>
              <a:off x="1780858"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8" name="pl48"/>
            <p:cNvSpPr/>
            <p:nvPr/>
          </p:nvSpPr>
          <p:spPr>
            <a:xfrm>
              <a:off x="746870" y="1979125"/>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BEBEBE">
                  <a:alpha val="69803"/>
                </a:srgbClr>
              </a:solidFill>
              <a:prstDash val="solid"/>
              <a:round/>
            </a:ln>
          </p:spPr>
          <p:txBody>
            <a:bodyPr/>
            <a:lstStyle/>
            <a:p/>
          </p:txBody>
        </p:sp>
        <p:sp>
          <p:nvSpPr>
            <p:cNvPr id="49" name="pl49"/>
            <p:cNvSpPr/>
            <p:nvPr/>
          </p:nvSpPr>
          <p:spPr>
            <a:xfrm>
              <a:off x="746870" y="2001171"/>
              <a:ext cx="1033987" cy="36742"/>
            </a:xfrm>
            <a:custGeom>
              <a:avLst/>
              <a:pathLst>
                <a:path w="1033987" h="36742">
                  <a:moveTo>
                    <a:pt x="0" y="0"/>
                  </a:moveTo>
                  <a:lnTo>
                    <a:pt x="147712" y="7348"/>
                  </a:lnTo>
                  <a:lnTo>
                    <a:pt x="295425" y="0"/>
                  </a:lnTo>
                  <a:lnTo>
                    <a:pt x="443137" y="7348"/>
                  </a:lnTo>
                  <a:lnTo>
                    <a:pt x="590850" y="7348"/>
                  </a:lnTo>
                  <a:lnTo>
                    <a:pt x="738562" y="7348"/>
                  </a:lnTo>
                  <a:lnTo>
                    <a:pt x="886275" y="14696"/>
                  </a:lnTo>
                  <a:lnTo>
                    <a:pt x="1033987" y="36742"/>
                  </a:lnTo>
                </a:path>
              </a:pathLst>
            </a:custGeom>
            <a:ln w="40651" cap="flat">
              <a:solidFill>
                <a:srgbClr val="BEBEBE">
                  <a:alpha val="69803"/>
                </a:srgbClr>
              </a:solidFill>
              <a:prstDash val="solid"/>
              <a:round/>
            </a:ln>
          </p:spPr>
          <p:txBody>
            <a:bodyPr/>
            <a:lstStyle/>
            <a:p/>
          </p:txBody>
        </p:sp>
        <p:sp>
          <p:nvSpPr>
            <p:cNvPr id="50" name="pl50"/>
            <p:cNvSpPr/>
            <p:nvPr/>
          </p:nvSpPr>
          <p:spPr>
            <a:xfrm>
              <a:off x="746870" y="2001171"/>
              <a:ext cx="1033987" cy="36742"/>
            </a:xfrm>
            <a:custGeom>
              <a:avLst/>
              <a:pathLst>
                <a:path w="1033987" h="36742">
                  <a:moveTo>
                    <a:pt x="0" y="0"/>
                  </a:moveTo>
                  <a:lnTo>
                    <a:pt x="147712" y="7348"/>
                  </a:lnTo>
                  <a:lnTo>
                    <a:pt x="295425" y="0"/>
                  </a:lnTo>
                  <a:lnTo>
                    <a:pt x="443137" y="7348"/>
                  </a:lnTo>
                  <a:lnTo>
                    <a:pt x="590850" y="7348"/>
                  </a:lnTo>
                  <a:lnTo>
                    <a:pt x="738562" y="7348"/>
                  </a:lnTo>
                  <a:lnTo>
                    <a:pt x="886275" y="14696"/>
                  </a:lnTo>
                  <a:lnTo>
                    <a:pt x="1033987" y="36742"/>
                  </a:lnTo>
                </a:path>
              </a:pathLst>
            </a:custGeom>
            <a:ln w="35231" cap="flat">
              <a:solidFill>
                <a:srgbClr val="BEBEBE">
                  <a:alpha val="69803"/>
                </a:srgbClr>
              </a:solidFill>
              <a:prstDash val="solid"/>
              <a:round/>
            </a:ln>
          </p:spPr>
          <p:txBody>
            <a:bodyPr/>
            <a:lstStyle/>
            <a:p/>
          </p:txBody>
        </p:sp>
        <p:sp>
          <p:nvSpPr>
            <p:cNvPr id="51" name="pl51"/>
            <p:cNvSpPr/>
            <p:nvPr/>
          </p:nvSpPr>
          <p:spPr>
            <a:xfrm>
              <a:off x="746870" y="1979125"/>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6B6B6B">
                  <a:alpha val="100000"/>
                </a:srgbClr>
              </a:solidFill>
              <a:prstDash val="solid"/>
              <a:round/>
            </a:ln>
          </p:spPr>
          <p:txBody>
            <a:bodyPr/>
            <a:lstStyle/>
            <a:p/>
          </p:txBody>
        </p:sp>
        <p:sp>
          <p:nvSpPr>
            <p:cNvPr id="52" name="pl52"/>
            <p:cNvSpPr/>
            <p:nvPr/>
          </p:nvSpPr>
          <p:spPr>
            <a:xfrm>
              <a:off x="746870" y="2001171"/>
              <a:ext cx="1033987" cy="36742"/>
            </a:xfrm>
            <a:custGeom>
              <a:avLst/>
              <a:pathLst>
                <a:path w="1033987" h="36742">
                  <a:moveTo>
                    <a:pt x="0" y="0"/>
                  </a:moveTo>
                  <a:lnTo>
                    <a:pt x="147712" y="7348"/>
                  </a:lnTo>
                  <a:lnTo>
                    <a:pt x="295425" y="0"/>
                  </a:lnTo>
                  <a:lnTo>
                    <a:pt x="443137" y="7348"/>
                  </a:lnTo>
                  <a:lnTo>
                    <a:pt x="590850" y="7348"/>
                  </a:lnTo>
                  <a:lnTo>
                    <a:pt x="738562" y="7348"/>
                  </a:lnTo>
                  <a:lnTo>
                    <a:pt x="886275" y="14696"/>
                  </a:lnTo>
                  <a:lnTo>
                    <a:pt x="1033987" y="36742"/>
                  </a:lnTo>
                </a:path>
              </a:pathLst>
            </a:custGeom>
            <a:ln w="40651" cap="flat">
              <a:solidFill>
                <a:srgbClr val="000000">
                  <a:alpha val="100000"/>
                </a:srgbClr>
              </a:solidFill>
              <a:prstDash val="solid"/>
              <a:round/>
            </a:ln>
          </p:spPr>
          <p:txBody>
            <a:bodyPr/>
            <a:lstStyle/>
            <a:p/>
          </p:txBody>
        </p:sp>
        <p:sp>
          <p:nvSpPr>
            <p:cNvPr id="53" name="pl53"/>
            <p:cNvSpPr/>
            <p:nvPr/>
          </p:nvSpPr>
          <p:spPr>
            <a:xfrm>
              <a:off x="746870" y="2001171"/>
              <a:ext cx="1033987" cy="36742"/>
            </a:xfrm>
            <a:custGeom>
              <a:avLst/>
              <a:pathLst>
                <a:path w="1033987" h="36742">
                  <a:moveTo>
                    <a:pt x="0" y="0"/>
                  </a:moveTo>
                  <a:lnTo>
                    <a:pt x="147712" y="7348"/>
                  </a:lnTo>
                  <a:lnTo>
                    <a:pt x="295425" y="0"/>
                  </a:lnTo>
                  <a:lnTo>
                    <a:pt x="443137" y="7348"/>
                  </a:lnTo>
                  <a:lnTo>
                    <a:pt x="590850" y="7348"/>
                  </a:lnTo>
                  <a:lnTo>
                    <a:pt x="738562" y="7348"/>
                  </a:lnTo>
                  <a:lnTo>
                    <a:pt x="886275" y="14696"/>
                  </a:lnTo>
                  <a:lnTo>
                    <a:pt x="1033987" y="36742"/>
                  </a:lnTo>
                </a:path>
              </a:pathLst>
            </a:custGeom>
            <a:ln w="35231" cap="flat">
              <a:solidFill>
                <a:srgbClr val="F26A21">
                  <a:alpha val="100000"/>
                </a:srgbClr>
              </a:solidFill>
              <a:prstDash val="solid"/>
              <a:round/>
            </a:ln>
          </p:spPr>
          <p:txBody>
            <a:bodyPr/>
            <a:lstStyle/>
            <a:p/>
          </p:txBody>
        </p:sp>
        <p:sp>
          <p:nvSpPr>
            <p:cNvPr id="54" name="pl54"/>
            <p:cNvSpPr/>
            <p:nvPr/>
          </p:nvSpPr>
          <p:spPr>
            <a:xfrm>
              <a:off x="695171" y="2059958"/>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55" name="tx55"/>
            <p:cNvSpPr/>
            <p:nvPr/>
          </p:nvSpPr>
          <p:spPr>
            <a:xfrm>
              <a:off x="716741" y="183814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56" name="tx56"/>
            <p:cNvSpPr/>
            <p:nvPr/>
          </p:nvSpPr>
          <p:spPr>
            <a:xfrm>
              <a:off x="864453" y="184549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57" name="tx57"/>
            <p:cNvSpPr/>
            <p:nvPr/>
          </p:nvSpPr>
          <p:spPr>
            <a:xfrm>
              <a:off x="1012166" y="183814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58" name="tx58"/>
            <p:cNvSpPr/>
            <p:nvPr/>
          </p:nvSpPr>
          <p:spPr>
            <a:xfrm>
              <a:off x="1159878" y="184549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59" name="tx59"/>
            <p:cNvSpPr/>
            <p:nvPr/>
          </p:nvSpPr>
          <p:spPr>
            <a:xfrm>
              <a:off x="1307591" y="184549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60" name="tx60"/>
            <p:cNvSpPr/>
            <p:nvPr/>
          </p:nvSpPr>
          <p:spPr>
            <a:xfrm>
              <a:off x="1455303" y="184549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61" name="tx61"/>
            <p:cNvSpPr/>
            <p:nvPr/>
          </p:nvSpPr>
          <p:spPr>
            <a:xfrm>
              <a:off x="1603016" y="185283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62" name="tx62"/>
            <p:cNvSpPr/>
            <p:nvPr/>
          </p:nvSpPr>
          <p:spPr>
            <a:xfrm>
              <a:off x="1750728" y="187488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3" name="rc63"/>
            <p:cNvSpPr/>
            <p:nvPr/>
          </p:nvSpPr>
          <p:spPr>
            <a:xfrm>
              <a:off x="695171" y="2365343"/>
              <a:ext cx="1137386" cy="460747"/>
            </a:xfrm>
            <a:prstGeom prst="rect">
              <a:avLst/>
            </a:prstGeom>
            <a:solidFill>
              <a:srgbClr val="EBEBEB">
                <a:alpha val="100000"/>
              </a:srgbClr>
            </a:solidFill>
          </p:spPr>
          <p:txBody>
            <a:bodyPr/>
            <a:lstStyle/>
            <a:p/>
          </p:txBody>
        </p:sp>
        <p:sp>
          <p:nvSpPr>
            <p:cNvPr id="64" name="pl64"/>
            <p:cNvSpPr/>
            <p:nvPr/>
          </p:nvSpPr>
          <p:spPr>
            <a:xfrm>
              <a:off x="695171" y="2713292"/>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65" name="pl65"/>
            <p:cNvSpPr/>
            <p:nvPr/>
          </p:nvSpPr>
          <p:spPr>
            <a:xfrm>
              <a:off x="695171" y="252958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66" name="pl66"/>
            <p:cNvSpPr/>
            <p:nvPr/>
          </p:nvSpPr>
          <p:spPr>
            <a:xfrm>
              <a:off x="695171" y="2805148"/>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67" name="pl67"/>
            <p:cNvSpPr/>
            <p:nvPr/>
          </p:nvSpPr>
          <p:spPr>
            <a:xfrm>
              <a:off x="695171" y="262143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68" name="pl68"/>
            <p:cNvSpPr/>
            <p:nvPr/>
          </p:nvSpPr>
          <p:spPr>
            <a:xfrm>
              <a:off x="695171" y="243772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69" name="pl69"/>
            <p:cNvSpPr/>
            <p:nvPr/>
          </p:nvSpPr>
          <p:spPr>
            <a:xfrm>
              <a:off x="746870"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0" name="pl70"/>
            <p:cNvSpPr/>
            <p:nvPr/>
          </p:nvSpPr>
          <p:spPr>
            <a:xfrm>
              <a:off x="894583"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1" name="pl71"/>
            <p:cNvSpPr/>
            <p:nvPr/>
          </p:nvSpPr>
          <p:spPr>
            <a:xfrm>
              <a:off x="1042295"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2" name="pl72"/>
            <p:cNvSpPr/>
            <p:nvPr/>
          </p:nvSpPr>
          <p:spPr>
            <a:xfrm>
              <a:off x="1190008"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3" name="pl73"/>
            <p:cNvSpPr/>
            <p:nvPr/>
          </p:nvSpPr>
          <p:spPr>
            <a:xfrm>
              <a:off x="1337720"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4" name="pl74"/>
            <p:cNvSpPr/>
            <p:nvPr/>
          </p:nvSpPr>
          <p:spPr>
            <a:xfrm>
              <a:off x="1485433"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5" name="pl75"/>
            <p:cNvSpPr/>
            <p:nvPr/>
          </p:nvSpPr>
          <p:spPr>
            <a:xfrm>
              <a:off x="1633145"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6" name="pl76"/>
            <p:cNvSpPr/>
            <p:nvPr/>
          </p:nvSpPr>
          <p:spPr>
            <a:xfrm>
              <a:off x="1780858"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7" name="pl77"/>
            <p:cNvSpPr/>
            <p:nvPr/>
          </p:nvSpPr>
          <p:spPr>
            <a:xfrm>
              <a:off x="746870" y="2724315"/>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BEBEBE">
                  <a:alpha val="69803"/>
                </a:srgbClr>
              </a:solidFill>
              <a:prstDash val="solid"/>
              <a:round/>
            </a:ln>
          </p:spPr>
          <p:txBody>
            <a:bodyPr/>
            <a:lstStyle/>
            <a:p/>
          </p:txBody>
        </p:sp>
        <p:sp>
          <p:nvSpPr>
            <p:cNvPr id="78" name="pl78"/>
            <p:cNvSpPr/>
            <p:nvPr/>
          </p:nvSpPr>
          <p:spPr>
            <a:xfrm>
              <a:off x="746870" y="2636133"/>
              <a:ext cx="1033987" cy="117575"/>
            </a:xfrm>
            <a:custGeom>
              <a:avLst/>
              <a:pathLst>
                <a:path w="1033987" h="117575">
                  <a:moveTo>
                    <a:pt x="0" y="0"/>
                  </a:moveTo>
                  <a:lnTo>
                    <a:pt x="147712" y="29393"/>
                  </a:lnTo>
                  <a:lnTo>
                    <a:pt x="295425" y="51439"/>
                  </a:lnTo>
                  <a:lnTo>
                    <a:pt x="443137" y="80832"/>
                  </a:lnTo>
                  <a:lnTo>
                    <a:pt x="590850" y="110226"/>
                  </a:lnTo>
                  <a:lnTo>
                    <a:pt x="738562" y="117575"/>
                  </a:lnTo>
                  <a:lnTo>
                    <a:pt x="886275" y="102878"/>
                  </a:lnTo>
                  <a:lnTo>
                    <a:pt x="1033987" y="117575"/>
                  </a:lnTo>
                </a:path>
              </a:pathLst>
            </a:custGeom>
            <a:ln w="40651" cap="flat">
              <a:solidFill>
                <a:srgbClr val="BEBEBE">
                  <a:alpha val="69803"/>
                </a:srgbClr>
              </a:solidFill>
              <a:prstDash val="solid"/>
              <a:round/>
            </a:ln>
          </p:spPr>
          <p:txBody>
            <a:bodyPr/>
            <a:lstStyle/>
            <a:p/>
          </p:txBody>
        </p:sp>
        <p:sp>
          <p:nvSpPr>
            <p:cNvPr id="79" name="pl79"/>
            <p:cNvSpPr/>
            <p:nvPr/>
          </p:nvSpPr>
          <p:spPr>
            <a:xfrm>
              <a:off x="746870" y="2636133"/>
              <a:ext cx="1033987" cy="117575"/>
            </a:xfrm>
            <a:custGeom>
              <a:avLst/>
              <a:pathLst>
                <a:path w="1033987" h="117575">
                  <a:moveTo>
                    <a:pt x="0" y="0"/>
                  </a:moveTo>
                  <a:lnTo>
                    <a:pt x="147712" y="29393"/>
                  </a:lnTo>
                  <a:lnTo>
                    <a:pt x="295425" y="51439"/>
                  </a:lnTo>
                  <a:lnTo>
                    <a:pt x="443137" y="80832"/>
                  </a:lnTo>
                  <a:lnTo>
                    <a:pt x="590850" y="110226"/>
                  </a:lnTo>
                  <a:lnTo>
                    <a:pt x="738562" y="117575"/>
                  </a:lnTo>
                  <a:lnTo>
                    <a:pt x="886275" y="102878"/>
                  </a:lnTo>
                  <a:lnTo>
                    <a:pt x="1033987" y="117575"/>
                  </a:lnTo>
                </a:path>
              </a:pathLst>
            </a:custGeom>
            <a:ln w="35231" cap="flat">
              <a:solidFill>
                <a:srgbClr val="BEBEBE">
                  <a:alpha val="69803"/>
                </a:srgbClr>
              </a:solidFill>
              <a:prstDash val="solid"/>
              <a:round/>
            </a:ln>
          </p:spPr>
          <p:txBody>
            <a:bodyPr/>
            <a:lstStyle/>
            <a:p/>
          </p:txBody>
        </p:sp>
        <p:sp>
          <p:nvSpPr>
            <p:cNvPr id="80" name="pl80"/>
            <p:cNvSpPr/>
            <p:nvPr/>
          </p:nvSpPr>
          <p:spPr>
            <a:xfrm>
              <a:off x="746870" y="2724315"/>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6B6B6B">
                  <a:alpha val="100000"/>
                </a:srgbClr>
              </a:solidFill>
              <a:prstDash val="solid"/>
              <a:round/>
            </a:ln>
          </p:spPr>
          <p:txBody>
            <a:bodyPr/>
            <a:lstStyle/>
            <a:p/>
          </p:txBody>
        </p:sp>
        <p:sp>
          <p:nvSpPr>
            <p:cNvPr id="81" name="pl81"/>
            <p:cNvSpPr/>
            <p:nvPr/>
          </p:nvSpPr>
          <p:spPr>
            <a:xfrm>
              <a:off x="746870" y="2636133"/>
              <a:ext cx="1033987" cy="117575"/>
            </a:xfrm>
            <a:custGeom>
              <a:avLst/>
              <a:pathLst>
                <a:path w="1033987" h="117575">
                  <a:moveTo>
                    <a:pt x="0" y="0"/>
                  </a:moveTo>
                  <a:lnTo>
                    <a:pt x="147712" y="29393"/>
                  </a:lnTo>
                  <a:lnTo>
                    <a:pt x="295425" y="51439"/>
                  </a:lnTo>
                  <a:lnTo>
                    <a:pt x="443137" y="80832"/>
                  </a:lnTo>
                  <a:lnTo>
                    <a:pt x="590850" y="110226"/>
                  </a:lnTo>
                  <a:lnTo>
                    <a:pt x="738562" y="117575"/>
                  </a:lnTo>
                  <a:lnTo>
                    <a:pt x="886275" y="102878"/>
                  </a:lnTo>
                  <a:lnTo>
                    <a:pt x="1033987" y="117575"/>
                  </a:lnTo>
                </a:path>
              </a:pathLst>
            </a:custGeom>
            <a:ln w="40651" cap="flat">
              <a:solidFill>
                <a:srgbClr val="000000">
                  <a:alpha val="100000"/>
                </a:srgbClr>
              </a:solidFill>
              <a:prstDash val="solid"/>
              <a:round/>
            </a:ln>
          </p:spPr>
          <p:txBody>
            <a:bodyPr/>
            <a:lstStyle/>
            <a:p/>
          </p:txBody>
        </p:sp>
        <p:sp>
          <p:nvSpPr>
            <p:cNvPr id="82" name="pl82"/>
            <p:cNvSpPr/>
            <p:nvPr/>
          </p:nvSpPr>
          <p:spPr>
            <a:xfrm>
              <a:off x="746870" y="2636133"/>
              <a:ext cx="1033987" cy="117575"/>
            </a:xfrm>
            <a:custGeom>
              <a:avLst/>
              <a:pathLst>
                <a:path w="1033987" h="117575">
                  <a:moveTo>
                    <a:pt x="0" y="0"/>
                  </a:moveTo>
                  <a:lnTo>
                    <a:pt x="147712" y="29393"/>
                  </a:lnTo>
                  <a:lnTo>
                    <a:pt x="295425" y="51439"/>
                  </a:lnTo>
                  <a:lnTo>
                    <a:pt x="443137" y="80832"/>
                  </a:lnTo>
                  <a:lnTo>
                    <a:pt x="590850" y="110226"/>
                  </a:lnTo>
                  <a:lnTo>
                    <a:pt x="738562" y="117575"/>
                  </a:lnTo>
                  <a:lnTo>
                    <a:pt x="886275" y="102878"/>
                  </a:lnTo>
                  <a:lnTo>
                    <a:pt x="1033987" y="117575"/>
                  </a:lnTo>
                </a:path>
              </a:pathLst>
            </a:custGeom>
            <a:ln w="35231" cap="flat">
              <a:solidFill>
                <a:srgbClr val="F26A21">
                  <a:alpha val="100000"/>
                </a:srgbClr>
              </a:solidFill>
              <a:prstDash val="solid"/>
              <a:round/>
            </a:ln>
          </p:spPr>
          <p:txBody>
            <a:bodyPr/>
            <a:lstStyle/>
            <a:p/>
          </p:txBody>
        </p:sp>
        <p:sp>
          <p:nvSpPr>
            <p:cNvPr id="83" name="pl83"/>
            <p:cNvSpPr/>
            <p:nvPr/>
          </p:nvSpPr>
          <p:spPr>
            <a:xfrm>
              <a:off x="695171" y="2805148"/>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84" name="tx84"/>
            <p:cNvSpPr/>
            <p:nvPr/>
          </p:nvSpPr>
          <p:spPr>
            <a:xfrm>
              <a:off x="686611" y="247310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85" name="tx85"/>
            <p:cNvSpPr/>
            <p:nvPr/>
          </p:nvSpPr>
          <p:spPr>
            <a:xfrm>
              <a:off x="834324" y="250249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86" name="tx86"/>
            <p:cNvSpPr/>
            <p:nvPr/>
          </p:nvSpPr>
          <p:spPr>
            <a:xfrm>
              <a:off x="982036" y="252454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87" name="tx87"/>
            <p:cNvSpPr/>
            <p:nvPr/>
          </p:nvSpPr>
          <p:spPr>
            <a:xfrm>
              <a:off x="1129749" y="25539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88" name="tx88"/>
            <p:cNvSpPr/>
            <p:nvPr/>
          </p:nvSpPr>
          <p:spPr>
            <a:xfrm>
              <a:off x="1307591" y="258333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89" name="tx89"/>
            <p:cNvSpPr/>
            <p:nvPr/>
          </p:nvSpPr>
          <p:spPr>
            <a:xfrm>
              <a:off x="1455303" y="259068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90" name="tx90"/>
            <p:cNvSpPr/>
            <p:nvPr/>
          </p:nvSpPr>
          <p:spPr>
            <a:xfrm>
              <a:off x="1603016" y="25759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91" name="tx91"/>
            <p:cNvSpPr/>
            <p:nvPr/>
          </p:nvSpPr>
          <p:spPr>
            <a:xfrm>
              <a:off x="1750728" y="259068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92" name="rc92"/>
            <p:cNvSpPr/>
            <p:nvPr/>
          </p:nvSpPr>
          <p:spPr>
            <a:xfrm>
              <a:off x="695171" y="3110533"/>
              <a:ext cx="1137386" cy="460747"/>
            </a:xfrm>
            <a:prstGeom prst="rect">
              <a:avLst/>
            </a:prstGeom>
            <a:solidFill>
              <a:srgbClr val="EBEBEB">
                <a:alpha val="100000"/>
              </a:srgbClr>
            </a:solidFill>
          </p:spPr>
          <p:txBody>
            <a:bodyPr/>
            <a:lstStyle/>
            <a:p/>
          </p:txBody>
        </p:sp>
        <p:sp>
          <p:nvSpPr>
            <p:cNvPr id="93" name="pl93"/>
            <p:cNvSpPr/>
            <p:nvPr/>
          </p:nvSpPr>
          <p:spPr>
            <a:xfrm>
              <a:off x="695171" y="3458482"/>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94" name="pl94"/>
            <p:cNvSpPr/>
            <p:nvPr/>
          </p:nvSpPr>
          <p:spPr>
            <a:xfrm>
              <a:off x="695171" y="327477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95" name="pl95"/>
            <p:cNvSpPr/>
            <p:nvPr/>
          </p:nvSpPr>
          <p:spPr>
            <a:xfrm>
              <a:off x="695171" y="355033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96" name="pl96"/>
            <p:cNvSpPr/>
            <p:nvPr/>
          </p:nvSpPr>
          <p:spPr>
            <a:xfrm>
              <a:off x="695171" y="3366626"/>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97" name="pl97"/>
            <p:cNvSpPr/>
            <p:nvPr/>
          </p:nvSpPr>
          <p:spPr>
            <a:xfrm>
              <a:off x="695171" y="318291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98" name="pl98"/>
            <p:cNvSpPr/>
            <p:nvPr/>
          </p:nvSpPr>
          <p:spPr>
            <a:xfrm>
              <a:off x="746870"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9" name="pl99"/>
            <p:cNvSpPr/>
            <p:nvPr/>
          </p:nvSpPr>
          <p:spPr>
            <a:xfrm>
              <a:off x="894583"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0" name="pl100"/>
            <p:cNvSpPr/>
            <p:nvPr/>
          </p:nvSpPr>
          <p:spPr>
            <a:xfrm>
              <a:off x="1042295"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1" name="pl101"/>
            <p:cNvSpPr/>
            <p:nvPr/>
          </p:nvSpPr>
          <p:spPr>
            <a:xfrm>
              <a:off x="1190008"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2" name="pl102"/>
            <p:cNvSpPr/>
            <p:nvPr/>
          </p:nvSpPr>
          <p:spPr>
            <a:xfrm>
              <a:off x="1337720"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3" name="pl103"/>
            <p:cNvSpPr/>
            <p:nvPr/>
          </p:nvSpPr>
          <p:spPr>
            <a:xfrm>
              <a:off x="1485433"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4" name="pl104"/>
            <p:cNvSpPr/>
            <p:nvPr/>
          </p:nvSpPr>
          <p:spPr>
            <a:xfrm>
              <a:off x="1633145"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5" name="pl105"/>
            <p:cNvSpPr/>
            <p:nvPr/>
          </p:nvSpPr>
          <p:spPr>
            <a:xfrm>
              <a:off x="1780858"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6" name="pl106"/>
            <p:cNvSpPr/>
            <p:nvPr/>
          </p:nvSpPr>
          <p:spPr>
            <a:xfrm>
              <a:off x="746870" y="3469504"/>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BEBEBE">
                  <a:alpha val="69803"/>
                </a:srgbClr>
              </a:solidFill>
              <a:prstDash val="solid"/>
              <a:round/>
            </a:ln>
          </p:spPr>
          <p:txBody>
            <a:bodyPr/>
            <a:lstStyle/>
            <a:p/>
          </p:txBody>
        </p:sp>
        <p:sp>
          <p:nvSpPr>
            <p:cNvPr id="107" name="pl107"/>
            <p:cNvSpPr/>
            <p:nvPr/>
          </p:nvSpPr>
          <p:spPr>
            <a:xfrm>
              <a:off x="746870" y="3388671"/>
              <a:ext cx="1033987" cy="36742"/>
            </a:xfrm>
            <a:custGeom>
              <a:avLst/>
              <a:pathLst>
                <a:path w="1033987" h="36742">
                  <a:moveTo>
                    <a:pt x="0" y="0"/>
                  </a:moveTo>
                  <a:lnTo>
                    <a:pt x="147712" y="7348"/>
                  </a:lnTo>
                  <a:lnTo>
                    <a:pt x="295425" y="7348"/>
                  </a:lnTo>
                  <a:lnTo>
                    <a:pt x="443137" y="14696"/>
                  </a:lnTo>
                  <a:lnTo>
                    <a:pt x="590850" y="29393"/>
                  </a:lnTo>
                  <a:lnTo>
                    <a:pt x="738562" y="29393"/>
                  </a:lnTo>
                  <a:lnTo>
                    <a:pt x="886275" y="29393"/>
                  </a:lnTo>
                  <a:lnTo>
                    <a:pt x="1033987" y="36742"/>
                  </a:lnTo>
                </a:path>
              </a:pathLst>
            </a:custGeom>
            <a:ln w="40651" cap="flat">
              <a:solidFill>
                <a:srgbClr val="BEBEBE">
                  <a:alpha val="69803"/>
                </a:srgbClr>
              </a:solidFill>
              <a:prstDash val="solid"/>
              <a:round/>
            </a:ln>
          </p:spPr>
          <p:txBody>
            <a:bodyPr/>
            <a:lstStyle/>
            <a:p/>
          </p:txBody>
        </p:sp>
        <p:sp>
          <p:nvSpPr>
            <p:cNvPr id="108" name="pl108"/>
            <p:cNvSpPr/>
            <p:nvPr/>
          </p:nvSpPr>
          <p:spPr>
            <a:xfrm>
              <a:off x="746870" y="3388671"/>
              <a:ext cx="1033987" cy="36742"/>
            </a:xfrm>
            <a:custGeom>
              <a:avLst/>
              <a:pathLst>
                <a:path w="1033987" h="36742">
                  <a:moveTo>
                    <a:pt x="0" y="0"/>
                  </a:moveTo>
                  <a:lnTo>
                    <a:pt x="147712" y="7348"/>
                  </a:lnTo>
                  <a:lnTo>
                    <a:pt x="295425" y="7348"/>
                  </a:lnTo>
                  <a:lnTo>
                    <a:pt x="443137" y="14696"/>
                  </a:lnTo>
                  <a:lnTo>
                    <a:pt x="590850" y="29393"/>
                  </a:lnTo>
                  <a:lnTo>
                    <a:pt x="738562" y="29393"/>
                  </a:lnTo>
                  <a:lnTo>
                    <a:pt x="886275" y="29393"/>
                  </a:lnTo>
                  <a:lnTo>
                    <a:pt x="1033987" y="36742"/>
                  </a:lnTo>
                </a:path>
              </a:pathLst>
            </a:custGeom>
            <a:ln w="35231" cap="flat">
              <a:solidFill>
                <a:srgbClr val="BEBEBE">
                  <a:alpha val="69803"/>
                </a:srgbClr>
              </a:solidFill>
              <a:prstDash val="solid"/>
              <a:round/>
            </a:ln>
          </p:spPr>
          <p:txBody>
            <a:bodyPr/>
            <a:lstStyle/>
            <a:p/>
          </p:txBody>
        </p:sp>
        <p:sp>
          <p:nvSpPr>
            <p:cNvPr id="109" name="pl109"/>
            <p:cNvSpPr/>
            <p:nvPr/>
          </p:nvSpPr>
          <p:spPr>
            <a:xfrm>
              <a:off x="746870" y="3469504"/>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6B6B6B">
                  <a:alpha val="100000"/>
                </a:srgbClr>
              </a:solidFill>
              <a:prstDash val="solid"/>
              <a:round/>
            </a:ln>
          </p:spPr>
          <p:txBody>
            <a:bodyPr/>
            <a:lstStyle/>
            <a:p/>
          </p:txBody>
        </p:sp>
        <p:sp>
          <p:nvSpPr>
            <p:cNvPr id="110" name="pl110"/>
            <p:cNvSpPr/>
            <p:nvPr/>
          </p:nvSpPr>
          <p:spPr>
            <a:xfrm>
              <a:off x="746870" y="3388671"/>
              <a:ext cx="1033987" cy="36742"/>
            </a:xfrm>
            <a:custGeom>
              <a:avLst/>
              <a:pathLst>
                <a:path w="1033987" h="36742">
                  <a:moveTo>
                    <a:pt x="0" y="0"/>
                  </a:moveTo>
                  <a:lnTo>
                    <a:pt x="147712" y="7348"/>
                  </a:lnTo>
                  <a:lnTo>
                    <a:pt x="295425" y="7348"/>
                  </a:lnTo>
                  <a:lnTo>
                    <a:pt x="443137" y="14696"/>
                  </a:lnTo>
                  <a:lnTo>
                    <a:pt x="590850" y="29393"/>
                  </a:lnTo>
                  <a:lnTo>
                    <a:pt x="738562" y="29393"/>
                  </a:lnTo>
                  <a:lnTo>
                    <a:pt x="886275" y="29393"/>
                  </a:lnTo>
                  <a:lnTo>
                    <a:pt x="1033987" y="36742"/>
                  </a:lnTo>
                </a:path>
              </a:pathLst>
            </a:custGeom>
            <a:ln w="40651" cap="flat">
              <a:solidFill>
                <a:srgbClr val="000000">
                  <a:alpha val="100000"/>
                </a:srgbClr>
              </a:solidFill>
              <a:prstDash val="solid"/>
              <a:round/>
            </a:ln>
          </p:spPr>
          <p:txBody>
            <a:bodyPr/>
            <a:lstStyle/>
            <a:p/>
          </p:txBody>
        </p:sp>
        <p:sp>
          <p:nvSpPr>
            <p:cNvPr id="111" name="pl111"/>
            <p:cNvSpPr/>
            <p:nvPr/>
          </p:nvSpPr>
          <p:spPr>
            <a:xfrm>
              <a:off x="746870" y="3388671"/>
              <a:ext cx="1033987" cy="36742"/>
            </a:xfrm>
            <a:custGeom>
              <a:avLst/>
              <a:pathLst>
                <a:path w="1033987" h="36742">
                  <a:moveTo>
                    <a:pt x="0" y="0"/>
                  </a:moveTo>
                  <a:lnTo>
                    <a:pt x="147712" y="7348"/>
                  </a:lnTo>
                  <a:lnTo>
                    <a:pt x="295425" y="7348"/>
                  </a:lnTo>
                  <a:lnTo>
                    <a:pt x="443137" y="14696"/>
                  </a:lnTo>
                  <a:lnTo>
                    <a:pt x="590850" y="29393"/>
                  </a:lnTo>
                  <a:lnTo>
                    <a:pt x="738562" y="29393"/>
                  </a:lnTo>
                  <a:lnTo>
                    <a:pt x="886275" y="29393"/>
                  </a:lnTo>
                  <a:lnTo>
                    <a:pt x="1033987" y="36742"/>
                  </a:lnTo>
                </a:path>
              </a:pathLst>
            </a:custGeom>
            <a:ln w="35231" cap="flat">
              <a:solidFill>
                <a:srgbClr val="F26A21">
                  <a:alpha val="100000"/>
                </a:srgbClr>
              </a:solidFill>
              <a:prstDash val="solid"/>
              <a:round/>
            </a:ln>
          </p:spPr>
          <p:txBody>
            <a:bodyPr/>
            <a:lstStyle/>
            <a:p/>
          </p:txBody>
        </p:sp>
        <p:sp>
          <p:nvSpPr>
            <p:cNvPr id="112" name="pl112"/>
            <p:cNvSpPr/>
            <p:nvPr/>
          </p:nvSpPr>
          <p:spPr>
            <a:xfrm>
              <a:off x="695171" y="3550337"/>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13" name="tx113"/>
            <p:cNvSpPr/>
            <p:nvPr/>
          </p:nvSpPr>
          <p:spPr>
            <a:xfrm>
              <a:off x="686611" y="322564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114" name="tx114"/>
            <p:cNvSpPr/>
            <p:nvPr/>
          </p:nvSpPr>
          <p:spPr>
            <a:xfrm>
              <a:off x="834324" y="32329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115" name="tx115"/>
            <p:cNvSpPr/>
            <p:nvPr/>
          </p:nvSpPr>
          <p:spPr>
            <a:xfrm>
              <a:off x="982036" y="32329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116" name="tx116"/>
            <p:cNvSpPr/>
            <p:nvPr/>
          </p:nvSpPr>
          <p:spPr>
            <a:xfrm>
              <a:off x="1129749" y="324034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117" name="tx117"/>
            <p:cNvSpPr/>
            <p:nvPr/>
          </p:nvSpPr>
          <p:spPr>
            <a:xfrm>
              <a:off x="1277461" y="32550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118" name="tx118"/>
            <p:cNvSpPr/>
            <p:nvPr/>
          </p:nvSpPr>
          <p:spPr>
            <a:xfrm>
              <a:off x="1425174" y="32550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119" name="tx119"/>
            <p:cNvSpPr/>
            <p:nvPr/>
          </p:nvSpPr>
          <p:spPr>
            <a:xfrm>
              <a:off x="1572886" y="32550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120" name="tx120"/>
            <p:cNvSpPr/>
            <p:nvPr/>
          </p:nvSpPr>
          <p:spPr>
            <a:xfrm>
              <a:off x="1720599" y="326238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121" name="rc121"/>
            <p:cNvSpPr/>
            <p:nvPr/>
          </p:nvSpPr>
          <p:spPr>
            <a:xfrm>
              <a:off x="695171" y="3855722"/>
              <a:ext cx="1137386" cy="460747"/>
            </a:xfrm>
            <a:prstGeom prst="rect">
              <a:avLst/>
            </a:prstGeom>
            <a:solidFill>
              <a:srgbClr val="EBEBEB">
                <a:alpha val="100000"/>
              </a:srgbClr>
            </a:solidFill>
          </p:spPr>
          <p:txBody>
            <a:bodyPr/>
            <a:lstStyle/>
            <a:p/>
          </p:txBody>
        </p:sp>
        <p:sp>
          <p:nvSpPr>
            <p:cNvPr id="122" name="pl122"/>
            <p:cNvSpPr/>
            <p:nvPr/>
          </p:nvSpPr>
          <p:spPr>
            <a:xfrm>
              <a:off x="695171" y="420367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23" name="pl123"/>
            <p:cNvSpPr/>
            <p:nvPr/>
          </p:nvSpPr>
          <p:spPr>
            <a:xfrm>
              <a:off x="695171" y="401996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24" name="pl124"/>
            <p:cNvSpPr/>
            <p:nvPr/>
          </p:nvSpPr>
          <p:spPr>
            <a:xfrm>
              <a:off x="695171" y="429552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25" name="pl125"/>
            <p:cNvSpPr/>
            <p:nvPr/>
          </p:nvSpPr>
          <p:spPr>
            <a:xfrm>
              <a:off x="695171" y="4111816"/>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26" name="pl126"/>
            <p:cNvSpPr/>
            <p:nvPr/>
          </p:nvSpPr>
          <p:spPr>
            <a:xfrm>
              <a:off x="695171" y="3928104"/>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27" name="pl127"/>
            <p:cNvSpPr/>
            <p:nvPr/>
          </p:nvSpPr>
          <p:spPr>
            <a:xfrm>
              <a:off x="746870"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8" name="pl128"/>
            <p:cNvSpPr/>
            <p:nvPr/>
          </p:nvSpPr>
          <p:spPr>
            <a:xfrm>
              <a:off x="894583"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9" name="pl129"/>
            <p:cNvSpPr/>
            <p:nvPr/>
          </p:nvSpPr>
          <p:spPr>
            <a:xfrm>
              <a:off x="1042295"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0" name="pl130"/>
            <p:cNvSpPr/>
            <p:nvPr/>
          </p:nvSpPr>
          <p:spPr>
            <a:xfrm>
              <a:off x="1190008"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1" name="pl131"/>
            <p:cNvSpPr/>
            <p:nvPr/>
          </p:nvSpPr>
          <p:spPr>
            <a:xfrm>
              <a:off x="1337720"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2" name="pl132"/>
            <p:cNvSpPr/>
            <p:nvPr/>
          </p:nvSpPr>
          <p:spPr>
            <a:xfrm>
              <a:off x="1485433"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3" name="pl133"/>
            <p:cNvSpPr/>
            <p:nvPr/>
          </p:nvSpPr>
          <p:spPr>
            <a:xfrm>
              <a:off x="1633145"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4" name="pl134"/>
            <p:cNvSpPr/>
            <p:nvPr/>
          </p:nvSpPr>
          <p:spPr>
            <a:xfrm>
              <a:off x="1780858"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5" name="pl135"/>
            <p:cNvSpPr/>
            <p:nvPr/>
          </p:nvSpPr>
          <p:spPr>
            <a:xfrm>
              <a:off x="746870" y="4214694"/>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BEBEBE">
                  <a:alpha val="69803"/>
                </a:srgbClr>
              </a:solidFill>
              <a:prstDash val="solid"/>
              <a:round/>
            </a:ln>
          </p:spPr>
          <p:txBody>
            <a:bodyPr/>
            <a:lstStyle/>
            <a:p/>
          </p:txBody>
        </p:sp>
        <p:sp>
          <p:nvSpPr>
            <p:cNvPr id="136" name="pl136"/>
            <p:cNvSpPr/>
            <p:nvPr/>
          </p:nvSpPr>
          <p:spPr>
            <a:xfrm>
              <a:off x="746870" y="4214694"/>
              <a:ext cx="1033987" cy="29393"/>
            </a:xfrm>
            <a:custGeom>
              <a:avLst/>
              <a:pathLst>
                <a:path w="1033987" h="29393">
                  <a:moveTo>
                    <a:pt x="0" y="29393"/>
                  </a:moveTo>
                  <a:lnTo>
                    <a:pt x="147712" y="29393"/>
                  </a:lnTo>
                  <a:lnTo>
                    <a:pt x="295425" y="29393"/>
                  </a:lnTo>
                  <a:lnTo>
                    <a:pt x="443137" y="29393"/>
                  </a:lnTo>
                  <a:lnTo>
                    <a:pt x="590850" y="7348"/>
                  </a:lnTo>
                  <a:lnTo>
                    <a:pt x="738562" y="0"/>
                  </a:lnTo>
                  <a:lnTo>
                    <a:pt x="886275" y="14696"/>
                  </a:lnTo>
                  <a:lnTo>
                    <a:pt x="1033987" y="29393"/>
                  </a:lnTo>
                </a:path>
              </a:pathLst>
            </a:custGeom>
            <a:ln w="40651" cap="flat">
              <a:solidFill>
                <a:srgbClr val="BEBEBE">
                  <a:alpha val="69803"/>
                </a:srgbClr>
              </a:solidFill>
              <a:prstDash val="solid"/>
              <a:round/>
            </a:ln>
          </p:spPr>
          <p:txBody>
            <a:bodyPr/>
            <a:lstStyle/>
            <a:p/>
          </p:txBody>
        </p:sp>
        <p:sp>
          <p:nvSpPr>
            <p:cNvPr id="137" name="pl137"/>
            <p:cNvSpPr/>
            <p:nvPr/>
          </p:nvSpPr>
          <p:spPr>
            <a:xfrm>
              <a:off x="746870" y="4214694"/>
              <a:ext cx="1033987" cy="29393"/>
            </a:xfrm>
            <a:custGeom>
              <a:avLst/>
              <a:pathLst>
                <a:path w="1033987" h="29393">
                  <a:moveTo>
                    <a:pt x="0" y="29393"/>
                  </a:moveTo>
                  <a:lnTo>
                    <a:pt x="147712" y="29393"/>
                  </a:lnTo>
                  <a:lnTo>
                    <a:pt x="295425" y="29393"/>
                  </a:lnTo>
                  <a:lnTo>
                    <a:pt x="443137" y="29393"/>
                  </a:lnTo>
                  <a:lnTo>
                    <a:pt x="590850" y="7348"/>
                  </a:lnTo>
                  <a:lnTo>
                    <a:pt x="738562" y="0"/>
                  </a:lnTo>
                  <a:lnTo>
                    <a:pt x="886275" y="14696"/>
                  </a:lnTo>
                  <a:lnTo>
                    <a:pt x="1033987" y="29393"/>
                  </a:lnTo>
                </a:path>
              </a:pathLst>
            </a:custGeom>
            <a:ln w="35231" cap="flat">
              <a:solidFill>
                <a:srgbClr val="BEBEBE">
                  <a:alpha val="69803"/>
                </a:srgbClr>
              </a:solidFill>
              <a:prstDash val="solid"/>
              <a:round/>
            </a:ln>
          </p:spPr>
          <p:txBody>
            <a:bodyPr/>
            <a:lstStyle/>
            <a:p/>
          </p:txBody>
        </p:sp>
        <p:sp>
          <p:nvSpPr>
            <p:cNvPr id="138" name="pl138"/>
            <p:cNvSpPr/>
            <p:nvPr/>
          </p:nvSpPr>
          <p:spPr>
            <a:xfrm>
              <a:off x="746870" y="4214694"/>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6B6B6B">
                  <a:alpha val="100000"/>
                </a:srgbClr>
              </a:solidFill>
              <a:prstDash val="solid"/>
              <a:round/>
            </a:ln>
          </p:spPr>
          <p:txBody>
            <a:bodyPr/>
            <a:lstStyle/>
            <a:p/>
          </p:txBody>
        </p:sp>
        <p:sp>
          <p:nvSpPr>
            <p:cNvPr id="139" name="pl139"/>
            <p:cNvSpPr/>
            <p:nvPr/>
          </p:nvSpPr>
          <p:spPr>
            <a:xfrm>
              <a:off x="746870" y="4214694"/>
              <a:ext cx="1033987" cy="29393"/>
            </a:xfrm>
            <a:custGeom>
              <a:avLst/>
              <a:pathLst>
                <a:path w="1033987" h="29393">
                  <a:moveTo>
                    <a:pt x="0" y="29393"/>
                  </a:moveTo>
                  <a:lnTo>
                    <a:pt x="147712" y="29393"/>
                  </a:lnTo>
                  <a:lnTo>
                    <a:pt x="295425" y="29393"/>
                  </a:lnTo>
                  <a:lnTo>
                    <a:pt x="443137" y="29393"/>
                  </a:lnTo>
                  <a:lnTo>
                    <a:pt x="590850" y="7348"/>
                  </a:lnTo>
                  <a:lnTo>
                    <a:pt x="738562" y="0"/>
                  </a:lnTo>
                  <a:lnTo>
                    <a:pt x="886275" y="14696"/>
                  </a:lnTo>
                  <a:lnTo>
                    <a:pt x="1033987" y="29393"/>
                  </a:lnTo>
                </a:path>
              </a:pathLst>
            </a:custGeom>
            <a:ln w="40651" cap="flat">
              <a:solidFill>
                <a:srgbClr val="000000">
                  <a:alpha val="100000"/>
                </a:srgbClr>
              </a:solidFill>
              <a:prstDash val="solid"/>
              <a:round/>
            </a:ln>
          </p:spPr>
          <p:txBody>
            <a:bodyPr/>
            <a:lstStyle/>
            <a:p/>
          </p:txBody>
        </p:sp>
        <p:sp>
          <p:nvSpPr>
            <p:cNvPr id="140" name="pl140"/>
            <p:cNvSpPr/>
            <p:nvPr/>
          </p:nvSpPr>
          <p:spPr>
            <a:xfrm>
              <a:off x="746870" y="4214694"/>
              <a:ext cx="1033987" cy="29393"/>
            </a:xfrm>
            <a:custGeom>
              <a:avLst/>
              <a:pathLst>
                <a:path w="1033987" h="29393">
                  <a:moveTo>
                    <a:pt x="0" y="29393"/>
                  </a:moveTo>
                  <a:lnTo>
                    <a:pt x="147712" y="29393"/>
                  </a:lnTo>
                  <a:lnTo>
                    <a:pt x="295425" y="29393"/>
                  </a:lnTo>
                  <a:lnTo>
                    <a:pt x="443137" y="29393"/>
                  </a:lnTo>
                  <a:lnTo>
                    <a:pt x="590850" y="7348"/>
                  </a:lnTo>
                  <a:lnTo>
                    <a:pt x="738562" y="0"/>
                  </a:lnTo>
                  <a:lnTo>
                    <a:pt x="886275" y="14696"/>
                  </a:lnTo>
                  <a:lnTo>
                    <a:pt x="1033987" y="29393"/>
                  </a:lnTo>
                </a:path>
              </a:pathLst>
            </a:custGeom>
            <a:ln w="35231" cap="flat">
              <a:solidFill>
                <a:srgbClr val="F26A21">
                  <a:alpha val="100000"/>
                </a:srgbClr>
              </a:solidFill>
              <a:prstDash val="solid"/>
              <a:round/>
            </a:ln>
          </p:spPr>
          <p:txBody>
            <a:bodyPr/>
            <a:lstStyle/>
            <a:p/>
          </p:txBody>
        </p:sp>
        <p:sp>
          <p:nvSpPr>
            <p:cNvPr id="141" name="pl141"/>
            <p:cNvSpPr/>
            <p:nvPr/>
          </p:nvSpPr>
          <p:spPr>
            <a:xfrm>
              <a:off x="695171" y="4295527"/>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42" name="tx142"/>
            <p:cNvSpPr/>
            <p:nvPr/>
          </p:nvSpPr>
          <p:spPr>
            <a:xfrm>
              <a:off x="716741" y="40810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43" name="tx143"/>
            <p:cNvSpPr/>
            <p:nvPr/>
          </p:nvSpPr>
          <p:spPr>
            <a:xfrm>
              <a:off x="864453" y="40810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44" name="tx144"/>
            <p:cNvSpPr/>
            <p:nvPr/>
          </p:nvSpPr>
          <p:spPr>
            <a:xfrm>
              <a:off x="1012166" y="40810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45" name="tx145"/>
            <p:cNvSpPr/>
            <p:nvPr/>
          </p:nvSpPr>
          <p:spPr>
            <a:xfrm>
              <a:off x="1159878" y="40810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46" name="tx146"/>
            <p:cNvSpPr/>
            <p:nvPr/>
          </p:nvSpPr>
          <p:spPr>
            <a:xfrm>
              <a:off x="1277461" y="40590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47" name="tx147"/>
            <p:cNvSpPr/>
            <p:nvPr/>
          </p:nvSpPr>
          <p:spPr>
            <a:xfrm>
              <a:off x="1429197" y="4051666"/>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48" name="tx148"/>
            <p:cNvSpPr/>
            <p:nvPr/>
          </p:nvSpPr>
          <p:spPr>
            <a:xfrm>
              <a:off x="1603016" y="40663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49" name="tx149"/>
            <p:cNvSpPr/>
            <p:nvPr/>
          </p:nvSpPr>
          <p:spPr>
            <a:xfrm>
              <a:off x="1750728" y="40810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50" name="rc150"/>
            <p:cNvSpPr/>
            <p:nvPr/>
          </p:nvSpPr>
          <p:spPr>
            <a:xfrm>
              <a:off x="695171" y="4600912"/>
              <a:ext cx="1137386" cy="460747"/>
            </a:xfrm>
            <a:prstGeom prst="rect">
              <a:avLst/>
            </a:prstGeom>
            <a:solidFill>
              <a:srgbClr val="EBEBEB">
                <a:alpha val="100000"/>
              </a:srgbClr>
            </a:solidFill>
          </p:spPr>
          <p:txBody>
            <a:bodyPr/>
            <a:lstStyle/>
            <a:p/>
          </p:txBody>
        </p:sp>
        <p:sp>
          <p:nvSpPr>
            <p:cNvPr id="151" name="pl151"/>
            <p:cNvSpPr/>
            <p:nvPr/>
          </p:nvSpPr>
          <p:spPr>
            <a:xfrm>
              <a:off x="695171" y="494886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52" name="pl152"/>
            <p:cNvSpPr/>
            <p:nvPr/>
          </p:nvSpPr>
          <p:spPr>
            <a:xfrm>
              <a:off x="695171" y="476515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53" name="pl153"/>
            <p:cNvSpPr/>
            <p:nvPr/>
          </p:nvSpPr>
          <p:spPr>
            <a:xfrm>
              <a:off x="695171" y="504071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54" name="pl154"/>
            <p:cNvSpPr/>
            <p:nvPr/>
          </p:nvSpPr>
          <p:spPr>
            <a:xfrm>
              <a:off x="695171" y="485700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55" name="pl155"/>
            <p:cNvSpPr/>
            <p:nvPr/>
          </p:nvSpPr>
          <p:spPr>
            <a:xfrm>
              <a:off x="695171" y="4673294"/>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56" name="pl156"/>
            <p:cNvSpPr/>
            <p:nvPr/>
          </p:nvSpPr>
          <p:spPr>
            <a:xfrm>
              <a:off x="746870"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57" name="pl157"/>
            <p:cNvSpPr/>
            <p:nvPr/>
          </p:nvSpPr>
          <p:spPr>
            <a:xfrm>
              <a:off x="894583"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58" name="pl158"/>
            <p:cNvSpPr/>
            <p:nvPr/>
          </p:nvSpPr>
          <p:spPr>
            <a:xfrm>
              <a:off x="1042295"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59" name="pl159"/>
            <p:cNvSpPr/>
            <p:nvPr/>
          </p:nvSpPr>
          <p:spPr>
            <a:xfrm>
              <a:off x="1190008"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60" name="pl160"/>
            <p:cNvSpPr/>
            <p:nvPr/>
          </p:nvSpPr>
          <p:spPr>
            <a:xfrm>
              <a:off x="1337720"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61" name="pl161"/>
            <p:cNvSpPr/>
            <p:nvPr/>
          </p:nvSpPr>
          <p:spPr>
            <a:xfrm>
              <a:off x="1485433"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62" name="pl162"/>
            <p:cNvSpPr/>
            <p:nvPr/>
          </p:nvSpPr>
          <p:spPr>
            <a:xfrm>
              <a:off x="1633145"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63" name="pl163"/>
            <p:cNvSpPr/>
            <p:nvPr/>
          </p:nvSpPr>
          <p:spPr>
            <a:xfrm>
              <a:off x="1780858"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64" name="pl164"/>
            <p:cNvSpPr/>
            <p:nvPr/>
          </p:nvSpPr>
          <p:spPr>
            <a:xfrm>
              <a:off x="746870" y="4959884"/>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BEBEBE">
                  <a:alpha val="69803"/>
                </a:srgbClr>
              </a:solidFill>
              <a:prstDash val="solid"/>
              <a:round/>
            </a:ln>
          </p:spPr>
          <p:txBody>
            <a:bodyPr/>
            <a:lstStyle/>
            <a:p/>
          </p:txBody>
        </p:sp>
        <p:sp>
          <p:nvSpPr>
            <p:cNvPr id="165" name="pl165"/>
            <p:cNvSpPr/>
            <p:nvPr/>
          </p:nvSpPr>
          <p:spPr>
            <a:xfrm>
              <a:off x="746870" y="4996626"/>
              <a:ext cx="1033987" cy="44090"/>
            </a:xfrm>
            <a:custGeom>
              <a:avLst/>
              <a:pathLst>
                <a:path w="1033987" h="44090">
                  <a:moveTo>
                    <a:pt x="0" y="36742"/>
                  </a:moveTo>
                  <a:lnTo>
                    <a:pt x="147712" y="36742"/>
                  </a:lnTo>
                  <a:lnTo>
                    <a:pt x="295425" y="22045"/>
                  </a:lnTo>
                  <a:lnTo>
                    <a:pt x="443137" y="0"/>
                  </a:lnTo>
                  <a:lnTo>
                    <a:pt x="590850" y="44090"/>
                  </a:lnTo>
                  <a:lnTo>
                    <a:pt x="738562" y="44090"/>
                  </a:lnTo>
                  <a:lnTo>
                    <a:pt x="886275" y="36742"/>
                  </a:lnTo>
                  <a:lnTo>
                    <a:pt x="1033987" y="22045"/>
                  </a:lnTo>
                </a:path>
              </a:pathLst>
            </a:custGeom>
            <a:ln w="40651" cap="flat">
              <a:solidFill>
                <a:srgbClr val="BEBEBE">
                  <a:alpha val="69803"/>
                </a:srgbClr>
              </a:solidFill>
              <a:prstDash val="solid"/>
              <a:round/>
            </a:ln>
          </p:spPr>
          <p:txBody>
            <a:bodyPr/>
            <a:lstStyle/>
            <a:p/>
          </p:txBody>
        </p:sp>
        <p:sp>
          <p:nvSpPr>
            <p:cNvPr id="166" name="pl166"/>
            <p:cNvSpPr/>
            <p:nvPr/>
          </p:nvSpPr>
          <p:spPr>
            <a:xfrm>
              <a:off x="746870" y="4996626"/>
              <a:ext cx="1033987" cy="44090"/>
            </a:xfrm>
            <a:custGeom>
              <a:avLst/>
              <a:pathLst>
                <a:path w="1033987" h="44090">
                  <a:moveTo>
                    <a:pt x="0" y="36742"/>
                  </a:moveTo>
                  <a:lnTo>
                    <a:pt x="147712" y="36742"/>
                  </a:lnTo>
                  <a:lnTo>
                    <a:pt x="295425" y="22045"/>
                  </a:lnTo>
                  <a:lnTo>
                    <a:pt x="443137" y="0"/>
                  </a:lnTo>
                  <a:lnTo>
                    <a:pt x="590850" y="44090"/>
                  </a:lnTo>
                  <a:lnTo>
                    <a:pt x="738562" y="44090"/>
                  </a:lnTo>
                  <a:lnTo>
                    <a:pt x="886275" y="36742"/>
                  </a:lnTo>
                  <a:lnTo>
                    <a:pt x="1033987" y="22045"/>
                  </a:lnTo>
                </a:path>
              </a:pathLst>
            </a:custGeom>
            <a:ln w="35231" cap="flat">
              <a:solidFill>
                <a:srgbClr val="BEBEBE">
                  <a:alpha val="69803"/>
                </a:srgbClr>
              </a:solidFill>
              <a:prstDash val="solid"/>
              <a:round/>
            </a:ln>
          </p:spPr>
          <p:txBody>
            <a:bodyPr/>
            <a:lstStyle/>
            <a:p/>
          </p:txBody>
        </p:sp>
        <p:sp>
          <p:nvSpPr>
            <p:cNvPr id="167" name="pl167"/>
            <p:cNvSpPr/>
            <p:nvPr/>
          </p:nvSpPr>
          <p:spPr>
            <a:xfrm>
              <a:off x="746870" y="4959884"/>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6B6B6B">
                  <a:alpha val="100000"/>
                </a:srgbClr>
              </a:solidFill>
              <a:prstDash val="solid"/>
              <a:round/>
            </a:ln>
          </p:spPr>
          <p:txBody>
            <a:bodyPr/>
            <a:lstStyle/>
            <a:p/>
          </p:txBody>
        </p:sp>
        <p:sp>
          <p:nvSpPr>
            <p:cNvPr id="168" name="pl168"/>
            <p:cNvSpPr/>
            <p:nvPr/>
          </p:nvSpPr>
          <p:spPr>
            <a:xfrm>
              <a:off x="746870" y="4996626"/>
              <a:ext cx="1033987" cy="44090"/>
            </a:xfrm>
            <a:custGeom>
              <a:avLst/>
              <a:pathLst>
                <a:path w="1033987" h="44090">
                  <a:moveTo>
                    <a:pt x="0" y="36742"/>
                  </a:moveTo>
                  <a:lnTo>
                    <a:pt x="147712" y="36742"/>
                  </a:lnTo>
                  <a:lnTo>
                    <a:pt x="295425" y="22045"/>
                  </a:lnTo>
                  <a:lnTo>
                    <a:pt x="443137" y="0"/>
                  </a:lnTo>
                  <a:lnTo>
                    <a:pt x="590850" y="44090"/>
                  </a:lnTo>
                  <a:lnTo>
                    <a:pt x="738562" y="44090"/>
                  </a:lnTo>
                  <a:lnTo>
                    <a:pt x="886275" y="36742"/>
                  </a:lnTo>
                  <a:lnTo>
                    <a:pt x="1033987" y="22045"/>
                  </a:lnTo>
                </a:path>
              </a:pathLst>
            </a:custGeom>
            <a:ln w="40651" cap="flat">
              <a:solidFill>
                <a:srgbClr val="000000">
                  <a:alpha val="100000"/>
                </a:srgbClr>
              </a:solidFill>
              <a:prstDash val="solid"/>
              <a:round/>
            </a:ln>
          </p:spPr>
          <p:txBody>
            <a:bodyPr/>
            <a:lstStyle/>
            <a:p/>
          </p:txBody>
        </p:sp>
        <p:sp>
          <p:nvSpPr>
            <p:cNvPr id="169" name="pl169"/>
            <p:cNvSpPr/>
            <p:nvPr/>
          </p:nvSpPr>
          <p:spPr>
            <a:xfrm>
              <a:off x="746870" y="4996626"/>
              <a:ext cx="1033987" cy="44090"/>
            </a:xfrm>
            <a:custGeom>
              <a:avLst/>
              <a:pathLst>
                <a:path w="1033987" h="44090">
                  <a:moveTo>
                    <a:pt x="0" y="36742"/>
                  </a:moveTo>
                  <a:lnTo>
                    <a:pt x="147712" y="36742"/>
                  </a:lnTo>
                  <a:lnTo>
                    <a:pt x="295425" y="22045"/>
                  </a:lnTo>
                  <a:lnTo>
                    <a:pt x="443137" y="0"/>
                  </a:lnTo>
                  <a:lnTo>
                    <a:pt x="590850" y="44090"/>
                  </a:lnTo>
                  <a:lnTo>
                    <a:pt x="738562" y="44090"/>
                  </a:lnTo>
                  <a:lnTo>
                    <a:pt x="886275" y="36742"/>
                  </a:lnTo>
                  <a:lnTo>
                    <a:pt x="1033987" y="22045"/>
                  </a:lnTo>
                </a:path>
              </a:pathLst>
            </a:custGeom>
            <a:ln w="35231" cap="flat">
              <a:solidFill>
                <a:srgbClr val="F26A21">
                  <a:alpha val="100000"/>
                </a:srgbClr>
              </a:solidFill>
              <a:prstDash val="solid"/>
              <a:round/>
            </a:ln>
          </p:spPr>
          <p:txBody>
            <a:bodyPr/>
            <a:lstStyle/>
            <a:p/>
          </p:txBody>
        </p:sp>
        <p:sp>
          <p:nvSpPr>
            <p:cNvPr id="170" name="pl170"/>
            <p:cNvSpPr/>
            <p:nvPr/>
          </p:nvSpPr>
          <p:spPr>
            <a:xfrm>
              <a:off x="695171" y="5040717"/>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71" name="tx171"/>
            <p:cNvSpPr/>
            <p:nvPr/>
          </p:nvSpPr>
          <p:spPr>
            <a:xfrm>
              <a:off x="716741" y="48703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72" name="tx172"/>
            <p:cNvSpPr/>
            <p:nvPr/>
          </p:nvSpPr>
          <p:spPr>
            <a:xfrm>
              <a:off x="864453" y="48703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73" name="tx173"/>
            <p:cNvSpPr/>
            <p:nvPr/>
          </p:nvSpPr>
          <p:spPr>
            <a:xfrm>
              <a:off x="1012166" y="48556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74" name="tx174"/>
            <p:cNvSpPr/>
            <p:nvPr/>
          </p:nvSpPr>
          <p:spPr>
            <a:xfrm>
              <a:off x="1159878" y="483359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75" name="tx175"/>
            <p:cNvSpPr/>
            <p:nvPr/>
          </p:nvSpPr>
          <p:spPr>
            <a:xfrm>
              <a:off x="1307591" y="48776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6" name="tx176"/>
            <p:cNvSpPr/>
            <p:nvPr/>
          </p:nvSpPr>
          <p:spPr>
            <a:xfrm>
              <a:off x="1455303" y="48776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7" name="tx177"/>
            <p:cNvSpPr/>
            <p:nvPr/>
          </p:nvSpPr>
          <p:spPr>
            <a:xfrm>
              <a:off x="1603016" y="48703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78" name="tx178"/>
            <p:cNvSpPr/>
            <p:nvPr/>
          </p:nvSpPr>
          <p:spPr>
            <a:xfrm>
              <a:off x="1750728" y="48556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79" name="rc179"/>
            <p:cNvSpPr/>
            <p:nvPr/>
          </p:nvSpPr>
          <p:spPr>
            <a:xfrm>
              <a:off x="695171" y="5346101"/>
              <a:ext cx="1137386" cy="460747"/>
            </a:xfrm>
            <a:prstGeom prst="rect">
              <a:avLst/>
            </a:prstGeom>
            <a:solidFill>
              <a:srgbClr val="EBEBEB">
                <a:alpha val="100000"/>
              </a:srgbClr>
            </a:solidFill>
          </p:spPr>
          <p:txBody>
            <a:bodyPr/>
            <a:lstStyle/>
            <a:p/>
          </p:txBody>
        </p:sp>
        <p:sp>
          <p:nvSpPr>
            <p:cNvPr id="180" name="pl180"/>
            <p:cNvSpPr/>
            <p:nvPr/>
          </p:nvSpPr>
          <p:spPr>
            <a:xfrm>
              <a:off x="695171" y="569405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81" name="pl181"/>
            <p:cNvSpPr/>
            <p:nvPr/>
          </p:nvSpPr>
          <p:spPr>
            <a:xfrm>
              <a:off x="695171" y="5510339"/>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82" name="pl182"/>
            <p:cNvSpPr/>
            <p:nvPr/>
          </p:nvSpPr>
          <p:spPr>
            <a:xfrm>
              <a:off x="695171" y="5785906"/>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83" name="pl183"/>
            <p:cNvSpPr/>
            <p:nvPr/>
          </p:nvSpPr>
          <p:spPr>
            <a:xfrm>
              <a:off x="695171" y="560219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84" name="pl184"/>
            <p:cNvSpPr/>
            <p:nvPr/>
          </p:nvSpPr>
          <p:spPr>
            <a:xfrm>
              <a:off x="695171" y="5418484"/>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85" name="pl185"/>
            <p:cNvSpPr/>
            <p:nvPr/>
          </p:nvSpPr>
          <p:spPr>
            <a:xfrm>
              <a:off x="746870"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86" name="pl186"/>
            <p:cNvSpPr/>
            <p:nvPr/>
          </p:nvSpPr>
          <p:spPr>
            <a:xfrm>
              <a:off x="894583"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87" name="pl187"/>
            <p:cNvSpPr/>
            <p:nvPr/>
          </p:nvSpPr>
          <p:spPr>
            <a:xfrm>
              <a:off x="1042295"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88" name="pl188"/>
            <p:cNvSpPr/>
            <p:nvPr/>
          </p:nvSpPr>
          <p:spPr>
            <a:xfrm>
              <a:off x="1190008"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89" name="pl189"/>
            <p:cNvSpPr/>
            <p:nvPr/>
          </p:nvSpPr>
          <p:spPr>
            <a:xfrm>
              <a:off x="1337720"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90" name="pl190"/>
            <p:cNvSpPr/>
            <p:nvPr/>
          </p:nvSpPr>
          <p:spPr>
            <a:xfrm>
              <a:off x="1485433"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91" name="pl191"/>
            <p:cNvSpPr/>
            <p:nvPr/>
          </p:nvSpPr>
          <p:spPr>
            <a:xfrm>
              <a:off x="1633145"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92" name="pl192"/>
            <p:cNvSpPr/>
            <p:nvPr/>
          </p:nvSpPr>
          <p:spPr>
            <a:xfrm>
              <a:off x="1780858"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93" name="pl193"/>
            <p:cNvSpPr/>
            <p:nvPr/>
          </p:nvSpPr>
          <p:spPr>
            <a:xfrm>
              <a:off x="746870" y="5705073"/>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BEBEBE">
                  <a:alpha val="69803"/>
                </a:srgbClr>
              </a:solidFill>
              <a:prstDash val="solid"/>
              <a:round/>
            </a:ln>
          </p:spPr>
          <p:txBody>
            <a:bodyPr/>
            <a:lstStyle/>
            <a:p/>
          </p:txBody>
        </p:sp>
        <p:sp>
          <p:nvSpPr>
            <p:cNvPr id="194" name="pl194"/>
            <p:cNvSpPr/>
            <p:nvPr/>
          </p:nvSpPr>
          <p:spPr>
            <a:xfrm>
              <a:off x="746870" y="5749164"/>
              <a:ext cx="1033987" cy="22045"/>
            </a:xfrm>
            <a:custGeom>
              <a:avLst/>
              <a:pathLst>
                <a:path w="1033987" h="22045">
                  <a:moveTo>
                    <a:pt x="0" y="22045"/>
                  </a:moveTo>
                  <a:lnTo>
                    <a:pt x="147712" y="7348"/>
                  </a:lnTo>
                  <a:lnTo>
                    <a:pt x="295425" y="7348"/>
                  </a:lnTo>
                  <a:lnTo>
                    <a:pt x="443137" y="7348"/>
                  </a:lnTo>
                  <a:lnTo>
                    <a:pt x="590850" y="7348"/>
                  </a:lnTo>
                  <a:lnTo>
                    <a:pt x="738562" y="0"/>
                  </a:lnTo>
                  <a:lnTo>
                    <a:pt x="886275" y="0"/>
                  </a:lnTo>
                  <a:lnTo>
                    <a:pt x="1033987" y="0"/>
                  </a:lnTo>
                </a:path>
              </a:pathLst>
            </a:custGeom>
            <a:ln w="40651" cap="flat">
              <a:solidFill>
                <a:srgbClr val="BEBEBE">
                  <a:alpha val="69803"/>
                </a:srgbClr>
              </a:solidFill>
              <a:prstDash val="solid"/>
              <a:round/>
            </a:ln>
          </p:spPr>
          <p:txBody>
            <a:bodyPr/>
            <a:lstStyle/>
            <a:p/>
          </p:txBody>
        </p:sp>
        <p:sp>
          <p:nvSpPr>
            <p:cNvPr id="195" name="pl195"/>
            <p:cNvSpPr/>
            <p:nvPr/>
          </p:nvSpPr>
          <p:spPr>
            <a:xfrm>
              <a:off x="746870" y="5749164"/>
              <a:ext cx="1033987" cy="22045"/>
            </a:xfrm>
            <a:custGeom>
              <a:avLst/>
              <a:pathLst>
                <a:path w="1033987" h="22045">
                  <a:moveTo>
                    <a:pt x="0" y="22045"/>
                  </a:moveTo>
                  <a:lnTo>
                    <a:pt x="147712" y="7348"/>
                  </a:lnTo>
                  <a:lnTo>
                    <a:pt x="295425" y="7348"/>
                  </a:lnTo>
                  <a:lnTo>
                    <a:pt x="443137" y="7348"/>
                  </a:lnTo>
                  <a:lnTo>
                    <a:pt x="590850" y="7348"/>
                  </a:lnTo>
                  <a:lnTo>
                    <a:pt x="738562" y="0"/>
                  </a:lnTo>
                  <a:lnTo>
                    <a:pt x="886275" y="0"/>
                  </a:lnTo>
                  <a:lnTo>
                    <a:pt x="1033987" y="0"/>
                  </a:lnTo>
                </a:path>
              </a:pathLst>
            </a:custGeom>
            <a:ln w="35231" cap="flat">
              <a:solidFill>
                <a:srgbClr val="BEBEBE">
                  <a:alpha val="69803"/>
                </a:srgbClr>
              </a:solidFill>
              <a:prstDash val="solid"/>
              <a:round/>
            </a:ln>
          </p:spPr>
          <p:txBody>
            <a:bodyPr/>
            <a:lstStyle/>
            <a:p/>
          </p:txBody>
        </p:sp>
        <p:sp>
          <p:nvSpPr>
            <p:cNvPr id="196" name="pl196"/>
            <p:cNvSpPr/>
            <p:nvPr/>
          </p:nvSpPr>
          <p:spPr>
            <a:xfrm>
              <a:off x="746870" y="5705073"/>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6B6B6B">
                  <a:alpha val="100000"/>
                </a:srgbClr>
              </a:solidFill>
              <a:prstDash val="solid"/>
              <a:round/>
            </a:ln>
          </p:spPr>
          <p:txBody>
            <a:bodyPr/>
            <a:lstStyle/>
            <a:p/>
          </p:txBody>
        </p:sp>
        <p:sp>
          <p:nvSpPr>
            <p:cNvPr id="197" name="pl197"/>
            <p:cNvSpPr/>
            <p:nvPr/>
          </p:nvSpPr>
          <p:spPr>
            <a:xfrm>
              <a:off x="746870" y="5749164"/>
              <a:ext cx="1033987" cy="22045"/>
            </a:xfrm>
            <a:custGeom>
              <a:avLst/>
              <a:pathLst>
                <a:path w="1033987" h="22045">
                  <a:moveTo>
                    <a:pt x="0" y="22045"/>
                  </a:moveTo>
                  <a:lnTo>
                    <a:pt x="147712" y="7348"/>
                  </a:lnTo>
                  <a:lnTo>
                    <a:pt x="295425" y="7348"/>
                  </a:lnTo>
                  <a:lnTo>
                    <a:pt x="443137" y="7348"/>
                  </a:lnTo>
                  <a:lnTo>
                    <a:pt x="590850" y="7348"/>
                  </a:lnTo>
                  <a:lnTo>
                    <a:pt x="738562" y="0"/>
                  </a:lnTo>
                  <a:lnTo>
                    <a:pt x="886275" y="0"/>
                  </a:lnTo>
                  <a:lnTo>
                    <a:pt x="1033987" y="0"/>
                  </a:lnTo>
                </a:path>
              </a:pathLst>
            </a:custGeom>
            <a:ln w="40651" cap="flat">
              <a:solidFill>
                <a:srgbClr val="000000">
                  <a:alpha val="100000"/>
                </a:srgbClr>
              </a:solidFill>
              <a:prstDash val="solid"/>
              <a:round/>
            </a:ln>
          </p:spPr>
          <p:txBody>
            <a:bodyPr/>
            <a:lstStyle/>
            <a:p/>
          </p:txBody>
        </p:sp>
        <p:sp>
          <p:nvSpPr>
            <p:cNvPr id="198" name="pl198"/>
            <p:cNvSpPr/>
            <p:nvPr/>
          </p:nvSpPr>
          <p:spPr>
            <a:xfrm>
              <a:off x="746870" y="5749164"/>
              <a:ext cx="1033987" cy="22045"/>
            </a:xfrm>
            <a:custGeom>
              <a:avLst/>
              <a:pathLst>
                <a:path w="1033987" h="22045">
                  <a:moveTo>
                    <a:pt x="0" y="22045"/>
                  </a:moveTo>
                  <a:lnTo>
                    <a:pt x="147712" y="7348"/>
                  </a:lnTo>
                  <a:lnTo>
                    <a:pt x="295425" y="7348"/>
                  </a:lnTo>
                  <a:lnTo>
                    <a:pt x="443137" y="7348"/>
                  </a:lnTo>
                  <a:lnTo>
                    <a:pt x="590850" y="7348"/>
                  </a:lnTo>
                  <a:lnTo>
                    <a:pt x="738562" y="0"/>
                  </a:lnTo>
                  <a:lnTo>
                    <a:pt x="886275" y="0"/>
                  </a:lnTo>
                  <a:lnTo>
                    <a:pt x="1033987" y="0"/>
                  </a:lnTo>
                </a:path>
              </a:pathLst>
            </a:custGeom>
            <a:ln w="35231" cap="flat">
              <a:solidFill>
                <a:srgbClr val="F26A21">
                  <a:alpha val="100000"/>
                </a:srgbClr>
              </a:solidFill>
              <a:prstDash val="solid"/>
              <a:round/>
            </a:ln>
          </p:spPr>
          <p:txBody>
            <a:bodyPr/>
            <a:lstStyle/>
            <a:p/>
          </p:txBody>
        </p:sp>
        <p:sp>
          <p:nvSpPr>
            <p:cNvPr id="199" name="pl199"/>
            <p:cNvSpPr/>
            <p:nvPr/>
          </p:nvSpPr>
          <p:spPr>
            <a:xfrm>
              <a:off x="695171" y="5785906"/>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200" name="tx200"/>
            <p:cNvSpPr/>
            <p:nvPr/>
          </p:nvSpPr>
          <p:spPr>
            <a:xfrm>
              <a:off x="716741" y="56081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01" name="tx201"/>
            <p:cNvSpPr/>
            <p:nvPr/>
          </p:nvSpPr>
          <p:spPr>
            <a:xfrm>
              <a:off x="864453" y="559348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02" name="tx202"/>
            <p:cNvSpPr/>
            <p:nvPr/>
          </p:nvSpPr>
          <p:spPr>
            <a:xfrm>
              <a:off x="1012166" y="559348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03" name="tx203"/>
            <p:cNvSpPr/>
            <p:nvPr/>
          </p:nvSpPr>
          <p:spPr>
            <a:xfrm>
              <a:off x="1159878" y="559348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04" name="tx204"/>
            <p:cNvSpPr/>
            <p:nvPr/>
          </p:nvSpPr>
          <p:spPr>
            <a:xfrm>
              <a:off x="1307591" y="559348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05" name="tx205"/>
            <p:cNvSpPr/>
            <p:nvPr/>
          </p:nvSpPr>
          <p:spPr>
            <a:xfrm>
              <a:off x="1455303" y="55861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06" name="tx206"/>
            <p:cNvSpPr/>
            <p:nvPr/>
          </p:nvSpPr>
          <p:spPr>
            <a:xfrm>
              <a:off x="1603016" y="55861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07" name="tx207"/>
            <p:cNvSpPr/>
            <p:nvPr/>
          </p:nvSpPr>
          <p:spPr>
            <a:xfrm>
              <a:off x="1750728" y="55861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08" name="rc208"/>
            <p:cNvSpPr/>
            <p:nvPr/>
          </p:nvSpPr>
          <p:spPr>
            <a:xfrm>
              <a:off x="1902146" y="874964"/>
              <a:ext cx="1137386" cy="460747"/>
            </a:xfrm>
            <a:prstGeom prst="rect">
              <a:avLst/>
            </a:prstGeom>
            <a:solidFill>
              <a:srgbClr val="EBEBEB">
                <a:alpha val="100000"/>
              </a:srgbClr>
            </a:solidFill>
          </p:spPr>
          <p:txBody>
            <a:bodyPr/>
            <a:lstStyle/>
            <a:p/>
          </p:txBody>
        </p:sp>
        <p:sp>
          <p:nvSpPr>
            <p:cNvPr id="209" name="pl209"/>
            <p:cNvSpPr/>
            <p:nvPr/>
          </p:nvSpPr>
          <p:spPr>
            <a:xfrm>
              <a:off x="1902146" y="122291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210" name="pl210"/>
            <p:cNvSpPr/>
            <p:nvPr/>
          </p:nvSpPr>
          <p:spPr>
            <a:xfrm>
              <a:off x="1902146" y="1039202"/>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211" name="pl211"/>
            <p:cNvSpPr/>
            <p:nvPr/>
          </p:nvSpPr>
          <p:spPr>
            <a:xfrm>
              <a:off x="1902146" y="1314769"/>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212" name="pl212"/>
            <p:cNvSpPr/>
            <p:nvPr/>
          </p:nvSpPr>
          <p:spPr>
            <a:xfrm>
              <a:off x="1902146" y="113105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213" name="pl213"/>
            <p:cNvSpPr/>
            <p:nvPr/>
          </p:nvSpPr>
          <p:spPr>
            <a:xfrm>
              <a:off x="1902146" y="947346"/>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214" name="pl214"/>
            <p:cNvSpPr/>
            <p:nvPr/>
          </p:nvSpPr>
          <p:spPr>
            <a:xfrm>
              <a:off x="1953846"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15" name="pl215"/>
            <p:cNvSpPr/>
            <p:nvPr/>
          </p:nvSpPr>
          <p:spPr>
            <a:xfrm>
              <a:off x="2101558"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16" name="pl216"/>
            <p:cNvSpPr/>
            <p:nvPr/>
          </p:nvSpPr>
          <p:spPr>
            <a:xfrm>
              <a:off x="2249271"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17" name="pl217"/>
            <p:cNvSpPr/>
            <p:nvPr/>
          </p:nvSpPr>
          <p:spPr>
            <a:xfrm>
              <a:off x="2396983"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18" name="pl218"/>
            <p:cNvSpPr/>
            <p:nvPr/>
          </p:nvSpPr>
          <p:spPr>
            <a:xfrm>
              <a:off x="2544696"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19" name="pl219"/>
            <p:cNvSpPr/>
            <p:nvPr/>
          </p:nvSpPr>
          <p:spPr>
            <a:xfrm>
              <a:off x="2692408"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20" name="pl220"/>
            <p:cNvSpPr/>
            <p:nvPr/>
          </p:nvSpPr>
          <p:spPr>
            <a:xfrm>
              <a:off x="2840121"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21" name="pl221"/>
            <p:cNvSpPr/>
            <p:nvPr/>
          </p:nvSpPr>
          <p:spPr>
            <a:xfrm>
              <a:off x="2987833"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22" name="pl222"/>
            <p:cNvSpPr/>
            <p:nvPr/>
          </p:nvSpPr>
          <p:spPr>
            <a:xfrm>
              <a:off x="1953846" y="1233936"/>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BEBEBE">
                  <a:alpha val="69803"/>
                </a:srgbClr>
              </a:solidFill>
              <a:prstDash val="solid"/>
              <a:round/>
            </a:ln>
          </p:spPr>
          <p:txBody>
            <a:bodyPr/>
            <a:lstStyle/>
            <a:p/>
          </p:txBody>
        </p:sp>
        <p:sp>
          <p:nvSpPr>
            <p:cNvPr id="223" name="pl223"/>
            <p:cNvSpPr/>
            <p:nvPr/>
          </p:nvSpPr>
          <p:spPr>
            <a:xfrm>
              <a:off x="1953846" y="1138406"/>
              <a:ext cx="1033987" cy="80832"/>
            </a:xfrm>
            <a:custGeom>
              <a:avLst/>
              <a:pathLst>
                <a:path w="1033987" h="80832">
                  <a:moveTo>
                    <a:pt x="0" y="66136"/>
                  </a:moveTo>
                  <a:lnTo>
                    <a:pt x="147712" y="80832"/>
                  </a:lnTo>
                  <a:lnTo>
                    <a:pt x="295425" y="44090"/>
                  </a:lnTo>
                  <a:lnTo>
                    <a:pt x="443137" y="7348"/>
                  </a:lnTo>
                  <a:lnTo>
                    <a:pt x="590850" y="0"/>
                  </a:lnTo>
                  <a:lnTo>
                    <a:pt x="738562" y="0"/>
                  </a:lnTo>
                  <a:lnTo>
                    <a:pt x="886275" y="51439"/>
                  </a:lnTo>
                  <a:lnTo>
                    <a:pt x="1033987" y="14696"/>
                  </a:lnTo>
                </a:path>
              </a:pathLst>
            </a:custGeom>
            <a:ln w="40651" cap="flat">
              <a:solidFill>
                <a:srgbClr val="BEBEBE">
                  <a:alpha val="69803"/>
                </a:srgbClr>
              </a:solidFill>
              <a:prstDash val="solid"/>
              <a:round/>
            </a:ln>
          </p:spPr>
          <p:txBody>
            <a:bodyPr/>
            <a:lstStyle/>
            <a:p/>
          </p:txBody>
        </p:sp>
        <p:sp>
          <p:nvSpPr>
            <p:cNvPr id="224" name="pl224"/>
            <p:cNvSpPr/>
            <p:nvPr/>
          </p:nvSpPr>
          <p:spPr>
            <a:xfrm>
              <a:off x="1953846" y="1138406"/>
              <a:ext cx="1033987" cy="80832"/>
            </a:xfrm>
            <a:custGeom>
              <a:avLst/>
              <a:pathLst>
                <a:path w="1033987" h="80832">
                  <a:moveTo>
                    <a:pt x="0" y="66136"/>
                  </a:moveTo>
                  <a:lnTo>
                    <a:pt x="147712" y="80832"/>
                  </a:lnTo>
                  <a:lnTo>
                    <a:pt x="295425" y="44090"/>
                  </a:lnTo>
                  <a:lnTo>
                    <a:pt x="443137" y="7348"/>
                  </a:lnTo>
                  <a:lnTo>
                    <a:pt x="590850" y="0"/>
                  </a:lnTo>
                  <a:lnTo>
                    <a:pt x="738562" y="0"/>
                  </a:lnTo>
                  <a:lnTo>
                    <a:pt x="886275" y="51439"/>
                  </a:lnTo>
                  <a:lnTo>
                    <a:pt x="1033987" y="14696"/>
                  </a:lnTo>
                </a:path>
              </a:pathLst>
            </a:custGeom>
            <a:ln w="35231" cap="flat">
              <a:solidFill>
                <a:srgbClr val="BEBEBE">
                  <a:alpha val="69803"/>
                </a:srgbClr>
              </a:solidFill>
              <a:prstDash val="solid"/>
              <a:round/>
            </a:ln>
          </p:spPr>
          <p:txBody>
            <a:bodyPr/>
            <a:lstStyle/>
            <a:p/>
          </p:txBody>
        </p:sp>
        <p:sp>
          <p:nvSpPr>
            <p:cNvPr id="225" name="pl225"/>
            <p:cNvSpPr/>
            <p:nvPr/>
          </p:nvSpPr>
          <p:spPr>
            <a:xfrm>
              <a:off x="1953846" y="1233936"/>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6B6B6B">
                  <a:alpha val="100000"/>
                </a:srgbClr>
              </a:solidFill>
              <a:prstDash val="solid"/>
              <a:round/>
            </a:ln>
          </p:spPr>
          <p:txBody>
            <a:bodyPr/>
            <a:lstStyle/>
            <a:p/>
          </p:txBody>
        </p:sp>
        <p:sp>
          <p:nvSpPr>
            <p:cNvPr id="226" name="pl226"/>
            <p:cNvSpPr/>
            <p:nvPr/>
          </p:nvSpPr>
          <p:spPr>
            <a:xfrm>
              <a:off x="1953846" y="1138406"/>
              <a:ext cx="1033987" cy="80832"/>
            </a:xfrm>
            <a:custGeom>
              <a:avLst/>
              <a:pathLst>
                <a:path w="1033987" h="80832">
                  <a:moveTo>
                    <a:pt x="0" y="66136"/>
                  </a:moveTo>
                  <a:lnTo>
                    <a:pt x="147712" y="80832"/>
                  </a:lnTo>
                  <a:lnTo>
                    <a:pt x="295425" y="44090"/>
                  </a:lnTo>
                  <a:lnTo>
                    <a:pt x="443137" y="7348"/>
                  </a:lnTo>
                  <a:lnTo>
                    <a:pt x="590850" y="0"/>
                  </a:lnTo>
                  <a:lnTo>
                    <a:pt x="738562" y="0"/>
                  </a:lnTo>
                  <a:lnTo>
                    <a:pt x="886275" y="51439"/>
                  </a:lnTo>
                  <a:lnTo>
                    <a:pt x="1033987" y="14696"/>
                  </a:lnTo>
                </a:path>
              </a:pathLst>
            </a:custGeom>
            <a:ln w="40651" cap="flat">
              <a:solidFill>
                <a:srgbClr val="000000">
                  <a:alpha val="100000"/>
                </a:srgbClr>
              </a:solidFill>
              <a:prstDash val="solid"/>
              <a:round/>
            </a:ln>
          </p:spPr>
          <p:txBody>
            <a:bodyPr/>
            <a:lstStyle/>
            <a:p/>
          </p:txBody>
        </p:sp>
        <p:sp>
          <p:nvSpPr>
            <p:cNvPr id="227" name="pl227"/>
            <p:cNvSpPr/>
            <p:nvPr/>
          </p:nvSpPr>
          <p:spPr>
            <a:xfrm>
              <a:off x="1953846" y="1138406"/>
              <a:ext cx="1033987" cy="80832"/>
            </a:xfrm>
            <a:custGeom>
              <a:avLst/>
              <a:pathLst>
                <a:path w="1033987" h="80832">
                  <a:moveTo>
                    <a:pt x="0" y="66136"/>
                  </a:moveTo>
                  <a:lnTo>
                    <a:pt x="147712" y="80832"/>
                  </a:lnTo>
                  <a:lnTo>
                    <a:pt x="295425" y="44090"/>
                  </a:lnTo>
                  <a:lnTo>
                    <a:pt x="443137" y="7348"/>
                  </a:lnTo>
                  <a:lnTo>
                    <a:pt x="590850" y="0"/>
                  </a:lnTo>
                  <a:lnTo>
                    <a:pt x="738562" y="0"/>
                  </a:lnTo>
                  <a:lnTo>
                    <a:pt x="886275" y="51439"/>
                  </a:lnTo>
                  <a:lnTo>
                    <a:pt x="1033987" y="14696"/>
                  </a:lnTo>
                </a:path>
              </a:pathLst>
            </a:custGeom>
            <a:ln w="35231" cap="flat">
              <a:solidFill>
                <a:srgbClr val="F26A21">
                  <a:alpha val="100000"/>
                </a:srgbClr>
              </a:solidFill>
              <a:prstDash val="solid"/>
              <a:round/>
            </a:ln>
          </p:spPr>
          <p:txBody>
            <a:bodyPr/>
            <a:lstStyle/>
            <a:p/>
          </p:txBody>
        </p:sp>
        <p:sp>
          <p:nvSpPr>
            <p:cNvPr id="228" name="pl228"/>
            <p:cNvSpPr/>
            <p:nvPr/>
          </p:nvSpPr>
          <p:spPr>
            <a:xfrm>
              <a:off x="1902146" y="1314769"/>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229" name="tx229"/>
            <p:cNvSpPr/>
            <p:nvPr/>
          </p:nvSpPr>
          <p:spPr>
            <a:xfrm>
              <a:off x="1893587" y="10415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230" name="tx230"/>
            <p:cNvSpPr/>
            <p:nvPr/>
          </p:nvSpPr>
          <p:spPr>
            <a:xfrm>
              <a:off x="2041299" y="105621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231" name="tx231"/>
            <p:cNvSpPr/>
            <p:nvPr/>
          </p:nvSpPr>
          <p:spPr>
            <a:xfrm>
              <a:off x="2189012" y="10194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232" name="tx232"/>
            <p:cNvSpPr/>
            <p:nvPr/>
          </p:nvSpPr>
          <p:spPr>
            <a:xfrm>
              <a:off x="2336724" y="98272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233" name="tx233"/>
            <p:cNvSpPr/>
            <p:nvPr/>
          </p:nvSpPr>
          <p:spPr>
            <a:xfrm>
              <a:off x="2484437" y="97537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24</a:t>
              </a:r>
            </a:p>
          </p:txBody>
        </p:sp>
        <p:sp>
          <p:nvSpPr>
            <p:cNvPr id="234" name="tx234"/>
            <p:cNvSpPr/>
            <p:nvPr/>
          </p:nvSpPr>
          <p:spPr>
            <a:xfrm>
              <a:off x="2632149" y="97537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24</a:t>
              </a:r>
            </a:p>
          </p:txBody>
        </p:sp>
        <p:sp>
          <p:nvSpPr>
            <p:cNvPr id="235" name="tx235"/>
            <p:cNvSpPr/>
            <p:nvPr/>
          </p:nvSpPr>
          <p:spPr>
            <a:xfrm>
              <a:off x="2779862" y="102681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236" name="tx236"/>
            <p:cNvSpPr/>
            <p:nvPr/>
          </p:nvSpPr>
          <p:spPr>
            <a:xfrm>
              <a:off x="2927574" y="99007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237" name="rc237"/>
            <p:cNvSpPr/>
            <p:nvPr/>
          </p:nvSpPr>
          <p:spPr>
            <a:xfrm>
              <a:off x="1902146" y="1620153"/>
              <a:ext cx="1137386" cy="460747"/>
            </a:xfrm>
            <a:prstGeom prst="rect">
              <a:avLst/>
            </a:prstGeom>
            <a:solidFill>
              <a:srgbClr val="EBEBEB">
                <a:alpha val="100000"/>
              </a:srgbClr>
            </a:solidFill>
          </p:spPr>
          <p:txBody>
            <a:bodyPr/>
            <a:lstStyle/>
            <a:p/>
          </p:txBody>
        </p:sp>
        <p:sp>
          <p:nvSpPr>
            <p:cNvPr id="238" name="pl238"/>
            <p:cNvSpPr/>
            <p:nvPr/>
          </p:nvSpPr>
          <p:spPr>
            <a:xfrm>
              <a:off x="1902146" y="196810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239" name="pl239"/>
            <p:cNvSpPr/>
            <p:nvPr/>
          </p:nvSpPr>
          <p:spPr>
            <a:xfrm>
              <a:off x="1902146" y="178439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240" name="pl240"/>
            <p:cNvSpPr/>
            <p:nvPr/>
          </p:nvSpPr>
          <p:spPr>
            <a:xfrm>
              <a:off x="1902146" y="2059958"/>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241" name="pl241"/>
            <p:cNvSpPr/>
            <p:nvPr/>
          </p:nvSpPr>
          <p:spPr>
            <a:xfrm>
              <a:off x="1902146" y="187624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242" name="pl242"/>
            <p:cNvSpPr/>
            <p:nvPr/>
          </p:nvSpPr>
          <p:spPr>
            <a:xfrm>
              <a:off x="1902146" y="1692536"/>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243" name="pl243"/>
            <p:cNvSpPr/>
            <p:nvPr/>
          </p:nvSpPr>
          <p:spPr>
            <a:xfrm>
              <a:off x="1953846"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44" name="pl244"/>
            <p:cNvSpPr/>
            <p:nvPr/>
          </p:nvSpPr>
          <p:spPr>
            <a:xfrm>
              <a:off x="2101558"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45" name="pl245"/>
            <p:cNvSpPr/>
            <p:nvPr/>
          </p:nvSpPr>
          <p:spPr>
            <a:xfrm>
              <a:off x="2249271"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46" name="pl246"/>
            <p:cNvSpPr/>
            <p:nvPr/>
          </p:nvSpPr>
          <p:spPr>
            <a:xfrm>
              <a:off x="2396983"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47" name="pl247"/>
            <p:cNvSpPr/>
            <p:nvPr/>
          </p:nvSpPr>
          <p:spPr>
            <a:xfrm>
              <a:off x="2544696"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48" name="pl248"/>
            <p:cNvSpPr/>
            <p:nvPr/>
          </p:nvSpPr>
          <p:spPr>
            <a:xfrm>
              <a:off x="2692408"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49" name="pl249"/>
            <p:cNvSpPr/>
            <p:nvPr/>
          </p:nvSpPr>
          <p:spPr>
            <a:xfrm>
              <a:off x="2840121"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50" name="pl250"/>
            <p:cNvSpPr/>
            <p:nvPr/>
          </p:nvSpPr>
          <p:spPr>
            <a:xfrm>
              <a:off x="2987833"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51" name="pl251"/>
            <p:cNvSpPr/>
            <p:nvPr/>
          </p:nvSpPr>
          <p:spPr>
            <a:xfrm>
              <a:off x="1953846" y="1979125"/>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BEBEBE">
                  <a:alpha val="69803"/>
                </a:srgbClr>
              </a:solidFill>
              <a:prstDash val="solid"/>
              <a:round/>
            </a:ln>
          </p:spPr>
          <p:txBody>
            <a:bodyPr/>
            <a:lstStyle/>
            <a:p/>
          </p:txBody>
        </p:sp>
        <p:sp>
          <p:nvSpPr>
            <p:cNvPr id="252" name="pl252"/>
            <p:cNvSpPr/>
            <p:nvPr/>
          </p:nvSpPr>
          <p:spPr>
            <a:xfrm>
              <a:off x="1953846" y="1876247"/>
              <a:ext cx="1033987" cy="51439"/>
            </a:xfrm>
            <a:custGeom>
              <a:avLst/>
              <a:pathLst>
                <a:path w="1033987" h="51439">
                  <a:moveTo>
                    <a:pt x="0" y="14696"/>
                  </a:moveTo>
                  <a:lnTo>
                    <a:pt x="147712" y="7348"/>
                  </a:lnTo>
                  <a:lnTo>
                    <a:pt x="295425" y="14696"/>
                  </a:lnTo>
                  <a:lnTo>
                    <a:pt x="443137" y="7348"/>
                  </a:lnTo>
                  <a:lnTo>
                    <a:pt x="590850" y="0"/>
                  </a:lnTo>
                  <a:lnTo>
                    <a:pt x="738562" y="51439"/>
                  </a:lnTo>
                  <a:lnTo>
                    <a:pt x="886275" y="44090"/>
                  </a:lnTo>
                  <a:lnTo>
                    <a:pt x="1033987" y="22045"/>
                  </a:lnTo>
                </a:path>
              </a:pathLst>
            </a:custGeom>
            <a:ln w="40651" cap="flat">
              <a:solidFill>
                <a:srgbClr val="BEBEBE">
                  <a:alpha val="69803"/>
                </a:srgbClr>
              </a:solidFill>
              <a:prstDash val="solid"/>
              <a:round/>
            </a:ln>
          </p:spPr>
          <p:txBody>
            <a:bodyPr/>
            <a:lstStyle/>
            <a:p/>
          </p:txBody>
        </p:sp>
        <p:sp>
          <p:nvSpPr>
            <p:cNvPr id="253" name="pl253"/>
            <p:cNvSpPr/>
            <p:nvPr/>
          </p:nvSpPr>
          <p:spPr>
            <a:xfrm>
              <a:off x="1953846" y="1876247"/>
              <a:ext cx="1033987" cy="51439"/>
            </a:xfrm>
            <a:custGeom>
              <a:avLst/>
              <a:pathLst>
                <a:path w="1033987" h="51439">
                  <a:moveTo>
                    <a:pt x="0" y="14696"/>
                  </a:moveTo>
                  <a:lnTo>
                    <a:pt x="147712" y="7348"/>
                  </a:lnTo>
                  <a:lnTo>
                    <a:pt x="295425" y="14696"/>
                  </a:lnTo>
                  <a:lnTo>
                    <a:pt x="443137" y="7348"/>
                  </a:lnTo>
                  <a:lnTo>
                    <a:pt x="590850" y="0"/>
                  </a:lnTo>
                  <a:lnTo>
                    <a:pt x="738562" y="51439"/>
                  </a:lnTo>
                  <a:lnTo>
                    <a:pt x="886275" y="44090"/>
                  </a:lnTo>
                  <a:lnTo>
                    <a:pt x="1033987" y="22045"/>
                  </a:lnTo>
                </a:path>
              </a:pathLst>
            </a:custGeom>
            <a:ln w="35231" cap="flat">
              <a:solidFill>
                <a:srgbClr val="BEBEBE">
                  <a:alpha val="69803"/>
                </a:srgbClr>
              </a:solidFill>
              <a:prstDash val="solid"/>
              <a:round/>
            </a:ln>
          </p:spPr>
          <p:txBody>
            <a:bodyPr/>
            <a:lstStyle/>
            <a:p/>
          </p:txBody>
        </p:sp>
        <p:sp>
          <p:nvSpPr>
            <p:cNvPr id="254" name="pl254"/>
            <p:cNvSpPr/>
            <p:nvPr/>
          </p:nvSpPr>
          <p:spPr>
            <a:xfrm>
              <a:off x="1953846" y="1979125"/>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6B6B6B">
                  <a:alpha val="100000"/>
                </a:srgbClr>
              </a:solidFill>
              <a:prstDash val="solid"/>
              <a:round/>
            </a:ln>
          </p:spPr>
          <p:txBody>
            <a:bodyPr/>
            <a:lstStyle/>
            <a:p/>
          </p:txBody>
        </p:sp>
        <p:sp>
          <p:nvSpPr>
            <p:cNvPr id="255" name="pl255"/>
            <p:cNvSpPr/>
            <p:nvPr/>
          </p:nvSpPr>
          <p:spPr>
            <a:xfrm>
              <a:off x="1953846" y="1876247"/>
              <a:ext cx="1033987" cy="51439"/>
            </a:xfrm>
            <a:custGeom>
              <a:avLst/>
              <a:pathLst>
                <a:path w="1033987" h="51439">
                  <a:moveTo>
                    <a:pt x="0" y="14696"/>
                  </a:moveTo>
                  <a:lnTo>
                    <a:pt x="147712" y="7348"/>
                  </a:lnTo>
                  <a:lnTo>
                    <a:pt x="295425" y="14696"/>
                  </a:lnTo>
                  <a:lnTo>
                    <a:pt x="443137" y="7348"/>
                  </a:lnTo>
                  <a:lnTo>
                    <a:pt x="590850" y="0"/>
                  </a:lnTo>
                  <a:lnTo>
                    <a:pt x="738562" y="51439"/>
                  </a:lnTo>
                  <a:lnTo>
                    <a:pt x="886275" y="44090"/>
                  </a:lnTo>
                  <a:lnTo>
                    <a:pt x="1033987" y="22045"/>
                  </a:lnTo>
                </a:path>
              </a:pathLst>
            </a:custGeom>
            <a:ln w="40651" cap="flat">
              <a:solidFill>
                <a:srgbClr val="000000">
                  <a:alpha val="100000"/>
                </a:srgbClr>
              </a:solidFill>
              <a:prstDash val="solid"/>
              <a:round/>
            </a:ln>
          </p:spPr>
          <p:txBody>
            <a:bodyPr/>
            <a:lstStyle/>
            <a:p/>
          </p:txBody>
        </p:sp>
        <p:sp>
          <p:nvSpPr>
            <p:cNvPr id="256" name="pl256"/>
            <p:cNvSpPr/>
            <p:nvPr/>
          </p:nvSpPr>
          <p:spPr>
            <a:xfrm>
              <a:off x="1953846" y="1876247"/>
              <a:ext cx="1033987" cy="51439"/>
            </a:xfrm>
            <a:custGeom>
              <a:avLst/>
              <a:pathLst>
                <a:path w="1033987" h="51439">
                  <a:moveTo>
                    <a:pt x="0" y="14696"/>
                  </a:moveTo>
                  <a:lnTo>
                    <a:pt x="147712" y="7348"/>
                  </a:lnTo>
                  <a:lnTo>
                    <a:pt x="295425" y="14696"/>
                  </a:lnTo>
                  <a:lnTo>
                    <a:pt x="443137" y="7348"/>
                  </a:lnTo>
                  <a:lnTo>
                    <a:pt x="590850" y="0"/>
                  </a:lnTo>
                  <a:lnTo>
                    <a:pt x="738562" y="51439"/>
                  </a:lnTo>
                  <a:lnTo>
                    <a:pt x="886275" y="44090"/>
                  </a:lnTo>
                  <a:lnTo>
                    <a:pt x="1033987" y="22045"/>
                  </a:lnTo>
                </a:path>
              </a:pathLst>
            </a:custGeom>
            <a:ln w="35231" cap="flat">
              <a:solidFill>
                <a:srgbClr val="F26A21">
                  <a:alpha val="100000"/>
                </a:srgbClr>
              </a:solidFill>
              <a:prstDash val="solid"/>
              <a:round/>
            </a:ln>
          </p:spPr>
          <p:txBody>
            <a:bodyPr/>
            <a:lstStyle/>
            <a:p/>
          </p:txBody>
        </p:sp>
        <p:sp>
          <p:nvSpPr>
            <p:cNvPr id="257" name="pl257"/>
            <p:cNvSpPr/>
            <p:nvPr/>
          </p:nvSpPr>
          <p:spPr>
            <a:xfrm>
              <a:off x="1902146" y="2059958"/>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258" name="tx258"/>
            <p:cNvSpPr/>
            <p:nvPr/>
          </p:nvSpPr>
          <p:spPr>
            <a:xfrm>
              <a:off x="1893587" y="172791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259" name="tx259"/>
            <p:cNvSpPr/>
            <p:nvPr/>
          </p:nvSpPr>
          <p:spPr>
            <a:xfrm>
              <a:off x="2041299" y="172056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24</a:t>
              </a:r>
            </a:p>
          </p:txBody>
        </p:sp>
        <p:sp>
          <p:nvSpPr>
            <p:cNvPr id="260" name="tx260"/>
            <p:cNvSpPr/>
            <p:nvPr/>
          </p:nvSpPr>
          <p:spPr>
            <a:xfrm>
              <a:off x="2189012" y="172791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261" name="tx261"/>
            <p:cNvSpPr/>
            <p:nvPr/>
          </p:nvSpPr>
          <p:spPr>
            <a:xfrm>
              <a:off x="2336724" y="172056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24</a:t>
              </a:r>
            </a:p>
          </p:txBody>
        </p:sp>
        <p:sp>
          <p:nvSpPr>
            <p:cNvPr id="262" name="tx262"/>
            <p:cNvSpPr/>
            <p:nvPr/>
          </p:nvSpPr>
          <p:spPr>
            <a:xfrm>
              <a:off x="2484437" y="171321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25</a:t>
              </a:r>
            </a:p>
          </p:txBody>
        </p:sp>
        <p:sp>
          <p:nvSpPr>
            <p:cNvPr id="263" name="tx263"/>
            <p:cNvSpPr/>
            <p:nvPr/>
          </p:nvSpPr>
          <p:spPr>
            <a:xfrm>
              <a:off x="2632149" y="176465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264" name="tx264"/>
            <p:cNvSpPr/>
            <p:nvPr/>
          </p:nvSpPr>
          <p:spPr>
            <a:xfrm>
              <a:off x="2779862" y="175730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265" name="tx265"/>
            <p:cNvSpPr/>
            <p:nvPr/>
          </p:nvSpPr>
          <p:spPr>
            <a:xfrm>
              <a:off x="2927574" y="173526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266" name="rc266"/>
            <p:cNvSpPr/>
            <p:nvPr/>
          </p:nvSpPr>
          <p:spPr>
            <a:xfrm>
              <a:off x="1902146" y="2365343"/>
              <a:ext cx="1137386" cy="460747"/>
            </a:xfrm>
            <a:prstGeom prst="rect">
              <a:avLst/>
            </a:prstGeom>
            <a:solidFill>
              <a:srgbClr val="EBEBEB">
                <a:alpha val="100000"/>
              </a:srgbClr>
            </a:solidFill>
          </p:spPr>
          <p:txBody>
            <a:bodyPr/>
            <a:lstStyle/>
            <a:p/>
          </p:txBody>
        </p:sp>
        <p:sp>
          <p:nvSpPr>
            <p:cNvPr id="267" name="pl267"/>
            <p:cNvSpPr/>
            <p:nvPr/>
          </p:nvSpPr>
          <p:spPr>
            <a:xfrm>
              <a:off x="1902146" y="2713292"/>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268" name="pl268"/>
            <p:cNvSpPr/>
            <p:nvPr/>
          </p:nvSpPr>
          <p:spPr>
            <a:xfrm>
              <a:off x="1902146" y="252958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269" name="pl269"/>
            <p:cNvSpPr/>
            <p:nvPr/>
          </p:nvSpPr>
          <p:spPr>
            <a:xfrm>
              <a:off x="1902146" y="2805148"/>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270" name="pl270"/>
            <p:cNvSpPr/>
            <p:nvPr/>
          </p:nvSpPr>
          <p:spPr>
            <a:xfrm>
              <a:off x="1902146" y="262143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271" name="pl271"/>
            <p:cNvSpPr/>
            <p:nvPr/>
          </p:nvSpPr>
          <p:spPr>
            <a:xfrm>
              <a:off x="1902146" y="243772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272" name="pl272"/>
            <p:cNvSpPr/>
            <p:nvPr/>
          </p:nvSpPr>
          <p:spPr>
            <a:xfrm>
              <a:off x="1953846"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73" name="pl273"/>
            <p:cNvSpPr/>
            <p:nvPr/>
          </p:nvSpPr>
          <p:spPr>
            <a:xfrm>
              <a:off x="2101558"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74" name="pl274"/>
            <p:cNvSpPr/>
            <p:nvPr/>
          </p:nvSpPr>
          <p:spPr>
            <a:xfrm>
              <a:off x="2249271"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75" name="pl275"/>
            <p:cNvSpPr/>
            <p:nvPr/>
          </p:nvSpPr>
          <p:spPr>
            <a:xfrm>
              <a:off x="2396983"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76" name="pl276"/>
            <p:cNvSpPr/>
            <p:nvPr/>
          </p:nvSpPr>
          <p:spPr>
            <a:xfrm>
              <a:off x="2544696"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77" name="pl277"/>
            <p:cNvSpPr/>
            <p:nvPr/>
          </p:nvSpPr>
          <p:spPr>
            <a:xfrm>
              <a:off x="2692408"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78" name="pl278"/>
            <p:cNvSpPr/>
            <p:nvPr/>
          </p:nvSpPr>
          <p:spPr>
            <a:xfrm>
              <a:off x="2840121"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79" name="pl279"/>
            <p:cNvSpPr/>
            <p:nvPr/>
          </p:nvSpPr>
          <p:spPr>
            <a:xfrm>
              <a:off x="2987833"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80" name="pl280"/>
            <p:cNvSpPr/>
            <p:nvPr/>
          </p:nvSpPr>
          <p:spPr>
            <a:xfrm>
              <a:off x="1953846" y="2724315"/>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BEBEBE">
                  <a:alpha val="69803"/>
                </a:srgbClr>
              </a:solidFill>
              <a:prstDash val="solid"/>
              <a:round/>
            </a:ln>
          </p:spPr>
          <p:txBody>
            <a:bodyPr/>
            <a:lstStyle/>
            <a:p/>
          </p:txBody>
        </p:sp>
        <p:sp>
          <p:nvSpPr>
            <p:cNvPr id="281" name="pl281"/>
            <p:cNvSpPr/>
            <p:nvPr/>
          </p:nvSpPr>
          <p:spPr>
            <a:xfrm>
              <a:off x="1953846" y="2790451"/>
              <a:ext cx="1033987" cy="0"/>
            </a:xfrm>
            <a:custGeom>
              <a:avLst/>
              <a:pathLst>
                <a:path w="1033987" h="0">
                  <a:moveTo>
                    <a:pt x="0" y="0"/>
                  </a:moveTo>
                  <a:lnTo>
                    <a:pt x="147712" y="0"/>
                  </a:lnTo>
                  <a:lnTo>
                    <a:pt x="295425" y="0"/>
                  </a:lnTo>
                  <a:lnTo>
                    <a:pt x="443137" y="0"/>
                  </a:lnTo>
                  <a:lnTo>
                    <a:pt x="590850" y="0"/>
                  </a:lnTo>
                  <a:lnTo>
                    <a:pt x="738562" y="0"/>
                  </a:lnTo>
                  <a:lnTo>
                    <a:pt x="886275" y="0"/>
                  </a:lnTo>
                  <a:lnTo>
                    <a:pt x="1033987" y="0"/>
                  </a:lnTo>
                </a:path>
              </a:pathLst>
            </a:custGeom>
            <a:ln w="40651" cap="flat">
              <a:solidFill>
                <a:srgbClr val="BEBEBE">
                  <a:alpha val="69803"/>
                </a:srgbClr>
              </a:solidFill>
              <a:prstDash val="solid"/>
              <a:round/>
            </a:ln>
          </p:spPr>
          <p:txBody>
            <a:bodyPr/>
            <a:lstStyle/>
            <a:p/>
          </p:txBody>
        </p:sp>
        <p:sp>
          <p:nvSpPr>
            <p:cNvPr id="282" name="pl282"/>
            <p:cNvSpPr/>
            <p:nvPr/>
          </p:nvSpPr>
          <p:spPr>
            <a:xfrm>
              <a:off x="1953846" y="2790451"/>
              <a:ext cx="1033987" cy="0"/>
            </a:xfrm>
            <a:custGeom>
              <a:avLst/>
              <a:pathLst>
                <a:path w="1033987" h="0">
                  <a:moveTo>
                    <a:pt x="0" y="0"/>
                  </a:moveTo>
                  <a:lnTo>
                    <a:pt x="147712" y="0"/>
                  </a:lnTo>
                  <a:lnTo>
                    <a:pt x="295425" y="0"/>
                  </a:lnTo>
                  <a:lnTo>
                    <a:pt x="443137" y="0"/>
                  </a:lnTo>
                  <a:lnTo>
                    <a:pt x="590850" y="0"/>
                  </a:lnTo>
                  <a:lnTo>
                    <a:pt x="738562" y="0"/>
                  </a:lnTo>
                  <a:lnTo>
                    <a:pt x="886275" y="0"/>
                  </a:lnTo>
                  <a:lnTo>
                    <a:pt x="1033987" y="0"/>
                  </a:lnTo>
                </a:path>
              </a:pathLst>
            </a:custGeom>
            <a:ln w="35231" cap="flat">
              <a:solidFill>
                <a:srgbClr val="BEBEBE">
                  <a:alpha val="69803"/>
                </a:srgbClr>
              </a:solidFill>
              <a:prstDash val="solid"/>
              <a:round/>
            </a:ln>
          </p:spPr>
          <p:txBody>
            <a:bodyPr/>
            <a:lstStyle/>
            <a:p/>
          </p:txBody>
        </p:sp>
        <p:sp>
          <p:nvSpPr>
            <p:cNvPr id="283" name="pl283"/>
            <p:cNvSpPr/>
            <p:nvPr/>
          </p:nvSpPr>
          <p:spPr>
            <a:xfrm>
              <a:off x="1953846" y="2724315"/>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6B6B6B">
                  <a:alpha val="100000"/>
                </a:srgbClr>
              </a:solidFill>
              <a:prstDash val="solid"/>
              <a:round/>
            </a:ln>
          </p:spPr>
          <p:txBody>
            <a:bodyPr/>
            <a:lstStyle/>
            <a:p/>
          </p:txBody>
        </p:sp>
        <p:sp>
          <p:nvSpPr>
            <p:cNvPr id="284" name="pl284"/>
            <p:cNvSpPr/>
            <p:nvPr/>
          </p:nvSpPr>
          <p:spPr>
            <a:xfrm>
              <a:off x="1953846" y="2790451"/>
              <a:ext cx="1033987" cy="0"/>
            </a:xfrm>
            <a:custGeom>
              <a:avLst/>
              <a:pathLst>
                <a:path w="1033987" h="0">
                  <a:moveTo>
                    <a:pt x="0" y="0"/>
                  </a:moveTo>
                  <a:lnTo>
                    <a:pt x="147712" y="0"/>
                  </a:lnTo>
                  <a:lnTo>
                    <a:pt x="295425" y="0"/>
                  </a:lnTo>
                  <a:lnTo>
                    <a:pt x="443137" y="0"/>
                  </a:lnTo>
                  <a:lnTo>
                    <a:pt x="590850" y="0"/>
                  </a:lnTo>
                  <a:lnTo>
                    <a:pt x="738562" y="0"/>
                  </a:lnTo>
                  <a:lnTo>
                    <a:pt x="886275" y="0"/>
                  </a:lnTo>
                  <a:lnTo>
                    <a:pt x="1033987" y="0"/>
                  </a:lnTo>
                </a:path>
              </a:pathLst>
            </a:custGeom>
            <a:ln w="40651" cap="flat">
              <a:solidFill>
                <a:srgbClr val="000000">
                  <a:alpha val="100000"/>
                </a:srgbClr>
              </a:solidFill>
              <a:prstDash val="solid"/>
              <a:round/>
            </a:ln>
          </p:spPr>
          <p:txBody>
            <a:bodyPr/>
            <a:lstStyle/>
            <a:p/>
          </p:txBody>
        </p:sp>
        <p:sp>
          <p:nvSpPr>
            <p:cNvPr id="285" name="pl285"/>
            <p:cNvSpPr/>
            <p:nvPr/>
          </p:nvSpPr>
          <p:spPr>
            <a:xfrm>
              <a:off x="1953846" y="2790451"/>
              <a:ext cx="1033987" cy="0"/>
            </a:xfrm>
            <a:custGeom>
              <a:avLst/>
              <a:pathLst>
                <a:path w="1033987" h="0">
                  <a:moveTo>
                    <a:pt x="0" y="0"/>
                  </a:moveTo>
                  <a:lnTo>
                    <a:pt x="147712" y="0"/>
                  </a:lnTo>
                  <a:lnTo>
                    <a:pt x="295425" y="0"/>
                  </a:lnTo>
                  <a:lnTo>
                    <a:pt x="443137" y="0"/>
                  </a:lnTo>
                  <a:lnTo>
                    <a:pt x="590850" y="0"/>
                  </a:lnTo>
                  <a:lnTo>
                    <a:pt x="738562" y="0"/>
                  </a:lnTo>
                  <a:lnTo>
                    <a:pt x="886275" y="0"/>
                  </a:lnTo>
                  <a:lnTo>
                    <a:pt x="1033987" y="0"/>
                  </a:lnTo>
                </a:path>
              </a:pathLst>
            </a:custGeom>
            <a:ln w="35231" cap="flat">
              <a:solidFill>
                <a:srgbClr val="F26A21">
                  <a:alpha val="100000"/>
                </a:srgbClr>
              </a:solidFill>
              <a:prstDash val="solid"/>
              <a:round/>
            </a:ln>
          </p:spPr>
          <p:txBody>
            <a:bodyPr/>
            <a:lstStyle/>
            <a:p/>
          </p:txBody>
        </p:sp>
        <p:sp>
          <p:nvSpPr>
            <p:cNvPr id="286" name="pl286"/>
            <p:cNvSpPr/>
            <p:nvPr/>
          </p:nvSpPr>
          <p:spPr>
            <a:xfrm>
              <a:off x="1902146" y="2805148"/>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287" name="tx287"/>
            <p:cNvSpPr/>
            <p:nvPr/>
          </p:nvSpPr>
          <p:spPr>
            <a:xfrm>
              <a:off x="1923716" y="26274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88" name="tx288"/>
            <p:cNvSpPr/>
            <p:nvPr/>
          </p:nvSpPr>
          <p:spPr>
            <a:xfrm>
              <a:off x="2071429" y="26274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89" name="tx289"/>
            <p:cNvSpPr/>
            <p:nvPr/>
          </p:nvSpPr>
          <p:spPr>
            <a:xfrm>
              <a:off x="2219141" y="26274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90" name="tx290"/>
            <p:cNvSpPr/>
            <p:nvPr/>
          </p:nvSpPr>
          <p:spPr>
            <a:xfrm>
              <a:off x="2366854" y="26274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91" name="tx291"/>
            <p:cNvSpPr/>
            <p:nvPr/>
          </p:nvSpPr>
          <p:spPr>
            <a:xfrm>
              <a:off x="2514566" y="26274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92" name="tx292"/>
            <p:cNvSpPr/>
            <p:nvPr/>
          </p:nvSpPr>
          <p:spPr>
            <a:xfrm>
              <a:off x="2662279" y="26274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93" name="tx293"/>
            <p:cNvSpPr/>
            <p:nvPr/>
          </p:nvSpPr>
          <p:spPr>
            <a:xfrm>
              <a:off x="2809991" y="26274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94" name="tx294"/>
            <p:cNvSpPr/>
            <p:nvPr/>
          </p:nvSpPr>
          <p:spPr>
            <a:xfrm>
              <a:off x="2957704" y="26274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95" name="rc295"/>
            <p:cNvSpPr/>
            <p:nvPr/>
          </p:nvSpPr>
          <p:spPr>
            <a:xfrm>
              <a:off x="1902146" y="3110533"/>
              <a:ext cx="1137386" cy="460747"/>
            </a:xfrm>
            <a:prstGeom prst="rect">
              <a:avLst/>
            </a:prstGeom>
            <a:solidFill>
              <a:srgbClr val="EBEBEB">
                <a:alpha val="100000"/>
              </a:srgbClr>
            </a:solidFill>
          </p:spPr>
          <p:txBody>
            <a:bodyPr/>
            <a:lstStyle/>
            <a:p/>
          </p:txBody>
        </p:sp>
        <p:sp>
          <p:nvSpPr>
            <p:cNvPr id="296" name="pl296"/>
            <p:cNvSpPr/>
            <p:nvPr/>
          </p:nvSpPr>
          <p:spPr>
            <a:xfrm>
              <a:off x="1902146" y="3458482"/>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297" name="pl297"/>
            <p:cNvSpPr/>
            <p:nvPr/>
          </p:nvSpPr>
          <p:spPr>
            <a:xfrm>
              <a:off x="1902146" y="327477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298" name="pl298"/>
            <p:cNvSpPr/>
            <p:nvPr/>
          </p:nvSpPr>
          <p:spPr>
            <a:xfrm>
              <a:off x="1902146" y="355033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299" name="pl299"/>
            <p:cNvSpPr/>
            <p:nvPr/>
          </p:nvSpPr>
          <p:spPr>
            <a:xfrm>
              <a:off x="1902146" y="3366626"/>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300" name="pl300"/>
            <p:cNvSpPr/>
            <p:nvPr/>
          </p:nvSpPr>
          <p:spPr>
            <a:xfrm>
              <a:off x="1902146" y="318291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301" name="pl301"/>
            <p:cNvSpPr/>
            <p:nvPr/>
          </p:nvSpPr>
          <p:spPr>
            <a:xfrm>
              <a:off x="1953846"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02" name="pl302"/>
            <p:cNvSpPr/>
            <p:nvPr/>
          </p:nvSpPr>
          <p:spPr>
            <a:xfrm>
              <a:off x="2101558"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03" name="pl303"/>
            <p:cNvSpPr/>
            <p:nvPr/>
          </p:nvSpPr>
          <p:spPr>
            <a:xfrm>
              <a:off x="2249271"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04" name="pl304"/>
            <p:cNvSpPr/>
            <p:nvPr/>
          </p:nvSpPr>
          <p:spPr>
            <a:xfrm>
              <a:off x="2396983"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05" name="pl305"/>
            <p:cNvSpPr/>
            <p:nvPr/>
          </p:nvSpPr>
          <p:spPr>
            <a:xfrm>
              <a:off x="2544696"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06" name="pl306"/>
            <p:cNvSpPr/>
            <p:nvPr/>
          </p:nvSpPr>
          <p:spPr>
            <a:xfrm>
              <a:off x="2692408"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07" name="pl307"/>
            <p:cNvSpPr/>
            <p:nvPr/>
          </p:nvSpPr>
          <p:spPr>
            <a:xfrm>
              <a:off x="2840121"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08" name="pl308"/>
            <p:cNvSpPr/>
            <p:nvPr/>
          </p:nvSpPr>
          <p:spPr>
            <a:xfrm>
              <a:off x="2987833"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09" name="pl309"/>
            <p:cNvSpPr/>
            <p:nvPr/>
          </p:nvSpPr>
          <p:spPr>
            <a:xfrm>
              <a:off x="1953846" y="3469504"/>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BEBEBE">
                  <a:alpha val="69803"/>
                </a:srgbClr>
              </a:solidFill>
              <a:prstDash val="solid"/>
              <a:round/>
            </a:ln>
          </p:spPr>
          <p:txBody>
            <a:bodyPr/>
            <a:lstStyle/>
            <a:p/>
          </p:txBody>
        </p:sp>
        <p:sp>
          <p:nvSpPr>
            <p:cNvPr id="310" name="pl310"/>
            <p:cNvSpPr/>
            <p:nvPr/>
          </p:nvSpPr>
          <p:spPr>
            <a:xfrm>
              <a:off x="1953846" y="3447459"/>
              <a:ext cx="1033987" cy="73484"/>
            </a:xfrm>
            <a:custGeom>
              <a:avLst/>
              <a:pathLst>
                <a:path w="1033987" h="73484">
                  <a:moveTo>
                    <a:pt x="0" y="22045"/>
                  </a:moveTo>
                  <a:lnTo>
                    <a:pt x="147712" y="44090"/>
                  </a:lnTo>
                  <a:lnTo>
                    <a:pt x="295425" y="7348"/>
                  </a:lnTo>
                  <a:lnTo>
                    <a:pt x="443137" y="0"/>
                  </a:lnTo>
                  <a:lnTo>
                    <a:pt x="590850" y="66136"/>
                  </a:lnTo>
                  <a:lnTo>
                    <a:pt x="738562" y="73484"/>
                  </a:lnTo>
                  <a:lnTo>
                    <a:pt x="886275" y="73484"/>
                  </a:lnTo>
                  <a:lnTo>
                    <a:pt x="1033987" y="51439"/>
                  </a:lnTo>
                </a:path>
              </a:pathLst>
            </a:custGeom>
            <a:ln w="40651" cap="flat">
              <a:solidFill>
                <a:srgbClr val="BEBEBE">
                  <a:alpha val="69803"/>
                </a:srgbClr>
              </a:solidFill>
              <a:prstDash val="solid"/>
              <a:round/>
            </a:ln>
          </p:spPr>
          <p:txBody>
            <a:bodyPr/>
            <a:lstStyle/>
            <a:p/>
          </p:txBody>
        </p:sp>
        <p:sp>
          <p:nvSpPr>
            <p:cNvPr id="311" name="pl311"/>
            <p:cNvSpPr/>
            <p:nvPr/>
          </p:nvSpPr>
          <p:spPr>
            <a:xfrm>
              <a:off x="1953846" y="3447459"/>
              <a:ext cx="1033987" cy="73484"/>
            </a:xfrm>
            <a:custGeom>
              <a:avLst/>
              <a:pathLst>
                <a:path w="1033987" h="73484">
                  <a:moveTo>
                    <a:pt x="0" y="22045"/>
                  </a:moveTo>
                  <a:lnTo>
                    <a:pt x="147712" y="44090"/>
                  </a:lnTo>
                  <a:lnTo>
                    <a:pt x="295425" y="7348"/>
                  </a:lnTo>
                  <a:lnTo>
                    <a:pt x="443137" y="0"/>
                  </a:lnTo>
                  <a:lnTo>
                    <a:pt x="590850" y="66136"/>
                  </a:lnTo>
                  <a:lnTo>
                    <a:pt x="738562" y="73484"/>
                  </a:lnTo>
                  <a:lnTo>
                    <a:pt x="886275" y="73484"/>
                  </a:lnTo>
                  <a:lnTo>
                    <a:pt x="1033987" y="51439"/>
                  </a:lnTo>
                </a:path>
              </a:pathLst>
            </a:custGeom>
            <a:ln w="35231" cap="flat">
              <a:solidFill>
                <a:srgbClr val="BEBEBE">
                  <a:alpha val="69803"/>
                </a:srgbClr>
              </a:solidFill>
              <a:prstDash val="solid"/>
              <a:round/>
            </a:ln>
          </p:spPr>
          <p:txBody>
            <a:bodyPr/>
            <a:lstStyle/>
            <a:p/>
          </p:txBody>
        </p:sp>
        <p:sp>
          <p:nvSpPr>
            <p:cNvPr id="312" name="pl312"/>
            <p:cNvSpPr/>
            <p:nvPr/>
          </p:nvSpPr>
          <p:spPr>
            <a:xfrm>
              <a:off x="1953846" y="3469504"/>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6B6B6B">
                  <a:alpha val="100000"/>
                </a:srgbClr>
              </a:solidFill>
              <a:prstDash val="solid"/>
              <a:round/>
            </a:ln>
          </p:spPr>
          <p:txBody>
            <a:bodyPr/>
            <a:lstStyle/>
            <a:p/>
          </p:txBody>
        </p:sp>
        <p:sp>
          <p:nvSpPr>
            <p:cNvPr id="313" name="pl313"/>
            <p:cNvSpPr/>
            <p:nvPr/>
          </p:nvSpPr>
          <p:spPr>
            <a:xfrm>
              <a:off x="1953846" y="3447459"/>
              <a:ext cx="1033987" cy="73484"/>
            </a:xfrm>
            <a:custGeom>
              <a:avLst/>
              <a:pathLst>
                <a:path w="1033987" h="73484">
                  <a:moveTo>
                    <a:pt x="0" y="22045"/>
                  </a:moveTo>
                  <a:lnTo>
                    <a:pt x="147712" y="44090"/>
                  </a:lnTo>
                  <a:lnTo>
                    <a:pt x="295425" y="7348"/>
                  </a:lnTo>
                  <a:lnTo>
                    <a:pt x="443137" y="0"/>
                  </a:lnTo>
                  <a:lnTo>
                    <a:pt x="590850" y="66136"/>
                  </a:lnTo>
                  <a:lnTo>
                    <a:pt x="738562" y="73484"/>
                  </a:lnTo>
                  <a:lnTo>
                    <a:pt x="886275" y="73484"/>
                  </a:lnTo>
                  <a:lnTo>
                    <a:pt x="1033987" y="51439"/>
                  </a:lnTo>
                </a:path>
              </a:pathLst>
            </a:custGeom>
            <a:ln w="40651" cap="flat">
              <a:solidFill>
                <a:srgbClr val="000000">
                  <a:alpha val="100000"/>
                </a:srgbClr>
              </a:solidFill>
              <a:prstDash val="solid"/>
              <a:round/>
            </a:ln>
          </p:spPr>
          <p:txBody>
            <a:bodyPr/>
            <a:lstStyle/>
            <a:p/>
          </p:txBody>
        </p:sp>
        <p:sp>
          <p:nvSpPr>
            <p:cNvPr id="314" name="pl314"/>
            <p:cNvSpPr/>
            <p:nvPr/>
          </p:nvSpPr>
          <p:spPr>
            <a:xfrm>
              <a:off x="1953846" y="3447459"/>
              <a:ext cx="1033987" cy="73484"/>
            </a:xfrm>
            <a:custGeom>
              <a:avLst/>
              <a:pathLst>
                <a:path w="1033987" h="73484">
                  <a:moveTo>
                    <a:pt x="0" y="22045"/>
                  </a:moveTo>
                  <a:lnTo>
                    <a:pt x="147712" y="44090"/>
                  </a:lnTo>
                  <a:lnTo>
                    <a:pt x="295425" y="7348"/>
                  </a:lnTo>
                  <a:lnTo>
                    <a:pt x="443137" y="0"/>
                  </a:lnTo>
                  <a:lnTo>
                    <a:pt x="590850" y="66136"/>
                  </a:lnTo>
                  <a:lnTo>
                    <a:pt x="738562" y="73484"/>
                  </a:lnTo>
                  <a:lnTo>
                    <a:pt x="886275" y="73484"/>
                  </a:lnTo>
                  <a:lnTo>
                    <a:pt x="1033987" y="51439"/>
                  </a:lnTo>
                </a:path>
              </a:pathLst>
            </a:custGeom>
            <a:ln w="35231" cap="flat">
              <a:solidFill>
                <a:srgbClr val="F26A21">
                  <a:alpha val="100000"/>
                </a:srgbClr>
              </a:solidFill>
              <a:prstDash val="solid"/>
              <a:round/>
            </a:ln>
          </p:spPr>
          <p:txBody>
            <a:bodyPr/>
            <a:lstStyle/>
            <a:p/>
          </p:txBody>
        </p:sp>
        <p:sp>
          <p:nvSpPr>
            <p:cNvPr id="315" name="pl315"/>
            <p:cNvSpPr/>
            <p:nvPr/>
          </p:nvSpPr>
          <p:spPr>
            <a:xfrm>
              <a:off x="1902146" y="3550337"/>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316" name="tx316"/>
            <p:cNvSpPr/>
            <p:nvPr/>
          </p:nvSpPr>
          <p:spPr>
            <a:xfrm>
              <a:off x="1897610" y="3306476"/>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317" name="tx317"/>
            <p:cNvSpPr/>
            <p:nvPr/>
          </p:nvSpPr>
          <p:spPr>
            <a:xfrm>
              <a:off x="2071429" y="33285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318" name="tx318"/>
            <p:cNvSpPr/>
            <p:nvPr/>
          </p:nvSpPr>
          <p:spPr>
            <a:xfrm>
              <a:off x="2189012" y="32917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319" name="tx319"/>
            <p:cNvSpPr/>
            <p:nvPr/>
          </p:nvSpPr>
          <p:spPr>
            <a:xfrm>
              <a:off x="2336724" y="328443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320" name="tx320"/>
            <p:cNvSpPr/>
            <p:nvPr/>
          </p:nvSpPr>
          <p:spPr>
            <a:xfrm>
              <a:off x="2514566" y="33505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321" name="tx321"/>
            <p:cNvSpPr/>
            <p:nvPr/>
          </p:nvSpPr>
          <p:spPr>
            <a:xfrm>
              <a:off x="2662279" y="335791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22" name="tx322"/>
            <p:cNvSpPr/>
            <p:nvPr/>
          </p:nvSpPr>
          <p:spPr>
            <a:xfrm>
              <a:off x="2809991" y="335791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23" name="tx323"/>
            <p:cNvSpPr/>
            <p:nvPr/>
          </p:nvSpPr>
          <p:spPr>
            <a:xfrm>
              <a:off x="2957704" y="333587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324" name="rc324"/>
            <p:cNvSpPr/>
            <p:nvPr/>
          </p:nvSpPr>
          <p:spPr>
            <a:xfrm>
              <a:off x="1902146" y="3855722"/>
              <a:ext cx="1137386" cy="460747"/>
            </a:xfrm>
            <a:prstGeom prst="rect">
              <a:avLst/>
            </a:prstGeom>
            <a:solidFill>
              <a:srgbClr val="EBEBEB">
                <a:alpha val="100000"/>
              </a:srgbClr>
            </a:solidFill>
          </p:spPr>
          <p:txBody>
            <a:bodyPr/>
            <a:lstStyle/>
            <a:p/>
          </p:txBody>
        </p:sp>
        <p:sp>
          <p:nvSpPr>
            <p:cNvPr id="325" name="pl325"/>
            <p:cNvSpPr/>
            <p:nvPr/>
          </p:nvSpPr>
          <p:spPr>
            <a:xfrm>
              <a:off x="1902146" y="420367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326" name="pl326"/>
            <p:cNvSpPr/>
            <p:nvPr/>
          </p:nvSpPr>
          <p:spPr>
            <a:xfrm>
              <a:off x="1902146" y="401996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327" name="pl327"/>
            <p:cNvSpPr/>
            <p:nvPr/>
          </p:nvSpPr>
          <p:spPr>
            <a:xfrm>
              <a:off x="1902146" y="429552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328" name="pl328"/>
            <p:cNvSpPr/>
            <p:nvPr/>
          </p:nvSpPr>
          <p:spPr>
            <a:xfrm>
              <a:off x="1902146" y="4111816"/>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329" name="pl329"/>
            <p:cNvSpPr/>
            <p:nvPr/>
          </p:nvSpPr>
          <p:spPr>
            <a:xfrm>
              <a:off x="1902146" y="3928104"/>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330" name="pl330"/>
            <p:cNvSpPr/>
            <p:nvPr/>
          </p:nvSpPr>
          <p:spPr>
            <a:xfrm>
              <a:off x="1953846"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31" name="pl331"/>
            <p:cNvSpPr/>
            <p:nvPr/>
          </p:nvSpPr>
          <p:spPr>
            <a:xfrm>
              <a:off x="2101558"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32" name="pl332"/>
            <p:cNvSpPr/>
            <p:nvPr/>
          </p:nvSpPr>
          <p:spPr>
            <a:xfrm>
              <a:off x="2249271"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33" name="pl333"/>
            <p:cNvSpPr/>
            <p:nvPr/>
          </p:nvSpPr>
          <p:spPr>
            <a:xfrm>
              <a:off x="2396983"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34" name="pl334"/>
            <p:cNvSpPr/>
            <p:nvPr/>
          </p:nvSpPr>
          <p:spPr>
            <a:xfrm>
              <a:off x="2544696"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35" name="pl335"/>
            <p:cNvSpPr/>
            <p:nvPr/>
          </p:nvSpPr>
          <p:spPr>
            <a:xfrm>
              <a:off x="2692408"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36" name="pl336"/>
            <p:cNvSpPr/>
            <p:nvPr/>
          </p:nvSpPr>
          <p:spPr>
            <a:xfrm>
              <a:off x="2840121"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37" name="pl337"/>
            <p:cNvSpPr/>
            <p:nvPr/>
          </p:nvSpPr>
          <p:spPr>
            <a:xfrm>
              <a:off x="2987833"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38" name="pl338"/>
            <p:cNvSpPr/>
            <p:nvPr/>
          </p:nvSpPr>
          <p:spPr>
            <a:xfrm>
              <a:off x="1953846" y="4214694"/>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BEBEBE">
                  <a:alpha val="69803"/>
                </a:srgbClr>
              </a:solidFill>
              <a:prstDash val="solid"/>
              <a:round/>
            </a:ln>
          </p:spPr>
          <p:txBody>
            <a:bodyPr/>
            <a:lstStyle/>
            <a:p/>
          </p:txBody>
        </p:sp>
        <p:sp>
          <p:nvSpPr>
            <p:cNvPr id="339" name="pl339"/>
            <p:cNvSpPr/>
            <p:nvPr/>
          </p:nvSpPr>
          <p:spPr>
            <a:xfrm>
              <a:off x="1953846" y="4207346"/>
              <a:ext cx="1033987" cy="44090"/>
            </a:xfrm>
            <a:custGeom>
              <a:avLst/>
              <a:pathLst>
                <a:path w="1033987" h="44090">
                  <a:moveTo>
                    <a:pt x="0" y="14696"/>
                  </a:moveTo>
                  <a:lnTo>
                    <a:pt x="147712" y="22045"/>
                  </a:lnTo>
                  <a:lnTo>
                    <a:pt x="295425" y="0"/>
                  </a:lnTo>
                  <a:lnTo>
                    <a:pt x="443137" y="7348"/>
                  </a:lnTo>
                  <a:lnTo>
                    <a:pt x="590850" y="7348"/>
                  </a:lnTo>
                  <a:lnTo>
                    <a:pt x="738562" y="44090"/>
                  </a:lnTo>
                  <a:lnTo>
                    <a:pt x="886275" y="22045"/>
                  </a:lnTo>
                  <a:lnTo>
                    <a:pt x="1033987" y="22045"/>
                  </a:lnTo>
                </a:path>
              </a:pathLst>
            </a:custGeom>
            <a:ln w="40651" cap="flat">
              <a:solidFill>
                <a:srgbClr val="BEBEBE">
                  <a:alpha val="69803"/>
                </a:srgbClr>
              </a:solidFill>
              <a:prstDash val="solid"/>
              <a:round/>
            </a:ln>
          </p:spPr>
          <p:txBody>
            <a:bodyPr/>
            <a:lstStyle/>
            <a:p/>
          </p:txBody>
        </p:sp>
        <p:sp>
          <p:nvSpPr>
            <p:cNvPr id="340" name="pl340"/>
            <p:cNvSpPr/>
            <p:nvPr/>
          </p:nvSpPr>
          <p:spPr>
            <a:xfrm>
              <a:off x="1953846" y="4207346"/>
              <a:ext cx="1033987" cy="44090"/>
            </a:xfrm>
            <a:custGeom>
              <a:avLst/>
              <a:pathLst>
                <a:path w="1033987" h="44090">
                  <a:moveTo>
                    <a:pt x="0" y="14696"/>
                  </a:moveTo>
                  <a:lnTo>
                    <a:pt x="147712" y="22045"/>
                  </a:lnTo>
                  <a:lnTo>
                    <a:pt x="295425" y="0"/>
                  </a:lnTo>
                  <a:lnTo>
                    <a:pt x="443137" y="7348"/>
                  </a:lnTo>
                  <a:lnTo>
                    <a:pt x="590850" y="7348"/>
                  </a:lnTo>
                  <a:lnTo>
                    <a:pt x="738562" y="44090"/>
                  </a:lnTo>
                  <a:lnTo>
                    <a:pt x="886275" y="22045"/>
                  </a:lnTo>
                  <a:lnTo>
                    <a:pt x="1033987" y="22045"/>
                  </a:lnTo>
                </a:path>
              </a:pathLst>
            </a:custGeom>
            <a:ln w="35231" cap="flat">
              <a:solidFill>
                <a:srgbClr val="BEBEBE">
                  <a:alpha val="69803"/>
                </a:srgbClr>
              </a:solidFill>
              <a:prstDash val="solid"/>
              <a:round/>
            </a:ln>
          </p:spPr>
          <p:txBody>
            <a:bodyPr/>
            <a:lstStyle/>
            <a:p/>
          </p:txBody>
        </p:sp>
        <p:sp>
          <p:nvSpPr>
            <p:cNvPr id="341" name="pl341"/>
            <p:cNvSpPr/>
            <p:nvPr/>
          </p:nvSpPr>
          <p:spPr>
            <a:xfrm>
              <a:off x="1953846" y="4214694"/>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6B6B6B">
                  <a:alpha val="100000"/>
                </a:srgbClr>
              </a:solidFill>
              <a:prstDash val="solid"/>
              <a:round/>
            </a:ln>
          </p:spPr>
          <p:txBody>
            <a:bodyPr/>
            <a:lstStyle/>
            <a:p/>
          </p:txBody>
        </p:sp>
        <p:sp>
          <p:nvSpPr>
            <p:cNvPr id="342" name="pl342"/>
            <p:cNvSpPr/>
            <p:nvPr/>
          </p:nvSpPr>
          <p:spPr>
            <a:xfrm>
              <a:off x="1953846" y="4207346"/>
              <a:ext cx="1033987" cy="44090"/>
            </a:xfrm>
            <a:custGeom>
              <a:avLst/>
              <a:pathLst>
                <a:path w="1033987" h="44090">
                  <a:moveTo>
                    <a:pt x="0" y="14696"/>
                  </a:moveTo>
                  <a:lnTo>
                    <a:pt x="147712" y="22045"/>
                  </a:lnTo>
                  <a:lnTo>
                    <a:pt x="295425" y="0"/>
                  </a:lnTo>
                  <a:lnTo>
                    <a:pt x="443137" y="7348"/>
                  </a:lnTo>
                  <a:lnTo>
                    <a:pt x="590850" y="7348"/>
                  </a:lnTo>
                  <a:lnTo>
                    <a:pt x="738562" y="44090"/>
                  </a:lnTo>
                  <a:lnTo>
                    <a:pt x="886275" y="22045"/>
                  </a:lnTo>
                  <a:lnTo>
                    <a:pt x="1033987" y="22045"/>
                  </a:lnTo>
                </a:path>
              </a:pathLst>
            </a:custGeom>
            <a:ln w="40651" cap="flat">
              <a:solidFill>
                <a:srgbClr val="000000">
                  <a:alpha val="100000"/>
                </a:srgbClr>
              </a:solidFill>
              <a:prstDash val="solid"/>
              <a:round/>
            </a:ln>
          </p:spPr>
          <p:txBody>
            <a:bodyPr/>
            <a:lstStyle/>
            <a:p/>
          </p:txBody>
        </p:sp>
        <p:sp>
          <p:nvSpPr>
            <p:cNvPr id="343" name="pl343"/>
            <p:cNvSpPr/>
            <p:nvPr/>
          </p:nvSpPr>
          <p:spPr>
            <a:xfrm>
              <a:off x="1953846" y="4207346"/>
              <a:ext cx="1033987" cy="44090"/>
            </a:xfrm>
            <a:custGeom>
              <a:avLst/>
              <a:pathLst>
                <a:path w="1033987" h="44090">
                  <a:moveTo>
                    <a:pt x="0" y="14696"/>
                  </a:moveTo>
                  <a:lnTo>
                    <a:pt x="147712" y="22045"/>
                  </a:lnTo>
                  <a:lnTo>
                    <a:pt x="295425" y="0"/>
                  </a:lnTo>
                  <a:lnTo>
                    <a:pt x="443137" y="7348"/>
                  </a:lnTo>
                  <a:lnTo>
                    <a:pt x="590850" y="7348"/>
                  </a:lnTo>
                  <a:lnTo>
                    <a:pt x="738562" y="44090"/>
                  </a:lnTo>
                  <a:lnTo>
                    <a:pt x="886275" y="22045"/>
                  </a:lnTo>
                  <a:lnTo>
                    <a:pt x="1033987" y="22045"/>
                  </a:lnTo>
                </a:path>
              </a:pathLst>
            </a:custGeom>
            <a:ln w="35231" cap="flat">
              <a:solidFill>
                <a:srgbClr val="F26A21">
                  <a:alpha val="100000"/>
                </a:srgbClr>
              </a:solidFill>
              <a:prstDash val="solid"/>
              <a:round/>
            </a:ln>
          </p:spPr>
          <p:txBody>
            <a:bodyPr/>
            <a:lstStyle/>
            <a:p/>
          </p:txBody>
        </p:sp>
        <p:sp>
          <p:nvSpPr>
            <p:cNvPr id="344" name="pl344"/>
            <p:cNvSpPr/>
            <p:nvPr/>
          </p:nvSpPr>
          <p:spPr>
            <a:xfrm>
              <a:off x="1902146" y="4295527"/>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345" name="tx345"/>
            <p:cNvSpPr/>
            <p:nvPr/>
          </p:nvSpPr>
          <p:spPr>
            <a:xfrm>
              <a:off x="1893587" y="40590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346" name="tx346"/>
            <p:cNvSpPr/>
            <p:nvPr/>
          </p:nvSpPr>
          <p:spPr>
            <a:xfrm>
              <a:off x="2071429" y="40663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47" name="tx347"/>
            <p:cNvSpPr/>
            <p:nvPr/>
          </p:nvSpPr>
          <p:spPr>
            <a:xfrm>
              <a:off x="2189012" y="404431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348" name="tx348"/>
            <p:cNvSpPr/>
            <p:nvPr/>
          </p:nvSpPr>
          <p:spPr>
            <a:xfrm>
              <a:off x="2340748" y="4051666"/>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349" name="tx349"/>
            <p:cNvSpPr/>
            <p:nvPr/>
          </p:nvSpPr>
          <p:spPr>
            <a:xfrm>
              <a:off x="2488460" y="4051666"/>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350" name="tx350"/>
            <p:cNvSpPr/>
            <p:nvPr/>
          </p:nvSpPr>
          <p:spPr>
            <a:xfrm>
              <a:off x="2662279" y="40884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351" name="tx351"/>
            <p:cNvSpPr/>
            <p:nvPr/>
          </p:nvSpPr>
          <p:spPr>
            <a:xfrm>
              <a:off x="2809991" y="40663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52" name="tx352"/>
            <p:cNvSpPr/>
            <p:nvPr/>
          </p:nvSpPr>
          <p:spPr>
            <a:xfrm>
              <a:off x="2957704" y="40663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53" name="rc353"/>
            <p:cNvSpPr/>
            <p:nvPr/>
          </p:nvSpPr>
          <p:spPr>
            <a:xfrm>
              <a:off x="1902146" y="4600912"/>
              <a:ext cx="1137386" cy="460747"/>
            </a:xfrm>
            <a:prstGeom prst="rect">
              <a:avLst/>
            </a:prstGeom>
            <a:solidFill>
              <a:srgbClr val="EBEBEB">
                <a:alpha val="100000"/>
              </a:srgbClr>
            </a:solidFill>
          </p:spPr>
          <p:txBody>
            <a:bodyPr/>
            <a:lstStyle/>
            <a:p/>
          </p:txBody>
        </p:sp>
        <p:sp>
          <p:nvSpPr>
            <p:cNvPr id="354" name="pl354"/>
            <p:cNvSpPr/>
            <p:nvPr/>
          </p:nvSpPr>
          <p:spPr>
            <a:xfrm>
              <a:off x="1902146" y="494886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355" name="pl355"/>
            <p:cNvSpPr/>
            <p:nvPr/>
          </p:nvSpPr>
          <p:spPr>
            <a:xfrm>
              <a:off x="1902146" y="476515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356" name="pl356"/>
            <p:cNvSpPr/>
            <p:nvPr/>
          </p:nvSpPr>
          <p:spPr>
            <a:xfrm>
              <a:off x="1902146" y="504071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357" name="pl357"/>
            <p:cNvSpPr/>
            <p:nvPr/>
          </p:nvSpPr>
          <p:spPr>
            <a:xfrm>
              <a:off x="1902146" y="485700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358" name="pl358"/>
            <p:cNvSpPr/>
            <p:nvPr/>
          </p:nvSpPr>
          <p:spPr>
            <a:xfrm>
              <a:off x="1902146" y="4673294"/>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359" name="pl359"/>
            <p:cNvSpPr/>
            <p:nvPr/>
          </p:nvSpPr>
          <p:spPr>
            <a:xfrm>
              <a:off x="1953846"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60" name="pl360"/>
            <p:cNvSpPr/>
            <p:nvPr/>
          </p:nvSpPr>
          <p:spPr>
            <a:xfrm>
              <a:off x="2101558"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61" name="pl361"/>
            <p:cNvSpPr/>
            <p:nvPr/>
          </p:nvSpPr>
          <p:spPr>
            <a:xfrm>
              <a:off x="2249271"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62" name="pl362"/>
            <p:cNvSpPr/>
            <p:nvPr/>
          </p:nvSpPr>
          <p:spPr>
            <a:xfrm>
              <a:off x="2396983"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63" name="pl363"/>
            <p:cNvSpPr/>
            <p:nvPr/>
          </p:nvSpPr>
          <p:spPr>
            <a:xfrm>
              <a:off x="2544696"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64" name="pl364"/>
            <p:cNvSpPr/>
            <p:nvPr/>
          </p:nvSpPr>
          <p:spPr>
            <a:xfrm>
              <a:off x="2692408"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65" name="pl365"/>
            <p:cNvSpPr/>
            <p:nvPr/>
          </p:nvSpPr>
          <p:spPr>
            <a:xfrm>
              <a:off x="2840121"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66" name="pl366"/>
            <p:cNvSpPr/>
            <p:nvPr/>
          </p:nvSpPr>
          <p:spPr>
            <a:xfrm>
              <a:off x="2987833"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67" name="pl367"/>
            <p:cNvSpPr/>
            <p:nvPr/>
          </p:nvSpPr>
          <p:spPr>
            <a:xfrm>
              <a:off x="1953846" y="4959884"/>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BEBEBE">
                  <a:alpha val="69803"/>
                </a:srgbClr>
              </a:solidFill>
              <a:prstDash val="solid"/>
              <a:round/>
            </a:ln>
          </p:spPr>
          <p:txBody>
            <a:bodyPr/>
            <a:lstStyle/>
            <a:p/>
          </p:txBody>
        </p:sp>
        <p:sp>
          <p:nvSpPr>
            <p:cNvPr id="368" name="pl368"/>
            <p:cNvSpPr/>
            <p:nvPr/>
          </p:nvSpPr>
          <p:spPr>
            <a:xfrm>
              <a:off x="1953846" y="5026020"/>
              <a:ext cx="1033987" cy="14696"/>
            </a:xfrm>
            <a:custGeom>
              <a:avLst/>
              <a:pathLst>
                <a:path w="1033987" h="14696">
                  <a:moveTo>
                    <a:pt x="0" y="0"/>
                  </a:moveTo>
                  <a:lnTo>
                    <a:pt x="147712" y="0"/>
                  </a:lnTo>
                  <a:lnTo>
                    <a:pt x="295425" y="7348"/>
                  </a:lnTo>
                  <a:lnTo>
                    <a:pt x="443137" y="14696"/>
                  </a:lnTo>
                  <a:lnTo>
                    <a:pt x="590850" y="14696"/>
                  </a:lnTo>
                  <a:lnTo>
                    <a:pt x="738562" y="14696"/>
                  </a:lnTo>
                  <a:lnTo>
                    <a:pt x="886275" y="14696"/>
                  </a:lnTo>
                  <a:lnTo>
                    <a:pt x="1033987" y="14696"/>
                  </a:lnTo>
                </a:path>
              </a:pathLst>
            </a:custGeom>
            <a:ln w="40651" cap="flat">
              <a:solidFill>
                <a:srgbClr val="BEBEBE">
                  <a:alpha val="69803"/>
                </a:srgbClr>
              </a:solidFill>
              <a:prstDash val="solid"/>
              <a:round/>
            </a:ln>
          </p:spPr>
          <p:txBody>
            <a:bodyPr/>
            <a:lstStyle/>
            <a:p/>
          </p:txBody>
        </p:sp>
        <p:sp>
          <p:nvSpPr>
            <p:cNvPr id="369" name="pl369"/>
            <p:cNvSpPr/>
            <p:nvPr/>
          </p:nvSpPr>
          <p:spPr>
            <a:xfrm>
              <a:off x="1953846" y="5026020"/>
              <a:ext cx="1033987" cy="14696"/>
            </a:xfrm>
            <a:custGeom>
              <a:avLst/>
              <a:pathLst>
                <a:path w="1033987" h="14696">
                  <a:moveTo>
                    <a:pt x="0" y="0"/>
                  </a:moveTo>
                  <a:lnTo>
                    <a:pt x="147712" y="0"/>
                  </a:lnTo>
                  <a:lnTo>
                    <a:pt x="295425" y="7348"/>
                  </a:lnTo>
                  <a:lnTo>
                    <a:pt x="443137" y="14696"/>
                  </a:lnTo>
                  <a:lnTo>
                    <a:pt x="590850" y="14696"/>
                  </a:lnTo>
                  <a:lnTo>
                    <a:pt x="738562" y="14696"/>
                  </a:lnTo>
                  <a:lnTo>
                    <a:pt x="886275" y="14696"/>
                  </a:lnTo>
                  <a:lnTo>
                    <a:pt x="1033987" y="14696"/>
                  </a:lnTo>
                </a:path>
              </a:pathLst>
            </a:custGeom>
            <a:ln w="35231" cap="flat">
              <a:solidFill>
                <a:srgbClr val="BEBEBE">
                  <a:alpha val="69803"/>
                </a:srgbClr>
              </a:solidFill>
              <a:prstDash val="solid"/>
              <a:round/>
            </a:ln>
          </p:spPr>
          <p:txBody>
            <a:bodyPr/>
            <a:lstStyle/>
            <a:p/>
          </p:txBody>
        </p:sp>
        <p:sp>
          <p:nvSpPr>
            <p:cNvPr id="370" name="pl370"/>
            <p:cNvSpPr/>
            <p:nvPr/>
          </p:nvSpPr>
          <p:spPr>
            <a:xfrm>
              <a:off x="1953846" y="4959884"/>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6B6B6B">
                  <a:alpha val="100000"/>
                </a:srgbClr>
              </a:solidFill>
              <a:prstDash val="solid"/>
              <a:round/>
            </a:ln>
          </p:spPr>
          <p:txBody>
            <a:bodyPr/>
            <a:lstStyle/>
            <a:p/>
          </p:txBody>
        </p:sp>
        <p:sp>
          <p:nvSpPr>
            <p:cNvPr id="371" name="pl371"/>
            <p:cNvSpPr/>
            <p:nvPr/>
          </p:nvSpPr>
          <p:spPr>
            <a:xfrm>
              <a:off x="1953846" y="5026020"/>
              <a:ext cx="1033987" cy="14696"/>
            </a:xfrm>
            <a:custGeom>
              <a:avLst/>
              <a:pathLst>
                <a:path w="1033987" h="14696">
                  <a:moveTo>
                    <a:pt x="0" y="0"/>
                  </a:moveTo>
                  <a:lnTo>
                    <a:pt x="147712" y="0"/>
                  </a:lnTo>
                  <a:lnTo>
                    <a:pt x="295425" y="7348"/>
                  </a:lnTo>
                  <a:lnTo>
                    <a:pt x="443137" y="14696"/>
                  </a:lnTo>
                  <a:lnTo>
                    <a:pt x="590850" y="14696"/>
                  </a:lnTo>
                  <a:lnTo>
                    <a:pt x="738562" y="14696"/>
                  </a:lnTo>
                  <a:lnTo>
                    <a:pt x="886275" y="14696"/>
                  </a:lnTo>
                  <a:lnTo>
                    <a:pt x="1033987" y="14696"/>
                  </a:lnTo>
                </a:path>
              </a:pathLst>
            </a:custGeom>
            <a:ln w="40651" cap="flat">
              <a:solidFill>
                <a:srgbClr val="000000">
                  <a:alpha val="100000"/>
                </a:srgbClr>
              </a:solidFill>
              <a:prstDash val="solid"/>
              <a:round/>
            </a:ln>
          </p:spPr>
          <p:txBody>
            <a:bodyPr/>
            <a:lstStyle/>
            <a:p/>
          </p:txBody>
        </p:sp>
        <p:sp>
          <p:nvSpPr>
            <p:cNvPr id="372" name="pl372"/>
            <p:cNvSpPr/>
            <p:nvPr/>
          </p:nvSpPr>
          <p:spPr>
            <a:xfrm>
              <a:off x="1953846" y="5026020"/>
              <a:ext cx="1033987" cy="14696"/>
            </a:xfrm>
            <a:custGeom>
              <a:avLst/>
              <a:pathLst>
                <a:path w="1033987" h="14696">
                  <a:moveTo>
                    <a:pt x="0" y="0"/>
                  </a:moveTo>
                  <a:lnTo>
                    <a:pt x="147712" y="0"/>
                  </a:lnTo>
                  <a:lnTo>
                    <a:pt x="295425" y="7348"/>
                  </a:lnTo>
                  <a:lnTo>
                    <a:pt x="443137" y="14696"/>
                  </a:lnTo>
                  <a:lnTo>
                    <a:pt x="590850" y="14696"/>
                  </a:lnTo>
                  <a:lnTo>
                    <a:pt x="738562" y="14696"/>
                  </a:lnTo>
                  <a:lnTo>
                    <a:pt x="886275" y="14696"/>
                  </a:lnTo>
                  <a:lnTo>
                    <a:pt x="1033987" y="14696"/>
                  </a:lnTo>
                </a:path>
              </a:pathLst>
            </a:custGeom>
            <a:ln w="35231" cap="flat">
              <a:solidFill>
                <a:srgbClr val="F26A21">
                  <a:alpha val="100000"/>
                </a:srgbClr>
              </a:solidFill>
              <a:prstDash val="solid"/>
              <a:round/>
            </a:ln>
          </p:spPr>
          <p:txBody>
            <a:bodyPr/>
            <a:lstStyle/>
            <a:p/>
          </p:txBody>
        </p:sp>
        <p:sp>
          <p:nvSpPr>
            <p:cNvPr id="373" name="pl373"/>
            <p:cNvSpPr/>
            <p:nvPr/>
          </p:nvSpPr>
          <p:spPr>
            <a:xfrm>
              <a:off x="1902146" y="5040717"/>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374" name="tx374"/>
            <p:cNvSpPr/>
            <p:nvPr/>
          </p:nvSpPr>
          <p:spPr>
            <a:xfrm>
              <a:off x="1923716" y="486299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75" name="tx375"/>
            <p:cNvSpPr/>
            <p:nvPr/>
          </p:nvSpPr>
          <p:spPr>
            <a:xfrm>
              <a:off x="2071429" y="486299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76" name="tx376"/>
            <p:cNvSpPr/>
            <p:nvPr/>
          </p:nvSpPr>
          <p:spPr>
            <a:xfrm>
              <a:off x="2219141" y="48703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77" name="tx377"/>
            <p:cNvSpPr/>
            <p:nvPr/>
          </p:nvSpPr>
          <p:spPr>
            <a:xfrm>
              <a:off x="2366854" y="48776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78" name="tx378"/>
            <p:cNvSpPr/>
            <p:nvPr/>
          </p:nvSpPr>
          <p:spPr>
            <a:xfrm>
              <a:off x="2514566" y="48776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79" name="tx379"/>
            <p:cNvSpPr/>
            <p:nvPr/>
          </p:nvSpPr>
          <p:spPr>
            <a:xfrm>
              <a:off x="2662279" y="48776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80" name="tx380"/>
            <p:cNvSpPr/>
            <p:nvPr/>
          </p:nvSpPr>
          <p:spPr>
            <a:xfrm>
              <a:off x="2809991" y="48776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81" name="tx381"/>
            <p:cNvSpPr/>
            <p:nvPr/>
          </p:nvSpPr>
          <p:spPr>
            <a:xfrm>
              <a:off x="2957704" y="48776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82" name="rc382"/>
            <p:cNvSpPr/>
            <p:nvPr/>
          </p:nvSpPr>
          <p:spPr>
            <a:xfrm>
              <a:off x="1902146" y="5346101"/>
              <a:ext cx="1137386" cy="460747"/>
            </a:xfrm>
            <a:prstGeom prst="rect">
              <a:avLst/>
            </a:prstGeom>
            <a:solidFill>
              <a:srgbClr val="EBEBEB">
                <a:alpha val="100000"/>
              </a:srgbClr>
            </a:solidFill>
          </p:spPr>
          <p:txBody>
            <a:bodyPr/>
            <a:lstStyle/>
            <a:p/>
          </p:txBody>
        </p:sp>
        <p:sp>
          <p:nvSpPr>
            <p:cNvPr id="383" name="pl383"/>
            <p:cNvSpPr/>
            <p:nvPr/>
          </p:nvSpPr>
          <p:spPr>
            <a:xfrm>
              <a:off x="1902146" y="569405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384" name="pl384"/>
            <p:cNvSpPr/>
            <p:nvPr/>
          </p:nvSpPr>
          <p:spPr>
            <a:xfrm>
              <a:off x="1902146" y="5510339"/>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385" name="pl385"/>
            <p:cNvSpPr/>
            <p:nvPr/>
          </p:nvSpPr>
          <p:spPr>
            <a:xfrm>
              <a:off x="1902146" y="5785906"/>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386" name="pl386"/>
            <p:cNvSpPr/>
            <p:nvPr/>
          </p:nvSpPr>
          <p:spPr>
            <a:xfrm>
              <a:off x="1902146" y="560219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387" name="pl387"/>
            <p:cNvSpPr/>
            <p:nvPr/>
          </p:nvSpPr>
          <p:spPr>
            <a:xfrm>
              <a:off x="1902146" y="5418484"/>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388" name="pl388"/>
            <p:cNvSpPr/>
            <p:nvPr/>
          </p:nvSpPr>
          <p:spPr>
            <a:xfrm>
              <a:off x="1953846"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89" name="pl389"/>
            <p:cNvSpPr/>
            <p:nvPr/>
          </p:nvSpPr>
          <p:spPr>
            <a:xfrm>
              <a:off x="2101558"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90" name="pl390"/>
            <p:cNvSpPr/>
            <p:nvPr/>
          </p:nvSpPr>
          <p:spPr>
            <a:xfrm>
              <a:off x="2249271"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91" name="pl391"/>
            <p:cNvSpPr/>
            <p:nvPr/>
          </p:nvSpPr>
          <p:spPr>
            <a:xfrm>
              <a:off x="2396983"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92" name="pl392"/>
            <p:cNvSpPr/>
            <p:nvPr/>
          </p:nvSpPr>
          <p:spPr>
            <a:xfrm>
              <a:off x="2544696"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93" name="pl393"/>
            <p:cNvSpPr/>
            <p:nvPr/>
          </p:nvSpPr>
          <p:spPr>
            <a:xfrm>
              <a:off x="2692408"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94" name="pl394"/>
            <p:cNvSpPr/>
            <p:nvPr/>
          </p:nvSpPr>
          <p:spPr>
            <a:xfrm>
              <a:off x="2840121"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95" name="pl395"/>
            <p:cNvSpPr/>
            <p:nvPr/>
          </p:nvSpPr>
          <p:spPr>
            <a:xfrm>
              <a:off x="2987833"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96" name="pl396"/>
            <p:cNvSpPr/>
            <p:nvPr/>
          </p:nvSpPr>
          <p:spPr>
            <a:xfrm>
              <a:off x="1953846" y="5705073"/>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BEBEBE">
                  <a:alpha val="69803"/>
                </a:srgbClr>
              </a:solidFill>
              <a:prstDash val="solid"/>
              <a:round/>
            </a:ln>
          </p:spPr>
          <p:txBody>
            <a:bodyPr/>
            <a:lstStyle/>
            <a:p/>
          </p:txBody>
        </p:sp>
        <p:sp>
          <p:nvSpPr>
            <p:cNvPr id="397" name="pl397"/>
            <p:cNvSpPr/>
            <p:nvPr/>
          </p:nvSpPr>
          <p:spPr>
            <a:xfrm>
              <a:off x="1953846" y="5734467"/>
              <a:ext cx="1033987" cy="22045"/>
            </a:xfrm>
            <a:custGeom>
              <a:avLst/>
              <a:pathLst>
                <a:path w="1033987" h="22045">
                  <a:moveTo>
                    <a:pt x="0" y="0"/>
                  </a:moveTo>
                  <a:lnTo>
                    <a:pt x="147712" y="14696"/>
                  </a:lnTo>
                  <a:lnTo>
                    <a:pt x="295425" y="14696"/>
                  </a:lnTo>
                  <a:lnTo>
                    <a:pt x="443137" y="22045"/>
                  </a:lnTo>
                  <a:lnTo>
                    <a:pt x="590850" y="14696"/>
                  </a:lnTo>
                  <a:lnTo>
                    <a:pt x="738562" y="14696"/>
                  </a:lnTo>
                  <a:lnTo>
                    <a:pt x="886275" y="14696"/>
                  </a:lnTo>
                  <a:lnTo>
                    <a:pt x="1033987" y="14696"/>
                  </a:lnTo>
                </a:path>
              </a:pathLst>
            </a:custGeom>
            <a:ln w="40651" cap="flat">
              <a:solidFill>
                <a:srgbClr val="BEBEBE">
                  <a:alpha val="69803"/>
                </a:srgbClr>
              </a:solidFill>
              <a:prstDash val="solid"/>
              <a:round/>
            </a:ln>
          </p:spPr>
          <p:txBody>
            <a:bodyPr/>
            <a:lstStyle/>
            <a:p/>
          </p:txBody>
        </p:sp>
        <p:sp>
          <p:nvSpPr>
            <p:cNvPr id="398" name="pl398"/>
            <p:cNvSpPr/>
            <p:nvPr/>
          </p:nvSpPr>
          <p:spPr>
            <a:xfrm>
              <a:off x="1953846" y="5734467"/>
              <a:ext cx="1033987" cy="22045"/>
            </a:xfrm>
            <a:custGeom>
              <a:avLst/>
              <a:pathLst>
                <a:path w="1033987" h="22045">
                  <a:moveTo>
                    <a:pt x="0" y="0"/>
                  </a:moveTo>
                  <a:lnTo>
                    <a:pt x="147712" y="14696"/>
                  </a:lnTo>
                  <a:lnTo>
                    <a:pt x="295425" y="14696"/>
                  </a:lnTo>
                  <a:lnTo>
                    <a:pt x="443137" y="22045"/>
                  </a:lnTo>
                  <a:lnTo>
                    <a:pt x="590850" y="14696"/>
                  </a:lnTo>
                  <a:lnTo>
                    <a:pt x="738562" y="14696"/>
                  </a:lnTo>
                  <a:lnTo>
                    <a:pt x="886275" y="14696"/>
                  </a:lnTo>
                  <a:lnTo>
                    <a:pt x="1033987" y="14696"/>
                  </a:lnTo>
                </a:path>
              </a:pathLst>
            </a:custGeom>
            <a:ln w="35231" cap="flat">
              <a:solidFill>
                <a:srgbClr val="BEBEBE">
                  <a:alpha val="69803"/>
                </a:srgbClr>
              </a:solidFill>
              <a:prstDash val="solid"/>
              <a:round/>
            </a:ln>
          </p:spPr>
          <p:txBody>
            <a:bodyPr/>
            <a:lstStyle/>
            <a:p/>
          </p:txBody>
        </p:sp>
        <p:sp>
          <p:nvSpPr>
            <p:cNvPr id="399" name="pl399"/>
            <p:cNvSpPr/>
            <p:nvPr/>
          </p:nvSpPr>
          <p:spPr>
            <a:xfrm>
              <a:off x="1953846" y="5705073"/>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6B6B6B">
                  <a:alpha val="100000"/>
                </a:srgbClr>
              </a:solidFill>
              <a:prstDash val="solid"/>
              <a:round/>
            </a:ln>
          </p:spPr>
          <p:txBody>
            <a:bodyPr/>
            <a:lstStyle/>
            <a:p/>
          </p:txBody>
        </p:sp>
        <p:sp>
          <p:nvSpPr>
            <p:cNvPr id="400" name="pl400"/>
            <p:cNvSpPr/>
            <p:nvPr/>
          </p:nvSpPr>
          <p:spPr>
            <a:xfrm>
              <a:off x="1953846" y="5734467"/>
              <a:ext cx="1033987" cy="22045"/>
            </a:xfrm>
            <a:custGeom>
              <a:avLst/>
              <a:pathLst>
                <a:path w="1033987" h="22045">
                  <a:moveTo>
                    <a:pt x="0" y="0"/>
                  </a:moveTo>
                  <a:lnTo>
                    <a:pt x="147712" y="14696"/>
                  </a:lnTo>
                  <a:lnTo>
                    <a:pt x="295425" y="14696"/>
                  </a:lnTo>
                  <a:lnTo>
                    <a:pt x="443137" y="22045"/>
                  </a:lnTo>
                  <a:lnTo>
                    <a:pt x="590850" y="14696"/>
                  </a:lnTo>
                  <a:lnTo>
                    <a:pt x="738562" y="14696"/>
                  </a:lnTo>
                  <a:lnTo>
                    <a:pt x="886275" y="14696"/>
                  </a:lnTo>
                  <a:lnTo>
                    <a:pt x="1033987" y="14696"/>
                  </a:lnTo>
                </a:path>
              </a:pathLst>
            </a:custGeom>
            <a:ln w="40651" cap="flat">
              <a:solidFill>
                <a:srgbClr val="000000">
                  <a:alpha val="100000"/>
                </a:srgbClr>
              </a:solidFill>
              <a:prstDash val="solid"/>
              <a:round/>
            </a:ln>
          </p:spPr>
          <p:txBody>
            <a:bodyPr/>
            <a:lstStyle/>
            <a:p/>
          </p:txBody>
        </p:sp>
        <p:sp>
          <p:nvSpPr>
            <p:cNvPr id="401" name="pl401"/>
            <p:cNvSpPr/>
            <p:nvPr/>
          </p:nvSpPr>
          <p:spPr>
            <a:xfrm>
              <a:off x="1953846" y="5734467"/>
              <a:ext cx="1033987" cy="22045"/>
            </a:xfrm>
            <a:custGeom>
              <a:avLst/>
              <a:pathLst>
                <a:path w="1033987" h="22045">
                  <a:moveTo>
                    <a:pt x="0" y="0"/>
                  </a:moveTo>
                  <a:lnTo>
                    <a:pt x="147712" y="14696"/>
                  </a:lnTo>
                  <a:lnTo>
                    <a:pt x="295425" y="14696"/>
                  </a:lnTo>
                  <a:lnTo>
                    <a:pt x="443137" y="22045"/>
                  </a:lnTo>
                  <a:lnTo>
                    <a:pt x="590850" y="14696"/>
                  </a:lnTo>
                  <a:lnTo>
                    <a:pt x="738562" y="14696"/>
                  </a:lnTo>
                  <a:lnTo>
                    <a:pt x="886275" y="14696"/>
                  </a:lnTo>
                  <a:lnTo>
                    <a:pt x="1033987" y="14696"/>
                  </a:lnTo>
                </a:path>
              </a:pathLst>
            </a:custGeom>
            <a:ln w="35231" cap="flat">
              <a:solidFill>
                <a:srgbClr val="F26A21">
                  <a:alpha val="100000"/>
                </a:srgbClr>
              </a:solidFill>
              <a:prstDash val="solid"/>
              <a:round/>
            </a:ln>
          </p:spPr>
          <p:txBody>
            <a:bodyPr/>
            <a:lstStyle/>
            <a:p/>
          </p:txBody>
        </p:sp>
        <p:sp>
          <p:nvSpPr>
            <p:cNvPr id="402" name="pl402"/>
            <p:cNvSpPr/>
            <p:nvPr/>
          </p:nvSpPr>
          <p:spPr>
            <a:xfrm>
              <a:off x="1902146" y="5785906"/>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403" name="tx403"/>
            <p:cNvSpPr/>
            <p:nvPr/>
          </p:nvSpPr>
          <p:spPr>
            <a:xfrm>
              <a:off x="1923716" y="557143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404" name="tx404"/>
            <p:cNvSpPr/>
            <p:nvPr/>
          </p:nvSpPr>
          <p:spPr>
            <a:xfrm>
              <a:off x="2071429" y="55861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405" name="tx405"/>
            <p:cNvSpPr/>
            <p:nvPr/>
          </p:nvSpPr>
          <p:spPr>
            <a:xfrm>
              <a:off x="2219141" y="55861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406" name="tx406"/>
            <p:cNvSpPr/>
            <p:nvPr/>
          </p:nvSpPr>
          <p:spPr>
            <a:xfrm>
              <a:off x="2366854" y="559348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07" name="tx407"/>
            <p:cNvSpPr/>
            <p:nvPr/>
          </p:nvSpPr>
          <p:spPr>
            <a:xfrm>
              <a:off x="2514566" y="55861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408" name="tx408"/>
            <p:cNvSpPr/>
            <p:nvPr/>
          </p:nvSpPr>
          <p:spPr>
            <a:xfrm>
              <a:off x="2662279" y="55861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409" name="tx409"/>
            <p:cNvSpPr/>
            <p:nvPr/>
          </p:nvSpPr>
          <p:spPr>
            <a:xfrm>
              <a:off x="2809991" y="55861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410" name="tx410"/>
            <p:cNvSpPr/>
            <p:nvPr/>
          </p:nvSpPr>
          <p:spPr>
            <a:xfrm>
              <a:off x="2957704" y="55861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411" name="rc411"/>
            <p:cNvSpPr/>
            <p:nvPr/>
          </p:nvSpPr>
          <p:spPr>
            <a:xfrm>
              <a:off x="3109122" y="874964"/>
              <a:ext cx="1137386" cy="460747"/>
            </a:xfrm>
            <a:prstGeom prst="rect">
              <a:avLst/>
            </a:prstGeom>
            <a:solidFill>
              <a:srgbClr val="EBEBEB">
                <a:alpha val="100000"/>
              </a:srgbClr>
            </a:solidFill>
          </p:spPr>
          <p:txBody>
            <a:bodyPr/>
            <a:lstStyle/>
            <a:p/>
          </p:txBody>
        </p:sp>
        <p:sp>
          <p:nvSpPr>
            <p:cNvPr id="412" name="pl412"/>
            <p:cNvSpPr/>
            <p:nvPr/>
          </p:nvSpPr>
          <p:spPr>
            <a:xfrm>
              <a:off x="3109122" y="122291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413" name="pl413"/>
            <p:cNvSpPr/>
            <p:nvPr/>
          </p:nvSpPr>
          <p:spPr>
            <a:xfrm>
              <a:off x="3109122" y="1039202"/>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414" name="pl414"/>
            <p:cNvSpPr/>
            <p:nvPr/>
          </p:nvSpPr>
          <p:spPr>
            <a:xfrm>
              <a:off x="3109122" y="1314769"/>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415" name="pl415"/>
            <p:cNvSpPr/>
            <p:nvPr/>
          </p:nvSpPr>
          <p:spPr>
            <a:xfrm>
              <a:off x="3109122" y="113105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416" name="pl416"/>
            <p:cNvSpPr/>
            <p:nvPr/>
          </p:nvSpPr>
          <p:spPr>
            <a:xfrm>
              <a:off x="3109122" y="947346"/>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417" name="pl417"/>
            <p:cNvSpPr/>
            <p:nvPr/>
          </p:nvSpPr>
          <p:spPr>
            <a:xfrm>
              <a:off x="3160821"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18" name="pl418"/>
            <p:cNvSpPr/>
            <p:nvPr/>
          </p:nvSpPr>
          <p:spPr>
            <a:xfrm>
              <a:off x="3308534"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19" name="pl419"/>
            <p:cNvSpPr/>
            <p:nvPr/>
          </p:nvSpPr>
          <p:spPr>
            <a:xfrm>
              <a:off x="3456246"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20" name="pl420"/>
            <p:cNvSpPr/>
            <p:nvPr/>
          </p:nvSpPr>
          <p:spPr>
            <a:xfrm>
              <a:off x="3603959"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21" name="pl421"/>
            <p:cNvSpPr/>
            <p:nvPr/>
          </p:nvSpPr>
          <p:spPr>
            <a:xfrm>
              <a:off x="3751671"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22" name="pl422"/>
            <p:cNvSpPr/>
            <p:nvPr/>
          </p:nvSpPr>
          <p:spPr>
            <a:xfrm>
              <a:off x="3899384"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23" name="pl423"/>
            <p:cNvSpPr/>
            <p:nvPr/>
          </p:nvSpPr>
          <p:spPr>
            <a:xfrm>
              <a:off x="4047096"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24" name="pl424"/>
            <p:cNvSpPr/>
            <p:nvPr/>
          </p:nvSpPr>
          <p:spPr>
            <a:xfrm>
              <a:off x="4194809"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25" name="pl425"/>
            <p:cNvSpPr/>
            <p:nvPr/>
          </p:nvSpPr>
          <p:spPr>
            <a:xfrm>
              <a:off x="3160821" y="1233936"/>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BEBEBE">
                  <a:alpha val="69803"/>
                </a:srgbClr>
              </a:solidFill>
              <a:prstDash val="solid"/>
              <a:round/>
            </a:ln>
          </p:spPr>
          <p:txBody>
            <a:bodyPr/>
            <a:lstStyle/>
            <a:p/>
          </p:txBody>
        </p:sp>
        <p:sp>
          <p:nvSpPr>
            <p:cNvPr id="426" name="pl426"/>
            <p:cNvSpPr/>
            <p:nvPr/>
          </p:nvSpPr>
          <p:spPr>
            <a:xfrm>
              <a:off x="3160821" y="1197193"/>
              <a:ext cx="1033987" cy="44090"/>
            </a:xfrm>
            <a:custGeom>
              <a:avLst/>
              <a:pathLst>
                <a:path w="1033987" h="44090">
                  <a:moveTo>
                    <a:pt x="0" y="44090"/>
                  </a:moveTo>
                  <a:lnTo>
                    <a:pt x="147712" y="36742"/>
                  </a:lnTo>
                  <a:lnTo>
                    <a:pt x="295425" y="29393"/>
                  </a:lnTo>
                  <a:lnTo>
                    <a:pt x="443137" y="29393"/>
                  </a:lnTo>
                  <a:lnTo>
                    <a:pt x="590850" y="22045"/>
                  </a:lnTo>
                  <a:lnTo>
                    <a:pt x="738562" y="22045"/>
                  </a:lnTo>
                  <a:lnTo>
                    <a:pt x="886275" y="7348"/>
                  </a:lnTo>
                  <a:lnTo>
                    <a:pt x="1033987" y="0"/>
                  </a:lnTo>
                </a:path>
              </a:pathLst>
            </a:custGeom>
            <a:ln w="40651" cap="flat">
              <a:solidFill>
                <a:srgbClr val="BEBEBE">
                  <a:alpha val="69803"/>
                </a:srgbClr>
              </a:solidFill>
              <a:prstDash val="solid"/>
              <a:round/>
            </a:ln>
          </p:spPr>
          <p:txBody>
            <a:bodyPr/>
            <a:lstStyle/>
            <a:p/>
          </p:txBody>
        </p:sp>
        <p:sp>
          <p:nvSpPr>
            <p:cNvPr id="427" name="pl427"/>
            <p:cNvSpPr/>
            <p:nvPr/>
          </p:nvSpPr>
          <p:spPr>
            <a:xfrm>
              <a:off x="3160821" y="1197193"/>
              <a:ext cx="1033987" cy="44090"/>
            </a:xfrm>
            <a:custGeom>
              <a:avLst/>
              <a:pathLst>
                <a:path w="1033987" h="44090">
                  <a:moveTo>
                    <a:pt x="0" y="44090"/>
                  </a:moveTo>
                  <a:lnTo>
                    <a:pt x="147712" y="36742"/>
                  </a:lnTo>
                  <a:lnTo>
                    <a:pt x="295425" y="29393"/>
                  </a:lnTo>
                  <a:lnTo>
                    <a:pt x="443137" y="29393"/>
                  </a:lnTo>
                  <a:lnTo>
                    <a:pt x="590850" y="22045"/>
                  </a:lnTo>
                  <a:lnTo>
                    <a:pt x="738562" y="22045"/>
                  </a:lnTo>
                  <a:lnTo>
                    <a:pt x="886275" y="7348"/>
                  </a:lnTo>
                  <a:lnTo>
                    <a:pt x="1033987" y="0"/>
                  </a:lnTo>
                </a:path>
              </a:pathLst>
            </a:custGeom>
            <a:ln w="35231" cap="flat">
              <a:solidFill>
                <a:srgbClr val="BEBEBE">
                  <a:alpha val="69803"/>
                </a:srgbClr>
              </a:solidFill>
              <a:prstDash val="solid"/>
              <a:round/>
            </a:ln>
          </p:spPr>
          <p:txBody>
            <a:bodyPr/>
            <a:lstStyle/>
            <a:p/>
          </p:txBody>
        </p:sp>
        <p:sp>
          <p:nvSpPr>
            <p:cNvPr id="428" name="pl428"/>
            <p:cNvSpPr/>
            <p:nvPr/>
          </p:nvSpPr>
          <p:spPr>
            <a:xfrm>
              <a:off x="3160821" y="1233936"/>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6B6B6B">
                  <a:alpha val="100000"/>
                </a:srgbClr>
              </a:solidFill>
              <a:prstDash val="solid"/>
              <a:round/>
            </a:ln>
          </p:spPr>
          <p:txBody>
            <a:bodyPr/>
            <a:lstStyle/>
            <a:p/>
          </p:txBody>
        </p:sp>
        <p:sp>
          <p:nvSpPr>
            <p:cNvPr id="429" name="pl429"/>
            <p:cNvSpPr/>
            <p:nvPr/>
          </p:nvSpPr>
          <p:spPr>
            <a:xfrm>
              <a:off x="3160821" y="1197193"/>
              <a:ext cx="1033987" cy="44090"/>
            </a:xfrm>
            <a:custGeom>
              <a:avLst/>
              <a:pathLst>
                <a:path w="1033987" h="44090">
                  <a:moveTo>
                    <a:pt x="0" y="44090"/>
                  </a:moveTo>
                  <a:lnTo>
                    <a:pt x="147712" y="36742"/>
                  </a:lnTo>
                  <a:lnTo>
                    <a:pt x="295425" y="29393"/>
                  </a:lnTo>
                  <a:lnTo>
                    <a:pt x="443137" y="29393"/>
                  </a:lnTo>
                  <a:lnTo>
                    <a:pt x="590850" y="22045"/>
                  </a:lnTo>
                  <a:lnTo>
                    <a:pt x="738562" y="22045"/>
                  </a:lnTo>
                  <a:lnTo>
                    <a:pt x="886275" y="7348"/>
                  </a:lnTo>
                  <a:lnTo>
                    <a:pt x="1033987" y="0"/>
                  </a:lnTo>
                </a:path>
              </a:pathLst>
            </a:custGeom>
            <a:ln w="40651" cap="flat">
              <a:solidFill>
                <a:srgbClr val="000000">
                  <a:alpha val="100000"/>
                </a:srgbClr>
              </a:solidFill>
              <a:prstDash val="solid"/>
              <a:round/>
            </a:ln>
          </p:spPr>
          <p:txBody>
            <a:bodyPr/>
            <a:lstStyle/>
            <a:p/>
          </p:txBody>
        </p:sp>
        <p:sp>
          <p:nvSpPr>
            <p:cNvPr id="430" name="pl430"/>
            <p:cNvSpPr/>
            <p:nvPr/>
          </p:nvSpPr>
          <p:spPr>
            <a:xfrm>
              <a:off x="3160821" y="1197193"/>
              <a:ext cx="1033987" cy="44090"/>
            </a:xfrm>
            <a:custGeom>
              <a:avLst/>
              <a:pathLst>
                <a:path w="1033987" h="44090">
                  <a:moveTo>
                    <a:pt x="0" y="44090"/>
                  </a:moveTo>
                  <a:lnTo>
                    <a:pt x="147712" y="36742"/>
                  </a:lnTo>
                  <a:lnTo>
                    <a:pt x="295425" y="29393"/>
                  </a:lnTo>
                  <a:lnTo>
                    <a:pt x="443137" y="29393"/>
                  </a:lnTo>
                  <a:lnTo>
                    <a:pt x="590850" y="22045"/>
                  </a:lnTo>
                  <a:lnTo>
                    <a:pt x="738562" y="22045"/>
                  </a:lnTo>
                  <a:lnTo>
                    <a:pt x="886275" y="7348"/>
                  </a:lnTo>
                  <a:lnTo>
                    <a:pt x="1033987" y="0"/>
                  </a:lnTo>
                </a:path>
              </a:pathLst>
            </a:custGeom>
            <a:ln w="35231" cap="flat">
              <a:solidFill>
                <a:srgbClr val="F26A21">
                  <a:alpha val="100000"/>
                </a:srgbClr>
              </a:solidFill>
              <a:prstDash val="solid"/>
              <a:round/>
            </a:ln>
          </p:spPr>
          <p:txBody>
            <a:bodyPr/>
            <a:lstStyle/>
            <a:p/>
          </p:txBody>
        </p:sp>
        <p:sp>
          <p:nvSpPr>
            <p:cNvPr id="431" name="pl431"/>
            <p:cNvSpPr/>
            <p:nvPr/>
          </p:nvSpPr>
          <p:spPr>
            <a:xfrm>
              <a:off x="3109122" y="1314769"/>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432" name="tx432"/>
            <p:cNvSpPr/>
            <p:nvPr/>
          </p:nvSpPr>
          <p:spPr>
            <a:xfrm>
              <a:off x="3100562" y="107825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433" name="tx433"/>
            <p:cNvSpPr/>
            <p:nvPr/>
          </p:nvSpPr>
          <p:spPr>
            <a:xfrm>
              <a:off x="3252298" y="1070907"/>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434" name="tx434"/>
            <p:cNvSpPr/>
            <p:nvPr/>
          </p:nvSpPr>
          <p:spPr>
            <a:xfrm>
              <a:off x="3395987" y="106355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435" name="tx435"/>
            <p:cNvSpPr/>
            <p:nvPr/>
          </p:nvSpPr>
          <p:spPr>
            <a:xfrm>
              <a:off x="3543700" y="106355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436" name="tx436"/>
            <p:cNvSpPr/>
            <p:nvPr/>
          </p:nvSpPr>
          <p:spPr>
            <a:xfrm>
              <a:off x="3691412" y="105621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437" name="tx437"/>
            <p:cNvSpPr/>
            <p:nvPr/>
          </p:nvSpPr>
          <p:spPr>
            <a:xfrm>
              <a:off x="3839125" y="105621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438" name="tx438"/>
            <p:cNvSpPr/>
            <p:nvPr/>
          </p:nvSpPr>
          <p:spPr>
            <a:xfrm>
              <a:off x="3986837" y="10415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439" name="tx439"/>
            <p:cNvSpPr/>
            <p:nvPr/>
          </p:nvSpPr>
          <p:spPr>
            <a:xfrm>
              <a:off x="4134550" y="10341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440" name="rc440"/>
            <p:cNvSpPr/>
            <p:nvPr/>
          </p:nvSpPr>
          <p:spPr>
            <a:xfrm>
              <a:off x="3109122" y="1620153"/>
              <a:ext cx="1137386" cy="460747"/>
            </a:xfrm>
            <a:prstGeom prst="rect">
              <a:avLst/>
            </a:prstGeom>
            <a:solidFill>
              <a:srgbClr val="EBEBEB">
                <a:alpha val="100000"/>
              </a:srgbClr>
            </a:solidFill>
          </p:spPr>
          <p:txBody>
            <a:bodyPr/>
            <a:lstStyle/>
            <a:p/>
          </p:txBody>
        </p:sp>
        <p:sp>
          <p:nvSpPr>
            <p:cNvPr id="441" name="pl441"/>
            <p:cNvSpPr/>
            <p:nvPr/>
          </p:nvSpPr>
          <p:spPr>
            <a:xfrm>
              <a:off x="3109122" y="196810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442" name="pl442"/>
            <p:cNvSpPr/>
            <p:nvPr/>
          </p:nvSpPr>
          <p:spPr>
            <a:xfrm>
              <a:off x="3109122" y="178439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443" name="pl443"/>
            <p:cNvSpPr/>
            <p:nvPr/>
          </p:nvSpPr>
          <p:spPr>
            <a:xfrm>
              <a:off x="3109122" y="2059958"/>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444" name="pl444"/>
            <p:cNvSpPr/>
            <p:nvPr/>
          </p:nvSpPr>
          <p:spPr>
            <a:xfrm>
              <a:off x="3109122" y="187624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445" name="pl445"/>
            <p:cNvSpPr/>
            <p:nvPr/>
          </p:nvSpPr>
          <p:spPr>
            <a:xfrm>
              <a:off x="3109122" y="1692536"/>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446" name="pl446"/>
            <p:cNvSpPr/>
            <p:nvPr/>
          </p:nvSpPr>
          <p:spPr>
            <a:xfrm>
              <a:off x="3160821"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47" name="pl447"/>
            <p:cNvSpPr/>
            <p:nvPr/>
          </p:nvSpPr>
          <p:spPr>
            <a:xfrm>
              <a:off x="3308534"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48" name="pl448"/>
            <p:cNvSpPr/>
            <p:nvPr/>
          </p:nvSpPr>
          <p:spPr>
            <a:xfrm>
              <a:off x="3456246"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49" name="pl449"/>
            <p:cNvSpPr/>
            <p:nvPr/>
          </p:nvSpPr>
          <p:spPr>
            <a:xfrm>
              <a:off x="3603959"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50" name="pl450"/>
            <p:cNvSpPr/>
            <p:nvPr/>
          </p:nvSpPr>
          <p:spPr>
            <a:xfrm>
              <a:off x="3751671"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51" name="pl451"/>
            <p:cNvSpPr/>
            <p:nvPr/>
          </p:nvSpPr>
          <p:spPr>
            <a:xfrm>
              <a:off x="3899384"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52" name="pl452"/>
            <p:cNvSpPr/>
            <p:nvPr/>
          </p:nvSpPr>
          <p:spPr>
            <a:xfrm>
              <a:off x="4047096"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53" name="pl453"/>
            <p:cNvSpPr/>
            <p:nvPr/>
          </p:nvSpPr>
          <p:spPr>
            <a:xfrm>
              <a:off x="4194809"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54" name="pl454"/>
            <p:cNvSpPr/>
            <p:nvPr/>
          </p:nvSpPr>
          <p:spPr>
            <a:xfrm>
              <a:off x="3160821" y="1979125"/>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BEBEBE">
                  <a:alpha val="69803"/>
                </a:srgbClr>
              </a:solidFill>
              <a:prstDash val="solid"/>
              <a:round/>
            </a:ln>
          </p:spPr>
          <p:txBody>
            <a:bodyPr/>
            <a:lstStyle/>
            <a:p/>
          </p:txBody>
        </p:sp>
        <p:sp>
          <p:nvSpPr>
            <p:cNvPr id="455" name="pl455"/>
            <p:cNvSpPr/>
            <p:nvPr/>
          </p:nvSpPr>
          <p:spPr>
            <a:xfrm>
              <a:off x="3160821" y="1868899"/>
              <a:ext cx="1033987" cy="66136"/>
            </a:xfrm>
            <a:custGeom>
              <a:avLst/>
              <a:pathLst>
                <a:path w="1033987" h="66136">
                  <a:moveTo>
                    <a:pt x="0" y="7348"/>
                  </a:moveTo>
                  <a:lnTo>
                    <a:pt x="147712" y="22045"/>
                  </a:lnTo>
                  <a:lnTo>
                    <a:pt x="295425" y="0"/>
                  </a:lnTo>
                  <a:lnTo>
                    <a:pt x="443137" y="29393"/>
                  </a:lnTo>
                  <a:lnTo>
                    <a:pt x="590850" y="44090"/>
                  </a:lnTo>
                  <a:lnTo>
                    <a:pt x="738562" y="44090"/>
                  </a:lnTo>
                  <a:lnTo>
                    <a:pt x="886275" y="58787"/>
                  </a:lnTo>
                  <a:lnTo>
                    <a:pt x="1033987" y="66136"/>
                  </a:lnTo>
                </a:path>
              </a:pathLst>
            </a:custGeom>
            <a:ln w="40651" cap="flat">
              <a:solidFill>
                <a:srgbClr val="BEBEBE">
                  <a:alpha val="69803"/>
                </a:srgbClr>
              </a:solidFill>
              <a:prstDash val="solid"/>
              <a:round/>
            </a:ln>
          </p:spPr>
          <p:txBody>
            <a:bodyPr/>
            <a:lstStyle/>
            <a:p/>
          </p:txBody>
        </p:sp>
        <p:sp>
          <p:nvSpPr>
            <p:cNvPr id="456" name="pl456"/>
            <p:cNvSpPr/>
            <p:nvPr/>
          </p:nvSpPr>
          <p:spPr>
            <a:xfrm>
              <a:off x="3160821" y="1868899"/>
              <a:ext cx="1033987" cy="66136"/>
            </a:xfrm>
            <a:custGeom>
              <a:avLst/>
              <a:pathLst>
                <a:path w="1033987" h="66136">
                  <a:moveTo>
                    <a:pt x="0" y="7348"/>
                  </a:moveTo>
                  <a:lnTo>
                    <a:pt x="147712" y="22045"/>
                  </a:lnTo>
                  <a:lnTo>
                    <a:pt x="295425" y="0"/>
                  </a:lnTo>
                  <a:lnTo>
                    <a:pt x="443137" y="29393"/>
                  </a:lnTo>
                  <a:lnTo>
                    <a:pt x="590850" y="44090"/>
                  </a:lnTo>
                  <a:lnTo>
                    <a:pt x="738562" y="44090"/>
                  </a:lnTo>
                  <a:lnTo>
                    <a:pt x="886275" y="58787"/>
                  </a:lnTo>
                  <a:lnTo>
                    <a:pt x="1033987" y="66136"/>
                  </a:lnTo>
                </a:path>
              </a:pathLst>
            </a:custGeom>
            <a:ln w="35231" cap="flat">
              <a:solidFill>
                <a:srgbClr val="BEBEBE">
                  <a:alpha val="69803"/>
                </a:srgbClr>
              </a:solidFill>
              <a:prstDash val="solid"/>
              <a:round/>
            </a:ln>
          </p:spPr>
          <p:txBody>
            <a:bodyPr/>
            <a:lstStyle/>
            <a:p/>
          </p:txBody>
        </p:sp>
        <p:sp>
          <p:nvSpPr>
            <p:cNvPr id="457" name="pl457"/>
            <p:cNvSpPr/>
            <p:nvPr/>
          </p:nvSpPr>
          <p:spPr>
            <a:xfrm>
              <a:off x="3160821" y="1979125"/>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6B6B6B">
                  <a:alpha val="100000"/>
                </a:srgbClr>
              </a:solidFill>
              <a:prstDash val="solid"/>
              <a:round/>
            </a:ln>
          </p:spPr>
          <p:txBody>
            <a:bodyPr/>
            <a:lstStyle/>
            <a:p/>
          </p:txBody>
        </p:sp>
        <p:sp>
          <p:nvSpPr>
            <p:cNvPr id="458" name="pl458"/>
            <p:cNvSpPr/>
            <p:nvPr/>
          </p:nvSpPr>
          <p:spPr>
            <a:xfrm>
              <a:off x="3160821" y="1868899"/>
              <a:ext cx="1033987" cy="66136"/>
            </a:xfrm>
            <a:custGeom>
              <a:avLst/>
              <a:pathLst>
                <a:path w="1033987" h="66136">
                  <a:moveTo>
                    <a:pt x="0" y="7348"/>
                  </a:moveTo>
                  <a:lnTo>
                    <a:pt x="147712" y="22045"/>
                  </a:lnTo>
                  <a:lnTo>
                    <a:pt x="295425" y="0"/>
                  </a:lnTo>
                  <a:lnTo>
                    <a:pt x="443137" y="29393"/>
                  </a:lnTo>
                  <a:lnTo>
                    <a:pt x="590850" y="44090"/>
                  </a:lnTo>
                  <a:lnTo>
                    <a:pt x="738562" y="44090"/>
                  </a:lnTo>
                  <a:lnTo>
                    <a:pt x="886275" y="58787"/>
                  </a:lnTo>
                  <a:lnTo>
                    <a:pt x="1033987" y="66136"/>
                  </a:lnTo>
                </a:path>
              </a:pathLst>
            </a:custGeom>
            <a:ln w="40651" cap="flat">
              <a:solidFill>
                <a:srgbClr val="000000">
                  <a:alpha val="100000"/>
                </a:srgbClr>
              </a:solidFill>
              <a:prstDash val="solid"/>
              <a:round/>
            </a:ln>
          </p:spPr>
          <p:txBody>
            <a:bodyPr/>
            <a:lstStyle/>
            <a:p/>
          </p:txBody>
        </p:sp>
        <p:sp>
          <p:nvSpPr>
            <p:cNvPr id="459" name="pl459"/>
            <p:cNvSpPr/>
            <p:nvPr/>
          </p:nvSpPr>
          <p:spPr>
            <a:xfrm>
              <a:off x="3160821" y="1868899"/>
              <a:ext cx="1033987" cy="66136"/>
            </a:xfrm>
            <a:custGeom>
              <a:avLst/>
              <a:pathLst>
                <a:path w="1033987" h="66136">
                  <a:moveTo>
                    <a:pt x="0" y="7348"/>
                  </a:moveTo>
                  <a:lnTo>
                    <a:pt x="147712" y="22045"/>
                  </a:lnTo>
                  <a:lnTo>
                    <a:pt x="295425" y="0"/>
                  </a:lnTo>
                  <a:lnTo>
                    <a:pt x="443137" y="29393"/>
                  </a:lnTo>
                  <a:lnTo>
                    <a:pt x="590850" y="44090"/>
                  </a:lnTo>
                  <a:lnTo>
                    <a:pt x="738562" y="44090"/>
                  </a:lnTo>
                  <a:lnTo>
                    <a:pt x="886275" y="58787"/>
                  </a:lnTo>
                  <a:lnTo>
                    <a:pt x="1033987" y="66136"/>
                  </a:lnTo>
                </a:path>
              </a:pathLst>
            </a:custGeom>
            <a:ln w="35231" cap="flat">
              <a:solidFill>
                <a:srgbClr val="F26A21">
                  <a:alpha val="100000"/>
                </a:srgbClr>
              </a:solidFill>
              <a:prstDash val="solid"/>
              <a:round/>
            </a:ln>
          </p:spPr>
          <p:txBody>
            <a:bodyPr/>
            <a:lstStyle/>
            <a:p/>
          </p:txBody>
        </p:sp>
        <p:sp>
          <p:nvSpPr>
            <p:cNvPr id="460" name="pl460"/>
            <p:cNvSpPr/>
            <p:nvPr/>
          </p:nvSpPr>
          <p:spPr>
            <a:xfrm>
              <a:off x="3109122" y="2059958"/>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461" name="tx461"/>
            <p:cNvSpPr/>
            <p:nvPr/>
          </p:nvSpPr>
          <p:spPr>
            <a:xfrm>
              <a:off x="3100562" y="171321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25</a:t>
              </a:r>
            </a:p>
          </p:txBody>
        </p:sp>
        <p:sp>
          <p:nvSpPr>
            <p:cNvPr id="462" name="tx462"/>
            <p:cNvSpPr/>
            <p:nvPr/>
          </p:nvSpPr>
          <p:spPr>
            <a:xfrm>
              <a:off x="3248275" y="172791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463" name="tx463"/>
            <p:cNvSpPr/>
            <p:nvPr/>
          </p:nvSpPr>
          <p:spPr>
            <a:xfrm>
              <a:off x="3395987" y="17058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26</a:t>
              </a:r>
            </a:p>
          </p:txBody>
        </p:sp>
        <p:sp>
          <p:nvSpPr>
            <p:cNvPr id="464" name="tx464"/>
            <p:cNvSpPr/>
            <p:nvPr/>
          </p:nvSpPr>
          <p:spPr>
            <a:xfrm>
              <a:off x="3543700" y="173526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465" name="tx465"/>
            <p:cNvSpPr/>
            <p:nvPr/>
          </p:nvSpPr>
          <p:spPr>
            <a:xfrm>
              <a:off x="3691412" y="174996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466" name="tx466"/>
            <p:cNvSpPr/>
            <p:nvPr/>
          </p:nvSpPr>
          <p:spPr>
            <a:xfrm>
              <a:off x="3839125" y="174996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467" name="tx467"/>
            <p:cNvSpPr/>
            <p:nvPr/>
          </p:nvSpPr>
          <p:spPr>
            <a:xfrm>
              <a:off x="3986837" y="176465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468" name="tx468"/>
            <p:cNvSpPr/>
            <p:nvPr/>
          </p:nvSpPr>
          <p:spPr>
            <a:xfrm>
              <a:off x="4134550" y="177200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469" name="rc469"/>
            <p:cNvSpPr/>
            <p:nvPr/>
          </p:nvSpPr>
          <p:spPr>
            <a:xfrm>
              <a:off x="3109122" y="2365343"/>
              <a:ext cx="1137386" cy="460747"/>
            </a:xfrm>
            <a:prstGeom prst="rect">
              <a:avLst/>
            </a:prstGeom>
            <a:solidFill>
              <a:srgbClr val="EBEBEB">
                <a:alpha val="100000"/>
              </a:srgbClr>
            </a:solidFill>
          </p:spPr>
          <p:txBody>
            <a:bodyPr/>
            <a:lstStyle/>
            <a:p/>
          </p:txBody>
        </p:sp>
        <p:sp>
          <p:nvSpPr>
            <p:cNvPr id="470" name="pl470"/>
            <p:cNvSpPr/>
            <p:nvPr/>
          </p:nvSpPr>
          <p:spPr>
            <a:xfrm>
              <a:off x="3109122" y="2713292"/>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471" name="pl471"/>
            <p:cNvSpPr/>
            <p:nvPr/>
          </p:nvSpPr>
          <p:spPr>
            <a:xfrm>
              <a:off x="3109122" y="252958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472" name="pl472"/>
            <p:cNvSpPr/>
            <p:nvPr/>
          </p:nvSpPr>
          <p:spPr>
            <a:xfrm>
              <a:off x="3109122" y="2805148"/>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473" name="pl473"/>
            <p:cNvSpPr/>
            <p:nvPr/>
          </p:nvSpPr>
          <p:spPr>
            <a:xfrm>
              <a:off x="3109122" y="262143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474" name="pl474"/>
            <p:cNvSpPr/>
            <p:nvPr/>
          </p:nvSpPr>
          <p:spPr>
            <a:xfrm>
              <a:off x="3109122" y="243772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475" name="pl475"/>
            <p:cNvSpPr/>
            <p:nvPr/>
          </p:nvSpPr>
          <p:spPr>
            <a:xfrm>
              <a:off x="3160821"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76" name="pl476"/>
            <p:cNvSpPr/>
            <p:nvPr/>
          </p:nvSpPr>
          <p:spPr>
            <a:xfrm>
              <a:off x="3308534"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77" name="pl477"/>
            <p:cNvSpPr/>
            <p:nvPr/>
          </p:nvSpPr>
          <p:spPr>
            <a:xfrm>
              <a:off x="3456246"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78" name="pl478"/>
            <p:cNvSpPr/>
            <p:nvPr/>
          </p:nvSpPr>
          <p:spPr>
            <a:xfrm>
              <a:off x="3603959"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79" name="pl479"/>
            <p:cNvSpPr/>
            <p:nvPr/>
          </p:nvSpPr>
          <p:spPr>
            <a:xfrm>
              <a:off x="3751671"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80" name="pl480"/>
            <p:cNvSpPr/>
            <p:nvPr/>
          </p:nvSpPr>
          <p:spPr>
            <a:xfrm>
              <a:off x="3899384"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81" name="pl481"/>
            <p:cNvSpPr/>
            <p:nvPr/>
          </p:nvSpPr>
          <p:spPr>
            <a:xfrm>
              <a:off x="4047096"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82" name="pl482"/>
            <p:cNvSpPr/>
            <p:nvPr/>
          </p:nvSpPr>
          <p:spPr>
            <a:xfrm>
              <a:off x="4194809"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83" name="pl483"/>
            <p:cNvSpPr/>
            <p:nvPr/>
          </p:nvSpPr>
          <p:spPr>
            <a:xfrm>
              <a:off x="3160821" y="2724315"/>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BEBEBE">
                  <a:alpha val="69803"/>
                </a:srgbClr>
              </a:solidFill>
              <a:prstDash val="solid"/>
              <a:round/>
            </a:ln>
          </p:spPr>
          <p:txBody>
            <a:bodyPr/>
            <a:lstStyle/>
            <a:p/>
          </p:txBody>
        </p:sp>
        <p:sp>
          <p:nvSpPr>
            <p:cNvPr id="484" name="pl484"/>
            <p:cNvSpPr/>
            <p:nvPr/>
          </p:nvSpPr>
          <p:spPr>
            <a:xfrm>
              <a:off x="3160821" y="2731663"/>
              <a:ext cx="1033987" cy="73484"/>
            </a:xfrm>
            <a:custGeom>
              <a:avLst/>
              <a:pathLst>
                <a:path w="1033987" h="73484">
                  <a:moveTo>
                    <a:pt x="0" y="29393"/>
                  </a:moveTo>
                  <a:lnTo>
                    <a:pt x="147712" y="29393"/>
                  </a:lnTo>
                  <a:lnTo>
                    <a:pt x="295425" y="36742"/>
                  </a:lnTo>
                  <a:lnTo>
                    <a:pt x="443137" y="0"/>
                  </a:lnTo>
                  <a:lnTo>
                    <a:pt x="590850" y="58787"/>
                  </a:lnTo>
                  <a:lnTo>
                    <a:pt x="738562" y="44090"/>
                  </a:lnTo>
                  <a:lnTo>
                    <a:pt x="886275" y="14696"/>
                  </a:lnTo>
                  <a:lnTo>
                    <a:pt x="1033987" y="73484"/>
                  </a:lnTo>
                </a:path>
              </a:pathLst>
            </a:custGeom>
            <a:ln w="40651" cap="flat">
              <a:solidFill>
                <a:srgbClr val="BEBEBE">
                  <a:alpha val="69803"/>
                </a:srgbClr>
              </a:solidFill>
              <a:prstDash val="solid"/>
              <a:round/>
            </a:ln>
          </p:spPr>
          <p:txBody>
            <a:bodyPr/>
            <a:lstStyle/>
            <a:p/>
          </p:txBody>
        </p:sp>
        <p:sp>
          <p:nvSpPr>
            <p:cNvPr id="485" name="pl485"/>
            <p:cNvSpPr/>
            <p:nvPr/>
          </p:nvSpPr>
          <p:spPr>
            <a:xfrm>
              <a:off x="3160821" y="2731663"/>
              <a:ext cx="1033987" cy="73484"/>
            </a:xfrm>
            <a:custGeom>
              <a:avLst/>
              <a:pathLst>
                <a:path w="1033987" h="73484">
                  <a:moveTo>
                    <a:pt x="0" y="29393"/>
                  </a:moveTo>
                  <a:lnTo>
                    <a:pt x="147712" y="29393"/>
                  </a:lnTo>
                  <a:lnTo>
                    <a:pt x="295425" y="36742"/>
                  </a:lnTo>
                  <a:lnTo>
                    <a:pt x="443137" y="0"/>
                  </a:lnTo>
                  <a:lnTo>
                    <a:pt x="590850" y="58787"/>
                  </a:lnTo>
                  <a:lnTo>
                    <a:pt x="738562" y="44090"/>
                  </a:lnTo>
                  <a:lnTo>
                    <a:pt x="886275" y="14696"/>
                  </a:lnTo>
                  <a:lnTo>
                    <a:pt x="1033987" y="73484"/>
                  </a:lnTo>
                </a:path>
              </a:pathLst>
            </a:custGeom>
            <a:ln w="35231" cap="flat">
              <a:solidFill>
                <a:srgbClr val="BEBEBE">
                  <a:alpha val="69803"/>
                </a:srgbClr>
              </a:solidFill>
              <a:prstDash val="solid"/>
              <a:round/>
            </a:ln>
          </p:spPr>
          <p:txBody>
            <a:bodyPr/>
            <a:lstStyle/>
            <a:p/>
          </p:txBody>
        </p:sp>
        <p:sp>
          <p:nvSpPr>
            <p:cNvPr id="486" name="pl486"/>
            <p:cNvSpPr/>
            <p:nvPr/>
          </p:nvSpPr>
          <p:spPr>
            <a:xfrm>
              <a:off x="3160821" y="2724315"/>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6B6B6B">
                  <a:alpha val="100000"/>
                </a:srgbClr>
              </a:solidFill>
              <a:prstDash val="solid"/>
              <a:round/>
            </a:ln>
          </p:spPr>
          <p:txBody>
            <a:bodyPr/>
            <a:lstStyle/>
            <a:p/>
          </p:txBody>
        </p:sp>
        <p:sp>
          <p:nvSpPr>
            <p:cNvPr id="487" name="pl487"/>
            <p:cNvSpPr/>
            <p:nvPr/>
          </p:nvSpPr>
          <p:spPr>
            <a:xfrm>
              <a:off x="3160821" y="2731663"/>
              <a:ext cx="1033987" cy="73484"/>
            </a:xfrm>
            <a:custGeom>
              <a:avLst/>
              <a:pathLst>
                <a:path w="1033987" h="73484">
                  <a:moveTo>
                    <a:pt x="0" y="29393"/>
                  </a:moveTo>
                  <a:lnTo>
                    <a:pt x="147712" y="29393"/>
                  </a:lnTo>
                  <a:lnTo>
                    <a:pt x="295425" y="36742"/>
                  </a:lnTo>
                  <a:lnTo>
                    <a:pt x="443137" y="0"/>
                  </a:lnTo>
                  <a:lnTo>
                    <a:pt x="590850" y="58787"/>
                  </a:lnTo>
                  <a:lnTo>
                    <a:pt x="738562" y="44090"/>
                  </a:lnTo>
                  <a:lnTo>
                    <a:pt x="886275" y="14696"/>
                  </a:lnTo>
                  <a:lnTo>
                    <a:pt x="1033987" y="73484"/>
                  </a:lnTo>
                </a:path>
              </a:pathLst>
            </a:custGeom>
            <a:ln w="40651" cap="flat">
              <a:solidFill>
                <a:srgbClr val="000000">
                  <a:alpha val="100000"/>
                </a:srgbClr>
              </a:solidFill>
              <a:prstDash val="solid"/>
              <a:round/>
            </a:ln>
          </p:spPr>
          <p:txBody>
            <a:bodyPr/>
            <a:lstStyle/>
            <a:p/>
          </p:txBody>
        </p:sp>
        <p:sp>
          <p:nvSpPr>
            <p:cNvPr id="488" name="pl488"/>
            <p:cNvSpPr/>
            <p:nvPr/>
          </p:nvSpPr>
          <p:spPr>
            <a:xfrm>
              <a:off x="3160821" y="2731663"/>
              <a:ext cx="1033987" cy="73484"/>
            </a:xfrm>
            <a:custGeom>
              <a:avLst/>
              <a:pathLst>
                <a:path w="1033987" h="73484">
                  <a:moveTo>
                    <a:pt x="0" y="29393"/>
                  </a:moveTo>
                  <a:lnTo>
                    <a:pt x="147712" y="29393"/>
                  </a:lnTo>
                  <a:lnTo>
                    <a:pt x="295425" y="36742"/>
                  </a:lnTo>
                  <a:lnTo>
                    <a:pt x="443137" y="0"/>
                  </a:lnTo>
                  <a:lnTo>
                    <a:pt x="590850" y="58787"/>
                  </a:lnTo>
                  <a:lnTo>
                    <a:pt x="738562" y="44090"/>
                  </a:lnTo>
                  <a:lnTo>
                    <a:pt x="886275" y="14696"/>
                  </a:lnTo>
                  <a:lnTo>
                    <a:pt x="1033987" y="73484"/>
                  </a:lnTo>
                </a:path>
              </a:pathLst>
            </a:custGeom>
            <a:ln w="35231" cap="flat">
              <a:solidFill>
                <a:srgbClr val="F26A21">
                  <a:alpha val="100000"/>
                </a:srgbClr>
              </a:solidFill>
              <a:prstDash val="solid"/>
              <a:round/>
            </a:ln>
          </p:spPr>
          <p:txBody>
            <a:bodyPr/>
            <a:lstStyle/>
            <a:p/>
          </p:txBody>
        </p:sp>
        <p:sp>
          <p:nvSpPr>
            <p:cNvPr id="489" name="pl489"/>
            <p:cNvSpPr/>
            <p:nvPr/>
          </p:nvSpPr>
          <p:spPr>
            <a:xfrm>
              <a:off x="3109122" y="2805148"/>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490" name="tx490"/>
            <p:cNvSpPr/>
            <p:nvPr/>
          </p:nvSpPr>
          <p:spPr>
            <a:xfrm>
              <a:off x="3130692" y="25980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491" name="tx491"/>
            <p:cNvSpPr/>
            <p:nvPr/>
          </p:nvSpPr>
          <p:spPr>
            <a:xfrm>
              <a:off x="3278404" y="25980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492" name="tx492"/>
            <p:cNvSpPr/>
            <p:nvPr/>
          </p:nvSpPr>
          <p:spPr>
            <a:xfrm>
              <a:off x="3426117" y="260537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493" name="tx493"/>
            <p:cNvSpPr/>
            <p:nvPr/>
          </p:nvSpPr>
          <p:spPr>
            <a:xfrm>
              <a:off x="3543700" y="256863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494" name="tx494"/>
            <p:cNvSpPr/>
            <p:nvPr/>
          </p:nvSpPr>
          <p:spPr>
            <a:xfrm>
              <a:off x="3721542" y="26274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95" name="tx495"/>
            <p:cNvSpPr/>
            <p:nvPr/>
          </p:nvSpPr>
          <p:spPr>
            <a:xfrm>
              <a:off x="3869254" y="26127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96" name="tx496"/>
            <p:cNvSpPr/>
            <p:nvPr/>
          </p:nvSpPr>
          <p:spPr>
            <a:xfrm>
              <a:off x="4016967" y="258333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497" name="tx497"/>
            <p:cNvSpPr/>
            <p:nvPr/>
          </p:nvSpPr>
          <p:spPr>
            <a:xfrm>
              <a:off x="4164679" y="26421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98" name="rc498"/>
            <p:cNvSpPr/>
            <p:nvPr/>
          </p:nvSpPr>
          <p:spPr>
            <a:xfrm>
              <a:off x="3109122" y="3110533"/>
              <a:ext cx="1137386" cy="460747"/>
            </a:xfrm>
            <a:prstGeom prst="rect">
              <a:avLst/>
            </a:prstGeom>
            <a:solidFill>
              <a:srgbClr val="EBEBEB">
                <a:alpha val="100000"/>
              </a:srgbClr>
            </a:solidFill>
          </p:spPr>
          <p:txBody>
            <a:bodyPr/>
            <a:lstStyle/>
            <a:p/>
          </p:txBody>
        </p:sp>
        <p:sp>
          <p:nvSpPr>
            <p:cNvPr id="499" name="pl499"/>
            <p:cNvSpPr/>
            <p:nvPr/>
          </p:nvSpPr>
          <p:spPr>
            <a:xfrm>
              <a:off x="3109122" y="3458482"/>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500" name="pl500"/>
            <p:cNvSpPr/>
            <p:nvPr/>
          </p:nvSpPr>
          <p:spPr>
            <a:xfrm>
              <a:off x="3109122" y="327477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501" name="pl501"/>
            <p:cNvSpPr/>
            <p:nvPr/>
          </p:nvSpPr>
          <p:spPr>
            <a:xfrm>
              <a:off x="3109122" y="355033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502" name="pl502"/>
            <p:cNvSpPr/>
            <p:nvPr/>
          </p:nvSpPr>
          <p:spPr>
            <a:xfrm>
              <a:off x="3109122" y="3366626"/>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503" name="pl503"/>
            <p:cNvSpPr/>
            <p:nvPr/>
          </p:nvSpPr>
          <p:spPr>
            <a:xfrm>
              <a:off x="3109122" y="318291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504" name="pl504"/>
            <p:cNvSpPr/>
            <p:nvPr/>
          </p:nvSpPr>
          <p:spPr>
            <a:xfrm>
              <a:off x="3160821"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05" name="pl505"/>
            <p:cNvSpPr/>
            <p:nvPr/>
          </p:nvSpPr>
          <p:spPr>
            <a:xfrm>
              <a:off x="3308534"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06" name="pl506"/>
            <p:cNvSpPr/>
            <p:nvPr/>
          </p:nvSpPr>
          <p:spPr>
            <a:xfrm>
              <a:off x="3456246"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07" name="pl507"/>
            <p:cNvSpPr/>
            <p:nvPr/>
          </p:nvSpPr>
          <p:spPr>
            <a:xfrm>
              <a:off x="3603959"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08" name="pl508"/>
            <p:cNvSpPr/>
            <p:nvPr/>
          </p:nvSpPr>
          <p:spPr>
            <a:xfrm>
              <a:off x="3751671"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09" name="pl509"/>
            <p:cNvSpPr/>
            <p:nvPr/>
          </p:nvSpPr>
          <p:spPr>
            <a:xfrm>
              <a:off x="3899384"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10" name="pl510"/>
            <p:cNvSpPr/>
            <p:nvPr/>
          </p:nvSpPr>
          <p:spPr>
            <a:xfrm>
              <a:off x="4047096"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11" name="pl511"/>
            <p:cNvSpPr/>
            <p:nvPr/>
          </p:nvSpPr>
          <p:spPr>
            <a:xfrm>
              <a:off x="4194809"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12" name="pl512"/>
            <p:cNvSpPr/>
            <p:nvPr/>
          </p:nvSpPr>
          <p:spPr>
            <a:xfrm>
              <a:off x="3160821" y="3469504"/>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BEBEBE">
                  <a:alpha val="69803"/>
                </a:srgbClr>
              </a:solidFill>
              <a:prstDash val="solid"/>
              <a:round/>
            </a:ln>
          </p:spPr>
          <p:txBody>
            <a:bodyPr/>
            <a:lstStyle/>
            <a:p/>
          </p:txBody>
        </p:sp>
        <p:sp>
          <p:nvSpPr>
            <p:cNvPr id="513" name="pl513"/>
            <p:cNvSpPr/>
            <p:nvPr/>
          </p:nvSpPr>
          <p:spPr>
            <a:xfrm>
              <a:off x="3160821" y="3513595"/>
              <a:ext cx="1033987" cy="22045"/>
            </a:xfrm>
            <a:custGeom>
              <a:avLst/>
              <a:pathLst>
                <a:path w="1033987" h="22045">
                  <a:moveTo>
                    <a:pt x="0" y="22045"/>
                  </a:moveTo>
                  <a:lnTo>
                    <a:pt x="147712" y="14696"/>
                  </a:lnTo>
                  <a:lnTo>
                    <a:pt x="295425" y="7348"/>
                  </a:lnTo>
                  <a:lnTo>
                    <a:pt x="443137" y="7348"/>
                  </a:lnTo>
                  <a:lnTo>
                    <a:pt x="590850" y="0"/>
                  </a:lnTo>
                  <a:lnTo>
                    <a:pt x="738562" y="7348"/>
                  </a:lnTo>
                  <a:lnTo>
                    <a:pt x="886275" y="22045"/>
                  </a:lnTo>
                  <a:lnTo>
                    <a:pt x="1033987" y="14696"/>
                  </a:lnTo>
                </a:path>
              </a:pathLst>
            </a:custGeom>
            <a:ln w="40651" cap="flat">
              <a:solidFill>
                <a:srgbClr val="BEBEBE">
                  <a:alpha val="69803"/>
                </a:srgbClr>
              </a:solidFill>
              <a:prstDash val="solid"/>
              <a:round/>
            </a:ln>
          </p:spPr>
          <p:txBody>
            <a:bodyPr/>
            <a:lstStyle/>
            <a:p/>
          </p:txBody>
        </p:sp>
        <p:sp>
          <p:nvSpPr>
            <p:cNvPr id="514" name="pl514"/>
            <p:cNvSpPr/>
            <p:nvPr/>
          </p:nvSpPr>
          <p:spPr>
            <a:xfrm>
              <a:off x="3160821" y="3513595"/>
              <a:ext cx="1033987" cy="22045"/>
            </a:xfrm>
            <a:custGeom>
              <a:avLst/>
              <a:pathLst>
                <a:path w="1033987" h="22045">
                  <a:moveTo>
                    <a:pt x="0" y="22045"/>
                  </a:moveTo>
                  <a:lnTo>
                    <a:pt x="147712" y="14696"/>
                  </a:lnTo>
                  <a:lnTo>
                    <a:pt x="295425" y="7348"/>
                  </a:lnTo>
                  <a:lnTo>
                    <a:pt x="443137" y="7348"/>
                  </a:lnTo>
                  <a:lnTo>
                    <a:pt x="590850" y="0"/>
                  </a:lnTo>
                  <a:lnTo>
                    <a:pt x="738562" y="7348"/>
                  </a:lnTo>
                  <a:lnTo>
                    <a:pt x="886275" y="22045"/>
                  </a:lnTo>
                  <a:lnTo>
                    <a:pt x="1033987" y="14696"/>
                  </a:lnTo>
                </a:path>
              </a:pathLst>
            </a:custGeom>
            <a:ln w="35231" cap="flat">
              <a:solidFill>
                <a:srgbClr val="BEBEBE">
                  <a:alpha val="69803"/>
                </a:srgbClr>
              </a:solidFill>
              <a:prstDash val="solid"/>
              <a:round/>
            </a:ln>
          </p:spPr>
          <p:txBody>
            <a:bodyPr/>
            <a:lstStyle/>
            <a:p/>
          </p:txBody>
        </p:sp>
        <p:sp>
          <p:nvSpPr>
            <p:cNvPr id="515" name="pl515"/>
            <p:cNvSpPr/>
            <p:nvPr/>
          </p:nvSpPr>
          <p:spPr>
            <a:xfrm>
              <a:off x="3160821" y="3469504"/>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6B6B6B">
                  <a:alpha val="100000"/>
                </a:srgbClr>
              </a:solidFill>
              <a:prstDash val="solid"/>
              <a:round/>
            </a:ln>
          </p:spPr>
          <p:txBody>
            <a:bodyPr/>
            <a:lstStyle/>
            <a:p/>
          </p:txBody>
        </p:sp>
        <p:sp>
          <p:nvSpPr>
            <p:cNvPr id="516" name="pl516"/>
            <p:cNvSpPr/>
            <p:nvPr/>
          </p:nvSpPr>
          <p:spPr>
            <a:xfrm>
              <a:off x="3160821" y="3513595"/>
              <a:ext cx="1033987" cy="22045"/>
            </a:xfrm>
            <a:custGeom>
              <a:avLst/>
              <a:pathLst>
                <a:path w="1033987" h="22045">
                  <a:moveTo>
                    <a:pt x="0" y="22045"/>
                  </a:moveTo>
                  <a:lnTo>
                    <a:pt x="147712" y="14696"/>
                  </a:lnTo>
                  <a:lnTo>
                    <a:pt x="295425" y="7348"/>
                  </a:lnTo>
                  <a:lnTo>
                    <a:pt x="443137" y="7348"/>
                  </a:lnTo>
                  <a:lnTo>
                    <a:pt x="590850" y="0"/>
                  </a:lnTo>
                  <a:lnTo>
                    <a:pt x="738562" y="7348"/>
                  </a:lnTo>
                  <a:lnTo>
                    <a:pt x="886275" y="22045"/>
                  </a:lnTo>
                  <a:lnTo>
                    <a:pt x="1033987" y="14696"/>
                  </a:lnTo>
                </a:path>
              </a:pathLst>
            </a:custGeom>
            <a:ln w="40651" cap="flat">
              <a:solidFill>
                <a:srgbClr val="000000">
                  <a:alpha val="100000"/>
                </a:srgbClr>
              </a:solidFill>
              <a:prstDash val="solid"/>
              <a:round/>
            </a:ln>
          </p:spPr>
          <p:txBody>
            <a:bodyPr/>
            <a:lstStyle/>
            <a:p/>
          </p:txBody>
        </p:sp>
        <p:sp>
          <p:nvSpPr>
            <p:cNvPr id="517" name="pl517"/>
            <p:cNvSpPr/>
            <p:nvPr/>
          </p:nvSpPr>
          <p:spPr>
            <a:xfrm>
              <a:off x="3160821" y="3513595"/>
              <a:ext cx="1033987" cy="22045"/>
            </a:xfrm>
            <a:custGeom>
              <a:avLst/>
              <a:pathLst>
                <a:path w="1033987" h="22045">
                  <a:moveTo>
                    <a:pt x="0" y="22045"/>
                  </a:moveTo>
                  <a:lnTo>
                    <a:pt x="147712" y="14696"/>
                  </a:lnTo>
                  <a:lnTo>
                    <a:pt x="295425" y="7348"/>
                  </a:lnTo>
                  <a:lnTo>
                    <a:pt x="443137" y="7348"/>
                  </a:lnTo>
                  <a:lnTo>
                    <a:pt x="590850" y="0"/>
                  </a:lnTo>
                  <a:lnTo>
                    <a:pt x="738562" y="7348"/>
                  </a:lnTo>
                  <a:lnTo>
                    <a:pt x="886275" y="22045"/>
                  </a:lnTo>
                  <a:lnTo>
                    <a:pt x="1033987" y="14696"/>
                  </a:lnTo>
                </a:path>
              </a:pathLst>
            </a:custGeom>
            <a:ln w="35231" cap="flat">
              <a:solidFill>
                <a:srgbClr val="F26A21">
                  <a:alpha val="100000"/>
                </a:srgbClr>
              </a:solidFill>
              <a:prstDash val="solid"/>
              <a:round/>
            </a:ln>
          </p:spPr>
          <p:txBody>
            <a:bodyPr/>
            <a:lstStyle/>
            <a:p/>
          </p:txBody>
        </p:sp>
        <p:sp>
          <p:nvSpPr>
            <p:cNvPr id="518" name="pl518"/>
            <p:cNvSpPr/>
            <p:nvPr/>
          </p:nvSpPr>
          <p:spPr>
            <a:xfrm>
              <a:off x="3109122" y="3550337"/>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519" name="tx519"/>
            <p:cNvSpPr/>
            <p:nvPr/>
          </p:nvSpPr>
          <p:spPr>
            <a:xfrm>
              <a:off x="3130692" y="33726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20" name="tx520"/>
            <p:cNvSpPr/>
            <p:nvPr/>
          </p:nvSpPr>
          <p:spPr>
            <a:xfrm>
              <a:off x="3278404" y="33652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21" name="tx521"/>
            <p:cNvSpPr/>
            <p:nvPr/>
          </p:nvSpPr>
          <p:spPr>
            <a:xfrm>
              <a:off x="3426117" y="335791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22" name="tx522"/>
            <p:cNvSpPr/>
            <p:nvPr/>
          </p:nvSpPr>
          <p:spPr>
            <a:xfrm>
              <a:off x="3573829" y="335791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23" name="tx523"/>
            <p:cNvSpPr/>
            <p:nvPr/>
          </p:nvSpPr>
          <p:spPr>
            <a:xfrm>
              <a:off x="3721542" y="33505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524" name="tx524"/>
            <p:cNvSpPr/>
            <p:nvPr/>
          </p:nvSpPr>
          <p:spPr>
            <a:xfrm>
              <a:off x="3869254" y="335791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25" name="tx525"/>
            <p:cNvSpPr/>
            <p:nvPr/>
          </p:nvSpPr>
          <p:spPr>
            <a:xfrm>
              <a:off x="4016967" y="33726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26" name="tx526"/>
            <p:cNvSpPr/>
            <p:nvPr/>
          </p:nvSpPr>
          <p:spPr>
            <a:xfrm>
              <a:off x="4164679" y="33652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27" name="rc527"/>
            <p:cNvSpPr/>
            <p:nvPr/>
          </p:nvSpPr>
          <p:spPr>
            <a:xfrm>
              <a:off x="3109122" y="3855722"/>
              <a:ext cx="1137386" cy="460747"/>
            </a:xfrm>
            <a:prstGeom prst="rect">
              <a:avLst/>
            </a:prstGeom>
            <a:solidFill>
              <a:srgbClr val="EBEBEB">
                <a:alpha val="100000"/>
              </a:srgbClr>
            </a:solidFill>
          </p:spPr>
          <p:txBody>
            <a:bodyPr/>
            <a:lstStyle/>
            <a:p/>
          </p:txBody>
        </p:sp>
        <p:sp>
          <p:nvSpPr>
            <p:cNvPr id="528" name="pl528"/>
            <p:cNvSpPr/>
            <p:nvPr/>
          </p:nvSpPr>
          <p:spPr>
            <a:xfrm>
              <a:off x="3109122" y="420367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529" name="pl529"/>
            <p:cNvSpPr/>
            <p:nvPr/>
          </p:nvSpPr>
          <p:spPr>
            <a:xfrm>
              <a:off x="3109122" y="401996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530" name="pl530"/>
            <p:cNvSpPr/>
            <p:nvPr/>
          </p:nvSpPr>
          <p:spPr>
            <a:xfrm>
              <a:off x="3109122" y="429552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531" name="pl531"/>
            <p:cNvSpPr/>
            <p:nvPr/>
          </p:nvSpPr>
          <p:spPr>
            <a:xfrm>
              <a:off x="3109122" y="4111816"/>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532" name="pl532"/>
            <p:cNvSpPr/>
            <p:nvPr/>
          </p:nvSpPr>
          <p:spPr>
            <a:xfrm>
              <a:off x="3109122" y="3928104"/>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533" name="pl533"/>
            <p:cNvSpPr/>
            <p:nvPr/>
          </p:nvSpPr>
          <p:spPr>
            <a:xfrm>
              <a:off x="3160821"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34" name="pl534"/>
            <p:cNvSpPr/>
            <p:nvPr/>
          </p:nvSpPr>
          <p:spPr>
            <a:xfrm>
              <a:off x="3308534"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35" name="pl535"/>
            <p:cNvSpPr/>
            <p:nvPr/>
          </p:nvSpPr>
          <p:spPr>
            <a:xfrm>
              <a:off x="3456246"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36" name="pl536"/>
            <p:cNvSpPr/>
            <p:nvPr/>
          </p:nvSpPr>
          <p:spPr>
            <a:xfrm>
              <a:off x="3603959"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37" name="pl537"/>
            <p:cNvSpPr/>
            <p:nvPr/>
          </p:nvSpPr>
          <p:spPr>
            <a:xfrm>
              <a:off x="3751671"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38" name="pl538"/>
            <p:cNvSpPr/>
            <p:nvPr/>
          </p:nvSpPr>
          <p:spPr>
            <a:xfrm>
              <a:off x="3899384"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39" name="pl539"/>
            <p:cNvSpPr/>
            <p:nvPr/>
          </p:nvSpPr>
          <p:spPr>
            <a:xfrm>
              <a:off x="4047096"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40" name="pl540"/>
            <p:cNvSpPr/>
            <p:nvPr/>
          </p:nvSpPr>
          <p:spPr>
            <a:xfrm>
              <a:off x="4194809"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41" name="pl541"/>
            <p:cNvSpPr/>
            <p:nvPr/>
          </p:nvSpPr>
          <p:spPr>
            <a:xfrm>
              <a:off x="3160821" y="4214694"/>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BEBEBE">
                  <a:alpha val="69803"/>
                </a:srgbClr>
              </a:solidFill>
              <a:prstDash val="solid"/>
              <a:round/>
            </a:ln>
          </p:spPr>
          <p:txBody>
            <a:bodyPr/>
            <a:lstStyle/>
            <a:p/>
          </p:txBody>
        </p:sp>
        <p:sp>
          <p:nvSpPr>
            <p:cNvPr id="542" name="pl542"/>
            <p:cNvSpPr/>
            <p:nvPr/>
          </p:nvSpPr>
          <p:spPr>
            <a:xfrm>
              <a:off x="3160821" y="4266133"/>
              <a:ext cx="1033987" cy="29393"/>
            </a:xfrm>
            <a:custGeom>
              <a:avLst/>
              <a:pathLst>
                <a:path w="1033987" h="29393">
                  <a:moveTo>
                    <a:pt x="0" y="22045"/>
                  </a:moveTo>
                  <a:lnTo>
                    <a:pt x="147712" y="22045"/>
                  </a:lnTo>
                  <a:lnTo>
                    <a:pt x="295425" y="22045"/>
                  </a:lnTo>
                  <a:lnTo>
                    <a:pt x="443137" y="29393"/>
                  </a:lnTo>
                  <a:lnTo>
                    <a:pt x="590850" y="22045"/>
                  </a:lnTo>
                  <a:lnTo>
                    <a:pt x="738562" y="22045"/>
                  </a:lnTo>
                  <a:lnTo>
                    <a:pt x="886275" y="0"/>
                  </a:lnTo>
                  <a:lnTo>
                    <a:pt x="1033987" y="22045"/>
                  </a:lnTo>
                </a:path>
              </a:pathLst>
            </a:custGeom>
            <a:ln w="40651" cap="flat">
              <a:solidFill>
                <a:srgbClr val="BEBEBE">
                  <a:alpha val="69803"/>
                </a:srgbClr>
              </a:solidFill>
              <a:prstDash val="solid"/>
              <a:round/>
            </a:ln>
          </p:spPr>
          <p:txBody>
            <a:bodyPr/>
            <a:lstStyle/>
            <a:p/>
          </p:txBody>
        </p:sp>
        <p:sp>
          <p:nvSpPr>
            <p:cNvPr id="543" name="pl543"/>
            <p:cNvSpPr/>
            <p:nvPr/>
          </p:nvSpPr>
          <p:spPr>
            <a:xfrm>
              <a:off x="3160821" y="4266133"/>
              <a:ext cx="1033987" cy="29393"/>
            </a:xfrm>
            <a:custGeom>
              <a:avLst/>
              <a:pathLst>
                <a:path w="1033987" h="29393">
                  <a:moveTo>
                    <a:pt x="0" y="22045"/>
                  </a:moveTo>
                  <a:lnTo>
                    <a:pt x="147712" y="22045"/>
                  </a:lnTo>
                  <a:lnTo>
                    <a:pt x="295425" y="22045"/>
                  </a:lnTo>
                  <a:lnTo>
                    <a:pt x="443137" y="29393"/>
                  </a:lnTo>
                  <a:lnTo>
                    <a:pt x="590850" y="22045"/>
                  </a:lnTo>
                  <a:lnTo>
                    <a:pt x="738562" y="22045"/>
                  </a:lnTo>
                  <a:lnTo>
                    <a:pt x="886275" y="0"/>
                  </a:lnTo>
                  <a:lnTo>
                    <a:pt x="1033987" y="22045"/>
                  </a:lnTo>
                </a:path>
              </a:pathLst>
            </a:custGeom>
            <a:ln w="35231" cap="flat">
              <a:solidFill>
                <a:srgbClr val="BEBEBE">
                  <a:alpha val="69803"/>
                </a:srgbClr>
              </a:solidFill>
              <a:prstDash val="solid"/>
              <a:round/>
            </a:ln>
          </p:spPr>
          <p:txBody>
            <a:bodyPr/>
            <a:lstStyle/>
            <a:p/>
          </p:txBody>
        </p:sp>
        <p:sp>
          <p:nvSpPr>
            <p:cNvPr id="544" name="pl544"/>
            <p:cNvSpPr/>
            <p:nvPr/>
          </p:nvSpPr>
          <p:spPr>
            <a:xfrm>
              <a:off x="3160821" y="4214694"/>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6B6B6B">
                  <a:alpha val="100000"/>
                </a:srgbClr>
              </a:solidFill>
              <a:prstDash val="solid"/>
              <a:round/>
            </a:ln>
          </p:spPr>
          <p:txBody>
            <a:bodyPr/>
            <a:lstStyle/>
            <a:p/>
          </p:txBody>
        </p:sp>
        <p:sp>
          <p:nvSpPr>
            <p:cNvPr id="545" name="pl545"/>
            <p:cNvSpPr/>
            <p:nvPr/>
          </p:nvSpPr>
          <p:spPr>
            <a:xfrm>
              <a:off x="3160821" y="4266133"/>
              <a:ext cx="1033987" cy="29393"/>
            </a:xfrm>
            <a:custGeom>
              <a:avLst/>
              <a:pathLst>
                <a:path w="1033987" h="29393">
                  <a:moveTo>
                    <a:pt x="0" y="22045"/>
                  </a:moveTo>
                  <a:lnTo>
                    <a:pt x="147712" y="22045"/>
                  </a:lnTo>
                  <a:lnTo>
                    <a:pt x="295425" y="22045"/>
                  </a:lnTo>
                  <a:lnTo>
                    <a:pt x="443137" y="29393"/>
                  </a:lnTo>
                  <a:lnTo>
                    <a:pt x="590850" y="22045"/>
                  </a:lnTo>
                  <a:lnTo>
                    <a:pt x="738562" y="22045"/>
                  </a:lnTo>
                  <a:lnTo>
                    <a:pt x="886275" y="0"/>
                  </a:lnTo>
                  <a:lnTo>
                    <a:pt x="1033987" y="22045"/>
                  </a:lnTo>
                </a:path>
              </a:pathLst>
            </a:custGeom>
            <a:ln w="40651" cap="flat">
              <a:solidFill>
                <a:srgbClr val="000000">
                  <a:alpha val="100000"/>
                </a:srgbClr>
              </a:solidFill>
              <a:prstDash val="solid"/>
              <a:round/>
            </a:ln>
          </p:spPr>
          <p:txBody>
            <a:bodyPr/>
            <a:lstStyle/>
            <a:p/>
          </p:txBody>
        </p:sp>
        <p:sp>
          <p:nvSpPr>
            <p:cNvPr id="546" name="pl546"/>
            <p:cNvSpPr/>
            <p:nvPr/>
          </p:nvSpPr>
          <p:spPr>
            <a:xfrm>
              <a:off x="3160821" y="4266133"/>
              <a:ext cx="1033987" cy="29393"/>
            </a:xfrm>
            <a:custGeom>
              <a:avLst/>
              <a:pathLst>
                <a:path w="1033987" h="29393">
                  <a:moveTo>
                    <a:pt x="0" y="22045"/>
                  </a:moveTo>
                  <a:lnTo>
                    <a:pt x="147712" y="22045"/>
                  </a:lnTo>
                  <a:lnTo>
                    <a:pt x="295425" y="22045"/>
                  </a:lnTo>
                  <a:lnTo>
                    <a:pt x="443137" y="29393"/>
                  </a:lnTo>
                  <a:lnTo>
                    <a:pt x="590850" y="22045"/>
                  </a:lnTo>
                  <a:lnTo>
                    <a:pt x="738562" y="22045"/>
                  </a:lnTo>
                  <a:lnTo>
                    <a:pt x="886275" y="0"/>
                  </a:lnTo>
                  <a:lnTo>
                    <a:pt x="1033987" y="22045"/>
                  </a:lnTo>
                </a:path>
              </a:pathLst>
            </a:custGeom>
            <a:ln w="35231" cap="flat">
              <a:solidFill>
                <a:srgbClr val="F26A21">
                  <a:alpha val="100000"/>
                </a:srgbClr>
              </a:solidFill>
              <a:prstDash val="solid"/>
              <a:round/>
            </a:ln>
          </p:spPr>
          <p:txBody>
            <a:bodyPr/>
            <a:lstStyle/>
            <a:p/>
          </p:txBody>
        </p:sp>
        <p:sp>
          <p:nvSpPr>
            <p:cNvPr id="547" name="pl547"/>
            <p:cNvSpPr/>
            <p:nvPr/>
          </p:nvSpPr>
          <p:spPr>
            <a:xfrm>
              <a:off x="3109122" y="4295527"/>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548" name="tx548"/>
            <p:cNvSpPr/>
            <p:nvPr/>
          </p:nvSpPr>
          <p:spPr>
            <a:xfrm>
              <a:off x="3130692" y="41251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49" name="tx549"/>
            <p:cNvSpPr/>
            <p:nvPr/>
          </p:nvSpPr>
          <p:spPr>
            <a:xfrm>
              <a:off x="3278404" y="41251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50" name="tx550"/>
            <p:cNvSpPr/>
            <p:nvPr/>
          </p:nvSpPr>
          <p:spPr>
            <a:xfrm>
              <a:off x="3426117" y="41251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51" name="tx551"/>
            <p:cNvSpPr/>
            <p:nvPr/>
          </p:nvSpPr>
          <p:spPr>
            <a:xfrm>
              <a:off x="3573829" y="41324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52" name="tx552"/>
            <p:cNvSpPr/>
            <p:nvPr/>
          </p:nvSpPr>
          <p:spPr>
            <a:xfrm>
              <a:off x="3721542" y="41251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53" name="tx553"/>
            <p:cNvSpPr/>
            <p:nvPr/>
          </p:nvSpPr>
          <p:spPr>
            <a:xfrm>
              <a:off x="3869254" y="41251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54" name="tx554"/>
            <p:cNvSpPr/>
            <p:nvPr/>
          </p:nvSpPr>
          <p:spPr>
            <a:xfrm>
              <a:off x="4016967" y="410310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55" name="tx555"/>
            <p:cNvSpPr/>
            <p:nvPr/>
          </p:nvSpPr>
          <p:spPr>
            <a:xfrm>
              <a:off x="4164679" y="41251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56" name="rc556"/>
            <p:cNvSpPr/>
            <p:nvPr/>
          </p:nvSpPr>
          <p:spPr>
            <a:xfrm>
              <a:off x="3109122" y="4600912"/>
              <a:ext cx="1137386" cy="460747"/>
            </a:xfrm>
            <a:prstGeom prst="rect">
              <a:avLst/>
            </a:prstGeom>
            <a:solidFill>
              <a:srgbClr val="EBEBEB">
                <a:alpha val="100000"/>
              </a:srgbClr>
            </a:solidFill>
          </p:spPr>
          <p:txBody>
            <a:bodyPr/>
            <a:lstStyle/>
            <a:p/>
          </p:txBody>
        </p:sp>
        <p:sp>
          <p:nvSpPr>
            <p:cNvPr id="557" name="pl557"/>
            <p:cNvSpPr/>
            <p:nvPr/>
          </p:nvSpPr>
          <p:spPr>
            <a:xfrm>
              <a:off x="3109122" y="494886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558" name="pl558"/>
            <p:cNvSpPr/>
            <p:nvPr/>
          </p:nvSpPr>
          <p:spPr>
            <a:xfrm>
              <a:off x="3109122" y="476515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559" name="pl559"/>
            <p:cNvSpPr/>
            <p:nvPr/>
          </p:nvSpPr>
          <p:spPr>
            <a:xfrm>
              <a:off x="3109122" y="504071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560" name="pl560"/>
            <p:cNvSpPr/>
            <p:nvPr/>
          </p:nvSpPr>
          <p:spPr>
            <a:xfrm>
              <a:off x="3109122" y="485700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561" name="pl561"/>
            <p:cNvSpPr/>
            <p:nvPr/>
          </p:nvSpPr>
          <p:spPr>
            <a:xfrm>
              <a:off x="3109122" y="4673294"/>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562" name="pl562"/>
            <p:cNvSpPr/>
            <p:nvPr/>
          </p:nvSpPr>
          <p:spPr>
            <a:xfrm>
              <a:off x="3160821"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63" name="pl563"/>
            <p:cNvSpPr/>
            <p:nvPr/>
          </p:nvSpPr>
          <p:spPr>
            <a:xfrm>
              <a:off x="3308534"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64" name="pl564"/>
            <p:cNvSpPr/>
            <p:nvPr/>
          </p:nvSpPr>
          <p:spPr>
            <a:xfrm>
              <a:off x="3456246"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65" name="pl565"/>
            <p:cNvSpPr/>
            <p:nvPr/>
          </p:nvSpPr>
          <p:spPr>
            <a:xfrm>
              <a:off x="3603959"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66" name="pl566"/>
            <p:cNvSpPr/>
            <p:nvPr/>
          </p:nvSpPr>
          <p:spPr>
            <a:xfrm>
              <a:off x="3751671"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67" name="pl567"/>
            <p:cNvSpPr/>
            <p:nvPr/>
          </p:nvSpPr>
          <p:spPr>
            <a:xfrm>
              <a:off x="3899384"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68" name="pl568"/>
            <p:cNvSpPr/>
            <p:nvPr/>
          </p:nvSpPr>
          <p:spPr>
            <a:xfrm>
              <a:off x="4047096"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69" name="pl569"/>
            <p:cNvSpPr/>
            <p:nvPr/>
          </p:nvSpPr>
          <p:spPr>
            <a:xfrm>
              <a:off x="4194809"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70" name="pl570"/>
            <p:cNvSpPr/>
            <p:nvPr/>
          </p:nvSpPr>
          <p:spPr>
            <a:xfrm>
              <a:off x="3160821" y="4959884"/>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BEBEBE">
                  <a:alpha val="69803"/>
                </a:srgbClr>
              </a:solidFill>
              <a:prstDash val="solid"/>
              <a:round/>
            </a:ln>
          </p:spPr>
          <p:txBody>
            <a:bodyPr/>
            <a:lstStyle/>
            <a:p/>
          </p:txBody>
        </p:sp>
        <p:sp>
          <p:nvSpPr>
            <p:cNvPr id="571" name="pl571"/>
            <p:cNvSpPr/>
            <p:nvPr/>
          </p:nvSpPr>
          <p:spPr>
            <a:xfrm>
              <a:off x="3160821" y="4989277"/>
              <a:ext cx="1033987" cy="51439"/>
            </a:xfrm>
            <a:custGeom>
              <a:avLst/>
              <a:pathLst>
                <a:path w="1033987" h="51439">
                  <a:moveTo>
                    <a:pt x="0" y="22045"/>
                  </a:moveTo>
                  <a:lnTo>
                    <a:pt x="147712" y="36742"/>
                  </a:lnTo>
                  <a:lnTo>
                    <a:pt x="295425" y="0"/>
                  </a:lnTo>
                  <a:lnTo>
                    <a:pt x="443137" y="0"/>
                  </a:lnTo>
                  <a:lnTo>
                    <a:pt x="590850" y="51439"/>
                  </a:lnTo>
                  <a:lnTo>
                    <a:pt x="738562" y="51439"/>
                  </a:lnTo>
                  <a:lnTo>
                    <a:pt x="886275" y="14696"/>
                  </a:lnTo>
                  <a:lnTo>
                    <a:pt x="1033987" y="29393"/>
                  </a:lnTo>
                </a:path>
              </a:pathLst>
            </a:custGeom>
            <a:ln w="40651" cap="flat">
              <a:solidFill>
                <a:srgbClr val="BEBEBE">
                  <a:alpha val="69803"/>
                </a:srgbClr>
              </a:solidFill>
              <a:prstDash val="solid"/>
              <a:round/>
            </a:ln>
          </p:spPr>
          <p:txBody>
            <a:bodyPr/>
            <a:lstStyle/>
            <a:p/>
          </p:txBody>
        </p:sp>
        <p:sp>
          <p:nvSpPr>
            <p:cNvPr id="572" name="pl572"/>
            <p:cNvSpPr/>
            <p:nvPr/>
          </p:nvSpPr>
          <p:spPr>
            <a:xfrm>
              <a:off x="3160821" y="4989277"/>
              <a:ext cx="1033987" cy="51439"/>
            </a:xfrm>
            <a:custGeom>
              <a:avLst/>
              <a:pathLst>
                <a:path w="1033987" h="51439">
                  <a:moveTo>
                    <a:pt x="0" y="22045"/>
                  </a:moveTo>
                  <a:lnTo>
                    <a:pt x="147712" y="36742"/>
                  </a:lnTo>
                  <a:lnTo>
                    <a:pt x="295425" y="0"/>
                  </a:lnTo>
                  <a:lnTo>
                    <a:pt x="443137" y="0"/>
                  </a:lnTo>
                  <a:lnTo>
                    <a:pt x="590850" y="51439"/>
                  </a:lnTo>
                  <a:lnTo>
                    <a:pt x="738562" y="51439"/>
                  </a:lnTo>
                  <a:lnTo>
                    <a:pt x="886275" y="14696"/>
                  </a:lnTo>
                  <a:lnTo>
                    <a:pt x="1033987" y="29393"/>
                  </a:lnTo>
                </a:path>
              </a:pathLst>
            </a:custGeom>
            <a:ln w="35231" cap="flat">
              <a:solidFill>
                <a:srgbClr val="BEBEBE">
                  <a:alpha val="69803"/>
                </a:srgbClr>
              </a:solidFill>
              <a:prstDash val="solid"/>
              <a:round/>
            </a:ln>
          </p:spPr>
          <p:txBody>
            <a:bodyPr/>
            <a:lstStyle/>
            <a:p/>
          </p:txBody>
        </p:sp>
        <p:sp>
          <p:nvSpPr>
            <p:cNvPr id="573" name="pl573"/>
            <p:cNvSpPr/>
            <p:nvPr/>
          </p:nvSpPr>
          <p:spPr>
            <a:xfrm>
              <a:off x="3160821" y="4959884"/>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6B6B6B">
                  <a:alpha val="100000"/>
                </a:srgbClr>
              </a:solidFill>
              <a:prstDash val="solid"/>
              <a:round/>
            </a:ln>
          </p:spPr>
          <p:txBody>
            <a:bodyPr/>
            <a:lstStyle/>
            <a:p/>
          </p:txBody>
        </p:sp>
        <p:sp>
          <p:nvSpPr>
            <p:cNvPr id="574" name="pl574"/>
            <p:cNvSpPr/>
            <p:nvPr/>
          </p:nvSpPr>
          <p:spPr>
            <a:xfrm>
              <a:off x="3160821" y="4989277"/>
              <a:ext cx="1033987" cy="51439"/>
            </a:xfrm>
            <a:custGeom>
              <a:avLst/>
              <a:pathLst>
                <a:path w="1033987" h="51439">
                  <a:moveTo>
                    <a:pt x="0" y="22045"/>
                  </a:moveTo>
                  <a:lnTo>
                    <a:pt x="147712" y="36742"/>
                  </a:lnTo>
                  <a:lnTo>
                    <a:pt x="295425" y="0"/>
                  </a:lnTo>
                  <a:lnTo>
                    <a:pt x="443137" y="0"/>
                  </a:lnTo>
                  <a:lnTo>
                    <a:pt x="590850" y="51439"/>
                  </a:lnTo>
                  <a:lnTo>
                    <a:pt x="738562" y="51439"/>
                  </a:lnTo>
                  <a:lnTo>
                    <a:pt x="886275" y="14696"/>
                  </a:lnTo>
                  <a:lnTo>
                    <a:pt x="1033987" y="29393"/>
                  </a:lnTo>
                </a:path>
              </a:pathLst>
            </a:custGeom>
            <a:ln w="40651" cap="flat">
              <a:solidFill>
                <a:srgbClr val="000000">
                  <a:alpha val="100000"/>
                </a:srgbClr>
              </a:solidFill>
              <a:prstDash val="solid"/>
              <a:round/>
            </a:ln>
          </p:spPr>
          <p:txBody>
            <a:bodyPr/>
            <a:lstStyle/>
            <a:p/>
          </p:txBody>
        </p:sp>
        <p:sp>
          <p:nvSpPr>
            <p:cNvPr id="575" name="pl575"/>
            <p:cNvSpPr/>
            <p:nvPr/>
          </p:nvSpPr>
          <p:spPr>
            <a:xfrm>
              <a:off x="3160821" y="4989277"/>
              <a:ext cx="1033987" cy="51439"/>
            </a:xfrm>
            <a:custGeom>
              <a:avLst/>
              <a:pathLst>
                <a:path w="1033987" h="51439">
                  <a:moveTo>
                    <a:pt x="0" y="22045"/>
                  </a:moveTo>
                  <a:lnTo>
                    <a:pt x="147712" y="36742"/>
                  </a:lnTo>
                  <a:lnTo>
                    <a:pt x="295425" y="0"/>
                  </a:lnTo>
                  <a:lnTo>
                    <a:pt x="443137" y="0"/>
                  </a:lnTo>
                  <a:lnTo>
                    <a:pt x="590850" y="51439"/>
                  </a:lnTo>
                  <a:lnTo>
                    <a:pt x="738562" y="51439"/>
                  </a:lnTo>
                  <a:lnTo>
                    <a:pt x="886275" y="14696"/>
                  </a:lnTo>
                  <a:lnTo>
                    <a:pt x="1033987" y="29393"/>
                  </a:lnTo>
                </a:path>
              </a:pathLst>
            </a:custGeom>
            <a:ln w="35231" cap="flat">
              <a:solidFill>
                <a:srgbClr val="F26A21">
                  <a:alpha val="100000"/>
                </a:srgbClr>
              </a:solidFill>
              <a:prstDash val="solid"/>
              <a:round/>
            </a:ln>
          </p:spPr>
          <p:txBody>
            <a:bodyPr/>
            <a:lstStyle/>
            <a:p/>
          </p:txBody>
        </p:sp>
        <p:sp>
          <p:nvSpPr>
            <p:cNvPr id="576" name="pl576"/>
            <p:cNvSpPr/>
            <p:nvPr/>
          </p:nvSpPr>
          <p:spPr>
            <a:xfrm>
              <a:off x="3109122" y="5040717"/>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577" name="tx577"/>
            <p:cNvSpPr/>
            <p:nvPr/>
          </p:nvSpPr>
          <p:spPr>
            <a:xfrm>
              <a:off x="3130692" y="48482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78" name="tx578"/>
            <p:cNvSpPr/>
            <p:nvPr/>
          </p:nvSpPr>
          <p:spPr>
            <a:xfrm>
              <a:off x="3278404" y="486299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79" name="tx579"/>
            <p:cNvSpPr/>
            <p:nvPr/>
          </p:nvSpPr>
          <p:spPr>
            <a:xfrm>
              <a:off x="3426117" y="482624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580" name="tx580"/>
            <p:cNvSpPr/>
            <p:nvPr/>
          </p:nvSpPr>
          <p:spPr>
            <a:xfrm>
              <a:off x="3573829" y="482624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581" name="tx581"/>
            <p:cNvSpPr/>
            <p:nvPr/>
          </p:nvSpPr>
          <p:spPr>
            <a:xfrm>
              <a:off x="3721542" y="48776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82" name="tx582"/>
            <p:cNvSpPr/>
            <p:nvPr/>
          </p:nvSpPr>
          <p:spPr>
            <a:xfrm>
              <a:off x="3869254" y="48776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83" name="tx583"/>
            <p:cNvSpPr/>
            <p:nvPr/>
          </p:nvSpPr>
          <p:spPr>
            <a:xfrm>
              <a:off x="4016967" y="484094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584" name="tx584"/>
            <p:cNvSpPr/>
            <p:nvPr/>
          </p:nvSpPr>
          <p:spPr>
            <a:xfrm>
              <a:off x="4164679" y="48556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85" name="rc585"/>
            <p:cNvSpPr/>
            <p:nvPr/>
          </p:nvSpPr>
          <p:spPr>
            <a:xfrm>
              <a:off x="3109122" y="5346101"/>
              <a:ext cx="1137386" cy="460747"/>
            </a:xfrm>
            <a:prstGeom prst="rect">
              <a:avLst/>
            </a:prstGeom>
            <a:solidFill>
              <a:srgbClr val="EBEBEB">
                <a:alpha val="100000"/>
              </a:srgbClr>
            </a:solidFill>
          </p:spPr>
          <p:txBody>
            <a:bodyPr/>
            <a:lstStyle/>
            <a:p/>
          </p:txBody>
        </p:sp>
        <p:sp>
          <p:nvSpPr>
            <p:cNvPr id="586" name="pl586"/>
            <p:cNvSpPr/>
            <p:nvPr/>
          </p:nvSpPr>
          <p:spPr>
            <a:xfrm>
              <a:off x="3109122" y="569405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587" name="pl587"/>
            <p:cNvSpPr/>
            <p:nvPr/>
          </p:nvSpPr>
          <p:spPr>
            <a:xfrm>
              <a:off x="3109122" y="5510339"/>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588" name="pl588"/>
            <p:cNvSpPr/>
            <p:nvPr/>
          </p:nvSpPr>
          <p:spPr>
            <a:xfrm>
              <a:off x="3109122" y="5785906"/>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589" name="pl589"/>
            <p:cNvSpPr/>
            <p:nvPr/>
          </p:nvSpPr>
          <p:spPr>
            <a:xfrm>
              <a:off x="3109122" y="560219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590" name="pl590"/>
            <p:cNvSpPr/>
            <p:nvPr/>
          </p:nvSpPr>
          <p:spPr>
            <a:xfrm>
              <a:off x="3109122" y="5418484"/>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591" name="pl591"/>
            <p:cNvSpPr/>
            <p:nvPr/>
          </p:nvSpPr>
          <p:spPr>
            <a:xfrm>
              <a:off x="3160821"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92" name="pl592"/>
            <p:cNvSpPr/>
            <p:nvPr/>
          </p:nvSpPr>
          <p:spPr>
            <a:xfrm>
              <a:off x="3308534"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93" name="pl593"/>
            <p:cNvSpPr/>
            <p:nvPr/>
          </p:nvSpPr>
          <p:spPr>
            <a:xfrm>
              <a:off x="3456246"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94" name="pl594"/>
            <p:cNvSpPr/>
            <p:nvPr/>
          </p:nvSpPr>
          <p:spPr>
            <a:xfrm>
              <a:off x="3603959"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95" name="pl595"/>
            <p:cNvSpPr/>
            <p:nvPr/>
          </p:nvSpPr>
          <p:spPr>
            <a:xfrm>
              <a:off x="3751671"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96" name="pl596"/>
            <p:cNvSpPr/>
            <p:nvPr/>
          </p:nvSpPr>
          <p:spPr>
            <a:xfrm>
              <a:off x="3899384"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97" name="pl597"/>
            <p:cNvSpPr/>
            <p:nvPr/>
          </p:nvSpPr>
          <p:spPr>
            <a:xfrm>
              <a:off x="4047096"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98" name="pl598"/>
            <p:cNvSpPr/>
            <p:nvPr/>
          </p:nvSpPr>
          <p:spPr>
            <a:xfrm>
              <a:off x="4194809"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99" name="pl599"/>
            <p:cNvSpPr/>
            <p:nvPr/>
          </p:nvSpPr>
          <p:spPr>
            <a:xfrm>
              <a:off x="3160821" y="5705073"/>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BEBEBE">
                  <a:alpha val="69803"/>
                </a:srgbClr>
              </a:solidFill>
              <a:prstDash val="solid"/>
              <a:round/>
            </a:ln>
          </p:spPr>
          <p:txBody>
            <a:bodyPr/>
            <a:lstStyle/>
            <a:p/>
          </p:txBody>
        </p:sp>
        <p:sp>
          <p:nvSpPr>
            <p:cNvPr id="600" name="pl600"/>
            <p:cNvSpPr/>
            <p:nvPr/>
          </p:nvSpPr>
          <p:spPr>
            <a:xfrm>
              <a:off x="3160821" y="5741815"/>
              <a:ext cx="1033987" cy="36742"/>
            </a:xfrm>
            <a:custGeom>
              <a:avLst/>
              <a:pathLst>
                <a:path w="1033987" h="36742">
                  <a:moveTo>
                    <a:pt x="0" y="14696"/>
                  </a:moveTo>
                  <a:lnTo>
                    <a:pt x="147712" y="22045"/>
                  </a:lnTo>
                  <a:lnTo>
                    <a:pt x="295425" y="7348"/>
                  </a:lnTo>
                  <a:lnTo>
                    <a:pt x="443137" y="0"/>
                  </a:lnTo>
                  <a:lnTo>
                    <a:pt x="590850" y="7348"/>
                  </a:lnTo>
                  <a:lnTo>
                    <a:pt x="738562" y="14696"/>
                  </a:lnTo>
                  <a:lnTo>
                    <a:pt x="886275" y="22045"/>
                  </a:lnTo>
                  <a:lnTo>
                    <a:pt x="1033987" y="36742"/>
                  </a:lnTo>
                </a:path>
              </a:pathLst>
            </a:custGeom>
            <a:ln w="40651" cap="flat">
              <a:solidFill>
                <a:srgbClr val="BEBEBE">
                  <a:alpha val="69803"/>
                </a:srgbClr>
              </a:solidFill>
              <a:prstDash val="solid"/>
              <a:round/>
            </a:ln>
          </p:spPr>
          <p:txBody>
            <a:bodyPr/>
            <a:lstStyle/>
            <a:p/>
          </p:txBody>
        </p:sp>
        <p:sp>
          <p:nvSpPr>
            <p:cNvPr id="601" name="pl601"/>
            <p:cNvSpPr/>
            <p:nvPr/>
          </p:nvSpPr>
          <p:spPr>
            <a:xfrm>
              <a:off x="3160821" y="5741815"/>
              <a:ext cx="1033987" cy="36742"/>
            </a:xfrm>
            <a:custGeom>
              <a:avLst/>
              <a:pathLst>
                <a:path w="1033987" h="36742">
                  <a:moveTo>
                    <a:pt x="0" y="14696"/>
                  </a:moveTo>
                  <a:lnTo>
                    <a:pt x="147712" y="22045"/>
                  </a:lnTo>
                  <a:lnTo>
                    <a:pt x="295425" y="7348"/>
                  </a:lnTo>
                  <a:lnTo>
                    <a:pt x="443137" y="0"/>
                  </a:lnTo>
                  <a:lnTo>
                    <a:pt x="590850" y="7348"/>
                  </a:lnTo>
                  <a:lnTo>
                    <a:pt x="738562" y="14696"/>
                  </a:lnTo>
                  <a:lnTo>
                    <a:pt x="886275" y="22045"/>
                  </a:lnTo>
                  <a:lnTo>
                    <a:pt x="1033987" y="36742"/>
                  </a:lnTo>
                </a:path>
              </a:pathLst>
            </a:custGeom>
            <a:ln w="35231" cap="flat">
              <a:solidFill>
                <a:srgbClr val="BEBEBE">
                  <a:alpha val="69803"/>
                </a:srgbClr>
              </a:solidFill>
              <a:prstDash val="solid"/>
              <a:round/>
            </a:ln>
          </p:spPr>
          <p:txBody>
            <a:bodyPr/>
            <a:lstStyle/>
            <a:p/>
          </p:txBody>
        </p:sp>
        <p:sp>
          <p:nvSpPr>
            <p:cNvPr id="602" name="pl602"/>
            <p:cNvSpPr/>
            <p:nvPr/>
          </p:nvSpPr>
          <p:spPr>
            <a:xfrm>
              <a:off x="3160821" y="5705073"/>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6B6B6B">
                  <a:alpha val="100000"/>
                </a:srgbClr>
              </a:solidFill>
              <a:prstDash val="solid"/>
              <a:round/>
            </a:ln>
          </p:spPr>
          <p:txBody>
            <a:bodyPr/>
            <a:lstStyle/>
            <a:p/>
          </p:txBody>
        </p:sp>
        <p:sp>
          <p:nvSpPr>
            <p:cNvPr id="603" name="pl603"/>
            <p:cNvSpPr/>
            <p:nvPr/>
          </p:nvSpPr>
          <p:spPr>
            <a:xfrm>
              <a:off x="3160821" y="5741815"/>
              <a:ext cx="1033987" cy="36742"/>
            </a:xfrm>
            <a:custGeom>
              <a:avLst/>
              <a:pathLst>
                <a:path w="1033987" h="36742">
                  <a:moveTo>
                    <a:pt x="0" y="14696"/>
                  </a:moveTo>
                  <a:lnTo>
                    <a:pt x="147712" y="22045"/>
                  </a:lnTo>
                  <a:lnTo>
                    <a:pt x="295425" y="7348"/>
                  </a:lnTo>
                  <a:lnTo>
                    <a:pt x="443137" y="0"/>
                  </a:lnTo>
                  <a:lnTo>
                    <a:pt x="590850" y="7348"/>
                  </a:lnTo>
                  <a:lnTo>
                    <a:pt x="738562" y="14696"/>
                  </a:lnTo>
                  <a:lnTo>
                    <a:pt x="886275" y="22045"/>
                  </a:lnTo>
                  <a:lnTo>
                    <a:pt x="1033987" y="36742"/>
                  </a:lnTo>
                </a:path>
              </a:pathLst>
            </a:custGeom>
            <a:ln w="40651" cap="flat">
              <a:solidFill>
                <a:srgbClr val="000000">
                  <a:alpha val="100000"/>
                </a:srgbClr>
              </a:solidFill>
              <a:prstDash val="solid"/>
              <a:round/>
            </a:ln>
          </p:spPr>
          <p:txBody>
            <a:bodyPr/>
            <a:lstStyle/>
            <a:p/>
          </p:txBody>
        </p:sp>
        <p:sp>
          <p:nvSpPr>
            <p:cNvPr id="604" name="pl604"/>
            <p:cNvSpPr/>
            <p:nvPr/>
          </p:nvSpPr>
          <p:spPr>
            <a:xfrm>
              <a:off x="3160821" y="5741815"/>
              <a:ext cx="1033987" cy="36742"/>
            </a:xfrm>
            <a:custGeom>
              <a:avLst/>
              <a:pathLst>
                <a:path w="1033987" h="36742">
                  <a:moveTo>
                    <a:pt x="0" y="14696"/>
                  </a:moveTo>
                  <a:lnTo>
                    <a:pt x="147712" y="22045"/>
                  </a:lnTo>
                  <a:lnTo>
                    <a:pt x="295425" y="7348"/>
                  </a:lnTo>
                  <a:lnTo>
                    <a:pt x="443137" y="0"/>
                  </a:lnTo>
                  <a:lnTo>
                    <a:pt x="590850" y="7348"/>
                  </a:lnTo>
                  <a:lnTo>
                    <a:pt x="738562" y="14696"/>
                  </a:lnTo>
                  <a:lnTo>
                    <a:pt x="886275" y="22045"/>
                  </a:lnTo>
                  <a:lnTo>
                    <a:pt x="1033987" y="36742"/>
                  </a:lnTo>
                </a:path>
              </a:pathLst>
            </a:custGeom>
            <a:ln w="35231" cap="flat">
              <a:solidFill>
                <a:srgbClr val="F26A21">
                  <a:alpha val="100000"/>
                </a:srgbClr>
              </a:solidFill>
              <a:prstDash val="solid"/>
              <a:round/>
            </a:ln>
          </p:spPr>
          <p:txBody>
            <a:bodyPr/>
            <a:lstStyle/>
            <a:p/>
          </p:txBody>
        </p:sp>
        <p:sp>
          <p:nvSpPr>
            <p:cNvPr id="605" name="pl605"/>
            <p:cNvSpPr/>
            <p:nvPr/>
          </p:nvSpPr>
          <p:spPr>
            <a:xfrm>
              <a:off x="3109122" y="5785906"/>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606" name="tx606"/>
            <p:cNvSpPr/>
            <p:nvPr/>
          </p:nvSpPr>
          <p:spPr>
            <a:xfrm>
              <a:off x="3130692" y="559348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607" name="tx607"/>
            <p:cNvSpPr/>
            <p:nvPr/>
          </p:nvSpPr>
          <p:spPr>
            <a:xfrm>
              <a:off x="3278404" y="560083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08" name="tx608"/>
            <p:cNvSpPr/>
            <p:nvPr/>
          </p:nvSpPr>
          <p:spPr>
            <a:xfrm>
              <a:off x="3426117" y="55861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609" name="tx609"/>
            <p:cNvSpPr/>
            <p:nvPr/>
          </p:nvSpPr>
          <p:spPr>
            <a:xfrm>
              <a:off x="3573829" y="557878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610" name="tx610"/>
            <p:cNvSpPr/>
            <p:nvPr/>
          </p:nvSpPr>
          <p:spPr>
            <a:xfrm>
              <a:off x="3721542" y="55861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611" name="tx611"/>
            <p:cNvSpPr/>
            <p:nvPr/>
          </p:nvSpPr>
          <p:spPr>
            <a:xfrm>
              <a:off x="3869254" y="559348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612" name="tx612"/>
            <p:cNvSpPr/>
            <p:nvPr/>
          </p:nvSpPr>
          <p:spPr>
            <a:xfrm>
              <a:off x="4016967" y="560083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13" name="tx613"/>
            <p:cNvSpPr/>
            <p:nvPr/>
          </p:nvSpPr>
          <p:spPr>
            <a:xfrm>
              <a:off x="4164679" y="56155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14" name="rc614"/>
            <p:cNvSpPr/>
            <p:nvPr/>
          </p:nvSpPr>
          <p:spPr>
            <a:xfrm>
              <a:off x="4316097" y="874964"/>
              <a:ext cx="1137386" cy="460747"/>
            </a:xfrm>
            <a:prstGeom prst="rect">
              <a:avLst/>
            </a:prstGeom>
            <a:solidFill>
              <a:srgbClr val="EBEBEB">
                <a:alpha val="100000"/>
              </a:srgbClr>
            </a:solidFill>
          </p:spPr>
          <p:txBody>
            <a:bodyPr/>
            <a:lstStyle/>
            <a:p/>
          </p:txBody>
        </p:sp>
        <p:sp>
          <p:nvSpPr>
            <p:cNvPr id="615" name="pl615"/>
            <p:cNvSpPr/>
            <p:nvPr/>
          </p:nvSpPr>
          <p:spPr>
            <a:xfrm>
              <a:off x="4316097" y="122291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616" name="pl616"/>
            <p:cNvSpPr/>
            <p:nvPr/>
          </p:nvSpPr>
          <p:spPr>
            <a:xfrm>
              <a:off x="4316097" y="1039202"/>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617" name="pl617"/>
            <p:cNvSpPr/>
            <p:nvPr/>
          </p:nvSpPr>
          <p:spPr>
            <a:xfrm>
              <a:off x="4316097" y="1314769"/>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618" name="pl618"/>
            <p:cNvSpPr/>
            <p:nvPr/>
          </p:nvSpPr>
          <p:spPr>
            <a:xfrm>
              <a:off x="4316097" y="113105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619" name="pl619"/>
            <p:cNvSpPr/>
            <p:nvPr/>
          </p:nvSpPr>
          <p:spPr>
            <a:xfrm>
              <a:off x="4316097" y="947346"/>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620" name="pl620"/>
            <p:cNvSpPr/>
            <p:nvPr/>
          </p:nvSpPr>
          <p:spPr>
            <a:xfrm>
              <a:off x="4367797"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21" name="pl621"/>
            <p:cNvSpPr/>
            <p:nvPr/>
          </p:nvSpPr>
          <p:spPr>
            <a:xfrm>
              <a:off x="4515509"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22" name="pl622"/>
            <p:cNvSpPr/>
            <p:nvPr/>
          </p:nvSpPr>
          <p:spPr>
            <a:xfrm>
              <a:off x="4663222"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23" name="pl623"/>
            <p:cNvSpPr/>
            <p:nvPr/>
          </p:nvSpPr>
          <p:spPr>
            <a:xfrm>
              <a:off x="4810934"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24" name="pl624"/>
            <p:cNvSpPr/>
            <p:nvPr/>
          </p:nvSpPr>
          <p:spPr>
            <a:xfrm>
              <a:off x="4958647"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25" name="pl625"/>
            <p:cNvSpPr/>
            <p:nvPr/>
          </p:nvSpPr>
          <p:spPr>
            <a:xfrm>
              <a:off x="5106359"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26" name="pl626"/>
            <p:cNvSpPr/>
            <p:nvPr/>
          </p:nvSpPr>
          <p:spPr>
            <a:xfrm>
              <a:off x="5254072"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27" name="pl627"/>
            <p:cNvSpPr/>
            <p:nvPr/>
          </p:nvSpPr>
          <p:spPr>
            <a:xfrm>
              <a:off x="5401784"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28" name="pl628"/>
            <p:cNvSpPr/>
            <p:nvPr/>
          </p:nvSpPr>
          <p:spPr>
            <a:xfrm>
              <a:off x="4367797" y="1233936"/>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BEBEBE">
                  <a:alpha val="69803"/>
                </a:srgbClr>
              </a:solidFill>
              <a:prstDash val="solid"/>
              <a:round/>
            </a:ln>
          </p:spPr>
          <p:txBody>
            <a:bodyPr/>
            <a:lstStyle/>
            <a:p/>
          </p:txBody>
        </p:sp>
        <p:sp>
          <p:nvSpPr>
            <p:cNvPr id="629" name="pl629"/>
            <p:cNvSpPr/>
            <p:nvPr/>
          </p:nvSpPr>
          <p:spPr>
            <a:xfrm>
              <a:off x="4367797" y="1226587"/>
              <a:ext cx="1033987" cy="66136"/>
            </a:xfrm>
            <a:custGeom>
              <a:avLst/>
              <a:pathLst>
                <a:path w="1033987" h="66136">
                  <a:moveTo>
                    <a:pt x="0" y="66136"/>
                  </a:moveTo>
                  <a:lnTo>
                    <a:pt x="147712" y="66136"/>
                  </a:lnTo>
                  <a:lnTo>
                    <a:pt x="295425" y="66136"/>
                  </a:lnTo>
                  <a:lnTo>
                    <a:pt x="443137" y="66136"/>
                  </a:lnTo>
                  <a:lnTo>
                    <a:pt x="590850" y="0"/>
                  </a:lnTo>
                  <a:lnTo>
                    <a:pt x="738562" y="66136"/>
                  </a:lnTo>
                  <a:lnTo>
                    <a:pt x="886275" y="66136"/>
                  </a:lnTo>
                  <a:lnTo>
                    <a:pt x="1033987" y="66136"/>
                  </a:lnTo>
                </a:path>
              </a:pathLst>
            </a:custGeom>
            <a:ln w="40651" cap="flat">
              <a:solidFill>
                <a:srgbClr val="BEBEBE">
                  <a:alpha val="69803"/>
                </a:srgbClr>
              </a:solidFill>
              <a:prstDash val="solid"/>
              <a:round/>
            </a:ln>
          </p:spPr>
          <p:txBody>
            <a:bodyPr/>
            <a:lstStyle/>
            <a:p/>
          </p:txBody>
        </p:sp>
        <p:sp>
          <p:nvSpPr>
            <p:cNvPr id="630" name="pl630"/>
            <p:cNvSpPr/>
            <p:nvPr/>
          </p:nvSpPr>
          <p:spPr>
            <a:xfrm>
              <a:off x="4367797" y="1226587"/>
              <a:ext cx="1033987" cy="66136"/>
            </a:xfrm>
            <a:custGeom>
              <a:avLst/>
              <a:pathLst>
                <a:path w="1033987" h="66136">
                  <a:moveTo>
                    <a:pt x="0" y="66136"/>
                  </a:moveTo>
                  <a:lnTo>
                    <a:pt x="147712" y="66136"/>
                  </a:lnTo>
                  <a:lnTo>
                    <a:pt x="295425" y="66136"/>
                  </a:lnTo>
                  <a:lnTo>
                    <a:pt x="443137" y="66136"/>
                  </a:lnTo>
                  <a:lnTo>
                    <a:pt x="590850" y="0"/>
                  </a:lnTo>
                  <a:lnTo>
                    <a:pt x="738562" y="66136"/>
                  </a:lnTo>
                  <a:lnTo>
                    <a:pt x="886275" y="66136"/>
                  </a:lnTo>
                  <a:lnTo>
                    <a:pt x="1033987" y="66136"/>
                  </a:lnTo>
                </a:path>
              </a:pathLst>
            </a:custGeom>
            <a:ln w="35231" cap="flat">
              <a:solidFill>
                <a:srgbClr val="BEBEBE">
                  <a:alpha val="69803"/>
                </a:srgbClr>
              </a:solidFill>
              <a:prstDash val="solid"/>
              <a:round/>
            </a:ln>
          </p:spPr>
          <p:txBody>
            <a:bodyPr/>
            <a:lstStyle/>
            <a:p/>
          </p:txBody>
        </p:sp>
        <p:sp>
          <p:nvSpPr>
            <p:cNvPr id="631" name="pl631"/>
            <p:cNvSpPr/>
            <p:nvPr/>
          </p:nvSpPr>
          <p:spPr>
            <a:xfrm>
              <a:off x="4367797" y="1233936"/>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6B6B6B">
                  <a:alpha val="100000"/>
                </a:srgbClr>
              </a:solidFill>
              <a:prstDash val="solid"/>
              <a:round/>
            </a:ln>
          </p:spPr>
          <p:txBody>
            <a:bodyPr/>
            <a:lstStyle/>
            <a:p/>
          </p:txBody>
        </p:sp>
        <p:sp>
          <p:nvSpPr>
            <p:cNvPr id="632" name="pl632"/>
            <p:cNvSpPr/>
            <p:nvPr/>
          </p:nvSpPr>
          <p:spPr>
            <a:xfrm>
              <a:off x="4367797" y="1226587"/>
              <a:ext cx="1033987" cy="66136"/>
            </a:xfrm>
            <a:custGeom>
              <a:avLst/>
              <a:pathLst>
                <a:path w="1033987" h="66136">
                  <a:moveTo>
                    <a:pt x="0" y="66136"/>
                  </a:moveTo>
                  <a:lnTo>
                    <a:pt x="147712" y="66136"/>
                  </a:lnTo>
                  <a:lnTo>
                    <a:pt x="295425" y="66136"/>
                  </a:lnTo>
                  <a:lnTo>
                    <a:pt x="443137" y="66136"/>
                  </a:lnTo>
                  <a:lnTo>
                    <a:pt x="590850" y="0"/>
                  </a:lnTo>
                  <a:lnTo>
                    <a:pt x="738562" y="66136"/>
                  </a:lnTo>
                  <a:lnTo>
                    <a:pt x="886275" y="66136"/>
                  </a:lnTo>
                  <a:lnTo>
                    <a:pt x="1033987" y="66136"/>
                  </a:lnTo>
                </a:path>
              </a:pathLst>
            </a:custGeom>
            <a:ln w="40651" cap="flat">
              <a:solidFill>
                <a:srgbClr val="000000">
                  <a:alpha val="100000"/>
                </a:srgbClr>
              </a:solidFill>
              <a:prstDash val="solid"/>
              <a:round/>
            </a:ln>
          </p:spPr>
          <p:txBody>
            <a:bodyPr/>
            <a:lstStyle/>
            <a:p/>
          </p:txBody>
        </p:sp>
        <p:sp>
          <p:nvSpPr>
            <p:cNvPr id="633" name="pl633"/>
            <p:cNvSpPr/>
            <p:nvPr/>
          </p:nvSpPr>
          <p:spPr>
            <a:xfrm>
              <a:off x="4367797" y="1226587"/>
              <a:ext cx="1033987" cy="66136"/>
            </a:xfrm>
            <a:custGeom>
              <a:avLst/>
              <a:pathLst>
                <a:path w="1033987" h="66136">
                  <a:moveTo>
                    <a:pt x="0" y="66136"/>
                  </a:moveTo>
                  <a:lnTo>
                    <a:pt x="147712" y="66136"/>
                  </a:lnTo>
                  <a:lnTo>
                    <a:pt x="295425" y="66136"/>
                  </a:lnTo>
                  <a:lnTo>
                    <a:pt x="443137" y="66136"/>
                  </a:lnTo>
                  <a:lnTo>
                    <a:pt x="590850" y="0"/>
                  </a:lnTo>
                  <a:lnTo>
                    <a:pt x="738562" y="66136"/>
                  </a:lnTo>
                  <a:lnTo>
                    <a:pt x="886275" y="66136"/>
                  </a:lnTo>
                  <a:lnTo>
                    <a:pt x="1033987" y="66136"/>
                  </a:lnTo>
                </a:path>
              </a:pathLst>
            </a:custGeom>
            <a:ln w="35231" cap="flat">
              <a:solidFill>
                <a:srgbClr val="F26A21">
                  <a:alpha val="100000"/>
                </a:srgbClr>
              </a:solidFill>
              <a:prstDash val="solid"/>
              <a:round/>
            </a:ln>
          </p:spPr>
          <p:txBody>
            <a:bodyPr/>
            <a:lstStyle/>
            <a:p/>
          </p:txBody>
        </p:sp>
        <p:sp>
          <p:nvSpPr>
            <p:cNvPr id="634" name="pl634"/>
            <p:cNvSpPr/>
            <p:nvPr/>
          </p:nvSpPr>
          <p:spPr>
            <a:xfrm>
              <a:off x="4316097" y="1314769"/>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635" name="tx635"/>
            <p:cNvSpPr/>
            <p:nvPr/>
          </p:nvSpPr>
          <p:spPr>
            <a:xfrm>
              <a:off x="4337667" y="112969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36" name="tx636"/>
            <p:cNvSpPr/>
            <p:nvPr/>
          </p:nvSpPr>
          <p:spPr>
            <a:xfrm>
              <a:off x="4485380" y="112969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37" name="tx637"/>
            <p:cNvSpPr/>
            <p:nvPr/>
          </p:nvSpPr>
          <p:spPr>
            <a:xfrm>
              <a:off x="4633092" y="112969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38" name="tx638"/>
            <p:cNvSpPr/>
            <p:nvPr/>
          </p:nvSpPr>
          <p:spPr>
            <a:xfrm>
              <a:off x="4780805" y="112969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39" name="tx639"/>
            <p:cNvSpPr/>
            <p:nvPr/>
          </p:nvSpPr>
          <p:spPr>
            <a:xfrm>
              <a:off x="4898388" y="106355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640" name="tx640"/>
            <p:cNvSpPr/>
            <p:nvPr/>
          </p:nvSpPr>
          <p:spPr>
            <a:xfrm>
              <a:off x="5076230" y="112969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41" name="tx641"/>
            <p:cNvSpPr/>
            <p:nvPr/>
          </p:nvSpPr>
          <p:spPr>
            <a:xfrm>
              <a:off x="5223942" y="112969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42" name="tx642"/>
            <p:cNvSpPr/>
            <p:nvPr/>
          </p:nvSpPr>
          <p:spPr>
            <a:xfrm>
              <a:off x="5371655" y="112969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43" name="rc643"/>
            <p:cNvSpPr/>
            <p:nvPr/>
          </p:nvSpPr>
          <p:spPr>
            <a:xfrm>
              <a:off x="4316097" y="1620153"/>
              <a:ext cx="1137386" cy="460747"/>
            </a:xfrm>
            <a:prstGeom prst="rect">
              <a:avLst/>
            </a:prstGeom>
            <a:solidFill>
              <a:srgbClr val="EBEBEB">
                <a:alpha val="100000"/>
              </a:srgbClr>
            </a:solidFill>
          </p:spPr>
          <p:txBody>
            <a:bodyPr/>
            <a:lstStyle/>
            <a:p/>
          </p:txBody>
        </p:sp>
        <p:sp>
          <p:nvSpPr>
            <p:cNvPr id="644" name="pl644"/>
            <p:cNvSpPr/>
            <p:nvPr/>
          </p:nvSpPr>
          <p:spPr>
            <a:xfrm>
              <a:off x="4316097" y="196810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645" name="pl645"/>
            <p:cNvSpPr/>
            <p:nvPr/>
          </p:nvSpPr>
          <p:spPr>
            <a:xfrm>
              <a:off x="4316097" y="178439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646" name="pl646"/>
            <p:cNvSpPr/>
            <p:nvPr/>
          </p:nvSpPr>
          <p:spPr>
            <a:xfrm>
              <a:off x="4316097" y="2059958"/>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647" name="pl647"/>
            <p:cNvSpPr/>
            <p:nvPr/>
          </p:nvSpPr>
          <p:spPr>
            <a:xfrm>
              <a:off x="4316097" y="187624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648" name="pl648"/>
            <p:cNvSpPr/>
            <p:nvPr/>
          </p:nvSpPr>
          <p:spPr>
            <a:xfrm>
              <a:off x="4316097" y="1692536"/>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649" name="pl649"/>
            <p:cNvSpPr/>
            <p:nvPr/>
          </p:nvSpPr>
          <p:spPr>
            <a:xfrm>
              <a:off x="4367797"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50" name="pl650"/>
            <p:cNvSpPr/>
            <p:nvPr/>
          </p:nvSpPr>
          <p:spPr>
            <a:xfrm>
              <a:off x="4515509"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51" name="pl651"/>
            <p:cNvSpPr/>
            <p:nvPr/>
          </p:nvSpPr>
          <p:spPr>
            <a:xfrm>
              <a:off x="4663222"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52" name="pl652"/>
            <p:cNvSpPr/>
            <p:nvPr/>
          </p:nvSpPr>
          <p:spPr>
            <a:xfrm>
              <a:off x="4810934"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53" name="pl653"/>
            <p:cNvSpPr/>
            <p:nvPr/>
          </p:nvSpPr>
          <p:spPr>
            <a:xfrm>
              <a:off x="4958647"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54" name="pl654"/>
            <p:cNvSpPr/>
            <p:nvPr/>
          </p:nvSpPr>
          <p:spPr>
            <a:xfrm>
              <a:off x="5106359"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55" name="pl655"/>
            <p:cNvSpPr/>
            <p:nvPr/>
          </p:nvSpPr>
          <p:spPr>
            <a:xfrm>
              <a:off x="5254072"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56" name="pl656"/>
            <p:cNvSpPr/>
            <p:nvPr/>
          </p:nvSpPr>
          <p:spPr>
            <a:xfrm>
              <a:off x="5401784"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57" name="pl657"/>
            <p:cNvSpPr/>
            <p:nvPr/>
          </p:nvSpPr>
          <p:spPr>
            <a:xfrm>
              <a:off x="4367797" y="1979125"/>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BEBEBE">
                  <a:alpha val="69803"/>
                </a:srgbClr>
              </a:solidFill>
              <a:prstDash val="solid"/>
              <a:round/>
            </a:ln>
          </p:spPr>
          <p:txBody>
            <a:bodyPr/>
            <a:lstStyle/>
            <a:p/>
          </p:txBody>
        </p:sp>
        <p:sp>
          <p:nvSpPr>
            <p:cNvPr id="658" name="pl658"/>
            <p:cNvSpPr/>
            <p:nvPr/>
          </p:nvSpPr>
          <p:spPr>
            <a:xfrm>
              <a:off x="4367797" y="1986474"/>
              <a:ext cx="1033987" cy="44090"/>
            </a:xfrm>
            <a:custGeom>
              <a:avLst/>
              <a:pathLst>
                <a:path w="1033987" h="44090">
                  <a:moveTo>
                    <a:pt x="0" y="44090"/>
                  </a:moveTo>
                  <a:lnTo>
                    <a:pt x="147712" y="44090"/>
                  </a:lnTo>
                  <a:lnTo>
                    <a:pt x="295425" y="36742"/>
                  </a:lnTo>
                  <a:lnTo>
                    <a:pt x="443137" y="0"/>
                  </a:lnTo>
                  <a:lnTo>
                    <a:pt x="590850" y="14696"/>
                  </a:lnTo>
                  <a:lnTo>
                    <a:pt x="738562" y="29393"/>
                  </a:lnTo>
                  <a:lnTo>
                    <a:pt x="886275" y="29393"/>
                  </a:lnTo>
                  <a:lnTo>
                    <a:pt x="1033987" y="29393"/>
                  </a:lnTo>
                </a:path>
              </a:pathLst>
            </a:custGeom>
            <a:ln w="40651" cap="flat">
              <a:solidFill>
                <a:srgbClr val="BEBEBE">
                  <a:alpha val="69803"/>
                </a:srgbClr>
              </a:solidFill>
              <a:prstDash val="solid"/>
              <a:round/>
            </a:ln>
          </p:spPr>
          <p:txBody>
            <a:bodyPr/>
            <a:lstStyle/>
            <a:p/>
          </p:txBody>
        </p:sp>
        <p:sp>
          <p:nvSpPr>
            <p:cNvPr id="659" name="pl659"/>
            <p:cNvSpPr/>
            <p:nvPr/>
          </p:nvSpPr>
          <p:spPr>
            <a:xfrm>
              <a:off x="4367797" y="1986474"/>
              <a:ext cx="1033987" cy="44090"/>
            </a:xfrm>
            <a:custGeom>
              <a:avLst/>
              <a:pathLst>
                <a:path w="1033987" h="44090">
                  <a:moveTo>
                    <a:pt x="0" y="44090"/>
                  </a:moveTo>
                  <a:lnTo>
                    <a:pt x="147712" y="44090"/>
                  </a:lnTo>
                  <a:lnTo>
                    <a:pt x="295425" y="36742"/>
                  </a:lnTo>
                  <a:lnTo>
                    <a:pt x="443137" y="0"/>
                  </a:lnTo>
                  <a:lnTo>
                    <a:pt x="590850" y="14696"/>
                  </a:lnTo>
                  <a:lnTo>
                    <a:pt x="738562" y="29393"/>
                  </a:lnTo>
                  <a:lnTo>
                    <a:pt x="886275" y="29393"/>
                  </a:lnTo>
                  <a:lnTo>
                    <a:pt x="1033987" y="29393"/>
                  </a:lnTo>
                </a:path>
              </a:pathLst>
            </a:custGeom>
            <a:ln w="35231" cap="flat">
              <a:solidFill>
                <a:srgbClr val="BEBEBE">
                  <a:alpha val="69803"/>
                </a:srgbClr>
              </a:solidFill>
              <a:prstDash val="solid"/>
              <a:round/>
            </a:ln>
          </p:spPr>
          <p:txBody>
            <a:bodyPr/>
            <a:lstStyle/>
            <a:p/>
          </p:txBody>
        </p:sp>
        <p:sp>
          <p:nvSpPr>
            <p:cNvPr id="660" name="pl660"/>
            <p:cNvSpPr/>
            <p:nvPr/>
          </p:nvSpPr>
          <p:spPr>
            <a:xfrm>
              <a:off x="4367797" y="1979125"/>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6B6B6B">
                  <a:alpha val="100000"/>
                </a:srgbClr>
              </a:solidFill>
              <a:prstDash val="solid"/>
              <a:round/>
            </a:ln>
          </p:spPr>
          <p:txBody>
            <a:bodyPr/>
            <a:lstStyle/>
            <a:p/>
          </p:txBody>
        </p:sp>
        <p:sp>
          <p:nvSpPr>
            <p:cNvPr id="661" name="pl661"/>
            <p:cNvSpPr/>
            <p:nvPr/>
          </p:nvSpPr>
          <p:spPr>
            <a:xfrm>
              <a:off x="4367797" y="1986474"/>
              <a:ext cx="1033987" cy="44090"/>
            </a:xfrm>
            <a:custGeom>
              <a:avLst/>
              <a:pathLst>
                <a:path w="1033987" h="44090">
                  <a:moveTo>
                    <a:pt x="0" y="44090"/>
                  </a:moveTo>
                  <a:lnTo>
                    <a:pt x="147712" y="44090"/>
                  </a:lnTo>
                  <a:lnTo>
                    <a:pt x="295425" y="36742"/>
                  </a:lnTo>
                  <a:lnTo>
                    <a:pt x="443137" y="0"/>
                  </a:lnTo>
                  <a:lnTo>
                    <a:pt x="590850" y="14696"/>
                  </a:lnTo>
                  <a:lnTo>
                    <a:pt x="738562" y="29393"/>
                  </a:lnTo>
                  <a:lnTo>
                    <a:pt x="886275" y="29393"/>
                  </a:lnTo>
                  <a:lnTo>
                    <a:pt x="1033987" y="29393"/>
                  </a:lnTo>
                </a:path>
              </a:pathLst>
            </a:custGeom>
            <a:ln w="40651" cap="flat">
              <a:solidFill>
                <a:srgbClr val="000000">
                  <a:alpha val="100000"/>
                </a:srgbClr>
              </a:solidFill>
              <a:prstDash val="solid"/>
              <a:round/>
            </a:ln>
          </p:spPr>
          <p:txBody>
            <a:bodyPr/>
            <a:lstStyle/>
            <a:p/>
          </p:txBody>
        </p:sp>
        <p:sp>
          <p:nvSpPr>
            <p:cNvPr id="662" name="pl662"/>
            <p:cNvSpPr/>
            <p:nvPr/>
          </p:nvSpPr>
          <p:spPr>
            <a:xfrm>
              <a:off x="4367797" y="1986474"/>
              <a:ext cx="1033987" cy="44090"/>
            </a:xfrm>
            <a:custGeom>
              <a:avLst/>
              <a:pathLst>
                <a:path w="1033987" h="44090">
                  <a:moveTo>
                    <a:pt x="0" y="44090"/>
                  </a:moveTo>
                  <a:lnTo>
                    <a:pt x="147712" y="44090"/>
                  </a:lnTo>
                  <a:lnTo>
                    <a:pt x="295425" y="36742"/>
                  </a:lnTo>
                  <a:lnTo>
                    <a:pt x="443137" y="0"/>
                  </a:lnTo>
                  <a:lnTo>
                    <a:pt x="590850" y="14696"/>
                  </a:lnTo>
                  <a:lnTo>
                    <a:pt x="738562" y="29393"/>
                  </a:lnTo>
                  <a:lnTo>
                    <a:pt x="886275" y="29393"/>
                  </a:lnTo>
                  <a:lnTo>
                    <a:pt x="1033987" y="29393"/>
                  </a:lnTo>
                </a:path>
              </a:pathLst>
            </a:custGeom>
            <a:ln w="35231" cap="flat">
              <a:solidFill>
                <a:srgbClr val="F26A21">
                  <a:alpha val="100000"/>
                </a:srgbClr>
              </a:solidFill>
              <a:prstDash val="solid"/>
              <a:round/>
            </a:ln>
          </p:spPr>
          <p:txBody>
            <a:bodyPr/>
            <a:lstStyle/>
            <a:p/>
          </p:txBody>
        </p:sp>
        <p:sp>
          <p:nvSpPr>
            <p:cNvPr id="663" name="pl663"/>
            <p:cNvSpPr/>
            <p:nvPr/>
          </p:nvSpPr>
          <p:spPr>
            <a:xfrm>
              <a:off x="4316097" y="2059958"/>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664" name="tx664"/>
            <p:cNvSpPr/>
            <p:nvPr/>
          </p:nvSpPr>
          <p:spPr>
            <a:xfrm>
              <a:off x="4337667" y="18675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665" name="tx665"/>
            <p:cNvSpPr/>
            <p:nvPr/>
          </p:nvSpPr>
          <p:spPr>
            <a:xfrm>
              <a:off x="4485380" y="18675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666" name="tx666"/>
            <p:cNvSpPr/>
            <p:nvPr/>
          </p:nvSpPr>
          <p:spPr>
            <a:xfrm>
              <a:off x="4633092" y="18601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667" name="tx667"/>
            <p:cNvSpPr/>
            <p:nvPr/>
          </p:nvSpPr>
          <p:spPr>
            <a:xfrm>
              <a:off x="4750675" y="18234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668" name="tx668"/>
            <p:cNvSpPr/>
            <p:nvPr/>
          </p:nvSpPr>
          <p:spPr>
            <a:xfrm>
              <a:off x="4928517" y="183814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669" name="tx669"/>
            <p:cNvSpPr/>
            <p:nvPr/>
          </p:nvSpPr>
          <p:spPr>
            <a:xfrm>
              <a:off x="5076230" y="185283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670" name="tx670"/>
            <p:cNvSpPr/>
            <p:nvPr/>
          </p:nvSpPr>
          <p:spPr>
            <a:xfrm>
              <a:off x="5223942" y="185283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671" name="tx671"/>
            <p:cNvSpPr/>
            <p:nvPr/>
          </p:nvSpPr>
          <p:spPr>
            <a:xfrm>
              <a:off x="5371655" y="185283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672" name="rc672"/>
            <p:cNvSpPr/>
            <p:nvPr/>
          </p:nvSpPr>
          <p:spPr>
            <a:xfrm>
              <a:off x="4316097" y="2365343"/>
              <a:ext cx="1137386" cy="460747"/>
            </a:xfrm>
            <a:prstGeom prst="rect">
              <a:avLst/>
            </a:prstGeom>
            <a:solidFill>
              <a:srgbClr val="EBEBEB">
                <a:alpha val="100000"/>
              </a:srgbClr>
            </a:solidFill>
          </p:spPr>
          <p:txBody>
            <a:bodyPr/>
            <a:lstStyle/>
            <a:p/>
          </p:txBody>
        </p:sp>
        <p:sp>
          <p:nvSpPr>
            <p:cNvPr id="673" name="pl673"/>
            <p:cNvSpPr/>
            <p:nvPr/>
          </p:nvSpPr>
          <p:spPr>
            <a:xfrm>
              <a:off x="4316097" y="2713292"/>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674" name="pl674"/>
            <p:cNvSpPr/>
            <p:nvPr/>
          </p:nvSpPr>
          <p:spPr>
            <a:xfrm>
              <a:off x="4316097" y="252958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675" name="pl675"/>
            <p:cNvSpPr/>
            <p:nvPr/>
          </p:nvSpPr>
          <p:spPr>
            <a:xfrm>
              <a:off x="4316097" y="2805148"/>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676" name="pl676"/>
            <p:cNvSpPr/>
            <p:nvPr/>
          </p:nvSpPr>
          <p:spPr>
            <a:xfrm>
              <a:off x="4316097" y="262143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677" name="pl677"/>
            <p:cNvSpPr/>
            <p:nvPr/>
          </p:nvSpPr>
          <p:spPr>
            <a:xfrm>
              <a:off x="4316097" y="243772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678" name="pl678"/>
            <p:cNvSpPr/>
            <p:nvPr/>
          </p:nvSpPr>
          <p:spPr>
            <a:xfrm>
              <a:off x="4367797"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79" name="pl679"/>
            <p:cNvSpPr/>
            <p:nvPr/>
          </p:nvSpPr>
          <p:spPr>
            <a:xfrm>
              <a:off x="4515509"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80" name="pl680"/>
            <p:cNvSpPr/>
            <p:nvPr/>
          </p:nvSpPr>
          <p:spPr>
            <a:xfrm>
              <a:off x="4663222"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81" name="pl681"/>
            <p:cNvSpPr/>
            <p:nvPr/>
          </p:nvSpPr>
          <p:spPr>
            <a:xfrm>
              <a:off x="4810934"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82" name="pl682"/>
            <p:cNvSpPr/>
            <p:nvPr/>
          </p:nvSpPr>
          <p:spPr>
            <a:xfrm>
              <a:off x="4958647"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83" name="pl683"/>
            <p:cNvSpPr/>
            <p:nvPr/>
          </p:nvSpPr>
          <p:spPr>
            <a:xfrm>
              <a:off x="5106359"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84" name="pl684"/>
            <p:cNvSpPr/>
            <p:nvPr/>
          </p:nvSpPr>
          <p:spPr>
            <a:xfrm>
              <a:off x="5254072"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85" name="pl685"/>
            <p:cNvSpPr/>
            <p:nvPr/>
          </p:nvSpPr>
          <p:spPr>
            <a:xfrm>
              <a:off x="5401784"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86" name="pl686"/>
            <p:cNvSpPr/>
            <p:nvPr/>
          </p:nvSpPr>
          <p:spPr>
            <a:xfrm>
              <a:off x="4367797" y="2724315"/>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BEBEBE">
                  <a:alpha val="69803"/>
                </a:srgbClr>
              </a:solidFill>
              <a:prstDash val="solid"/>
              <a:round/>
            </a:ln>
          </p:spPr>
          <p:txBody>
            <a:bodyPr/>
            <a:lstStyle/>
            <a:p/>
          </p:txBody>
        </p:sp>
        <p:sp>
          <p:nvSpPr>
            <p:cNvPr id="687" name="pl687"/>
            <p:cNvSpPr/>
            <p:nvPr/>
          </p:nvSpPr>
          <p:spPr>
            <a:xfrm>
              <a:off x="4367797" y="2724315"/>
              <a:ext cx="1033987" cy="51439"/>
            </a:xfrm>
            <a:custGeom>
              <a:avLst/>
              <a:pathLst>
                <a:path w="1033987" h="51439">
                  <a:moveTo>
                    <a:pt x="0" y="0"/>
                  </a:moveTo>
                  <a:lnTo>
                    <a:pt x="147712" y="29393"/>
                  </a:lnTo>
                  <a:lnTo>
                    <a:pt x="295425" y="44090"/>
                  </a:lnTo>
                  <a:lnTo>
                    <a:pt x="443137" y="29393"/>
                  </a:lnTo>
                  <a:lnTo>
                    <a:pt x="590850" y="29393"/>
                  </a:lnTo>
                  <a:lnTo>
                    <a:pt x="738562" y="44090"/>
                  </a:lnTo>
                  <a:lnTo>
                    <a:pt x="886275" y="44090"/>
                  </a:lnTo>
                  <a:lnTo>
                    <a:pt x="1033987" y="51439"/>
                  </a:lnTo>
                </a:path>
              </a:pathLst>
            </a:custGeom>
            <a:ln w="40651" cap="flat">
              <a:solidFill>
                <a:srgbClr val="BEBEBE">
                  <a:alpha val="69803"/>
                </a:srgbClr>
              </a:solidFill>
              <a:prstDash val="solid"/>
              <a:round/>
            </a:ln>
          </p:spPr>
          <p:txBody>
            <a:bodyPr/>
            <a:lstStyle/>
            <a:p/>
          </p:txBody>
        </p:sp>
        <p:sp>
          <p:nvSpPr>
            <p:cNvPr id="688" name="pl688"/>
            <p:cNvSpPr/>
            <p:nvPr/>
          </p:nvSpPr>
          <p:spPr>
            <a:xfrm>
              <a:off x="4367797" y="2724315"/>
              <a:ext cx="1033987" cy="51439"/>
            </a:xfrm>
            <a:custGeom>
              <a:avLst/>
              <a:pathLst>
                <a:path w="1033987" h="51439">
                  <a:moveTo>
                    <a:pt x="0" y="0"/>
                  </a:moveTo>
                  <a:lnTo>
                    <a:pt x="147712" y="29393"/>
                  </a:lnTo>
                  <a:lnTo>
                    <a:pt x="295425" y="44090"/>
                  </a:lnTo>
                  <a:lnTo>
                    <a:pt x="443137" y="29393"/>
                  </a:lnTo>
                  <a:lnTo>
                    <a:pt x="590850" y="29393"/>
                  </a:lnTo>
                  <a:lnTo>
                    <a:pt x="738562" y="44090"/>
                  </a:lnTo>
                  <a:lnTo>
                    <a:pt x="886275" y="44090"/>
                  </a:lnTo>
                  <a:lnTo>
                    <a:pt x="1033987" y="51439"/>
                  </a:lnTo>
                </a:path>
              </a:pathLst>
            </a:custGeom>
            <a:ln w="35231" cap="flat">
              <a:solidFill>
                <a:srgbClr val="BEBEBE">
                  <a:alpha val="69803"/>
                </a:srgbClr>
              </a:solidFill>
              <a:prstDash val="solid"/>
              <a:round/>
            </a:ln>
          </p:spPr>
          <p:txBody>
            <a:bodyPr/>
            <a:lstStyle/>
            <a:p/>
          </p:txBody>
        </p:sp>
        <p:sp>
          <p:nvSpPr>
            <p:cNvPr id="689" name="pl689"/>
            <p:cNvSpPr/>
            <p:nvPr/>
          </p:nvSpPr>
          <p:spPr>
            <a:xfrm>
              <a:off x="4367797" y="2724315"/>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6B6B6B">
                  <a:alpha val="100000"/>
                </a:srgbClr>
              </a:solidFill>
              <a:prstDash val="solid"/>
              <a:round/>
            </a:ln>
          </p:spPr>
          <p:txBody>
            <a:bodyPr/>
            <a:lstStyle/>
            <a:p/>
          </p:txBody>
        </p:sp>
        <p:sp>
          <p:nvSpPr>
            <p:cNvPr id="690" name="pl690"/>
            <p:cNvSpPr/>
            <p:nvPr/>
          </p:nvSpPr>
          <p:spPr>
            <a:xfrm>
              <a:off x="4367797" y="2724315"/>
              <a:ext cx="1033987" cy="51439"/>
            </a:xfrm>
            <a:custGeom>
              <a:avLst/>
              <a:pathLst>
                <a:path w="1033987" h="51439">
                  <a:moveTo>
                    <a:pt x="0" y="0"/>
                  </a:moveTo>
                  <a:lnTo>
                    <a:pt x="147712" y="29393"/>
                  </a:lnTo>
                  <a:lnTo>
                    <a:pt x="295425" y="44090"/>
                  </a:lnTo>
                  <a:lnTo>
                    <a:pt x="443137" y="29393"/>
                  </a:lnTo>
                  <a:lnTo>
                    <a:pt x="590850" y="29393"/>
                  </a:lnTo>
                  <a:lnTo>
                    <a:pt x="738562" y="44090"/>
                  </a:lnTo>
                  <a:lnTo>
                    <a:pt x="886275" y="44090"/>
                  </a:lnTo>
                  <a:lnTo>
                    <a:pt x="1033987" y="51439"/>
                  </a:lnTo>
                </a:path>
              </a:pathLst>
            </a:custGeom>
            <a:ln w="40651" cap="flat">
              <a:solidFill>
                <a:srgbClr val="000000">
                  <a:alpha val="100000"/>
                </a:srgbClr>
              </a:solidFill>
              <a:prstDash val="solid"/>
              <a:round/>
            </a:ln>
          </p:spPr>
          <p:txBody>
            <a:bodyPr/>
            <a:lstStyle/>
            <a:p/>
          </p:txBody>
        </p:sp>
        <p:sp>
          <p:nvSpPr>
            <p:cNvPr id="691" name="pl691"/>
            <p:cNvSpPr/>
            <p:nvPr/>
          </p:nvSpPr>
          <p:spPr>
            <a:xfrm>
              <a:off x="4367797" y="2724315"/>
              <a:ext cx="1033987" cy="51439"/>
            </a:xfrm>
            <a:custGeom>
              <a:avLst/>
              <a:pathLst>
                <a:path w="1033987" h="51439">
                  <a:moveTo>
                    <a:pt x="0" y="0"/>
                  </a:moveTo>
                  <a:lnTo>
                    <a:pt x="147712" y="29393"/>
                  </a:lnTo>
                  <a:lnTo>
                    <a:pt x="295425" y="44090"/>
                  </a:lnTo>
                  <a:lnTo>
                    <a:pt x="443137" y="29393"/>
                  </a:lnTo>
                  <a:lnTo>
                    <a:pt x="590850" y="29393"/>
                  </a:lnTo>
                  <a:lnTo>
                    <a:pt x="738562" y="44090"/>
                  </a:lnTo>
                  <a:lnTo>
                    <a:pt x="886275" y="44090"/>
                  </a:lnTo>
                  <a:lnTo>
                    <a:pt x="1033987" y="51439"/>
                  </a:lnTo>
                </a:path>
              </a:pathLst>
            </a:custGeom>
            <a:ln w="35231" cap="flat">
              <a:solidFill>
                <a:srgbClr val="F26A21">
                  <a:alpha val="100000"/>
                </a:srgbClr>
              </a:solidFill>
              <a:prstDash val="solid"/>
              <a:round/>
            </a:ln>
          </p:spPr>
          <p:txBody>
            <a:bodyPr/>
            <a:lstStyle/>
            <a:p/>
          </p:txBody>
        </p:sp>
        <p:sp>
          <p:nvSpPr>
            <p:cNvPr id="692" name="pl692"/>
            <p:cNvSpPr/>
            <p:nvPr/>
          </p:nvSpPr>
          <p:spPr>
            <a:xfrm>
              <a:off x="4316097" y="2805148"/>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693" name="tx693"/>
            <p:cNvSpPr/>
            <p:nvPr/>
          </p:nvSpPr>
          <p:spPr>
            <a:xfrm>
              <a:off x="4311561" y="2561286"/>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694" name="tx694"/>
            <p:cNvSpPr/>
            <p:nvPr/>
          </p:nvSpPr>
          <p:spPr>
            <a:xfrm>
              <a:off x="4485380" y="259068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695" name="tx695"/>
            <p:cNvSpPr/>
            <p:nvPr/>
          </p:nvSpPr>
          <p:spPr>
            <a:xfrm>
              <a:off x="4633092" y="260537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696" name="tx696"/>
            <p:cNvSpPr/>
            <p:nvPr/>
          </p:nvSpPr>
          <p:spPr>
            <a:xfrm>
              <a:off x="4780805" y="259068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697" name="tx697"/>
            <p:cNvSpPr/>
            <p:nvPr/>
          </p:nvSpPr>
          <p:spPr>
            <a:xfrm>
              <a:off x="4928517" y="259068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698" name="tx698"/>
            <p:cNvSpPr/>
            <p:nvPr/>
          </p:nvSpPr>
          <p:spPr>
            <a:xfrm>
              <a:off x="5076230" y="260537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699" name="tx699"/>
            <p:cNvSpPr/>
            <p:nvPr/>
          </p:nvSpPr>
          <p:spPr>
            <a:xfrm>
              <a:off x="5223942" y="260537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700" name="tx700"/>
            <p:cNvSpPr/>
            <p:nvPr/>
          </p:nvSpPr>
          <p:spPr>
            <a:xfrm>
              <a:off x="5371655" y="26127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701" name="rc701"/>
            <p:cNvSpPr/>
            <p:nvPr/>
          </p:nvSpPr>
          <p:spPr>
            <a:xfrm>
              <a:off x="4316097" y="3110533"/>
              <a:ext cx="1137386" cy="460747"/>
            </a:xfrm>
            <a:prstGeom prst="rect">
              <a:avLst/>
            </a:prstGeom>
            <a:solidFill>
              <a:srgbClr val="EBEBEB">
                <a:alpha val="100000"/>
              </a:srgbClr>
            </a:solidFill>
          </p:spPr>
          <p:txBody>
            <a:bodyPr/>
            <a:lstStyle/>
            <a:p/>
          </p:txBody>
        </p:sp>
        <p:sp>
          <p:nvSpPr>
            <p:cNvPr id="702" name="pl702"/>
            <p:cNvSpPr/>
            <p:nvPr/>
          </p:nvSpPr>
          <p:spPr>
            <a:xfrm>
              <a:off x="4316097" y="3458482"/>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703" name="pl703"/>
            <p:cNvSpPr/>
            <p:nvPr/>
          </p:nvSpPr>
          <p:spPr>
            <a:xfrm>
              <a:off x="4316097" y="327477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704" name="pl704"/>
            <p:cNvSpPr/>
            <p:nvPr/>
          </p:nvSpPr>
          <p:spPr>
            <a:xfrm>
              <a:off x="4316097" y="355033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705" name="pl705"/>
            <p:cNvSpPr/>
            <p:nvPr/>
          </p:nvSpPr>
          <p:spPr>
            <a:xfrm>
              <a:off x="4316097" y="3366626"/>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706" name="pl706"/>
            <p:cNvSpPr/>
            <p:nvPr/>
          </p:nvSpPr>
          <p:spPr>
            <a:xfrm>
              <a:off x="4316097" y="318291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707" name="pl707"/>
            <p:cNvSpPr/>
            <p:nvPr/>
          </p:nvSpPr>
          <p:spPr>
            <a:xfrm>
              <a:off x="4367797"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08" name="pl708"/>
            <p:cNvSpPr/>
            <p:nvPr/>
          </p:nvSpPr>
          <p:spPr>
            <a:xfrm>
              <a:off x="4515509"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09" name="pl709"/>
            <p:cNvSpPr/>
            <p:nvPr/>
          </p:nvSpPr>
          <p:spPr>
            <a:xfrm>
              <a:off x="4663222"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10" name="pl710"/>
            <p:cNvSpPr/>
            <p:nvPr/>
          </p:nvSpPr>
          <p:spPr>
            <a:xfrm>
              <a:off x="4810934"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11" name="pl711"/>
            <p:cNvSpPr/>
            <p:nvPr/>
          </p:nvSpPr>
          <p:spPr>
            <a:xfrm>
              <a:off x="4958647"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12" name="pl712"/>
            <p:cNvSpPr/>
            <p:nvPr/>
          </p:nvSpPr>
          <p:spPr>
            <a:xfrm>
              <a:off x="5106359"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13" name="pl713"/>
            <p:cNvSpPr/>
            <p:nvPr/>
          </p:nvSpPr>
          <p:spPr>
            <a:xfrm>
              <a:off x="5254072"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14" name="pl714"/>
            <p:cNvSpPr/>
            <p:nvPr/>
          </p:nvSpPr>
          <p:spPr>
            <a:xfrm>
              <a:off x="5401784"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15" name="pl715"/>
            <p:cNvSpPr/>
            <p:nvPr/>
          </p:nvSpPr>
          <p:spPr>
            <a:xfrm>
              <a:off x="4367797" y="3469504"/>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BEBEBE">
                  <a:alpha val="69803"/>
                </a:srgbClr>
              </a:solidFill>
              <a:prstDash val="solid"/>
              <a:round/>
            </a:ln>
          </p:spPr>
          <p:txBody>
            <a:bodyPr/>
            <a:lstStyle/>
            <a:p/>
          </p:txBody>
        </p:sp>
        <p:sp>
          <p:nvSpPr>
            <p:cNvPr id="716" name="pl716"/>
            <p:cNvSpPr/>
            <p:nvPr/>
          </p:nvSpPr>
          <p:spPr>
            <a:xfrm>
              <a:off x="4367797" y="3528292"/>
              <a:ext cx="1033987" cy="22045"/>
            </a:xfrm>
            <a:custGeom>
              <a:avLst/>
              <a:pathLst>
                <a:path w="1033987" h="22045">
                  <a:moveTo>
                    <a:pt x="0" y="0"/>
                  </a:moveTo>
                  <a:lnTo>
                    <a:pt x="147712" y="22045"/>
                  </a:lnTo>
                  <a:lnTo>
                    <a:pt x="295425" y="22045"/>
                  </a:lnTo>
                  <a:lnTo>
                    <a:pt x="443137" y="22045"/>
                  </a:lnTo>
                  <a:lnTo>
                    <a:pt x="590850" y="7348"/>
                  </a:lnTo>
                  <a:lnTo>
                    <a:pt x="738562" y="22045"/>
                  </a:lnTo>
                  <a:lnTo>
                    <a:pt x="886275" y="22045"/>
                  </a:lnTo>
                  <a:lnTo>
                    <a:pt x="1033987" y="22045"/>
                  </a:lnTo>
                </a:path>
              </a:pathLst>
            </a:custGeom>
            <a:ln w="40651" cap="flat">
              <a:solidFill>
                <a:srgbClr val="BEBEBE">
                  <a:alpha val="69803"/>
                </a:srgbClr>
              </a:solidFill>
              <a:prstDash val="solid"/>
              <a:round/>
            </a:ln>
          </p:spPr>
          <p:txBody>
            <a:bodyPr/>
            <a:lstStyle/>
            <a:p/>
          </p:txBody>
        </p:sp>
        <p:sp>
          <p:nvSpPr>
            <p:cNvPr id="717" name="pl717"/>
            <p:cNvSpPr/>
            <p:nvPr/>
          </p:nvSpPr>
          <p:spPr>
            <a:xfrm>
              <a:off x="4367797" y="3528292"/>
              <a:ext cx="1033987" cy="22045"/>
            </a:xfrm>
            <a:custGeom>
              <a:avLst/>
              <a:pathLst>
                <a:path w="1033987" h="22045">
                  <a:moveTo>
                    <a:pt x="0" y="0"/>
                  </a:moveTo>
                  <a:lnTo>
                    <a:pt x="147712" y="22045"/>
                  </a:lnTo>
                  <a:lnTo>
                    <a:pt x="295425" y="22045"/>
                  </a:lnTo>
                  <a:lnTo>
                    <a:pt x="443137" y="22045"/>
                  </a:lnTo>
                  <a:lnTo>
                    <a:pt x="590850" y="7348"/>
                  </a:lnTo>
                  <a:lnTo>
                    <a:pt x="738562" y="22045"/>
                  </a:lnTo>
                  <a:lnTo>
                    <a:pt x="886275" y="22045"/>
                  </a:lnTo>
                  <a:lnTo>
                    <a:pt x="1033987" y="22045"/>
                  </a:lnTo>
                </a:path>
              </a:pathLst>
            </a:custGeom>
            <a:ln w="35231" cap="flat">
              <a:solidFill>
                <a:srgbClr val="BEBEBE">
                  <a:alpha val="69803"/>
                </a:srgbClr>
              </a:solidFill>
              <a:prstDash val="solid"/>
              <a:round/>
            </a:ln>
          </p:spPr>
          <p:txBody>
            <a:bodyPr/>
            <a:lstStyle/>
            <a:p/>
          </p:txBody>
        </p:sp>
        <p:sp>
          <p:nvSpPr>
            <p:cNvPr id="718" name="pl718"/>
            <p:cNvSpPr/>
            <p:nvPr/>
          </p:nvSpPr>
          <p:spPr>
            <a:xfrm>
              <a:off x="4367797" y="3469504"/>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6B6B6B">
                  <a:alpha val="100000"/>
                </a:srgbClr>
              </a:solidFill>
              <a:prstDash val="solid"/>
              <a:round/>
            </a:ln>
          </p:spPr>
          <p:txBody>
            <a:bodyPr/>
            <a:lstStyle/>
            <a:p/>
          </p:txBody>
        </p:sp>
        <p:sp>
          <p:nvSpPr>
            <p:cNvPr id="719" name="pl719"/>
            <p:cNvSpPr/>
            <p:nvPr/>
          </p:nvSpPr>
          <p:spPr>
            <a:xfrm>
              <a:off x="4367797" y="3528292"/>
              <a:ext cx="1033987" cy="22045"/>
            </a:xfrm>
            <a:custGeom>
              <a:avLst/>
              <a:pathLst>
                <a:path w="1033987" h="22045">
                  <a:moveTo>
                    <a:pt x="0" y="0"/>
                  </a:moveTo>
                  <a:lnTo>
                    <a:pt x="147712" y="22045"/>
                  </a:lnTo>
                  <a:lnTo>
                    <a:pt x="295425" y="22045"/>
                  </a:lnTo>
                  <a:lnTo>
                    <a:pt x="443137" y="22045"/>
                  </a:lnTo>
                  <a:lnTo>
                    <a:pt x="590850" y="7348"/>
                  </a:lnTo>
                  <a:lnTo>
                    <a:pt x="738562" y="22045"/>
                  </a:lnTo>
                  <a:lnTo>
                    <a:pt x="886275" y="22045"/>
                  </a:lnTo>
                  <a:lnTo>
                    <a:pt x="1033987" y="22045"/>
                  </a:lnTo>
                </a:path>
              </a:pathLst>
            </a:custGeom>
            <a:ln w="40651" cap="flat">
              <a:solidFill>
                <a:srgbClr val="000000">
                  <a:alpha val="100000"/>
                </a:srgbClr>
              </a:solidFill>
              <a:prstDash val="solid"/>
              <a:round/>
            </a:ln>
          </p:spPr>
          <p:txBody>
            <a:bodyPr/>
            <a:lstStyle/>
            <a:p/>
          </p:txBody>
        </p:sp>
        <p:sp>
          <p:nvSpPr>
            <p:cNvPr id="720" name="pl720"/>
            <p:cNvSpPr/>
            <p:nvPr/>
          </p:nvSpPr>
          <p:spPr>
            <a:xfrm>
              <a:off x="4367797" y="3528292"/>
              <a:ext cx="1033987" cy="22045"/>
            </a:xfrm>
            <a:custGeom>
              <a:avLst/>
              <a:pathLst>
                <a:path w="1033987" h="22045">
                  <a:moveTo>
                    <a:pt x="0" y="0"/>
                  </a:moveTo>
                  <a:lnTo>
                    <a:pt x="147712" y="22045"/>
                  </a:lnTo>
                  <a:lnTo>
                    <a:pt x="295425" y="22045"/>
                  </a:lnTo>
                  <a:lnTo>
                    <a:pt x="443137" y="22045"/>
                  </a:lnTo>
                  <a:lnTo>
                    <a:pt x="590850" y="7348"/>
                  </a:lnTo>
                  <a:lnTo>
                    <a:pt x="738562" y="22045"/>
                  </a:lnTo>
                  <a:lnTo>
                    <a:pt x="886275" y="22045"/>
                  </a:lnTo>
                  <a:lnTo>
                    <a:pt x="1033987" y="22045"/>
                  </a:lnTo>
                </a:path>
              </a:pathLst>
            </a:custGeom>
            <a:ln w="35231" cap="flat">
              <a:solidFill>
                <a:srgbClr val="F26A21">
                  <a:alpha val="100000"/>
                </a:srgbClr>
              </a:solidFill>
              <a:prstDash val="solid"/>
              <a:round/>
            </a:ln>
          </p:spPr>
          <p:txBody>
            <a:bodyPr/>
            <a:lstStyle/>
            <a:p/>
          </p:txBody>
        </p:sp>
        <p:sp>
          <p:nvSpPr>
            <p:cNvPr id="721" name="pl721"/>
            <p:cNvSpPr/>
            <p:nvPr/>
          </p:nvSpPr>
          <p:spPr>
            <a:xfrm>
              <a:off x="4316097" y="3550337"/>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722" name="tx722"/>
            <p:cNvSpPr/>
            <p:nvPr/>
          </p:nvSpPr>
          <p:spPr>
            <a:xfrm>
              <a:off x="4337667" y="33652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23" name="tx723"/>
            <p:cNvSpPr/>
            <p:nvPr/>
          </p:nvSpPr>
          <p:spPr>
            <a:xfrm>
              <a:off x="4485380" y="33873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24" name="tx724"/>
            <p:cNvSpPr/>
            <p:nvPr/>
          </p:nvSpPr>
          <p:spPr>
            <a:xfrm>
              <a:off x="4633092" y="33873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25" name="tx725"/>
            <p:cNvSpPr/>
            <p:nvPr/>
          </p:nvSpPr>
          <p:spPr>
            <a:xfrm>
              <a:off x="4780805" y="33873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26" name="tx726"/>
            <p:cNvSpPr/>
            <p:nvPr/>
          </p:nvSpPr>
          <p:spPr>
            <a:xfrm>
              <a:off x="4928517" y="33726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27" name="tx727"/>
            <p:cNvSpPr/>
            <p:nvPr/>
          </p:nvSpPr>
          <p:spPr>
            <a:xfrm>
              <a:off x="5076230" y="33873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28" name="tx728"/>
            <p:cNvSpPr/>
            <p:nvPr/>
          </p:nvSpPr>
          <p:spPr>
            <a:xfrm>
              <a:off x="5223942" y="33873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29" name="tx729"/>
            <p:cNvSpPr/>
            <p:nvPr/>
          </p:nvSpPr>
          <p:spPr>
            <a:xfrm>
              <a:off x="5371655" y="33873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30" name="rc730"/>
            <p:cNvSpPr/>
            <p:nvPr/>
          </p:nvSpPr>
          <p:spPr>
            <a:xfrm>
              <a:off x="4316097" y="3855722"/>
              <a:ext cx="1137386" cy="460747"/>
            </a:xfrm>
            <a:prstGeom prst="rect">
              <a:avLst/>
            </a:prstGeom>
            <a:solidFill>
              <a:srgbClr val="EBEBEB">
                <a:alpha val="100000"/>
              </a:srgbClr>
            </a:solidFill>
          </p:spPr>
          <p:txBody>
            <a:bodyPr/>
            <a:lstStyle/>
            <a:p/>
          </p:txBody>
        </p:sp>
        <p:sp>
          <p:nvSpPr>
            <p:cNvPr id="731" name="pl731"/>
            <p:cNvSpPr/>
            <p:nvPr/>
          </p:nvSpPr>
          <p:spPr>
            <a:xfrm>
              <a:off x="4316097" y="420367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732" name="pl732"/>
            <p:cNvSpPr/>
            <p:nvPr/>
          </p:nvSpPr>
          <p:spPr>
            <a:xfrm>
              <a:off x="4316097" y="401996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733" name="pl733"/>
            <p:cNvSpPr/>
            <p:nvPr/>
          </p:nvSpPr>
          <p:spPr>
            <a:xfrm>
              <a:off x="4316097" y="429552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734" name="pl734"/>
            <p:cNvSpPr/>
            <p:nvPr/>
          </p:nvSpPr>
          <p:spPr>
            <a:xfrm>
              <a:off x="4316097" y="4111816"/>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735" name="pl735"/>
            <p:cNvSpPr/>
            <p:nvPr/>
          </p:nvSpPr>
          <p:spPr>
            <a:xfrm>
              <a:off x="4316097" y="3928104"/>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736" name="pl736"/>
            <p:cNvSpPr/>
            <p:nvPr/>
          </p:nvSpPr>
          <p:spPr>
            <a:xfrm>
              <a:off x="4367797"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37" name="pl737"/>
            <p:cNvSpPr/>
            <p:nvPr/>
          </p:nvSpPr>
          <p:spPr>
            <a:xfrm>
              <a:off x="4515509"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38" name="pl738"/>
            <p:cNvSpPr/>
            <p:nvPr/>
          </p:nvSpPr>
          <p:spPr>
            <a:xfrm>
              <a:off x="4663222"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39" name="pl739"/>
            <p:cNvSpPr/>
            <p:nvPr/>
          </p:nvSpPr>
          <p:spPr>
            <a:xfrm>
              <a:off x="4810934"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40" name="pl740"/>
            <p:cNvSpPr/>
            <p:nvPr/>
          </p:nvSpPr>
          <p:spPr>
            <a:xfrm>
              <a:off x="4958647"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41" name="pl741"/>
            <p:cNvSpPr/>
            <p:nvPr/>
          </p:nvSpPr>
          <p:spPr>
            <a:xfrm>
              <a:off x="5106359"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42" name="pl742"/>
            <p:cNvSpPr/>
            <p:nvPr/>
          </p:nvSpPr>
          <p:spPr>
            <a:xfrm>
              <a:off x="5254072"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43" name="pl743"/>
            <p:cNvSpPr/>
            <p:nvPr/>
          </p:nvSpPr>
          <p:spPr>
            <a:xfrm>
              <a:off x="5401784"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44" name="pl744"/>
            <p:cNvSpPr/>
            <p:nvPr/>
          </p:nvSpPr>
          <p:spPr>
            <a:xfrm>
              <a:off x="4367797" y="4214694"/>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BEBEBE">
                  <a:alpha val="69803"/>
                </a:srgbClr>
              </a:solidFill>
              <a:prstDash val="solid"/>
              <a:round/>
            </a:ln>
          </p:spPr>
          <p:txBody>
            <a:bodyPr/>
            <a:lstStyle/>
            <a:p/>
          </p:txBody>
        </p:sp>
        <p:sp>
          <p:nvSpPr>
            <p:cNvPr id="745" name="pl745"/>
            <p:cNvSpPr/>
            <p:nvPr/>
          </p:nvSpPr>
          <p:spPr>
            <a:xfrm>
              <a:off x="4367797" y="4060377"/>
              <a:ext cx="1033987" cy="191059"/>
            </a:xfrm>
            <a:custGeom>
              <a:avLst/>
              <a:pathLst>
                <a:path w="1033987" h="191059">
                  <a:moveTo>
                    <a:pt x="0" y="191059"/>
                  </a:moveTo>
                  <a:lnTo>
                    <a:pt x="147712" y="191059"/>
                  </a:lnTo>
                  <a:lnTo>
                    <a:pt x="295425" y="132272"/>
                  </a:lnTo>
                  <a:lnTo>
                    <a:pt x="443137" y="44090"/>
                  </a:lnTo>
                  <a:lnTo>
                    <a:pt x="590850" y="0"/>
                  </a:lnTo>
                  <a:lnTo>
                    <a:pt x="738562" y="73484"/>
                  </a:lnTo>
                  <a:lnTo>
                    <a:pt x="886275" y="73484"/>
                  </a:lnTo>
                  <a:lnTo>
                    <a:pt x="1033987" y="73484"/>
                  </a:lnTo>
                </a:path>
              </a:pathLst>
            </a:custGeom>
            <a:ln w="40651" cap="flat">
              <a:solidFill>
                <a:srgbClr val="BEBEBE">
                  <a:alpha val="69803"/>
                </a:srgbClr>
              </a:solidFill>
              <a:prstDash val="solid"/>
              <a:round/>
            </a:ln>
          </p:spPr>
          <p:txBody>
            <a:bodyPr/>
            <a:lstStyle/>
            <a:p/>
          </p:txBody>
        </p:sp>
        <p:sp>
          <p:nvSpPr>
            <p:cNvPr id="746" name="pl746"/>
            <p:cNvSpPr/>
            <p:nvPr/>
          </p:nvSpPr>
          <p:spPr>
            <a:xfrm>
              <a:off x="4367797" y="4060377"/>
              <a:ext cx="1033987" cy="191059"/>
            </a:xfrm>
            <a:custGeom>
              <a:avLst/>
              <a:pathLst>
                <a:path w="1033987" h="191059">
                  <a:moveTo>
                    <a:pt x="0" y="191059"/>
                  </a:moveTo>
                  <a:lnTo>
                    <a:pt x="147712" y="191059"/>
                  </a:lnTo>
                  <a:lnTo>
                    <a:pt x="295425" y="132272"/>
                  </a:lnTo>
                  <a:lnTo>
                    <a:pt x="443137" y="44090"/>
                  </a:lnTo>
                  <a:lnTo>
                    <a:pt x="590850" y="0"/>
                  </a:lnTo>
                  <a:lnTo>
                    <a:pt x="738562" y="73484"/>
                  </a:lnTo>
                  <a:lnTo>
                    <a:pt x="886275" y="73484"/>
                  </a:lnTo>
                  <a:lnTo>
                    <a:pt x="1033987" y="73484"/>
                  </a:lnTo>
                </a:path>
              </a:pathLst>
            </a:custGeom>
            <a:ln w="35231" cap="flat">
              <a:solidFill>
                <a:srgbClr val="BEBEBE">
                  <a:alpha val="69803"/>
                </a:srgbClr>
              </a:solidFill>
              <a:prstDash val="solid"/>
              <a:round/>
            </a:ln>
          </p:spPr>
          <p:txBody>
            <a:bodyPr/>
            <a:lstStyle/>
            <a:p/>
          </p:txBody>
        </p:sp>
        <p:sp>
          <p:nvSpPr>
            <p:cNvPr id="747" name="pl747"/>
            <p:cNvSpPr/>
            <p:nvPr/>
          </p:nvSpPr>
          <p:spPr>
            <a:xfrm>
              <a:off x="4367797" y="4214694"/>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6B6B6B">
                  <a:alpha val="100000"/>
                </a:srgbClr>
              </a:solidFill>
              <a:prstDash val="solid"/>
              <a:round/>
            </a:ln>
          </p:spPr>
          <p:txBody>
            <a:bodyPr/>
            <a:lstStyle/>
            <a:p/>
          </p:txBody>
        </p:sp>
        <p:sp>
          <p:nvSpPr>
            <p:cNvPr id="748" name="pl748"/>
            <p:cNvSpPr/>
            <p:nvPr/>
          </p:nvSpPr>
          <p:spPr>
            <a:xfrm>
              <a:off x="4367797" y="4060377"/>
              <a:ext cx="1033987" cy="191059"/>
            </a:xfrm>
            <a:custGeom>
              <a:avLst/>
              <a:pathLst>
                <a:path w="1033987" h="191059">
                  <a:moveTo>
                    <a:pt x="0" y="191059"/>
                  </a:moveTo>
                  <a:lnTo>
                    <a:pt x="147712" y="191059"/>
                  </a:lnTo>
                  <a:lnTo>
                    <a:pt x="295425" y="132272"/>
                  </a:lnTo>
                  <a:lnTo>
                    <a:pt x="443137" y="44090"/>
                  </a:lnTo>
                  <a:lnTo>
                    <a:pt x="590850" y="0"/>
                  </a:lnTo>
                  <a:lnTo>
                    <a:pt x="738562" y="73484"/>
                  </a:lnTo>
                  <a:lnTo>
                    <a:pt x="886275" y="73484"/>
                  </a:lnTo>
                  <a:lnTo>
                    <a:pt x="1033987" y="73484"/>
                  </a:lnTo>
                </a:path>
              </a:pathLst>
            </a:custGeom>
            <a:ln w="40651" cap="flat">
              <a:solidFill>
                <a:srgbClr val="000000">
                  <a:alpha val="100000"/>
                </a:srgbClr>
              </a:solidFill>
              <a:prstDash val="solid"/>
              <a:round/>
            </a:ln>
          </p:spPr>
          <p:txBody>
            <a:bodyPr/>
            <a:lstStyle/>
            <a:p/>
          </p:txBody>
        </p:sp>
        <p:sp>
          <p:nvSpPr>
            <p:cNvPr id="749" name="pl749"/>
            <p:cNvSpPr/>
            <p:nvPr/>
          </p:nvSpPr>
          <p:spPr>
            <a:xfrm>
              <a:off x="4367797" y="4060377"/>
              <a:ext cx="1033987" cy="191059"/>
            </a:xfrm>
            <a:custGeom>
              <a:avLst/>
              <a:pathLst>
                <a:path w="1033987" h="191059">
                  <a:moveTo>
                    <a:pt x="0" y="191059"/>
                  </a:moveTo>
                  <a:lnTo>
                    <a:pt x="147712" y="191059"/>
                  </a:lnTo>
                  <a:lnTo>
                    <a:pt x="295425" y="132272"/>
                  </a:lnTo>
                  <a:lnTo>
                    <a:pt x="443137" y="44090"/>
                  </a:lnTo>
                  <a:lnTo>
                    <a:pt x="590850" y="0"/>
                  </a:lnTo>
                  <a:lnTo>
                    <a:pt x="738562" y="73484"/>
                  </a:lnTo>
                  <a:lnTo>
                    <a:pt x="886275" y="73484"/>
                  </a:lnTo>
                  <a:lnTo>
                    <a:pt x="1033987" y="73484"/>
                  </a:lnTo>
                </a:path>
              </a:pathLst>
            </a:custGeom>
            <a:ln w="35231" cap="flat">
              <a:solidFill>
                <a:srgbClr val="F26A21">
                  <a:alpha val="100000"/>
                </a:srgbClr>
              </a:solidFill>
              <a:prstDash val="solid"/>
              <a:round/>
            </a:ln>
          </p:spPr>
          <p:txBody>
            <a:bodyPr/>
            <a:lstStyle/>
            <a:p/>
          </p:txBody>
        </p:sp>
        <p:sp>
          <p:nvSpPr>
            <p:cNvPr id="750" name="pl750"/>
            <p:cNvSpPr/>
            <p:nvPr/>
          </p:nvSpPr>
          <p:spPr>
            <a:xfrm>
              <a:off x="4316097" y="4295527"/>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751" name="tx751"/>
            <p:cNvSpPr/>
            <p:nvPr/>
          </p:nvSpPr>
          <p:spPr>
            <a:xfrm>
              <a:off x="4337667" y="40884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752" name="tx752"/>
            <p:cNvSpPr/>
            <p:nvPr/>
          </p:nvSpPr>
          <p:spPr>
            <a:xfrm>
              <a:off x="4485380" y="40884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753" name="tx753"/>
            <p:cNvSpPr/>
            <p:nvPr/>
          </p:nvSpPr>
          <p:spPr>
            <a:xfrm>
              <a:off x="4602963" y="402962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754" name="tx754"/>
            <p:cNvSpPr/>
            <p:nvPr/>
          </p:nvSpPr>
          <p:spPr>
            <a:xfrm>
              <a:off x="4750675" y="394143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26</a:t>
              </a:r>
            </a:p>
          </p:txBody>
        </p:sp>
        <p:sp>
          <p:nvSpPr>
            <p:cNvPr id="755" name="tx755"/>
            <p:cNvSpPr/>
            <p:nvPr/>
          </p:nvSpPr>
          <p:spPr>
            <a:xfrm>
              <a:off x="4898388" y="38973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32</a:t>
              </a:r>
            </a:p>
          </p:txBody>
        </p:sp>
        <p:sp>
          <p:nvSpPr>
            <p:cNvPr id="756" name="tx756"/>
            <p:cNvSpPr/>
            <p:nvPr/>
          </p:nvSpPr>
          <p:spPr>
            <a:xfrm>
              <a:off x="5046100" y="39708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757" name="tx757"/>
            <p:cNvSpPr/>
            <p:nvPr/>
          </p:nvSpPr>
          <p:spPr>
            <a:xfrm>
              <a:off x="5193813" y="39708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758" name="tx758"/>
            <p:cNvSpPr/>
            <p:nvPr/>
          </p:nvSpPr>
          <p:spPr>
            <a:xfrm>
              <a:off x="5341525" y="39708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759" name="rc759"/>
            <p:cNvSpPr/>
            <p:nvPr/>
          </p:nvSpPr>
          <p:spPr>
            <a:xfrm>
              <a:off x="4316097" y="4600912"/>
              <a:ext cx="1137386" cy="460747"/>
            </a:xfrm>
            <a:prstGeom prst="rect">
              <a:avLst/>
            </a:prstGeom>
            <a:solidFill>
              <a:srgbClr val="EBEBEB">
                <a:alpha val="100000"/>
              </a:srgbClr>
            </a:solidFill>
          </p:spPr>
          <p:txBody>
            <a:bodyPr/>
            <a:lstStyle/>
            <a:p/>
          </p:txBody>
        </p:sp>
        <p:sp>
          <p:nvSpPr>
            <p:cNvPr id="760" name="pl760"/>
            <p:cNvSpPr/>
            <p:nvPr/>
          </p:nvSpPr>
          <p:spPr>
            <a:xfrm>
              <a:off x="4316097" y="494886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761" name="pl761"/>
            <p:cNvSpPr/>
            <p:nvPr/>
          </p:nvSpPr>
          <p:spPr>
            <a:xfrm>
              <a:off x="4316097" y="476515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762" name="pl762"/>
            <p:cNvSpPr/>
            <p:nvPr/>
          </p:nvSpPr>
          <p:spPr>
            <a:xfrm>
              <a:off x="4316097" y="504071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763" name="pl763"/>
            <p:cNvSpPr/>
            <p:nvPr/>
          </p:nvSpPr>
          <p:spPr>
            <a:xfrm>
              <a:off x="4316097" y="485700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764" name="pl764"/>
            <p:cNvSpPr/>
            <p:nvPr/>
          </p:nvSpPr>
          <p:spPr>
            <a:xfrm>
              <a:off x="4316097" y="4673294"/>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765" name="pl765"/>
            <p:cNvSpPr/>
            <p:nvPr/>
          </p:nvSpPr>
          <p:spPr>
            <a:xfrm>
              <a:off x="4367797"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66" name="pl766"/>
            <p:cNvSpPr/>
            <p:nvPr/>
          </p:nvSpPr>
          <p:spPr>
            <a:xfrm>
              <a:off x="4515509"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67" name="pl767"/>
            <p:cNvSpPr/>
            <p:nvPr/>
          </p:nvSpPr>
          <p:spPr>
            <a:xfrm>
              <a:off x="4663222"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68" name="pl768"/>
            <p:cNvSpPr/>
            <p:nvPr/>
          </p:nvSpPr>
          <p:spPr>
            <a:xfrm>
              <a:off x="4810934"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69" name="pl769"/>
            <p:cNvSpPr/>
            <p:nvPr/>
          </p:nvSpPr>
          <p:spPr>
            <a:xfrm>
              <a:off x="4958647"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70" name="pl770"/>
            <p:cNvSpPr/>
            <p:nvPr/>
          </p:nvSpPr>
          <p:spPr>
            <a:xfrm>
              <a:off x="5106359"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71" name="pl771"/>
            <p:cNvSpPr/>
            <p:nvPr/>
          </p:nvSpPr>
          <p:spPr>
            <a:xfrm>
              <a:off x="5254072"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72" name="pl772"/>
            <p:cNvSpPr/>
            <p:nvPr/>
          </p:nvSpPr>
          <p:spPr>
            <a:xfrm>
              <a:off x="5401784"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73" name="pl773"/>
            <p:cNvSpPr/>
            <p:nvPr/>
          </p:nvSpPr>
          <p:spPr>
            <a:xfrm>
              <a:off x="4367797" y="4959884"/>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BEBEBE">
                  <a:alpha val="69803"/>
                </a:srgbClr>
              </a:solidFill>
              <a:prstDash val="solid"/>
              <a:round/>
            </a:ln>
          </p:spPr>
          <p:txBody>
            <a:bodyPr/>
            <a:lstStyle/>
            <a:p/>
          </p:txBody>
        </p:sp>
        <p:sp>
          <p:nvSpPr>
            <p:cNvPr id="774" name="pl774"/>
            <p:cNvSpPr/>
            <p:nvPr/>
          </p:nvSpPr>
          <p:spPr>
            <a:xfrm>
              <a:off x="4367797" y="5003974"/>
              <a:ext cx="1033987" cy="36742"/>
            </a:xfrm>
            <a:custGeom>
              <a:avLst/>
              <a:pathLst>
                <a:path w="1033987" h="36742">
                  <a:moveTo>
                    <a:pt x="0" y="36742"/>
                  </a:moveTo>
                  <a:lnTo>
                    <a:pt x="147712" y="36742"/>
                  </a:lnTo>
                  <a:lnTo>
                    <a:pt x="295425" y="22045"/>
                  </a:lnTo>
                  <a:lnTo>
                    <a:pt x="443137" y="0"/>
                  </a:lnTo>
                  <a:lnTo>
                    <a:pt x="590850" y="22045"/>
                  </a:lnTo>
                  <a:lnTo>
                    <a:pt x="738562" y="29393"/>
                  </a:lnTo>
                  <a:lnTo>
                    <a:pt x="886275" y="0"/>
                  </a:lnTo>
                  <a:lnTo>
                    <a:pt x="1033987" y="29393"/>
                  </a:lnTo>
                </a:path>
              </a:pathLst>
            </a:custGeom>
            <a:ln w="40651" cap="flat">
              <a:solidFill>
                <a:srgbClr val="BEBEBE">
                  <a:alpha val="69803"/>
                </a:srgbClr>
              </a:solidFill>
              <a:prstDash val="solid"/>
              <a:round/>
            </a:ln>
          </p:spPr>
          <p:txBody>
            <a:bodyPr/>
            <a:lstStyle/>
            <a:p/>
          </p:txBody>
        </p:sp>
        <p:sp>
          <p:nvSpPr>
            <p:cNvPr id="775" name="pl775"/>
            <p:cNvSpPr/>
            <p:nvPr/>
          </p:nvSpPr>
          <p:spPr>
            <a:xfrm>
              <a:off x="4367797" y="5003974"/>
              <a:ext cx="1033987" cy="36742"/>
            </a:xfrm>
            <a:custGeom>
              <a:avLst/>
              <a:pathLst>
                <a:path w="1033987" h="36742">
                  <a:moveTo>
                    <a:pt x="0" y="36742"/>
                  </a:moveTo>
                  <a:lnTo>
                    <a:pt x="147712" y="36742"/>
                  </a:lnTo>
                  <a:lnTo>
                    <a:pt x="295425" y="22045"/>
                  </a:lnTo>
                  <a:lnTo>
                    <a:pt x="443137" y="0"/>
                  </a:lnTo>
                  <a:lnTo>
                    <a:pt x="590850" y="22045"/>
                  </a:lnTo>
                  <a:lnTo>
                    <a:pt x="738562" y="29393"/>
                  </a:lnTo>
                  <a:lnTo>
                    <a:pt x="886275" y="0"/>
                  </a:lnTo>
                  <a:lnTo>
                    <a:pt x="1033987" y="29393"/>
                  </a:lnTo>
                </a:path>
              </a:pathLst>
            </a:custGeom>
            <a:ln w="35231" cap="flat">
              <a:solidFill>
                <a:srgbClr val="BEBEBE">
                  <a:alpha val="69803"/>
                </a:srgbClr>
              </a:solidFill>
              <a:prstDash val="solid"/>
              <a:round/>
            </a:ln>
          </p:spPr>
          <p:txBody>
            <a:bodyPr/>
            <a:lstStyle/>
            <a:p/>
          </p:txBody>
        </p:sp>
        <p:sp>
          <p:nvSpPr>
            <p:cNvPr id="776" name="pl776"/>
            <p:cNvSpPr/>
            <p:nvPr/>
          </p:nvSpPr>
          <p:spPr>
            <a:xfrm>
              <a:off x="4367797" y="4959884"/>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6B6B6B">
                  <a:alpha val="100000"/>
                </a:srgbClr>
              </a:solidFill>
              <a:prstDash val="solid"/>
              <a:round/>
            </a:ln>
          </p:spPr>
          <p:txBody>
            <a:bodyPr/>
            <a:lstStyle/>
            <a:p/>
          </p:txBody>
        </p:sp>
        <p:sp>
          <p:nvSpPr>
            <p:cNvPr id="777" name="pl777"/>
            <p:cNvSpPr/>
            <p:nvPr/>
          </p:nvSpPr>
          <p:spPr>
            <a:xfrm>
              <a:off x="4367797" y="5003974"/>
              <a:ext cx="1033987" cy="36742"/>
            </a:xfrm>
            <a:custGeom>
              <a:avLst/>
              <a:pathLst>
                <a:path w="1033987" h="36742">
                  <a:moveTo>
                    <a:pt x="0" y="36742"/>
                  </a:moveTo>
                  <a:lnTo>
                    <a:pt x="147712" y="36742"/>
                  </a:lnTo>
                  <a:lnTo>
                    <a:pt x="295425" y="22045"/>
                  </a:lnTo>
                  <a:lnTo>
                    <a:pt x="443137" y="0"/>
                  </a:lnTo>
                  <a:lnTo>
                    <a:pt x="590850" y="22045"/>
                  </a:lnTo>
                  <a:lnTo>
                    <a:pt x="738562" y="29393"/>
                  </a:lnTo>
                  <a:lnTo>
                    <a:pt x="886275" y="0"/>
                  </a:lnTo>
                  <a:lnTo>
                    <a:pt x="1033987" y="29393"/>
                  </a:lnTo>
                </a:path>
              </a:pathLst>
            </a:custGeom>
            <a:ln w="40651" cap="flat">
              <a:solidFill>
                <a:srgbClr val="000000">
                  <a:alpha val="100000"/>
                </a:srgbClr>
              </a:solidFill>
              <a:prstDash val="solid"/>
              <a:round/>
            </a:ln>
          </p:spPr>
          <p:txBody>
            <a:bodyPr/>
            <a:lstStyle/>
            <a:p/>
          </p:txBody>
        </p:sp>
        <p:sp>
          <p:nvSpPr>
            <p:cNvPr id="778" name="pl778"/>
            <p:cNvSpPr/>
            <p:nvPr/>
          </p:nvSpPr>
          <p:spPr>
            <a:xfrm>
              <a:off x="4367797" y="5003974"/>
              <a:ext cx="1033987" cy="36742"/>
            </a:xfrm>
            <a:custGeom>
              <a:avLst/>
              <a:pathLst>
                <a:path w="1033987" h="36742">
                  <a:moveTo>
                    <a:pt x="0" y="36742"/>
                  </a:moveTo>
                  <a:lnTo>
                    <a:pt x="147712" y="36742"/>
                  </a:lnTo>
                  <a:lnTo>
                    <a:pt x="295425" y="22045"/>
                  </a:lnTo>
                  <a:lnTo>
                    <a:pt x="443137" y="0"/>
                  </a:lnTo>
                  <a:lnTo>
                    <a:pt x="590850" y="22045"/>
                  </a:lnTo>
                  <a:lnTo>
                    <a:pt x="738562" y="29393"/>
                  </a:lnTo>
                  <a:lnTo>
                    <a:pt x="886275" y="0"/>
                  </a:lnTo>
                  <a:lnTo>
                    <a:pt x="1033987" y="29393"/>
                  </a:lnTo>
                </a:path>
              </a:pathLst>
            </a:custGeom>
            <a:ln w="35231" cap="flat">
              <a:solidFill>
                <a:srgbClr val="F26A21">
                  <a:alpha val="100000"/>
                </a:srgbClr>
              </a:solidFill>
              <a:prstDash val="solid"/>
              <a:round/>
            </a:ln>
          </p:spPr>
          <p:txBody>
            <a:bodyPr/>
            <a:lstStyle/>
            <a:p/>
          </p:txBody>
        </p:sp>
        <p:sp>
          <p:nvSpPr>
            <p:cNvPr id="779" name="pl779"/>
            <p:cNvSpPr/>
            <p:nvPr/>
          </p:nvSpPr>
          <p:spPr>
            <a:xfrm>
              <a:off x="4316097" y="5040717"/>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780" name="tx780"/>
            <p:cNvSpPr/>
            <p:nvPr/>
          </p:nvSpPr>
          <p:spPr>
            <a:xfrm>
              <a:off x="4337667" y="48776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81" name="tx781"/>
            <p:cNvSpPr/>
            <p:nvPr/>
          </p:nvSpPr>
          <p:spPr>
            <a:xfrm>
              <a:off x="4485380" y="48776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82" name="tx782"/>
            <p:cNvSpPr/>
            <p:nvPr/>
          </p:nvSpPr>
          <p:spPr>
            <a:xfrm>
              <a:off x="4633092" y="486299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83" name="tx783"/>
            <p:cNvSpPr/>
            <p:nvPr/>
          </p:nvSpPr>
          <p:spPr>
            <a:xfrm>
              <a:off x="4780805" y="484094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784" name="tx784"/>
            <p:cNvSpPr/>
            <p:nvPr/>
          </p:nvSpPr>
          <p:spPr>
            <a:xfrm>
              <a:off x="4928517" y="486299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85" name="tx785"/>
            <p:cNvSpPr/>
            <p:nvPr/>
          </p:nvSpPr>
          <p:spPr>
            <a:xfrm>
              <a:off x="5076230" y="48703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86" name="tx786"/>
            <p:cNvSpPr/>
            <p:nvPr/>
          </p:nvSpPr>
          <p:spPr>
            <a:xfrm>
              <a:off x="5223942" y="484094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787" name="tx787"/>
            <p:cNvSpPr/>
            <p:nvPr/>
          </p:nvSpPr>
          <p:spPr>
            <a:xfrm>
              <a:off x="5371655" y="48703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88" name="rc788"/>
            <p:cNvSpPr/>
            <p:nvPr/>
          </p:nvSpPr>
          <p:spPr>
            <a:xfrm>
              <a:off x="4316097" y="5346101"/>
              <a:ext cx="1137386" cy="460747"/>
            </a:xfrm>
            <a:prstGeom prst="rect">
              <a:avLst/>
            </a:prstGeom>
            <a:solidFill>
              <a:srgbClr val="EBEBEB">
                <a:alpha val="100000"/>
              </a:srgbClr>
            </a:solidFill>
          </p:spPr>
          <p:txBody>
            <a:bodyPr/>
            <a:lstStyle/>
            <a:p/>
          </p:txBody>
        </p:sp>
        <p:sp>
          <p:nvSpPr>
            <p:cNvPr id="789" name="pl789"/>
            <p:cNvSpPr/>
            <p:nvPr/>
          </p:nvSpPr>
          <p:spPr>
            <a:xfrm>
              <a:off x="4316097" y="569405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790" name="pl790"/>
            <p:cNvSpPr/>
            <p:nvPr/>
          </p:nvSpPr>
          <p:spPr>
            <a:xfrm>
              <a:off x="4316097" y="5510339"/>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791" name="pl791"/>
            <p:cNvSpPr/>
            <p:nvPr/>
          </p:nvSpPr>
          <p:spPr>
            <a:xfrm>
              <a:off x="4316097" y="5785906"/>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792" name="pl792"/>
            <p:cNvSpPr/>
            <p:nvPr/>
          </p:nvSpPr>
          <p:spPr>
            <a:xfrm>
              <a:off x="4316097" y="560219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793" name="pl793"/>
            <p:cNvSpPr/>
            <p:nvPr/>
          </p:nvSpPr>
          <p:spPr>
            <a:xfrm>
              <a:off x="4316097" y="5418484"/>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794" name="pl794"/>
            <p:cNvSpPr/>
            <p:nvPr/>
          </p:nvSpPr>
          <p:spPr>
            <a:xfrm>
              <a:off x="4367797"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95" name="pl795"/>
            <p:cNvSpPr/>
            <p:nvPr/>
          </p:nvSpPr>
          <p:spPr>
            <a:xfrm>
              <a:off x="4515509"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96" name="pl796"/>
            <p:cNvSpPr/>
            <p:nvPr/>
          </p:nvSpPr>
          <p:spPr>
            <a:xfrm>
              <a:off x="4663222"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97" name="pl797"/>
            <p:cNvSpPr/>
            <p:nvPr/>
          </p:nvSpPr>
          <p:spPr>
            <a:xfrm>
              <a:off x="4810934"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98" name="pl798"/>
            <p:cNvSpPr/>
            <p:nvPr/>
          </p:nvSpPr>
          <p:spPr>
            <a:xfrm>
              <a:off x="4958647"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99" name="pl799"/>
            <p:cNvSpPr/>
            <p:nvPr/>
          </p:nvSpPr>
          <p:spPr>
            <a:xfrm>
              <a:off x="5106359"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00" name="pl800"/>
            <p:cNvSpPr/>
            <p:nvPr/>
          </p:nvSpPr>
          <p:spPr>
            <a:xfrm>
              <a:off x="5254072"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01" name="pl801"/>
            <p:cNvSpPr/>
            <p:nvPr/>
          </p:nvSpPr>
          <p:spPr>
            <a:xfrm>
              <a:off x="5401784"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02" name="pl802"/>
            <p:cNvSpPr/>
            <p:nvPr/>
          </p:nvSpPr>
          <p:spPr>
            <a:xfrm>
              <a:off x="4367797" y="5705073"/>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BEBEBE">
                  <a:alpha val="69803"/>
                </a:srgbClr>
              </a:solidFill>
              <a:prstDash val="solid"/>
              <a:round/>
            </a:ln>
          </p:spPr>
          <p:txBody>
            <a:bodyPr/>
            <a:lstStyle/>
            <a:p/>
          </p:txBody>
        </p:sp>
        <p:sp>
          <p:nvSpPr>
            <p:cNvPr id="803" name="pl803"/>
            <p:cNvSpPr/>
            <p:nvPr/>
          </p:nvSpPr>
          <p:spPr>
            <a:xfrm>
              <a:off x="4367797" y="5712422"/>
              <a:ext cx="1033987" cy="51439"/>
            </a:xfrm>
            <a:custGeom>
              <a:avLst/>
              <a:pathLst>
                <a:path w="1033987" h="51439">
                  <a:moveTo>
                    <a:pt x="0" y="44090"/>
                  </a:moveTo>
                  <a:lnTo>
                    <a:pt x="147712" y="29393"/>
                  </a:lnTo>
                  <a:lnTo>
                    <a:pt x="295425" y="36742"/>
                  </a:lnTo>
                  <a:lnTo>
                    <a:pt x="443137" y="51439"/>
                  </a:lnTo>
                  <a:lnTo>
                    <a:pt x="590850" y="0"/>
                  </a:lnTo>
                  <a:lnTo>
                    <a:pt x="738562" y="7348"/>
                  </a:lnTo>
                  <a:lnTo>
                    <a:pt x="886275" y="22045"/>
                  </a:lnTo>
                  <a:lnTo>
                    <a:pt x="1033987" y="36742"/>
                  </a:lnTo>
                </a:path>
              </a:pathLst>
            </a:custGeom>
            <a:ln w="40651" cap="flat">
              <a:solidFill>
                <a:srgbClr val="BEBEBE">
                  <a:alpha val="69803"/>
                </a:srgbClr>
              </a:solidFill>
              <a:prstDash val="solid"/>
              <a:round/>
            </a:ln>
          </p:spPr>
          <p:txBody>
            <a:bodyPr/>
            <a:lstStyle/>
            <a:p/>
          </p:txBody>
        </p:sp>
        <p:sp>
          <p:nvSpPr>
            <p:cNvPr id="804" name="pl804"/>
            <p:cNvSpPr/>
            <p:nvPr/>
          </p:nvSpPr>
          <p:spPr>
            <a:xfrm>
              <a:off x="4367797" y="5712422"/>
              <a:ext cx="1033987" cy="51439"/>
            </a:xfrm>
            <a:custGeom>
              <a:avLst/>
              <a:pathLst>
                <a:path w="1033987" h="51439">
                  <a:moveTo>
                    <a:pt x="0" y="44090"/>
                  </a:moveTo>
                  <a:lnTo>
                    <a:pt x="147712" y="29393"/>
                  </a:lnTo>
                  <a:lnTo>
                    <a:pt x="295425" y="36742"/>
                  </a:lnTo>
                  <a:lnTo>
                    <a:pt x="443137" y="51439"/>
                  </a:lnTo>
                  <a:lnTo>
                    <a:pt x="590850" y="0"/>
                  </a:lnTo>
                  <a:lnTo>
                    <a:pt x="738562" y="7348"/>
                  </a:lnTo>
                  <a:lnTo>
                    <a:pt x="886275" y="22045"/>
                  </a:lnTo>
                  <a:lnTo>
                    <a:pt x="1033987" y="36742"/>
                  </a:lnTo>
                </a:path>
              </a:pathLst>
            </a:custGeom>
            <a:ln w="35231" cap="flat">
              <a:solidFill>
                <a:srgbClr val="BEBEBE">
                  <a:alpha val="69803"/>
                </a:srgbClr>
              </a:solidFill>
              <a:prstDash val="solid"/>
              <a:round/>
            </a:ln>
          </p:spPr>
          <p:txBody>
            <a:bodyPr/>
            <a:lstStyle/>
            <a:p/>
          </p:txBody>
        </p:sp>
        <p:sp>
          <p:nvSpPr>
            <p:cNvPr id="805" name="pl805"/>
            <p:cNvSpPr/>
            <p:nvPr/>
          </p:nvSpPr>
          <p:spPr>
            <a:xfrm>
              <a:off x="4367797" y="5705073"/>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6B6B6B">
                  <a:alpha val="100000"/>
                </a:srgbClr>
              </a:solidFill>
              <a:prstDash val="solid"/>
              <a:round/>
            </a:ln>
          </p:spPr>
          <p:txBody>
            <a:bodyPr/>
            <a:lstStyle/>
            <a:p/>
          </p:txBody>
        </p:sp>
        <p:sp>
          <p:nvSpPr>
            <p:cNvPr id="806" name="pl806"/>
            <p:cNvSpPr/>
            <p:nvPr/>
          </p:nvSpPr>
          <p:spPr>
            <a:xfrm>
              <a:off x="4367797" y="5712422"/>
              <a:ext cx="1033987" cy="51439"/>
            </a:xfrm>
            <a:custGeom>
              <a:avLst/>
              <a:pathLst>
                <a:path w="1033987" h="51439">
                  <a:moveTo>
                    <a:pt x="0" y="44090"/>
                  </a:moveTo>
                  <a:lnTo>
                    <a:pt x="147712" y="29393"/>
                  </a:lnTo>
                  <a:lnTo>
                    <a:pt x="295425" y="36742"/>
                  </a:lnTo>
                  <a:lnTo>
                    <a:pt x="443137" y="51439"/>
                  </a:lnTo>
                  <a:lnTo>
                    <a:pt x="590850" y="0"/>
                  </a:lnTo>
                  <a:lnTo>
                    <a:pt x="738562" y="7348"/>
                  </a:lnTo>
                  <a:lnTo>
                    <a:pt x="886275" y="22045"/>
                  </a:lnTo>
                  <a:lnTo>
                    <a:pt x="1033987" y="36742"/>
                  </a:lnTo>
                </a:path>
              </a:pathLst>
            </a:custGeom>
            <a:ln w="40651" cap="flat">
              <a:solidFill>
                <a:srgbClr val="000000">
                  <a:alpha val="100000"/>
                </a:srgbClr>
              </a:solidFill>
              <a:prstDash val="solid"/>
              <a:round/>
            </a:ln>
          </p:spPr>
          <p:txBody>
            <a:bodyPr/>
            <a:lstStyle/>
            <a:p/>
          </p:txBody>
        </p:sp>
        <p:sp>
          <p:nvSpPr>
            <p:cNvPr id="807" name="pl807"/>
            <p:cNvSpPr/>
            <p:nvPr/>
          </p:nvSpPr>
          <p:spPr>
            <a:xfrm>
              <a:off x="4367797" y="5712422"/>
              <a:ext cx="1033987" cy="51439"/>
            </a:xfrm>
            <a:custGeom>
              <a:avLst/>
              <a:pathLst>
                <a:path w="1033987" h="51439">
                  <a:moveTo>
                    <a:pt x="0" y="44090"/>
                  </a:moveTo>
                  <a:lnTo>
                    <a:pt x="147712" y="29393"/>
                  </a:lnTo>
                  <a:lnTo>
                    <a:pt x="295425" y="36742"/>
                  </a:lnTo>
                  <a:lnTo>
                    <a:pt x="443137" y="51439"/>
                  </a:lnTo>
                  <a:lnTo>
                    <a:pt x="590850" y="0"/>
                  </a:lnTo>
                  <a:lnTo>
                    <a:pt x="738562" y="7348"/>
                  </a:lnTo>
                  <a:lnTo>
                    <a:pt x="886275" y="22045"/>
                  </a:lnTo>
                  <a:lnTo>
                    <a:pt x="1033987" y="36742"/>
                  </a:lnTo>
                </a:path>
              </a:pathLst>
            </a:custGeom>
            <a:ln w="35231" cap="flat">
              <a:solidFill>
                <a:srgbClr val="F26A21">
                  <a:alpha val="100000"/>
                </a:srgbClr>
              </a:solidFill>
              <a:prstDash val="solid"/>
              <a:round/>
            </a:ln>
          </p:spPr>
          <p:txBody>
            <a:bodyPr/>
            <a:lstStyle/>
            <a:p/>
          </p:txBody>
        </p:sp>
        <p:sp>
          <p:nvSpPr>
            <p:cNvPr id="808" name="pl808"/>
            <p:cNvSpPr/>
            <p:nvPr/>
          </p:nvSpPr>
          <p:spPr>
            <a:xfrm>
              <a:off x="4316097" y="5785906"/>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809" name="tx809"/>
            <p:cNvSpPr/>
            <p:nvPr/>
          </p:nvSpPr>
          <p:spPr>
            <a:xfrm>
              <a:off x="4337667" y="559348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810" name="tx810"/>
            <p:cNvSpPr/>
            <p:nvPr/>
          </p:nvSpPr>
          <p:spPr>
            <a:xfrm>
              <a:off x="4485380" y="557878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811" name="tx811"/>
            <p:cNvSpPr/>
            <p:nvPr/>
          </p:nvSpPr>
          <p:spPr>
            <a:xfrm>
              <a:off x="4633092" y="55861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812" name="tx812"/>
            <p:cNvSpPr/>
            <p:nvPr/>
          </p:nvSpPr>
          <p:spPr>
            <a:xfrm>
              <a:off x="4780805" y="560083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13" name="tx813"/>
            <p:cNvSpPr/>
            <p:nvPr/>
          </p:nvSpPr>
          <p:spPr>
            <a:xfrm>
              <a:off x="4898388" y="55493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814" name="tx814"/>
            <p:cNvSpPr/>
            <p:nvPr/>
          </p:nvSpPr>
          <p:spPr>
            <a:xfrm>
              <a:off x="5076230" y="555674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815" name="tx815"/>
            <p:cNvSpPr/>
            <p:nvPr/>
          </p:nvSpPr>
          <p:spPr>
            <a:xfrm>
              <a:off x="5223942" y="557143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816" name="tx816"/>
            <p:cNvSpPr/>
            <p:nvPr/>
          </p:nvSpPr>
          <p:spPr>
            <a:xfrm>
              <a:off x="5371655" y="55861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817" name="rc817"/>
            <p:cNvSpPr/>
            <p:nvPr/>
          </p:nvSpPr>
          <p:spPr>
            <a:xfrm>
              <a:off x="5523073" y="874964"/>
              <a:ext cx="1137386" cy="460747"/>
            </a:xfrm>
            <a:prstGeom prst="rect">
              <a:avLst/>
            </a:prstGeom>
            <a:solidFill>
              <a:srgbClr val="EBEBEB">
                <a:alpha val="100000"/>
              </a:srgbClr>
            </a:solidFill>
          </p:spPr>
          <p:txBody>
            <a:bodyPr/>
            <a:lstStyle/>
            <a:p/>
          </p:txBody>
        </p:sp>
        <p:sp>
          <p:nvSpPr>
            <p:cNvPr id="818" name="pl818"/>
            <p:cNvSpPr/>
            <p:nvPr/>
          </p:nvSpPr>
          <p:spPr>
            <a:xfrm>
              <a:off x="5523073" y="122291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819" name="pl819"/>
            <p:cNvSpPr/>
            <p:nvPr/>
          </p:nvSpPr>
          <p:spPr>
            <a:xfrm>
              <a:off x="5523073" y="1039202"/>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820" name="pl820"/>
            <p:cNvSpPr/>
            <p:nvPr/>
          </p:nvSpPr>
          <p:spPr>
            <a:xfrm>
              <a:off x="5523073" y="1314769"/>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821" name="pl821"/>
            <p:cNvSpPr/>
            <p:nvPr/>
          </p:nvSpPr>
          <p:spPr>
            <a:xfrm>
              <a:off x="5523073" y="113105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822" name="pl822"/>
            <p:cNvSpPr/>
            <p:nvPr/>
          </p:nvSpPr>
          <p:spPr>
            <a:xfrm>
              <a:off x="5523073" y="947346"/>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823" name="pl823"/>
            <p:cNvSpPr/>
            <p:nvPr/>
          </p:nvSpPr>
          <p:spPr>
            <a:xfrm>
              <a:off x="5574772"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24" name="pl824"/>
            <p:cNvSpPr/>
            <p:nvPr/>
          </p:nvSpPr>
          <p:spPr>
            <a:xfrm>
              <a:off x="5722485"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25" name="pl825"/>
            <p:cNvSpPr/>
            <p:nvPr/>
          </p:nvSpPr>
          <p:spPr>
            <a:xfrm>
              <a:off x="5870197"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26" name="pl826"/>
            <p:cNvSpPr/>
            <p:nvPr/>
          </p:nvSpPr>
          <p:spPr>
            <a:xfrm>
              <a:off x="6017910"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27" name="pl827"/>
            <p:cNvSpPr/>
            <p:nvPr/>
          </p:nvSpPr>
          <p:spPr>
            <a:xfrm>
              <a:off x="6165622"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28" name="pl828"/>
            <p:cNvSpPr/>
            <p:nvPr/>
          </p:nvSpPr>
          <p:spPr>
            <a:xfrm>
              <a:off x="6313335"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29" name="pl829"/>
            <p:cNvSpPr/>
            <p:nvPr/>
          </p:nvSpPr>
          <p:spPr>
            <a:xfrm>
              <a:off x="6461047"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30" name="pl830"/>
            <p:cNvSpPr/>
            <p:nvPr/>
          </p:nvSpPr>
          <p:spPr>
            <a:xfrm>
              <a:off x="6608760"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31" name="pl831"/>
            <p:cNvSpPr/>
            <p:nvPr/>
          </p:nvSpPr>
          <p:spPr>
            <a:xfrm>
              <a:off x="5574772" y="1233936"/>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BEBEBE">
                  <a:alpha val="69803"/>
                </a:srgbClr>
              </a:solidFill>
              <a:prstDash val="solid"/>
              <a:round/>
            </a:ln>
          </p:spPr>
          <p:txBody>
            <a:bodyPr/>
            <a:lstStyle/>
            <a:p/>
          </p:txBody>
        </p:sp>
        <p:sp>
          <p:nvSpPr>
            <p:cNvPr id="832" name="pl832"/>
            <p:cNvSpPr/>
            <p:nvPr/>
          </p:nvSpPr>
          <p:spPr>
            <a:xfrm>
              <a:off x="5574772" y="1285375"/>
              <a:ext cx="1033987" cy="0"/>
            </a:xfrm>
            <a:custGeom>
              <a:avLst/>
              <a:pathLst>
                <a:path w="1033987" h="0">
                  <a:moveTo>
                    <a:pt x="0" y="0"/>
                  </a:moveTo>
                  <a:lnTo>
                    <a:pt x="147712" y="0"/>
                  </a:lnTo>
                  <a:lnTo>
                    <a:pt x="295425" y="0"/>
                  </a:lnTo>
                  <a:lnTo>
                    <a:pt x="443137" y="0"/>
                  </a:lnTo>
                  <a:lnTo>
                    <a:pt x="590850" y="0"/>
                  </a:lnTo>
                  <a:lnTo>
                    <a:pt x="738562" y="0"/>
                  </a:lnTo>
                  <a:lnTo>
                    <a:pt x="886275" y="0"/>
                  </a:lnTo>
                  <a:lnTo>
                    <a:pt x="1033987" y="0"/>
                  </a:lnTo>
                </a:path>
              </a:pathLst>
            </a:custGeom>
            <a:ln w="40651" cap="flat">
              <a:solidFill>
                <a:srgbClr val="BEBEBE">
                  <a:alpha val="69803"/>
                </a:srgbClr>
              </a:solidFill>
              <a:prstDash val="solid"/>
              <a:round/>
            </a:ln>
          </p:spPr>
          <p:txBody>
            <a:bodyPr/>
            <a:lstStyle/>
            <a:p/>
          </p:txBody>
        </p:sp>
        <p:sp>
          <p:nvSpPr>
            <p:cNvPr id="833" name="pl833"/>
            <p:cNvSpPr/>
            <p:nvPr/>
          </p:nvSpPr>
          <p:spPr>
            <a:xfrm>
              <a:off x="5574772" y="1285375"/>
              <a:ext cx="1033987" cy="0"/>
            </a:xfrm>
            <a:custGeom>
              <a:avLst/>
              <a:pathLst>
                <a:path w="1033987" h="0">
                  <a:moveTo>
                    <a:pt x="0" y="0"/>
                  </a:moveTo>
                  <a:lnTo>
                    <a:pt x="147712" y="0"/>
                  </a:lnTo>
                  <a:lnTo>
                    <a:pt x="295425" y="0"/>
                  </a:lnTo>
                  <a:lnTo>
                    <a:pt x="443137" y="0"/>
                  </a:lnTo>
                  <a:lnTo>
                    <a:pt x="590850" y="0"/>
                  </a:lnTo>
                  <a:lnTo>
                    <a:pt x="738562" y="0"/>
                  </a:lnTo>
                  <a:lnTo>
                    <a:pt x="886275" y="0"/>
                  </a:lnTo>
                  <a:lnTo>
                    <a:pt x="1033987" y="0"/>
                  </a:lnTo>
                </a:path>
              </a:pathLst>
            </a:custGeom>
            <a:ln w="35231" cap="flat">
              <a:solidFill>
                <a:srgbClr val="BEBEBE">
                  <a:alpha val="69803"/>
                </a:srgbClr>
              </a:solidFill>
              <a:prstDash val="solid"/>
              <a:round/>
            </a:ln>
          </p:spPr>
          <p:txBody>
            <a:bodyPr/>
            <a:lstStyle/>
            <a:p/>
          </p:txBody>
        </p:sp>
        <p:sp>
          <p:nvSpPr>
            <p:cNvPr id="834" name="pl834"/>
            <p:cNvSpPr/>
            <p:nvPr/>
          </p:nvSpPr>
          <p:spPr>
            <a:xfrm>
              <a:off x="5574772" y="1233936"/>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6B6B6B">
                  <a:alpha val="100000"/>
                </a:srgbClr>
              </a:solidFill>
              <a:prstDash val="solid"/>
              <a:round/>
            </a:ln>
          </p:spPr>
          <p:txBody>
            <a:bodyPr/>
            <a:lstStyle/>
            <a:p/>
          </p:txBody>
        </p:sp>
        <p:sp>
          <p:nvSpPr>
            <p:cNvPr id="835" name="pl835"/>
            <p:cNvSpPr/>
            <p:nvPr/>
          </p:nvSpPr>
          <p:spPr>
            <a:xfrm>
              <a:off x="5574772" y="1285375"/>
              <a:ext cx="1033987" cy="0"/>
            </a:xfrm>
            <a:custGeom>
              <a:avLst/>
              <a:pathLst>
                <a:path w="1033987" h="0">
                  <a:moveTo>
                    <a:pt x="0" y="0"/>
                  </a:moveTo>
                  <a:lnTo>
                    <a:pt x="147712" y="0"/>
                  </a:lnTo>
                  <a:lnTo>
                    <a:pt x="295425" y="0"/>
                  </a:lnTo>
                  <a:lnTo>
                    <a:pt x="443137" y="0"/>
                  </a:lnTo>
                  <a:lnTo>
                    <a:pt x="590850" y="0"/>
                  </a:lnTo>
                  <a:lnTo>
                    <a:pt x="738562" y="0"/>
                  </a:lnTo>
                  <a:lnTo>
                    <a:pt x="886275" y="0"/>
                  </a:lnTo>
                  <a:lnTo>
                    <a:pt x="1033987" y="0"/>
                  </a:lnTo>
                </a:path>
              </a:pathLst>
            </a:custGeom>
            <a:ln w="40651" cap="flat">
              <a:solidFill>
                <a:srgbClr val="000000">
                  <a:alpha val="100000"/>
                </a:srgbClr>
              </a:solidFill>
              <a:prstDash val="solid"/>
              <a:round/>
            </a:ln>
          </p:spPr>
          <p:txBody>
            <a:bodyPr/>
            <a:lstStyle/>
            <a:p/>
          </p:txBody>
        </p:sp>
        <p:sp>
          <p:nvSpPr>
            <p:cNvPr id="836" name="pl836"/>
            <p:cNvSpPr/>
            <p:nvPr/>
          </p:nvSpPr>
          <p:spPr>
            <a:xfrm>
              <a:off x="5574772" y="1285375"/>
              <a:ext cx="1033987" cy="0"/>
            </a:xfrm>
            <a:custGeom>
              <a:avLst/>
              <a:pathLst>
                <a:path w="1033987" h="0">
                  <a:moveTo>
                    <a:pt x="0" y="0"/>
                  </a:moveTo>
                  <a:lnTo>
                    <a:pt x="147712" y="0"/>
                  </a:lnTo>
                  <a:lnTo>
                    <a:pt x="295425" y="0"/>
                  </a:lnTo>
                  <a:lnTo>
                    <a:pt x="443137" y="0"/>
                  </a:lnTo>
                  <a:lnTo>
                    <a:pt x="590850" y="0"/>
                  </a:lnTo>
                  <a:lnTo>
                    <a:pt x="738562" y="0"/>
                  </a:lnTo>
                  <a:lnTo>
                    <a:pt x="886275" y="0"/>
                  </a:lnTo>
                  <a:lnTo>
                    <a:pt x="1033987" y="0"/>
                  </a:lnTo>
                </a:path>
              </a:pathLst>
            </a:custGeom>
            <a:ln w="35231" cap="flat">
              <a:solidFill>
                <a:srgbClr val="F26A21">
                  <a:alpha val="100000"/>
                </a:srgbClr>
              </a:solidFill>
              <a:prstDash val="solid"/>
              <a:round/>
            </a:ln>
          </p:spPr>
          <p:txBody>
            <a:bodyPr/>
            <a:lstStyle/>
            <a:p/>
          </p:txBody>
        </p:sp>
        <p:sp>
          <p:nvSpPr>
            <p:cNvPr id="837" name="pl837"/>
            <p:cNvSpPr/>
            <p:nvPr/>
          </p:nvSpPr>
          <p:spPr>
            <a:xfrm>
              <a:off x="5523073" y="1314769"/>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838" name="tx838"/>
            <p:cNvSpPr/>
            <p:nvPr/>
          </p:nvSpPr>
          <p:spPr>
            <a:xfrm>
              <a:off x="5544643" y="112234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839" name="tx839"/>
            <p:cNvSpPr/>
            <p:nvPr/>
          </p:nvSpPr>
          <p:spPr>
            <a:xfrm>
              <a:off x="5692355" y="112234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840" name="tx840"/>
            <p:cNvSpPr/>
            <p:nvPr/>
          </p:nvSpPr>
          <p:spPr>
            <a:xfrm>
              <a:off x="5840068" y="112234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841" name="tx841"/>
            <p:cNvSpPr/>
            <p:nvPr/>
          </p:nvSpPr>
          <p:spPr>
            <a:xfrm>
              <a:off x="5987780" y="112234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842" name="tx842"/>
            <p:cNvSpPr/>
            <p:nvPr/>
          </p:nvSpPr>
          <p:spPr>
            <a:xfrm>
              <a:off x="6135493" y="112234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843" name="tx843"/>
            <p:cNvSpPr/>
            <p:nvPr/>
          </p:nvSpPr>
          <p:spPr>
            <a:xfrm>
              <a:off x="6283205" y="112234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844" name="tx844"/>
            <p:cNvSpPr/>
            <p:nvPr/>
          </p:nvSpPr>
          <p:spPr>
            <a:xfrm>
              <a:off x="6430918" y="112234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845" name="tx845"/>
            <p:cNvSpPr/>
            <p:nvPr/>
          </p:nvSpPr>
          <p:spPr>
            <a:xfrm>
              <a:off x="6578630" y="112234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846" name="rc846"/>
            <p:cNvSpPr/>
            <p:nvPr/>
          </p:nvSpPr>
          <p:spPr>
            <a:xfrm>
              <a:off x="5523073" y="1620153"/>
              <a:ext cx="1137386" cy="460747"/>
            </a:xfrm>
            <a:prstGeom prst="rect">
              <a:avLst/>
            </a:prstGeom>
            <a:solidFill>
              <a:srgbClr val="EBEBEB">
                <a:alpha val="100000"/>
              </a:srgbClr>
            </a:solidFill>
          </p:spPr>
          <p:txBody>
            <a:bodyPr/>
            <a:lstStyle/>
            <a:p/>
          </p:txBody>
        </p:sp>
        <p:sp>
          <p:nvSpPr>
            <p:cNvPr id="847" name="pl847"/>
            <p:cNvSpPr/>
            <p:nvPr/>
          </p:nvSpPr>
          <p:spPr>
            <a:xfrm>
              <a:off x="5523073" y="196810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848" name="pl848"/>
            <p:cNvSpPr/>
            <p:nvPr/>
          </p:nvSpPr>
          <p:spPr>
            <a:xfrm>
              <a:off x="5523073" y="178439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849" name="pl849"/>
            <p:cNvSpPr/>
            <p:nvPr/>
          </p:nvSpPr>
          <p:spPr>
            <a:xfrm>
              <a:off x="5523073" y="2059958"/>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850" name="pl850"/>
            <p:cNvSpPr/>
            <p:nvPr/>
          </p:nvSpPr>
          <p:spPr>
            <a:xfrm>
              <a:off x="5523073" y="187624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851" name="pl851"/>
            <p:cNvSpPr/>
            <p:nvPr/>
          </p:nvSpPr>
          <p:spPr>
            <a:xfrm>
              <a:off x="5523073" y="1692536"/>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852" name="pl852"/>
            <p:cNvSpPr/>
            <p:nvPr/>
          </p:nvSpPr>
          <p:spPr>
            <a:xfrm>
              <a:off x="5574772"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53" name="pl853"/>
            <p:cNvSpPr/>
            <p:nvPr/>
          </p:nvSpPr>
          <p:spPr>
            <a:xfrm>
              <a:off x="5722485"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54" name="pl854"/>
            <p:cNvSpPr/>
            <p:nvPr/>
          </p:nvSpPr>
          <p:spPr>
            <a:xfrm>
              <a:off x="5870197"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55" name="pl855"/>
            <p:cNvSpPr/>
            <p:nvPr/>
          </p:nvSpPr>
          <p:spPr>
            <a:xfrm>
              <a:off x="6017910"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56" name="pl856"/>
            <p:cNvSpPr/>
            <p:nvPr/>
          </p:nvSpPr>
          <p:spPr>
            <a:xfrm>
              <a:off x="6165622"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57" name="pl857"/>
            <p:cNvSpPr/>
            <p:nvPr/>
          </p:nvSpPr>
          <p:spPr>
            <a:xfrm>
              <a:off x="6313335"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58" name="pl858"/>
            <p:cNvSpPr/>
            <p:nvPr/>
          </p:nvSpPr>
          <p:spPr>
            <a:xfrm>
              <a:off x="6461047"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59" name="pl859"/>
            <p:cNvSpPr/>
            <p:nvPr/>
          </p:nvSpPr>
          <p:spPr>
            <a:xfrm>
              <a:off x="6608760"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60" name="pl860"/>
            <p:cNvSpPr/>
            <p:nvPr/>
          </p:nvSpPr>
          <p:spPr>
            <a:xfrm>
              <a:off x="5574772" y="1979125"/>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BEBEBE">
                  <a:alpha val="69803"/>
                </a:srgbClr>
              </a:solidFill>
              <a:prstDash val="solid"/>
              <a:round/>
            </a:ln>
          </p:spPr>
          <p:txBody>
            <a:bodyPr/>
            <a:lstStyle/>
            <a:p/>
          </p:txBody>
        </p:sp>
        <p:sp>
          <p:nvSpPr>
            <p:cNvPr id="861" name="pl861"/>
            <p:cNvSpPr/>
            <p:nvPr/>
          </p:nvSpPr>
          <p:spPr>
            <a:xfrm>
              <a:off x="5574772" y="1993822"/>
              <a:ext cx="1033987" cy="36742"/>
            </a:xfrm>
            <a:custGeom>
              <a:avLst/>
              <a:pathLst>
                <a:path w="1033987" h="36742">
                  <a:moveTo>
                    <a:pt x="0" y="29393"/>
                  </a:moveTo>
                  <a:lnTo>
                    <a:pt x="147712" y="36742"/>
                  </a:lnTo>
                  <a:lnTo>
                    <a:pt x="295425" y="29393"/>
                  </a:lnTo>
                  <a:lnTo>
                    <a:pt x="443137" y="29393"/>
                  </a:lnTo>
                  <a:lnTo>
                    <a:pt x="590850" y="29393"/>
                  </a:lnTo>
                  <a:lnTo>
                    <a:pt x="738562" y="29393"/>
                  </a:lnTo>
                  <a:lnTo>
                    <a:pt x="886275" y="7348"/>
                  </a:lnTo>
                  <a:lnTo>
                    <a:pt x="1033987" y="0"/>
                  </a:lnTo>
                </a:path>
              </a:pathLst>
            </a:custGeom>
            <a:ln w="40651" cap="flat">
              <a:solidFill>
                <a:srgbClr val="BEBEBE">
                  <a:alpha val="69803"/>
                </a:srgbClr>
              </a:solidFill>
              <a:prstDash val="solid"/>
              <a:round/>
            </a:ln>
          </p:spPr>
          <p:txBody>
            <a:bodyPr/>
            <a:lstStyle/>
            <a:p/>
          </p:txBody>
        </p:sp>
        <p:sp>
          <p:nvSpPr>
            <p:cNvPr id="862" name="pl862"/>
            <p:cNvSpPr/>
            <p:nvPr/>
          </p:nvSpPr>
          <p:spPr>
            <a:xfrm>
              <a:off x="5574772" y="1993822"/>
              <a:ext cx="1033987" cy="36742"/>
            </a:xfrm>
            <a:custGeom>
              <a:avLst/>
              <a:pathLst>
                <a:path w="1033987" h="36742">
                  <a:moveTo>
                    <a:pt x="0" y="29393"/>
                  </a:moveTo>
                  <a:lnTo>
                    <a:pt x="147712" y="36742"/>
                  </a:lnTo>
                  <a:lnTo>
                    <a:pt x="295425" y="29393"/>
                  </a:lnTo>
                  <a:lnTo>
                    <a:pt x="443137" y="29393"/>
                  </a:lnTo>
                  <a:lnTo>
                    <a:pt x="590850" y="29393"/>
                  </a:lnTo>
                  <a:lnTo>
                    <a:pt x="738562" y="29393"/>
                  </a:lnTo>
                  <a:lnTo>
                    <a:pt x="886275" y="7348"/>
                  </a:lnTo>
                  <a:lnTo>
                    <a:pt x="1033987" y="0"/>
                  </a:lnTo>
                </a:path>
              </a:pathLst>
            </a:custGeom>
            <a:ln w="35231" cap="flat">
              <a:solidFill>
                <a:srgbClr val="BEBEBE">
                  <a:alpha val="69803"/>
                </a:srgbClr>
              </a:solidFill>
              <a:prstDash val="solid"/>
              <a:round/>
            </a:ln>
          </p:spPr>
          <p:txBody>
            <a:bodyPr/>
            <a:lstStyle/>
            <a:p/>
          </p:txBody>
        </p:sp>
        <p:sp>
          <p:nvSpPr>
            <p:cNvPr id="863" name="pl863"/>
            <p:cNvSpPr/>
            <p:nvPr/>
          </p:nvSpPr>
          <p:spPr>
            <a:xfrm>
              <a:off x="5574772" y="1979125"/>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6B6B6B">
                  <a:alpha val="100000"/>
                </a:srgbClr>
              </a:solidFill>
              <a:prstDash val="solid"/>
              <a:round/>
            </a:ln>
          </p:spPr>
          <p:txBody>
            <a:bodyPr/>
            <a:lstStyle/>
            <a:p/>
          </p:txBody>
        </p:sp>
        <p:sp>
          <p:nvSpPr>
            <p:cNvPr id="864" name="pl864"/>
            <p:cNvSpPr/>
            <p:nvPr/>
          </p:nvSpPr>
          <p:spPr>
            <a:xfrm>
              <a:off x="5574772" y="1993822"/>
              <a:ext cx="1033987" cy="36742"/>
            </a:xfrm>
            <a:custGeom>
              <a:avLst/>
              <a:pathLst>
                <a:path w="1033987" h="36742">
                  <a:moveTo>
                    <a:pt x="0" y="29393"/>
                  </a:moveTo>
                  <a:lnTo>
                    <a:pt x="147712" y="36742"/>
                  </a:lnTo>
                  <a:lnTo>
                    <a:pt x="295425" y="29393"/>
                  </a:lnTo>
                  <a:lnTo>
                    <a:pt x="443137" y="29393"/>
                  </a:lnTo>
                  <a:lnTo>
                    <a:pt x="590850" y="29393"/>
                  </a:lnTo>
                  <a:lnTo>
                    <a:pt x="738562" y="29393"/>
                  </a:lnTo>
                  <a:lnTo>
                    <a:pt x="886275" y="7348"/>
                  </a:lnTo>
                  <a:lnTo>
                    <a:pt x="1033987" y="0"/>
                  </a:lnTo>
                </a:path>
              </a:pathLst>
            </a:custGeom>
            <a:ln w="40651" cap="flat">
              <a:solidFill>
                <a:srgbClr val="000000">
                  <a:alpha val="100000"/>
                </a:srgbClr>
              </a:solidFill>
              <a:prstDash val="solid"/>
              <a:round/>
            </a:ln>
          </p:spPr>
          <p:txBody>
            <a:bodyPr/>
            <a:lstStyle/>
            <a:p/>
          </p:txBody>
        </p:sp>
        <p:sp>
          <p:nvSpPr>
            <p:cNvPr id="865" name="pl865"/>
            <p:cNvSpPr/>
            <p:nvPr/>
          </p:nvSpPr>
          <p:spPr>
            <a:xfrm>
              <a:off x="5574772" y="1993822"/>
              <a:ext cx="1033987" cy="36742"/>
            </a:xfrm>
            <a:custGeom>
              <a:avLst/>
              <a:pathLst>
                <a:path w="1033987" h="36742">
                  <a:moveTo>
                    <a:pt x="0" y="29393"/>
                  </a:moveTo>
                  <a:lnTo>
                    <a:pt x="147712" y="36742"/>
                  </a:lnTo>
                  <a:lnTo>
                    <a:pt x="295425" y="29393"/>
                  </a:lnTo>
                  <a:lnTo>
                    <a:pt x="443137" y="29393"/>
                  </a:lnTo>
                  <a:lnTo>
                    <a:pt x="590850" y="29393"/>
                  </a:lnTo>
                  <a:lnTo>
                    <a:pt x="738562" y="29393"/>
                  </a:lnTo>
                  <a:lnTo>
                    <a:pt x="886275" y="7348"/>
                  </a:lnTo>
                  <a:lnTo>
                    <a:pt x="1033987" y="0"/>
                  </a:lnTo>
                </a:path>
              </a:pathLst>
            </a:custGeom>
            <a:ln w="35231" cap="flat">
              <a:solidFill>
                <a:srgbClr val="F26A21">
                  <a:alpha val="100000"/>
                </a:srgbClr>
              </a:solidFill>
              <a:prstDash val="solid"/>
              <a:round/>
            </a:ln>
          </p:spPr>
          <p:txBody>
            <a:bodyPr/>
            <a:lstStyle/>
            <a:p/>
          </p:txBody>
        </p:sp>
        <p:sp>
          <p:nvSpPr>
            <p:cNvPr id="866" name="pl866"/>
            <p:cNvSpPr/>
            <p:nvPr/>
          </p:nvSpPr>
          <p:spPr>
            <a:xfrm>
              <a:off x="5523073" y="2059958"/>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867" name="tx867"/>
            <p:cNvSpPr/>
            <p:nvPr/>
          </p:nvSpPr>
          <p:spPr>
            <a:xfrm>
              <a:off x="5544643" y="18601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868" name="tx868"/>
            <p:cNvSpPr/>
            <p:nvPr/>
          </p:nvSpPr>
          <p:spPr>
            <a:xfrm>
              <a:off x="5692355" y="18675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869" name="tx869"/>
            <p:cNvSpPr/>
            <p:nvPr/>
          </p:nvSpPr>
          <p:spPr>
            <a:xfrm>
              <a:off x="5840068" y="18601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870" name="tx870"/>
            <p:cNvSpPr/>
            <p:nvPr/>
          </p:nvSpPr>
          <p:spPr>
            <a:xfrm>
              <a:off x="5987780" y="18601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871" name="tx871"/>
            <p:cNvSpPr/>
            <p:nvPr/>
          </p:nvSpPr>
          <p:spPr>
            <a:xfrm>
              <a:off x="6135493" y="18601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872" name="tx872"/>
            <p:cNvSpPr/>
            <p:nvPr/>
          </p:nvSpPr>
          <p:spPr>
            <a:xfrm>
              <a:off x="6283205" y="18601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873" name="tx873"/>
            <p:cNvSpPr/>
            <p:nvPr/>
          </p:nvSpPr>
          <p:spPr>
            <a:xfrm>
              <a:off x="6430918" y="183814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874" name="tx874"/>
            <p:cNvSpPr/>
            <p:nvPr/>
          </p:nvSpPr>
          <p:spPr>
            <a:xfrm>
              <a:off x="6578630" y="18307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875" name="rc875"/>
            <p:cNvSpPr/>
            <p:nvPr/>
          </p:nvSpPr>
          <p:spPr>
            <a:xfrm>
              <a:off x="5523073" y="2365343"/>
              <a:ext cx="1137386" cy="460747"/>
            </a:xfrm>
            <a:prstGeom prst="rect">
              <a:avLst/>
            </a:prstGeom>
            <a:solidFill>
              <a:srgbClr val="EBEBEB">
                <a:alpha val="100000"/>
              </a:srgbClr>
            </a:solidFill>
          </p:spPr>
          <p:txBody>
            <a:bodyPr/>
            <a:lstStyle/>
            <a:p/>
          </p:txBody>
        </p:sp>
        <p:sp>
          <p:nvSpPr>
            <p:cNvPr id="876" name="pl876"/>
            <p:cNvSpPr/>
            <p:nvPr/>
          </p:nvSpPr>
          <p:spPr>
            <a:xfrm>
              <a:off x="5523073" y="2713292"/>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877" name="pl877"/>
            <p:cNvSpPr/>
            <p:nvPr/>
          </p:nvSpPr>
          <p:spPr>
            <a:xfrm>
              <a:off x="5523073" y="252958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878" name="pl878"/>
            <p:cNvSpPr/>
            <p:nvPr/>
          </p:nvSpPr>
          <p:spPr>
            <a:xfrm>
              <a:off x="5523073" y="2805148"/>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879" name="pl879"/>
            <p:cNvSpPr/>
            <p:nvPr/>
          </p:nvSpPr>
          <p:spPr>
            <a:xfrm>
              <a:off x="5523073" y="262143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880" name="pl880"/>
            <p:cNvSpPr/>
            <p:nvPr/>
          </p:nvSpPr>
          <p:spPr>
            <a:xfrm>
              <a:off x="5523073" y="243772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881" name="pl881"/>
            <p:cNvSpPr/>
            <p:nvPr/>
          </p:nvSpPr>
          <p:spPr>
            <a:xfrm>
              <a:off x="5574772"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82" name="pl882"/>
            <p:cNvSpPr/>
            <p:nvPr/>
          </p:nvSpPr>
          <p:spPr>
            <a:xfrm>
              <a:off x="5722485"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83" name="pl883"/>
            <p:cNvSpPr/>
            <p:nvPr/>
          </p:nvSpPr>
          <p:spPr>
            <a:xfrm>
              <a:off x="5870197"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84" name="pl884"/>
            <p:cNvSpPr/>
            <p:nvPr/>
          </p:nvSpPr>
          <p:spPr>
            <a:xfrm>
              <a:off x="6017910"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85" name="pl885"/>
            <p:cNvSpPr/>
            <p:nvPr/>
          </p:nvSpPr>
          <p:spPr>
            <a:xfrm>
              <a:off x="6165622"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86" name="pl886"/>
            <p:cNvSpPr/>
            <p:nvPr/>
          </p:nvSpPr>
          <p:spPr>
            <a:xfrm>
              <a:off x="6313335"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87" name="pl887"/>
            <p:cNvSpPr/>
            <p:nvPr/>
          </p:nvSpPr>
          <p:spPr>
            <a:xfrm>
              <a:off x="6461047"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88" name="pl888"/>
            <p:cNvSpPr/>
            <p:nvPr/>
          </p:nvSpPr>
          <p:spPr>
            <a:xfrm>
              <a:off x="6608760"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89" name="pl889"/>
            <p:cNvSpPr/>
            <p:nvPr/>
          </p:nvSpPr>
          <p:spPr>
            <a:xfrm>
              <a:off x="5574772" y="2724315"/>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BEBEBE">
                  <a:alpha val="69803"/>
                </a:srgbClr>
              </a:solidFill>
              <a:prstDash val="solid"/>
              <a:round/>
            </a:ln>
          </p:spPr>
          <p:txBody>
            <a:bodyPr/>
            <a:lstStyle/>
            <a:p/>
          </p:txBody>
        </p:sp>
        <p:sp>
          <p:nvSpPr>
            <p:cNvPr id="890" name="pl890"/>
            <p:cNvSpPr/>
            <p:nvPr/>
          </p:nvSpPr>
          <p:spPr>
            <a:xfrm>
              <a:off x="5574772" y="2731663"/>
              <a:ext cx="1033987" cy="66136"/>
            </a:xfrm>
            <a:custGeom>
              <a:avLst/>
              <a:pathLst>
                <a:path w="1033987" h="66136">
                  <a:moveTo>
                    <a:pt x="0" y="0"/>
                  </a:moveTo>
                  <a:lnTo>
                    <a:pt x="147712" y="7348"/>
                  </a:lnTo>
                  <a:lnTo>
                    <a:pt x="295425" y="7348"/>
                  </a:lnTo>
                  <a:lnTo>
                    <a:pt x="443137" y="66136"/>
                  </a:lnTo>
                  <a:lnTo>
                    <a:pt x="590850" y="14696"/>
                  </a:lnTo>
                  <a:lnTo>
                    <a:pt x="738562" y="44090"/>
                  </a:lnTo>
                  <a:lnTo>
                    <a:pt x="886275" y="58787"/>
                  </a:lnTo>
                  <a:lnTo>
                    <a:pt x="1033987" y="36742"/>
                  </a:lnTo>
                </a:path>
              </a:pathLst>
            </a:custGeom>
            <a:ln w="40651" cap="flat">
              <a:solidFill>
                <a:srgbClr val="BEBEBE">
                  <a:alpha val="69803"/>
                </a:srgbClr>
              </a:solidFill>
              <a:prstDash val="solid"/>
              <a:round/>
            </a:ln>
          </p:spPr>
          <p:txBody>
            <a:bodyPr/>
            <a:lstStyle/>
            <a:p/>
          </p:txBody>
        </p:sp>
        <p:sp>
          <p:nvSpPr>
            <p:cNvPr id="891" name="pl891"/>
            <p:cNvSpPr/>
            <p:nvPr/>
          </p:nvSpPr>
          <p:spPr>
            <a:xfrm>
              <a:off x="5574772" y="2731663"/>
              <a:ext cx="1033987" cy="66136"/>
            </a:xfrm>
            <a:custGeom>
              <a:avLst/>
              <a:pathLst>
                <a:path w="1033987" h="66136">
                  <a:moveTo>
                    <a:pt x="0" y="0"/>
                  </a:moveTo>
                  <a:lnTo>
                    <a:pt x="147712" y="7348"/>
                  </a:lnTo>
                  <a:lnTo>
                    <a:pt x="295425" y="7348"/>
                  </a:lnTo>
                  <a:lnTo>
                    <a:pt x="443137" y="66136"/>
                  </a:lnTo>
                  <a:lnTo>
                    <a:pt x="590850" y="14696"/>
                  </a:lnTo>
                  <a:lnTo>
                    <a:pt x="738562" y="44090"/>
                  </a:lnTo>
                  <a:lnTo>
                    <a:pt x="886275" y="58787"/>
                  </a:lnTo>
                  <a:lnTo>
                    <a:pt x="1033987" y="36742"/>
                  </a:lnTo>
                </a:path>
              </a:pathLst>
            </a:custGeom>
            <a:ln w="35231" cap="flat">
              <a:solidFill>
                <a:srgbClr val="BEBEBE">
                  <a:alpha val="69803"/>
                </a:srgbClr>
              </a:solidFill>
              <a:prstDash val="solid"/>
              <a:round/>
            </a:ln>
          </p:spPr>
          <p:txBody>
            <a:bodyPr/>
            <a:lstStyle/>
            <a:p/>
          </p:txBody>
        </p:sp>
        <p:sp>
          <p:nvSpPr>
            <p:cNvPr id="892" name="pl892"/>
            <p:cNvSpPr/>
            <p:nvPr/>
          </p:nvSpPr>
          <p:spPr>
            <a:xfrm>
              <a:off x="5574772" y="2724315"/>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6B6B6B">
                  <a:alpha val="100000"/>
                </a:srgbClr>
              </a:solidFill>
              <a:prstDash val="solid"/>
              <a:round/>
            </a:ln>
          </p:spPr>
          <p:txBody>
            <a:bodyPr/>
            <a:lstStyle/>
            <a:p/>
          </p:txBody>
        </p:sp>
        <p:sp>
          <p:nvSpPr>
            <p:cNvPr id="893" name="pl893"/>
            <p:cNvSpPr/>
            <p:nvPr/>
          </p:nvSpPr>
          <p:spPr>
            <a:xfrm>
              <a:off x="5574772" y="2731663"/>
              <a:ext cx="1033987" cy="66136"/>
            </a:xfrm>
            <a:custGeom>
              <a:avLst/>
              <a:pathLst>
                <a:path w="1033987" h="66136">
                  <a:moveTo>
                    <a:pt x="0" y="0"/>
                  </a:moveTo>
                  <a:lnTo>
                    <a:pt x="147712" y="7348"/>
                  </a:lnTo>
                  <a:lnTo>
                    <a:pt x="295425" y="7348"/>
                  </a:lnTo>
                  <a:lnTo>
                    <a:pt x="443137" y="66136"/>
                  </a:lnTo>
                  <a:lnTo>
                    <a:pt x="590850" y="14696"/>
                  </a:lnTo>
                  <a:lnTo>
                    <a:pt x="738562" y="44090"/>
                  </a:lnTo>
                  <a:lnTo>
                    <a:pt x="886275" y="58787"/>
                  </a:lnTo>
                  <a:lnTo>
                    <a:pt x="1033987" y="36742"/>
                  </a:lnTo>
                </a:path>
              </a:pathLst>
            </a:custGeom>
            <a:ln w="40651" cap="flat">
              <a:solidFill>
                <a:srgbClr val="000000">
                  <a:alpha val="100000"/>
                </a:srgbClr>
              </a:solidFill>
              <a:prstDash val="solid"/>
              <a:round/>
            </a:ln>
          </p:spPr>
          <p:txBody>
            <a:bodyPr/>
            <a:lstStyle/>
            <a:p/>
          </p:txBody>
        </p:sp>
        <p:sp>
          <p:nvSpPr>
            <p:cNvPr id="894" name="pl894"/>
            <p:cNvSpPr/>
            <p:nvPr/>
          </p:nvSpPr>
          <p:spPr>
            <a:xfrm>
              <a:off x="5574772" y="2731663"/>
              <a:ext cx="1033987" cy="66136"/>
            </a:xfrm>
            <a:custGeom>
              <a:avLst/>
              <a:pathLst>
                <a:path w="1033987" h="66136">
                  <a:moveTo>
                    <a:pt x="0" y="0"/>
                  </a:moveTo>
                  <a:lnTo>
                    <a:pt x="147712" y="7348"/>
                  </a:lnTo>
                  <a:lnTo>
                    <a:pt x="295425" y="7348"/>
                  </a:lnTo>
                  <a:lnTo>
                    <a:pt x="443137" y="66136"/>
                  </a:lnTo>
                  <a:lnTo>
                    <a:pt x="590850" y="14696"/>
                  </a:lnTo>
                  <a:lnTo>
                    <a:pt x="738562" y="44090"/>
                  </a:lnTo>
                  <a:lnTo>
                    <a:pt x="886275" y="58787"/>
                  </a:lnTo>
                  <a:lnTo>
                    <a:pt x="1033987" y="36742"/>
                  </a:lnTo>
                </a:path>
              </a:pathLst>
            </a:custGeom>
            <a:ln w="35231" cap="flat">
              <a:solidFill>
                <a:srgbClr val="F26A21">
                  <a:alpha val="100000"/>
                </a:srgbClr>
              </a:solidFill>
              <a:prstDash val="solid"/>
              <a:round/>
            </a:ln>
          </p:spPr>
          <p:txBody>
            <a:bodyPr/>
            <a:lstStyle/>
            <a:p/>
          </p:txBody>
        </p:sp>
        <p:sp>
          <p:nvSpPr>
            <p:cNvPr id="895" name="pl895"/>
            <p:cNvSpPr/>
            <p:nvPr/>
          </p:nvSpPr>
          <p:spPr>
            <a:xfrm>
              <a:off x="5523073" y="2805148"/>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896" name="tx896"/>
            <p:cNvSpPr/>
            <p:nvPr/>
          </p:nvSpPr>
          <p:spPr>
            <a:xfrm>
              <a:off x="5514513" y="256863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897" name="tx897"/>
            <p:cNvSpPr/>
            <p:nvPr/>
          </p:nvSpPr>
          <p:spPr>
            <a:xfrm>
              <a:off x="5692355" y="25759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898" name="tx898"/>
            <p:cNvSpPr/>
            <p:nvPr/>
          </p:nvSpPr>
          <p:spPr>
            <a:xfrm>
              <a:off x="5840068" y="25759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899" name="tx899"/>
            <p:cNvSpPr/>
            <p:nvPr/>
          </p:nvSpPr>
          <p:spPr>
            <a:xfrm>
              <a:off x="5987780" y="26347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00" name="tx900"/>
            <p:cNvSpPr/>
            <p:nvPr/>
          </p:nvSpPr>
          <p:spPr>
            <a:xfrm>
              <a:off x="6135493" y="258333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901" name="tx901"/>
            <p:cNvSpPr/>
            <p:nvPr/>
          </p:nvSpPr>
          <p:spPr>
            <a:xfrm>
              <a:off x="6283205" y="26127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902" name="tx902"/>
            <p:cNvSpPr/>
            <p:nvPr/>
          </p:nvSpPr>
          <p:spPr>
            <a:xfrm>
              <a:off x="6430918" y="26274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03" name="tx903"/>
            <p:cNvSpPr/>
            <p:nvPr/>
          </p:nvSpPr>
          <p:spPr>
            <a:xfrm>
              <a:off x="6578630" y="260537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904" name="rc904"/>
            <p:cNvSpPr/>
            <p:nvPr/>
          </p:nvSpPr>
          <p:spPr>
            <a:xfrm>
              <a:off x="5523073" y="3110533"/>
              <a:ext cx="1137386" cy="460747"/>
            </a:xfrm>
            <a:prstGeom prst="rect">
              <a:avLst/>
            </a:prstGeom>
            <a:solidFill>
              <a:srgbClr val="EBEBEB">
                <a:alpha val="100000"/>
              </a:srgbClr>
            </a:solidFill>
          </p:spPr>
          <p:txBody>
            <a:bodyPr/>
            <a:lstStyle/>
            <a:p/>
          </p:txBody>
        </p:sp>
        <p:sp>
          <p:nvSpPr>
            <p:cNvPr id="905" name="pl905"/>
            <p:cNvSpPr/>
            <p:nvPr/>
          </p:nvSpPr>
          <p:spPr>
            <a:xfrm>
              <a:off x="5523073" y="3458482"/>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906" name="pl906"/>
            <p:cNvSpPr/>
            <p:nvPr/>
          </p:nvSpPr>
          <p:spPr>
            <a:xfrm>
              <a:off x="5523073" y="327477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907" name="pl907"/>
            <p:cNvSpPr/>
            <p:nvPr/>
          </p:nvSpPr>
          <p:spPr>
            <a:xfrm>
              <a:off x="5523073" y="355033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908" name="pl908"/>
            <p:cNvSpPr/>
            <p:nvPr/>
          </p:nvSpPr>
          <p:spPr>
            <a:xfrm>
              <a:off x="5523073" y="3366626"/>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909" name="pl909"/>
            <p:cNvSpPr/>
            <p:nvPr/>
          </p:nvSpPr>
          <p:spPr>
            <a:xfrm>
              <a:off x="5523073" y="318291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910" name="pl910"/>
            <p:cNvSpPr/>
            <p:nvPr/>
          </p:nvSpPr>
          <p:spPr>
            <a:xfrm>
              <a:off x="5574772"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11" name="pl911"/>
            <p:cNvSpPr/>
            <p:nvPr/>
          </p:nvSpPr>
          <p:spPr>
            <a:xfrm>
              <a:off x="5722485"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12" name="pl912"/>
            <p:cNvSpPr/>
            <p:nvPr/>
          </p:nvSpPr>
          <p:spPr>
            <a:xfrm>
              <a:off x="5870197"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13" name="pl913"/>
            <p:cNvSpPr/>
            <p:nvPr/>
          </p:nvSpPr>
          <p:spPr>
            <a:xfrm>
              <a:off x="6017910"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14" name="pl914"/>
            <p:cNvSpPr/>
            <p:nvPr/>
          </p:nvSpPr>
          <p:spPr>
            <a:xfrm>
              <a:off x="6165622"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15" name="pl915"/>
            <p:cNvSpPr/>
            <p:nvPr/>
          </p:nvSpPr>
          <p:spPr>
            <a:xfrm>
              <a:off x="6313335"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16" name="pl916"/>
            <p:cNvSpPr/>
            <p:nvPr/>
          </p:nvSpPr>
          <p:spPr>
            <a:xfrm>
              <a:off x="6461047"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17" name="pl917"/>
            <p:cNvSpPr/>
            <p:nvPr/>
          </p:nvSpPr>
          <p:spPr>
            <a:xfrm>
              <a:off x="6608760"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18" name="pl918"/>
            <p:cNvSpPr/>
            <p:nvPr/>
          </p:nvSpPr>
          <p:spPr>
            <a:xfrm>
              <a:off x="5574772" y="3469504"/>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BEBEBE">
                  <a:alpha val="69803"/>
                </a:srgbClr>
              </a:solidFill>
              <a:prstDash val="solid"/>
              <a:round/>
            </a:ln>
          </p:spPr>
          <p:txBody>
            <a:bodyPr/>
            <a:lstStyle/>
            <a:p/>
          </p:txBody>
        </p:sp>
        <p:sp>
          <p:nvSpPr>
            <p:cNvPr id="919" name="pl919"/>
            <p:cNvSpPr/>
            <p:nvPr/>
          </p:nvSpPr>
          <p:spPr>
            <a:xfrm>
              <a:off x="5574772" y="3403368"/>
              <a:ext cx="1033987" cy="80832"/>
            </a:xfrm>
            <a:custGeom>
              <a:avLst/>
              <a:pathLst>
                <a:path w="1033987" h="80832">
                  <a:moveTo>
                    <a:pt x="0" y="66136"/>
                  </a:moveTo>
                  <a:lnTo>
                    <a:pt x="147712" y="22045"/>
                  </a:lnTo>
                  <a:lnTo>
                    <a:pt x="295425" y="0"/>
                  </a:lnTo>
                  <a:lnTo>
                    <a:pt x="443137" y="22045"/>
                  </a:lnTo>
                  <a:lnTo>
                    <a:pt x="590850" y="36742"/>
                  </a:lnTo>
                  <a:lnTo>
                    <a:pt x="738562" y="80832"/>
                  </a:lnTo>
                  <a:lnTo>
                    <a:pt x="886275" y="80832"/>
                  </a:lnTo>
                  <a:lnTo>
                    <a:pt x="1033987" y="80832"/>
                  </a:lnTo>
                </a:path>
              </a:pathLst>
            </a:custGeom>
            <a:ln w="40651" cap="flat">
              <a:solidFill>
                <a:srgbClr val="BEBEBE">
                  <a:alpha val="69803"/>
                </a:srgbClr>
              </a:solidFill>
              <a:prstDash val="solid"/>
              <a:round/>
            </a:ln>
          </p:spPr>
          <p:txBody>
            <a:bodyPr/>
            <a:lstStyle/>
            <a:p/>
          </p:txBody>
        </p:sp>
        <p:sp>
          <p:nvSpPr>
            <p:cNvPr id="920" name="pl920"/>
            <p:cNvSpPr/>
            <p:nvPr/>
          </p:nvSpPr>
          <p:spPr>
            <a:xfrm>
              <a:off x="5574772" y="3403368"/>
              <a:ext cx="1033987" cy="80832"/>
            </a:xfrm>
            <a:custGeom>
              <a:avLst/>
              <a:pathLst>
                <a:path w="1033987" h="80832">
                  <a:moveTo>
                    <a:pt x="0" y="66136"/>
                  </a:moveTo>
                  <a:lnTo>
                    <a:pt x="147712" y="22045"/>
                  </a:lnTo>
                  <a:lnTo>
                    <a:pt x="295425" y="0"/>
                  </a:lnTo>
                  <a:lnTo>
                    <a:pt x="443137" y="22045"/>
                  </a:lnTo>
                  <a:lnTo>
                    <a:pt x="590850" y="36742"/>
                  </a:lnTo>
                  <a:lnTo>
                    <a:pt x="738562" y="80832"/>
                  </a:lnTo>
                  <a:lnTo>
                    <a:pt x="886275" y="80832"/>
                  </a:lnTo>
                  <a:lnTo>
                    <a:pt x="1033987" y="80832"/>
                  </a:lnTo>
                </a:path>
              </a:pathLst>
            </a:custGeom>
            <a:ln w="35231" cap="flat">
              <a:solidFill>
                <a:srgbClr val="BEBEBE">
                  <a:alpha val="69803"/>
                </a:srgbClr>
              </a:solidFill>
              <a:prstDash val="solid"/>
              <a:round/>
            </a:ln>
          </p:spPr>
          <p:txBody>
            <a:bodyPr/>
            <a:lstStyle/>
            <a:p/>
          </p:txBody>
        </p:sp>
        <p:sp>
          <p:nvSpPr>
            <p:cNvPr id="921" name="pl921"/>
            <p:cNvSpPr/>
            <p:nvPr/>
          </p:nvSpPr>
          <p:spPr>
            <a:xfrm>
              <a:off x="5574772" y="3469504"/>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6B6B6B">
                  <a:alpha val="100000"/>
                </a:srgbClr>
              </a:solidFill>
              <a:prstDash val="solid"/>
              <a:round/>
            </a:ln>
          </p:spPr>
          <p:txBody>
            <a:bodyPr/>
            <a:lstStyle/>
            <a:p/>
          </p:txBody>
        </p:sp>
        <p:sp>
          <p:nvSpPr>
            <p:cNvPr id="922" name="pl922"/>
            <p:cNvSpPr/>
            <p:nvPr/>
          </p:nvSpPr>
          <p:spPr>
            <a:xfrm>
              <a:off x="5574772" y="3403368"/>
              <a:ext cx="1033987" cy="80832"/>
            </a:xfrm>
            <a:custGeom>
              <a:avLst/>
              <a:pathLst>
                <a:path w="1033987" h="80832">
                  <a:moveTo>
                    <a:pt x="0" y="66136"/>
                  </a:moveTo>
                  <a:lnTo>
                    <a:pt x="147712" y="22045"/>
                  </a:lnTo>
                  <a:lnTo>
                    <a:pt x="295425" y="0"/>
                  </a:lnTo>
                  <a:lnTo>
                    <a:pt x="443137" y="22045"/>
                  </a:lnTo>
                  <a:lnTo>
                    <a:pt x="590850" y="36742"/>
                  </a:lnTo>
                  <a:lnTo>
                    <a:pt x="738562" y="80832"/>
                  </a:lnTo>
                  <a:lnTo>
                    <a:pt x="886275" y="80832"/>
                  </a:lnTo>
                  <a:lnTo>
                    <a:pt x="1033987" y="80832"/>
                  </a:lnTo>
                </a:path>
              </a:pathLst>
            </a:custGeom>
            <a:ln w="40651" cap="flat">
              <a:solidFill>
                <a:srgbClr val="000000">
                  <a:alpha val="100000"/>
                </a:srgbClr>
              </a:solidFill>
              <a:prstDash val="solid"/>
              <a:round/>
            </a:ln>
          </p:spPr>
          <p:txBody>
            <a:bodyPr/>
            <a:lstStyle/>
            <a:p/>
          </p:txBody>
        </p:sp>
        <p:sp>
          <p:nvSpPr>
            <p:cNvPr id="923" name="pl923"/>
            <p:cNvSpPr/>
            <p:nvPr/>
          </p:nvSpPr>
          <p:spPr>
            <a:xfrm>
              <a:off x="5574772" y="3403368"/>
              <a:ext cx="1033987" cy="80832"/>
            </a:xfrm>
            <a:custGeom>
              <a:avLst/>
              <a:pathLst>
                <a:path w="1033987" h="80832">
                  <a:moveTo>
                    <a:pt x="0" y="66136"/>
                  </a:moveTo>
                  <a:lnTo>
                    <a:pt x="147712" y="22045"/>
                  </a:lnTo>
                  <a:lnTo>
                    <a:pt x="295425" y="0"/>
                  </a:lnTo>
                  <a:lnTo>
                    <a:pt x="443137" y="22045"/>
                  </a:lnTo>
                  <a:lnTo>
                    <a:pt x="590850" y="36742"/>
                  </a:lnTo>
                  <a:lnTo>
                    <a:pt x="738562" y="80832"/>
                  </a:lnTo>
                  <a:lnTo>
                    <a:pt x="886275" y="80832"/>
                  </a:lnTo>
                  <a:lnTo>
                    <a:pt x="1033987" y="80832"/>
                  </a:lnTo>
                </a:path>
              </a:pathLst>
            </a:custGeom>
            <a:ln w="35231" cap="flat">
              <a:solidFill>
                <a:srgbClr val="F26A21">
                  <a:alpha val="100000"/>
                </a:srgbClr>
              </a:solidFill>
              <a:prstDash val="solid"/>
              <a:round/>
            </a:ln>
          </p:spPr>
          <p:txBody>
            <a:bodyPr/>
            <a:lstStyle/>
            <a:p/>
          </p:txBody>
        </p:sp>
        <p:sp>
          <p:nvSpPr>
            <p:cNvPr id="924" name="pl924"/>
            <p:cNvSpPr/>
            <p:nvPr/>
          </p:nvSpPr>
          <p:spPr>
            <a:xfrm>
              <a:off x="5523073" y="3550337"/>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925" name="tx925"/>
            <p:cNvSpPr/>
            <p:nvPr/>
          </p:nvSpPr>
          <p:spPr>
            <a:xfrm>
              <a:off x="5518537" y="3306476"/>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926" name="tx926"/>
            <p:cNvSpPr/>
            <p:nvPr/>
          </p:nvSpPr>
          <p:spPr>
            <a:xfrm>
              <a:off x="5662226" y="326238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927" name="tx927"/>
            <p:cNvSpPr/>
            <p:nvPr/>
          </p:nvSpPr>
          <p:spPr>
            <a:xfrm>
              <a:off x="5809938" y="324034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928" name="tx928"/>
            <p:cNvSpPr/>
            <p:nvPr/>
          </p:nvSpPr>
          <p:spPr>
            <a:xfrm>
              <a:off x="5957651" y="326238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929" name="tx929"/>
            <p:cNvSpPr/>
            <p:nvPr/>
          </p:nvSpPr>
          <p:spPr>
            <a:xfrm>
              <a:off x="6105363" y="327708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930" name="tx930"/>
            <p:cNvSpPr/>
            <p:nvPr/>
          </p:nvSpPr>
          <p:spPr>
            <a:xfrm>
              <a:off x="6283205" y="33211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931" name="tx931"/>
            <p:cNvSpPr/>
            <p:nvPr/>
          </p:nvSpPr>
          <p:spPr>
            <a:xfrm>
              <a:off x="6430918" y="33211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932" name="tx932"/>
            <p:cNvSpPr/>
            <p:nvPr/>
          </p:nvSpPr>
          <p:spPr>
            <a:xfrm>
              <a:off x="6578630" y="33211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933" name="rc933"/>
            <p:cNvSpPr/>
            <p:nvPr/>
          </p:nvSpPr>
          <p:spPr>
            <a:xfrm>
              <a:off x="5523073" y="3855722"/>
              <a:ext cx="1137386" cy="460747"/>
            </a:xfrm>
            <a:prstGeom prst="rect">
              <a:avLst/>
            </a:prstGeom>
            <a:solidFill>
              <a:srgbClr val="EBEBEB">
                <a:alpha val="100000"/>
              </a:srgbClr>
            </a:solidFill>
          </p:spPr>
          <p:txBody>
            <a:bodyPr/>
            <a:lstStyle/>
            <a:p/>
          </p:txBody>
        </p:sp>
        <p:sp>
          <p:nvSpPr>
            <p:cNvPr id="934" name="pl934"/>
            <p:cNvSpPr/>
            <p:nvPr/>
          </p:nvSpPr>
          <p:spPr>
            <a:xfrm>
              <a:off x="5523073" y="420367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935" name="pl935"/>
            <p:cNvSpPr/>
            <p:nvPr/>
          </p:nvSpPr>
          <p:spPr>
            <a:xfrm>
              <a:off x="5523073" y="401996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936" name="pl936"/>
            <p:cNvSpPr/>
            <p:nvPr/>
          </p:nvSpPr>
          <p:spPr>
            <a:xfrm>
              <a:off x="5523073" y="429552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937" name="pl937"/>
            <p:cNvSpPr/>
            <p:nvPr/>
          </p:nvSpPr>
          <p:spPr>
            <a:xfrm>
              <a:off x="5523073" y="4111816"/>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938" name="pl938"/>
            <p:cNvSpPr/>
            <p:nvPr/>
          </p:nvSpPr>
          <p:spPr>
            <a:xfrm>
              <a:off x="5523073" y="3928104"/>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939" name="pl939"/>
            <p:cNvSpPr/>
            <p:nvPr/>
          </p:nvSpPr>
          <p:spPr>
            <a:xfrm>
              <a:off x="5574772"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40" name="pl940"/>
            <p:cNvSpPr/>
            <p:nvPr/>
          </p:nvSpPr>
          <p:spPr>
            <a:xfrm>
              <a:off x="5722485"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41" name="pl941"/>
            <p:cNvSpPr/>
            <p:nvPr/>
          </p:nvSpPr>
          <p:spPr>
            <a:xfrm>
              <a:off x="5870197"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42" name="pl942"/>
            <p:cNvSpPr/>
            <p:nvPr/>
          </p:nvSpPr>
          <p:spPr>
            <a:xfrm>
              <a:off x="6017910"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43" name="pl943"/>
            <p:cNvSpPr/>
            <p:nvPr/>
          </p:nvSpPr>
          <p:spPr>
            <a:xfrm>
              <a:off x="6165622"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44" name="pl944"/>
            <p:cNvSpPr/>
            <p:nvPr/>
          </p:nvSpPr>
          <p:spPr>
            <a:xfrm>
              <a:off x="6313335"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45" name="pl945"/>
            <p:cNvSpPr/>
            <p:nvPr/>
          </p:nvSpPr>
          <p:spPr>
            <a:xfrm>
              <a:off x="6461047"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46" name="pl946"/>
            <p:cNvSpPr/>
            <p:nvPr/>
          </p:nvSpPr>
          <p:spPr>
            <a:xfrm>
              <a:off x="6608760"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47" name="pl947"/>
            <p:cNvSpPr/>
            <p:nvPr/>
          </p:nvSpPr>
          <p:spPr>
            <a:xfrm>
              <a:off x="5574772" y="4214694"/>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BEBEBE">
                  <a:alpha val="69803"/>
                </a:srgbClr>
              </a:solidFill>
              <a:prstDash val="solid"/>
              <a:round/>
            </a:ln>
          </p:spPr>
          <p:txBody>
            <a:bodyPr/>
            <a:lstStyle/>
            <a:p/>
          </p:txBody>
        </p:sp>
        <p:sp>
          <p:nvSpPr>
            <p:cNvPr id="948" name="pl948"/>
            <p:cNvSpPr/>
            <p:nvPr/>
          </p:nvSpPr>
          <p:spPr>
            <a:xfrm>
              <a:off x="5574772" y="4244088"/>
              <a:ext cx="1033987" cy="51439"/>
            </a:xfrm>
            <a:custGeom>
              <a:avLst/>
              <a:pathLst>
                <a:path w="1033987" h="51439">
                  <a:moveTo>
                    <a:pt x="0" y="14696"/>
                  </a:moveTo>
                  <a:lnTo>
                    <a:pt x="147712" y="14696"/>
                  </a:lnTo>
                  <a:lnTo>
                    <a:pt x="295425" y="51439"/>
                  </a:lnTo>
                  <a:lnTo>
                    <a:pt x="443137" y="51439"/>
                  </a:lnTo>
                  <a:lnTo>
                    <a:pt x="590850" y="0"/>
                  </a:lnTo>
                  <a:lnTo>
                    <a:pt x="738562" y="7348"/>
                  </a:lnTo>
                  <a:lnTo>
                    <a:pt x="886275" y="7348"/>
                  </a:lnTo>
                  <a:lnTo>
                    <a:pt x="1033987" y="14696"/>
                  </a:lnTo>
                </a:path>
              </a:pathLst>
            </a:custGeom>
            <a:ln w="40651" cap="flat">
              <a:solidFill>
                <a:srgbClr val="BEBEBE">
                  <a:alpha val="69803"/>
                </a:srgbClr>
              </a:solidFill>
              <a:prstDash val="solid"/>
              <a:round/>
            </a:ln>
          </p:spPr>
          <p:txBody>
            <a:bodyPr/>
            <a:lstStyle/>
            <a:p/>
          </p:txBody>
        </p:sp>
        <p:sp>
          <p:nvSpPr>
            <p:cNvPr id="949" name="pl949"/>
            <p:cNvSpPr/>
            <p:nvPr/>
          </p:nvSpPr>
          <p:spPr>
            <a:xfrm>
              <a:off x="5574772" y="4244088"/>
              <a:ext cx="1033987" cy="51439"/>
            </a:xfrm>
            <a:custGeom>
              <a:avLst/>
              <a:pathLst>
                <a:path w="1033987" h="51439">
                  <a:moveTo>
                    <a:pt x="0" y="14696"/>
                  </a:moveTo>
                  <a:lnTo>
                    <a:pt x="147712" y="14696"/>
                  </a:lnTo>
                  <a:lnTo>
                    <a:pt x="295425" y="51439"/>
                  </a:lnTo>
                  <a:lnTo>
                    <a:pt x="443137" y="51439"/>
                  </a:lnTo>
                  <a:lnTo>
                    <a:pt x="590850" y="0"/>
                  </a:lnTo>
                  <a:lnTo>
                    <a:pt x="738562" y="7348"/>
                  </a:lnTo>
                  <a:lnTo>
                    <a:pt x="886275" y="7348"/>
                  </a:lnTo>
                  <a:lnTo>
                    <a:pt x="1033987" y="14696"/>
                  </a:lnTo>
                </a:path>
              </a:pathLst>
            </a:custGeom>
            <a:ln w="35231" cap="flat">
              <a:solidFill>
                <a:srgbClr val="BEBEBE">
                  <a:alpha val="69803"/>
                </a:srgbClr>
              </a:solidFill>
              <a:prstDash val="solid"/>
              <a:round/>
            </a:ln>
          </p:spPr>
          <p:txBody>
            <a:bodyPr/>
            <a:lstStyle/>
            <a:p/>
          </p:txBody>
        </p:sp>
        <p:sp>
          <p:nvSpPr>
            <p:cNvPr id="950" name="pl950"/>
            <p:cNvSpPr/>
            <p:nvPr/>
          </p:nvSpPr>
          <p:spPr>
            <a:xfrm>
              <a:off x="5574772" y="4214694"/>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6B6B6B">
                  <a:alpha val="100000"/>
                </a:srgbClr>
              </a:solidFill>
              <a:prstDash val="solid"/>
              <a:round/>
            </a:ln>
          </p:spPr>
          <p:txBody>
            <a:bodyPr/>
            <a:lstStyle/>
            <a:p/>
          </p:txBody>
        </p:sp>
        <p:sp>
          <p:nvSpPr>
            <p:cNvPr id="951" name="pl951"/>
            <p:cNvSpPr/>
            <p:nvPr/>
          </p:nvSpPr>
          <p:spPr>
            <a:xfrm>
              <a:off x="5574772" y="4244088"/>
              <a:ext cx="1033987" cy="51439"/>
            </a:xfrm>
            <a:custGeom>
              <a:avLst/>
              <a:pathLst>
                <a:path w="1033987" h="51439">
                  <a:moveTo>
                    <a:pt x="0" y="14696"/>
                  </a:moveTo>
                  <a:lnTo>
                    <a:pt x="147712" y="14696"/>
                  </a:lnTo>
                  <a:lnTo>
                    <a:pt x="295425" y="51439"/>
                  </a:lnTo>
                  <a:lnTo>
                    <a:pt x="443137" y="51439"/>
                  </a:lnTo>
                  <a:lnTo>
                    <a:pt x="590850" y="0"/>
                  </a:lnTo>
                  <a:lnTo>
                    <a:pt x="738562" y="7348"/>
                  </a:lnTo>
                  <a:lnTo>
                    <a:pt x="886275" y="7348"/>
                  </a:lnTo>
                  <a:lnTo>
                    <a:pt x="1033987" y="14696"/>
                  </a:lnTo>
                </a:path>
              </a:pathLst>
            </a:custGeom>
            <a:ln w="40651" cap="flat">
              <a:solidFill>
                <a:srgbClr val="000000">
                  <a:alpha val="100000"/>
                </a:srgbClr>
              </a:solidFill>
              <a:prstDash val="solid"/>
              <a:round/>
            </a:ln>
          </p:spPr>
          <p:txBody>
            <a:bodyPr/>
            <a:lstStyle/>
            <a:p/>
          </p:txBody>
        </p:sp>
        <p:sp>
          <p:nvSpPr>
            <p:cNvPr id="952" name="pl952"/>
            <p:cNvSpPr/>
            <p:nvPr/>
          </p:nvSpPr>
          <p:spPr>
            <a:xfrm>
              <a:off x="5574772" y="4244088"/>
              <a:ext cx="1033987" cy="51439"/>
            </a:xfrm>
            <a:custGeom>
              <a:avLst/>
              <a:pathLst>
                <a:path w="1033987" h="51439">
                  <a:moveTo>
                    <a:pt x="0" y="14696"/>
                  </a:moveTo>
                  <a:lnTo>
                    <a:pt x="147712" y="14696"/>
                  </a:lnTo>
                  <a:lnTo>
                    <a:pt x="295425" y="51439"/>
                  </a:lnTo>
                  <a:lnTo>
                    <a:pt x="443137" y="51439"/>
                  </a:lnTo>
                  <a:lnTo>
                    <a:pt x="590850" y="0"/>
                  </a:lnTo>
                  <a:lnTo>
                    <a:pt x="738562" y="7348"/>
                  </a:lnTo>
                  <a:lnTo>
                    <a:pt x="886275" y="7348"/>
                  </a:lnTo>
                  <a:lnTo>
                    <a:pt x="1033987" y="14696"/>
                  </a:lnTo>
                </a:path>
              </a:pathLst>
            </a:custGeom>
            <a:ln w="35231" cap="flat">
              <a:solidFill>
                <a:srgbClr val="F26A21">
                  <a:alpha val="100000"/>
                </a:srgbClr>
              </a:solidFill>
              <a:prstDash val="solid"/>
              <a:round/>
            </a:ln>
          </p:spPr>
          <p:txBody>
            <a:bodyPr/>
            <a:lstStyle/>
            <a:p/>
          </p:txBody>
        </p:sp>
        <p:sp>
          <p:nvSpPr>
            <p:cNvPr id="953" name="pl953"/>
            <p:cNvSpPr/>
            <p:nvPr/>
          </p:nvSpPr>
          <p:spPr>
            <a:xfrm>
              <a:off x="5523073" y="4295527"/>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954" name="tx954"/>
            <p:cNvSpPr/>
            <p:nvPr/>
          </p:nvSpPr>
          <p:spPr>
            <a:xfrm>
              <a:off x="5544643" y="409575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955" name="tx955"/>
            <p:cNvSpPr/>
            <p:nvPr/>
          </p:nvSpPr>
          <p:spPr>
            <a:xfrm>
              <a:off x="5692355" y="409575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956" name="tx956"/>
            <p:cNvSpPr/>
            <p:nvPr/>
          </p:nvSpPr>
          <p:spPr>
            <a:xfrm>
              <a:off x="5840068" y="41324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57" name="tx957"/>
            <p:cNvSpPr/>
            <p:nvPr/>
          </p:nvSpPr>
          <p:spPr>
            <a:xfrm>
              <a:off x="5987780" y="41324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58" name="tx958"/>
            <p:cNvSpPr/>
            <p:nvPr/>
          </p:nvSpPr>
          <p:spPr>
            <a:xfrm>
              <a:off x="6135493" y="40810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959" name="tx959"/>
            <p:cNvSpPr/>
            <p:nvPr/>
          </p:nvSpPr>
          <p:spPr>
            <a:xfrm>
              <a:off x="6283205" y="40884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960" name="tx960"/>
            <p:cNvSpPr/>
            <p:nvPr/>
          </p:nvSpPr>
          <p:spPr>
            <a:xfrm>
              <a:off x="6430918" y="40884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961" name="tx961"/>
            <p:cNvSpPr/>
            <p:nvPr/>
          </p:nvSpPr>
          <p:spPr>
            <a:xfrm>
              <a:off x="6578630" y="409575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962" name="rc962"/>
            <p:cNvSpPr/>
            <p:nvPr/>
          </p:nvSpPr>
          <p:spPr>
            <a:xfrm>
              <a:off x="5523073" y="4600912"/>
              <a:ext cx="1137386" cy="460747"/>
            </a:xfrm>
            <a:prstGeom prst="rect">
              <a:avLst/>
            </a:prstGeom>
            <a:solidFill>
              <a:srgbClr val="EBEBEB">
                <a:alpha val="100000"/>
              </a:srgbClr>
            </a:solidFill>
          </p:spPr>
          <p:txBody>
            <a:bodyPr/>
            <a:lstStyle/>
            <a:p/>
          </p:txBody>
        </p:sp>
        <p:sp>
          <p:nvSpPr>
            <p:cNvPr id="963" name="pl963"/>
            <p:cNvSpPr/>
            <p:nvPr/>
          </p:nvSpPr>
          <p:spPr>
            <a:xfrm>
              <a:off x="5523073" y="494886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964" name="pl964"/>
            <p:cNvSpPr/>
            <p:nvPr/>
          </p:nvSpPr>
          <p:spPr>
            <a:xfrm>
              <a:off x="5523073" y="476515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965" name="pl965"/>
            <p:cNvSpPr/>
            <p:nvPr/>
          </p:nvSpPr>
          <p:spPr>
            <a:xfrm>
              <a:off x="5523073" y="504071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966" name="pl966"/>
            <p:cNvSpPr/>
            <p:nvPr/>
          </p:nvSpPr>
          <p:spPr>
            <a:xfrm>
              <a:off x="5523073" y="485700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967" name="pl967"/>
            <p:cNvSpPr/>
            <p:nvPr/>
          </p:nvSpPr>
          <p:spPr>
            <a:xfrm>
              <a:off x="5523073" y="4673294"/>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968" name="pl968"/>
            <p:cNvSpPr/>
            <p:nvPr/>
          </p:nvSpPr>
          <p:spPr>
            <a:xfrm>
              <a:off x="5574772"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69" name="pl969"/>
            <p:cNvSpPr/>
            <p:nvPr/>
          </p:nvSpPr>
          <p:spPr>
            <a:xfrm>
              <a:off x="5722485"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70" name="pl970"/>
            <p:cNvSpPr/>
            <p:nvPr/>
          </p:nvSpPr>
          <p:spPr>
            <a:xfrm>
              <a:off x="5870197"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71" name="pl971"/>
            <p:cNvSpPr/>
            <p:nvPr/>
          </p:nvSpPr>
          <p:spPr>
            <a:xfrm>
              <a:off x="6017910"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72" name="pl972"/>
            <p:cNvSpPr/>
            <p:nvPr/>
          </p:nvSpPr>
          <p:spPr>
            <a:xfrm>
              <a:off x="6165622"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73" name="pl973"/>
            <p:cNvSpPr/>
            <p:nvPr/>
          </p:nvSpPr>
          <p:spPr>
            <a:xfrm>
              <a:off x="6313335"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74" name="pl974"/>
            <p:cNvSpPr/>
            <p:nvPr/>
          </p:nvSpPr>
          <p:spPr>
            <a:xfrm>
              <a:off x="6461047"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75" name="pl975"/>
            <p:cNvSpPr/>
            <p:nvPr/>
          </p:nvSpPr>
          <p:spPr>
            <a:xfrm>
              <a:off x="6608760"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76" name="pl976"/>
            <p:cNvSpPr/>
            <p:nvPr/>
          </p:nvSpPr>
          <p:spPr>
            <a:xfrm>
              <a:off x="5574772" y="4959884"/>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BEBEBE">
                  <a:alpha val="69803"/>
                </a:srgbClr>
              </a:solidFill>
              <a:prstDash val="solid"/>
              <a:round/>
            </a:ln>
          </p:spPr>
          <p:txBody>
            <a:bodyPr/>
            <a:lstStyle/>
            <a:p/>
          </p:txBody>
        </p:sp>
        <p:sp>
          <p:nvSpPr>
            <p:cNvPr id="977" name="pl977"/>
            <p:cNvSpPr/>
            <p:nvPr/>
          </p:nvSpPr>
          <p:spPr>
            <a:xfrm>
              <a:off x="5574772" y="5011323"/>
              <a:ext cx="1033987" cy="29393"/>
            </a:xfrm>
            <a:custGeom>
              <a:avLst/>
              <a:pathLst>
                <a:path w="1033987" h="29393">
                  <a:moveTo>
                    <a:pt x="0" y="0"/>
                  </a:moveTo>
                  <a:lnTo>
                    <a:pt x="147712" y="29393"/>
                  </a:lnTo>
                  <a:lnTo>
                    <a:pt x="295425" y="14696"/>
                  </a:lnTo>
                  <a:lnTo>
                    <a:pt x="443137" y="14696"/>
                  </a:lnTo>
                  <a:lnTo>
                    <a:pt x="590850" y="22045"/>
                  </a:lnTo>
                  <a:lnTo>
                    <a:pt x="738562" y="22045"/>
                  </a:lnTo>
                  <a:lnTo>
                    <a:pt x="886275" y="22045"/>
                  </a:lnTo>
                  <a:lnTo>
                    <a:pt x="1033987" y="22045"/>
                  </a:lnTo>
                </a:path>
              </a:pathLst>
            </a:custGeom>
            <a:ln w="40651" cap="flat">
              <a:solidFill>
                <a:srgbClr val="BEBEBE">
                  <a:alpha val="69803"/>
                </a:srgbClr>
              </a:solidFill>
              <a:prstDash val="solid"/>
              <a:round/>
            </a:ln>
          </p:spPr>
          <p:txBody>
            <a:bodyPr/>
            <a:lstStyle/>
            <a:p/>
          </p:txBody>
        </p:sp>
        <p:sp>
          <p:nvSpPr>
            <p:cNvPr id="978" name="pl978"/>
            <p:cNvSpPr/>
            <p:nvPr/>
          </p:nvSpPr>
          <p:spPr>
            <a:xfrm>
              <a:off x="5574772" y="5011323"/>
              <a:ext cx="1033987" cy="29393"/>
            </a:xfrm>
            <a:custGeom>
              <a:avLst/>
              <a:pathLst>
                <a:path w="1033987" h="29393">
                  <a:moveTo>
                    <a:pt x="0" y="0"/>
                  </a:moveTo>
                  <a:lnTo>
                    <a:pt x="147712" y="29393"/>
                  </a:lnTo>
                  <a:lnTo>
                    <a:pt x="295425" y="14696"/>
                  </a:lnTo>
                  <a:lnTo>
                    <a:pt x="443137" y="14696"/>
                  </a:lnTo>
                  <a:lnTo>
                    <a:pt x="590850" y="22045"/>
                  </a:lnTo>
                  <a:lnTo>
                    <a:pt x="738562" y="22045"/>
                  </a:lnTo>
                  <a:lnTo>
                    <a:pt x="886275" y="22045"/>
                  </a:lnTo>
                  <a:lnTo>
                    <a:pt x="1033987" y="22045"/>
                  </a:lnTo>
                </a:path>
              </a:pathLst>
            </a:custGeom>
            <a:ln w="35231" cap="flat">
              <a:solidFill>
                <a:srgbClr val="BEBEBE">
                  <a:alpha val="69803"/>
                </a:srgbClr>
              </a:solidFill>
              <a:prstDash val="solid"/>
              <a:round/>
            </a:ln>
          </p:spPr>
          <p:txBody>
            <a:bodyPr/>
            <a:lstStyle/>
            <a:p/>
          </p:txBody>
        </p:sp>
        <p:sp>
          <p:nvSpPr>
            <p:cNvPr id="979" name="pl979"/>
            <p:cNvSpPr/>
            <p:nvPr/>
          </p:nvSpPr>
          <p:spPr>
            <a:xfrm>
              <a:off x="5574772" y="4959884"/>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6B6B6B">
                  <a:alpha val="100000"/>
                </a:srgbClr>
              </a:solidFill>
              <a:prstDash val="solid"/>
              <a:round/>
            </a:ln>
          </p:spPr>
          <p:txBody>
            <a:bodyPr/>
            <a:lstStyle/>
            <a:p/>
          </p:txBody>
        </p:sp>
        <p:sp>
          <p:nvSpPr>
            <p:cNvPr id="980" name="pl980"/>
            <p:cNvSpPr/>
            <p:nvPr/>
          </p:nvSpPr>
          <p:spPr>
            <a:xfrm>
              <a:off x="5574772" y="5011323"/>
              <a:ext cx="1033987" cy="29393"/>
            </a:xfrm>
            <a:custGeom>
              <a:avLst/>
              <a:pathLst>
                <a:path w="1033987" h="29393">
                  <a:moveTo>
                    <a:pt x="0" y="0"/>
                  </a:moveTo>
                  <a:lnTo>
                    <a:pt x="147712" y="29393"/>
                  </a:lnTo>
                  <a:lnTo>
                    <a:pt x="295425" y="14696"/>
                  </a:lnTo>
                  <a:lnTo>
                    <a:pt x="443137" y="14696"/>
                  </a:lnTo>
                  <a:lnTo>
                    <a:pt x="590850" y="22045"/>
                  </a:lnTo>
                  <a:lnTo>
                    <a:pt x="738562" y="22045"/>
                  </a:lnTo>
                  <a:lnTo>
                    <a:pt x="886275" y="22045"/>
                  </a:lnTo>
                  <a:lnTo>
                    <a:pt x="1033987" y="22045"/>
                  </a:lnTo>
                </a:path>
              </a:pathLst>
            </a:custGeom>
            <a:ln w="40651" cap="flat">
              <a:solidFill>
                <a:srgbClr val="000000">
                  <a:alpha val="100000"/>
                </a:srgbClr>
              </a:solidFill>
              <a:prstDash val="solid"/>
              <a:round/>
            </a:ln>
          </p:spPr>
          <p:txBody>
            <a:bodyPr/>
            <a:lstStyle/>
            <a:p/>
          </p:txBody>
        </p:sp>
        <p:sp>
          <p:nvSpPr>
            <p:cNvPr id="981" name="pl981"/>
            <p:cNvSpPr/>
            <p:nvPr/>
          </p:nvSpPr>
          <p:spPr>
            <a:xfrm>
              <a:off x="5574772" y="5011323"/>
              <a:ext cx="1033987" cy="29393"/>
            </a:xfrm>
            <a:custGeom>
              <a:avLst/>
              <a:pathLst>
                <a:path w="1033987" h="29393">
                  <a:moveTo>
                    <a:pt x="0" y="0"/>
                  </a:moveTo>
                  <a:lnTo>
                    <a:pt x="147712" y="29393"/>
                  </a:lnTo>
                  <a:lnTo>
                    <a:pt x="295425" y="14696"/>
                  </a:lnTo>
                  <a:lnTo>
                    <a:pt x="443137" y="14696"/>
                  </a:lnTo>
                  <a:lnTo>
                    <a:pt x="590850" y="22045"/>
                  </a:lnTo>
                  <a:lnTo>
                    <a:pt x="738562" y="22045"/>
                  </a:lnTo>
                  <a:lnTo>
                    <a:pt x="886275" y="22045"/>
                  </a:lnTo>
                  <a:lnTo>
                    <a:pt x="1033987" y="22045"/>
                  </a:lnTo>
                </a:path>
              </a:pathLst>
            </a:custGeom>
            <a:ln w="35231" cap="flat">
              <a:solidFill>
                <a:srgbClr val="F26A21">
                  <a:alpha val="100000"/>
                </a:srgbClr>
              </a:solidFill>
              <a:prstDash val="solid"/>
              <a:round/>
            </a:ln>
          </p:spPr>
          <p:txBody>
            <a:bodyPr/>
            <a:lstStyle/>
            <a:p/>
          </p:txBody>
        </p:sp>
        <p:sp>
          <p:nvSpPr>
            <p:cNvPr id="982" name="pl982"/>
            <p:cNvSpPr/>
            <p:nvPr/>
          </p:nvSpPr>
          <p:spPr>
            <a:xfrm>
              <a:off x="5523073" y="5040717"/>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983" name="tx983"/>
            <p:cNvSpPr/>
            <p:nvPr/>
          </p:nvSpPr>
          <p:spPr>
            <a:xfrm>
              <a:off x="5544643" y="48482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984" name="tx984"/>
            <p:cNvSpPr/>
            <p:nvPr/>
          </p:nvSpPr>
          <p:spPr>
            <a:xfrm>
              <a:off x="5692355" y="48776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85" name="tx985"/>
            <p:cNvSpPr/>
            <p:nvPr/>
          </p:nvSpPr>
          <p:spPr>
            <a:xfrm>
              <a:off x="5840068" y="486299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86" name="tx986"/>
            <p:cNvSpPr/>
            <p:nvPr/>
          </p:nvSpPr>
          <p:spPr>
            <a:xfrm>
              <a:off x="5987780" y="486299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87" name="tx987"/>
            <p:cNvSpPr/>
            <p:nvPr/>
          </p:nvSpPr>
          <p:spPr>
            <a:xfrm>
              <a:off x="6135493" y="48703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88" name="tx988"/>
            <p:cNvSpPr/>
            <p:nvPr/>
          </p:nvSpPr>
          <p:spPr>
            <a:xfrm>
              <a:off x="6283205" y="48703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89" name="tx989"/>
            <p:cNvSpPr/>
            <p:nvPr/>
          </p:nvSpPr>
          <p:spPr>
            <a:xfrm>
              <a:off x="6430918" y="48703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90" name="tx990"/>
            <p:cNvSpPr/>
            <p:nvPr/>
          </p:nvSpPr>
          <p:spPr>
            <a:xfrm>
              <a:off x="6578630" y="48703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91" name="rc991"/>
            <p:cNvSpPr/>
            <p:nvPr/>
          </p:nvSpPr>
          <p:spPr>
            <a:xfrm>
              <a:off x="5523073" y="5346101"/>
              <a:ext cx="1137386" cy="460747"/>
            </a:xfrm>
            <a:prstGeom prst="rect">
              <a:avLst/>
            </a:prstGeom>
            <a:solidFill>
              <a:srgbClr val="EBEBEB">
                <a:alpha val="100000"/>
              </a:srgbClr>
            </a:solidFill>
          </p:spPr>
          <p:txBody>
            <a:bodyPr/>
            <a:lstStyle/>
            <a:p/>
          </p:txBody>
        </p:sp>
        <p:sp>
          <p:nvSpPr>
            <p:cNvPr id="992" name="pl992"/>
            <p:cNvSpPr/>
            <p:nvPr/>
          </p:nvSpPr>
          <p:spPr>
            <a:xfrm>
              <a:off x="5523073" y="569405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993" name="pl993"/>
            <p:cNvSpPr/>
            <p:nvPr/>
          </p:nvSpPr>
          <p:spPr>
            <a:xfrm>
              <a:off x="5523073" y="5510339"/>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994" name="pl994"/>
            <p:cNvSpPr/>
            <p:nvPr/>
          </p:nvSpPr>
          <p:spPr>
            <a:xfrm>
              <a:off x="5523073" y="5785906"/>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995" name="pl995"/>
            <p:cNvSpPr/>
            <p:nvPr/>
          </p:nvSpPr>
          <p:spPr>
            <a:xfrm>
              <a:off x="5523073" y="560219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996" name="pl996"/>
            <p:cNvSpPr/>
            <p:nvPr/>
          </p:nvSpPr>
          <p:spPr>
            <a:xfrm>
              <a:off x="5523073" y="5418484"/>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997" name="pl997"/>
            <p:cNvSpPr/>
            <p:nvPr/>
          </p:nvSpPr>
          <p:spPr>
            <a:xfrm>
              <a:off x="5574772"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98" name="pl998"/>
            <p:cNvSpPr/>
            <p:nvPr/>
          </p:nvSpPr>
          <p:spPr>
            <a:xfrm>
              <a:off x="5722485"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99" name="pl999"/>
            <p:cNvSpPr/>
            <p:nvPr/>
          </p:nvSpPr>
          <p:spPr>
            <a:xfrm>
              <a:off x="5870197"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00" name="pl1000"/>
            <p:cNvSpPr/>
            <p:nvPr/>
          </p:nvSpPr>
          <p:spPr>
            <a:xfrm>
              <a:off x="6017910"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01" name="pl1001"/>
            <p:cNvSpPr/>
            <p:nvPr/>
          </p:nvSpPr>
          <p:spPr>
            <a:xfrm>
              <a:off x="6165622"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02" name="pl1002"/>
            <p:cNvSpPr/>
            <p:nvPr/>
          </p:nvSpPr>
          <p:spPr>
            <a:xfrm>
              <a:off x="6313335"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03" name="pl1003"/>
            <p:cNvSpPr/>
            <p:nvPr/>
          </p:nvSpPr>
          <p:spPr>
            <a:xfrm>
              <a:off x="6461047"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04" name="pl1004"/>
            <p:cNvSpPr/>
            <p:nvPr/>
          </p:nvSpPr>
          <p:spPr>
            <a:xfrm>
              <a:off x="6608760"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05" name="pl1005"/>
            <p:cNvSpPr/>
            <p:nvPr/>
          </p:nvSpPr>
          <p:spPr>
            <a:xfrm>
              <a:off x="5574772" y="5705073"/>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BEBEBE">
                  <a:alpha val="69803"/>
                </a:srgbClr>
              </a:solidFill>
              <a:prstDash val="solid"/>
              <a:round/>
            </a:ln>
          </p:spPr>
          <p:txBody>
            <a:bodyPr/>
            <a:lstStyle/>
            <a:p/>
          </p:txBody>
        </p:sp>
        <p:sp>
          <p:nvSpPr>
            <p:cNvPr id="1006" name="pl1006"/>
            <p:cNvSpPr/>
            <p:nvPr/>
          </p:nvSpPr>
          <p:spPr>
            <a:xfrm>
              <a:off x="5574772" y="5727119"/>
              <a:ext cx="1033987" cy="44090"/>
            </a:xfrm>
            <a:custGeom>
              <a:avLst/>
              <a:pathLst>
                <a:path w="1033987" h="44090">
                  <a:moveTo>
                    <a:pt x="0" y="22045"/>
                  </a:moveTo>
                  <a:lnTo>
                    <a:pt x="147712" y="29393"/>
                  </a:lnTo>
                  <a:lnTo>
                    <a:pt x="295425" y="0"/>
                  </a:lnTo>
                  <a:lnTo>
                    <a:pt x="443137" y="22045"/>
                  </a:lnTo>
                  <a:lnTo>
                    <a:pt x="590850" y="36742"/>
                  </a:lnTo>
                  <a:lnTo>
                    <a:pt x="738562" y="36742"/>
                  </a:lnTo>
                  <a:lnTo>
                    <a:pt x="886275" y="44090"/>
                  </a:lnTo>
                  <a:lnTo>
                    <a:pt x="1033987" y="44090"/>
                  </a:lnTo>
                </a:path>
              </a:pathLst>
            </a:custGeom>
            <a:ln w="40651" cap="flat">
              <a:solidFill>
                <a:srgbClr val="BEBEBE">
                  <a:alpha val="69803"/>
                </a:srgbClr>
              </a:solidFill>
              <a:prstDash val="solid"/>
              <a:round/>
            </a:ln>
          </p:spPr>
          <p:txBody>
            <a:bodyPr/>
            <a:lstStyle/>
            <a:p/>
          </p:txBody>
        </p:sp>
        <p:sp>
          <p:nvSpPr>
            <p:cNvPr id="1007" name="pl1007"/>
            <p:cNvSpPr/>
            <p:nvPr/>
          </p:nvSpPr>
          <p:spPr>
            <a:xfrm>
              <a:off x="5574772" y="5727119"/>
              <a:ext cx="1033987" cy="44090"/>
            </a:xfrm>
            <a:custGeom>
              <a:avLst/>
              <a:pathLst>
                <a:path w="1033987" h="44090">
                  <a:moveTo>
                    <a:pt x="0" y="22045"/>
                  </a:moveTo>
                  <a:lnTo>
                    <a:pt x="147712" y="29393"/>
                  </a:lnTo>
                  <a:lnTo>
                    <a:pt x="295425" y="0"/>
                  </a:lnTo>
                  <a:lnTo>
                    <a:pt x="443137" y="22045"/>
                  </a:lnTo>
                  <a:lnTo>
                    <a:pt x="590850" y="36742"/>
                  </a:lnTo>
                  <a:lnTo>
                    <a:pt x="738562" y="36742"/>
                  </a:lnTo>
                  <a:lnTo>
                    <a:pt x="886275" y="44090"/>
                  </a:lnTo>
                  <a:lnTo>
                    <a:pt x="1033987" y="44090"/>
                  </a:lnTo>
                </a:path>
              </a:pathLst>
            </a:custGeom>
            <a:ln w="35231" cap="flat">
              <a:solidFill>
                <a:srgbClr val="BEBEBE">
                  <a:alpha val="69803"/>
                </a:srgbClr>
              </a:solidFill>
              <a:prstDash val="solid"/>
              <a:round/>
            </a:ln>
          </p:spPr>
          <p:txBody>
            <a:bodyPr/>
            <a:lstStyle/>
            <a:p/>
          </p:txBody>
        </p:sp>
        <p:sp>
          <p:nvSpPr>
            <p:cNvPr id="1008" name="pl1008"/>
            <p:cNvSpPr/>
            <p:nvPr/>
          </p:nvSpPr>
          <p:spPr>
            <a:xfrm>
              <a:off x="5574772" y="5705073"/>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6B6B6B">
                  <a:alpha val="100000"/>
                </a:srgbClr>
              </a:solidFill>
              <a:prstDash val="solid"/>
              <a:round/>
            </a:ln>
          </p:spPr>
          <p:txBody>
            <a:bodyPr/>
            <a:lstStyle/>
            <a:p/>
          </p:txBody>
        </p:sp>
        <p:sp>
          <p:nvSpPr>
            <p:cNvPr id="1009" name="pl1009"/>
            <p:cNvSpPr/>
            <p:nvPr/>
          </p:nvSpPr>
          <p:spPr>
            <a:xfrm>
              <a:off x="5574772" y="5727119"/>
              <a:ext cx="1033987" cy="44090"/>
            </a:xfrm>
            <a:custGeom>
              <a:avLst/>
              <a:pathLst>
                <a:path w="1033987" h="44090">
                  <a:moveTo>
                    <a:pt x="0" y="22045"/>
                  </a:moveTo>
                  <a:lnTo>
                    <a:pt x="147712" y="29393"/>
                  </a:lnTo>
                  <a:lnTo>
                    <a:pt x="295425" y="0"/>
                  </a:lnTo>
                  <a:lnTo>
                    <a:pt x="443137" y="22045"/>
                  </a:lnTo>
                  <a:lnTo>
                    <a:pt x="590850" y="36742"/>
                  </a:lnTo>
                  <a:lnTo>
                    <a:pt x="738562" y="36742"/>
                  </a:lnTo>
                  <a:lnTo>
                    <a:pt x="886275" y="44090"/>
                  </a:lnTo>
                  <a:lnTo>
                    <a:pt x="1033987" y="44090"/>
                  </a:lnTo>
                </a:path>
              </a:pathLst>
            </a:custGeom>
            <a:ln w="40651" cap="flat">
              <a:solidFill>
                <a:srgbClr val="000000">
                  <a:alpha val="100000"/>
                </a:srgbClr>
              </a:solidFill>
              <a:prstDash val="solid"/>
              <a:round/>
            </a:ln>
          </p:spPr>
          <p:txBody>
            <a:bodyPr/>
            <a:lstStyle/>
            <a:p/>
          </p:txBody>
        </p:sp>
        <p:sp>
          <p:nvSpPr>
            <p:cNvPr id="1010" name="pl1010"/>
            <p:cNvSpPr/>
            <p:nvPr/>
          </p:nvSpPr>
          <p:spPr>
            <a:xfrm>
              <a:off x="5574772" y="5727119"/>
              <a:ext cx="1033987" cy="44090"/>
            </a:xfrm>
            <a:custGeom>
              <a:avLst/>
              <a:pathLst>
                <a:path w="1033987" h="44090">
                  <a:moveTo>
                    <a:pt x="0" y="22045"/>
                  </a:moveTo>
                  <a:lnTo>
                    <a:pt x="147712" y="29393"/>
                  </a:lnTo>
                  <a:lnTo>
                    <a:pt x="295425" y="0"/>
                  </a:lnTo>
                  <a:lnTo>
                    <a:pt x="443137" y="22045"/>
                  </a:lnTo>
                  <a:lnTo>
                    <a:pt x="590850" y="36742"/>
                  </a:lnTo>
                  <a:lnTo>
                    <a:pt x="738562" y="36742"/>
                  </a:lnTo>
                  <a:lnTo>
                    <a:pt x="886275" y="44090"/>
                  </a:lnTo>
                  <a:lnTo>
                    <a:pt x="1033987" y="44090"/>
                  </a:lnTo>
                </a:path>
              </a:pathLst>
            </a:custGeom>
            <a:ln w="35231" cap="flat">
              <a:solidFill>
                <a:srgbClr val="F26A21">
                  <a:alpha val="100000"/>
                </a:srgbClr>
              </a:solidFill>
              <a:prstDash val="solid"/>
              <a:round/>
            </a:ln>
          </p:spPr>
          <p:txBody>
            <a:bodyPr/>
            <a:lstStyle/>
            <a:p/>
          </p:txBody>
        </p:sp>
        <p:sp>
          <p:nvSpPr>
            <p:cNvPr id="1011" name="pl1011"/>
            <p:cNvSpPr/>
            <p:nvPr/>
          </p:nvSpPr>
          <p:spPr>
            <a:xfrm>
              <a:off x="5523073" y="5785906"/>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012" name="tx1012"/>
            <p:cNvSpPr/>
            <p:nvPr/>
          </p:nvSpPr>
          <p:spPr>
            <a:xfrm>
              <a:off x="5544643" y="55861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013" name="tx1013"/>
            <p:cNvSpPr/>
            <p:nvPr/>
          </p:nvSpPr>
          <p:spPr>
            <a:xfrm>
              <a:off x="5692355" y="559348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014" name="tx1014"/>
            <p:cNvSpPr/>
            <p:nvPr/>
          </p:nvSpPr>
          <p:spPr>
            <a:xfrm>
              <a:off x="5840068" y="556409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015" name="tx1015"/>
            <p:cNvSpPr/>
            <p:nvPr/>
          </p:nvSpPr>
          <p:spPr>
            <a:xfrm>
              <a:off x="5987780" y="55861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016" name="tx1016"/>
            <p:cNvSpPr/>
            <p:nvPr/>
          </p:nvSpPr>
          <p:spPr>
            <a:xfrm>
              <a:off x="6135493" y="560083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017" name="tx1017"/>
            <p:cNvSpPr/>
            <p:nvPr/>
          </p:nvSpPr>
          <p:spPr>
            <a:xfrm>
              <a:off x="6283205" y="560083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018" name="tx1018"/>
            <p:cNvSpPr/>
            <p:nvPr/>
          </p:nvSpPr>
          <p:spPr>
            <a:xfrm>
              <a:off x="6430918" y="56081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019" name="tx1019"/>
            <p:cNvSpPr/>
            <p:nvPr/>
          </p:nvSpPr>
          <p:spPr>
            <a:xfrm>
              <a:off x="6578630" y="56081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020" name="rc1020"/>
            <p:cNvSpPr/>
            <p:nvPr/>
          </p:nvSpPr>
          <p:spPr>
            <a:xfrm>
              <a:off x="6730048" y="874964"/>
              <a:ext cx="1137386" cy="460747"/>
            </a:xfrm>
            <a:prstGeom prst="rect">
              <a:avLst/>
            </a:prstGeom>
            <a:solidFill>
              <a:srgbClr val="EBEBEB">
                <a:alpha val="100000"/>
              </a:srgbClr>
            </a:solidFill>
          </p:spPr>
          <p:txBody>
            <a:bodyPr/>
            <a:lstStyle/>
            <a:p/>
          </p:txBody>
        </p:sp>
        <p:sp>
          <p:nvSpPr>
            <p:cNvPr id="1021" name="pl1021"/>
            <p:cNvSpPr/>
            <p:nvPr/>
          </p:nvSpPr>
          <p:spPr>
            <a:xfrm>
              <a:off x="6730048" y="122291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022" name="pl1022"/>
            <p:cNvSpPr/>
            <p:nvPr/>
          </p:nvSpPr>
          <p:spPr>
            <a:xfrm>
              <a:off x="6730048" y="1039202"/>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023" name="pl1023"/>
            <p:cNvSpPr/>
            <p:nvPr/>
          </p:nvSpPr>
          <p:spPr>
            <a:xfrm>
              <a:off x="6730048" y="1314769"/>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024" name="pl1024"/>
            <p:cNvSpPr/>
            <p:nvPr/>
          </p:nvSpPr>
          <p:spPr>
            <a:xfrm>
              <a:off x="6730048" y="113105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025" name="pl1025"/>
            <p:cNvSpPr/>
            <p:nvPr/>
          </p:nvSpPr>
          <p:spPr>
            <a:xfrm>
              <a:off x="6730048" y="947346"/>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026" name="pl1026"/>
            <p:cNvSpPr/>
            <p:nvPr/>
          </p:nvSpPr>
          <p:spPr>
            <a:xfrm>
              <a:off x="6781748"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27" name="pl1027"/>
            <p:cNvSpPr/>
            <p:nvPr/>
          </p:nvSpPr>
          <p:spPr>
            <a:xfrm>
              <a:off x="6929460"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28" name="pl1028"/>
            <p:cNvSpPr/>
            <p:nvPr/>
          </p:nvSpPr>
          <p:spPr>
            <a:xfrm>
              <a:off x="7077173"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29" name="pl1029"/>
            <p:cNvSpPr/>
            <p:nvPr/>
          </p:nvSpPr>
          <p:spPr>
            <a:xfrm>
              <a:off x="7224885"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30" name="pl1030"/>
            <p:cNvSpPr/>
            <p:nvPr/>
          </p:nvSpPr>
          <p:spPr>
            <a:xfrm>
              <a:off x="7372598"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31" name="pl1031"/>
            <p:cNvSpPr/>
            <p:nvPr/>
          </p:nvSpPr>
          <p:spPr>
            <a:xfrm>
              <a:off x="7520310"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32" name="pl1032"/>
            <p:cNvSpPr/>
            <p:nvPr/>
          </p:nvSpPr>
          <p:spPr>
            <a:xfrm>
              <a:off x="7668023"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33" name="pl1033"/>
            <p:cNvSpPr/>
            <p:nvPr/>
          </p:nvSpPr>
          <p:spPr>
            <a:xfrm>
              <a:off x="7815736"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34" name="pl1034"/>
            <p:cNvSpPr/>
            <p:nvPr/>
          </p:nvSpPr>
          <p:spPr>
            <a:xfrm>
              <a:off x="6781748" y="1233936"/>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BEBEBE">
                  <a:alpha val="69803"/>
                </a:srgbClr>
              </a:solidFill>
              <a:prstDash val="solid"/>
              <a:round/>
            </a:ln>
          </p:spPr>
          <p:txBody>
            <a:bodyPr/>
            <a:lstStyle/>
            <a:p/>
          </p:txBody>
        </p:sp>
        <p:sp>
          <p:nvSpPr>
            <p:cNvPr id="1035" name="pl1035"/>
            <p:cNvSpPr/>
            <p:nvPr/>
          </p:nvSpPr>
          <p:spPr>
            <a:xfrm>
              <a:off x="6781748" y="1278026"/>
              <a:ext cx="1033987" cy="36742"/>
            </a:xfrm>
            <a:custGeom>
              <a:avLst/>
              <a:pathLst>
                <a:path w="1033987" h="36742">
                  <a:moveTo>
                    <a:pt x="0" y="7348"/>
                  </a:moveTo>
                  <a:lnTo>
                    <a:pt x="147712" y="7348"/>
                  </a:lnTo>
                  <a:lnTo>
                    <a:pt x="295425" y="0"/>
                  </a:lnTo>
                  <a:lnTo>
                    <a:pt x="443137" y="22045"/>
                  </a:lnTo>
                  <a:lnTo>
                    <a:pt x="590850" y="22045"/>
                  </a:lnTo>
                  <a:lnTo>
                    <a:pt x="738562" y="36742"/>
                  </a:lnTo>
                  <a:lnTo>
                    <a:pt x="886275" y="36742"/>
                  </a:lnTo>
                  <a:lnTo>
                    <a:pt x="1033987" y="36742"/>
                  </a:lnTo>
                </a:path>
              </a:pathLst>
            </a:custGeom>
            <a:ln w="40651" cap="flat">
              <a:solidFill>
                <a:srgbClr val="BEBEBE">
                  <a:alpha val="69803"/>
                </a:srgbClr>
              </a:solidFill>
              <a:prstDash val="solid"/>
              <a:round/>
            </a:ln>
          </p:spPr>
          <p:txBody>
            <a:bodyPr/>
            <a:lstStyle/>
            <a:p/>
          </p:txBody>
        </p:sp>
        <p:sp>
          <p:nvSpPr>
            <p:cNvPr id="1036" name="pl1036"/>
            <p:cNvSpPr/>
            <p:nvPr/>
          </p:nvSpPr>
          <p:spPr>
            <a:xfrm>
              <a:off x="6781748" y="1278026"/>
              <a:ext cx="1033987" cy="36742"/>
            </a:xfrm>
            <a:custGeom>
              <a:avLst/>
              <a:pathLst>
                <a:path w="1033987" h="36742">
                  <a:moveTo>
                    <a:pt x="0" y="7348"/>
                  </a:moveTo>
                  <a:lnTo>
                    <a:pt x="147712" y="7348"/>
                  </a:lnTo>
                  <a:lnTo>
                    <a:pt x="295425" y="0"/>
                  </a:lnTo>
                  <a:lnTo>
                    <a:pt x="443137" y="22045"/>
                  </a:lnTo>
                  <a:lnTo>
                    <a:pt x="590850" y="22045"/>
                  </a:lnTo>
                  <a:lnTo>
                    <a:pt x="738562" y="36742"/>
                  </a:lnTo>
                  <a:lnTo>
                    <a:pt x="886275" y="36742"/>
                  </a:lnTo>
                  <a:lnTo>
                    <a:pt x="1033987" y="36742"/>
                  </a:lnTo>
                </a:path>
              </a:pathLst>
            </a:custGeom>
            <a:ln w="35231" cap="flat">
              <a:solidFill>
                <a:srgbClr val="BEBEBE">
                  <a:alpha val="69803"/>
                </a:srgbClr>
              </a:solidFill>
              <a:prstDash val="solid"/>
              <a:round/>
            </a:ln>
          </p:spPr>
          <p:txBody>
            <a:bodyPr/>
            <a:lstStyle/>
            <a:p/>
          </p:txBody>
        </p:sp>
        <p:sp>
          <p:nvSpPr>
            <p:cNvPr id="1037" name="pl1037"/>
            <p:cNvSpPr/>
            <p:nvPr/>
          </p:nvSpPr>
          <p:spPr>
            <a:xfrm>
              <a:off x="6781748" y="1233936"/>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6B6B6B">
                  <a:alpha val="100000"/>
                </a:srgbClr>
              </a:solidFill>
              <a:prstDash val="solid"/>
              <a:round/>
            </a:ln>
          </p:spPr>
          <p:txBody>
            <a:bodyPr/>
            <a:lstStyle/>
            <a:p/>
          </p:txBody>
        </p:sp>
        <p:sp>
          <p:nvSpPr>
            <p:cNvPr id="1038" name="pl1038"/>
            <p:cNvSpPr/>
            <p:nvPr/>
          </p:nvSpPr>
          <p:spPr>
            <a:xfrm>
              <a:off x="6781748" y="1278026"/>
              <a:ext cx="1033987" cy="36742"/>
            </a:xfrm>
            <a:custGeom>
              <a:avLst/>
              <a:pathLst>
                <a:path w="1033987" h="36742">
                  <a:moveTo>
                    <a:pt x="0" y="7348"/>
                  </a:moveTo>
                  <a:lnTo>
                    <a:pt x="147712" y="7348"/>
                  </a:lnTo>
                  <a:lnTo>
                    <a:pt x="295425" y="0"/>
                  </a:lnTo>
                  <a:lnTo>
                    <a:pt x="443137" y="22045"/>
                  </a:lnTo>
                  <a:lnTo>
                    <a:pt x="590850" y="22045"/>
                  </a:lnTo>
                  <a:lnTo>
                    <a:pt x="738562" y="36742"/>
                  </a:lnTo>
                  <a:lnTo>
                    <a:pt x="886275" y="36742"/>
                  </a:lnTo>
                  <a:lnTo>
                    <a:pt x="1033987" y="36742"/>
                  </a:lnTo>
                </a:path>
              </a:pathLst>
            </a:custGeom>
            <a:ln w="40651" cap="flat">
              <a:solidFill>
                <a:srgbClr val="000000">
                  <a:alpha val="100000"/>
                </a:srgbClr>
              </a:solidFill>
              <a:prstDash val="solid"/>
              <a:round/>
            </a:ln>
          </p:spPr>
          <p:txBody>
            <a:bodyPr/>
            <a:lstStyle/>
            <a:p/>
          </p:txBody>
        </p:sp>
        <p:sp>
          <p:nvSpPr>
            <p:cNvPr id="1039" name="pl1039"/>
            <p:cNvSpPr/>
            <p:nvPr/>
          </p:nvSpPr>
          <p:spPr>
            <a:xfrm>
              <a:off x="6781748" y="1278026"/>
              <a:ext cx="1033987" cy="36742"/>
            </a:xfrm>
            <a:custGeom>
              <a:avLst/>
              <a:pathLst>
                <a:path w="1033987" h="36742">
                  <a:moveTo>
                    <a:pt x="0" y="7348"/>
                  </a:moveTo>
                  <a:lnTo>
                    <a:pt x="147712" y="7348"/>
                  </a:lnTo>
                  <a:lnTo>
                    <a:pt x="295425" y="0"/>
                  </a:lnTo>
                  <a:lnTo>
                    <a:pt x="443137" y="22045"/>
                  </a:lnTo>
                  <a:lnTo>
                    <a:pt x="590850" y="22045"/>
                  </a:lnTo>
                  <a:lnTo>
                    <a:pt x="738562" y="36742"/>
                  </a:lnTo>
                  <a:lnTo>
                    <a:pt x="886275" y="36742"/>
                  </a:lnTo>
                  <a:lnTo>
                    <a:pt x="1033987" y="36742"/>
                  </a:lnTo>
                </a:path>
              </a:pathLst>
            </a:custGeom>
            <a:ln w="35231" cap="flat">
              <a:solidFill>
                <a:srgbClr val="F26A21">
                  <a:alpha val="100000"/>
                </a:srgbClr>
              </a:solidFill>
              <a:prstDash val="solid"/>
              <a:round/>
            </a:ln>
          </p:spPr>
          <p:txBody>
            <a:bodyPr/>
            <a:lstStyle/>
            <a:p/>
          </p:txBody>
        </p:sp>
        <p:sp>
          <p:nvSpPr>
            <p:cNvPr id="1040" name="pl1040"/>
            <p:cNvSpPr/>
            <p:nvPr/>
          </p:nvSpPr>
          <p:spPr>
            <a:xfrm>
              <a:off x="6730048" y="1314769"/>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041" name="tx1041"/>
            <p:cNvSpPr/>
            <p:nvPr/>
          </p:nvSpPr>
          <p:spPr>
            <a:xfrm>
              <a:off x="6751618" y="112234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042" name="tx1042"/>
            <p:cNvSpPr/>
            <p:nvPr/>
          </p:nvSpPr>
          <p:spPr>
            <a:xfrm>
              <a:off x="6899331" y="112234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043" name="tx1043"/>
            <p:cNvSpPr/>
            <p:nvPr/>
          </p:nvSpPr>
          <p:spPr>
            <a:xfrm>
              <a:off x="7047043" y="11149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044" name="tx1044"/>
            <p:cNvSpPr/>
            <p:nvPr/>
          </p:nvSpPr>
          <p:spPr>
            <a:xfrm>
              <a:off x="7194756" y="11370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045" name="tx1045"/>
            <p:cNvSpPr/>
            <p:nvPr/>
          </p:nvSpPr>
          <p:spPr>
            <a:xfrm>
              <a:off x="7342468" y="11370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046" name="tx1046"/>
            <p:cNvSpPr/>
            <p:nvPr/>
          </p:nvSpPr>
          <p:spPr>
            <a:xfrm>
              <a:off x="7490181" y="11517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047" name="tx1047"/>
            <p:cNvSpPr/>
            <p:nvPr/>
          </p:nvSpPr>
          <p:spPr>
            <a:xfrm>
              <a:off x="7637894" y="11517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048" name="tx1048"/>
            <p:cNvSpPr/>
            <p:nvPr/>
          </p:nvSpPr>
          <p:spPr>
            <a:xfrm>
              <a:off x="7785606" y="11517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049" name="rc1049"/>
            <p:cNvSpPr/>
            <p:nvPr/>
          </p:nvSpPr>
          <p:spPr>
            <a:xfrm>
              <a:off x="6730048" y="1620153"/>
              <a:ext cx="1137386" cy="460747"/>
            </a:xfrm>
            <a:prstGeom prst="rect">
              <a:avLst/>
            </a:prstGeom>
            <a:solidFill>
              <a:srgbClr val="EBEBEB">
                <a:alpha val="100000"/>
              </a:srgbClr>
            </a:solidFill>
          </p:spPr>
          <p:txBody>
            <a:bodyPr/>
            <a:lstStyle/>
            <a:p/>
          </p:txBody>
        </p:sp>
        <p:sp>
          <p:nvSpPr>
            <p:cNvPr id="1050" name="pl1050"/>
            <p:cNvSpPr/>
            <p:nvPr/>
          </p:nvSpPr>
          <p:spPr>
            <a:xfrm>
              <a:off x="6730048" y="196810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051" name="pl1051"/>
            <p:cNvSpPr/>
            <p:nvPr/>
          </p:nvSpPr>
          <p:spPr>
            <a:xfrm>
              <a:off x="6730048" y="178439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052" name="pl1052"/>
            <p:cNvSpPr/>
            <p:nvPr/>
          </p:nvSpPr>
          <p:spPr>
            <a:xfrm>
              <a:off x="6730048" y="2059958"/>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053" name="pl1053"/>
            <p:cNvSpPr/>
            <p:nvPr/>
          </p:nvSpPr>
          <p:spPr>
            <a:xfrm>
              <a:off x="6730048" y="187624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054" name="pl1054"/>
            <p:cNvSpPr/>
            <p:nvPr/>
          </p:nvSpPr>
          <p:spPr>
            <a:xfrm>
              <a:off x="6730048" y="1692536"/>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055" name="pl1055"/>
            <p:cNvSpPr/>
            <p:nvPr/>
          </p:nvSpPr>
          <p:spPr>
            <a:xfrm>
              <a:off x="6781748"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56" name="pl1056"/>
            <p:cNvSpPr/>
            <p:nvPr/>
          </p:nvSpPr>
          <p:spPr>
            <a:xfrm>
              <a:off x="6929460"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57" name="pl1057"/>
            <p:cNvSpPr/>
            <p:nvPr/>
          </p:nvSpPr>
          <p:spPr>
            <a:xfrm>
              <a:off x="7077173"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58" name="pl1058"/>
            <p:cNvSpPr/>
            <p:nvPr/>
          </p:nvSpPr>
          <p:spPr>
            <a:xfrm>
              <a:off x="7224885"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59" name="pl1059"/>
            <p:cNvSpPr/>
            <p:nvPr/>
          </p:nvSpPr>
          <p:spPr>
            <a:xfrm>
              <a:off x="7372598"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60" name="pl1060"/>
            <p:cNvSpPr/>
            <p:nvPr/>
          </p:nvSpPr>
          <p:spPr>
            <a:xfrm>
              <a:off x="7520310"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61" name="pl1061"/>
            <p:cNvSpPr/>
            <p:nvPr/>
          </p:nvSpPr>
          <p:spPr>
            <a:xfrm>
              <a:off x="7668023"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62" name="pl1062"/>
            <p:cNvSpPr/>
            <p:nvPr/>
          </p:nvSpPr>
          <p:spPr>
            <a:xfrm>
              <a:off x="7815736"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63" name="pl1063"/>
            <p:cNvSpPr/>
            <p:nvPr/>
          </p:nvSpPr>
          <p:spPr>
            <a:xfrm>
              <a:off x="6781748" y="1979125"/>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BEBEBE">
                  <a:alpha val="69803"/>
                </a:srgbClr>
              </a:solidFill>
              <a:prstDash val="solid"/>
              <a:round/>
            </a:ln>
          </p:spPr>
          <p:txBody>
            <a:bodyPr/>
            <a:lstStyle/>
            <a:p/>
          </p:txBody>
        </p:sp>
        <p:sp>
          <p:nvSpPr>
            <p:cNvPr id="1064" name="pl1064"/>
            <p:cNvSpPr/>
            <p:nvPr/>
          </p:nvSpPr>
          <p:spPr>
            <a:xfrm>
              <a:off x="6781748" y="1935035"/>
              <a:ext cx="1033987" cy="36742"/>
            </a:xfrm>
            <a:custGeom>
              <a:avLst/>
              <a:pathLst>
                <a:path w="1033987" h="36742">
                  <a:moveTo>
                    <a:pt x="0" y="36742"/>
                  </a:moveTo>
                  <a:lnTo>
                    <a:pt x="147712" y="7348"/>
                  </a:lnTo>
                  <a:lnTo>
                    <a:pt x="295425" y="7348"/>
                  </a:lnTo>
                  <a:lnTo>
                    <a:pt x="443137" y="7348"/>
                  </a:lnTo>
                  <a:lnTo>
                    <a:pt x="590850" y="0"/>
                  </a:lnTo>
                  <a:lnTo>
                    <a:pt x="738562" y="36742"/>
                  </a:lnTo>
                  <a:lnTo>
                    <a:pt x="886275" y="7348"/>
                  </a:lnTo>
                  <a:lnTo>
                    <a:pt x="1033987" y="0"/>
                  </a:lnTo>
                </a:path>
              </a:pathLst>
            </a:custGeom>
            <a:ln w="40651" cap="flat">
              <a:solidFill>
                <a:srgbClr val="BEBEBE">
                  <a:alpha val="69803"/>
                </a:srgbClr>
              </a:solidFill>
              <a:prstDash val="solid"/>
              <a:round/>
            </a:ln>
          </p:spPr>
          <p:txBody>
            <a:bodyPr/>
            <a:lstStyle/>
            <a:p/>
          </p:txBody>
        </p:sp>
        <p:sp>
          <p:nvSpPr>
            <p:cNvPr id="1065" name="pl1065"/>
            <p:cNvSpPr/>
            <p:nvPr/>
          </p:nvSpPr>
          <p:spPr>
            <a:xfrm>
              <a:off x="6781748" y="1935035"/>
              <a:ext cx="1033987" cy="36742"/>
            </a:xfrm>
            <a:custGeom>
              <a:avLst/>
              <a:pathLst>
                <a:path w="1033987" h="36742">
                  <a:moveTo>
                    <a:pt x="0" y="36742"/>
                  </a:moveTo>
                  <a:lnTo>
                    <a:pt x="147712" y="7348"/>
                  </a:lnTo>
                  <a:lnTo>
                    <a:pt x="295425" y="7348"/>
                  </a:lnTo>
                  <a:lnTo>
                    <a:pt x="443137" y="7348"/>
                  </a:lnTo>
                  <a:lnTo>
                    <a:pt x="590850" y="0"/>
                  </a:lnTo>
                  <a:lnTo>
                    <a:pt x="738562" y="36742"/>
                  </a:lnTo>
                  <a:lnTo>
                    <a:pt x="886275" y="7348"/>
                  </a:lnTo>
                  <a:lnTo>
                    <a:pt x="1033987" y="0"/>
                  </a:lnTo>
                </a:path>
              </a:pathLst>
            </a:custGeom>
            <a:ln w="35231" cap="flat">
              <a:solidFill>
                <a:srgbClr val="BEBEBE">
                  <a:alpha val="69803"/>
                </a:srgbClr>
              </a:solidFill>
              <a:prstDash val="solid"/>
              <a:round/>
            </a:ln>
          </p:spPr>
          <p:txBody>
            <a:bodyPr/>
            <a:lstStyle/>
            <a:p/>
          </p:txBody>
        </p:sp>
        <p:sp>
          <p:nvSpPr>
            <p:cNvPr id="1066" name="pl1066"/>
            <p:cNvSpPr/>
            <p:nvPr/>
          </p:nvSpPr>
          <p:spPr>
            <a:xfrm>
              <a:off x="6781748" y="1979125"/>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6B6B6B">
                  <a:alpha val="100000"/>
                </a:srgbClr>
              </a:solidFill>
              <a:prstDash val="solid"/>
              <a:round/>
            </a:ln>
          </p:spPr>
          <p:txBody>
            <a:bodyPr/>
            <a:lstStyle/>
            <a:p/>
          </p:txBody>
        </p:sp>
        <p:sp>
          <p:nvSpPr>
            <p:cNvPr id="1067" name="pl1067"/>
            <p:cNvSpPr/>
            <p:nvPr/>
          </p:nvSpPr>
          <p:spPr>
            <a:xfrm>
              <a:off x="6781748" y="1935035"/>
              <a:ext cx="1033987" cy="36742"/>
            </a:xfrm>
            <a:custGeom>
              <a:avLst/>
              <a:pathLst>
                <a:path w="1033987" h="36742">
                  <a:moveTo>
                    <a:pt x="0" y="36742"/>
                  </a:moveTo>
                  <a:lnTo>
                    <a:pt x="147712" y="7348"/>
                  </a:lnTo>
                  <a:lnTo>
                    <a:pt x="295425" y="7348"/>
                  </a:lnTo>
                  <a:lnTo>
                    <a:pt x="443137" y="7348"/>
                  </a:lnTo>
                  <a:lnTo>
                    <a:pt x="590850" y="0"/>
                  </a:lnTo>
                  <a:lnTo>
                    <a:pt x="738562" y="36742"/>
                  </a:lnTo>
                  <a:lnTo>
                    <a:pt x="886275" y="7348"/>
                  </a:lnTo>
                  <a:lnTo>
                    <a:pt x="1033987" y="0"/>
                  </a:lnTo>
                </a:path>
              </a:pathLst>
            </a:custGeom>
            <a:ln w="40651" cap="flat">
              <a:solidFill>
                <a:srgbClr val="000000">
                  <a:alpha val="100000"/>
                </a:srgbClr>
              </a:solidFill>
              <a:prstDash val="solid"/>
              <a:round/>
            </a:ln>
          </p:spPr>
          <p:txBody>
            <a:bodyPr/>
            <a:lstStyle/>
            <a:p/>
          </p:txBody>
        </p:sp>
        <p:sp>
          <p:nvSpPr>
            <p:cNvPr id="1068" name="pl1068"/>
            <p:cNvSpPr/>
            <p:nvPr/>
          </p:nvSpPr>
          <p:spPr>
            <a:xfrm>
              <a:off x="6781748" y="1935035"/>
              <a:ext cx="1033987" cy="36742"/>
            </a:xfrm>
            <a:custGeom>
              <a:avLst/>
              <a:pathLst>
                <a:path w="1033987" h="36742">
                  <a:moveTo>
                    <a:pt x="0" y="36742"/>
                  </a:moveTo>
                  <a:lnTo>
                    <a:pt x="147712" y="7348"/>
                  </a:lnTo>
                  <a:lnTo>
                    <a:pt x="295425" y="7348"/>
                  </a:lnTo>
                  <a:lnTo>
                    <a:pt x="443137" y="7348"/>
                  </a:lnTo>
                  <a:lnTo>
                    <a:pt x="590850" y="0"/>
                  </a:lnTo>
                  <a:lnTo>
                    <a:pt x="738562" y="36742"/>
                  </a:lnTo>
                  <a:lnTo>
                    <a:pt x="886275" y="7348"/>
                  </a:lnTo>
                  <a:lnTo>
                    <a:pt x="1033987" y="0"/>
                  </a:lnTo>
                </a:path>
              </a:pathLst>
            </a:custGeom>
            <a:ln w="35231" cap="flat">
              <a:solidFill>
                <a:srgbClr val="F26A21">
                  <a:alpha val="100000"/>
                </a:srgbClr>
              </a:solidFill>
              <a:prstDash val="solid"/>
              <a:round/>
            </a:ln>
          </p:spPr>
          <p:txBody>
            <a:bodyPr/>
            <a:lstStyle/>
            <a:p/>
          </p:txBody>
        </p:sp>
        <p:sp>
          <p:nvSpPr>
            <p:cNvPr id="1069" name="pl1069"/>
            <p:cNvSpPr/>
            <p:nvPr/>
          </p:nvSpPr>
          <p:spPr>
            <a:xfrm>
              <a:off x="6730048" y="2059958"/>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070" name="tx1070"/>
            <p:cNvSpPr/>
            <p:nvPr/>
          </p:nvSpPr>
          <p:spPr>
            <a:xfrm>
              <a:off x="6721489" y="18087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071" name="tx1071"/>
            <p:cNvSpPr/>
            <p:nvPr/>
          </p:nvSpPr>
          <p:spPr>
            <a:xfrm>
              <a:off x="6869201" y="17793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1072" name="tx1072"/>
            <p:cNvSpPr/>
            <p:nvPr/>
          </p:nvSpPr>
          <p:spPr>
            <a:xfrm>
              <a:off x="7016914" y="17793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1073" name="tx1073"/>
            <p:cNvSpPr/>
            <p:nvPr/>
          </p:nvSpPr>
          <p:spPr>
            <a:xfrm>
              <a:off x="7164626" y="17793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1074" name="tx1074"/>
            <p:cNvSpPr/>
            <p:nvPr/>
          </p:nvSpPr>
          <p:spPr>
            <a:xfrm>
              <a:off x="7312339" y="177200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1075" name="tx1075"/>
            <p:cNvSpPr/>
            <p:nvPr/>
          </p:nvSpPr>
          <p:spPr>
            <a:xfrm>
              <a:off x="7460051" y="18087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076" name="tx1076"/>
            <p:cNvSpPr/>
            <p:nvPr/>
          </p:nvSpPr>
          <p:spPr>
            <a:xfrm>
              <a:off x="7607764" y="17793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1077" name="tx1077"/>
            <p:cNvSpPr/>
            <p:nvPr/>
          </p:nvSpPr>
          <p:spPr>
            <a:xfrm>
              <a:off x="7755477" y="177200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1078" name="rc1078"/>
            <p:cNvSpPr/>
            <p:nvPr/>
          </p:nvSpPr>
          <p:spPr>
            <a:xfrm>
              <a:off x="6730048" y="2365343"/>
              <a:ext cx="1137386" cy="460747"/>
            </a:xfrm>
            <a:prstGeom prst="rect">
              <a:avLst/>
            </a:prstGeom>
            <a:solidFill>
              <a:srgbClr val="EBEBEB">
                <a:alpha val="100000"/>
              </a:srgbClr>
            </a:solidFill>
          </p:spPr>
          <p:txBody>
            <a:bodyPr/>
            <a:lstStyle/>
            <a:p/>
          </p:txBody>
        </p:sp>
        <p:sp>
          <p:nvSpPr>
            <p:cNvPr id="1079" name="pl1079"/>
            <p:cNvSpPr/>
            <p:nvPr/>
          </p:nvSpPr>
          <p:spPr>
            <a:xfrm>
              <a:off x="6730048" y="2713292"/>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080" name="pl1080"/>
            <p:cNvSpPr/>
            <p:nvPr/>
          </p:nvSpPr>
          <p:spPr>
            <a:xfrm>
              <a:off x="6730048" y="252958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081" name="pl1081"/>
            <p:cNvSpPr/>
            <p:nvPr/>
          </p:nvSpPr>
          <p:spPr>
            <a:xfrm>
              <a:off x="6730048" y="2805148"/>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082" name="pl1082"/>
            <p:cNvSpPr/>
            <p:nvPr/>
          </p:nvSpPr>
          <p:spPr>
            <a:xfrm>
              <a:off x="6730048" y="262143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083" name="pl1083"/>
            <p:cNvSpPr/>
            <p:nvPr/>
          </p:nvSpPr>
          <p:spPr>
            <a:xfrm>
              <a:off x="6730048" y="243772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084" name="pl1084"/>
            <p:cNvSpPr/>
            <p:nvPr/>
          </p:nvSpPr>
          <p:spPr>
            <a:xfrm>
              <a:off x="6781748"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85" name="pl1085"/>
            <p:cNvSpPr/>
            <p:nvPr/>
          </p:nvSpPr>
          <p:spPr>
            <a:xfrm>
              <a:off x="6929460"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86" name="pl1086"/>
            <p:cNvSpPr/>
            <p:nvPr/>
          </p:nvSpPr>
          <p:spPr>
            <a:xfrm>
              <a:off x="7077173"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87" name="pl1087"/>
            <p:cNvSpPr/>
            <p:nvPr/>
          </p:nvSpPr>
          <p:spPr>
            <a:xfrm>
              <a:off x="7224885"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88" name="pl1088"/>
            <p:cNvSpPr/>
            <p:nvPr/>
          </p:nvSpPr>
          <p:spPr>
            <a:xfrm>
              <a:off x="7372598"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89" name="pl1089"/>
            <p:cNvSpPr/>
            <p:nvPr/>
          </p:nvSpPr>
          <p:spPr>
            <a:xfrm>
              <a:off x="7520310"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90" name="pl1090"/>
            <p:cNvSpPr/>
            <p:nvPr/>
          </p:nvSpPr>
          <p:spPr>
            <a:xfrm>
              <a:off x="7668023"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91" name="pl1091"/>
            <p:cNvSpPr/>
            <p:nvPr/>
          </p:nvSpPr>
          <p:spPr>
            <a:xfrm>
              <a:off x="7815736"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92" name="pl1092"/>
            <p:cNvSpPr/>
            <p:nvPr/>
          </p:nvSpPr>
          <p:spPr>
            <a:xfrm>
              <a:off x="6781748" y="2724315"/>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BEBEBE">
                  <a:alpha val="69803"/>
                </a:srgbClr>
              </a:solidFill>
              <a:prstDash val="solid"/>
              <a:round/>
            </a:ln>
          </p:spPr>
          <p:txBody>
            <a:bodyPr/>
            <a:lstStyle/>
            <a:p/>
          </p:txBody>
        </p:sp>
        <p:sp>
          <p:nvSpPr>
            <p:cNvPr id="1093" name="pl1093"/>
            <p:cNvSpPr/>
            <p:nvPr/>
          </p:nvSpPr>
          <p:spPr>
            <a:xfrm>
              <a:off x="6781748" y="2753709"/>
              <a:ext cx="1033987" cy="51439"/>
            </a:xfrm>
            <a:custGeom>
              <a:avLst/>
              <a:pathLst>
                <a:path w="1033987" h="51439">
                  <a:moveTo>
                    <a:pt x="0" y="44090"/>
                  </a:moveTo>
                  <a:lnTo>
                    <a:pt x="147712" y="14696"/>
                  </a:lnTo>
                  <a:lnTo>
                    <a:pt x="295425" y="29393"/>
                  </a:lnTo>
                  <a:lnTo>
                    <a:pt x="443137" y="51439"/>
                  </a:lnTo>
                  <a:lnTo>
                    <a:pt x="590850" y="0"/>
                  </a:lnTo>
                  <a:lnTo>
                    <a:pt x="738562" y="51439"/>
                  </a:lnTo>
                  <a:lnTo>
                    <a:pt x="886275" y="36742"/>
                  </a:lnTo>
                  <a:lnTo>
                    <a:pt x="1033987" y="36742"/>
                  </a:lnTo>
                </a:path>
              </a:pathLst>
            </a:custGeom>
            <a:ln w="40651" cap="flat">
              <a:solidFill>
                <a:srgbClr val="BEBEBE">
                  <a:alpha val="69803"/>
                </a:srgbClr>
              </a:solidFill>
              <a:prstDash val="solid"/>
              <a:round/>
            </a:ln>
          </p:spPr>
          <p:txBody>
            <a:bodyPr/>
            <a:lstStyle/>
            <a:p/>
          </p:txBody>
        </p:sp>
        <p:sp>
          <p:nvSpPr>
            <p:cNvPr id="1094" name="pl1094"/>
            <p:cNvSpPr/>
            <p:nvPr/>
          </p:nvSpPr>
          <p:spPr>
            <a:xfrm>
              <a:off x="6781748" y="2753709"/>
              <a:ext cx="1033987" cy="51439"/>
            </a:xfrm>
            <a:custGeom>
              <a:avLst/>
              <a:pathLst>
                <a:path w="1033987" h="51439">
                  <a:moveTo>
                    <a:pt x="0" y="44090"/>
                  </a:moveTo>
                  <a:lnTo>
                    <a:pt x="147712" y="14696"/>
                  </a:lnTo>
                  <a:lnTo>
                    <a:pt x="295425" y="29393"/>
                  </a:lnTo>
                  <a:lnTo>
                    <a:pt x="443137" y="51439"/>
                  </a:lnTo>
                  <a:lnTo>
                    <a:pt x="590850" y="0"/>
                  </a:lnTo>
                  <a:lnTo>
                    <a:pt x="738562" y="51439"/>
                  </a:lnTo>
                  <a:lnTo>
                    <a:pt x="886275" y="36742"/>
                  </a:lnTo>
                  <a:lnTo>
                    <a:pt x="1033987" y="36742"/>
                  </a:lnTo>
                </a:path>
              </a:pathLst>
            </a:custGeom>
            <a:ln w="35231" cap="flat">
              <a:solidFill>
                <a:srgbClr val="BEBEBE">
                  <a:alpha val="69803"/>
                </a:srgbClr>
              </a:solidFill>
              <a:prstDash val="solid"/>
              <a:round/>
            </a:ln>
          </p:spPr>
          <p:txBody>
            <a:bodyPr/>
            <a:lstStyle/>
            <a:p/>
          </p:txBody>
        </p:sp>
        <p:sp>
          <p:nvSpPr>
            <p:cNvPr id="1095" name="pl1095"/>
            <p:cNvSpPr/>
            <p:nvPr/>
          </p:nvSpPr>
          <p:spPr>
            <a:xfrm>
              <a:off x="6781748" y="2724315"/>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6B6B6B">
                  <a:alpha val="100000"/>
                </a:srgbClr>
              </a:solidFill>
              <a:prstDash val="solid"/>
              <a:round/>
            </a:ln>
          </p:spPr>
          <p:txBody>
            <a:bodyPr/>
            <a:lstStyle/>
            <a:p/>
          </p:txBody>
        </p:sp>
        <p:sp>
          <p:nvSpPr>
            <p:cNvPr id="1096" name="pl1096"/>
            <p:cNvSpPr/>
            <p:nvPr/>
          </p:nvSpPr>
          <p:spPr>
            <a:xfrm>
              <a:off x="6781748" y="2753709"/>
              <a:ext cx="1033987" cy="51439"/>
            </a:xfrm>
            <a:custGeom>
              <a:avLst/>
              <a:pathLst>
                <a:path w="1033987" h="51439">
                  <a:moveTo>
                    <a:pt x="0" y="44090"/>
                  </a:moveTo>
                  <a:lnTo>
                    <a:pt x="147712" y="14696"/>
                  </a:lnTo>
                  <a:lnTo>
                    <a:pt x="295425" y="29393"/>
                  </a:lnTo>
                  <a:lnTo>
                    <a:pt x="443137" y="51439"/>
                  </a:lnTo>
                  <a:lnTo>
                    <a:pt x="590850" y="0"/>
                  </a:lnTo>
                  <a:lnTo>
                    <a:pt x="738562" y="51439"/>
                  </a:lnTo>
                  <a:lnTo>
                    <a:pt x="886275" y="36742"/>
                  </a:lnTo>
                  <a:lnTo>
                    <a:pt x="1033987" y="36742"/>
                  </a:lnTo>
                </a:path>
              </a:pathLst>
            </a:custGeom>
            <a:ln w="40651" cap="flat">
              <a:solidFill>
                <a:srgbClr val="000000">
                  <a:alpha val="100000"/>
                </a:srgbClr>
              </a:solidFill>
              <a:prstDash val="solid"/>
              <a:round/>
            </a:ln>
          </p:spPr>
          <p:txBody>
            <a:bodyPr/>
            <a:lstStyle/>
            <a:p/>
          </p:txBody>
        </p:sp>
        <p:sp>
          <p:nvSpPr>
            <p:cNvPr id="1097" name="pl1097"/>
            <p:cNvSpPr/>
            <p:nvPr/>
          </p:nvSpPr>
          <p:spPr>
            <a:xfrm>
              <a:off x="6781748" y="2753709"/>
              <a:ext cx="1033987" cy="51439"/>
            </a:xfrm>
            <a:custGeom>
              <a:avLst/>
              <a:pathLst>
                <a:path w="1033987" h="51439">
                  <a:moveTo>
                    <a:pt x="0" y="44090"/>
                  </a:moveTo>
                  <a:lnTo>
                    <a:pt x="147712" y="14696"/>
                  </a:lnTo>
                  <a:lnTo>
                    <a:pt x="295425" y="29393"/>
                  </a:lnTo>
                  <a:lnTo>
                    <a:pt x="443137" y="51439"/>
                  </a:lnTo>
                  <a:lnTo>
                    <a:pt x="590850" y="0"/>
                  </a:lnTo>
                  <a:lnTo>
                    <a:pt x="738562" y="51439"/>
                  </a:lnTo>
                  <a:lnTo>
                    <a:pt x="886275" y="36742"/>
                  </a:lnTo>
                  <a:lnTo>
                    <a:pt x="1033987" y="36742"/>
                  </a:lnTo>
                </a:path>
              </a:pathLst>
            </a:custGeom>
            <a:ln w="35231" cap="flat">
              <a:solidFill>
                <a:srgbClr val="F26A21">
                  <a:alpha val="100000"/>
                </a:srgbClr>
              </a:solidFill>
              <a:prstDash val="solid"/>
              <a:round/>
            </a:ln>
          </p:spPr>
          <p:txBody>
            <a:bodyPr/>
            <a:lstStyle/>
            <a:p/>
          </p:txBody>
        </p:sp>
        <p:sp>
          <p:nvSpPr>
            <p:cNvPr id="1098" name="pl1098"/>
            <p:cNvSpPr/>
            <p:nvPr/>
          </p:nvSpPr>
          <p:spPr>
            <a:xfrm>
              <a:off x="6730048" y="2805148"/>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099" name="tx1099"/>
            <p:cNvSpPr/>
            <p:nvPr/>
          </p:nvSpPr>
          <p:spPr>
            <a:xfrm>
              <a:off x="6751618" y="26347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100" name="tx1100"/>
            <p:cNvSpPr/>
            <p:nvPr/>
          </p:nvSpPr>
          <p:spPr>
            <a:xfrm>
              <a:off x="6899331" y="260537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101" name="tx1101"/>
            <p:cNvSpPr/>
            <p:nvPr/>
          </p:nvSpPr>
          <p:spPr>
            <a:xfrm>
              <a:off x="7047043" y="26200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102" name="tx1102"/>
            <p:cNvSpPr/>
            <p:nvPr/>
          </p:nvSpPr>
          <p:spPr>
            <a:xfrm>
              <a:off x="7194756" y="26421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03" name="tx1103"/>
            <p:cNvSpPr/>
            <p:nvPr/>
          </p:nvSpPr>
          <p:spPr>
            <a:xfrm>
              <a:off x="7342468" y="259068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104" name="tx1104"/>
            <p:cNvSpPr/>
            <p:nvPr/>
          </p:nvSpPr>
          <p:spPr>
            <a:xfrm>
              <a:off x="7490181" y="26421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05" name="tx1105"/>
            <p:cNvSpPr/>
            <p:nvPr/>
          </p:nvSpPr>
          <p:spPr>
            <a:xfrm>
              <a:off x="7637894" y="26274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106" name="tx1106"/>
            <p:cNvSpPr/>
            <p:nvPr/>
          </p:nvSpPr>
          <p:spPr>
            <a:xfrm>
              <a:off x="7785606" y="26274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107" name="rc1107"/>
            <p:cNvSpPr/>
            <p:nvPr/>
          </p:nvSpPr>
          <p:spPr>
            <a:xfrm>
              <a:off x="6730048" y="3110533"/>
              <a:ext cx="1137386" cy="460747"/>
            </a:xfrm>
            <a:prstGeom prst="rect">
              <a:avLst/>
            </a:prstGeom>
            <a:solidFill>
              <a:srgbClr val="EBEBEB">
                <a:alpha val="100000"/>
              </a:srgbClr>
            </a:solidFill>
          </p:spPr>
          <p:txBody>
            <a:bodyPr/>
            <a:lstStyle/>
            <a:p/>
          </p:txBody>
        </p:sp>
        <p:sp>
          <p:nvSpPr>
            <p:cNvPr id="1108" name="pl1108"/>
            <p:cNvSpPr/>
            <p:nvPr/>
          </p:nvSpPr>
          <p:spPr>
            <a:xfrm>
              <a:off x="6730048" y="3458482"/>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109" name="pl1109"/>
            <p:cNvSpPr/>
            <p:nvPr/>
          </p:nvSpPr>
          <p:spPr>
            <a:xfrm>
              <a:off x="6730048" y="327477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110" name="pl1110"/>
            <p:cNvSpPr/>
            <p:nvPr/>
          </p:nvSpPr>
          <p:spPr>
            <a:xfrm>
              <a:off x="6730048" y="355033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111" name="pl1111"/>
            <p:cNvSpPr/>
            <p:nvPr/>
          </p:nvSpPr>
          <p:spPr>
            <a:xfrm>
              <a:off x="6730048" y="3366626"/>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112" name="pl1112"/>
            <p:cNvSpPr/>
            <p:nvPr/>
          </p:nvSpPr>
          <p:spPr>
            <a:xfrm>
              <a:off x="6730048" y="318291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113" name="pl1113"/>
            <p:cNvSpPr/>
            <p:nvPr/>
          </p:nvSpPr>
          <p:spPr>
            <a:xfrm>
              <a:off x="6781748"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14" name="pl1114"/>
            <p:cNvSpPr/>
            <p:nvPr/>
          </p:nvSpPr>
          <p:spPr>
            <a:xfrm>
              <a:off x="6929460"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15" name="pl1115"/>
            <p:cNvSpPr/>
            <p:nvPr/>
          </p:nvSpPr>
          <p:spPr>
            <a:xfrm>
              <a:off x="7077173"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16" name="pl1116"/>
            <p:cNvSpPr/>
            <p:nvPr/>
          </p:nvSpPr>
          <p:spPr>
            <a:xfrm>
              <a:off x="7224885"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17" name="pl1117"/>
            <p:cNvSpPr/>
            <p:nvPr/>
          </p:nvSpPr>
          <p:spPr>
            <a:xfrm>
              <a:off x="7372598"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18" name="pl1118"/>
            <p:cNvSpPr/>
            <p:nvPr/>
          </p:nvSpPr>
          <p:spPr>
            <a:xfrm>
              <a:off x="7520310"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19" name="pl1119"/>
            <p:cNvSpPr/>
            <p:nvPr/>
          </p:nvSpPr>
          <p:spPr>
            <a:xfrm>
              <a:off x="7668023"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20" name="pl1120"/>
            <p:cNvSpPr/>
            <p:nvPr/>
          </p:nvSpPr>
          <p:spPr>
            <a:xfrm>
              <a:off x="7815736"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21" name="pl1121"/>
            <p:cNvSpPr/>
            <p:nvPr/>
          </p:nvSpPr>
          <p:spPr>
            <a:xfrm>
              <a:off x="6781748" y="3469504"/>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BEBEBE">
                  <a:alpha val="69803"/>
                </a:srgbClr>
              </a:solidFill>
              <a:prstDash val="solid"/>
              <a:round/>
            </a:ln>
          </p:spPr>
          <p:txBody>
            <a:bodyPr/>
            <a:lstStyle/>
            <a:p/>
          </p:txBody>
        </p:sp>
        <p:sp>
          <p:nvSpPr>
            <p:cNvPr id="1122" name="pl1122"/>
            <p:cNvSpPr/>
            <p:nvPr/>
          </p:nvSpPr>
          <p:spPr>
            <a:xfrm>
              <a:off x="6781748" y="3447459"/>
              <a:ext cx="1033987" cy="73484"/>
            </a:xfrm>
            <a:custGeom>
              <a:avLst/>
              <a:pathLst>
                <a:path w="1033987" h="73484">
                  <a:moveTo>
                    <a:pt x="0" y="73484"/>
                  </a:moveTo>
                  <a:lnTo>
                    <a:pt x="147712" y="29393"/>
                  </a:lnTo>
                  <a:lnTo>
                    <a:pt x="295425" y="7348"/>
                  </a:lnTo>
                  <a:lnTo>
                    <a:pt x="443137" y="0"/>
                  </a:lnTo>
                  <a:lnTo>
                    <a:pt x="590850" y="0"/>
                  </a:lnTo>
                  <a:lnTo>
                    <a:pt x="738562" y="14696"/>
                  </a:lnTo>
                  <a:lnTo>
                    <a:pt x="886275" y="0"/>
                  </a:lnTo>
                  <a:lnTo>
                    <a:pt x="1033987" y="0"/>
                  </a:lnTo>
                </a:path>
              </a:pathLst>
            </a:custGeom>
            <a:ln w="40651" cap="flat">
              <a:solidFill>
                <a:srgbClr val="BEBEBE">
                  <a:alpha val="69803"/>
                </a:srgbClr>
              </a:solidFill>
              <a:prstDash val="solid"/>
              <a:round/>
            </a:ln>
          </p:spPr>
          <p:txBody>
            <a:bodyPr/>
            <a:lstStyle/>
            <a:p/>
          </p:txBody>
        </p:sp>
        <p:sp>
          <p:nvSpPr>
            <p:cNvPr id="1123" name="pl1123"/>
            <p:cNvSpPr/>
            <p:nvPr/>
          </p:nvSpPr>
          <p:spPr>
            <a:xfrm>
              <a:off x="6781748" y="3447459"/>
              <a:ext cx="1033987" cy="73484"/>
            </a:xfrm>
            <a:custGeom>
              <a:avLst/>
              <a:pathLst>
                <a:path w="1033987" h="73484">
                  <a:moveTo>
                    <a:pt x="0" y="73484"/>
                  </a:moveTo>
                  <a:lnTo>
                    <a:pt x="147712" y="29393"/>
                  </a:lnTo>
                  <a:lnTo>
                    <a:pt x="295425" y="7348"/>
                  </a:lnTo>
                  <a:lnTo>
                    <a:pt x="443137" y="0"/>
                  </a:lnTo>
                  <a:lnTo>
                    <a:pt x="590850" y="0"/>
                  </a:lnTo>
                  <a:lnTo>
                    <a:pt x="738562" y="14696"/>
                  </a:lnTo>
                  <a:lnTo>
                    <a:pt x="886275" y="0"/>
                  </a:lnTo>
                  <a:lnTo>
                    <a:pt x="1033987" y="0"/>
                  </a:lnTo>
                </a:path>
              </a:pathLst>
            </a:custGeom>
            <a:ln w="35231" cap="flat">
              <a:solidFill>
                <a:srgbClr val="BEBEBE">
                  <a:alpha val="69803"/>
                </a:srgbClr>
              </a:solidFill>
              <a:prstDash val="solid"/>
              <a:round/>
            </a:ln>
          </p:spPr>
          <p:txBody>
            <a:bodyPr/>
            <a:lstStyle/>
            <a:p/>
          </p:txBody>
        </p:sp>
        <p:sp>
          <p:nvSpPr>
            <p:cNvPr id="1124" name="pl1124"/>
            <p:cNvSpPr/>
            <p:nvPr/>
          </p:nvSpPr>
          <p:spPr>
            <a:xfrm>
              <a:off x="6781748" y="3469504"/>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6B6B6B">
                  <a:alpha val="100000"/>
                </a:srgbClr>
              </a:solidFill>
              <a:prstDash val="solid"/>
              <a:round/>
            </a:ln>
          </p:spPr>
          <p:txBody>
            <a:bodyPr/>
            <a:lstStyle/>
            <a:p/>
          </p:txBody>
        </p:sp>
        <p:sp>
          <p:nvSpPr>
            <p:cNvPr id="1125" name="pl1125"/>
            <p:cNvSpPr/>
            <p:nvPr/>
          </p:nvSpPr>
          <p:spPr>
            <a:xfrm>
              <a:off x="6781748" y="3447459"/>
              <a:ext cx="1033987" cy="73484"/>
            </a:xfrm>
            <a:custGeom>
              <a:avLst/>
              <a:pathLst>
                <a:path w="1033987" h="73484">
                  <a:moveTo>
                    <a:pt x="0" y="73484"/>
                  </a:moveTo>
                  <a:lnTo>
                    <a:pt x="147712" y="29393"/>
                  </a:lnTo>
                  <a:lnTo>
                    <a:pt x="295425" y="7348"/>
                  </a:lnTo>
                  <a:lnTo>
                    <a:pt x="443137" y="0"/>
                  </a:lnTo>
                  <a:lnTo>
                    <a:pt x="590850" y="0"/>
                  </a:lnTo>
                  <a:lnTo>
                    <a:pt x="738562" y="14696"/>
                  </a:lnTo>
                  <a:lnTo>
                    <a:pt x="886275" y="0"/>
                  </a:lnTo>
                  <a:lnTo>
                    <a:pt x="1033987" y="0"/>
                  </a:lnTo>
                </a:path>
              </a:pathLst>
            </a:custGeom>
            <a:ln w="40651" cap="flat">
              <a:solidFill>
                <a:srgbClr val="000000">
                  <a:alpha val="100000"/>
                </a:srgbClr>
              </a:solidFill>
              <a:prstDash val="solid"/>
              <a:round/>
            </a:ln>
          </p:spPr>
          <p:txBody>
            <a:bodyPr/>
            <a:lstStyle/>
            <a:p/>
          </p:txBody>
        </p:sp>
        <p:sp>
          <p:nvSpPr>
            <p:cNvPr id="1126" name="pl1126"/>
            <p:cNvSpPr/>
            <p:nvPr/>
          </p:nvSpPr>
          <p:spPr>
            <a:xfrm>
              <a:off x="6781748" y="3447459"/>
              <a:ext cx="1033987" cy="73484"/>
            </a:xfrm>
            <a:custGeom>
              <a:avLst/>
              <a:pathLst>
                <a:path w="1033987" h="73484">
                  <a:moveTo>
                    <a:pt x="0" y="73484"/>
                  </a:moveTo>
                  <a:lnTo>
                    <a:pt x="147712" y="29393"/>
                  </a:lnTo>
                  <a:lnTo>
                    <a:pt x="295425" y="7348"/>
                  </a:lnTo>
                  <a:lnTo>
                    <a:pt x="443137" y="0"/>
                  </a:lnTo>
                  <a:lnTo>
                    <a:pt x="590850" y="0"/>
                  </a:lnTo>
                  <a:lnTo>
                    <a:pt x="738562" y="14696"/>
                  </a:lnTo>
                  <a:lnTo>
                    <a:pt x="886275" y="0"/>
                  </a:lnTo>
                  <a:lnTo>
                    <a:pt x="1033987" y="0"/>
                  </a:lnTo>
                </a:path>
              </a:pathLst>
            </a:custGeom>
            <a:ln w="35231" cap="flat">
              <a:solidFill>
                <a:srgbClr val="F26A21">
                  <a:alpha val="100000"/>
                </a:srgbClr>
              </a:solidFill>
              <a:prstDash val="solid"/>
              <a:round/>
            </a:ln>
          </p:spPr>
          <p:txBody>
            <a:bodyPr/>
            <a:lstStyle/>
            <a:p/>
          </p:txBody>
        </p:sp>
        <p:sp>
          <p:nvSpPr>
            <p:cNvPr id="1127" name="pl1127"/>
            <p:cNvSpPr/>
            <p:nvPr/>
          </p:nvSpPr>
          <p:spPr>
            <a:xfrm>
              <a:off x="6730048" y="3550337"/>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128" name="tx1128"/>
            <p:cNvSpPr/>
            <p:nvPr/>
          </p:nvSpPr>
          <p:spPr>
            <a:xfrm>
              <a:off x="6751618" y="335791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129" name="tx1129"/>
            <p:cNvSpPr/>
            <p:nvPr/>
          </p:nvSpPr>
          <p:spPr>
            <a:xfrm>
              <a:off x="6869201" y="331382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130" name="tx1130"/>
            <p:cNvSpPr/>
            <p:nvPr/>
          </p:nvSpPr>
          <p:spPr>
            <a:xfrm>
              <a:off x="7016914" y="32917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131" name="tx1131"/>
            <p:cNvSpPr/>
            <p:nvPr/>
          </p:nvSpPr>
          <p:spPr>
            <a:xfrm>
              <a:off x="7164626" y="328443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1132" name="tx1132"/>
            <p:cNvSpPr/>
            <p:nvPr/>
          </p:nvSpPr>
          <p:spPr>
            <a:xfrm>
              <a:off x="7312339" y="328443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1133" name="tx1133"/>
            <p:cNvSpPr/>
            <p:nvPr/>
          </p:nvSpPr>
          <p:spPr>
            <a:xfrm>
              <a:off x="7460051" y="329912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134" name="tx1134"/>
            <p:cNvSpPr/>
            <p:nvPr/>
          </p:nvSpPr>
          <p:spPr>
            <a:xfrm>
              <a:off x="7607764" y="328443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1135" name="tx1135"/>
            <p:cNvSpPr/>
            <p:nvPr/>
          </p:nvSpPr>
          <p:spPr>
            <a:xfrm>
              <a:off x="7755477" y="328443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1136" name="rc1136"/>
            <p:cNvSpPr/>
            <p:nvPr/>
          </p:nvSpPr>
          <p:spPr>
            <a:xfrm>
              <a:off x="6730048" y="3855722"/>
              <a:ext cx="1137386" cy="460747"/>
            </a:xfrm>
            <a:prstGeom prst="rect">
              <a:avLst/>
            </a:prstGeom>
            <a:solidFill>
              <a:srgbClr val="EBEBEB">
                <a:alpha val="100000"/>
              </a:srgbClr>
            </a:solidFill>
          </p:spPr>
          <p:txBody>
            <a:bodyPr/>
            <a:lstStyle/>
            <a:p/>
          </p:txBody>
        </p:sp>
        <p:sp>
          <p:nvSpPr>
            <p:cNvPr id="1137" name="pl1137"/>
            <p:cNvSpPr/>
            <p:nvPr/>
          </p:nvSpPr>
          <p:spPr>
            <a:xfrm>
              <a:off x="6730048" y="420367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138" name="pl1138"/>
            <p:cNvSpPr/>
            <p:nvPr/>
          </p:nvSpPr>
          <p:spPr>
            <a:xfrm>
              <a:off x="6730048" y="401996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139" name="pl1139"/>
            <p:cNvSpPr/>
            <p:nvPr/>
          </p:nvSpPr>
          <p:spPr>
            <a:xfrm>
              <a:off x="6730048" y="429552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140" name="pl1140"/>
            <p:cNvSpPr/>
            <p:nvPr/>
          </p:nvSpPr>
          <p:spPr>
            <a:xfrm>
              <a:off x="6730048" y="4111816"/>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141" name="pl1141"/>
            <p:cNvSpPr/>
            <p:nvPr/>
          </p:nvSpPr>
          <p:spPr>
            <a:xfrm>
              <a:off x="6730048" y="3928104"/>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142" name="pl1142"/>
            <p:cNvSpPr/>
            <p:nvPr/>
          </p:nvSpPr>
          <p:spPr>
            <a:xfrm>
              <a:off x="6781748"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43" name="pl1143"/>
            <p:cNvSpPr/>
            <p:nvPr/>
          </p:nvSpPr>
          <p:spPr>
            <a:xfrm>
              <a:off x="6929460"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44" name="pl1144"/>
            <p:cNvSpPr/>
            <p:nvPr/>
          </p:nvSpPr>
          <p:spPr>
            <a:xfrm>
              <a:off x="7077173"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45" name="pl1145"/>
            <p:cNvSpPr/>
            <p:nvPr/>
          </p:nvSpPr>
          <p:spPr>
            <a:xfrm>
              <a:off x="7224885"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46" name="pl1146"/>
            <p:cNvSpPr/>
            <p:nvPr/>
          </p:nvSpPr>
          <p:spPr>
            <a:xfrm>
              <a:off x="7372598"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47" name="pl1147"/>
            <p:cNvSpPr/>
            <p:nvPr/>
          </p:nvSpPr>
          <p:spPr>
            <a:xfrm>
              <a:off x="7520310"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48" name="pl1148"/>
            <p:cNvSpPr/>
            <p:nvPr/>
          </p:nvSpPr>
          <p:spPr>
            <a:xfrm>
              <a:off x="7668023"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49" name="pl1149"/>
            <p:cNvSpPr/>
            <p:nvPr/>
          </p:nvSpPr>
          <p:spPr>
            <a:xfrm>
              <a:off x="7815736"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50" name="pl1150"/>
            <p:cNvSpPr/>
            <p:nvPr/>
          </p:nvSpPr>
          <p:spPr>
            <a:xfrm>
              <a:off x="6781748" y="4214694"/>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BEBEBE">
                  <a:alpha val="69803"/>
                </a:srgbClr>
              </a:solidFill>
              <a:prstDash val="solid"/>
              <a:round/>
            </a:ln>
          </p:spPr>
          <p:txBody>
            <a:bodyPr/>
            <a:lstStyle/>
            <a:p/>
          </p:txBody>
        </p:sp>
        <p:sp>
          <p:nvSpPr>
            <p:cNvPr id="1151" name="pl1151"/>
            <p:cNvSpPr/>
            <p:nvPr/>
          </p:nvSpPr>
          <p:spPr>
            <a:xfrm>
              <a:off x="6781748" y="4199997"/>
              <a:ext cx="1033987" cy="36742"/>
            </a:xfrm>
            <a:custGeom>
              <a:avLst/>
              <a:pathLst>
                <a:path w="1033987" h="36742">
                  <a:moveTo>
                    <a:pt x="0" y="0"/>
                  </a:moveTo>
                  <a:lnTo>
                    <a:pt x="147712" y="7348"/>
                  </a:lnTo>
                  <a:lnTo>
                    <a:pt x="295425" y="0"/>
                  </a:lnTo>
                  <a:lnTo>
                    <a:pt x="443137" y="0"/>
                  </a:lnTo>
                  <a:lnTo>
                    <a:pt x="590850" y="7348"/>
                  </a:lnTo>
                  <a:lnTo>
                    <a:pt x="738562" y="22045"/>
                  </a:lnTo>
                  <a:lnTo>
                    <a:pt x="886275" y="29393"/>
                  </a:lnTo>
                  <a:lnTo>
                    <a:pt x="1033987" y="36742"/>
                  </a:lnTo>
                </a:path>
              </a:pathLst>
            </a:custGeom>
            <a:ln w="40651" cap="flat">
              <a:solidFill>
                <a:srgbClr val="BEBEBE">
                  <a:alpha val="69803"/>
                </a:srgbClr>
              </a:solidFill>
              <a:prstDash val="solid"/>
              <a:round/>
            </a:ln>
          </p:spPr>
          <p:txBody>
            <a:bodyPr/>
            <a:lstStyle/>
            <a:p/>
          </p:txBody>
        </p:sp>
        <p:sp>
          <p:nvSpPr>
            <p:cNvPr id="1152" name="pl1152"/>
            <p:cNvSpPr/>
            <p:nvPr/>
          </p:nvSpPr>
          <p:spPr>
            <a:xfrm>
              <a:off x="6781748" y="4199997"/>
              <a:ext cx="1033987" cy="36742"/>
            </a:xfrm>
            <a:custGeom>
              <a:avLst/>
              <a:pathLst>
                <a:path w="1033987" h="36742">
                  <a:moveTo>
                    <a:pt x="0" y="0"/>
                  </a:moveTo>
                  <a:lnTo>
                    <a:pt x="147712" y="7348"/>
                  </a:lnTo>
                  <a:lnTo>
                    <a:pt x="295425" y="0"/>
                  </a:lnTo>
                  <a:lnTo>
                    <a:pt x="443137" y="0"/>
                  </a:lnTo>
                  <a:lnTo>
                    <a:pt x="590850" y="7348"/>
                  </a:lnTo>
                  <a:lnTo>
                    <a:pt x="738562" y="22045"/>
                  </a:lnTo>
                  <a:lnTo>
                    <a:pt x="886275" y="29393"/>
                  </a:lnTo>
                  <a:lnTo>
                    <a:pt x="1033987" y="36742"/>
                  </a:lnTo>
                </a:path>
              </a:pathLst>
            </a:custGeom>
            <a:ln w="35231" cap="flat">
              <a:solidFill>
                <a:srgbClr val="BEBEBE">
                  <a:alpha val="69803"/>
                </a:srgbClr>
              </a:solidFill>
              <a:prstDash val="solid"/>
              <a:round/>
            </a:ln>
          </p:spPr>
          <p:txBody>
            <a:bodyPr/>
            <a:lstStyle/>
            <a:p/>
          </p:txBody>
        </p:sp>
        <p:sp>
          <p:nvSpPr>
            <p:cNvPr id="1153" name="pl1153"/>
            <p:cNvSpPr/>
            <p:nvPr/>
          </p:nvSpPr>
          <p:spPr>
            <a:xfrm>
              <a:off x="6781748" y="4214694"/>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6B6B6B">
                  <a:alpha val="100000"/>
                </a:srgbClr>
              </a:solidFill>
              <a:prstDash val="solid"/>
              <a:round/>
            </a:ln>
          </p:spPr>
          <p:txBody>
            <a:bodyPr/>
            <a:lstStyle/>
            <a:p/>
          </p:txBody>
        </p:sp>
        <p:sp>
          <p:nvSpPr>
            <p:cNvPr id="1154" name="pl1154"/>
            <p:cNvSpPr/>
            <p:nvPr/>
          </p:nvSpPr>
          <p:spPr>
            <a:xfrm>
              <a:off x="6781748" y="4199997"/>
              <a:ext cx="1033987" cy="36742"/>
            </a:xfrm>
            <a:custGeom>
              <a:avLst/>
              <a:pathLst>
                <a:path w="1033987" h="36742">
                  <a:moveTo>
                    <a:pt x="0" y="0"/>
                  </a:moveTo>
                  <a:lnTo>
                    <a:pt x="147712" y="7348"/>
                  </a:lnTo>
                  <a:lnTo>
                    <a:pt x="295425" y="0"/>
                  </a:lnTo>
                  <a:lnTo>
                    <a:pt x="443137" y="0"/>
                  </a:lnTo>
                  <a:lnTo>
                    <a:pt x="590850" y="7348"/>
                  </a:lnTo>
                  <a:lnTo>
                    <a:pt x="738562" y="22045"/>
                  </a:lnTo>
                  <a:lnTo>
                    <a:pt x="886275" y="29393"/>
                  </a:lnTo>
                  <a:lnTo>
                    <a:pt x="1033987" y="36742"/>
                  </a:lnTo>
                </a:path>
              </a:pathLst>
            </a:custGeom>
            <a:ln w="40651" cap="flat">
              <a:solidFill>
                <a:srgbClr val="000000">
                  <a:alpha val="100000"/>
                </a:srgbClr>
              </a:solidFill>
              <a:prstDash val="solid"/>
              <a:round/>
            </a:ln>
          </p:spPr>
          <p:txBody>
            <a:bodyPr/>
            <a:lstStyle/>
            <a:p/>
          </p:txBody>
        </p:sp>
        <p:sp>
          <p:nvSpPr>
            <p:cNvPr id="1155" name="pl1155"/>
            <p:cNvSpPr/>
            <p:nvPr/>
          </p:nvSpPr>
          <p:spPr>
            <a:xfrm>
              <a:off x="6781748" y="4199997"/>
              <a:ext cx="1033987" cy="36742"/>
            </a:xfrm>
            <a:custGeom>
              <a:avLst/>
              <a:pathLst>
                <a:path w="1033987" h="36742">
                  <a:moveTo>
                    <a:pt x="0" y="0"/>
                  </a:moveTo>
                  <a:lnTo>
                    <a:pt x="147712" y="7348"/>
                  </a:lnTo>
                  <a:lnTo>
                    <a:pt x="295425" y="0"/>
                  </a:lnTo>
                  <a:lnTo>
                    <a:pt x="443137" y="0"/>
                  </a:lnTo>
                  <a:lnTo>
                    <a:pt x="590850" y="7348"/>
                  </a:lnTo>
                  <a:lnTo>
                    <a:pt x="738562" y="22045"/>
                  </a:lnTo>
                  <a:lnTo>
                    <a:pt x="886275" y="29393"/>
                  </a:lnTo>
                  <a:lnTo>
                    <a:pt x="1033987" y="36742"/>
                  </a:lnTo>
                </a:path>
              </a:pathLst>
            </a:custGeom>
            <a:ln w="35231" cap="flat">
              <a:solidFill>
                <a:srgbClr val="F26A21">
                  <a:alpha val="100000"/>
                </a:srgbClr>
              </a:solidFill>
              <a:prstDash val="solid"/>
              <a:round/>
            </a:ln>
          </p:spPr>
          <p:txBody>
            <a:bodyPr/>
            <a:lstStyle/>
            <a:p/>
          </p:txBody>
        </p:sp>
        <p:sp>
          <p:nvSpPr>
            <p:cNvPr id="1156" name="pl1156"/>
            <p:cNvSpPr/>
            <p:nvPr/>
          </p:nvSpPr>
          <p:spPr>
            <a:xfrm>
              <a:off x="6730048" y="4295527"/>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157" name="tx1157"/>
            <p:cNvSpPr/>
            <p:nvPr/>
          </p:nvSpPr>
          <p:spPr>
            <a:xfrm>
              <a:off x="6721489" y="40369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158" name="tx1158"/>
            <p:cNvSpPr/>
            <p:nvPr/>
          </p:nvSpPr>
          <p:spPr>
            <a:xfrm>
              <a:off x="6869201" y="404431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159" name="tx1159"/>
            <p:cNvSpPr/>
            <p:nvPr/>
          </p:nvSpPr>
          <p:spPr>
            <a:xfrm>
              <a:off x="7016914" y="40369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160" name="tx1160"/>
            <p:cNvSpPr/>
            <p:nvPr/>
          </p:nvSpPr>
          <p:spPr>
            <a:xfrm>
              <a:off x="7164626" y="40369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161" name="tx1161"/>
            <p:cNvSpPr/>
            <p:nvPr/>
          </p:nvSpPr>
          <p:spPr>
            <a:xfrm>
              <a:off x="7312339" y="404431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162" name="tx1162"/>
            <p:cNvSpPr/>
            <p:nvPr/>
          </p:nvSpPr>
          <p:spPr>
            <a:xfrm>
              <a:off x="7460051" y="40590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163" name="tx1163"/>
            <p:cNvSpPr/>
            <p:nvPr/>
          </p:nvSpPr>
          <p:spPr>
            <a:xfrm>
              <a:off x="7637894" y="40663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164" name="tx1164"/>
            <p:cNvSpPr/>
            <p:nvPr/>
          </p:nvSpPr>
          <p:spPr>
            <a:xfrm>
              <a:off x="7785606" y="40737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165" name="rc1165"/>
            <p:cNvSpPr/>
            <p:nvPr/>
          </p:nvSpPr>
          <p:spPr>
            <a:xfrm>
              <a:off x="6730048" y="4600912"/>
              <a:ext cx="1137386" cy="460747"/>
            </a:xfrm>
            <a:prstGeom prst="rect">
              <a:avLst/>
            </a:prstGeom>
            <a:solidFill>
              <a:srgbClr val="EBEBEB">
                <a:alpha val="100000"/>
              </a:srgbClr>
            </a:solidFill>
          </p:spPr>
          <p:txBody>
            <a:bodyPr/>
            <a:lstStyle/>
            <a:p/>
          </p:txBody>
        </p:sp>
        <p:sp>
          <p:nvSpPr>
            <p:cNvPr id="1166" name="pl1166"/>
            <p:cNvSpPr/>
            <p:nvPr/>
          </p:nvSpPr>
          <p:spPr>
            <a:xfrm>
              <a:off x="6730048" y="494886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167" name="pl1167"/>
            <p:cNvSpPr/>
            <p:nvPr/>
          </p:nvSpPr>
          <p:spPr>
            <a:xfrm>
              <a:off x="6730048" y="476515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168" name="pl1168"/>
            <p:cNvSpPr/>
            <p:nvPr/>
          </p:nvSpPr>
          <p:spPr>
            <a:xfrm>
              <a:off x="6730048" y="504071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169" name="pl1169"/>
            <p:cNvSpPr/>
            <p:nvPr/>
          </p:nvSpPr>
          <p:spPr>
            <a:xfrm>
              <a:off x="6730048" y="485700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170" name="pl1170"/>
            <p:cNvSpPr/>
            <p:nvPr/>
          </p:nvSpPr>
          <p:spPr>
            <a:xfrm>
              <a:off x="6730048" y="4673294"/>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171" name="pl1171"/>
            <p:cNvSpPr/>
            <p:nvPr/>
          </p:nvSpPr>
          <p:spPr>
            <a:xfrm>
              <a:off x="6781748"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72" name="pl1172"/>
            <p:cNvSpPr/>
            <p:nvPr/>
          </p:nvSpPr>
          <p:spPr>
            <a:xfrm>
              <a:off x="6929460"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73" name="pl1173"/>
            <p:cNvSpPr/>
            <p:nvPr/>
          </p:nvSpPr>
          <p:spPr>
            <a:xfrm>
              <a:off x="7077173"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74" name="pl1174"/>
            <p:cNvSpPr/>
            <p:nvPr/>
          </p:nvSpPr>
          <p:spPr>
            <a:xfrm>
              <a:off x="7224885"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75" name="pl1175"/>
            <p:cNvSpPr/>
            <p:nvPr/>
          </p:nvSpPr>
          <p:spPr>
            <a:xfrm>
              <a:off x="7372598"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76" name="pl1176"/>
            <p:cNvSpPr/>
            <p:nvPr/>
          </p:nvSpPr>
          <p:spPr>
            <a:xfrm>
              <a:off x="7520310"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77" name="pl1177"/>
            <p:cNvSpPr/>
            <p:nvPr/>
          </p:nvSpPr>
          <p:spPr>
            <a:xfrm>
              <a:off x="7668023"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78" name="pl1178"/>
            <p:cNvSpPr/>
            <p:nvPr/>
          </p:nvSpPr>
          <p:spPr>
            <a:xfrm>
              <a:off x="7815736"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79" name="pl1179"/>
            <p:cNvSpPr/>
            <p:nvPr/>
          </p:nvSpPr>
          <p:spPr>
            <a:xfrm>
              <a:off x="6781748" y="4959884"/>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BEBEBE">
                  <a:alpha val="69803"/>
                </a:srgbClr>
              </a:solidFill>
              <a:prstDash val="solid"/>
              <a:round/>
            </a:ln>
          </p:spPr>
          <p:txBody>
            <a:bodyPr/>
            <a:lstStyle/>
            <a:p/>
          </p:txBody>
        </p:sp>
        <p:sp>
          <p:nvSpPr>
            <p:cNvPr id="1180" name="pl1180"/>
            <p:cNvSpPr/>
            <p:nvPr/>
          </p:nvSpPr>
          <p:spPr>
            <a:xfrm>
              <a:off x="6781748" y="5003974"/>
              <a:ext cx="1033987" cy="22045"/>
            </a:xfrm>
            <a:custGeom>
              <a:avLst/>
              <a:pathLst>
                <a:path w="1033987" h="22045">
                  <a:moveTo>
                    <a:pt x="0" y="22045"/>
                  </a:moveTo>
                  <a:lnTo>
                    <a:pt x="147712" y="22045"/>
                  </a:lnTo>
                  <a:lnTo>
                    <a:pt x="295425" y="0"/>
                  </a:lnTo>
                  <a:lnTo>
                    <a:pt x="443137" y="0"/>
                  </a:lnTo>
                  <a:lnTo>
                    <a:pt x="590850" y="22045"/>
                  </a:lnTo>
                  <a:lnTo>
                    <a:pt x="738562" y="22045"/>
                  </a:lnTo>
                  <a:lnTo>
                    <a:pt x="886275" y="14696"/>
                  </a:lnTo>
                  <a:lnTo>
                    <a:pt x="1033987" y="14696"/>
                  </a:lnTo>
                </a:path>
              </a:pathLst>
            </a:custGeom>
            <a:ln w="40651" cap="flat">
              <a:solidFill>
                <a:srgbClr val="BEBEBE">
                  <a:alpha val="69803"/>
                </a:srgbClr>
              </a:solidFill>
              <a:prstDash val="solid"/>
              <a:round/>
            </a:ln>
          </p:spPr>
          <p:txBody>
            <a:bodyPr/>
            <a:lstStyle/>
            <a:p/>
          </p:txBody>
        </p:sp>
        <p:sp>
          <p:nvSpPr>
            <p:cNvPr id="1181" name="pl1181"/>
            <p:cNvSpPr/>
            <p:nvPr/>
          </p:nvSpPr>
          <p:spPr>
            <a:xfrm>
              <a:off x="6781748" y="5003974"/>
              <a:ext cx="1033987" cy="22045"/>
            </a:xfrm>
            <a:custGeom>
              <a:avLst/>
              <a:pathLst>
                <a:path w="1033987" h="22045">
                  <a:moveTo>
                    <a:pt x="0" y="22045"/>
                  </a:moveTo>
                  <a:lnTo>
                    <a:pt x="147712" y="22045"/>
                  </a:lnTo>
                  <a:lnTo>
                    <a:pt x="295425" y="0"/>
                  </a:lnTo>
                  <a:lnTo>
                    <a:pt x="443137" y="0"/>
                  </a:lnTo>
                  <a:lnTo>
                    <a:pt x="590850" y="22045"/>
                  </a:lnTo>
                  <a:lnTo>
                    <a:pt x="738562" y="22045"/>
                  </a:lnTo>
                  <a:lnTo>
                    <a:pt x="886275" y="14696"/>
                  </a:lnTo>
                  <a:lnTo>
                    <a:pt x="1033987" y="14696"/>
                  </a:lnTo>
                </a:path>
              </a:pathLst>
            </a:custGeom>
            <a:ln w="35231" cap="flat">
              <a:solidFill>
                <a:srgbClr val="BEBEBE">
                  <a:alpha val="69803"/>
                </a:srgbClr>
              </a:solidFill>
              <a:prstDash val="solid"/>
              <a:round/>
            </a:ln>
          </p:spPr>
          <p:txBody>
            <a:bodyPr/>
            <a:lstStyle/>
            <a:p/>
          </p:txBody>
        </p:sp>
        <p:sp>
          <p:nvSpPr>
            <p:cNvPr id="1182" name="pl1182"/>
            <p:cNvSpPr/>
            <p:nvPr/>
          </p:nvSpPr>
          <p:spPr>
            <a:xfrm>
              <a:off x="6781748" y="4959884"/>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6B6B6B">
                  <a:alpha val="100000"/>
                </a:srgbClr>
              </a:solidFill>
              <a:prstDash val="solid"/>
              <a:round/>
            </a:ln>
          </p:spPr>
          <p:txBody>
            <a:bodyPr/>
            <a:lstStyle/>
            <a:p/>
          </p:txBody>
        </p:sp>
        <p:sp>
          <p:nvSpPr>
            <p:cNvPr id="1183" name="pl1183"/>
            <p:cNvSpPr/>
            <p:nvPr/>
          </p:nvSpPr>
          <p:spPr>
            <a:xfrm>
              <a:off x="6781748" y="5003974"/>
              <a:ext cx="1033987" cy="22045"/>
            </a:xfrm>
            <a:custGeom>
              <a:avLst/>
              <a:pathLst>
                <a:path w="1033987" h="22045">
                  <a:moveTo>
                    <a:pt x="0" y="22045"/>
                  </a:moveTo>
                  <a:lnTo>
                    <a:pt x="147712" y="22045"/>
                  </a:lnTo>
                  <a:lnTo>
                    <a:pt x="295425" y="0"/>
                  </a:lnTo>
                  <a:lnTo>
                    <a:pt x="443137" y="0"/>
                  </a:lnTo>
                  <a:lnTo>
                    <a:pt x="590850" y="22045"/>
                  </a:lnTo>
                  <a:lnTo>
                    <a:pt x="738562" y="22045"/>
                  </a:lnTo>
                  <a:lnTo>
                    <a:pt x="886275" y="14696"/>
                  </a:lnTo>
                  <a:lnTo>
                    <a:pt x="1033987" y="14696"/>
                  </a:lnTo>
                </a:path>
              </a:pathLst>
            </a:custGeom>
            <a:ln w="40651" cap="flat">
              <a:solidFill>
                <a:srgbClr val="000000">
                  <a:alpha val="100000"/>
                </a:srgbClr>
              </a:solidFill>
              <a:prstDash val="solid"/>
              <a:round/>
            </a:ln>
          </p:spPr>
          <p:txBody>
            <a:bodyPr/>
            <a:lstStyle/>
            <a:p/>
          </p:txBody>
        </p:sp>
        <p:sp>
          <p:nvSpPr>
            <p:cNvPr id="1184" name="pl1184"/>
            <p:cNvSpPr/>
            <p:nvPr/>
          </p:nvSpPr>
          <p:spPr>
            <a:xfrm>
              <a:off x="6781748" y="5003974"/>
              <a:ext cx="1033987" cy="22045"/>
            </a:xfrm>
            <a:custGeom>
              <a:avLst/>
              <a:pathLst>
                <a:path w="1033987" h="22045">
                  <a:moveTo>
                    <a:pt x="0" y="22045"/>
                  </a:moveTo>
                  <a:lnTo>
                    <a:pt x="147712" y="22045"/>
                  </a:lnTo>
                  <a:lnTo>
                    <a:pt x="295425" y="0"/>
                  </a:lnTo>
                  <a:lnTo>
                    <a:pt x="443137" y="0"/>
                  </a:lnTo>
                  <a:lnTo>
                    <a:pt x="590850" y="22045"/>
                  </a:lnTo>
                  <a:lnTo>
                    <a:pt x="738562" y="22045"/>
                  </a:lnTo>
                  <a:lnTo>
                    <a:pt x="886275" y="14696"/>
                  </a:lnTo>
                  <a:lnTo>
                    <a:pt x="1033987" y="14696"/>
                  </a:lnTo>
                </a:path>
              </a:pathLst>
            </a:custGeom>
            <a:ln w="35231" cap="flat">
              <a:solidFill>
                <a:srgbClr val="F26A21">
                  <a:alpha val="100000"/>
                </a:srgbClr>
              </a:solidFill>
              <a:prstDash val="solid"/>
              <a:round/>
            </a:ln>
          </p:spPr>
          <p:txBody>
            <a:bodyPr/>
            <a:lstStyle/>
            <a:p/>
          </p:txBody>
        </p:sp>
        <p:sp>
          <p:nvSpPr>
            <p:cNvPr id="1185" name="pl1185"/>
            <p:cNvSpPr/>
            <p:nvPr/>
          </p:nvSpPr>
          <p:spPr>
            <a:xfrm>
              <a:off x="6730048" y="5040717"/>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186" name="tx1186"/>
            <p:cNvSpPr/>
            <p:nvPr/>
          </p:nvSpPr>
          <p:spPr>
            <a:xfrm>
              <a:off x="6751618" y="486299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187" name="tx1187"/>
            <p:cNvSpPr/>
            <p:nvPr/>
          </p:nvSpPr>
          <p:spPr>
            <a:xfrm>
              <a:off x="6899331" y="486299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188" name="tx1188"/>
            <p:cNvSpPr/>
            <p:nvPr/>
          </p:nvSpPr>
          <p:spPr>
            <a:xfrm>
              <a:off x="7047043" y="484094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189" name="tx1189"/>
            <p:cNvSpPr/>
            <p:nvPr/>
          </p:nvSpPr>
          <p:spPr>
            <a:xfrm>
              <a:off x="7194756" y="484094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190" name="tx1190"/>
            <p:cNvSpPr/>
            <p:nvPr/>
          </p:nvSpPr>
          <p:spPr>
            <a:xfrm>
              <a:off x="7342468" y="486299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191" name="tx1191"/>
            <p:cNvSpPr/>
            <p:nvPr/>
          </p:nvSpPr>
          <p:spPr>
            <a:xfrm>
              <a:off x="7490181" y="486299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192" name="tx1192"/>
            <p:cNvSpPr/>
            <p:nvPr/>
          </p:nvSpPr>
          <p:spPr>
            <a:xfrm>
              <a:off x="7637894" y="48556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193" name="tx1193"/>
            <p:cNvSpPr/>
            <p:nvPr/>
          </p:nvSpPr>
          <p:spPr>
            <a:xfrm>
              <a:off x="7785606" y="48556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194" name="rc1194"/>
            <p:cNvSpPr/>
            <p:nvPr/>
          </p:nvSpPr>
          <p:spPr>
            <a:xfrm>
              <a:off x="7937024" y="874964"/>
              <a:ext cx="1137386" cy="460747"/>
            </a:xfrm>
            <a:prstGeom prst="rect">
              <a:avLst/>
            </a:prstGeom>
            <a:solidFill>
              <a:srgbClr val="EBEBEB">
                <a:alpha val="100000"/>
              </a:srgbClr>
            </a:solidFill>
          </p:spPr>
          <p:txBody>
            <a:bodyPr/>
            <a:lstStyle/>
            <a:p/>
          </p:txBody>
        </p:sp>
        <p:sp>
          <p:nvSpPr>
            <p:cNvPr id="1195" name="pl1195"/>
            <p:cNvSpPr/>
            <p:nvPr/>
          </p:nvSpPr>
          <p:spPr>
            <a:xfrm>
              <a:off x="7937024" y="122291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196" name="pl1196"/>
            <p:cNvSpPr/>
            <p:nvPr/>
          </p:nvSpPr>
          <p:spPr>
            <a:xfrm>
              <a:off x="7937024" y="1039202"/>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197" name="pl1197"/>
            <p:cNvSpPr/>
            <p:nvPr/>
          </p:nvSpPr>
          <p:spPr>
            <a:xfrm>
              <a:off x="7937024" y="1314769"/>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198" name="pl1198"/>
            <p:cNvSpPr/>
            <p:nvPr/>
          </p:nvSpPr>
          <p:spPr>
            <a:xfrm>
              <a:off x="7937024" y="113105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199" name="pl1199"/>
            <p:cNvSpPr/>
            <p:nvPr/>
          </p:nvSpPr>
          <p:spPr>
            <a:xfrm>
              <a:off x="7937024" y="947346"/>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200" name="pl1200"/>
            <p:cNvSpPr/>
            <p:nvPr/>
          </p:nvSpPr>
          <p:spPr>
            <a:xfrm>
              <a:off x="7988723"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01" name="pl1201"/>
            <p:cNvSpPr/>
            <p:nvPr/>
          </p:nvSpPr>
          <p:spPr>
            <a:xfrm>
              <a:off x="8136436"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02" name="pl1202"/>
            <p:cNvSpPr/>
            <p:nvPr/>
          </p:nvSpPr>
          <p:spPr>
            <a:xfrm>
              <a:off x="8284148"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03" name="pl1203"/>
            <p:cNvSpPr/>
            <p:nvPr/>
          </p:nvSpPr>
          <p:spPr>
            <a:xfrm>
              <a:off x="8431861"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04" name="pl1204"/>
            <p:cNvSpPr/>
            <p:nvPr/>
          </p:nvSpPr>
          <p:spPr>
            <a:xfrm>
              <a:off x="8579573"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05" name="pl1205"/>
            <p:cNvSpPr/>
            <p:nvPr/>
          </p:nvSpPr>
          <p:spPr>
            <a:xfrm>
              <a:off x="8727286"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06" name="pl1206"/>
            <p:cNvSpPr/>
            <p:nvPr/>
          </p:nvSpPr>
          <p:spPr>
            <a:xfrm>
              <a:off x="8874999"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07" name="pl1207"/>
            <p:cNvSpPr/>
            <p:nvPr/>
          </p:nvSpPr>
          <p:spPr>
            <a:xfrm>
              <a:off x="9022711"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08" name="pl1208"/>
            <p:cNvSpPr/>
            <p:nvPr/>
          </p:nvSpPr>
          <p:spPr>
            <a:xfrm>
              <a:off x="7988723" y="1233936"/>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BEBEBE">
                  <a:alpha val="69803"/>
                </a:srgbClr>
              </a:solidFill>
              <a:prstDash val="solid"/>
              <a:round/>
            </a:ln>
          </p:spPr>
          <p:txBody>
            <a:bodyPr/>
            <a:lstStyle/>
            <a:p/>
          </p:txBody>
        </p:sp>
        <p:sp>
          <p:nvSpPr>
            <p:cNvPr id="1209" name="pl1209"/>
            <p:cNvSpPr/>
            <p:nvPr/>
          </p:nvSpPr>
          <p:spPr>
            <a:xfrm>
              <a:off x="7988723" y="1307420"/>
              <a:ext cx="1033987" cy="7348"/>
            </a:xfrm>
            <a:custGeom>
              <a:avLst/>
              <a:pathLst>
                <a:path w="1033987" h="7348">
                  <a:moveTo>
                    <a:pt x="0" y="0"/>
                  </a:moveTo>
                  <a:lnTo>
                    <a:pt x="147712" y="7348"/>
                  </a:lnTo>
                  <a:lnTo>
                    <a:pt x="295425" y="7348"/>
                  </a:lnTo>
                  <a:lnTo>
                    <a:pt x="443137" y="7348"/>
                  </a:lnTo>
                  <a:lnTo>
                    <a:pt x="590850" y="7348"/>
                  </a:lnTo>
                  <a:lnTo>
                    <a:pt x="738562" y="7348"/>
                  </a:lnTo>
                  <a:lnTo>
                    <a:pt x="886275" y="7348"/>
                  </a:lnTo>
                  <a:lnTo>
                    <a:pt x="1033987" y="7348"/>
                  </a:lnTo>
                </a:path>
              </a:pathLst>
            </a:custGeom>
            <a:ln w="40651" cap="flat">
              <a:solidFill>
                <a:srgbClr val="BEBEBE">
                  <a:alpha val="69803"/>
                </a:srgbClr>
              </a:solidFill>
              <a:prstDash val="solid"/>
              <a:round/>
            </a:ln>
          </p:spPr>
          <p:txBody>
            <a:bodyPr/>
            <a:lstStyle/>
            <a:p/>
          </p:txBody>
        </p:sp>
        <p:sp>
          <p:nvSpPr>
            <p:cNvPr id="1210" name="pl1210"/>
            <p:cNvSpPr/>
            <p:nvPr/>
          </p:nvSpPr>
          <p:spPr>
            <a:xfrm>
              <a:off x="7988723" y="1307420"/>
              <a:ext cx="1033987" cy="7348"/>
            </a:xfrm>
            <a:custGeom>
              <a:avLst/>
              <a:pathLst>
                <a:path w="1033987" h="7348">
                  <a:moveTo>
                    <a:pt x="0" y="0"/>
                  </a:moveTo>
                  <a:lnTo>
                    <a:pt x="147712" y="7348"/>
                  </a:lnTo>
                  <a:lnTo>
                    <a:pt x="295425" y="7348"/>
                  </a:lnTo>
                  <a:lnTo>
                    <a:pt x="443137" y="7348"/>
                  </a:lnTo>
                  <a:lnTo>
                    <a:pt x="590850" y="7348"/>
                  </a:lnTo>
                  <a:lnTo>
                    <a:pt x="738562" y="7348"/>
                  </a:lnTo>
                  <a:lnTo>
                    <a:pt x="886275" y="7348"/>
                  </a:lnTo>
                  <a:lnTo>
                    <a:pt x="1033987" y="7348"/>
                  </a:lnTo>
                </a:path>
              </a:pathLst>
            </a:custGeom>
            <a:ln w="35231" cap="flat">
              <a:solidFill>
                <a:srgbClr val="BEBEBE">
                  <a:alpha val="69803"/>
                </a:srgbClr>
              </a:solidFill>
              <a:prstDash val="solid"/>
              <a:round/>
            </a:ln>
          </p:spPr>
          <p:txBody>
            <a:bodyPr/>
            <a:lstStyle/>
            <a:p/>
          </p:txBody>
        </p:sp>
        <p:sp>
          <p:nvSpPr>
            <p:cNvPr id="1211" name="pl1211"/>
            <p:cNvSpPr/>
            <p:nvPr/>
          </p:nvSpPr>
          <p:spPr>
            <a:xfrm>
              <a:off x="7988723" y="1233936"/>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6B6B6B">
                  <a:alpha val="100000"/>
                </a:srgbClr>
              </a:solidFill>
              <a:prstDash val="solid"/>
              <a:round/>
            </a:ln>
          </p:spPr>
          <p:txBody>
            <a:bodyPr/>
            <a:lstStyle/>
            <a:p/>
          </p:txBody>
        </p:sp>
        <p:sp>
          <p:nvSpPr>
            <p:cNvPr id="1212" name="pl1212"/>
            <p:cNvSpPr/>
            <p:nvPr/>
          </p:nvSpPr>
          <p:spPr>
            <a:xfrm>
              <a:off x="7988723" y="1307420"/>
              <a:ext cx="1033987" cy="7348"/>
            </a:xfrm>
            <a:custGeom>
              <a:avLst/>
              <a:pathLst>
                <a:path w="1033987" h="7348">
                  <a:moveTo>
                    <a:pt x="0" y="0"/>
                  </a:moveTo>
                  <a:lnTo>
                    <a:pt x="147712" y="7348"/>
                  </a:lnTo>
                  <a:lnTo>
                    <a:pt x="295425" y="7348"/>
                  </a:lnTo>
                  <a:lnTo>
                    <a:pt x="443137" y="7348"/>
                  </a:lnTo>
                  <a:lnTo>
                    <a:pt x="590850" y="7348"/>
                  </a:lnTo>
                  <a:lnTo>
                    <a:pt x="738562" y="7348"/>
                  </a:lnTo>
                  <a:lnTo>
                    <a:pt x="886275" y="7348"/>
                  </a:lnTo>
                  <a:lnTo>
                    <a:pt x="1033987" y="7348"/>
                  </a:lnTo>
                </a:path>
              </a:pathLst>
            </a:custGeom>
            <a:ln w="40651" cap="flat">
              <a:solidFill>
                <a:srgbClr val="000000">
                  <a:alpha val="100000"/>
                </a:srgbClr>
              </a:solidFill>
              <a:prstDash val="solid"/>
              <a:round/>
            </a:ln>
          </p:spPr>
          <p:txBody>
            <a:bodyPr/>
            <a:lstStyle/>
            <a:p/>
          </p:txBody>
        </p:sp>
        <p:sp>
          <p:nvSpPr>
            <p:cNvPr id="1213" name="pl1213"/>
            <p:cNvSpPr/>
            <p:nvPr/>
          </p:nvSpPr>
          <p:spPr>
            <a:xfrm>
              <a:off x="7988723" y="1307420"/>
              <a:ext cx="1033987" cy="7348"/>
            </a:xfrm>
            <a:custGeom>
              <a:avLst/>
              <a:pathLst>
                <a:path w="1033987" h="7348">
                  <a:moveTo>
                    <a:pt x="0" y="0"/>
                  </a:moveTo>
                  <a:lnTo>
                    <a:pt x="147712" y="7348"/>
                  </a:lnTo>
                  <a:lnTo>
                    <a:pt x="295425" y="7348"/>
                  </a:lnTo>
                  <a:lnTo>
                    <a:pt x="443137" y="7348"/>
                  </a:lnTo>
                  <a:lnTo>
                    <a:pt x="590850" y="7348"/>
                  </a:lnTo>
                  <a:lnTo>
                    <a:pt x="738562" y="7348"/>
                  </a:lnTo>
                  <a:lnTo>
                    <a:pt x="886275" y="7348"/>
                  </a:lnTo>
                  <a:lnTo>
                    <a:pt x="1033987" y="7348"/>
                  </a:lnTo>
                </a:path>
              </a:pathLst>
            </a:custGeom>
            <a:ln w="35231" cap="flat">
              <a:solidFill>
                <a:srgbClr val="F26A21">
                  <a:alpha val="100000"/>
                </a:srgbClr>
              </a:solidFill>
              <a:prstDash val="solid"/>
              <a:round/>
            </a:ln>
          </p:spPr>
          <p:txBody>
            <a:bodyPr/>
            <a:lstStyle/>
            <a:p/>
          </p:txBody>
        </p:sp>
        <p:sp>
          <p:nvSpPr>
            <p:cNvPr id="1214" name="pl1214"/>
            <p:cNvSpPr/>
            <p:nvPr/>
          </p:nvSpPr>
          <p:spPr>
            <a:xfrm>
              <a:off x="7937024" y="1314769"/>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215" name="tx1215"/>
            <p:cNvSpPr/>
            <p:nvPr/>
          </p:nvSpPr>
          <p:spPr>
            <a:xfrm>
              <a:off x="7958594" y="11443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216" name="tx1216"/>
            <p:cNvSpPr/>
            <p:nvPr/>
          </p:nvSpPr>
          <p:spPr>
            <a:xfrm>
              <a:off x="8106306" y="11517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17" name="tx1217"/>
            <p:cNvSpPr/>
            <p:nvPr/>
          </p:nvSpPr>
          <p:spPr>
            <a:xfrm>
              <a:off x="8254019" y="11517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18" name="tx1218"/>
            <p:cNvSpPr/>
            <p:nvPr/>
          </p:nvSpPr>
          <p:spPr>
            <a:xfrm>
              <a:off x="8401731" y="11517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19" name="tx1219"/>
            <p:cNvSpPr/>
            <p:nvPr/>
          </p:nvSpPr>
          <p:spPr>
            <a:xfrm>
              <a:off x="8549444" y="11517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20" name="tx1220"/>
            <p:cNvSpPr/>
            <p:nvPr/>
          </p:nvSpPr>
          <p:spPr>
            <a:xfrm>
              <a:off x="8697157" y="11517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21" name="tx1221"/>
            <p:cNvSpPr/>
            <p:nvPr/>
          </p:nvSpPr>
          <p:spPr>
            <a:xfrm>
              <a:off x="8844869" y="11517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22" name="tx1222"/>
            <p:cNvSpPr/>
            <p:nvPr/>
          </p:nvSpPr>
          <p:spPr>
            <a:xfrm>
              <a:off x="8992582" y="11517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23" name="rc1223"/>
            <p:cNvSpPr/>
            <p:nvPr/>
          </p:nvSpPr>
          <p:spPr>
            <a:xfrm>
              <a:off x="7937024" y="1620153"/>
              <a:ext cx="1137386" cy="460747"/>
            </a:xfrm>
            <a:prstGeom prst="rect">
              <a:avLst/>
            </a:prstGeom>
            <a:solidFill>
              <a:srgbClr val="EBEBEB">
                <a:alpha val="100000"/>
              </a:srgbClr>
            </a:solidFill>
          </p:spPr>
          <p:txBody>
            <a:bodyPr/>
            <a:lstStyle/>
            <a:p/>
          </p:txBody>
        </p:sp>
        <p:sp>
          <p:nvSpPr>
            <p:cNvPr id="1224" name="pl1224"/>
            <p:cNvSpPr/>
            <p:nvPr/>
          </p:nvSpPr>
          <p:spPr>
            <a:xfrm>
              <a:off x="7937024" y="196810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225" name="pl1225"/>
            <p:cNvSpPr/>
            <p:nvPr/>
          </p:nvSpPr>
          <p:spPr>
            <a:xfrm>
              <a:off x="7937024" y="178439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226" name="pl1226"/>
            <p:cNvSpPr/>
            <p:nvPr/>
          </p:nvSpPr>
          <p:spPr>
            <a:xfrm>
              <a:off x="7937024" y="2059958"/>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227" name="pl1227"/>
            <p:cNvSpPr/>
            <p:nvPr/>
          </p:nvSpPr>
          <p:spPr>
            <a:xfrm>
              <a:off x="7937024" y="187624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228" name="pl1228"/>
            <p:cNvSpPr/>
            <p:nvPr/>
          </p:nvSpPr>
          <p:spPr>
            <a:xfrm>
              <a:off x="7937024" y="1692536"/>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229" name="pl1229"/>
            <p:cNvSpPr/>
            <p:nvPr/>
          </p:nvSpPr>
          <p:spPr>
            <a:xfrm>
              <a:off x="7988723"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30" name="pl1230"/>
            <p:cNvSpPr/>
            <p:nvPr/>
          </p:nvSpPr>
          <p:spPr>
            <a:xfrm>
              <a:off x="8136436"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31" name="pl1231"/>
            <p:cNvSpPr/>
            <p:nvPr/>
          </p:nvSpPr>
          <p:spPr>
            <a:xfrm>
              <a:off x="8284148"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32" name="pl1232"/>
            <p:cNvSpPr/>
            <p:nvPr/>
          </p:nvSpPr>
          <p:spPr>
            <a:xfrm>
              <a:off x="8431861"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33" name="pl1233"/>
            <p:cNvSpPr/>
            <p:nvPr/>
          </p:nvSpPr>
          <p:spPr>
            <a:xfrm>
              <a:off x="8579573"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34" name="pl1234"/>
            <p:cNvSpPr/>
            <p:nvPr/>
          </p:nvSpPr>
          <p:spPr>
            <a:xfrm>
              <a:off x="8727286"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35" name="pl1235"/>
            <p:cNvSpPr/>
            <p:nvPr/>
          </p:nvSpPr>
          <p:spPr>
            <a:xfrm>
              <a:off x="8874999"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36" name="pl1236"/>
            <p:cNvSpPr/>
            <p:nvPr/>
          </p:nvSpPr>
          <p:spPr>
            <a:xfrm>
              <a:off x="9022711"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37" name="pl1237"/>
            <p:cNvSpPr/>
            <p:nvPr/>
          </p:nvSpPr>
          <p:spPr>
            <a:xfrm>
              <a:off x="7988723" y="1979125"/>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BEBEBE">
                  <a:alpha val="69803"/>
                </a:srgbClr>
              </a:solidFill>
              <a:prstDash val="solid"/>
              <a:round/>
            </a:ln>
          </p:spPr>
          <p:txBody>
            <a:bodyPr/>
            <a:lstStyle/>
            <a:p/>
          </p:txBody>
        </p:sp>
        <p:sp>
          <p:nvSpPr>
            <p:cNvPr id="1238" name="pl1238"/>
            <p:cNvSpPr/>
            <p:nvPr/>
          </p:nvSpPr>
          <p:spPr>
            <a:xfrm>
              <a:off x="7988723" y="1876247"/>
              <a:ext cx="1033987" cy="88181"/>
            </a:xfrm>
            <a:custGeom>
              <a:avLst/>
              <a:pathLst>
                <a:path w="1033987" h="88181">
                  <a:moveTo>
                    <a:pt x="0" y="88181"/>
                  </a:moveTo>
                  <a:lnTo>
                    <a:pt x="147712" y="88181"/>
                  </a:lnTo>
                  <a:lnTo>
                    <a:pt x="295425" y="66136"/>
                  </a:lnTo>
                  <a:lnTo>
                    <a:pt x="443137" y="36742"/>
                  </a:lnTo>
                  <a:lnTo>
                    <a:pt x="590850" y="36742"/>
                  </a:lnTo>
                  <a:lnTo>
                    <a:pt x="738562" y="0"/>
                  </a:lnTo>
                  <a:lnTo>
                    <a:pt x="886275" y="29393"/>
                  </a:lnTo>
                  <a:lnTo>
                    <a:pt x="1033987" y="29393"/>
                  </a:lnTo>
                </a:path>
              </a:pathLst>
            </a:custGeom>
            <a:ln w="40651" cap="flat">
              <a:solidFill>
                <a:srgbClr val="BEBEBE">
                  <a:alpha val="69803"/>
                </a:srgbClr>
              </a:solidFill>
              <a:prstDash val="solid"/>
              <a:round/>
            </a:ln>
          </p:spPr>
          <p:txBody>
            <a:bodyPr/>
            <a:lstStyle/>
            <a:p/>
          </p:txBody>
        </p:sp>
        <p:sp>
          <p:nvSpPr>
            <p:cNvPr id="1239" name="pl1239"/>
            <p:cNvSpPr/>
            <p:nvPr/>
          </p:nvSpPr>
          <p:spPr>
            <a:xfrm>
              <a:off x="7988723" y="1876247"/>
              <a:ext cx="1033987" cy="88181"/>
            </a:xfrm>
            <a:custGeom>
              <a:avLst/>
              <a:pathLst>
                <a:path w="1033987" h="88181">
                  <a:moveTo>
                    <a:pt x="0" y="88181"/>
                  </a:moveTo>
                  <a:lnTo>
                    <a:pt x="147712" y="88181"/>
                  </a:lnTo>
                  <a:lnTo>
                    <a:pt x="295425" y="66136"/>
                  </a:lnTo>
                  <a:lnTo>
                    <a:pt x="443137" y="36742"/>
                  </a:lnTo>
                  <a:lnTo>
                    <a:pt x="590850" y="36742"/>
                  </a:lnTo>
                  <a:lnTo>
                    <a:pt x="738562" y="0"/>
                  </a:lnTo>
                  <a:lnTo>
                    <a:pt x="886275" y="29393"/>
                  </a:lnTo>
                  <a:lnTo>
                    <a:pt x="1033987" y="29393"/>
                  </a:lnTo>
                </a:path>
              </a:pathLst>
            </a:custGeom>
            <a:ln w="35231" cap="flat">
              <a:solidFill>
                <a:srgbClr val="BEBEBE">
                  <a:alpha val="69803"/>
                </a:srgbClr>
              </a:solidFill>
              <a:prstDash val="solid"/>
              <a:round/>
            </a:ln>
          </p:spPr>
          <p:txBody>
            <a:bodyPr/>
            <a:lstStyle/>
            <a:p/>
          </p:txBody>
        </p:sp>
        <p:sp>
          <p:nvSpPr>
            <p:cNvPr id="1240" name="pl1240"/>
            <p:cNvSpPr/>
            <p:nvPr/>
          </p:nvSpPr>
          <p:spPr>
            <a:xfrm>
              <a:off x="7988723" y="1979125"/>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6B6B6B">
                  <a:alpha val="100000"/>
                </a:srgbClr>
              </a:solidFill>
              <a:prstDash val="solid"/>
              <a:round/>
            </a:ln>
          </p:spPr>
          <p:txBody>
            <a:bodyPr/>
            <a:lstStyle/>
            <a:p/>
          </p:txBody>
        </p:sp>
        <p:sp>
          <p:nvSpPr>
            <p:cNvPr id="1241" name="pl1241"/>
            <p:cNvSpPr/>
            <p:nvPr/>
          </p:nvSpPr>
          <p:spPr>
            <a:xfrm>
              <a:off x="7988723" y="1876247"/>
              <a:ext cx="1033987" cy="88181"/>
            </a:xfrm>
            <a:custGeom>
              <a:avLst/>
              <a:pathLst>
                <a:path w="1033987" h="88181">
                  <a:moveTo>
                    <a:pt x="0" y="88181"/>
                  </a:moveTo>
                  <a:lnTo>
                    <a:pt x="147712" y="88181"/>
                  </a:lnTo>
                  <a:lnTo>
                    <a:pt x="295425" y="66136"/>
                  </a:lnTo>
                  <a:lnTo>
                    <a:pt x="443137" y="36742"/>
                  </a:lnTo>
                  <a:lnTo>
                    <a:pt x="590850" y="36742"/>
                  </a:lnTo>
                  <a:lnTo>
                    <a:pt x="738562" y="0"/>
                  </a:lnTo>
                  <a:lnTo>
                    <a:pt x="886275" y="29393"/>
                  </a:lnTo>
                  <a:lnTo>
                    <a:pt x="1033987" y="29393"/>
                  </a:lnTo>
                </a:path>
              </a:pathLst>
            </a:custGeom>
            <a:ln w="40651" cap="flat">
              <a:solidFill>
                <a:srgbClr val="000000">
                  <a:alpha val="100000"/>
                </a:srgbClr>
              </a:solidFill>
              <a:prstDash val="solid"/>
              <a:round/>
            </a:ln>
          </p:spPr>
          <p:txBody>
            <a:bodyPr/>
            <a:lstStyle/>
            <a:p/>
          </p:txBody>
        </p:sp>
        <p:sp>
          <p:nvSpPr>
            <p:cNvPr id="1242" name="pl1242"/>
            <p:cNvSpPr/>
            <p:nvPr/>
          </p:nvSpPr>
          <p:spPr>
            <a:xfrm>
              <a:off x="7988723" y="1876247"/>
              <a:ext cx="1033987" cy="88181"/>
            </a:xfrm>
            <a:custGeom>
              <a:avLst/>
              <a:pathLst>
                <a:path w="1033987" h="88181">
                  <a:moveTo>
                    <a:pt x="0" y="88181"/>
                  </a:moveTo>
                  <a:lnTo>
                    <a:pt x="147712" y="88181"/>
                  </a:lnTo>
                  <a:lnTo>
                    <a:pt x="295425" y="66136"/>
                  </a:lnTo>
                  <a:lnTo>
                    <a:pt x="443137" y="36742"/>
                  </a:lnTo>
                  <a:lnTo>
                    <a:pt x="590850" y="36742"/>
                  </a:lnTo>
                  <a:lnTo>
                    <a:pt x="738562" y="0"/>
                  </a:lnTo>
                  <a:lnTo>
                    <a:pt x="886275" y="29393"/>
                  </a:lnTo>
                  <a:lnTo>
                    <a:pt x="1033987" y="29393"/>
                  </a:lnTo>
                </a:path>
              </a:pathLst>
            </a:custGeom>
            <a:ln w="35231" cap="flat">
              <a:solidFill>
                <a:srgbClr val="F26A21">
                  <a:alpha val="100000"/>
                </a:srgbClr>
              </a:solidFill>
              <a:prstDash val="solid"/>
              <a:round/>
            </a:ln>
          </p:spPr>
          <p:txBody>
            <a:bodyPr/>
            <a:lstStyle/>
            <a:p/>
          </p:txBody>
        </p:sp>
        <p:sp>
          <p:nvSpPr>
            <p:cNvPr id="1243" name="pl1243"/>
            <p:cNvSpPr/>
            <p:nvPr/>
          </p:nvSpPr>
          <p:spPr>
            <a:xfrm>
              <a:off x="7937024" y="2059958"/>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244" name="tx1244"/>
            <p:cNvSpPr/>
            <p:nvPr/>
          </p:nvSpPr>
          <p:spPr>
            <a:xfrm>
              <a:off x="7928464" y="18014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245" name="tx1245"/>
            <p:cNvSpPr/>
            <p:nvPr/>
          </p:nvSpPr>
          <p:spPr>
            <a:xfrm>
              <a:off x="8076177" y="18014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246" name="tx1246"/>
            <p:cNvSpPr/>
            <p:nvPr/>
          </p:nvSpPr>
          <p:spPr>
            <a:xfrm>
              <a:off x="8223889" y="17793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1247" name="tx1247"/>
            <p:cNvSpPr/>
            <p:nvPr/>
          </p:nvSpPr>
          <p:spPr>
            <a:xfrm>
              <a:off x="8371602" y="174996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1248" name="tx1248"/>
            <p:cNvSpPr/>
            <p:nvPr/>
          </p:nvSpPr>
          <p:spPr>
            <a:xfrm>
              <a:off x="8519315" y="174996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1249" name="tx1249"/>
            <p:cNvSpPr/>
            <p:nvPr/>
          </p:nvSpPr>
          <p:spPr>
            <a:xfrm>
              <a:off x="8667027" y="171321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25</a:t>
              </a:r>
            </a:p>
          </p:txBody>
        </p:sp>
        <p:sp>
          <p:nvSpPr>
            <p:cNvPr id="1250" name="tx1250"/>
            <p:cNvSpPr/>
            <p:nvPr/>
          </p:nvSpPr>
          <p:spPr>
            <a:xfrm>
              <a:off x="8814740" y="174261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1251" name="tx1251"/>
            <p:cNvSpPr/>
            <p:nvPr/>
          </p:nvSpPr>
          <p:spPr>
            <a:xfrm>
              <a:off x="8962452" y="174261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1252" name="rc1252"/>
            <p:cNvSpPr/>
            <p:nvPr/>
          </p:nvSpPr>
          <p:spPr>
            <a:xfrm>
              <a:off x="7937024" y="2365343"/>
              <a:ext cx="1137386" cy="460747"/>
            </a:xfrm>
            <a:prstGeom prst="rect">
              <a:avLst/>
            </a:prstGeom>
            <a:solidFill>
              <a:srgbClr val="EBEBEB">
                <a:alpha val="100000"/>
              </a:srgbClr>
            </a:solidFill>
          </p:spPr>
          <p:txBody>
            <a:bodyPr/>
            <a:lstStyle/>
            <a:p/>
          </p:txBody>
        </p:sp>
        <p:sp>
          <p:nvSpPr>
            <p:cNvPr id="1253" name="pl1253"/>
            <p:cNvSpPr/>
            <p:nvPr/>
          </p:nvSpPr>
          <p:spPr>
            <a:xfrm>
              <a:off x="7937024" y="2713292"/>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254" name="pl1254"/>
            <p:cNvSpPr/>
            <p:nvPr/>
          </p:nvSpPr>
          <p:spPr>
            <a:xfrm>
              <a:off x="7937024" y="252958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255" name="pl1255"/>
            <p:cNvSpPr/>
            <p:nvPr/>
          </p:nvSpPr>
          <p:spPr>
            <a:xfrm>
              <a:off x="7937024" y="2805148"/>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256" name="pl1256"/>
            <p:cNvSpPr/>
            <p:nvPr/>
          </p:nvSpPr>
          <p:spPr>
            <a:xfrm>
              <a:off x="7937024" y="262143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257" name="pl1257"/>
            <p:cNvSpPr/>
            <p:nvPr/>
          </p:nvSpPr>
          <p:spPr>
            <a:xfrm>
              <a:off x="7937024" y="243772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258" name="pl1258"/>
            <p:cNvSpPr/>
            <p:nvPr/>
          </p:nvSpPr>
          <p:spPr>
            <a:xfrm>
              <a:off x="7988723"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59" name="pl1259"/>
            <p:cNvSpPr/>
            <p:nvPr/>
          </p:nvSpPr>
          <p:spPr>
            <a:xfrm>
              <a:off x="8136436"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60" name="pl1260"/>
            <p:cNvSpPr/>
            <p:nvPr/>
          </p:nvSpPr>
          <p:spPr>
            <a:xfrm>
              <a:off x="8284148"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61" name="pl1261"/>
            <p:cNvSpPr/>
            <p:nvPr/>
          </p:nvSpPr>
          <p:spPr>
            <a:xfrm>
              <a:off x="8431861"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62" name="pl1262"/>
            <p:cNvSpPr/>
            <p:nvPr/>
          </p:nvSpPr>
          <p:spPr>
            <a:xfrm>
              <a:off x="8579573"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63" name="pl1263"/>
            <p:cNvSpPr/>
            <p:nvPr/>
          </p:nvSpPr>
          <p:spPr>
            <a:xfrm>
              <a:off x="8727286"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64" name="pl1264"/>
            <p:cNvSpPr/>
            <p:nvPr/>
          </p:nvSpPr>
          <p:spPr>
            <a:xfrm>
              <a:off x="8874999"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65" name="pl1265"/>
            <p:cNvSpPr/>
            <p:nvPr/>
          </p:nvSpPr>
          <p:spPr>
            <a:xfrm>
              <a:off x="9022711"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66" name="pl1266"/>
            <p:cNvSpPr/>
            <p:nvPr/>
          </p:nvSpPr>
          <p:spPr>
            <a:xfrm>
              <a:off x="7988723" y="2724315"/>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BEBEBE">
                  <a:alpha val="69803"/>
                </a:srgbClr>
              </a:solidFill>
              <a:prstDash val="solid"/>
              <a:round/>
            </a:ln>
          </p:spPr>
          <p:txBody>
            <a:bodyPr/>
            <a:lstStyle/>
            <a:p/>
          </p:txBody>
        </p:sp>
        <p:sp>
          <p:nvSpPr>
            <p:cNvPr id="1267" name="pl1267"/>
            <p:cNvSpPr/>
            <p:nvPr/>
          </p:nvSpPr>
          <p:spPr>
            <a:xfrm>
              <a:off x="7988723" y="2775754"/>
              <a:ext cx="1033987" cy="29393"/>
            </a:xfrm>
            <a:custGeom>
              <a:avLst/>
              <a:pathLst>
                <a:path w="1033987" h="29393">
                  <a:moveTo>
                    <a:pt x="0" y="29393"/>
                  </a:moveTo>
                  <a:lnTo>
                    <a:pt x="147712" y="29393"/>
                  </a:lnTo>
                  <a:lnTo>
                    <a:pt x="295425" y="29393"/>
                  </a:lnTo>
                  <a:lnTo>
                    <a:pt x="443137" y="22045"/>
                  </a:lnTo>
                  <a:lnTo>
                    <a:pt x="590850" y="29393"/>
                  </a:lnTo>
                  <a:lnTo>
                    <a:pt x="738562" y="0"/>
                  </a:lnTo>
                  <a:lnTo>
                    <a:pt x="886275" y="0"/>
                  </a:lnTo>
                  <a:lnTo>
                    <a:pt x="1033987" y="29393"/>
                  </a:lnTo>
                </a:path>
              </a:pathLst>
            </a:custGeom>
            <a:ln w="40651" cap="flat">
              <a:solidFill>
                <a:srgbClr val="BEBEBE">
                  <a:alpha val="69803"/>
                </a:srgbClr>
              </a:solidFill>
              <a:prstDash val="solid"/>
              <a:round/>
            </a:ln>
          </p:spPr>
          <p:txBody>
            <a:bodyPr/>
            <a:lstStyle/>
            <a:p/>
          </p:txBody>
        </p:sp>
        <p:sp>
          <p:nvSpPr>
            <p:cNvPr id="1268" name="pl1268"/>
            <p:cNvSpPr/>
            <p:nvPr/>
          </p:nvSpPr>
          <p:spPr>
            <a:xfrm>
              <a:off x="7988723" y="2775754"/>
              <a:ext cx="1033987" cy="29393"/>
            </a:xfrm>
            <a:custGeom>
              <a:avLst/>
              <a:pathLst>
                <a:path w="1033987" h="29393">
                  <a:moveTo>
                    <a:pt x="0" y="29393"/>
                  </a:moveTo>
                  <a:lnTo>
                    <a:pt x="147712" y="29393"/>
                  </a:lnTo>
                  <a:lnTo>
                    <a:pt x="295425" y="29393"/>
                  </a:lnTo>
                  <a:lnTo>
                    <a:pt x="443137" y="22045"/>
                  </a:lnTo>
                  <a:lnTo>
                    <a:pt x="590850" y="29393"/>
                  </a:lnTo>
                  <a:lnTo>
                    <a:pt x="738562" y="0"/>
                  </a:lnTo>
                  <a:lnTo>
                    <a:pt x="886275" y="0"/>
                  </a:lnTo>
                  <a:lnTo>
                    <a:pt x="1033987" y="29393"/>
                  </a:lnTo>
                </a:path>
              </a:pathLst>
            </a:custGeom>
            <a:ln w="35231" cap="flat">
              <a:solidFill>
                <a:srgbClr val="BEBEBE">
                  <a:alpha val="69803"/>
                </a:srgbClr>
              </a:solidFill>
              <a:prstDash val="solid"/>
              <a:round/>
            </a:ln>
          </p:spPr>
          <p:txBody>
            <a:bodyPr/>
            <a:lstStyle/>
            <a:p/>
          </p:txBody>
        </p:sp>
        <p:sp>
          <p:nvSpPr>
            <p:cNvPr id="1269" name="pl1269"/>
            <p:cNvSpPr/>
            <p:nvPr/>
          </p:nvSpPr>
          <p:spPr>
            <a:xfrm>
              <a:off x="7988723" y="2724315"/>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6B6B6B">
                  <a:alpha val="100000"/>
                </a:srgbClr>
              </a:solidFill>
              <a:prstDash val="solid"/>
              <a:round/>
            </a:ln>
          </p:spPr>
          <p:txBody>
            <a:bodyPr/>
            <a:lstStyle/>
            <a:p/>
          </p:txBody>
        </p:sp>
        <p:sp>
          <p:nvSpPr>
            <p:cNvPr id="1270" name="pl1270"/>
            <p:cNvSpPr/>
            <p:nvPr/>
          </p:nvSpPr>
          <p:spPr>
            <a:xfrm>
              <a:off x="7988723" y="2775754"/>
              <a:ext cx="1033987" cy="29393"/>
            </a:xfrm>
            <a:custGeom>
              <a:avLst/>
              <a:pathLst>
                <a:path w="1033987" h="29393">
                  <a:moveTo>
                    <a:pt x="0" y="29393"/>
                  </a:moveTo>
                  <a:lnTo>
                    <a:pt x="147712" y="29393"/>
                  </a:lnTo>
                  <a:lnTo>
                    <a:pt x="295425" y="29393"/>
                  </a:lnTo>
                  <a:lnTo>
                    <a:pt x="443137" y="22045"/>
                  </a:lnTo>
                  <a:lnTo>
                    <a:pt x="590850" y="29393"/>
                  </a:lnTo>
                  <a:lnTo>
                    <a:pt x="738562" y="0"/>
                  </a:lnTo>
                  <a:lnTo>
                    <a:pt x="886275" y="0"/>
                  </a:lnTo>
                  <a:lnTo>
                    <a:pt x="1033987" y="29393"/>
                  </a:lnTo>
                </a:path>
              </a:pathLst>
            </a:custGeom>
            <a:ln w="40651" cap="flat">
              <a:solidFill>
                <a:srgbClr val="000000">
                  <a:alpha val="100000"/>
                </a:srgbClr>
              </a:solidFill>
              <a:prstDash val="solid"/>
              <a:round/>
            </a:ln>
          </p:spPr>
          <p:txBody>
            <a:bodyPr/>
            <a:lstStyle/>
            <a:p/>
          </p:txBody>
        </p:sp>
        <p:sp>
          <p:nvSpPr>
            <p:cNvPr id="1271" name="pl1271"/>
            <p:cNvSpPr/>
            <p:nvPr/>
          </p:nvSpPr>
          <p:spPr>
            <a:xfrm>
              <a:off x="7988723" y="2775754"/>
              <a:ext cx="1033987" cy="29393"/>
            </a:xfrm>
            <a:custGeom>
              <a:avLst/>
              <a:pathLst>
                <a:path w="1033987" h="29393">
                  <a:moveTo>
                    <a:pt x="0" y="29393"/>
                  </a:moveTo>
                  <a:lnTo>
                    <a:pt x="147712" y="29393"/>
                  </a:lnTo>
                  <a:lnTo>
                    <a:pt x="295425" y="29393"/>
                  </a:lnTo>
                  <a:lnTo>
                    <a:pt x="443137" y="22045"/>
                  </a:lnTo>
                  <a:lnTo>
                    <a:pt x="590850" y="29393"/>
                  </a:lnTo>
                  <a:lnTo>
                    <a:pt x="738562" y="0"/>
                  </a:lnTo>
                  <a:lnTo>
                    <a:pt x="886275" y="0"/>
                  </a:lnTo>
                  <a:lnTo>
                    <a:pt x="1033987" y="29393"/>
                  </a:lnTo>
                </a:path>
              </a:pathLst>
            </a:custGeom>
            <a:ln w="35231" cap="flat">
              <a:solidFill>
                <a:srgbClr val="F26A21">
                  <a:alpha val="100000"/>
                </a:srgbClr>
              </a:solidFill>
              <a:prstDash val="solid"/>
              <a:round/>
            </a:ln>
          </p:spPr>
          <p:txBody>
            <a:bodyPr/>
            <a:lstStyle/>
            <a:p/>
          </p:txBody>
        </p:sp>
        <p:sp>
          <p:nvSpPr>
            <p:cNvPr id="1272" name="pl1272"/>
            <p:cNvSpPr/>
            <p:nvPr/>
          </p:nvSpPr>
          <p:spPr>
            <a:xfrm>
              <a:off x="7937024" y="2805148"/>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273" name="tx1273"/>
            <p:cNvSpPr/>
            <p:nvPr/>
          </p:nvSpPr>
          <p:spPr>
            <a:xfrm>
              <a:off x="7958594" y="26421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74" name="tx1274"/>
            <p:cNvSpPr/>
            <p:nvPr/>
          </p:nvSpPr>
          <p:spPr>
            <a:xfrm>
              <a:off x="8106306" y="26421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75" name="tx1275"/>
            <p:cNvSpPr/>
            <p:nvPr/>
          </p:nvSpPr>
          <p:spPr>
            <a:xfrm>
              <a:off x="8254019" y="26421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76" name="tx1276"/>
            <p:cNvSpPr/>
            <p:nvPr/>
          </p:nvSpPr>
          <p:spPr>
            <a:xfrm>
              <a:off x="8401731" y="26347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277" name="tx1277"/>
            <p:cNvSpPr/>
            <p:nvPr/>
          </p:nvSpPr>
          <p:spPr>
            <a:xfrm>
              <a:off x="8549444" y="26421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78" name="tx1278"/>
            <p:cNvSpPr/>
            <p:nvPr/>
          </p:nvSpPr>
          <p:spPr>
            <a:xfrm>
              <a:off x="8697157" y="26127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279" name="tx1279"/>
            <p:cNvSpPr/>
            <p:nvPr/>
          </p:nvSpPr>
          <p:spPr>
            <a:xfrm>
              <a:off x="8844869" y="26127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280" name="tx1280"/>
            <p:cNvSpPr/>
            <p:nvPr/>
          </p:nvSpPr>
          <p:spPr>
            <a:xfrm>
              <a:off x="8992582" y="26421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81" name="rc1281"/>
            <p:cNvSpPr/>
            <p:nvPr/>
          </p:nvSpPr>
          <p:spPr>
            <a:xfrm>
              <a:off x="7937024" y="3110533"/>
              <a:ext cx="1137386" cy="460747"/>
            </a:xfrm>
            <a:prstGeom prst="rect">
              <a:avLst/>
            </a:prstGeom>
            <a:solidFill>
              <a:srgbClr val="EBEBEB">
                <a:alpha val="100000"/>
              </a:srgbClr>
            </a:solidFill>
          </p:spPr>
          <p:txBody>
            <a:bodyPr/>
            <a:lstStyle/>
            <a:p/>
          </p:txBody>
        </p:sp>
        <p:sp>
          <p:nvSpPr>
            <p:cNvPr id="1282" name="pl1282"/>
            <p:cNvSpPr/>
            <p:nvPr/>
          </p:nvSpPr>
          <p:spPr>
            <a:xfrm>
              <a:off x="7937024" y="3458482"/>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283" name="pl1283"/>
            <p:cNvSpPr/>
            <p:nvPr/>
          </p:nvSpPr>
          <p:spPr>
            <a:xfrm>
              <a:off x="7937024" y="327477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284" name="pl1284"/>
            <p:cNvSpPr/>
            <p:nvPr/>
          </p:nvSpPr>
          <p:spPr>
            <a:xfrm>
              <a:off x="7937024" y="355033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285" name="pl1285"/>
            <p:cNvSpPr/>
            <p:nvPr/>
          </p:nvSpPr>
          <p:spPr>
            <a:xfrm>
              <a:off x="7937024" y="3366626"/>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286" name="pl1286"/>
            <p:cNvSpPr/>
            <p:nvPr/>
          </p:nvSpPr>
          <p:spPr>
            <a:xfrm>
              <a:off x="7937024" y="318291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287" name="pl1287"/>
            <p:cNvSpPr/>
            <p:nvPr/>
          </p:nvSpPr>
          <p:spPr>
            <a:xfrm>
              <a:off x="7988723"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88" name="pl1288"/>
            <p:cNvSpPr/>
            <p:nvPr/>
          </p:nvSpPr>
          <p:spPr>
            <a:xfrm>
              <a:off x="8136436"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89" name="pl1289"/>
            <p:cNvSpPr/>
            <p:nvPr/>
          </p:nvSpPr>
          <p:spPr>
            <a:xfrm>
              <a:off x="8284148"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90" name="pl1290"/>
            <p:cNvSpPr/>
            <p:nvPr/>
          </p:nvSpPr>
          <p:spPr>
            <a:xfrm>
              <a:off x="8431861"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91" name="pl1291"/>
            <p:cNvSpPr/>
            <p:nvPr/>
          </p:nvSpPr>
          <p:spPr>
            <a:xfrm>
              <a:off x="8579573"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92" name="pl1292"/>
            <p:cNvSpPr/>
            <p:nvPr/>
          </p:nvSpPr>
          <p:spPr>
            <a:xfrm>
              <a:off x="8727286"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93" name="pl1293"/>
            <p:cNvSpPr/>
            <p:nvPr/>
          </p:nvSpPr>
          <p:spPr>
            <a:xfrm>
              <a:off x="8874999"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94" name="pl1294"/>
            <p:cNvSpPr/>
            <p:nvPr/>
          </p:nvSpPr>
          <p:spPr>
            <a:xfrm>
              <a:off x="9022711"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95" name="pl1295"/>
            <p:cNvSpPr/>
            <p:nvPr/>
          </p:nvSpPr>
          <p:spPr>
            <a:xfrm>
              <a:off x="7988723" y="3469504"/>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BEBEBE">
                  <a:alpha val="69803"/>
                </a:srgbClr>
              </a:solidFill>
              <a:prstDash val="solid"/>
              <a:round/>
            </a:ln>
          </p:spPr>
          <p:txBody>
            <a:bodyPr/>
            <a:lstStyle/>
            <a:p/>
          </p:txBody>
        </p:sp>
        <p:sp>
          <p:nvSpPr>
            <p:cNvPr id="1296" name="pl1296"/>
            <p:cNvSpPr/>
            <p:nvPr/>
          </p:nvSpPr>
          <p:spPr>
            <a:xfrm>
              <a:off x="7988723" y="3520944"/>
              <a:ext cx="1033987" cy="22045"/>
            </a:xfrm>
            <a:custGeom>
              <a:avLst/>
              <a:pathLst>
                <a:path w="1033987" h="22045">
                  <a:moveTo>
                    <a:pt x="0" y="0"/>
                  </a:moveTo>
                  <a:lnTo>
                    <a:pt x="147712" y="14696"/>
                  </a:lnTo>
                  <a:lnTo>
                    <a:pt x="295425" y="22045"/>
                  </a:lnTo>
                  <a:lnTo>
                    <a:pt x="443137" y="14696"/>
                  </a:lnTo>
                  <a:lnTo>
                    <a:pt x="590850" y="7348"/>
                  </a:lnTo>
                  <a:lnTo>
                    <a:pt x="738562" y="0"/>
                  </a:lnTo>
                  <a:lnTo>
                    <a:pt x="886275" y="7348"/>
                  </a:lnTo>
                  <a:lnTo>
                    <a:pt x="1033987" y="0"/>
                  </a:lnTo>
                </a:path>
              </a:pathLst>
            </a:custGeom>
            <a:ln w="40651" cap="flat">
              <a:solidFill>
                <a:srgbClr val="BEBEBE">
                  <a:alpha val="69803"/>
                </a:srgbClr>
              </a:solidFill>
              <a:prstDash val="solid"/>
              <a:round/>
            </a:ln>
          </p:spPr>
          <p:txBody>
            <a:bodyPr/>
            <a:lstStyle/>
            <a:p/>
          </p:txBody>
        </p:sp>
        <p:sp>
          <p:nvSpPr>
            <p:cNvPr id="1297" name="pl1297"/>
            <p:cNvSpPr/>
            <p:nvPr/>
          </p:nvSpPr>
          <p:spPr>
            <a:xfrm>
              <a:off x="7988723" y="3520944"/>
              <a:ext cx="1033987" cy="22045"/>
            </a:xfrm>
            <a:custGeom>
              <a:avLst/>
              <a:pathLst>
                <a:path w="1033987" h="22045">
                  <a:moveTo>
                    <a:pt x="0" y="0"/>
                  </a:moveTo>
                  <a:lnTo>
                    <a:pt x="147712" y="14696"/>
                  </a:lnTo>
                  <a:lnTo>
                    <a:pt x="295425" y="22045"/>
                  </a:lnTo>
                  <a:lnTo>
                    <a:pt x="443137" y="14696"/>
                  </a:lnTo>
                  <a:lnTo>
                    <a:pt x="590850" y="7348"/>
                  </a:lnTo>
                  <a:lnTo>
                    <a:pt x="738562" y="0"/>
                  </a:lnTo>
                  <a:lnTo>
                    <a:pt x="886275" y="7348"/>
                  </a:lnTo>
                  <a:lnTo>
                    <a:pt x="1033987" y="0"/>
                  </a:lnTo>
                </a:path>
              </a:pathLst>
            </a:custGeom>
            <a:ln w="35231" cap="flat">
              <a:solidFill>
                <a:srgbClr val="BEBEBE">
                  <a:alpha val="69803"/>
                </a:srgbClr>
              </a:solidFill>
              <a:prstDash val="solid"/>
              <a:round/>
            </a:ln>
          </p:spPr>
          <p:txBody>
            <a:bodyPr/>
            <a:lstStyle/>
            <a:p/>
          </p:txBody>
        </p:sp>
        <p:sp>
          <p:nvSpPr>
            <p:cNvPr id="1298" name="pl1298"/>
            <p:cNvSpPr/>
            <p:nvPr/>
          </p:nvSpPr>
          <p:spPr>
            <a:xfrm>
              <a:off x="7988723" y="3469504"/>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6B6B6B">
                  <a:alpha val="100000"/>
                </a:srgbClr>
              </a:solidFill>
              <a:prstDash val="solid"/>
              <a:round/>
            </a:ln>
          </p:spPr>
          <p:txBody>
            <a:bodyPr/>
            <a:lstStyle/>
            <a:p/>
          </p:txBody>
        </p:sp>
        <p:sp>
          <p:nvSpPr>
            <p:cNvPr id="1299" name="pl1299"/>
            <p:cNvSpPr/>
            <p:nvPr/>
          </p:nvSpPr>
          <p:spPr>
            <a:xfrm>
              <a:off x="7988723" y="3520944"/>
              <a:ext cx="1033987" cy="22045"/>
            </a:xfrm>
            <a:custGeom>
              <a:avLst/>
              <a:pathLst>
                <a:path w="1033987" h="22045">
                  <a:moveTo>
                    <a:pt x="0" y="0"/>
                  </a:moveTo>
                  <a:lnTo>
                    <a:pt x="147712" y="14696"/>
                  </a:lnTo>
                  <a:lnTo>
                    <a:pt x="295425" y="22045"/>
                  </a:lnTo>
                  <a:lnTo>
                    <a:pt x="443137" y="14696"/>
                  </a:lnTo>
                  <a:lnTo>
                    <a:pt x="590850" y="7348"/>
                  </a:lnTo>
                  <a:lnTo>
                    <a:pt x="738562" y="0"/>
                  </a:lnTo>
                  <a:lnTo>
                    <a:pt x="886275" y="7348"/>
                  </a:lnTo>
                  <a:lnTo>
                    <a:pt x="1033987" y="0"/>
                  </a:lnTo>
                </a:path>
              </a:pathLst>
            </a:custGeom>
            <a:ln w="40651" cap="flat">
              <a:solidFill>
                <a:srgbClr val="000000">
                  <a:alpha val="100000"/>
                </a:srgbClr>
              </a:solidFill>
              <a:prstDash val="solid"/>
              <a:round/>
            </a:ln>
          </p:spPr>
          <p:txBody>
            <a:bodyPr/>
            <a:lstStyle/>
            <a:p/>
          </p:txBody>
        </p:sp>
        <p:sp>
          <p:nvSpPr>
            <p:cNvPr id="1300" name="pl1300"/>
            <p:cNvSpPr/>
            <p:nvPr/>
          </p:nvSpPr>
          <p:spPr>
            <a:xfrm>
              <a:off x="7988723" y="3520944"/>
              <a:ext cx="1033987" cy="22045"/>
            </a:xfrm>
            <a:custGeom>
              <a:avLst/>
              <a:pathLst>
                <a:path w="1033987" h="22045">
                  <a:moveTo>
                    <a:pt x="0" y="0"/>
                  </a:moveTo>
                  <a:lnTo>
                    <a:pt x="147712" y="14696"/>
                  </a:lnTo>
                  <a:lnTo>
                    <a:pt x="295425" y="22045"/>
                  </a:lnTo>
                  <a:lnTo>
                    <a:pt x="443137" y="14696"/>
                  </a:lnTo>
                  <a:lnTo>
                    <a:pt x="590850" y="7348"/>
                  </a:lnTo>
                  <a:lnTo>
                    <a:pt x="738562" y="0"/>
                  </a:lnTo>
                  <a:lnTo>
                    <a:pt x="886275" y="7348"/>
                  </a:lnTo>
                  <a:lnTo>
                    <a:pt x="1033987" y="0"/>
                  </a:lnTo>
                </a:path>
              </a:pathLst>
            </a:custGeom>
            <a:ln w="35231" cap="flat">
              <a:solidFill>
                <a:srgbClr val="F26A21">
                  <a:alpha val="100000"/>
                </a:srgbClr>
              </a:solidFill>
              <a:prstDash val="solid"/>
              <a:round/>
            </a:ln>
          </p:spPr>
          <p:txBody>
            <a:bodyPr/>
            <a:lstStyle/>
            <a:p/>
          </p:txBody>
        </p:sp>
        <p:sp>
          <p:nvSpPr>
            <p:cNvPr id="1301" name="pl1301"/>
            <p:cNvSpPr/>
            <p:nvPr/>
          </p:nvSpPr>
          <p:spPr>
            <a:xfrm>
              <a:off x="7937024" y="3550337"/>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302" name="tx1302"/>
            <p:cNvSpPr/>
            <p:nvPr/>
          </p:nvSpPr>
          <p:spPr>
            <a:xfrm>
              <a:off x="7958594" y="335791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303" name="tx1303"/>
            <p:cNvSpPr/>
            <p:nvPr/>
          </p:nvSpPr>
          <p:spPr>
            <a:xfrm>
              <a:off x="8106306" y="33726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304" name="tx1304"/>
            <p:cNvSpPr/>
            <p:nvPr/>
          </p:nvSpPr>
          <p:spPr>
            <a:xfrm>
              <a:off x="8254019" y="33799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305" name="tx1305"/>
            <p:cNvSpPr/>
            <p:nvPr/>
          </p:nvSpPr>
          <p:spPr>
            <a:xfrm>
              <a:off x="8401731" y="33726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306" name="tx1306"/>
            <p:cNvSpPr/>
            <p:nvPr/>
          </p:nvSpPr>
          <p:spPr>
            <a:xfrm>
              <a:off x="8549444" y="33652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307" name="tx1307"/>
            <p:cNvSpPr/>
            <p:nvPr/>
          </p:nvSpPr>
          <p:spPr>
            <a:xfrm>
              <a:off x="8697157" y="335791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308" name="tx1308"/>
            <p:cNvSpPr/>
            <p:nvPr/>
          </p:nvSpPr>
          <p:spPr>
            <a:xfrm>
              <a:off x="8844869" y="33652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309" name="tx1309"/>
            <p:cNvSpPr/>
            <p:nvPr/>
          </p:nvSpPr>
          <p:spPr>
            <a:xfrm>
              <a:off x="8992582" y="335791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310" name="rc1310"/>
            <p:cNvSpPr/>
            <p:nvPr/>
          </p:nvSpPr>
          <p:spPr>
            <a:xfrm>
              <a:off x="7937024" y="3855722"/>
              <a:ext cx="1137386" cy="460747"/>
            </a:xfrm>
            <a:prstGeom prst="rect">
              <a:avLst/>
            </a:prstGeom>
            <a:solidFill>
              <a:srgbClr val="EBEBEB">
                <a:alpha val="100000"/>
              </a:srgbClr>
            </a:solidFill>
          </p:spPr>
          <p:txBody>
            <a:bodyPr/>
            <a:lstStyle/>
            <a:p/>
          </p:txBody>
        </p:sp>
        <p:sp>
          <p:nvSpPr>
            <p:cNvPr id="1311" name="pl1311"/>
            <p:cNvSpPr/>
            <p:nvPr/>
          </p:nvSpPr>
          <p:spPr>
            <a:xfrm>
              <a:off x="7937024" y="420367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312" name="pl1312"/>
            <p:cNvSpPr/>
            <p:nvPr/>
          </p:nvSpPr>
          <p:spPr>
            <a:xfrm>
              <a:off x="7937024" y="401996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313" name="pl1313"/>
            <p:cNvSpPr/>
            <p:nvPr/>
          </p:nvSpPr>
          <p:spPr>
            <a:xfrm>
              <a:off x="7937024" y="429552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314" name="pl1314"/>
            <p:cNvSpPr/>
            <p:nvPr/>
          </p:nvSpPr>
          <p:spPr>
            <a:xfrm>
              <a:off x="7937024" y="4111816"/>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315" name="pl1315"/>
            <p:cNvSpPr/>
            <p:nvPr/>
          </p:nvSpPr>
          <p:spPr>
            <a:xfrm>
              <a:off x="7937024" y="3928104"/>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316" name="pl1316"/>
            <p:cNvSpPr/>
            <p:nvPr/>
          </p:nvSpPr>
          <p:spPr>
            <a:xfrm>
              <a:off x="7988723"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17" name="pl1317"/>
            <p:cNvSpPr/>
            <p:nvPr/>
          </p:nvSpPr>
          <p:spPr>
            <a:xfrm>
              <a:off x="8136436"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18" name="pl1318"/>
            <p:cNvSpPr/>
            <p:nvPr/>
          </p:nvSpPr>
          <p:spPr>
            <a:xfrm>
              <a:off x="8284148"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19" name="pl1319"/>
            <p:cNvSpPr/>
            <p:nvPr/>
          </p:nvSpPr>
          <p:spPr>
            <a:xfrm>
              <a:off x="8431861"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20" name="pl1320"/>
            <p:cNvSpPr/>
            <p:nvPr/>
          </p:nvSpPr>
          <p:spPr>
            <a:xfrm>
              <a:off x="8579573"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21" name="pl1321"/>
            <p:cNvSpPr/>
            <p:nvPr/>
          </p:nvSpPr>
          <p:spPr>
            <a:xfrm>
              <a:off x="8727286"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22" name="pl1322"/>
            <p:cNvSpPr/>
            <p:nvPr/>
          </p:nvSpPr>
          <p:spPr>
            <a:xfrm>
              <a:off x="8874999"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23" name="pl1323"/>
            <p:cNvSpPr/>
            <p:nvPr/>
          </p:nvSpPr>
          <p:spPr>
            <a:xfrm>
              <a:off x="9022711"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24" name="pl1324"/>
            <p:cNvSpPr/>
            <p:nvPr/>
          </p:nvSpPr>
          <p:spPr>
            <a:xfrm>
              <a:off x="7988723" y="4214694"/>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BEBEBE">
                  <a:alpha val="69803"/>
                </a:srgbClr>
              </a:solidFill>
              <a:prstDash val="solid"/>
              <a:round/>
            </a:ln>
          </p:spPr>
          <p:txBody>
            <a:bodyPr/>
            <a:lstStyle/>
            <a:p/>
          </p:txBody>
        </p:sp>
        <p:sp>
          <p:nvSpPr>
            <p:cNvPr id="1325" name="pl1325"/>
            <p:cNvSpPr/>
            <p:nvPr/>
          </p:nvSpPr>
          <p:spPr>
            <a:xfrm>
              <a:off x="7988723" y="4199997"/>
              <a:ext cx="1033987" cy="36742"/>
            </a:xfrm>
            <a:custGeom>
              <a:avLst/>
              <a:pathLst>
                <a:path w="1033987" h="36742">
                  <a:moveTo>
                    <a:pt x="0" y="7348"/>
                  </a:moveTo>
                  <a:lnTo>
                    <a:pt x="147712" y="36742"/>
                  </a:lnTo>
                  <a:lnTo>
                    <a:pt x="295425" y="14696"/>
                  </a:lnTo>
                  <a:lnTo>
                    <a:pt x="443137" y="7348"/>
                  </a:lnTo>
                  <a:lnTo>
                    <a:pt x="590850" y="0"/>
                  </a:lnTo>
                  <a:lnTo>
                    <a:pt x="738562" y="14696"/>
                  </a:lnTo>
                  <a:lnTo>
                    <a:pt x="886275" y="14696"/>
                  </a:lnTo>
                  <a:lnTo>
                    <a:pt x="1033987" y="14696"/>
                  </a:lnTo>
                </a:path>
              </a:pathLst>
            </a:custGeom>
            <a:ln w="40651" cap="flat">
              <a:solidFill>
                <a:srgbClr val="BEBEBE">
                  <a:alpha val="69803"/>
                </a:srgbClr>
              </a:solidFill>
              <a:prstDash val="solid"/>
              <a:round/>
            </a:ln>
          </p:spPr>
          <p:txBody>
            <a:bodyPr/>
            <a:lstStyle/>
            <a:p/>
          </p:txBody>
        </p:sp>
        <p:sp>
          <p:nvSpPr>
            <p:cNvPr id="1326" name="pl1326"/>
            <p:cNvSpPr/>
            <p:nvPr/>
          </p:nvSpPr>
          <p:spPr>
            <a:xfrm>
              <a:off x="7988723" y="4199997"/>
              <a:ext cx="1033987" cy="36742"/>
            </a:xfrm>
            <a:custGeom>
              <a:avLst/>
              <a:pathLst>
                <a:path w="1033987" h="36742">
                  <a:moveTo>
                    <a:pt x="0" y="7348"/>
                  </a:moveTo>
                  <a:lnTo>
                    <a:pt x="147712" y="36742"/>
                  </a:lnTo>
                  <a:lnTo>
                    <a:pt x="295425" y="14696"/>
                  </a:lnTo>
                  <a:lnTo>
                    <a:pt x="443137" y="7348"/>
                  </a:lnTo>
                  <a:lnTo>
                    <a:pt x="590850" y="0"/>
                  </a:lnTo>
                  <a:lnTo>
                    <a:pt x="738562" y="14696"/>
                  </a:lnTo>
                  <a:lnTo>
                    <a:pt x="886275" y="14696"/>
                  </a:lnTo>
                  <a:lnTo>
                    <a:pt x="1033987" y="14696"/>
                  </a:lnTo>
                </a:path>
              </a:pathLst>
            </a:custGeom>
            <a:ln w="35231" cap="flat">
              <a:solidFill>
                <a:srgbClr val="BEBEBE">
                  <a:alpha val="69803"/>
                </a:srgbClr>
              </a:solidFill>
              <a:prstDash val="solid"/>
              <a:round/>
            </a:ln>
          </p:spPr>
          <p:txBody>
            <a:bodyPr/>
            <a:lstStyle/>
            <a:p/>
          </p:txBody>
        </p:sp>
        <p:sp>
          <p:nvSpPr>
            <p:cNvPr id="1327" name="pl1327"/>
            <p:cNvSpPr/>
            <p:nvPr/>
          </p:nvSpPr>
          <p:spPr>
            <a:xfrm>
              <a:off x="7988723" y="4214694"/>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6B6B6B">
                  <a:alpha val="100000"/>
                </a:srgbClr>
              </a:solidFill>
              <a:prstDash val="solid"/>
              <a:round/>
            </a:ln>
          </p:spPr>
          <p:txBody>
            <a:bodyPr/>
            <a:lstStyle/>
            <a:p/>
          </p:txBody>
        </p:sp>
        <p:sp>
          <p:nvSpPr>
            <p:cNvPr id="1328" name="pl1328"/>
            <p:cNvSpPr/>
            <p:nvPr/>
          </p:nvSpPr>
          <p:spPr>
            <a:xfrm>
              <a:off x="7988723" y="4199997"/>
              <a:ext cx="1033987" cy="36742"/>
            </a:xfrm>
            <a:custGeom>
              <a:avLst/>
              <a:pathLst>
                <a:path w="1033987" h="36742">
                  <a:moveTo>
                    <a:pt x="0" y="7348"/>
                  </a:moveTo>
                  <a:lnTo>
                    <a:pt x="147712" y="36742"/>
                  </a:lnTo>
                  <a:lnTo>
                    <a:pt x="295425" y="14696"/>
                  </a:lnTo>
                  <a:lnTo>
                    <a:pt x="443137" y="7348"/>
                  </a:lnTo>
                  <a:lnTo>
                    <a:pt x="590850" y="0"/>
                  </a:lnTo>
                  <a:lnTo>
                    <a:pt x="738562" y="14696"/>
                  </a:lnTo>
                  <a:lnTo>
                    <a:pt x="886275" y="14696"/>
                  </a:lnTo>
                  <a:lnTo>
                    <a:pt x="1033987" y="14696"/>
                  </a:lnTo>
                </a:path>
              </a:pathLst>
            </a:custGeom>
            <a:ln w="40651" cap="flat">
              <a:solidFill>
                <a:srgbClr val="000000">
                  <a:alpha val="100000"/>
                </a:srgbClr>
              </a:solidFill>
              <a:prstDash val="solid"/>
              <a:round/>
            </a:ln>
          </p:spPr>
          <p:txBody>
            <a:bodyPr/>
            <a:lstStyle/>
            <a:p/>
          </p:txBody>
        </p:sp>
        <p:sp>
          <p:nvSpPr>
            <p:cNvPr id="1329" name="pl1329"/>
            <p:cNvSpPr/>
            <p:nvPr/>
          </p:nvSpPr>
          <p:spPr>
            <a:xfrm>
              <a:off x="7988723" y="4199997"/>
              <a:ext cx="1033987" cy="36742"/>
            </a:xfrm>
            <a:custGeom>
              <a:avLst/>
              <a:pathLst>
                <a:path w="1033987" h="36742">
                  <a:moveTo>
                    <a:pt x="0" y="7348"/>
                  </a:moveTo>
                  <a:lnTo>
                    <a:pt x="147712" y="36742"/>
                  </a:lnTo>
                  <a:lnTo>
                    <a:pt x="295425" y="14696"/>
                  </a:lnTo>
                  <a:lnTo>
                    <a:pt x="443137" y="7348"/>
                  </a:lnTo>
                  <a:lnTo>
                    <a:pt x="590850" y="0"/>
                  </a:lnTo>
                  <a:lnTo>
                    <a:pt x="738562" y="14696"/>
                  </a:lnTo>
                  <a:lnTo>
                    <a:pt x="886275" y="14696"/>
                  </a:lnTo>
                  <a:lnTo>
                    <a:pt x="1033987" y="14696"/>
                  </a:lnTo>
                </a:path>
              </a:pathLst>
            </a:custGeom>
            <a:ln w="35231" cap="flat">
              <a:solidFill>
                <a:srgbClr val="F26A21">
                  <a:alpha val="100000"/>
                </a:srgbClr>
              </a:solidFill>
              <a:prstDash val="solid"/>
              <a:round/>
            </a:ln>
          </p:spPr>
          <p:txBody>
            <a:bodyPr/>
            <a:lstStyle/>
            <a:p/>
          </p:txBody>
        </p:sp>
        <p:sp>
          <p:nvSpPr>
            <p:cNvPr id="1330" name="pl1330"/>
            <p:cNvSpPr/>
            <p:nvPr/>
          </p:nvSpPr>
          <p:spPr>
            <a:xfrm>
              <a:off x="7937024" y="4295527"/>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331" name="tx1331"/>
            <p:cNvSpPr/>
            <p:nvPr/>
          </p:nvSpPr>
          <p:spPr>
            <a:xfrm>
              <a:off x="7928464" y="404431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332" name="tx1332"/>
            <p:cNvSpPr/>
            <p:nvPr/>
          </p:nvSpPr>
          <p:spPr>
            <a:xfrm>
              <a:off x="8106306" y="40737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333" name="tx1333"/>
            <p:cNvSpPr/>
            <p:nvPr/>
          </p:nvSpPr>
          <p:spPr>
            <a:xfrm>
              <a:off x="8227913" y="4051666"/>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334" name="tx1334"/>
            <p:cNvSpPr/>
            <p:nvPr/>
          </p:nvSpPr>
          <p:spPr>
            <a:xfrm>
              <a:off x="8371602" y="404431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335" name="tx1335"/>
            <p:cNvSpPr/>
            <p:nvPr/>
          </p:nvSpPr>
          <p:spPr>
            <a:xfrm>
              <a:off x="8519315" y="40369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336" name="tx1336"/>
            <p:cNvSpPr/>
            <p:nvPr/>
          </p:nvSpPr>
          <p:spPr>
            <a:xfrm>
              <a:off x="8671050" y="4051666"/>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337" name="tx1337"/>
            <p:cNvSpPr/>
            <p:nvPr/>
          </p:nvSpPr>
          <p:spPr>
            <a:xfrm>
              <a:off x="8818763" y="4051666"/>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338" name="tx1338"/>
            <p:cNvSpPr/>
            <p:nvPr/>
          </p:nvSpPr>
          <p:spPr>
            <a:xfrm>
              <a:off x="8966475" y="4051666"/>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339" name="rc1339"/>
            <p:cNvSpPr/>
            <p:nvPr/>
          </p:nvSpPr>
          <p:spPr>
            <a:xfrm>
              <a:off x="7937024" y="4600912"/>
              <a:ext cx="1137386" cy="460747"/>
            </a:xfrm>
            <a:prstGeom prst="rect">
              <a:avLst/>
            </a:prstGeom>
            <a:solidFill>
              <a:srgbClr val="EBEBEB">
                <a:alpha val="100000"/>
              </a:srgbClr>
            </a:solidFill>
          </p:spPr>
          <p:txBody>
            <a:bodyPr/>
            <a:lstStyle/>
            <a:p/>
          </p:txBody>
        </p:sp>
        <p:sp>
          <p:nvSpPr>
            <p:cNvPr id="1340" name="pl1340"/>
            <p:cNvSpPr/>
            <p:nvPr/>
          </p:nvSpPr>
          <p:spPr>
            <a:xfrm>
              <a:off x="7937024" y="494886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341" name="pl1341"/>
            <p:cNvSpPr/>
            <p:nvPr/>
          </p:nvSpPr>
          <p:spPr>
            <a:xfrm>
              <a:off x="7937024" y="476515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342" name="pl1342"/>
            <p:cNvSpPr/>
            <p:nvPr/>
          </p:nvSpPr>
          <p:spPr>
            <a:xfrm>
              <a:off x="7937024" y="504071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343" name="pl1343"/>
            <p:cNvSpPr/>
            <p:nvPr/>
          </p:nvSpPr>
          <p:spPr>
            <a:xfrm>
              <a:off x="7937024" y="485700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344" name="pl1344"/>
            <p:cNvSpPr/>
            <p:nvPr/>
          </p:nvSpPr>
          <p:spPr>
            <a:xfrm>
              <a:off x="7937024" y="4673294"/>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345" name="pl1345"/>
            <p:cNvSpPr/>
            <p:nvPr/>
          </p:nvSpPr>
          <p:spPr>
            <a:xfrm>
              <a:off x="7988723"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46" name="pl1346"/>
            <p:cNvSpPr/>
            <p:nvPr/>
          </p:nvSpPr>
          <p:spPr>
            <a:xfrm>
              <a:off x="8136436"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47" name="pl1347"/>
            <p:cNvSpPr/>
            <p:nvPr/>
          </p:nvSpPr>
          <p:spPr>
            <a:xfrm>
              <a:off x="8284148"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48" name="pl1348"/>
            <p:cNvSpPr/>
            <p:nvPr/>
          </p:nvSpPr>
          <p:spPr>
            <a:xfrm>
              <a:off x="8431861"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49" name="pl1349"/>
            <p:cNvSpPr/>
            <p:nvPr/>
          </p:nvSpPr>
          <p:spPr>
            <a:xfrm>
              <a:off x="8579573"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50" name="pl1350"/>
            <p:cNvSpPr/>
            <p:nvPr/>
          </p:nvSpPr>
          <p:spPr>
            <a:xfrm>
              <a:off x="8727286"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51" name="pl1351"/>
            <p:cNvSpPr/>
            <p:nvPr/>
          </p:nvSpPr>
          <p:spPr>
            <a:xfrm>
              <a:off x="8874999"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52" name="pl1352"/>
            <p:cNvSpPr/>
            <p:nvPr/>
          </p:nvSpPr>
          <p:spPr>
            <a:xfrm>
              <a:off x="9022711"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53" name="pl1353"/>
            <p:cNvSpPr/>
            <p:nvPr/>
          </p:nvSpPr>
          <p:spPr>
            <a:xfrm>
              <a:off x="7988723" y="4959884"/>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BEBEBE">
                  <a:alpha val="69803"/>
                </a:srgbClr>
              </a:solidFill>
              <a:prstDash val="solid"/>
              <a:round/>
            </a:ln>
          </p:spPr>
          <p:txBody>
            <a:bodyPr/>
            <a:lstStyle/>
            <a:p/>
          </p:txBody>
        </p:sp>
        <p:sp>
          <p:nvSpPr>
            <p:cNvPr id="1354" name="pl1354"/>
            <p:cNvSpPr/>
            <p:nvPr/>
          </p:nvSpPr>
          <p:spPr>
            <a:xfrm>
              <a:off x="7988723" y="4952535"/>
              <a:ext cx="1033987" cy="58787"/>
            </a:xfrm>
            <a:custGeom>
              <a:avLst/>
              <a:pathLst>
                <a:path w="1033987" h="58787">
                  <a:moveTo>
                    <a:pt x="0" y="0"/>
                  </a:moveTo>
                  <a:lnTo>
                    <a:pt x="147712" y="14696"/>
                  </a:lnTo>
                  <a:lnTo>
                    <a:pt x="295425" y="44090"/>
                  </a:lnTo>
                  <a:lnTo>
                    <a:pt x="443137" y="51439"/>
                  </a:lnTo>
                  <a:lnTo>
                    <a:pt x="590850" y="58787"/>
                  </a:lnTo>
                  <a:lnTo>
                    <a:pt x="738562" y="58787"/>
                  </a:lnTo>
                  <a:lnTo>
                    <a:pt x="886275" y="58787"/>
                  </a:lnTo>
                  <a:lnTo>
                    <a:pt x="1033987" y="58787"/>
                  </a:lnTo>
                </a:path>
              </a:pathLst>
            </a:custGeom>
            <a:ln w="40651" cap="flat">
              <a:solidFill>
                <a:srgbClr val="BEBEBE">
                  <a:alpha val="69803"/>
                </a:srgbClr>
              </a:solidFill>
              <a:prstDash val="solid"/>
              <a:round/>
            </a:ln>
          </p:spPr>
          <p:txBody>
            <a:bodyPr/>
            <a:lstStyle/>
            <a:p/>
          </p:txBody>
        </p:sp>
        <p:sp>
          <p:nvSpPr>
            <p:cNvPr id="1355" name="pl1355"/>
            <p:cNvSpPr/>
            <p:nvPr/>
          </p:nvSpPr>
          <p:spPr>
            <a:xfrm>
              <a:off x="7988723" y="4952535"/>
              <a:ext cx="1033987" cy="58787"/>
            </a:xfrm>
            <a:custGeom>
              <a:avLst/>
              <a:pathLst>
                <a:path w="1033987" h="58787">
                  <a:moveTo>
                    <a:pt x="0" y="0"/>
                  </a:moveTo>
                  <a:lnTo>
                    <a:pt x="147712" y="14696"/>
                  </a:lnTo>
                  <a:lnTo>
                    <a:pt x="295425" y="44090"/>
                  </a:lnTo>
                  <a:lnTo>
                    <a:pt x="443137" y="51439"/>
                  </a:lnTo>
                  <a:lnTo>
                    <a:pt x="590850" y="58787"/>
                  </a:lnTo>
                  <a:lnTo>
                    <a:pt x="738562" y="58787"/>
                  </a:lnTo>
                  <a:lnTo>
                    <a:pt x="886275" y="58787"/>
                  </a:lnTo>
                  <a:lnTo>
                    <a:pt x="1033987" y="58787"/>
                  </a:lnTo>
                </a:path>
              </a:pathLst>
            </a:custGeom>
            <a:ln w="35231" cap="flat">
              <a:solidFill>
                <a:srgbClr val="BEBEBE">
                  <a:alpha val="69803"/>
                </a:srgbClr>
              </a:solidFill>
              <a:prstDash val="solid"/>
              <a:round/>
            </a:ln>
          </p:spPr>
          <p:txBody>
            <a:bodyPr/>
            <a:lstStyle/>
            <a:p/>
          </p:txBody>
        </p:sp>
        <p:sp>
          <p:nvSpPr>
            <p:cNvPr id="1356" name="pl1356"/>
            <p:cNvSpPr/>
            <p:nvPr/>
          </p:nvSpPr>
          <p:spPr>
            <a:xfrm>
              <a:off x="7988723" y="4959884"/>
              <a:ext cx="1033987" cy="22045"/>
            </a:xfrm>
            <a:custGeom>
              <a:avLst/>
              <a:pathLst>
                <a:path w="1033987" h="22045">
                  <a:moveTo>
                    <a:pt x="0" y="22045"/>
                  </a:moveTo>
                  <a:lnTo>
                    <a:pt x="147712" y="22045"/>
                  </a:lnTo>
                  <a:lnTo>
                    <a:pt x="295425" y="14696"/>
                  </a:lnTo>
                  <a:lnTo>
                    <a:pt x="443137" y="7348"/>
                  </a:lnTo>
                  <a:lnTo>
                    <a:pt x="590850" y="0"/>
                  </a:lnTo>
                  <a:lnTo>
                    <a:pt x="738562" y="7348"/>
                  </a:lnTo>
                  <a:lnTo>
                    <a:pt x="886275" y="14696"/>
                  </a:lnTo>
                  <a:lnTo>
                    <a:pt x="1033987" y="14696"/>
                  </a:lnTo>
                </a:path>
              </a:pathLst>
            </a:custGeom>
            <a:ln w="20325" cap="flat">
              <a:solidFill>
                <a:srgbClr val="6B6B6B">
                  <a:alpha val="100000"/>
                </a:srgbClr>
              </a:solidFill>
              <a:prstDash val="solid"/>
              <a:round/>
            </a:ln>
          </p:spPr>
          <p:txBody>
            <a:bodyPr/>
            <a:lstStyle/>
            <a:p/>
          </p:txBody>
        </p:sp>
        <p:sp>
          <p:nvSpPr>
            <p:cNvPr id="1357" name="pl1357"/>
            <p:cNvSpPr/>
            <p:nvPr/>
          </p:nvSpPr>
          <p:spPr>
            <a:xfrm>
              <a:off x="7988723" y="4952535"/>
              <a:ext cx="1033987" cy="58787"/>
            </a:xfrm>
            <a:custGeom>
              <a:avLst/>
              <a:pathLst>
                <a:path w="1033987" h="58787">
                  <a:moveTo>
                    <a:pt x="0" y="0"/>
                  </a:moveTo>
                  <a:lnTo>
                    <a:pt x="147712" y="14696"/>
                  </a:lnTo>
                  <a:lnTo>
                    <a:pt x="295425" y="44090"/>
                  </a:lnTo>
                  <a:lnTo>
                    <a:pt x="443137" y="51439"/>
                  </a:lnTo>
                  <a:lnTo>
                    <a:pt x="590850" y="58787"/>
                  </a:lnTo>
                  <a:lnTo>
                    <a:pt x="738562" y="58787"/>
                  </a:lnTo>
                  <a:lnTo>
                    <a:pt x="886275" y="58787"/>
                  </a:lnTo>
                  <a:lnTo>
                    <a:pt x="1033987" y="58787"/>
                  </a:lnTo>
                </a:path>
              </a:pathLst>
            </a:custGeom>
            <a:ln w="40651" cap="flat">
              <a:solidFill>
                <a:srgbClr val="000000">
                  <a:alpha val="100000"/>
                </a:srgbClr>
              </a:solidFill>
              <a:prstDash val="solid"/>
              <a:round/>
            </a:ln>
          </p:spPr>
          <p:txBody>
            <a:bodyPr/>
            <a:lstStyle/>
            <a:p/>
          </p:txBody>
        </p:sp>
        <p:sp>
          <p:nvSpPr>
            <p:cNvPr id="1358" name="pl1358"/>
            <p:cNvSpPr/>
            <p:nvPr/>
          </p:nvSpPr>
          <p:spPr>
            <a:xfrm>
              <a:off x="7988723" y="4952535"/>
              <a:ext cx="1033987" cy="58787"/>
            </a:xfrm>
            <a:custGeom>
              <a:avLst/>
              <a:pathLst>
                <a:path w="1033987" h="58787">
                  <a:moveTo>
                    <a:pt x="0" y="0"/>
                  </a:moveTo>
                  <a:lnTo>
                    <a:pt x="147712" y="14696"/>
                  </a:lnTo>
                  <a:lnTo>
                    <a:pt x="295425" y="44090"/>
                  </a:lnTo>
                  <a:lnTo>
                    <a:pt x="443137" y="51439"/>
                  </a:lnTo>
                  <a:lnTo>
                    <a:pt x="590850" y="58787"/>
                  </a:lnTo>
                  <a:lnTo>
                    <a:pt x="738562" y="58787"/>
                  </a:lnTo>
                  <a:lnTo>
                    <a:pt x="886275" y="58787"/>
                  </a:lnTo>
                  <a:lnTo>
                    <a:pt x="1033987" y="58787"/>
                  </a:lnTo>
                </a:path>
              </a:pathLst>
            </a:custGeom>
            <a:ln w="35231" cap="flat">
              <a:solidFill>
                <a:srgbClr val="F26A21">
                  <a:alpha val="100000"/>
                </a:srgbClr>
              </a:solidFill>
              <a:prstDash val="solid"/>
              <a:round/>
            </a:ln>
          </p:spPr>
          <p:txBody>
            <a:bodyPr/>
            <a:lstStyle/>
            <a:p/>
          </p:txBody>
        </p:sp>
        <p:sp>
          <p:nvSpPr>
            <p:cNvPr id="1359" name="pl1359"/>
            <p:cNvSpPr/>
            <p:nvPr/>
          </p:nvSpPr>
          <p:spPr>
            <a:xfrm>
              <a:off x="7937024" y="5040717"/>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360" name="tx1360"/>
            <p:cNvSpPr/>
            <p:nvPr/>
          </p:nvSpPr>
          <p:spPr>
            <a:xfrm>
              <a:off x="7928464" y="47895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361" name="tx1361"/>
            <p:cNvSpPr/>
            <p:nvPr/>
          </p:nvSpPr>
          <p:spPr>
            <a:xfrm>
              <a:off x="8076177" y="48042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362" name="tx1362"/>
            <p:cNvSpPr/>
            <p:nvPr/>
          </p:nvSpPr>
          <p:spPr>
            <a:xfrm>
              <a:off x="8254019" y="483359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363" name="tx1363"/>
            <p:cNvSpPr/>
            <p:nvPr/>
          </p:nvSpPr>
          <p:spPr>
            <a:xfrm>
              <a:off x="8401731" y="484094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364" name="tx1364"/>
            <p:cNvSpPr/>
            <p:nvPr/>
          </p:nvSpPr>
          <p:spPr>
            <a:xfrm>
              <a:off x="8549444" y="48482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365" name="tx1365"/>
            <p:cNvSpPr/>
            <p:nvPr/>
          </p:nvSpPr>
          <p:spPr>
            <a:xfrm>
              <a:off x="8697157" y="48482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366" name="tx1366"/>
            <p:cNvSpPr/>
            <p:nvPr/>
          </p:nvSpPr>
          <p:spPr>
            <a:xfrm>
              <a:off x="8844869" y="48482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367" name="tx1367"/>
            <p:cNvSpPr/>
            <p:nvPr/>
          </p:nvSpPr>
          <p:spPr>
            <a:xfrm>
              <a:off x="8992582" y="48482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368" name="tx1368"/>
            <p:cNvSpPr/>
            <p:nvPr/>
          </p:nvSpPr>
          <p:spPr>
            <a:xfrm>
              <a:off x="1040156" y="5198670"/>
              <a:ext cx="4474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Tanzania</a:t>
              </a:r>
            </a:p>
          </p:txBody>
        </p:sp>
        <p:sp>
          <p:nvSpPr>
            <p:cNvPr id="1369" name="tx1369"/>
            <p:cNvSpPr/>
            <p:nvPr/>
          </p:nvSpPr>
          <p:spPr>
            <a:xfrm>
              <a:off x="2349636" y="5198670"/>
              <a:ext cx="2424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Togo</a:t>
              </a:r>
            </a:p>
          </p:txBody>
        </p:sp>
        <p:sp>
          <p:nvSpPr>
            <p:cNvPr id="1370" name="tx1370"/>
            <p:cNvSpPr/>
            <p:nvPr/>
          </p:nvSpPr>
          <p:spPr>
            <a:xfrm>
              <a:off x="3482042" y="5198670"/>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Uganda</a:t>
              </a:r>
            </a:p>
          </p:txBody>
        </p:sp>
        <p:sp>
          <p:nvSpPr>
            <p:cNvPr id="1371" name="tx1371"/>
            <p:cNvSpPr/>
            <p:nvPr/>
          </p:nvSpPr>
          <p:spPr>
            <a:xfrm>
              <a:off x="4698482" y="5198670"/>
              <a:ext cx="3726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Zambia</a:t>
              </a:r>
            </a:p>
          </p:txBody>
        </p:sp>
        <p:sp>
          <p:nvSpPr>
            <p:cNvPr id="1372" name="tx1372"/>
            <p:cNvSpPr/>
            <p:nvPr/>
          </p:nvSpPr>
          <p:spPr>
            <a:xfrm>
              <a:off x="5834042" y="5198670"/>
              <a:ext cx="5154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Zimbabwe</a:t>
              </a:r>
            </a:p>
          </p:txBody>
        </p:sp>
        <p:sp>
          <p:nvSpPr>
            <p:cNvPr id="1373" name="tx1373"/>
            <p:cNvSpPr/>
            <p:nvPr/>
          </p:nvSpPr>
          <p:spPr>
            <a:xfrm>
              <a:off x="1058855" y="4453480"/>
              <a:ext cx="4100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Rwanda</a:t>
              </a:r>
            </a:p>
          </p:txBody>
        </p:sp>
        <p:sp>
          <p:nvSpPr>
            <p:cNvPr id="1374" name="tx1374"/>
            <p:cNvSpPr/>
            <p:nvPr/>
          </p:nvSpPr>
          <p:spPr>
            <a:xfrm>
              <a:off x="1893990" y="4453480"/>
              <a:ext cx="11536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Sao Tome and Principe</a:t>
              </a:r>
            </a:p>
          </p:txBody>
        </p:sp>
        <p:sp>
          <p:nvSpPr>
            <p:cNvPr id="1375" name="tx1375"/>
            <p:cNvSpPr/>
            <p:nvPr/>
          </p:nvSpPr>
          <p:spPr>
            <a:xfrm>
              <a:off x="3472715" y="4453480"/>
              <a:ext cx="41019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Senegal</a:t>
              </a:r>
            </a:p>
          </p:txBody>
        </p:sp>
        <p:sp>
          <p:nvSpPr>
            <p:cNvPr id="1376" name="tx1376"/>
            <p:cNvSpPr/>
            <p:nvPr/>
          </p:nvSpPr>
          <p:spPr>
            <a:xfrm>
              <a:off x="4614585" y="4453480"/>
              <a:ext cx="54041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Seychelles</a:t>
              </a:r>
            </a:p>
          </p:txBody>
        </p:sp>
        <p:sp>
          <p:nvSpPr>
            <p:cNvPr id="1377" name="tx1377"/>
            <p:cNvSpPr/>
            <p:nvPr/>
          </p:nvSpPr>
          <p:spPr>
            <a:xfrm>
              <a:off x="5771726" y="4453480"/>
              <a:ext cx="64008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Sierra Leone</a:t>
              </a:r>
            </a:p>
          </p:txBody>
        </p:sp>
        <p:sp>
          <p:nvSpPr>
            <p:cNvPr id="1378" name="tx1378"/>
            <p:cNvSpPr/>
            <p:nvPr/>
          </p:nvSpPr>
          <p:spPr>
            <a:xfrm>
              <a:off x="6997355" y="4453480"/>
              <a:ext cx="6027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South Africa</a:t>
              </a:r>
            </a:p>
          </p:txBody>
        </p:sp>
        <p:sp>
          <p:nvSpPr>
            <p:cNvPr id="1379" name="tx1379"/>
            <p:cNvSpPr/>
            <p:nvPr/>
          </p:nvSpPr>
          <p:spPr>
            <a:xfrm>
              <a:off x="8182477" y="4453480"/>
              <a:ext cx="64648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South Sudan</a:t>
              </a:r>
            </a:p>
          </p:txBody>
        </p:sp>
        <p:sp>
          <p:nvSpPr>
            <p:cNvPr id="1380" name="tx1380"/>
            <p:cNvSpPr/>
            <p:nvPr/>
          </p:nvSpPr>
          <p:spPr>
            <a:xfrm>
              <a:off x="1161451" y="3708291"/>
              <a:ext cx="20482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Mali</a:t>
              </a:r>
            </a:p>
          </p:txBody>
        </p:sp>
        <p:sp>
          <p:nvSpPr>
            <p:cNvPr id="1381" name="tx1381"/>
            <p:cNvSpPr/>
            <p:nvPr/>
          </p:nvSpPr>
          <p:spPr>
            <a:xfrm>
              <a:off x="2209915" y="3708291"/>
              <a:ext cx="5218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Mauritania</a:t>
              </a:r>
            </a:p>
          </p:txBody>
        </p:sp>
        <p:sp>
          <p:nvSpPr>
            <p:cNvPr id="1382" name="tx1382"/>
            <p:cNvSpPr/>
            <p:nvPr/>
          </p:nvSpPr>
          <p:spPr>
            <a:xfrm>
              <a:off x="3451135" y="3708291"/>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Mauritius</a:t>
              </a:r>
            </a:p>
          </p:txBody>
        </p:sp>
        <p:sp>
          <p:nvSpPr>
            <p:cNvPr id="1383" name="tx1383"/>
            <p:cNvSpPr/>
            <p:nvPr/>
          </p:nvSpPr>
          <p:spPr>
            <a:xfrm>
              <a:off x="4564842" y="3708291"/>
              <a:ext cx="63989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Mozambique</a:t>
              </a:r>
            </a:p>
          </p:txBody>
        </p:sp>
        <p:sp>
          <p:nvSpPr>
            <p:cNvPr id="1384" name="tx1384"/>
            <p:cNvSpPr/>
            <p:nvPr/>
          </p:nvSpPr>
          <p:spPr>
            <a:xfrm>
              <a:off x="5886849" y="3708291"/>
              <a:ext cx="4098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Namibia</a:t>
              </a:r>
            </a:p>
          </p:txBody>
        </p:sp>
        <p:sp>
          <p:nvSpPr>
            <p:cNvPr id="1385" name="tx1385"/>
            <p:cNvSpPr/>
            <p:nvPr/>
          </p:nvSpPr>
          <p:spPr>
            <a:xfrm>
              <a:off x="7165239" y="3708291"/>
              <a:ext cx="2670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Niger</a:t>
              </a:r>
            </a:p>
          </p:txBody>
        </p:sp>
        <p:sp>
          <p:nvSpPr>
            <p:cNvPr id="1386" name="tx1386"/>
            <p:cNvSpPr/>
            <p:nvPr/>
          </p:nvSpPr>
          <p:spPr>
            <a:xfrm>
              <a:off x="8328735" y="3708291"/>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Nigeria</a:t>
              </a:r>
            </a:p>
          </p:txBody>
        </p:sp>
        <p:sp>
          <p:nvSpPr>
            <p:cNvPr id="1387" name="tx1387"/>
            <p:cNvSpPr/>
            <p:nvPr/>
          </p:nvSpPr>
          <p:spPr>
            <a:xfrm>
              <a:off x="1083636" y="2963101"/>
              <a:ext cx="36045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Guinea</a:t>
              </a:r>
            </a:p>
          </p:txBody>
        </p:sp>
        <p:sp>
          <p:nvSpPr>
            <p:cNvPr id="1388" name="tx1388"/>
            <p:cNvSpPr/>
            <p:nvPr/>
          </p:nvSpPr>
          <p:spPr>
            <a:xfrm>
              <a:off x="2104302" y="2963101"/>
              <a:ext cx="7330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Guinea-Bissau</a:t>
              </a:r>
            </a:p>
          </p:txBody>
        </p:sp>
        <p:sp>
          <p:nvSpPr>
            <p:cNvPr id="1389" name="tx1389"/>
            <p:cNvSpPr/>
            <p:nvPr/>
          </p:nvSpPr>
          <p:spPr>
            <a:xfrm>
              <a:off x="3519349" y="2963101"/>
              <a:ext cx="3169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Kenya</a:t>
              </a:r>
            </a:p>
          </p:txBody>
        </p:sp>
        <p:sp>
          <p:nvSpPr>
            <p:cNvPr id="1390" name="tx1390"/>
            <p:cNvSpPr/>
            <p:nvPr/>
          </p:nvSpPr>
          <p:spPr>
            <a:xfrm>
              <a:off x="4685863" y="2963101"/>
              <a:ext cx="3978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Lesotho</a:t>
              </a:r>
            </a:p>
          </p:txBody>
        </p:sp>
        <p:sp>
          <p:nvSpPr>
            <p:cNvPr id="1391" name="tx1391"/>
            <p:cNvSpPr/>
            <p:nvPr/>
          </p:nvSpPr>
          <p:spPr>
            <a:xfrm>
              <a:off x="5924019" y="2963101"/>
              <a:ext cx="33549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Liberia</a:t>
              </a:r>
            </a:p>
          </p:txBody>
        </p:sp>
        <p:sp>
          <p:nvSpPr>
            <p:cNvPr id="1392" name="tx1392"/>
            <p:cNvSpPr/>
            <p:nvPr/>
          </p:nvSpPr>
          <p:spPr>
            <a:xfrm>
              <a:off x="6991183" y="2963101"/>
              <a:ext cx="6151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Madagascar</a:t>
              </a:r>
            </a:p>
          </p:txBody>
        </p:sp>
        <p:sp>
          <p:nvSpPr>
            <p:cNvPr id="1393" name="tx1393"/>
            <p:cNvSpPr/>
            <p:nvPr/>
          </p:nvSpPr>
          <p:spPr>
            <a:xfrm>
              <a:off x="8331890" y="2963101"/>
              <a:ext cx="34765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Malawi</a:t>
              </a:r>
            </a:p>
          </p:txBody>
        </p:sp>
        <p:sp>
          <p:nvSpPr>
            <p:cNvPr id="1394" name="tx1394"/>
            <p:cNvSpPr/>
            <p:nvPr/>
          </p:nvSpPr>
          <p:spPr>
            <a:xfrm>
              <a:off x="816448" y="2217912"/>
              <a:ext cx="894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Equatorial Guinea</a:t>
              </a:r>
            </a:p>
          </p:txBody>
        </p:sp>
        <p:sp>
          <p:nvSpPr>
            <p:cNvPr id="1395" name="tx1395"/>
            <p:cNvSpPr/>
            <p:nvPr/>
          </p:nvSpPr>
          <p:spPr>
            <a:xfrm>
              <a:off x="2306247" y="2217912"/>
              <a:ext cx="32918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Eritrea</a:t>
              </a:r>
            </a:p>
          </p:txBody>
        </p:sp>
        <p:sp>
          <p:nvSpPr>
            <p:cNvPr id="1396" name="tx1396"/>
            <p:cNvSpPr/>
            <p:nvPr/>
          </p:nvSpPr>
          <p:spPr>
            <a:xfrm>
              <a:off x="3469789" y="2217912"/>
              <a:ext cx="4160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Eswatini</a:t>
              </a:r>
            </a:p>
          </p:txBody>
        </p:sp>
        <p:sp>
          <p:nvSpPr>
            <p:cNvPr id="1397" name="tx1397"/>
            <p:cNvSpPr/>
            <p:nvPr/>
          </p:nvSpPr>
          <p:spPr>
            <a:xfrm>
              <a:off x="4682845" y="2217912"/>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Ethiopia</a:t>
              </a:r>
            </a:p>
          </p:txBody>
        </p:sp>
        <p:sp>
          <p:nvSpPr>
            <p:cNvPr id="1398" name="tx1398"/>
            <p:cNvSpPr/>
            <p:nvPr/>
          </p:nvSpPr>
          <p:spPr>
            <a:xfrm>
              <a:off x="5923928" y="2217912"/>
              <a:ext cx="335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Gabon</a:t>
              </a:r>
            </a:p>
          </p:txBody>
        </p:sp>
        <p:sp>
          <p:nvSpPr>
            <p:cNvPr id="1399" name="tx1399"/>
            <p:cNvSpPr/>
            <p:nvPr/>
          </p:nvSpPr>
          <p:spPr>
            <a:xfrm>
              <a:off x="7103060" y="2217912"/>
              <a:ext cx="3913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Gambia</a:t>
              </a:r>
            </a:p>
          </p:txBody>
        </p:sp>
        <p:sp>
          <p:nvSpPr>
            <p:cNvPr id="1400" name="tx1400"/>
            <p:cNvSpPr/>
            <p:nvPr/>
          </p:nvSpPr>
          <p:spPr>
            <a:xfrm>
              <a:off x="8337879" y="2217912"/>
              <a:ext cx="335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Ghana</a:t>
              </a:r>
            </a:p>
          </p:txBody>
        </p:sp>
        <p:sp>
          <p:nvSpPr>
            <p:cNvPr id="1401" name="tx1401"/>
            <p:cNvSpPr/>
            <p:nvPr/>
          </p:nvSpPr>
          <p:spPr>
            <a:xfrm>
              <a:off x="1002940" y="1472722"/>
              <a:ext cx="5218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Cameroon</a:t>
              </a:r>
            </a:p>
          </p:txBody>
        </p:sp>
        <p:sp>
          <p:nvSpPr>
            <p:cNvPr id="1402" name="tx1402"/>
            <p:cNvSpPr/>
            <p:nvPr/>
          </p:nvSpPr>
          <p:spPr>
            <a:xfrm>
              <a:off x="2352928" y="1472722"/>
              <a:ext cx="2358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CAR</a:t>
              </a:r>
            </a:p>
          </p:txBody>
        </p:sp>
        <p:sp>
          <p:nvSpPr>
            <p:cNvPr id="1403" name="tx1403"/>
            <p:cNvSpPr/>
            <p:nvPr/>
          </p:nvSpPr>
          <p:spPr>
            <a:xfrm>
              <a:off x="3544221" y="1472722"/>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Chad</a:t>
              </a:r>
            </a:p>
          </p:txBody>
        </p:sp>
        <p:sp>
          <p:nvSpPr>
            <p:cNvPr id="1404" name="tx1404"/>
            <p:cNvSpPr/>
            <p:nvPr/>
          </p:nvSpPr>
          <p:spPr>
            <a:xfrm>
              <a:off x="4658111" y="1472722"/>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Comoros</a:t>
              </a:r>
            </a:p>
          </p:txBody>
        </p:sp>
        <p:sp>
          <p:nvSpPr>
            <p:cNvPr id="1405" name="tx1405"/>
            <p:cNvSpPr/>
            <p:nvPr/>
          </p:nvSpPr>
          <p:spPr>
            <a:xfrm>
              <a:off x="5927083" y="1472722"/>
              <a:ext cx="32936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Congo</a:t>
              </a:r>
            </a:p>
          </p:txBody>
        </p:sp>
        <p:sp>
          <p:nvSpPr>
            <p:cNvPr id="1406" name="tx1406"/>
            <p:cNvSpPr/>
            <p:nvPr/>
          </p:nvSpPr>
          <p:spPr>
            <a:xfrm>
              <a:off x="6986748" y="1472722"/>
              <a:ext cx="6239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Cote d'Ivoire</a:t>
              </a:r>
            </a:p>
          </p:txBody>
        </p:sp>
        <p:sp>
          <p:nvSpPr>
            <p:cNvPr id="1407" name="tx1407"/>
            <p:cNvSpPr/>
            <p:nvPr/>
          </p:nvSpPr>
          <p:spPr>
            <a:xfrm>
              <a:off x="8384742" y="1472722"/>
              <a:ext cx="24195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DRC</a:t>
              </a:r>
            </a:p>
          </p:txBody>
        </p:sp>
        <p:sp>
          <p:nvSpPr>
            <p:cNvPr id="1408" name="tx1408"/>
            <p:cNvSpPr/>
            <p:nvPr/>
          </p:nvSpPr>
          <p:spPr>
            <a:xfrm>
              <a:off x="1089945" y="727533"/>
              <a:ext cx="3478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Algeria</a:t>
              </a:r>
            </a:p>
          </p:txBody>
        </p:sp>
        <p:sp>
          <p:nvSpPr>
            <p:cNvPr id="1409" name="tx1409"/>
            <p:cNvSpPr/>
            <p:nvPr/>
          </p:nvSpPr>
          <p:spPr>
            <a:xfrm>
              <a:off x="2296829" y="727533"/>
              <a:ext cx="34802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Angola</a:t>
              </a:r>
            </a:p>
          </p:txBody>
        </p:sp>
        <p:sp>
          <p:nvSpPr>
            <p:cNvPr id="1410" name="tx1410"/>
            <p:cNvSpPr/>
            <p:nvPr/>
          </p:nvSpPr>
          <p:spPr>
            <a:xfrm>
              <a:off x="3534894" y="727533"/>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Benin</a:t>
              </a:r>
            </a:p>
          </p:txBody>
        </p:sp>
        <p:sp>
          <p:nvSpPr>
            <p:cNvPr id="1411" name="tx1411"/>
            <p:cNvSpPr/>
            <p:nvPr/>
          </p:nvSpPr>
          <p:spPr>
            <a:xfrm>
              <a:off x="4639366" y="727533"/>
              <a:ext cx="4908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Botswana</a:t>
              </a:r>
            </a:p>
          </p:txBody>
        </p:sp>
        <p:sp>
          <p:nvSpPr>
            <p:cNvPr id="1412" name="tx1412"/>
            <p:cNvSpPr/>
            <p:nvPr/>
          </p:nvSpPr>
          <p:spPr>
            <a:xfrm>
              <a:off x="5762536" y="727533"/>
              <a:ext cx="6584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Burkina Faso</a:t>
              </a:r>
            </a:p>
          </p:txBody>
        </p:sp>
        <p:sp>
          <p:nvSpPr>
            <p:cNvPr id="1413" name="tx1413"/>
            <p:cNvSpPr/>
            <p:nvPr/>
          </p:nvSpPr>
          <p:spPr>
            <a:xfrm>
              <a:off x="7106123" y="727533"/>
              <a:ext cx="3852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Burundi</a:t>
              </a:r>
            </a:p>
          </p:txBody>
        </p:sp>
        <p:sp>
          <p:nvSpPr>
            <p:cNvPr id="1414" name="tx1414"/>
            <p:cNvSpPr/>
            <p:nvPr/>
          </p:nvSpPr>
          <p:spPr>
            <a:xfrm>
              <a:off x="8210503" y="727533"/>
              <a:ext cx="5904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Cabo Verde</a:t>
              </a:r>
            </a:p>
          </p:txBody>
        </p:sp>
        <p:sp>
          <p:nvSpPr>
            <p:cNvPr id="1415" name="pl1415"/>
            <p:cNvSpPr/>
            <p:nvPr/>
          </p:nvSpPr>
          <p:spPr>
            <a:xfrm>
              <a:off x="74687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416" name="pl1416"/>
            <p:cNvSpPr/>
            <p:nvPr/>
          </p:nvSpPr>
          <p:spPr>
            <a:xfrm>
              <a:off x="89458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417" name="pl1417"/>
            <p:cNvSpPr/>
            <p:nvPr/>
          </p:nvSpPr>
          <p:spPr>
            <a:xfrm>
              <a:off x="104229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418" name="pl1418"/>
            <p:cNvSpPr/>
            <p:nvPr/>
          </p:nvSpPr>
          <p:spPr>
            <a:xfrm>
              <a:off x="119000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419" name="pl1419"/>
            <p:cNvSpPr/>
            <p:nvPr/>
          </p:nvSpPr>
          <p:spPr>
            <a:xfrm>
              <a:off x="133772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420" name="pl1420"/>
            <p:cNvSpPr/>
            <p:nvPr/>
          </p:nvSpPr>
          <p:spPr>
            <a:xfrm>
              <a:off x="148543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421" name="pl1421"/>
            <p:cNvSpPr/>
            <p:nvPr/>
          </p:nvSpPr>
          <p:spPr>
            <a:xfrm>
              <a:off x="163314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422" name="pl1422"/>
            <p:cNvSpPr/>
            <p:nvPr/>
          </p:nvSpPr>
          <p:spPr>
            <a:xfrm>
              <a:off x="178085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423" name="tx1423"/>
            <p:cNvSpPr/>
            <p:nvPr/>
          </p:nvSpPr>
          <p:spPr>
            <a:xfrm rot="-5400000">
              <a:off x="62251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424" name="tx1424"/>
            <p:cNvSpPr/>
            <p:nvPr/>
          </p:nvSpPr>
          <p:spPr>
            <a:xfrm rot="-5400000">
              <a:off x="77022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425" name="tx1425"/>
            <p:cNvSpPr/>
            <p:nvPr/>
          </p:nvSpPr>
          <p:spPr>
            <a:xfrm rot="-5400000">
              <a:off x="91793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426" name="tx1426"/>
            <p:cNvSpPr/>
            <p:nvPr/>
          </p:nvSpPr>
          <p:spPr>
            <a:xfrm rot="-5400000">
              <a:off x="106564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427" name="tx1427"/>
            <p:cNvSpPr/>
            <p:nvPr/>
          </p:nvSpPr>
          <p:spPr>
            <a:xfrm rot="-5400000">
              <a:off x="121336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428" name="tx1428"/>
            <p:cNvSpPr/>
            <p:nvPr/>
          </p:nvSpPr>
          <p:spPr>
            <a:xfrm rot="-5400000">
              <a:off x="136107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429" name="tx1429"/>
            <p:cNvSpPr/>
            <p:nvPr/>
          </p:nvSpPr>
          <p:spPr>
            <a:xfrm rot="-5400000">
              <a:off x="150878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430" name="tx1430"/>
            <p:cNvSpPr/>
            <p:nvPr/>
          </p:nvSpPr>
          <p:spPr>
            <a:xfrm rot="-5400000">
              <a:off x="165649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431" name="pl1431"/>
            <p:cNvSpPr/>
            <p:nvPr/>
          </p:nvSpPr>
          <p:spPr>
            <a:xfrm>
              <a:off x="195384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432" name="pl1432"/>
            <p:cNvSpPr/>
            <p:nvPr/>
          </p:nvSpPr>
          <p:spPr>
            <a:xfrm>
              <a:off x="210155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433" name="pl1433"/>
            <p:cNvSpPr/>
            <p:nvPr/>
          </p:nvSpPr>
          <p:spPr>
            <a:xfrm>
              <a:off x="224927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434" name="pl1434"/>
            <p:cNvSpPr/>
            <p:nvPr/>
          </p:nvSpPr>
          <p:spPr>
            <a:xfrm>
              <a:off x="239698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435" name="pl1435"/>
            <p:cNvSpPr/>
            <p:nvPr/>
          </p:nvSpPr>
          <p:spPr>
            <a:xfrm>
              <a:off x="254469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436" name="pl1436"/>
            <p:cNvSpPr/>
            <p:nvPr/>
          </p:nvSpPr>
          <p:spPr>
            <a:xfrm>
              <a:off x="269240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437" name="pl1437"/>
            <p:cNvSpPr/>
            <p:nvPr/>
          </p:nvSpPr>
          <p:spPr>
            <a:xfrm>
              <a:off x="284012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438" name="pl1438"/>
            <p:cNvSpPr/>
            <p:nvPr/>
          </p:nvSpPr>
          <p:spPr>
            <a:xfrm>
              <a:off x="298783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439" name="tx1439"/>
            <p:cNvSpPr/>
            <p:nvPr/>
          </p:nvSpPr>
          <p:spPr>
            <a:xfrm rot="-5400000">
              <a:off x="182948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440" name="tx1440"/>
            <p:cNvSpPr/>
            <p:nvPr/>
          </p:nvSpPr>
          <p:spPr>
            <a:xfrm rot="-5400000">
              <a:off x="197720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441" name="tx1441"/>
            <p:cNvSpPr/>
            <p:nvPr/>
          </p:nvSpPr>
          <p:spPr>
            <a:xfrm rot="-5400000">
              <a:off x="212491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442" name="tx1442"/>
            <p:cNvSpPr/>
            <p:nvPr/>
          </p:nvSpPr>
          <p:spPr>
            <a:xfrm rot="-5400000">
              <a:off x="227262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443" name="tx1443"/>
            <p:cNvSpPr/>
            <p:nvPr/>
          </p:nvSpPr>
          <p:spPr>
            <a:xfrm rot="-5400000">
              <a:off x="242033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444" name="tx1444"/>
            <p:cNvSpPr/>
            <p:nvPr/>
          </p:nvSpPr>
          <p:spPr>
            <a:xfrm rot="-5400000">
              <a:off x="256805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445" name="tx1445"/>
            <p:cNvSpPr/>
            <p:nvPr/>
          </p:nvSpPr>
          <p:spPr>
            <a:xfrm rot="-5400000">
              <a:off x="271576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446" name="tx1446"/>
            <p:cNvSpPr/>
            <p:nvPr/>
          </p:nvSpPr>
          <p:spPr>
            <a:xfrm rot="-5400000">
              <a:off x="286347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447" name="pl1447"/>
            <p:cNvSpPr/>
            <p:nvPr/>
          </p:nvSpPr>
          <p:spPr>
            <a:xfrm>
              <a:off x="316082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448" name="pl1448"/>
            <p:cNvSpPr/>
            <p:nvPr/>
          </p:nvSpPr>
          <p:spPr>
            <a:xfrm>
              <a:off x="330853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449" name="pl1449"/>
            <p:cNvSpPr/>
            <p:nvPr/>
          </p:nvSpPr>
          <p:spPr>
            <a:xfrm>
              <a:off x="345624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450" name="pl1450"/>
            <p:cNvSpPr/>
            <p:nvPr/>
          </p:nvSpPr>
          <p:spPr>
            <a:xfrm>
              <a:off x="360395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451" name="pl1451"/>
            <p:cNvSpPr/>
            <p:nvPr/>
          </p:nvSpPr>
          <p:spPr>
            <a:xfrm>
              <a:off x="375167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452" name="pl1452"/>
            <p:cNvSpPr/>
            <p:nvPr/>
          </p:nvSpPr>
          <p:spPr>
            <a:xfrm>
              <a:off x="389938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453" name="pl1453"/>
            <p:cNvSpPr/>
            <p:nvPr/>
          </p:nvSpPr>
          <p:spPr>
            <a:xfrm>
              <a:off x="404709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454" name="pl1454"/>
            <p:cNvSpPr/>
            <p:nvPr/>
          </p:nvSpPr>
          <p:spPr>
            <a:xfrm>
              <a:off x="419480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455" name="tx1455"/>
            <p:cNvSpPr/>
            <p:nvPr/>
          </p:nvSpPr>
          <p:spPr>
            <a:xfrm rot="-5400000">
              <a:off x="303646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456" name="tx1456"/>
            <p:cNvSpPr/>
            <p:nvPr/>
          </p:nvSpPr>
          <p:spPr>
            <a:xfrm rot="-5400000">
              <a:off x="318417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457" name="tx1457"/>
            <p:cNvSpPr/>
            <p:nvPr/>
          </p:nvSpPr>
          <p:spPr>
            <a:xfrm rot="-5400000">
              <a:off x="333188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458" name="tx1458"/>
            <p:cNvSpPr/>
            <p:nvPr/>
          </p:nvSpPr>
          <p:spPr>
            <a:xfrm rot="-5400000">
              <a:off x="347960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459" name="tx1459"/>
            <p:cNvSpPr/>
            <p:nvPr/>
          </p:nvSpPr>
          <p:spPr>
            <a:xfrm rot="-5400000">
              <a:off x="362731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460" name="tx1460"/>
            <p:cNvSpPr/>
            <p:nvPr/>
          </p:nvSpPr>
          <p:spPr>
            <a:xfrm rot="-5400000">
              <a:off x="377502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461" name="tx1461"/>
            <p:cNvSpPr/>
            <p:nvPr/>
          </p:nvSpPr>
          <p:spPr>
            <a:xfrm rot="-5400000">
              <a:off x="392273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462" name="tx1462"/>
            <p:cNvSpPr/>
            <p:nvPr/>
          </p:nvSpPr>
          <p:spPr>
            <a:xfrm rot="-5400000">
              <a:off x="407045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463" name="pl1463"/>
            <p:cNvSpPr/>
            <p:nvPr/>
          </p:nvSpPr>
          <p:spPr>
            <a:xfrm>
              <a:off x="436779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464" name="pl1464"/>
            <p:cNvSpPr/>
            <p:nvPr/>
          </p:nvSpPr>
          <p:spPr>
            <a:xfrm>
              <a:off x="451550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465" name="pl1465"/>
            <p:cNvSpPr/>
            <p:nvPr/>
          </p:nvSpPr>
          <p:spPr>
            <a:xfrm>
              <a:off x="466322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466" name="pl1466"/>
            <p:cNvSpPr/>
            <p:nvPr/>
          </p:nvSpPr>
          <p:spPr>
            <a:xfrm>
              <a:off x="481093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467" name="pl1467"/>
            <p:cNvSpPr/>
            <p:nvPr/>
          </p:nvSpPr>
          <p:spPr>
            <a:xfrm>
              <a:off x="495864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468" name="pl1468"/>
            <p:cNvSpPr/>
            <p:nvPr/>
          </p:nvSpPr>
          <p:spPr>
            <a:xfrm>
              <a:off x="510635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469" name="pl1469"/>
            <p:cNvSpPr/>
            <p:nvPr/>
          </p:nvSpPr>
          <p:spPr>
            <a:xfrm>
              <a:off x="525407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470" name="pl1470"/>
            <p:cNvSpPr/>
            <p:nvPr/>
          </p:nvSpPr>
          <p:spPr>
            <a:xfrm>
              <a:off x="540178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471" name="tx1471"/>
            <p:cNvSpPr/>
            <p:nvPr/>
          </p:nvSpPr>
          <p:spPr>
            <a:xfrm rot="-5400000">
              <a:off x="424343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472" name="tx1472"/>
            <p:cNvSpPr/>
            <p:nvPr/>
          </p:nvSpPr>
          <p:spPr>
            <a:xfrm rot="-5400000">
              <a:off x="439115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473" name="tx1473"/>
            <p:cNvSpPr/>
            <p:nvPr/>
          </p:nvSpPr>
          <p:spPr>
            <a:xfrm rot="-5400000">
              <a:off x="453886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474" name="tx1474"/>
            <p:cNvSpPr/>
            <p:nvPr/>
          </p:nvSpPr>
          <p:spPr>
            <a:xfrm rot="-5400000">
              <a:off x="468657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475" name="tx1475"/>
            <p:cNvSpPr/>
            <p:nvPr/>
          </p:nvSpPr>
          <p:spPr>
            <a:xfrm rot="-5400000">
              <a:off x="483428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476" name="tx1476"/>
            <p:cNvSpPr/>
            <p:nvPr/>
          </p:nvSpPr>
          <p:spPr>
            <a:xfrm rot="-5400000">
              <a:off x="498200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477" name="tx1477"/>
            <p:cNvSpPr/>
            <p:nvPr/>
          </p:nvSpPr>
          <p:spPr>
            <a:xfrm rot="-5400000">
              <a:off x="512971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478" name="tx1478"/>
            <p:cNvSpPr/>
            <p:nvPr/>
          </p:nvSpPr>
          <p:spPr>
            <a:xfrm rot="-5400000">
              <a:off x="527742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479" name="pl1479"/>
            <p:cNvSpPr/>
            <p:nvPr/>
          </p:nvSpPr>
          <p:spPr>
            <a:xfrm>
              <a:off x="557477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480" name="pl1480"/>
            <p:cNvSpPr/>
            <p:nvPr/>
          </p:nvSpPr>
          <p:spPr>
            <a:xfrm>
              <a:off x="572248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481" name="pl1481"/>
            <p:cNvSpPr/>
            <p:nvPr/>
          </p:nvSpPr>
          <p:spPr>
            <a:xfrm>
              <a:off x="587019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482" name="pl1482"/>
            <p:cNvSpPr/>
            <p:nvPr/>
          </p:nvSpPr>
          <p:spPr>
            <a:xfrm>
              <a:off x="601791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483" name="pl1483"/>
            <p:cNvSpPr/>
            <p:nvPr/>
          </p:nvSpPr>
          <p:spPr>
            <a:xfrm>
              <a:off x="616562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484" name="pl1484"/>
            <p:cNvSpPr/>
            <p:nvPr/>
          </p:nvSpPr>
          <p:spPr>
            <a:xfrm>
              <a:off x="631333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485" name="pl1485"/>
            <p:cNvSpPr/>
            <p:nvPr/>
          </p:nvSpPr>
          <p:spPr>
            <a:xfrm>
              <a:off x="646104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486" name="pl1486"/>
            <p:cNvSpPr/>
            <p:nvPr/>
          </p:nvSpPr>
          <p:spPr>
            <a:xfrm>
              <a:off x="660876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487" name="tx1487"/>
            <p:cNvSpPr/>
            <p:nvPr/>
          </p:nvSpPr>
          <p:spPr>
            <a:xfrm rot="-5400000">
              <a:off x="545041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488" name="tx1488"/>
            <p:cNvSpPr/>
            <p:nvPr/>
          </p:nvSpPr>
          <p:spPr>
            <a:xfrm rot="-5400000">
              <a:off x="559812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489" name="tx1489"/>
            <p:cNvSpPr/>
            <p:nvPr/>
          </p:nvSpPr>
          <p:spPr>
            <a:xfrm rot="-5400000">
              <a:off x="574583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490" name="tx1490"/>
            <p:cNvSpPr/>
            <p:nvPr/>
          </p:nvSpPr>
          <p:spPr>
            <a:xfrm rot="-5400000">
              <a:off x="589355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491" name="tx1491"/>
            <p:cNvSpPr/>
            <p:nvPr/>
          </p:nvSpPr>
          <p:spPr>
            <a:xfrm rot="-5400000">
              <a:off x="604126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492" name="tx1492"/>
            <p:cNvSpPr/>
            <p:nvPr/>
          </p:nvSpPr>
          <p:spPr>
            <a:xfrm rot="-5400000">
              <a:off x="618897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493" name="tx1493"/>
            <p:cNvSpPr/>
            <p:nvPr/>
          </p:nvSpPr>
          <p:spPr>
            <a:xfrm rot="-5400000">
              <a:off x="633668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494" name="tx1494"/>
            <p:cNvSpPr/>
            <p:nvPr/>
          </p:nvSpPr>
          <p:spPr>
            <a:xfrm rot="-5400000">
              <a:off x="648440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495" name="pl1495"/>
            <p:cNvSpPr/>
            <p:nvPr/>
          </p:nvSpPr>
          <p:spPr>
            <a:xfrm>
              <a:off x="6781748"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496" name="pl1496"/>
            <p:cNvSpPr/>
            <p:nvPr/>
          </p:nvSpPr>
          <p:spPr>
            <a:xfrm>
              <a:off x="6929460"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497" name="pl1497"/>
            <p:cNvSpPr/>
            <p:nvPr/>
          </p:nvSpPr>
          <p:spPr>
            <a:xfrm>
              <a:off x="7077173"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498" name="pl1498"/>
            <p:cNvSpPr/>
            <p:nvPr/>
          </p:nvSpPr>
          <p:spPr>
            <a:xfrm>
              <a:off x="7224885"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499" name="pl1499"/>
            <p:cNvSpPr/>
            <p:nvPr/>
          </p:nvSpPr>
          <p:spPr>
            <a:xfrm>
              <a:off x="7372598"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00" name="pl1500"/>
            <p:cNvSpPr/>
            <p:nvPr/>
          </p:nvSpPr>
          <p:spPr>
            <a:xfrm>
              <a:off x="7520310"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01" name="pl1501"/>
            <p:cNvSpPr/>
            <p:nvPr/>
          </p:nvSpPr>
          <p:spPr>
            <a:xfrm>
              <a:off x="7668023"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02" name="pl1502"/>
            <p:cNvSpPr/>
            <p:nvPr/>
          </p:nvSpPr>
          <p:spPr>
            <a:xfrm>
              <a:off x="7815736"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03" name="tx1503"/>
            <p:cNvSpPr/>
            <p:nvPr/>
          </p:nvSpPr>
          <p:spPr>
            <a:xfrm rot="-5400000">
              <a:off x="6657389"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504" name="tx1504"/>
            <p:cNvSpPr/>
            <p:nvPr/>
          </p:nvSpPr>
          <p:spPr>
            <a:xfrm rot="-5400000">
              <a:off x="6805102"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505" name="tx1505"/>
            <p:cNvSpPr/>
            <p:nvPr/>
          </p:nvSpPr>
          <p:spPr>
            <a:xfrm rot="-5400000">
              <a:off x="6952814"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506" name="tx1506"/>
            <p:cNvSpPr/>
            <p:nvPr/>
          </p:nvSpPr>
          <p:spPr>
            <a:xfrm rot="-5400000">
              <a:off x="7100527"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507" name="tx1507"/>
            <p:cNvSpPr/>
            <p:nvPr/>
          </p:nvSpPr>
          <p:spPr>
            <a:xfrm rot="-5400000">
              <a:off x="7248240"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508" name="tx1508"/>
            <p:cNvSpPr/>
            <p:nvPr/>
          </p:nvSpPr>
          <p:spPr>
            <a:xfrm rot="-5400000">
              <a:off x="7395952"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509" name="tx1509"/>
            <p:cNvSpPr/>
            <p:nvPr/>
          </p:nvSpPr>
          <p:spPr>
            <a:xfrm rot="-5400000">
              <a:off x="7543665"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510" name="tx1510"/>
            <p:cNvSpPr/>
            <p:nvPr/>
          </p:nvSpPr>
          <p:spPr>
            <a:xfrm rot="-5400000">
              <a:off x="7691377"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511" name="pl1511"/>
            <p:cNvSpPr/>
            <p:nvPr/>
          </p:nvSpPr>
          <p:spPr>
            <a:xfrm>
              <a:off x="7988723"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12" name="pl1512"/>
            <p:cNvSpPr/>
            <p:nvPr/>
          </p:nvSpPr>
          <p:spPr>
            <a:xfrm>
              <a:off x="8136436"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13" name="pl1513"/>
            <p:cNvSpPr/>
            <p:nvPr/>
          </p:nvSpPr>
          <p:spPr>
            <a:xfrm>
              <a:off x="8284148"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14" name="pl1514"/>
            <p:cNvSpPr/>
            <p:nvPr/>
          </p:nvSpPr>
          <p:spPr>
            <a:xfrm>
              <a:off x="8431861"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15" name="pl1515"/>
            <p:cNvSpPr/>
            <p:nvPr/>
          </p:nvSpPr>
          <p:spPr>
            <a:xfrm>
              <a:off x="8579573"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16" name="pl1516"/>
            <p:cNvSpPr/>
            <p:nvPr/>
          </p:nvSpPr>
          <p:spPr>
            <a:xfrm>
              <a:off x="8727286"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17" name="pl1517"/>
            <p:cNvSpPr/>
            <p:nvPr/>
          </p:nvSpPr>
          <p:spPr>
            <a:xfrm>
              <a:off x="8874999"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18" name="pl1518"/>
            <p:cNvSpPr/>
            <p:nvPr/>
          </p:nvSpPr>
          <p:spPr>
            <a:xfrm>
              <a:off x="9022711"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19" name="tx1519"/>
            <p:cNvSpPr/>
            <p:nvPr/>
          </p:nvSpPr>
          <p:spPr>
            <a:xfrm rot="-5400000">
              <a:off x="7864365"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520" name="tx1520"/>
            <p:cNvSpPr/>
            <p:nvPr/>
          </p:nvSpPr>
          <p:spPr>
            <a:xfrm rot="-5400000">
              <a:off x="8012077"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521" name="tx1521"/>
            <p:cNvSpPr/>
            <p:nvPr/>
          </p:nvSpPr>
          <p:spPr>
            <a:xfrm rot="-5400000">
              <a:off x="8159790"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522" name="tx1522"/>
            <p:cNvSpPr/>
            <p:nvPr/>
          </p:nvSpPr>
          <p:spPr>
            <a:xfrm rot="-5400000">
              <a:off x="8307503"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523" name="tx1523"/>
            <p:cNvSpPr/>
            <p:nvPr/>
          </p:nvSpPr>
          <p:spPr>
            <a:xfrm rot="-5400000">
              <a:off x="8455215"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524" name="tx1524"/>
            <p:cNvSpPr/>
            <p:nvPr/>
          </p:nvSpPr>
          <p:spPr>
            <a:xfrm rot="-5400000">
              <a:off x="8602928"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525" name="tx1525"/>
            <p:cNvSpPr/>
            <p:nvPr/>
          </p:nvSpPr>
          <p:spPr>
            <a:xfrm rot="-5400000">
              <a:off x="8750640"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526" name="tx1526"/>
            <p:cNvSpPr/>
            <p:nvPr/>
          </p:nvSpPr>
          <p:spPr>
            <a:xfrm rot="-5400000">
              <a:off x="8898353"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527" name="tx1527"/>
            <p:cNvSpPr/>
            <p:nvPr/>
          </p:nvSpPr>
          <p:spPr>
            <a:xfrm>
              <a:off x="570361" y="1274764"/>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528" name="tx1528"/>
            <p:cNvSpPr/>
            <p:nvPr/>
          </p:nvSpPr>
          <p:spPr>
            <a:xfrm>
              <a:off x="508182" y="109105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529" name="tx1529"/>
            <p:cNvSpPr/>
            <p:nvPr/>
          </p:nvSpPr>
          <p:spPr>
            <a:xfrm>
              <a:off x="508182" y="90734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530" name="pl1530"/>
            <p:cNvSpPr/>
            <p:nvPr/>
          </p:nvSpPr>
          <p:spPr>
            <a:xfrm>
              <a:off x="660376" y="131476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531" name="pl1531"/>
            <p:cNvSpPr/>
            <p:nvPr/>
          </p:nvSpPr>
          <p:spPr>
            <a:xfrm>
              <a:off x="660376" y="113105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532" name="pl1532"/>
            <p:cNvSpPr/>
            <p:nvPr/>
          </p:nvSpPr>
          <p:spPr>
            <a:xfrm>
              <a:off x="660376" y="94734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533" name="tx1533"/>
            <p:cNvSpPr/>
            <p:nvPr/>
          </p:nvSpPr>
          <p:spPr>
            <a:xfrm>
              <a:off x="570361" y="201995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534" name="tx1534"/>
            <p:cNvSpPr/>
            <p:nvPr/>
          </p:nvSpPr>
          <p:spPr>
            <a:xfrm>
              <a:off x="508182" y="183624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535" name="tx1535"/>
            <p:cNvSpPr/>
            <p:nvPr/>
          </p:nvSpPr>
          <p:spPr>
            <a:xfrm>
              <a:off x="508182" y="165253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536" name="pl1536"/>
            <p:cNvSpPr/>
            <p:nvPr/>
          </p:nvSpPr>
          <p:spPr>
            <a:xfrm>
              <a:off x="660376" y="205995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537" name="pl1537"/>
            <p:cNvSpPr/>
            <p:nvPr/>
          </p:nvSpPr>
          <p:spPr>
            <a:xfrm>
              <a:off x="660376" y="187624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538" name="pl1538"/>
            <p:cNvSpPr/>
            <p:nvPr/>
          </p:nvSpPr>
          <p:spPr>
            <a:xfrm>
              <a:off x="660376" y="169253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539" name="tx1539"/>
            <p:cNvSpPr/>
            <p:nvPr/>
          </p:nvSpPr>
          <p:spPr>
            <a:xfrm>
              <a:off x="570361" y="276514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540" name="tx1540"/>
            <p:cNvSpPr/>
            <p:nvPr/>
          </p:nvSpPr>
          <p:spPr>
            <a:xfrm>
              <a:off x="508182" y="258143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541" name="tx1541"/>
            <p:cNvSpPr/>
            <p:nvPr/>
          </p:nvSpPr>
          <p:spPr>
            <a:xfrm>
              <a:off x="508182" y="239772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542" name="pl1542"/>
            <p:cNvSpPr/>
            <p:nvPr/>
          </p:nvSpPr>
          <p:spPr>
            <a:xfrm>
              <a:off x="660376" y="280514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543" name="pl1543"/>
            <p:cNvSpPr/>
            <p:nvPr/>
          </p:nvSpPr>
          <p:spPr>
            <a:xfrm>
              <a:off x="660376" y="262143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544" name="pl1544"/>
            <p:cNvSpPr/>
            <p:nvPr/>
          </p:nvSpPr>
          <p:spPr>
            <a:xfrm>
              <a:off x="660376" y="243772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545" name="tx1545"/>
            <p:cNvSpPr/>
            <p:nvPr/>
          </p:nvSpPr>
          <p:spPr>
            <a:xfrm>
              <a:off x="570361" y="3510332"/>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546" name="tx1546"/>
            <p:cNvSpPr/>
            <p:nvPr/>
          </p:nvSpPr>
          <p:spPr>
            <a:xfrm>
              <a:off x="508182" y="332662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547" name="tx1547"/>
            <p:cNvSpPr/>
            <p:nvPr/>
          </p:nvSpPr>
          <p:spPr>
            <a:xfrm>
              <a:off x="508182" y="314291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548" name="pl1548"/>
            <p:cNvSpPr/>
            <p:nvPr/>
          </p:nvSpPr>
          <p:spPr>
            <a:xfrm>
              <a:off x="660376" y="355033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549" name="pl1549"/>
            <p:cNvSpPr/>
            <p:nvPr/>
          </p:nvSpPr>
          <p:spPr>
            <a:xfrm>
              <a:off x="660376" y="336662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550" name="pl1550"/>
            <p:cNvSpPr/>
            <p:nvPr/>
          </p:nvSpPr>
          <p:spPr>
            <a:xfrm>
              <a:off x="660376" y="318291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551" name="tx1551"/>
            <p:cNvSpPr/>
            <p:nvPr/>
          </p:nvSpPr>
          <p:spPr>
            <a:xfrm>
              <a:off x="570361" y="4255522"/>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552" name="tx1552"/>
            <p:cNvSpPr/>
            <p:nvPr/>
          </p:nvSpPr>
          <p:spPr>
            <a:xfrm>
              <a:off x="508182" y="407181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553" name="tx1553"/>
            <p:cNvSpPr/>
            <p:nvPr/>
          </p:nvSpPr>
          <p:spPr>
            <a:xfrm>
              <a:off x="508182" y="3888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554" name="pl1554"/>
            <p:cNvSpPr/>
            <p:nvPr/>
          </p:nvSpPr>
          <p:spPr>
            <a:xfrm>
              <a:off x="660376" y="429552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555" name="pl1555"/>
            <p:cNvSpPr/>
            <p:nvPr/>
          </p:nvSpPr>
          <p:spPr>
            <a:xfrm>
              <a:off x="660376" y="411181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556" name="pl1556"/>
            <p:cNvSpPr/>
            <p:nvPr/>
          </p:nvSpPr>
          <p:spPr>
            <a:xfrm>
              <a:off x="660376" y="392810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557" name="tx1557"/>
            <p:cNvSpPr/>
            <p:nvPr/>
          </p:nvSpPr>
          <p:spPr>
            <a:xfrm>
              <a:off x="570361" y="5000712"/>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558" name="tx1558"/>
            <p:cNvSpPr/>
            <p:nvPr/>
          </p:nvSpPr>
          <p:spPr>
            <a:xfrm>
              <a:off x="508182" y="481700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559" name="tx1559"/>
            <p:cNvSpPr/>
            <p:nvPr/>
          </p:nvSpPr>
          <p:spPr>
            <a:xfrm>
              <a:off x="508182" y="46332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560" name="pl1560"/>
            <p:cNvSpPr/>
            <p:nvPr/>
          </p:nvSpPr>
          <p:spPr>
            <a:xfrm>
              <a:off x="660376" y="504071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561" name="pl1561"/>
            <p:cNvSpPr/>
            <p:nvPr/>
          </p:nvSpPr>
          <p:spPr>
            <a:xfrm>
              <a:off x="660376" y="485700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562" name="pl1562"/>
            <p:cNvSpPr/>
            <p:nvPr/>
          </p:nvSpPr>
          <p:spPr>
            <a:xfrm>
              <a:off x="660376" y="467329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563" name="tx1563"/>
            <p:cNvSpPr/>
            <p:nvPr/>
          </p:nvSpPr>
          <p:spPr>
            <a:xfrm>
              <a:off x="570361" y="574590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564" name="tx1564"/>
            <p:cNvSpPr/>
            <p:nvPr/>
          </p:nvSpPr>
          <p:spPr>
            <a:xfrm>
              <a:off x="508182" y="556219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565" name="tx1565"/>
            <p:cNvSpPr/>
            <p:nvPr/>
          </p:nvSpPr>
          <p:spPr>
            <a:xfrm>
              <a:off x="508182" y="537847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566" name="pl1566"/>
            <p:cNvSpPr/>
            <p:nvPr/>
          </p:nvSpPr>
          <p:spPr>
            <a:xfrm>
              <a:off x="660376" y="578590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567" name="pl1567"/>
            <p:cNvSpPr/>
            <p:nvPr/>
          </p:nvSpPr>
          <p:spPr>
            <a:xfrm>
              <a:off x="660376" y="560219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568" name="pl1568"/>
            <p:cNvSpPr/>
            <p:nvPr/>
          </p:nvSpPr>
          <p:spPr>
            <a:xfrm>
              <a:off x="660376" y="541848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569" name="tx1569"/>
            <p:cNvSpPr/>
            <p:nvPr/>
          </p:nvSpPr>
          <p:spPr>
            <a:xfrm rot="-5400000">
              <a:off x="-6031" y="3290889"/>
              <a:ext cx="79991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Drop-out (%)</a:t>
              </a:r>
            </a:p>
          </p:txBody>
        </p:sp>
        <p:sp>
          <p:nvSpPr>
            <p:cNvPr id="1570" name="tx1570"/>
            <p:cNvSpPr/>
            <p:nvPr/>
          </p:nvSpPr>
          <p:spPr>
            <a:xfrm>
              <a:off x="695171" y="435349"/>
              <a:ext cx="5081046"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Drop-out between DTP1 and DTP3 (%), by country, AFR, 2018-2025</a:t>
              </a:r>
            </a:p>
          </p:txBody>
        </p:sp>
        <p:sp>
          <p:nvSpPr>
            <p:cNvPr id="1571" name="tx1571"/>
            <p:cNvSpPr/>
            <p:nvPr/>
          </p:nvSpPr>
          <p:spPr>
            <a:xfrm>
              <a:off x="4912427" y="63520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572" name="tx1572"/>
            <p:cNvSpPr/>
            <p:nvPr/>
          </p:nvSpPr>
          <p:spPr>
            <a:xfrm>
              <a:off x="6147873" y="6472760"/>
              <a:ext cx="292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Dark grey line displays regional dropout for reference</a:t>
              </a:r>
            </a:p>
          </p:txBody>
        </p:sp>
        <p:sp>
          <p:nvSpPr>
            <p:cNvPr id="1573" name="tx1573"/>
            <p:cNvSpPr/>
            <p:nvPr/>
          </p:nvSpPr>
          <p:spPr>
            <a:xfrm>
              <a:off x="5796652" y="6593460"/>
              <a:ext cx="32777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Drop-out classification: &lt;5% = low, 5-10% = medium, &gt;10% = high</a:t>
              </a:r>
            </a:p>
          </p:txBody>
        </p:sp>
      </p:grpSp>
      <p:sp>
        <p:nvSpPr>
          <p:cNvPr id="157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trends in drop-out rates between DTP1 and DTP3 by country.
In 2025, Angola, CAR, and Mozambique had the highest drop-out with 22% of children who received DTP1 not receiving DTP3.
Burundi, Cabo Verde, Eswatini, Ghana, Lesotho, and Sao Tome and Principe had the lowest DTP drop-out (0%). Zero drop-out indicates that near enough all children that received DTP1 also received DTP3.
10 countries had DTP drop-out of more than 10%.</a:t>
            </a: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695171" y="874964"/>
              <a:ext cx="1137386" cy="460747"/>
            </a:xfrm>
            <a:prstGeom prst="rect">
              <a:avLst/>
            </a:prstGeom>
            <a:solidFill>
              <a:srgbClr val="EBEBEB">
                <a:alpha val="100000"/>
              </a:srgbClr>
            </a:solidFill>
          </p:spPr>
          <p:txBody>
            <a:bodyPr/>
            <a:lstStyle/>
            <a:p/>
          </p:txBody>
        </p:sp>
        <p:sp>
          <p:nvSpPr>
            <p:cNvPr id="6" name="pl6"/>
            <p:cNvSpPr/>
            <p:nvPr/>
          </p:nvSpPr>
          <p:spPr>
            <a:xfrm>
              <a:off x="695171" y="133405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7" name="pl7"/>
            <p:cNvSpPr/>
            <p:nvPr/>
          </p:nvSpPr>
          <p:spPr>
            <a:xfrm>
              <a:off x="695171" y="1196275"/>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8" name="pl8"/>
            <p:cNvSpPr/>
            <p:nvPr/>
          </p:nvSpPr>
          <p:spPr>
            <a:xfrm>
              <a:off x="695171" y="105849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9" name="pl9"/>
            <p:cNvSpPr/>
            <p:nvPr/>
          </p:nvSpPr>
          <p:spPr>
            <a:xfrm>
              <a:off x="695171" y="92070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0" name="pl10"/>
            <p:cNvSpPr/>
            <p:nvPr/>
          </p:nvSpPr>
          <p:spPr>
            <a:xfrm>
              <a:off x="695171" y="126516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1" name="pl11"/>
            <p:cNvSpPr/>
            <p:nvPr/>
          </p:nvSpPr>
          <p:spPr>
            <a:xfrm>
              <a:off x="695171" y="1127383"/>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2" name="pl12"/>
            <p:cNvSpPr/>
            <p:nvPr/>
          </p:nvSpPr>
          <p:spPr>
            <a:xfrm>
              <a:off x="695171" y="989600"/>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3" name="pl13"/>
            <p:cNvSpPr/>
            <p:nvPr/>
          </p:nvSpPr>
          <p:spPr>
            <a:xfrm>
              <a:off x="746870"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 name="pl14"/>
            <p:cNvSpPr/>
            <p:nvPr/>
          </p:nvSpPr>
          <p:spPr>
            <a:xfrm>
              <a:off x="894583"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5" name="pl15"/>
            <p:cNvSpPr/>
            <p:nvPr/>
          </p:nvSpPr>
          <p:spPr>
            <a:xfrm>
              <a:off x="1042295"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6" name="pl16"/>
            <p:cNvSpPr/>
            <p:nvPr/>
          </p:nvSpPr>
          <p:spPr>
            <a:xfrm>
              <a:off x="1190008"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7" name="pl17"/>
            <p:cNvSpPr/>
            <p:nvPr/>
          </p:nvSpPr>
          <p:spPr>
            <a:xfrm>
              <a:off x="1337720"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1485433"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9" name="pl19"/>
            <p:cNvSpPr/>
            <p:nvPr/>
          </p:nvSpPr>
          <p:spPr>
            <a:xfrm>
              <a:off x="1633145"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0" name="pl20"/>
            <p:cNvSpPr/>
            <p:nvPr/>
          </p:nvSpPr>
          <p:spPr>
            <a:xfrm>
              <a:off x="1780858"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1" name="pl21"/>
            <p:cNvSpPr/>
            <p:nvPr/>
          </p:nvSpPr>
          <p:spPr>
            <a:xfrm>
              <a:off x="746870" y="1176985"/>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BEBEBE">
                  <a:alpha val="69803"/>
                </a:srgbClr>
              </a:solidFill>
              <a:prstDash val="solid"/>
              <a:round/>
            </a:ln>
          </p:spPr>
          <p:txBody>
            <a:bodyPr/>
            <a:lstStyle/>
            <a:p/>
          </p:txBody>
        </p:sp>
        <p:sp>
          <p:nvSpPr>
            <p:cNvPr id="22" name="pl22"/>
            <p:cNvSpPr/>
            <p:nvPr/>
          </p:nvSpPr>
          <p:spPr>
            <a:xfrm>
              <a:off x="746870" y="1171474"/>
              <a:ext cx="1033987" cy="99204"/>
            </a:xfrm>
            <a:custGeom>
              <a:avLst/>
              <a:pathLst>
                <a:path w="1033987" h="99204">
                  <a:moveTo>
                    <a:pt x="0" y="0"/>
                  </a:moveTo>
                  <a:lnTo>
                    <a:pt x="147712" y="5511"/>
                  </a:lnTo>
                  <a:lnTo>
                    <a:pt x="295425" y="11022"/>
                  </a:lnTo>
                  <a:lnTo>
                    <a:pt x="443137" y="16534"/>
                  </a:lnTo>
                  <a:lnTo>
                    <a:pt x="590850" y="22045"/>
                  </a:lnTo>
                  <a:lnTo>
                    <a:pt x="738562" y="99204"/>
                  </a:lnTo>
                  <a:lnTo>
                    <a:pt x="886275" y="71647"/>
                  </a:lnTo>
                  <a:lnTo>
                    <a:pt x="1033987" y="77158"/>
                  </a:lnTo>
                </a:path>
              </a:pathLst>
            </a:custGeom>
            <a:ln w="40651" cap="flat">
              <a:solidFill>
                <a:srgbClr val="BEBEBE">
                  <a:alpha val="69803"/>
                </a:srgbClr>
              </a:solidFill>
              <a:prstDash val="solid"/>
              <a:round/>
            </a:ln>
          </p:spPr>
          <p:txBody>
            <a:bodyPr/>
            <a:lstStyle/>
            <a:p/>
          </p:txBody>
        </p:sp>
        <p:sp>
          <p:nvSpPr>
            <p:cNvPr id="23" name="pl23"/>
            <p:cNvSpPr/>
            <p:nvPr/>
          </p:nvSpPr>
          <p:spPr>
            <a:xfrm>
              <a:off x="746870" y="1171474"/>
              <a:ext cx="1033987" cy="99204"/>
            </a:xfrm>
            <a:custGeom>
              <a:avLst/>
              <a:pathLst>
                <a:path w="1033987" h="99204">
                  <a:moveTo>
                    <a:pt x="0" y="0"/>
                  </a:moveTo>
                  <a:lnTo>
                    <a:pt x="147712" y="5511"/>
                  </a:lnTo>
                  <a:lnTo>
                    <a:pt x="295425" y="11022"/>
                  </a:lnTo>
                  <a:lnTo>
                    <a:pt x="443137" y="16534"/>
                  </a:lnTo>
                  <a:lnTo>
                    <a:pt x="590850" y="22045"/>
                  </a:lnTo>
                  <a:lnTo>
                    <a:pt x="738562" y="99204"/>
                  </a:lnTo>
                  <a:lnTo>
                    <a:pt x="886275" y="71647"/>
                  </a:lnTo>
                  <a:lnTo>
                    <a:pt x="1033987" y="77158"/>
                  </a:lnTo>
                </a:path>
              </a:pathLst>
            </a:custGeom>
            <a:ln w="35231" cap="flat">
              <a:solidFill>
                <a:srgbClr val="BEBEBE">
                  <a:alpha val="69803"/>
                </a:srgbClr>
              </a:solidFill>
              <a:prstDash val="solid"/>
              <a:round/>
            </a:ln>
          </p:spPr>
          <p:txBody>
            <a:bodyPr/>
            <a:lstStyle/>
            <a:p/>
          </p:txBody>
        </p:sp>
        <p:sp>
          <p:nvSpPr>
            <p:cNvPr id="24" name="pl24"/>
            <p:cNvSpPr/>
            <p:nvPr/>
          </p:nvSpPr>
          <p:spPr>
            <a:xfrm>
              <a:off x="746870" y="1176985"/>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6B6B6B">
                  <a:alpha val="100000"/>
                </a:srgbClr>
              </a:solidFill>
              <a:prstDash val="solid"/>
              <a:round/>
            </a:ln>
          </p:spPr>
          <p:txBody>
            <a:bodyPr/>
            <a:lstStyle/>
            <a:p/>
          </p:txBody>
        </p:sp>
        <p:sp>
          <p:nvSpPr>
            <p:cNvPr id="25" name="pl25"/>
            <p:cNvSpPr/>
            <p:nvPr/>
          </p:nvSpPr>
          <p:spPr>
            <a:xfrm>
              <a:off x="746870" y="1171474"/>
              <a:ext cx="1033987" cy="99204"/>
            </a:xfrm>
            <a:custGeom>
              <a:avLst/>
              <a:pathLst>
                <a:path w="1033987" h="99204">
                  <a:moveTo>
                    <a:pt x="0" y="0"/>
                  </a:moveTo>
                  <a:lnTo>
                    <a:pt x="147712" y="5511"/>
                  </a:lnTo>
                  <a:lnTo>
                    <a:pt x="295425" y="11022"/>
                  </a:lnTo>
                  <a:lnTo>
                    <a:pt x="443137" y="16534"/>
                  </a:lnTo>
                  <a:lnTo>
                    <a:pt x="590850" y="22045"/>
                  </a:lnTo>
                  <a:lnTo>
                    <a:pt x="738562" y="99204"/>
                  </a:lnTo>
                  <a:lnTo>
                    <a:pt x="886275" y="71647"/>
                  </a:lnTo>
                  <a:lnTo>
                    <a:pt x="1033987" y="77158"/>
                  </a:lnTo>
                </a:path>
              </a:pathLst>
            </a:custGeom>
            <a:ln w="40651" cap="flat">
              <a:solidFill>
                <a:srgbClr val="000000">
                  <a:alpha val="100000"/>
                </a:srgbClr>
              </a:solidFill>
              <a:prstDash val="solid"/>
              <a:round/>
            </a:ln>
          </p:spPr>
          <p:txBody>
            <a:bodyPr/>
            <a:lstStyle/>
            <a:p/>
          </p:txBody>
        </p:sp>
        <p:sp>
          <p:nvSpPr>
            <p:cNvPr id="26" name="pl26"/>
            <p:cNvSpPr/>
            <p:nvPr/>
          </p:nvSpPr>
          <p:spPr>
            <a:xfrm>
              <a:off x="746870" y="1171474"/>
              <a:ext cx="1033987" cy="99204"/>
            </a:xfrm>
            <a:custGeom>
              <a:avLst/>
              <a:pathLst>
                <a:path w="1033987" h="99204">
                  <a:moveTo>
                    <a:pt x="0" y="0"/>
                  </a:moveTo>
                  <a:lnTo>
                    <a:pt x="147712" y="5511"/>
                  </a:lnTo>
                  <a:lnTo>
                    <a:pt x="295425" y="11022"/>
                  </a:lnTo>
                  <a:lnTo>
                    <a:pt x="443137" y="16534"/>
                  </a:lnTo>
                  <a:lnTo>
                    <a:pt x="590850" y="22045"/>
                  </a:lnTo>
                  <a:lnTo>
                    <a:pt x="738562" y="99204"/>
                  </a:lnTo>
                  <a:lnTo>
                    <a:pt x="886275" y="71647"/>
                  </a:lnTo>
                  <a:lnTo>
                    <a:pt x="1033987" y="77158"/>
                  </a:lnTo>
                </a:path>
              </a:pathLst>
            </a:custGeom>
            <a:ln w="35231" cap="flat">
              <a:solidFill>
                <a:srgbClr val="F26A21">
                  <a:alpha val="100000"/>
                </a:srgbClr>
              </a:solidFill>
              <a:prstDash val="solid"/>
              <a:round/>
            </a:ln>
          </p:spPr>
          <p:txBody>
            <a:bodyPr/>
            <a:lstStyle/>
            <a:p/>
          </p:txBody>
        </p:sp>
        <p:sp>
          <p:nvSpPr>
            <p:cNvPr id="27" name="pl27"/>
            <p:cNvSpPr/>
            <p:nvPr/>
          </p:nvSpPr>
          <p:spPr>
            <a:xfrm>
              <a:off x="695171" y="1265167"/>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28" name="tx28"/>
            <p:cNvSpPr/>
            <p:nvPr/>
          </p:nvSpPr>
          <p:spPr>
            <a:xfrm>
              <a:off x="686611" y="100844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29" name="tx29"/>
            <p:cNvSpPr/>
            <p:nvPr/>
          </p:nvSpPr>
          <p:spPr>
            <a:xfrm>
              <a:off x="834324" y="101395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30" name="tx30"/>
            <p:cNvSpPr/>
            <p:nvPr/>
          </p:nvSpPr>
          <p:spPr>
            <a:xfrm>
              <a:off x="982036" y="10194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31" name="tx31"/>
            <p:cNvSpPr/>
            <p:nvPr/>
          </p:nvSpPr>
          <p:spPr>
            <a:xfrm>
              <a:off x="1129749" y="10249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32" name="tx32"/>
            <p:cNvSpPr/>
            <p:nvPr/>
          </p:nvSpPr>
          <p:spPr>
            <a:xfrm>
              <a:off x="1277461" y="10304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33" name="tx33"/>
            <p:cNvSpPr/>
            <p:nvPr/>
          </p:nvSpPr>
          <p:spPr>
            <a:xfrm>
              <a:off x="1437244" y="110765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4" name="tx34"/>
            <p:cNvSpPr/>
            <p:nvPr/>
          </p:nvSpPr>
          <p:spPr>
            <a:xfrm>
              <a:off x="1603016" y="10800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5" name="tx35"/>
            <p:cNvSpPr/>
            <p:nvPr/>
          </p:nvSpPr>
          <p:spPr>
            <a:xfrm>
              <a:off x="1750728" y="10856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6" name="rc36"/>
            <p:cNvSpPr/>
            <p:nvPr/>
          </p:nvSpPr>
          <p:spPr>
            <a:xfrm>
              <a:off x="695171" y="1620153"/>
              <a:ext cx="1137386" cy="460747"/>
            </a:xfrm>
            <a:prstGeom prst="rect">
              <a:avLst/>
            </a:prstGeom>
            <a:solidFill>
              <a:srgbClr val="EBEBEB">
                <a:alpha val="100000"/>
              </a:srgbClr>
            </a:solidFill>
          </p:spPr>
          <p:txBody>
            <a:bodyPr/>
            <a:lstStyle/>
            <a:p/>
          </p:txBody>
        </p:sp>
        <p:sp>
          <p:nvSpPr>
            <p:cNvPr id="37" name="pl37"/>
            <p:cNvSpPr/>
            <p:nvPr/>
          </p:nvSpPr>
          <p:spPr>
            <a:xfrm>
              <a:off x="695171" y="207924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38" name="pl38"/>
            <p:cNvSpPr/>
            <p:nvPr/>
          </p:nvSpPr>
          <p:spPr>
            <a:xfrm>
              <a:off x="695171" y="1941464"/>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39" name="pl39"/>
            <p:cNvSpPr/>
            <p:nvPr/>
          </p:nvSpPr>
          <p:spPr>
            <a:xfrm>
              <a:off x="695171" y="180368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40" name="pl40"/>
            <p:cNvSpPr/>
            <p:nvPr/>
          </p:nvSpPr>
          <p:spPr>
            <a:xfrm>
              <a:off x="695171" y="166589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41" name="pl41"/>
            <p:cNvSpPr/>
            <p:nvPr/>
          </p:nvSpPr>
          <p:spPr>
            <a:xfrm>
              <a:off x="695171" y="2010356"/>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42" name="pl42"/>
            <p:cNvSpPr/>
            <p:nvPr/>
          </p:nvSpPr>
          <p:spPr>
            <a:xfrm>
              <a:off x="695171" y="1872573"/>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43" name="pl43"/>
            <p:cNvSpPr/>
            <p:nvPr/>
          </p:nvSpPr>
          <p:spPr>
            <a:xfrm>
              <a:off x="695171" y="1734789"/>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44" name="pl44"/>
            <p:cNvSpPr/>
            <p:nvPr/>
          </p:nvSpPr>
          <p:spPr>
            <a:xfrm>
              <a:off x="746870"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5" name="pl45"/>
            <p:cNvSpPr/>
            <p:nvPr/>
          </p:nvSpPr>
          <p:spPr>
            <a:xfrm>
              <a:off x="894583"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6" name="pl46"/>
            <p:cNvSpPr/>
            <p:nvPr/>
          </p:nvSpPr>
          <p:spPr>
            <a:xfrm>
              <a:off x="1042295"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7" name="pl47"/>
            <p:cNvSpPr/>
            <p:nvPr/>
          </p:nvSpPr>
          <p:spPr>
            <a:xfrm>
              <a:off x="1190008"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8" name="pl48"/>
            <p:cNvSpPr/>
            <p:nvPr/>
          </p:nvSpPr>
          <p:spPr>
            <a:xfrm>
              <a:off x="1337720"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9" name="pl49"/>
            <p:cNvSpPr/>
            <p:nvPr/>
          </p:nvSpPr>
          <p:spPr>
            <a:xfrm>
              <a:off x="1485433"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0" name="pl50"/>
            <p:cNvSpPr/>
            <p:nvPr/>
          </p:nvSpPr>
          <p:spPr>
            <a:xfrm>
              <a:off x="1633145"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1" name="pl51"/>
            <p:cNvSpPr/>
            <p:nvPr/>
          </p:nvSpPr>
          <p:spPr>
            <a:xfrm>
              <a:off x="1780858"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2" name="pl52"/>
            <p:cNvSpPr/>
            <p:nvPr/>
          </p:nvSpPr>
          <p:spPr>
            <a:xfrm>
              <a:off x="746870" y="1922175"/>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BEBEBE">
                  <a:alpha val="69803"/>
                </a:srgbClr>
              </a:solidFill>
              <a:prstDash val="solid"/>
              <a:round/>
            </a:ln>
          </p:spPr>
          <p:txBody>
            <a:bodyPr/>
            <a:lstStyle/>
            <a:p/>
          </p:txBody>
        </p:sp>
        <p:sp>
          <p:nvSpPr>
            <p:cNvPr id="53" name="pl53"/>
            <p:cNvSpPr/>
            <p:nvPr/>
          </p:nvSpPr>
          <p:spPr>
            <a:xfrm>
              <a:off x="746870" y="1911152"/>
              <a:ext cx="1033987" cy="38579"/>
            </a:xfrm>
            <a:custGeom>
              <a:avLst/>
              <a:pathLst>
                <a:path w="1033987" h="38579">
                  <a:moveTo>
                    <a:pt x="0" y="0"/>
                  </a:moveTo>
                  <a:lnTo>
                    <a:pt x="147712" y="16534"/>
                  </a:lnTo>
                  <a:lnTo>
                    <a:pt x="295425" y="16534"/>
                  </a:lnTo>
                  <a:lnTo>
                    <a:pt x="443137" y="22045"/>
                  </a:lnTo>
                  <a:lnTo>
                    <a:pt x="590850" y="38579"/>
                  </a:lnTo>
                  <a:lnTo>
                    <a:pt x="738562" y="33068"/>
                  </a:lnTo>
                  <a:lnTo>
                    <a:pt x="886275" y="27556"/>
                  </a:lnTo>
                  <a:lnTo>
                    <a:pt x="1033987" y="27556"/>
                  </a:lnTo>
                </a:path>
              </a:pathLst>
            </a:custGeom>
            <a:ln w="40651" cap="flat">
              <a:solidFill>
                <a:srgbClr val="BEBEBE">
                  <a:alpha val="69803"/>
                </a:srgbClr>
              </a:solidFill>
              <a:prstDash val="solid"/>
              <a:round/>
            </a:ln>
          </p:spPr>
          <p:txBody>
            <a:bodyPr/>
            <a:lstStyle/>
            <a:p/>
          </p:txBody>
        </p:sp>
        <p:sp>
          <p:nvSpPr>
            <p:cNvPr id="54" name="pl54"/>
            <p:cNvSpPr/>
            <p:nvPr/>
          </p:nvSpPr>
          <p:spPr>
            <a:xfrm>
              <a:off x="746870" y="1911152"/>
              <a:ext cx="1033987" cy="38579"/>
            </a:xfrm>
            <a:custGeom>
              <a:avLst/>
              <a:pathLst>
                <a:path w="1033987" h="38579">
                  <a:moveTo>
                    <a:pt x="0" y="0"/>
                  </a:moveTo>
                  <a:lnTo>
                    <a:pt x="147712" y="16534"/>
                  </a:lnTo>
                  <a:lnTo>
                    <a:pt x="295425" y="16534"/>
                  </a:lnTo>
                  <a:lnTo>
                    <a:pt x="443137" y="22045"/>
                  </a:lnTo>
                  <a:lnTo>
                    <a:pt x="590850" y="38579"/>
                  </a:lnTo>
                  <a:lnTo>
                    <a:pt x="738562" y="33068"/>
                  </a:lnTo>
                  <a:lnTo>
                    <a:pt x="886275" y="27556"/>
                  </a:lnTo>
                  <a:lnTo>
                    <a:pt x="1033987" y="27556"/>
                  </a:lnTo>
                </a:path>
              </a:pathLst>
            </a:custGeom>
            <a:ln w="35231" cap="flat">
              <a:solidFill>
                <a:srgbClr val="BEBEBE">
                  <a:alpha val="69803"/>
                </a:srgbClr>
              </a:solidFill>
              <a:prstDash val="solid"/>
              <a:round/>
            </a:ln>
          </p:spPr>
          <p:txBody>
            <a:bodyPr/>
            <a:lstStyle/>
            <a:p/>
          </p:txBody>
        </p:sp>
        <p:sp>
          <p:nvSpPr>
            <p:cNvPr id="55" name="pl55"/>
            <p:cNvSpPr/>
            <p:nvPr/>
          </p:nvSpPr>
          <p:spPr>
            <a:xfrm>
              <a:off x="746870" y="1922175"/>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6B6B6B">
                  <a:alpha val="100000"/>
                </a:srgbClr>
              </a:solidFill>
              <a:prstDash val="solid"/>
              <a:round/>
            </a:ln>
          </p:spPr>
          <p:txBody>
            <a:bodyPr/>
            <a:lstStyle/>
            <a:p/>
          </p:txBody>
        </p:sp>
        <p:sp>
          <p:nvSpPr>
            <p:cNvPr id="56" name="pl56"/>
            <p:cNvSpPr/>
            <p:nvPr/>
          </p:nvSpPr>
          <p:spPr>
            <a:xfrm>
              <a:off x="746870" y="1911152"/>
              <a:ext cx="1033987" cy="38579"/>
            </a:xfrm>
            <a:custGeom>
              <a:avLst/>
              <a:pathLst>
                <a:path w="1033987" h="38579">
                  <a:moveTo>
                    <a:pt x="0" y="0"/>
                  </a:moveTo>
                  <a:lnTo>
                    <a:pt x="147712" y="16534"/>
                  </a:lnTo>
                  <a:lnTo>
                    <a:pt x="295425" y="16534"/>
                  </a:lnTo>
                  <a:lnTo>
                    <a:pt x="443137" y="22045"/>
                  </a:lnTo>
                  <a:lnTo>
                    <a:pt x="590850" y="38579"/>
                  </a:lnTo>
                  <a:lnTo>
                    <a:pt x="738562" y="33068"/>
                  </a:lnTo>
                  <a:lnTo>
                    <a:pt x="886275" y="27556"/>
                  </a:lnTo>
                  <a:lnTo>
                    <a:pt x="1033987" y="27556"/>
                  </a:lnTo>
                </a:path>
              </a:pathLst>
            </a:custGeom>
            <a:ln w="40651" cap="flat">
              <a:solidFill>
                <a:srgbClr val="000000">
                  <a:alpha val="100000"/>
                </a:srgbClr>
              </a:solidFill>
              <a:prstDash val="solid"/>
              <a:round/>
            </a:ln>
          </p:spPr>
          <p:txBody>
            <a:bodyPr/>
            <a:lstStyle/>
            <a:p/>
          </p:txBody>
        </p:sp>
        <p:sp>
          <p:nvSpPr>
            <p:cNvPr id="57" name="pl57"/>
            <p:cNvSpPr/>
            <p:nvPr/>
          </p:nvSpPr>
          <p:spPr>
            <a:xfrm>
              <a:off x="746870" y="1911152"/>
              <a:ext cx="1033987" cy="38579"/>
            </a:xfrm>
            <a:custGeom>
              <a:avLst/>
              <a:pathLst>
                <a:path w="1033987" h="38579">
                  <a:moveTo>
                    <a:pt x="0" y="0"/>
                  </a:moveTo>
                  <a:lnTo>
                    <a:pt x="147712" y="16534"/>
                  </a:lnTo>
                  <a:lnTo>
                    <a:pt x="295425" y="16534"/>
                  </a:lnTo>
                  <a:lnTo>
                    <a:pt x="443137" y="22045"/>
                  </a:lnTo>
                  <a:lnTo>
                    <a:pt x="590850" y="38579"/>
                  </a:lnTo>
                  <a:lnTo>
                    <a:pt x="738562" y="33068"/>
                  </a:lnTo>
                  <a:lnTo>
                    <a:pt x="886275" y="27556"/>
                  </a:lnTo>
                  <a:lnTo>
                    <a:pt x="1033987" y="27556"/>
                  </a:lnTo>
                </a:path>
              </a:pathLst>
            </a:custGeom>
            <a:ln w="35231" cap="flat">
              <a:solidFill>
                <a:srgbClr val="F26A21">
                  <a:alpha val="100000"/>
                </a:srgbClr>
              </a:solidFill>
              <a:prstDash val="solid"/>
              <a:round/>
            </a:ln>
          </p:spPr>
          <p:txBody>
            <a:bodyPr/>
            <a:lstStyle/>
            <a:p/>
          </p:txBody>
        </p:sp>
        <p:sp>
          <p:nvSpPr>
            <p:cNvPr id="58" name="pl58"/>
            <p:cNvSpPr/>
            <p:nvPr/>
          </p:nvSpPr>
          <p:spPr>
            <a:xfrm>
              <a:off x="695171" y="2010356"/>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59" name="tx59"/>
            <p:cNvSpPr/>
            <p:nvPr/>
          </p:nvSpPr>
          <p:spPr>
            <a:xfrm>
              <a:off x="686611" y="17481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60" name="tx60"/>
            <p:cNvSpPr/>
            <p:nvPr/>
          </p:nvSpPr>
          <p:spPr>
            <a:xfrm>
              <a:off x="834324" y="176465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61" name="tx61"/>
            <p:cNvSpPr/>
            <p:nvPr/>
          </p:nvSpPr>
          <p:spPr>
            <a:xfrm>
              <a:off x="982036" y="176465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62" name="tx62"/>
            <p:cNvSpPr/>
            <p:nvPr/>
          </p:nvSpPr>
          <p:spPr>
            <a:xfrm>
              <a:off x="1129749" y="17701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63" name="tx63"/>
            <p:cNvSpPr/>
            <p:nvPr/>
          </p:nvSpPr>
          <p:spPr>
            <a:xfrm>
              <a:off x="1281485" y="1786703"/>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64" name="tx64"/>
            <p:cNvSpPr/>
            <p:nvPr/>
          </p:nvSpPr>
          <p:spPr>
            <a:xfrm>
              <a:off x="1425174" y="17811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65" name="tx65"/>
            <p:cNvSpPr/>
            <p:nvPr/>
          </p:nvSpPr>
          <p:spPr>
            <a:xfrm>
              <a:off x="1572886" y="17756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66" name="tx66"/>
            <p:cNvSpPr/>
            <p:nvPr/>
          </p:nvSpPr>
          <p:spPr>
            <a:xfrm>
              <a:off x="1720599" y="17756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67" name="rc67"/>
            <p:cNvSpPr/>
            <p:nvPr/>
          </p:nvSpPr>
          <p:spPr>
            <a:xfrm>
              <a:off x="695171" y="2365343"/>
              <a:ext cx="1137386" cy="460747"/>
            </a:xfrm>
            <a:prstGeom prst="rect">
              <a:avLst/>
            </a:prstGeom>
            <a:solidFill>
              <a:srgbClr val="EBEBEB">
                <a:alpha val="100000"/>
              </a:srgbClr>
            </a:solidFill>
          </p:spPr>
          <p:txBody>
            <a:bodyPr/>
            <a:lstStyle/>
            <a:p/>
          </p:txBody>
        </p:sp>
        <p:sp>
          <p:nvSpPr>
            <p:cNvPr id="68" name="pl68"/>
            <p:cNvSpPr/>
            <p:nvPr/>
          </p:nvSpPr>
          <p:spPr>
            <a:xfrm>
              <a:off x="695171" y="282443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69" name="pl69"/>
            <p:cNvSpPr/>
            <p:nvPr/>
          </p:nvSpPr>
          <p:spPr>
            <a:xfrm>
              <a:off x="695171" y="2686654"/>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70" name="pl70"/>
            <p:cNvSpPr/>
            <p:nvPr/>
          </p:nvSpPr>
          <p:spPr>
            <a:xfrm>
              <a:off x="695171" y="254887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71" name="pl71"/>
            <p:cNvSpPr/>
            <p:nvPr/>
          </p:nvSpPr>
          <p:spPr>
            <a:xfrm>
              <a:off x="695171" y="2411087"/>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72" name="pl72"/>
            <p:cNvSpPr/>
            <p:nvPr/>
          </p:nvSpPr>
          <p:spPr>
            <a:xfrm>
              <a:off x="695171" y="2755546"/>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73" name="pl73"/>
            <p:cNvSpPr/>
            <p:nvPr/>
          </p:nvSpPr>
          <p:spPr>
            <a:xfrm>
              <a:off x="695171" y="2617762"/>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74" name="pl74"/>
            <p:cNvSpPr/>
            <p:nvPr/>
          </p:nvSpPr>
          <p:spPr>
            <a:xfrm>
              <a:off x="695171" y="2479979"/>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75" name="pl75"/>
            <p:cNvSpPr/>
            <p:nvPr/>
          </p:nvSpPr>
          <p:spPr>
            <a:xfrm>
              <a:off x="746870"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6" name="pl76"/>
            <p:cNvSpPr/>
            <p:nvPr/>
          </p:nvSpPr>
          <p:spPr>
            <a:xfrm>
              <a:off x="894583"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7" name="pl77"/>
            <p:cNvSpPr/>
            <p:nvPr/>
          </p:nvSpPr>
          <p:spPr>
            <a:xfrm>
              <a:off x="1042295"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8" name="pl78"/>
            <p:cNvSpPr/>
            <p:nvPr/>
          </p:nvSpPr>
          <p:spPr>
            <a:xfrm>
              <a:off x="1190008"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9" name="pl79"/>
            <p:cNvSpPr/>
            <p:nvPr/>
          </p:nvSpPr>
          <p:spPr>
            <a:xfrm>
              <a:off x="1337720"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0" name="pl80"/>
            <p:cNvSpPr/>
            <p:nvPr/>
          </p:nvSpPr>
          <p:spPr>
            <a:xfrm>
              <a:off x="1485433"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1" name="pl81"/>
            <p:cNvSpPr/>
            <p:nvPr/>
          </p:nvSpPr>
          <p:spPr>
            <a:xfrm>
              <a:off x="1633145"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2" name="pl82"/>
            <p:cNvSpPr/>
            <p:nvPr/>
          </p:nvSpPr>
          <p:spPr>
            <a:xfrm>
              <a:off x="1780858"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3" name="pl83"/>
            <p:cNvSpPr/>
            <p:nvPr/>
          </p:nvSpPr>
          <p:spPr>
            <a:xfrm>
              <a:off x="746870" y="2667364"/>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BEBEBE">
                  <a:alpha val="69803"/>
                </a:srgbClr>
              </a:solidFill>
              <a:prstDash val="solid"/>
              <a:round/>
            </a:ln>
          </p:spPr>
          <p:txBody>
            <a:bodyPr/>
            <a:lstStyle/>
            <a:p/>
          </p:txBody>
        </p:sp>
        <p:sp>
          <p:nvSpPr>
            <p:cNvPr id="84" name="pl84"/>
            <p:cNvSpPr/>
            <p:nvPr/>
          </p:nvSpPr>
          <p:spPr>
            <a:xfrm>
              <a:off x="746870" y="2595717"/>
              <a:ext cx="1033987" cy="44090"/>
            </a:xfrm>
            <a:custGeom>
              <a:avLst/>
              <a:pathLst>
                <a:path w="1033987" h="44090">
                  <a:moveTo>
                    <a:pt x="0" y="0"/>
                  </a:moveTo>
                  <a:lnTo>
                    <a:pt x="147712" y="16534"/>
                  </a:lnTo>
                  <a:lnTo>
                    <a:pt x="295425" y="27556"/>
                  </a:lnTo>
                  <a:lnTo>
                    <a:pt x="443137" y="38579"/>
                  </a:lnTo>
                  <a:lnTo>
                    <a:pt x="590850" y="44090"/>
                  </a:lnTo>
                  <a:lnTo>
                    <a:pt x="738562" y="27556"/>
                  </a:lnTo>
                  <a:lnTo>
                    <a:pt x="886275" y="0"/>
                  </a:lnTo>
                  <a:lnTo>
                    <a:pt x="1033987" y="16534"/>
                  </a:lnTo>
                </a:path>
              </a:pathLst>
            </a:custGeom>
            <a:ln w="40651" cap="flat">
              <a:solidFill>
                <a:srgbClr val="BEBEBE">
                  <a:alpha val="69803"/>
                </a:srgbClr>
              </a:solidFill>
              <a:prstDash val="solid"/>
              <a:round/>
            </a:ln>
          </p:spPr>
          <p:txBody>
            <a:bodyPr/>
            <a:lstStyle/>
            <a:p/>
          </p:txBody>
        </p:sp>
        <p:sp>
          <p:nvSpPr>
            <p:cNvPr id="85" name="pl85"/>
            <p:cNvSpPr/>
            <p:nvPr/>
          </p:nvSpPr>
          <p:spPr>
            <a:xfrm>
              <a:off x="746870" y="2595717"/>
              <a:ext cx="1033987" cy="44090"/>
            </a:xfrm>
            <a:custGeom>
              <a:avLst/>
              <a:pathLst>
                <a:path w="1033987" h="44090">
                  <a:moveTo>
                    <a:pt x="0" y="0"/>
                  </a:moveTo>
                  <a:lnTo>
                    <a:pt x="147712" y="16534"/>
                  </a:lnTo>
                  <a:lnTo>
                    <a:pt x="295425" y="27556"/>
                  </a:lnTo>
                  <a:lnTo>
                    <a:pt x="443137" y="38579"/>
                  </a:lnTo>
                  <a:lnTo>
                    <a:pt x="590850" y="44090"/>
                  </a:lnTo>
                  <a:lnTo>
                    <a:pt x="738562" y="27556"/>
                  </a:lnTo>
                  <a:lnTo>
                    <a:pt x="886275" y="0"/>
                  </a:lnTo>
                  <a:lnTo>
                    <a:pt x="1033987" y="16534"/>
                  </a:lnTo>
                </a:path>
              </a:pathLst>
            </a:custGeom>
            <a:ln w="35231" cap="flat">
              <a:solidFill>
                <a:srgbClr val="BEBEBE">
                  <a:alpha val="69803"/>
                </a:srgbClr>
              </a:solidFill>
              <a:prstDash val="solid"/>
              <a:round/>
            </a:ln>
          </p:spPr>
          <p:txBody>
            <a:bodyPr/>
            <a:lstStyle/>
            <a:p/>
          </p:txBody>
        </p:sp>
        <p:sp>
          <p:nvSpPr>
            <p:cNvPr id="86" name="pl86"/>
            <p:cNvSpPr/>
            <p:nvPr/>
          </p:nvSpPr>
          <p:spPr>
            <a:xfrm>
              <a:off x="746870" y="2667364"/>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6B6B6B">
                  <a:alpha val="100000"/>
                </a:srgbClr>
              </a:solidFill>
              <a:prstDash val="solid"/>
              <a:round/>
            </a:ln>
          </p:spPr>
          <p:txBody>
            <a:bodyPr/>
            <a:lstStyle/>
            <a:p/>
          </p:txBody>
        </p:sp>
        <p:sp>
          <p:nvSpPr>
            <p:cNvPr id="87" name="pl87"/>
            <p:cNvSpPr/>
            <p:nvPr/>
          </p:nvSpPr>
          <p:spPr>
            <a:xfrm>
              <a:off x="746870" y="2595717"/>
              <a:ext cx="1033987" cy="44090"/>
            </a:xfrm>
            <a:custGeom>
              <a:avLst/>
              <a:pathLst>
                <a:path w="1033987" h="44090">
                  <a:moveTo>
                    <a:pt x="0" y="0"/>
                  </a:moveTo>
                  <a:lnTo>
                    <a:pt x="147712" y="16534"/>
                  </a:lnTo>
                  <a:lnTo>
                    <a:pt x="295425" y="27556"/>
                  </a:lnTo>
                  <a:lnTo>
                    <a:pt x="443137" y="38579"/>
                  </a:lnTo>
                  <a:lnTo>
                    <a:pt x="590850" y="44090"/>
                  </a:lnTo>
                  <a:lnTo>
                    <a:pt x="738562" y="27556"/>
                  </a:lnTo>
                  <a:lnTo>
                    <a:pt x="886275" y="0"/>
                  </a:lnTo>
                  <a:lnTo>
                    <a:pt x="1033987" y="16534"/>
                  </a:lnTo>
                </a:path>
              </a:pathLst>
            </a:custGeom>
            <a:ln w="40651" cap="flat">
              <a:solidFill>
                <a:srgbClr val="000000">
                  <a:alpha val="100000"/>
                </a:srgbClr>
              </a:solidFill>
              <a:prstDash val="solid"/>
              <a:round/>
            </a:ln>
          </p:spPr>
          <p:txBody>
            <a:bodyPr/>
            <a:lstStyle/>
            <a:p/>
          </p:txBody>
        </p:sp>
        <p:sp>
          <p:nvSpPr>
            <p:cNvPr id="88" name="pl88"/>
            <p:cNvSpPr/>
            <p:nvPr/>
          </p:nvSpPr>
          <p:spPr>
            <a:xfrm>
              <a:off x="746870" y="2595717"/>
              <a:ext cx="1033987" cy="44090"/>
            </a:xfrm>
            <a:custGeom>
              <a:avLst/>
              <a:pathLst>
                <a:path w="1033987" h="44090">
                  <a:moveTo>
                    <a:pt x="0" y="0"/>
                  </a:moveTo>
                  <a:lnTo>
                    <a:pt x="147712" y="16534"/>
                  </a:lnTo>
                  <a:lnTo>
                    <a:pt x="295425" y="27556"/>
                  </a:lnTo>
                  <a:lnTo>
                    <a:pt x="443137" y="38579"/>
                  </a:lnTo>
                  <a:lnTo>
                    <a:pt x="590850" y="44090"/>
                  </a:lnTo>
                  <a:lnTo>
                    <a:pt x="738562" y="27556"/>
                  </a:lnTo>
                  <a:lnTo>
                    <a:pt x="886275" y="0"/>
                  </a:lnTo>
                  <a:lnTo>
                    <a:pt x="1033987" y="16534"/>
                  </a:lnTo>
                </a:path>
              </a:pathLst>
            </a:custGeom>
            <a:ln w="35231" cap="flat">
              <a:solidFill>
                <a:srgbClr val="F26A21">
                  <a:alpha val="100000"/>
                </a:srgbClr>
              </a:solidFill>
              <a:prstDash val="solid"/>
              <a:round/>
            </a:ln>
          </p:spPr>
          <p:txBody>
            <a:bodyPr/>
            <a:lstStyle/>
            <a:p/>
          </p:txBody>
        </p:sp>
        <p:sp>
          <p:nvSpPr>
            <p:cNvPr id="89" name="pl89"/>
            <p:cNvSpPr/>
            <p:nvPr/>
          </p:nvSpPr>
          <p:spPr>
            <a:xfrm>
              <a:off x="695171" y="2755546"/>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90" name="tx90"/>
            <p:cNvSpPr/>
            <p:nvPr/>
          </p:nvSpPr>
          <p:spPr>
            <a:xfrm>
              <a:off x="686611" y="243268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29</a:t>
              </a:r>
            </a:p>
          </p:txBody>
        </p:sp>
        <p:sp>
          <p:nvSpPr>
            <p:cNvPr id="91" name="tx91"/>
            <p:cNvSpPr/>
            <p:nvPr/>
          </p:nvSpPr>
          <p:spPr>
            <a:xfrm>
              <a:off x="834324" y="244922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26</a:t>
              </a:r>
            </a:p>
          </p:txBody>
        </p:sp>
        <p:sp>
          <p:nvSpPr>
            <p:cNvPr id="92" name="tx92"/>
            <p:cNvSpPr/>
            <p:nvPr/>
          </p:nvSpPr>
          <p:spPr>
            <a:xfrm>
              <a:off x="982036" y="24602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24</a:t>
              </a:r>
            </a:p>
          </p:txBody>
        </p:sp>
        <p:sp>
          <p:nvSpPr>
            <p:cNvPr id="93" name="tx93"/>
            <p:cNvSpPr/>
            <p:nvPr/>
          </p:nvSpPr>
          <p:spPr>
            <a:xfrm>
              <a:off x="1129749" y="24712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94" name="tx94"/>
            <p:cNvSpPr/>
            <p:nvPr/>
          </p:nvSpPr>
          <p:spPr>
            <a:xfrm>
              <a:off x="1277461" y="24767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95" name="tx95"/>
            <p:cNvSpPr/>
            <p:nvPr/>
          </p:nvSpPr>
          <p:spPr>
            <a:xfrm>
              <a:off x="1425174" y="24602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24</a:t>
              </a:r>
            </a:p>
          </p:txBody>
        </p:sp>
        <p:sp>
          <p:nvSpPr>
            <p:cNvPr id="96" name="tx96"/>
            <p:cNvSpPr/>
            <p:nvPr/>
          </p:nvSpPr>
          <p:spPr>
            <a:xfrm>
              <a:off x="1572886" y="243268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29</a:t>
              </a:r>
            </a:p>
          </p:txBody>
        </p:sp>
        <p:sp>
          <p:nvSpPr>
            <p:cNvPr id="97" name="tx97"/>
            <p:cNvSpPr/>
            <p:nvPr/>
          </p:nvSpPr>
          <p:spPr>
            <a:xfrm>
              <a:off x="1720599" y="244922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26</a:t>
              </a:r>
            </a:p>
          </p:txBody>
        </p:sp>
        <p:sp>
          <p:nvSpPr>
            <p:cNvPr id="98" name="rc98"/>
            <p:cNvSpPr/>
            <p:nvPr/>
          </p:nvSpPr>
          <p:spPr>
            <a:xfrm>
              <a:off x="695171" y="3110533"/>
              <a:ext cx="1137386" cy="460747"/>
            </a:xfrm>
            <a:prstGeom prst="rect">
              <a:avLst/>
            </a:prstGeom>
            <a:solidFill>
              <a:srgbClr val="EBEBEB">
                <a:alpha val="100000"/>
              </a:srgbClr>
            </a:solidFill>
          </p:spPr>
          <p:txBody>
            <a:bodyPr/>
            <a:lstStyle/>
            <a:p/>
          </p:txBody>
        </p:sp>
        <p:sp>
          <p:nvSpPr>
            <p:cNvPr id="99" name="pl99"/>
            <p:cNvSpPr/>
            <p:nvPr/>
          </p:nvSpPr>
          <p:spPr>
            <a:xfrm>
              <a:off x="695171" y="3569627"/>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00" name="pl100"/>
            <p:cNvSpPr/>
            <p:nvPr/>
          </p:nvSpPr>
          <p:spPr>
            <a:xfrm>
              <a:off x="695171" y="3431844"/>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01" name="pl101"/>
            <p:cNvSpPr/>
            <p:nvPr/>
          </p:nvSpPr>
          <p:spPr>
            <a:xfrm>
              <a:off x="695171" y="329406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02" name="pl102"/>
            <p:cNvSpPr/>
            <p:nvPr/>
          </p:nvSpPr>
          <p:spPr>
            <a:xfrm>
              <a:off x="695171" y="3156277"/>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03" name="pl103"/>
            <p:cNvSpPr/>
            <p:nvPr/>
          </p:nvSpPr>
          <p:spPr>
            <a:xfrm>
              <a:off x="695171" y="350073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04" name="pl104"/>
            <p:cNvSpPr/>
            <p:nvPr/>
          </p:nvSpPr>
          <p:spPr>
            <a:xfrm>
              <a:off x="695171" y="3362952"/>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05" name="pl105"/>
            <p:cNvSpPr/>
            <p:nvPr/>
          </p:nvSpPr>
          <p:spPr>
            <a:xfrm>
              <a:off x="695171" y="3225168"/>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06" name="pl106"/>
            <p:cNvSpPr/>
            <p:nvPr/>
          </p:nvSpPr>
          <p:spPr>
            <a:xfrm>
              <a:off x="746870"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7" name="pl107"/>
            <p:cNvSpPr/>
            <p:nvPr/>
          </p:nvSpPr>
          <p:spPr>
            <a:xfrm>
              <a:off x="894583"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8" name="pl108"/>
            <p:cNvSpPr/>
            <p:nvPr/>
          </p:nvSpPr>
          <p:spPr>
            <a:xfrm>
              <a:off x="1042295"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9" name="pl109"/>
            <p:cNvSpPr/>
            <p:nvPr/>
          </p:nvSpPr>
          <p:spPr>
            <a:xfrm>
              <a:off x="1190008"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0" name="pl110"/>
            <p:cNvSpPr/>
            <p:nvPr/>
          </p:nvSpPr>
          <p:spPr>
            <a:xfrm>
              <a:off x="1337720"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1" name="pl111"/>
            <p:cNvSpPr/>
            <p:nvPr/>
          </p:nvSpPr>
          <p:spPr>
            <a:xfrm>
              <a:off x="1485433"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2" name="pl112"/>
            <p:cNvSpPr/>
            <p:nvPr/>
          </p:nvSpPr>
          <p:spPr>
            <a:xfrm>
              <a:off x="1633145"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3" name="pl113"/>
            <p:cNvSpPr/>
            <p:nvPr/>
          </p:nvSpPr>
          <p:spPr>
            <a:xfrm>
              <a:off x="1780858"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4" name="pl114"/>
            <p:cNvSpPr/>
            <p:nvPr/>
          </p:nvSpPr>
          <p:spPr>
            <a:xfrm>
              <a:off x="746870" y="3412554"/>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BEBEBE">
                  <a:alpha val="69803"/>
                </a:srgbClr>
              </a:solidFill>
              <a:prstDash val="solid"/>
              <a:round/>
            </a:ln>
          </p:spPr>
          <p:txBody>
            <a:bodyPr/>
            <a:lstStyle/>
            <a:p/>
          </p:txBody>
        </p:sp>
        <p:sp>
          <p:nvSpPr>
            <p:cNvPr id="115" name="pl115"/>
            <p:cNvSpPr/>
            <p:nvPr/>
          </p:nvSpPr>
          <p:spPr>
            <a:xfrm>
              <a:off x="746870" y="3340907"/>
              <a:ext cx="1033987" cy="44090"/>
            </a:xfrm>
            <a:custGeom>
              <a:avLst/>
              <a:pathLst>
                <a:path w="1033987" h="44090">
                  <a:moveTo>
                    <a:pt x="0" y="22045"/>
                  </a:moveTo>
                  <a:lnTo>
                    <a:pt x="147712" y="22045"/>
                  </a:lnTo>
                  <a:lnTo>
                    <a:pt x="295425" y="16534"/>
                  </a:lnTo>
                  <a:lnTo>
                    <a:pt x="443137" y="11022"/>
                  </a:lnTo>
                  <a:lnTo>
                    <a:pt x="590850" y="5511"/>
                  </a:lnTo>
                  <a:lnTo>
                    <a:pt x="738562" y="0"/>
                  </a:lnTo>
                  <a:lnTo>
                    <a:pt x="886275" y="38579"/>
                  </a:lnTo>
                  <a:lnTo>
                    <a:pt x="1033987" y="44090"/>
                  </a:lnTo>
                </a:path>
              </a:pathLst>
            </a:custGeom>
            <a:ln w="40651" cap="flat">
              <a:solidFill>
                <a:srgbClr val="BEBEBE">
                  <a:alpha val="69803"/>
                </a:srgbClr>
              </a:solidFill>
              <a:prstDash val="solid"/>
              <a:round/>
            </a:ln>
          </p:spPr>
          <p:txBody>
            <a:bodyPr/>
            <a:lstStyle/>
            <a:p/>
          </p:txBody>
        </p:sp>
        <p:sp>
          <p:nvSpPr>
            <p:cNvPr id="116" name="pl116"/>
            <p:cNvSpPr/>
            <p:nvPr/>
          </p:nvSpPr>
          <p:spPr>
            <a:xfrm>
              <a:off x="746870" y="3340907"/>
              <a:ext cx="1033987" cy="44090"/>
            </a:xfrm>
            <a:custGeom>
              <a:avLst/>
              <a:pathLst>
                <a:path w="1033987" h="44090">
                  <a:moveTo>
                    <a:pt x="0" y="22045"/>
                  </a:moveTo>
                  <a:lnTo>
                    <a:pt x="147712" y="22045"/>
                  </a:lnTo>
                  <a:lnTo>
                    <a:pt x="295425" y="16534"/>
                  </a:lnTo>
                  <a:lnTo>
                    <a:pt x="443137" y="11022"/>
                  </a:lnTo>
                  <a:lnTo>
                    <a:pt x="590850" y="5511"/>
                  </a:lnTo>
                  <a:lnTo>
                    <a:pt x="738562" y="0"/>
                  </a:lnTo>
                  <a:lnTo>
                    <a:pt x="886275" y="38579"/>
                  </a:lnTo>
                  <a:lnTo>
                    <a:pt x="1033987" y="44090"/>
                  </a:lnTo>
                </a:path>
              </a:pathLst>
            </a:custGeom>
            <a:ln w="35231" cap="flat">
              <a:solidFill>
                <a:srgbClr val="BEBEBE">
                  <a:alpha val="69803"/>
                </a:srgbClr>
              </a:solidFill>
              <a:prstDash val="solid"/>
              <a:round/>
            </a:ln>
          </p:spPr>
          <p:txBody>
            <a:bodyPr/>
            <a:lstStyle/>
            <a:p/>
          </p:txBody>
        </p:sp>
        <p:sp>
          <p:nvSpPr>
            <p:cNvPr id="117" name="pl117"/>
            <p:cNvSpPr/>
            <p:nvPr/>
          </p:nvSpPr>
          <p:spPr>
            <a:xfrm>
              <a:off x="746870" y="3412554"/>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6B6B6B">
                  <a:alpha val="100000"/>
                </a:srgbClr>
              </a:solidFill>
              <a:prstDash val="solid"/>
              <a:round/>
            </a:ln>
          </p:spPr>
          <p:txBody>
            <a:bodyPr/>
            <a:lstStyle/>
            <a:p/>
          </p:txBody>
        </p:sp>
        <p:sp>
          <p:nvSpPr>
            <p:cNvPr id="118" name="pl118"/>
            <p:cNvSpPr/>
            <p:nvPr/>
          </p:nvSpPr>
          <p:spPr>
            <a:xfrm>
              <a:off x="746870" y="3340907"/>
              <a:ext cx="1033987" cy="44090"/>
            </a:xfrm>
            <a:custGeom>
              <a:avLst/>
              <a:pathLst>
                <a:path w="1033987" h="44090">
                  <a:moveTo>
                    <a:pt x="0" y="22045"/>
                  </a:moveTo>
                  <a:lnTo>
                    <a:pt x="147712" y="22045"/>
                  </a:lnTo>
                  <a:lnTo>
                    <a:pt x="295425" y="16534"/>
                  </a:lnTo>
                  <a:lnTo>
                    <a:pt x="443137" y="11022"/>
                  </a:lnTo>
                  <a:lnTo>
                    <a:pt x="590850" y="5511"/>
                  </a:lnTo>
                  <a:lnTo>
                    <a:pt x="738562" y="0"/>
                  </a:lnTo>
                  <a:lnTo>
                    <a:pt x="886275" y="38579"/>
                  </a:lnTo>
                  <a:lnTo>
                    <a:pt x="1033987" y="44090"/>
                  </a:lnTo>
                </a:path>
              </a:pathLst>
            </a:custGeom>
            <a:ln w="40651" cap="flat">
              <a:solidFill>
                <a:srgbClr val="000000">
                  <a:alpha val="100000"/>
                </a:srgbClr>
              </a:solidFill>
              <a:prstDash val="solid"/>
              <a:round/>
            </a:ln>
          </p:spPr>
          <p:txBody>
            <a:bodyPr/>
            <a:lstStyle/>
            <a:p/>
          </p:txBody>
        </p:sp>
        <p:sp>
          <p:nvSpPr>
            <p:cNvPr id="119" name="pl119"/>
            <p:cNvSpPr/>
            <p:nvPr/>
          </p:nvSpPr>
          <p:spPr>
            <a:xfrm>
              <a:off x="746870" y="3340907"/>
              <a:ext cx="1033987" cy="44090"/>
            </a:xfrm>
            <a:custGeom>
              <a:avLst/>
              <a:pathLst>
                <a:path w="1033987" h="44090">
                  <a:moveTo>
                    <a:pt x="0" y="22045"/>
                  </a:moveTo>
                  <a:lnTo>
                    <a:pt x="147712" y="22045"/>
                  </a:lnTo>
                  <a:lnTo>
                    <a:pt x="295425" y="16534"/>
                  </a:lnTo>
                  <a:lnTo>
                    <a:pt x="443137" y="11022"/>
                  </a:lnTo>
                  <a:lnTo>
                    <a:pt x="590850" y="5511"/>
                  </a:lnTo>
                  <a:lnTo>
                    <a:pt x="738562" y="0"/>
                  </a:lnTo>
                  <a:lnTo>
                    <a:pt x="886275" y="38579"/>
                  </a:lnTo>
                  <a:lnTo>
                    <a:pt x="1033987" y="44090"/>
                  </a:lnTo>
                </a:path>
              </a:pathLst>
            </a:custGeom>
            <a:ln w="35231" cap="flat">
              <a:solidFill>
                <a:srgbClr val="F26A21">
                  <a:alpha val="100000"/>
                </a:srgbClr>
              </a:solidFill>
              <a:prstDash val="solid"/>
              <a:round/>
            </a:ln>
          </p:spPr>
          <p:txBody>
            <a:bodyPr/>
            <a:lstStyle/>
            <a:p/>
          </p:txBody>
        </p:sp>
        <p:sp>
          <p:nvSpPr>
            <p:cNvPr id="120" name="pl120"/>
            <p:cNvSpPr/>
            <p:nvPr/>
          </p:nvSpPr>
          <p:spPr>
            <a:xfrm>
              <a:off x="695171" y="3500735"/>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21" name="tx121"/>
            <p:cNvSpPr/>
            <p:nvPr/>
          </p:nvSpPr>
          <p:spPr>
            <a:xfrm>
              <a:off x="686611" y="31999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25</a:t>
              </a:r>
            </a:p>
          </p:txBody>
        </p:sp>
        <p:sp>
          <p:nvSpPr>
            <p:cNvPr id="122" name="tx122"/>
            <p:cNvSpPr/>
            <p:nvPr/>
          </p:nvSpPr>
          <p:spPr>
            <a:xfrm>
              <a:off x="834324" y="31999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25</a:t>
              </a:r>
            </a:p>
          </p:txBody>
        </p:sp>
        <p:sp>
          <p:nvSpPr>
            <p:cNvPr id="123" name="tx123"/>
            <p:cNvSpPr/>
            <p:nvPr/>
          </p:nvSpPr>
          <p:spPr>
            <a:xfrm>
              <a:off x="982036" y="319441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26</a:t>
              </a:r>
            </a:p>
          </p:txBody>
        </p:sp>
        <p:sp>
          <p:nvSpPr>
            <p:cNvPr id="124" name="tx124"/>
            <p:cNvSpPr/>
            <p:nvPr/>
          </p:nvSpPr>
          <p:spPr>
            <a:xfrm>
              <a:off x="1129749" y="31889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27</a:t>
              </a:r>
            </a:p>
          </p:txBody>
        </p:sp>
        <p:sp>
          <p:nvSpPr>
            <p:cNvPr id="125" name="tx125"/>
            <p:cNvSpPr/>
            <p:nvPr/>
          </p:nvSpPr>
          <p:spPr>
            <a:xfrm>
              <a:off x="1277461" y="318338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28</a:t>
              </a:r>
            </a:p>
          </p:txBody>
        </p:sp>
        <p:sp>
          <p:nvSpPr>
            <p:cNvPr id="126" name="tx126"/>
            <p:cNvSpPr/>
            <p:nvPr/>
          </p:nvSpPr>
          <p:spPr>
            <a:xfrm>
              <a:off x="1425174" y="317787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29</a:t>
              </a:r>
            </a:p>
          </p:txBody>
        </p:sp>
        <p:sp>
          <p:nvSpPr>
            <p:cNvPr id="127" name="tx127"/>
            <p:cNvSpPr/>
            <p:nvPr/>
          </p:nvSpPr>
          <p:spPr>
            <a:xfrm>
              <a:off x="1572886" y="321645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128" name="tx128"/>
            <p:cNvSpPr/>
            <p:nvPr/>
          </p:nvSpPr>
          <p:spPr>
            <a:xfrm>
              <a:off x="1720599" y="32219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129" name="rc129"/>
            <p:cNvSpPr/>
            <p:nvPr/>
          </p:nvSpPr>
          <p:spPr>
            <a:xfrm>
              <a:off x="695171" y="3855722"/>
              <a:ext cx="1137386" cy="460747"/>
            </a:xfrm>
            <a:prstGeom prst="rect">
              <a:avLst/>
            </a:prstGeom>
            <a:solidFill>
              <a:srgbClr val="EBEBEB">
                <a:alpha val="100000"/>
              </a:srgbClr>
            </a:solidFill>
          </p:spPr>
          <p:txBody>
            <a:bodyPr/>
            <a:lstStyle/>
            <a:p/>
          </p:txBody>
        </p:sp>
        <p:sp>
          <p:nvSpPr>
            <p:cNvPr id="130" name="pl130"/>
            <p:cNvSpPr/>
            <p:nvPr/>
          </p:nvSpPr>
          <p:spPr>
            <a:xfrm>
              <a:off x="695171" y="4314817"/>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31" name="pl131"/>
            <p:cNvSpPr/>
            <p:nvPr/>
          </p:nvSpPr>
          <p:spPr>
            <a:xfrm>
              <a:off x="695171" y="417703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32" name="pl132"/>
            <p:cNvSpPr/>
            <p:nvPr/>
          </p:nvSpPr>
          <p:spPr>
            <a:xfrm>
              <a:off x="695171" y="403925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33" name="pl133"/>
            <p:cNvSpPr/>
            <p:nvPr/>
          </p:nvSpPr>
          <p:spPr>
            <a:xfrm>
              <a:off x="695171" y="3901466"/>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34" name="pl134"/>
            <p:cNvSpPr/>
            <p:nvPr/>
          </p:nvSpPr>
          <p:spPr>
            <a:xfrm>
              <a:off x="695171" y="424592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35" name="pl135"/>
            <p:cNvSpPr/>
            <p:nvPr/>
          </p:nvSpPr>
          <p:spPr>
            <a:xfrm>
              <a:off x="695171" y="410814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36" name="pl136"/>
            <p:cNvSpPr/>
            <p:nvPr/>
          </p:nvSpPr>
          <p:spPr>
            <a:xfrm>
              <a:off x="695171" y="3970358"/>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37" name="pl137"/>
            <p:cNvSpPr/>
            <p:nvPr/>
          </p:nvSpPr>
          <p:spPr>
            <a:xfrm>
              <a:off x="746870"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8" name="pl138"/>
            <p:cNvSpPr/>
            <p:nvPr/>
          </p:nvSpPr>
          <p:spPr>
            <a:xfrm>
              <a:off x="894583"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9" name="pl139"/>
            <p:cNvSpPr/>
            <p:nvPr/>
          </p:nvSpPr>
          <p:spPr>
            <a:xfrm>
              <a:off x="1042295"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0" name="pl140"/>
            <p:cNvSpPr/>
            <p:nvPr/>
          </p:nvSpPr>
          <p:spPr>
            <a:xfrm>
              <a:off x="1190008"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1" name="pl141"/>
            <p:cNvSpPr/>
            <p:nvPr/>
          </p:nvSpPr>
          <p:spPr>
            <a:xfrm>
              <a:off x="1337720"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2" name="pl142"/>
            <p:cNvSpPr/>
            <p:nvPr/>
          </p:nvSpPr>
          <p:spPr>
            <a:xfrm>
              <a:off x="1485433"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3" name="pl143"/>
            <p:cNvSpPr/>
            <p:nvPr/>
          </p:nvSpPr>
          <p:spPr>
            <a:xfrm>
              <a:off x="1633145"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4" name="pl144"/>
            <p:cNvSpPr/>
            <p:nvPr/>
          </p:nvSpPr>
          <p:spPr>
            <a:xfrm>
              <a:off x="1780858"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5" name="pl145"/>
            <p:cNvSpPr/>
            <p:nvPr/>
          </p:nvSpPr>
          <p:spPr>
            <a:xfrm>
              <a:off x="746870" y="4157744"/>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BEBEBE">
                  <a:alpha val="69803"/>
                </a:srgbClr>
              </a:solidFill>
              <a:prstDash val="solid"/>
              <a:round/>
            </a:ln>
          </p:spPr>
          <p:txBody>
            <a:bodyPr/>
            <a:lstStyle/>
            <a:p/>
          </p:txBody>
        </p:sp>
        <p:sp>
          <p:nvSpPr>
            <p:cNvPr id="146" name="pl146"/>
            <p:cNvSpPr/>
            <p:nvPr/>
          </p:nvSpPr>
          <p:spPr>
            <a:xfrm>
              <a:off x="746870" y="4113653"/>
              <a:ext cx="1033987" cy="66136"/>
            </a:xfrm>
            <a:custGeom>
              <a:avLst/>
              <a:pathLst>
                <a:path w="1033987" h="66136">
                  <a:moveTo>
                    <a:pt x="0" y="49602"/>
                  </a:moveTo>
                  <a:lnTo>
                    <a:pt x="147712" y="60624"/>
                  </a:lnTo>
                  <a:lnTo>
                    <a:pt x="295425" y="38579"/>
                  </a:lnTo>
                  <a:lnTo>
                    <a:pt x="443137" y="66136"/>
                  </a:lnTo>
                  <a:lnTo>
                    <a:pt x="590850" y="33068"/>
                  </a:lnTo>
                  <a:lnTo>
                    <a:pt x="738562" y="22045"/>
                  </a:lnTo>
                  <a:lnTo>
                    <a:pt x="886275" y="16534"/>
                  </a:lnTo>
                  <a:lnTo>
                    <a:pt x="1033987" y="0"/>
                  </a:lnTo>
                </a:path>
              </a:pathLst>
            </a:custGeom>
            <a:ln w="40651" cap="flat">
              <a:solidFill>
                <a:srgbClr val="BEBEBE">
                  <a:alpha val="69803"/>
                </a:srgbClr>
              </a:solidFill>
              <a:prstDash val="solid"/>
              <a:round/>
            </a:ln>
          </p:spPr>
          <p:txBody>
            <a:bodyPr/>
            <a:lstStyle/>
            <a:p/>
          </p:txBody>
        </p:sp>
        <p:sp>
          <p:nvSpPr>
            <p:cNvPr id="147" name="pl147"/>
            <p:cNvSpPr/>
            <p:nvPr/>
          </p:nvSpPr>
          <p:spPr>
            <a:xfrm>
              <a:off x="746870" y="4113653"/>
              <a:ext cx="1033987" cy="66136"/>
            </a:xfrm>
            <a:custGeom>
              <a:avLst/>
              <a:pathLst>
                <a:path w="1033987" h="66136">
                  <a:moveTo>
                    <a:pt x="0" y="49602"/>
                  </a:moveTo>
                  <a:lnTo>
                    <a:pt x="147712" y="60624"/>
                  </a:lnTo>
                  <a:lnTo>
                    <a:pt x="295425" y="38579"/>
                  </a:lnTo>
                  <a:lnTo>
                    <a:pt x="443137" y="66136"/>
                  </a:lnTo>
                  <a:lnTo>
                    <a:pt x="590850" y="33068"/>
                  </a:lnTo>
                  <a:lnTo>
                    <a:pt x="738562" y="22045"/>
                  </a:lnTo>
                  <a:lnTo>
                    <a:pt x="886275" y="16534"/>
                  </a:lnTo>
                  <a:lnTo>
                    <a:pt x="1033987" y="0"/>
                  </a:lnTo>
                </a:path>
              </a:pathLst>
            </a:custGeom>
            <a:ln w="35231" cap="flat">
              <a:solidFill>
                <a:srgbClr val="BEBEBE">
                  <a:alpha val="69803"/>
                </a:srgbClr>
              </a:solidFill>
              <a:prstDash val="solid"/>
              <a:round/>
            </a:ln>
          </p:spPr>
          <p:txBody>
            <a:bodyPr/>
            <a:lstStyle/>
            <a:p/>
          </p:txBody>
        </p:sp>
        <p:sp>
          <p:nvSpPr>
            <p:cNvPr id="148" name="pl148"/>
            <p:cNvSpPr/>
            <p:nvPr/>
          </p:nvSpPr>
          <p:spPr>
            <a:xfrm>
              <a:off x="746870" y="4157744"/>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6B6B6B">
                  <a:alpha val="100000"/>
                </a:srgbClr>
              </a:solidFill>
              <a:prstDash val="solid"/>
              <a:round/>
            </a:ln>
          </p:spPr>
          <p:txBody>
            <a:bodyPr/>
            <a:lstStyle/>
            <a:p/>
          </p:txBody>
        </p:sp>
        <p:sp>
          <p:nvSpPr>
            <p:cNvPr id="149" name="pl149"/>
            <p:cNvSpPr/>
            <p:nvPr/>
          </p:nvSpPr>
          <p:spPr>
            <a:xfrm>
              <a:off x="746870" y="4113653"/>
              <a:ext cx="1033987" cy="66136"/>
            </a:xfrm>
            <a:custGeom>
              <a:avLst/>
              <a:pathLst>
                <a:path w="1033987" h="66136">
                  <a:moveTo>
                    <a:pt x="0" y="49602"/>
                  </a:moveTo>
                  <a:lnTo>
                    <a:pt x="147712" y="60624"/>
                  </a:lnTo>
                  <a:lnTo>
                    <a:pt x="295425" y="38579"/>
                  </a:lnTo>
                  <a:lnTo>
                    <a:pt x="443137" y="66136"/>
                  </a:lnTo>
                  <a:lnTo>
                    <a:pt x="590850" y="33068"/>
                  </a:lnTo>
                  <a:lnTo>
                    <a:pt x="738562" y="22045"/>
                  </a:lnTo>
                  <a:lnTo>
                    <a:pt x="886275" y="16534"/>
                  </a:lnTo>
                  <a:lnTo>
                    <a:pt x="1033987" y="0"/>
                  </a:lnTo>
                </a:path>
              </a:pathLst>
            </a:custGeom>
            <a:ln w="40651" cap="flat">
              <a:solidFill>
                <a:srgbClr val="000000">
                  <a:alpha val="100000"/>
                </a:srgbClr>
              </a:solidFill>
              <a:prstDash val="solid"/>
              <a:round/>
            </a:ln>
          </p:spPr>
          <p:txBody>
            <a:bodyPr/>
            <a:lstStyle/>
            <a:p/>
          </p:txBody>
        </p:sp>
        <p:sp>
          <p:nvSpPr>
            <p:cNvPr id="150" name="pl150"/>
            <p:cNvSpPr/>
            <p:nvPr/>
          </p:nvSpPr>
          <p:spPr>
            <a:xfrm>
              <a:off x="746870" y="4113653"/>
              <a:ext cx="1033987" cy="66136"/>
            </a:xfrm>
            <a:custGeom>
              <a:avLst/>
              <a:pathLst>
                <a:path w="1033987" h="66136">
                  <a:moveTo>
                    <a:pt x="0" y="49602"/>
                  </a:moveTo>
                  <a:lnTo>
                    <a:pt x="147712" y="60624"/>
                  </a:lnTo>
                  <a:lnTo>
                    <a:pt x="295425" y="38579"/>
                  </a:lnTo>
                  <a:lnTo>
                    <a:pt x="443137" y="66136"/>
                  </a:lnTo>
                  <a:lnTo>
                    <a:pt x="590850" y="33068"/>
                  </a:lnTo>
                  <a:lnTo>
                    <a:pt x="738562" y="22045"/>
                  </a:lnTo>
                  <a:lnTo>
                    <a:pt x="886275" y="16534"/>
                  </a:lnTo>
                  <a:lnTo>
                    <a:pt x="1033987" y="0"/>
                  </a:lnTo>
                </a:path>
              </a:pathLst>
            </a:custGeom>
            <a:ln w="35231" cap="flat">
              <a:solidFill>
                <a:srgbClr val="F26A21">
                  <a:alpha val="100000"/>
                </a:srgbClr>
              </a:solidFill>
              <a:prstDash val="solid"/>
              <a:round/>
            </a:ln>
          </p:spPr>
          <p:txBody>
            <a:bodyPr/>
            <a:lstStyle/>
            <a:p/>
          </p:txBody>
        </p:sp>
        <p:sp>
          <p:nvSpPr>
            <p:cNvPr id="151" name="pl151"/>
            <p:cNvSpPr/>
            <p:nvPr/>
          </p:nvSpPr>
          <p:spPr>
            <a:xfrm>
              <a:off x="695171" y="4245925"/>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52" name="tx152"/>
            <p:cNvSpPr/>
            <p:nvPr/>
          </p:nvSpPr>
          <p:spPr>
            <a:xfrm>
              <a:off x="686611" y="400022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53" name="tx153"/>
            <p:cNvSpPr/>
            <p:nvPr/>
          </p:nvSpPr>
          <p:spPr>
            <a:xfrm>
              <a:off x="834324" y="401124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54" name="tx154"/>
            <p:cNvSpPr/>
            <p:nvPr/>
          </p:nvSpPr>
          <p:spPr>
            <a:xfrm>
              <a:off x="982036" y="39892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155" name="tx155"/>
            <p:cNvSpPr/>
            <p:nvPr/>
          </p:nvSpPr>
          <p:spPr>
            <a:xfrm>
              <a:off x="1129749" y="401676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56" name="tx156"/>
            <p:cNvSpPr/>
            <p:nvPr/>
          </p:nvSpPr>
          <p:spPr>
            <a:xfrm>
              <a:off x="1277461" y="39836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157" name="tx157"/>
            <p:cNvSpPr/>
            <p:nvPr/>
          </p:nvSpPr>
          <p:spPr>
            <a:xfrm>
              <a:off x="1425174" y="39726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158" name="tx158"/>
            <p:cNvSpPr/>
            <p:nvPr/>
          </p:nvSpPr>
          <p:spPr>
            <a:xfrm>
              <a:off x="1572886" y="396715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159" name="tx159"/>
            <p:cNvSpPr/>
            <p:nvPr/>
          </p:nvSpPr>
          <p:spPr>
            <a:xfrm>
              <a:off x="1720599" y="39506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24</a:t>
              </a:r>
            </a:p>
          </p:txBody>
        </p:sp>
        <p:sp>
          <p:nvSpPr>
            <p:cNvPr id="160" name="rc160"/>
            <p:cNvSpPr/>
            <p:nvPr/>
          </p:nvSpPr>
          <p:spPr>
            <a:xfrm>
              <a:off x="695171" y="4600912"/>
              <a:ext cx="1137386" cy="460747"/>
            </a:xfrm>
            <a:prstGeom prst="rect">
              <a:avLst/>
            </a:prstGeom>
            <a:solidFill>
              <a:srgbClr val="EBEBEB">
                <a:alpha val="100000"/>
              </a:srgbClr>
            </a:solidFill>
          </p:spPr>
          <p:txBody>
            <a:bodyPr/>
            <a:lstStyle/>
            <a:p/>
          </p:txBody>
        </p:sp>
        <p:sp>
          <p:nvSpPr>
            <p:cNvPr id="161" name="pl161"/>
            <p:cNvSpPr/>
            <p:nvPr/>
          </p:nvSpPr>
          <p:spPr>
            <a:xfrm>
              <a:off x="695171" y="5060006"/>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62" name="pl162"/>
            <p:cNvSpPr/>
            <p:nvPr/>
          </p:nvSpPr>
          <p:spPr>
            <a:xfrm>
              <a:off x="695171" y="492222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63" name="pl163"/>
            <p:cNvSpPr/>
            <p:nvPr/>
          </p:nvSpPr>
          <p:spPr>
            <a:xfrm>
              <a:off x="695171" y="4784439"/>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64" name="pl164"/>
            <p:cNvSpPr/>
            <p:nvPr/>
          </p:nvSpPr>
          <p:spPr>
            <a:xfrm>
              <a:off x="695171" y="4646656"/>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65" name="pl165"/>
            <p:cNvSpPr/>
            <p:nvPr/>
          </p:nvSpPr>
          <p:spPr>
            <a:xfrm>
              <a:off x="695171" y="499111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66" name="pl166"/>
            <p:cNvSpPr/>
            <p:nvPr/>
          </p:nvSpPr>
          <p:spPr>
            <a:xfrm>
              <a:off x="695171" y="485333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67" name="pl167"/>
            <p:cNvSpPr/>
            <p:nvPr/>
          </p:nvSpPr>
          <p:spPr>
            <a:xfrm>
              <a:off x="695171" y="4715548"/>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68" name="pl168"/>
            <p:cNvSpPr/>
            <p:nvPr/>
          </p:nvSpPr>
          <p:spPr>
            <a:xfrm>
              <a:off x="746870"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69" name="pl169"/>
            <p:cNvSpPr/>
            <p:nvPr/>
          </p:nvSpPr>
          <p:spPr>
            <a:xfrm>
              <a:off x="894583"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70" name="pl170"/>
            <p:cNvSpPr/>
            <p:nvPr/>
          </p:nvSpPr>
          <p:spPr>
            <a:xfrm>
              <a:off x="1042295"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71" name="pl171"/>
            <p:cNvSpPr/>
            <p:nvPr/>
          </p:nvSpPr>
          <p:spPr>
            <a:xfrm>
              <a:off x="1190008"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72" name="pl172"/>
            <p:cNvSpPr/>
            <p:nvPr/>
          </p:nvSpPr>
          <p:spPr>
            <a:xfrm>
              <a:off x="1337720"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73" name="pl173"/>
            <p:cNvSpPr/>
            <p:nvPr/>
          </p:nvSpPr>
          <p:spPr>
            <a:xfrm>
              <a:off x="1485433"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74" name="pl174"/>
            <p:cNvSpPr/>
            <p:nvPr/>
          </p:nvSpPr>
          <p:spPr>
            <a:xfrm>
              <a:off x="1633145"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75" name="pl175"/>
            <p:cNvSpPr/>
            <p:nvPr/>
          </p:nvSpPr>
          <p:spPr>
            <a:xfrm>
              <a:off x="1780858"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76" name="pl176"/>
            <p:cNvSpPr/>
            <p:nvPr/>
          </p:nvSpPr>
          <p:spPr>
            <a:xfrm>
              <a:off x="746870" y="4902933"/>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BEBEBE">
                  <a:alpha val="69803"/>
                </a:srgbClr>
              </a:solidFill>
              <a:prstDash val="solid"/>
              <a:round/>
            </a:ln>
          </p:spPr>
          <p:txBody>
            <a:bodyPr/>
            <a:lstStyle/>
            <a:p/>
          </p:txBody>
        </p:sp>
        <p:sp>
          <p:nvSpPr>
            <p:cNvPr id="177" name="pl177"/>
            <p:cNvSpPr/>
            <p:nvPr/>
          </p:nvSpPr>
          <p:spPr>
            <a:xfrm>
              <a:off x="746870" y="4952535"/>
              <a:ext cx="1033987" cy="49602"/>
            </a:xfrm>
            <a:custGeom>
              <a:avLst/>
              <a:pathLst>
                <a:path w="1033987" h="49602">
                  <a:moveTo>
                    <a:pt x="0" y="44090"/>
                  </a:moveTo>
                  <a:lnTo>
                    <a:pt x="147712" y="22045"/>
                  </a:lnTo>
                  <a:lnTo>
                    <a:pt x="295425" y="38579"/>
                  </a:lnTo>
                  <a:lnTo>
                    <a:pt x="443137" y="0"/>
                  </a:lnTo>
                  <a:lnTo>
                    <a:pt x="590850" y="44090"/>
                  </a:lnTo>
                  <a:lnTo>
                    <a:pt x="738562" y="49602"/>
                  </a:lnTo>
                  <a:lnTo>
                    <a:pt x="886275" y="27556"/>
                  </a:lnTo>
                  <a:lnTo>
                    <a:pt x="1033987" y="11022"/>
                  </a:lnTo>
                </a:path>
              </a:pathLst>
            </a:custGeom>
            <a:ln w="40651" cap="flat">
              <a:solidFill>
                <a:srgbClr val="BEBEBE">
                  <a:alpha val="69803"/>
                </a:srgbClr>
              </a:solidFill>
              <a:prstDash val="solid"/>
              <a:round/>
            </a:ln>
          </p:spPr>
          <p:txBody>
            <a:bodyPr/>
            <a:lstStyle/>
            <a:p/>
          </p:txBody>
        </p:sp>
        <p:sp>
          <p:nvSpPr>
            <p:cNvPr id="178" name="pl178"/>
            <p:cNvSpPr/>
            <p:nvPr/>
          </p:nvSpPr>
          <p:spPr>
            <a:xfrm>
              <a:off x="746870" y="4952535"/>
              <a:ext cx="1033987" cy="49602"/>
            </a:xfrm>
            <a:custGeom>
              <a:avLst/>
              <a:pathLst>
                <a:path w="1033987" h="49602">
                  <a:moveTo>
                    <a:pt x="0" y="44090"/>
                  </a:moveTo>
                  <a:lnTo>
                    <a:pt x="147712" y="22045"/>
                  </a:lnTo>
                  <a:lnTo>
                    <a:pt x="295425" y="38579"/>
                  </a:lnTo>
                  <a:lnTo>
                    <a:pt x="443137" y="0"/>
                  </a:lnTo>
                  <a:lnTo>
                    <a:pt x="590850" y="44090"/>
                  </a:lnTo>
                  <a:lnTo>
                    <a:pt x="738562" y="49602"/>
                  </a:lnTo>
                  <a:lnTo>
                    <a:pt x="886275" y="27556"/>
                  </a:lnTo>
                  <a:lnTo>
                    <a:pt x="1033987" y="11022"/>
                  </a:lnTo>
                </a:path>
              </a:pathLst>
            </a:custGeom>
            <a:ln w="35231" cap="flat">
              <a:solidFill>
                <a:srgbClr val="BEBEBE">
                  <a:alpha val="69803"/>
                </a:srgbClr>
              </a:solidFill>
              <a:prstDash val="solid"/>
              <a:round/>
            </a:ln>
          </p:spPr>
          <p:txBody>
            <a:bodyPr/>
            <a:lstStyle/>
            <a:p/>
          </p:txBody>
        </p:sp>
        <p:sp>
          <p:nvSpPr>
            <p:cNvPr id="179" name="pl179"/>
            <p:cNvSpPr/>
            <p:nvPr/>
          </p:nvSpPr>
          <p:spPr>
            <a:xfrm>
              <a:off x="746870" y="4902933"/>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6B6B6B">
                  <a:alpha val="100000"/>
                </a:srgbClr>
              </a:solidFill>
              <a:prstDash val="solid"/>
              <a:round/>
            </a:ln>
          </p:spPr>
          <p:txBody>
            <a:bodyPr/>
            <a:lstStyle/>
            <a:p/>
          </p:txBody>
        </p:sp>
        <p:sp>
          <p:nvSpPr>
            <p:cNvPr id="180" name="pl180"/>
            <p:cNvSpPr/>
            <p:nvPr/>
          </p:nvSpPr>
          <p:spPr>
            <a:xfrm>
              <a:off x="746870" y="4952535"/>
              <a:ext cx="1033987" cy="49602"/>
            </a:xfrm>
            <a:custGeom>
              <a:avLst/>
              <a:pathLst>
                <a:path w="1033987" h="49602">
                  <a:moveTo>
                    <a:pt x="0" y="44090"/>
                  </a:moveTo>
                  <a:lnTo>
                    <a:pt x="147712" y="22045"/>
                  </a:lnTo>
                  <a:lnTo>
                    <a:pt x="295425" y="38579"/>
                  </a:lnTo>
                  <a:lnTo>
                    <a:pt x="443137" y="0"/>
                  </a:lnTo>
                  <a:lnTo>
                    <a:pt x="590850" y="44090"/>
                  </a:lnTo>
                  <a:lnTo>
                    <a:pt x="738562" y="49602"/>
                  </a:lnTo>
                  <a:lnTo>
                    <a:pt x="886275" y="27556"/>
                  </a:lnTo>
                  <a:lnTo>
                    <a:pt x="1033987" y="11022"/>
                  </a:lnTo>
                </a:path>
              </a:pathLst>
            </a:custGeom>
            <a:ln w="40651" cap="flat">
              <a:solidFill>
                <a:srgbClr val="000000">
                  <a:alpha val="100000"/>
                </a:srgbClr>
              </a:solidFill>
              <a:prstDash val="solid"/>
              <a:round/>
            </a:ln>
          </p:spPr>
          <p:txBody>
            <a:bodyPr/>
            <a:lstStyle/>
            <a:p/>
          </p:txBody>
        </p:sp>
        <p:sp>
          <p:nvSpPr>
            <p:cNvPr id="181" name="pl181"/>
            <p:cNvSpPr/>
            <p:nvPr/>
          </p:nvSpPr>
          <p:spPr>
            <a:xfrm>
              <a:off x="746870" y="4952535"/>
              <a:ext cx="1033987" cy="49602"/>
            </a:xfrm>
            <a:custGeom>
              <a:avLst/>
              <a:pathLst>
                <a:path w="1033987" h="49602">
                  <a:moveTo>
                    <a:pt x="0" y="44090"/>
                  </a:moveTo>
                  <a:lnTo>
                    <a:pt x="147712" y="22045"/>
                  </a:lnTo>
                  <a:lnTo>
                    <a:pt x="295425" y="38579"/>
                  </a:lnTo>
                  <a:lnTo>
                    <a:pt x="443137" y="0"/>
                  </a:lnTo>
                  <a:lnTo>
                    <a:pt x="590850" y="44090"/>
                  </a:lnTo>
                  <a:lnTo>
                    <a:pt x="738562" y="49602"/>
                  </a:lnTo>
                  <a:lnTo>
                    <a:pt x="886275" y="27556"/>
                  </a:lnTo>
                  <a:lnTo>
                    <a:pt x="1033987" y="11022"/>
                  </a:lnTo>
                </a:path>
              </a:pathLst>
            </a:custGeom>
            <a:ln w="35231" cap="flat">
              <a:solidFill>
                <a:srgbClr val="F26A21">
                  <a:alpha val="100000"/>
                </a:srgbClr>
              </a:solidFill>
              <a:prstDash val="solid"/>
              <a:round/>
            </a:ln>
          </p:spPr>
          <p:txBody>
            <a:bodyPr/>
            <a:lstStyle/>
            <a:p/>
          </p:txBody>
        </p:sp>
        <p:sp>
          <p:nvSpPr>
            <p:cNvPr id="182" name="pl182"/>
            <p:cNvSpPr/>
            <p:nvPr/>
          </p:nvSpPr>
          <p:spPr>
            <a:xfrm>
              <a:off x="695171" y="4991115"/>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83" name="tx183"/>
            <p:cNvSpPr/>
            <p:nvPr/>
          </p:nvSpPr>
          <p:spPr>
            <a:xfrm>
              <a:off x="698681" y="483359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84" name="tx184"/>
            <p:cNvSpPr/>
            <p:nvPr/>
          </p:nvSpPr>
          <p:spPr>
            <a:xfrm>
              <a:off x="864453" y="48115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85" name="tx185"/>
            <p:cNvSpPr/>
            <p:nvPr/>
          </p:nvSpPr>
          <p:spPr>
            <a:xfrm>
              <a:off x="1012166" y="482808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86" name="tx186"/>
            <p:cNvSpPr/>
            <p:nvPr/>
          </p:nvSpPr>
          <p:spPr>
            <a:xfrm>
              <a:off x="1159878" y="47895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87" name="tx187"/>
            <p:cNvSpPr/>
            <p:nvPr/>
          </p:nvSpPr>
          <p:spPr>
            <a:xfrm>
              <a:off x="1289531" y="483359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88" name="tx188"/>
            <p:cNvSpPr/>
            <p:nvPr/>
          </p:nvSpPr>
          <p:spPr>
            <a:xfrm>
              <a:off x="1437244" y="483910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89" name="tx189"/>
            <p:cNvSpPr/>
            <p:nvPr/>
          </p:nvSpPr>
          <p:spPr>
            <a:xfrm>
              <a:off x="1603016" y="48170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90" name="tx190"/>
            <p:cNvSpPr/>
            <p:nvPr/>
          </p:nvSpPr>
          <p:spPr>
            <a:xfrm>
              <a:off x="1750728" y="48005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91" name="rc191"/>
            <p:cNvSpPr/>
            <p:nvPr/>
          </p:nvSpPr>
          <p:spPr>
            <a:xfrm>
              <a:off x="695171" y="5346101"/>
              <a:ext cx="1137386" cy="460747"/>
            </a:xfrm>
            <a:prstGeom prst="rect">
              <a:avLst/>
            </a:prstGeom>
            <a:solidFill>
              <a:srgbClr val="EBEBEB">
                <a:alpha val="100000"/>
              </a:srgbClr>
            </a:solidFill>
          </p:spPr>
          <p:txBody>
            <a:bodyPr/>
            <a:lstStyle/>
            <a:p/>
          </p:txBody>
        </p:sp>
        <p:sp>
          <p:nvSpPr>
            <p:cNvPr id="192" name="pl192"/>
            <p:cNvSpPr/>
            <p:nvPr/>
          </p:nvSpPr>
          <p:spPr>
            <a:xfrm>
              <a:off x="695171" y="5805196"/>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93" name="pl193"/>
            <p:cNvSpPr/>
            <p:nvPr/>
          </p:nvSpPr>
          <p:spPr>
            <a:xfrm>
              <a:off x="695171" y="5667412"/>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94" name="pl194"/>
            <p:cNvSpPr/>
            <p:nvPr/>
          </p:nvSpPr>
          <p:spPr>
            <a:xfrm>
              <a:off x="695171" y="5529629"/>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95" name="pl195"/>
            <p:cNvSpPr/>
            <p:nvPr/>
          </p:nvSpPr>
          <p:spPr>
            <a:xfrm>
              <a:off x="695171" y="5391845"/>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96" name="pl196"/>
            <p:cNvSpPr/>
            <p:nvPr/>
          </p:nvSpPr>
          <p:spPr>
            <a:xfrm>
              <a:off x="695171" y="5736304"/>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97" name="pl197"/>
            <p:cNvSpPr/>
            <p:nvPr/>
          </p:nvSpPr>
          <p:spPr>
            <a:xfrm>
              <a:off x="695171" y="559852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98" name="pl198"/>
            <p:cNvSpPr/>
            <p:nvPr/>
          </p:nvSpPr>
          <p:spPr>
            <a:xfrm>
              <a:off x="695171" y="546073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99" name="pl199"/>
            <p:cNvSpPr/>
            <p:nvPr/>
          </p:nvSpPr>
          <p:spPr>
            <a:xfrm>
              <a:off x="746870"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00" name="pl200"/>
            <p:cNvSpPr/>
            <p:nvPr/>
          </p:nvSpPr>
          <p:spPr>
            <a:xfrm>
              <a:off x="894583"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01" name="pl201"/>
            <p:cNvSpPr/>
            <p:nvPr/>
          </p:nvSpPr>
          <p:spPr>
            <a:xfrm>
              <a:off x="1042295"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02" name="pl202"/>
            <p:cNvSpPr/>
            <p:nvPr/>
          </p:nvSpPr>
          <p:spPr>
            <a:xfrm>
              <a:off x="1190008"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03" name="pl203"/>
            <p:cNvSpPr/>
            <p:nvPr/>
          </p:nvSpPr>
          <p:spPr>
            <a:xfrm>
              <a:off x="1337720"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04" name="pl204"/>
            <p:cNvSpPr/>
            <p:nvPr/>
          </p:nvSpPr>
          <p:spPr>
            <a:xfrm>
              <a:off x="1485433"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05" name="pl205"/>
            <p:cNvSpPr/>
            <p:nvPr/>
          </p:nvSpPr>
          <p:spPr>
            <a:xfrm>
              <a:off x="1633145"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06" name="pl206"/>
            <p:cNvSpPr/>
            <p:nvPr/>
          </p:nvSpPr>
          <p:spPr>
            <a:xfrm>
              <a:off x="1780858"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07" name="pl207"/>
            <p:cNvSpPr/>
            <p:nvPr/>
          </p:nvSpPr>
          <p:spPr>
            <a:xfrm>
              <a:off x="746870" y="5648123"/>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BEBEBE">
                  <a:alpha val="69803"/>
                </a:srgbClr>
              </a:solidFill>
              <a:prstDash val="solid"/>
              <a:round/>
            </a:ln>
          </p:spPr>
          <p:txBody>
            <a:bodyPr/>
            <a:lstStyle/>
            <a:p/>
          </p:txBody>
        </p:sp>
        <p:sp>
          <p:nvSpPr>
            <p:cNvPr id="208" name="pl208"/>
            <p:cNvSpPr/>
            <p:nvPr/>
          </p:nvSpPr>
          <p:spPr>
            <a:xfrm>
              <a:off x="746870" y="5675679"/>
              <a:ext cx="1033987" cy="44090"/>
            </a:xfrm>
            <a:custGeom>
              <a:avLst/>
              <a:pathLst>
                <a:path w="1033987" h="44090">
                  <a:moveTo>
                    <a:pt x="0" y="44090"/>
                  </a:moveTo>
                  <a:lnTo>
                    <a:pt x="147712" y="27556"/>
                  </a:lnTo>
                  <a:lnTo>
                    <a:pt x="295425" y="16534"/>
                  </a:lnTo>
                  <a:lnTo>
                    <a:pt x="443137" y="0"/>
                  </a:lnTo>
                  <a:lnTo>
                    <a:pt x="590850" y="16534"/>
                  </a:lnTo>
                  <a:lnTo>
                    <a:pt x="738562" y="44090"/>
                  </a:lnTo>
                  <a:lnTo>
                    <a:pt x="886275" y="44090"/>
                  </a:lnTo>
                  <a:lnTo>
                    <a:pt x="1033987" y="44090"/>
                  </a:lnTo>
                </a:path>
              </a:pathLst>
            </a:custGeom>
            <a:ln w="40651" cap="flat">
              <a:solidFill>
                <a:srgbClr val="BEBEBE">
                  <a:alpha val="69803"/>
                </a:srgbClr>
              </a:solidFill>
              <a:prstDash val="solid"/>
              <a:round/>
            </a:ln>
          </p:spPr>
          <p:txBody>
            <a:bodyPr/>
            <a:lstStyle/>
            <a:p/>
          </p:txBody>
        </p:sp>
        <p:sp>
          <p:nvSpPr>
            <p:cNvPr id="209" name="pl209"/>
            <p:cNvSpPr/>
            <p:nvPr/>
          </p:nvSpPr>
          <p:spPr>
            <a:xfrm>
              <a:off x="746870" y="5675679"/>
              <a:ext cx="1033987" cy="44090"/>
            </a:xfrm>
            <a:custGeom>
              <a:avLst/>
              <a:pathLst>
                <a:path w="1033987" h="44090">
                  <a:moveTo>
                    <a:pt x="0" y="44090"/>
                  </a:moveTo>
                  <a:lnTo>
                    <a:pt x="147712" y="27556"/>
                  </a:lnTo>
                  <a:lnTo>
                    <a:pt x="295425" y="16534"/>
                  </a:lnTo>
                  <a:lnTo>
                    <a:pt x="443137" y="0"/>
                  </a:lnTo>
                  <a:lnTo>
                    <a:pt x="590850" y="16534"/>
                  </a:lnTo>
                  <a:lnTo>
                    <a:pt x="738562" y="44090"/>
                  </a:lnTo>
                  <a:lnTo>
                    <a:pt x="886275" y="44090"/>
                  </a:lnTo>
                  <a:lnTo>
                    <a:pt x="1033987" y="44090"/>
                  </a:lnTo>
                </a:path>
              </a:pathLst>
            </a:custGeom>
            <a:ln w="35231" cap="flat">
              <a:solidFill>
                <a:srgbClr val="BEBEBE">
                  <a:alpha val="69803"/>
                </a:srgbClr>
              </a:solidFill>
              <a:prstDash val="solid"/>
              <a:round/>
            </a:ln>
          </p:spPr>
          <p:txBody>
            <a:bodyPr/>
            <a:lstStyle/>
            <a:p/>
          </p:txBody>
        </p:sp>
        <p:sp>
          <p:nvSpPr>
            <p:cNvPr id="210" name="pl210"/>
            <p:cNvSpPr/>
            <p:nvPr/>
          </p:nvSpPr>
          <p:spPr>
            <a:xfrm>
              <a:off x="746870" y="5648123"/>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6B6B6B">
                  <a:alpha val="100000"/>
                </a:srgbClr>
              </a:solidFill>
              <a:prstDash val="solid"/>
              <a:round/>
            </a:ln>
          </p:spPr>
          <p:txBody>
            <a:bodyPr/>
            <a:lstStyle/>
            <a:p/>
          </p:txBody>
        </p:sp>
        <p:sp>
          <p:nvSpPr>
            <p:cNvPr id="211" name="pl211"/>
            <p:cNvSpPr/>
            <p:nvPr/>
          </p:nvSpPr>
          <p:spPr>
            <a:xfrm>
              <a:off x="746870" y="5675679"/>
              <a:ext cx="1033987" cy="44090"/>
            </a:xfrm>
            <a:custGeom>
              <a:avLst/>
              <a:pathLst>
                <a:path w="1033987" h="44090">
                  <a:moveTo>
                    <a:pt x="0" y="44090"/>
                  </a:moveTo>
                  <a:lnTo>
                    <a:pt x="147712" y="27556"/>
                  </a:lnTo>
                  <a:lnTo>
                    <a:pt x="295425" y="16534"/>
                  </a:lnTo>
                  <a:lnTo>
                    <a:pt x="443137" y="0"/>
                  </a:lnTo>
                  <a:lnTo>
                    <a:pt x="590850" y="16534"/>
                  </a:lnTo>
                  <a:lnTo>
                    <a:pt x="738562" y="44090"/>
                  </a:lnTo>
                  <a:lnTo>
                    <a:pt x="886275" y="44090"/>
                  </a:lnTo>
                  <a:lnTo>
                    <a:pt x="1033987" y="44090"/>
                  </a:lnTo>
                </a:path>
              </a:pathLst>
            </a:custGeom>
            <a:ln w="40651" cap="flat">
              <a:solidFill>
                <a:srgbClr val="000000">
                  <a:alpha val="100000"/>
                </a:srgbClr>
              </a:solidFill>
              <a:prstDash val="solid"/>
              <a:round/>
            </a:ln>
          </p:spPr>
          <p:txBody>
            <a:bodyPr/>
            <a:lstStyle/>
            <a:p/>
          </p:txBody>
        </p:sp>
        <p:sp>
          <p:nvSpPr>
            <p:cNvPr id="212" name="pl212"/>
            <p:cNvSpPr/>
            <p:nvPr/>
          </p:nvSpPr>
          <p:spPr>
            <a:xfrm>
              <a:off x="746870" y="5675679"/>
              <a:ext cx="1033987" cy="44090"/>
            </a:xfrm>
            <a:custGeom>
              <a:avLst/>
              <a:pathLst>
                <a:path w="1033987" h="44090">
                  <a:moveTo>
                    <a:pt x="0" y="44090"/>
                  </a:moveTo>
                  <a:lnTo>
                    <a:pt x="147712" y="27556"/>
                  </a:lnTo>
                  <a:lnTo>
                    <a:pt x="295425" y="16534"/>
                  </a:lnTo>
                  <a:lnTo>
                    <a:pt x="443137" y="0"/>
                  </a:lnTo>
                  <a:lnTo>
                    <a:pt x="590850" y="16534"/>
                  </a:lnTo>
                  <a:lnTo>
                    <a:pt x="738562" y="44090"/>
                  </a:lnTo>
                  <a:lnTo>
                    <a:pt x="886275" y="44090"/>
                  </a:lnTo>
                  <a:lnTo>
                    <a:pt x="1033987" y="44090"/>
                  </a:lnTo>
                </a:path>
              </a:pathLst>
            </a:custGeom>
            <a:ln w="35231" cap="flat">
              <a:solidFill>
                <a:srgbClr val="F26A21">
                  <a:alpha val="100000"/>
                </a:srgbClr>
              </a:solidFill>
              <a:prstDash val="solid"/>
              <a:round/>
            </a:ln>
          </p:spPr>
          <p:txBody>
            <a:bodyPr/>
            <a:lstStyle/>
            <a:p/>
          </p:txBody>
        </p:sp>
        <p:sp>
          <p:nvSpPr>
            <p:cNvPr id="213" name="pl213"/>
            <p:cNvSpPr/>
            <p:nvPr/>
          </p:nvSpPr>
          <p:spPr>
            <a:xfrm>
              <a:off x="695171" y="5736304"/>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214" name="tx214"/>
            <p:cNvSpPr/>
            <p:nvPr/>
          </p:nvSpPr>
          <p:spPr>
            <a:xfrm>
              <a:off x="716741" y="555674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15" name="tx215"/>
            <p:cNvSpPr/>
            <p:nvPr/>
          </p:nvSpPr>
          <p:spPr>
            <a:xfrm>
              <a:off x="864453" y="55402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216" name="tx216"/>
            <p:cNvSpPr/>
            <p:nvPr/>
          </p:nvSpPr>
          <p:spPr>
            <a:xfrm>
              <a:off x="1012166" y="552918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217" name="tx217"/>
            <p:cNvSpPr/>
            <p:nvPr/>
          </p:nvSpPr>
          <p:spPr>
            <a:xfrm>
              <a:off x="1133772" y="5512651"/>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218" name="tx218"/>
            <p:cNvSpPr/>
            <p:nvPr/>
          </p:nvSpPr>
          <p:spPr>
            <a:xfrm>
              <a:off x="1307591" y="552918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219" name="tx219"/>
            <p:cNvSpPr/>
            <p:nvPr/>
          </p:nvSpPr>
          <p:spPr>
            <a:xfrm>
              <a:off x="1455303" y="555674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20" name="tx220"/>
            <p:cNvSpPr/>
            <p:nvPr/>
          </p:nvSpPr>
          <p:spPr>
            <a:xfrm>
              <a:off x="1603016" y="555674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21" name="tx221"/>
            <p:cNvSpPr/>
            <p:nvPr/>
          </p:nvSpPr>
          <p:spPr>
            <a:xfrm>
              <a:off x="1750728" y="555674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22" name="rc222"/>
            <p:cNvSpPr/>
            <p:nvPr/>
          </p:nvSpPr>
          <p:spPr>
            <a:xfrm>
              <a:off x="1902146" y="874964"/>
              <a:ext cx="1137386" cy="460747"/>
            </a:xfrm>
            <a:prstGeom prst="rect">
              <a:avLst/>
            </a:prstGeom>
            <a:solidFill>
              <a:srgbClr val="EBEBEB">
                <a:alpha val="100000"/>
              </a:srgbClr>
            </a:solidFill>
          </p:spPr>
          <p:txBody>
            <a:bodyPr/>
            <a:lstStyle/>
            <a:p/>
          </p:txBody>
        </p:sp>
        <p:sp>
          <p:nvSpPr>
            <p:cNvPr id="223" name="pl223"/>
            <p:cNvSpPr/>
            <p:nvPr/>
          </p:nvSpPr>
          <p:spPr>
            <a:xfrm>
              <a:off x="1902146" y="133405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224" name="pl224"/>
            <p:cNvSpPr/>
            <p:nvPr/>
          </p:nvSpPr>
          <p:spPr>
            <a:xfrm>
              <a:off x="1902146" y="1196275"/>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225" name="pl225"/>
            <p:cNvSpPr/>
            <p:nvPr/>
          </p:nvSpPr>
          <p:spPr>
            <a:xfrm>
              <a:off x="1902146" y="105849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226" name="pl226"/>
            <p:cNvSpPr/>
            <p:nvPr/>
          </p:nvSpPr>
          <p:spPr>
            <a:xfrm>
              <a:off x="1902146" y="92070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227" name="pl227"/>
            <p:cNvSpPr/>
            <p:nvPr/>
          </p:nvSpPr>
          <p:spPr>
            <a:xfrm>
              <a:off x="1902146" y="126516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228" name="pl228"/>
            <p:cNvSpPr/>
            <p:nvPr/>
          </p:nvSpPr>
          <p:spPr>
            <a:xfrm>
              <a:off x="1902146" y="1127383"/>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229" name="pl229"/>
            <p:cNvSpPr/>
            <p:nvPr/>
          </p:nvSpPr>
          <p:spPr>
            <a:xfrm>
              <a:off x="1902146" y="989600"/>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230" name="pl230"/>
            <p:cNvSpPr/>
            <p:nvPr/>
          </p:nvSpPr>
          <p:spPr>
            <a:xfrm>
              <a:off x="1953846"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31" name="pl231"/>
            <p:cNvSpPr/>
            <p:nvPr/>
          </p:nvSpPr>
          <p:spPr>
            <a:xfrm>
              <a:off x="2101558"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32" name="pl232"/>
            <p:cNvSpPr/>
            <p:nvPr/>
          </p:nvSpPr>
          <p:spPr>
            <a:xfrm>
              <a:off x="2249271"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33" name="pl233"/>
            <p:cNvSpPr/>
            <p:nvPr/>
          </p:nvSpPr>
          <p:spPr>
            <a:xfrm>
              <a:off x="2396983"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34" name="pl234"/>
            <p:cNvSpPr/>
            <p:nvPr/>
          </p:nvSpPr>
          <p:spPr>
            <a:xfrm>
              <a:off x="2544696"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35" name="pl235"/>
            <p:cNvSpPr/>
            <p:nvPr/>
          </p:nvSpPr>
          <p:spPr>
            <a:xfrm>
              <a:off x="2692408"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36" name="pl236"/>
            <p:cNvSpPr/>
            <p:nvPr/>
          </p:nvSpPr>
          <p:spPr>
            <a:xfrm>
              <a:off x="2840121"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37" name="pl237"/>
            <p:cNvSpPr/>
            <p:nvPr/>
          </p:nvSpPr>
          <p:spPr>
            <a:xfrm>
              <a:off x="2987833"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38" name="pl238"/>
            <p:cNvSpPr/>
            <p:nvPr/>
          </p:nvSpPr>
          <p:spPr>
            <a:xfrm>
              <a:off x="1953846" y="1176985"/>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BEBEBE">
                  <a:alpha val="69803"/>
                </a:srgbClr>
              </a:solidFill>
              <a:prstDash val="solid"/>
              <a:round/>
            </a:ln>
          </p:spPr>
          <p:txBody>
            <a:bodyPr/>
            <a:lstStyle/>
            <a:p/>
          </p:txBody>
        </p:sp>
        <p:sp>
          <p:nvSpPr>
            <p:cNvPr id="239" name="pl239"/>
            <p:cNvSpPr/>
            <p:nvPr/>
          </p:nvSpPr>
          <p:spPr>
            <a:xfrm>
              <a:off x="1953846" y="1121872"/>
              <a:ext cx="1033987" cy="176362"/>
            </a:xfrm>
            <a:custGeom>
              <a:avLst/>
              <a:pathLst>
                <a:path w="1033987" h="176362">
                  <a:moveTo>
                    <a:pt x="0" y="5511"/>
                  </a:moveTo>
                  <a:lnTo>
                    <a:pt x="147712" y="55113"/>
                  </a:lnTo>
                  <a:lnTo>
                    <a:pt x="295425" y="38579"/>
                  </a:lnTo>
                  <a:lnTo>
                    <a:pt x="443137" y="0"/>
                  </a:lnTo>
                  <a:lnTo>
                    <a:pt x="590850" y="27556"/>
                  </a:lnTo>
                  <a:lnTo>
                    <a:pt x="738562" y="33068"/>
                  </a:lnTo>
                  <a:lnTo>
                    <a:pt x="886275" y="11022"/>
                  </a:lnTo>
                  <a:lnTo>
                    <a:pt x="1033987" y="176362"/>
                  </a:lnTo>
                </a:path>
              </a:pathLst>
            </a:custGeom>
            <a:ln w="40651" cap="flat">
              <a:solidFill>
                <a:srgbClr val="BEBEBE">
                  <a:alpha val="69803"/>
                </a:srgbClr>
              </a:solidFill>
              <a:prstDash val="solid"/>
              <a:round/>
            </a:ln>
          </p:spPr>
          <p:txBody>
            <a:bodyPr/>
            <a:lstStyle/>
            <a:p/>
          </p:txBody>
        </p:sp>
        <p:sp>
          <p:nvSpPr>
            <p:cNvPr id="240" name="pl240"/>
            <p:cNvSpPr/>
            <p:nvPr/>
          </p:nvSpPr>
          <p:spPr>
            <a:xfrm>
              <a:off x="1953846" y="1121872"/>
              <a:ext cx="1033987" cy="176362"/>
            </a:xfrm>
            <a:custGeom>
              <a:avLst/>
              <a:pathLst>
                <a:path w="1033987" h="176362">
                  <a:moveTo>
                    <a:pt x="0" y="5511"/>
                  </a:moveTo>
                  <a:lnTo>
                    <a:pt x="147712" y="55113"/>
                  </a:lnTo>
                  <a:lnTo>
                    <a:pt x="295425" y="38579"/>
                  </a:lnTo>
                  <a:lnTo>
                    <a:pt x="443137" y="0"/>
                  </a:lnTo>
                  <a:lnTo>
                    <a:pt x="590850" y="27556"/>
                  </a:lnTo>
                  <a:lnTo>
                    <a:pt x="738562" y="33068"/>
                  </a:lnTo>
                  <a:lnTo>
                    <a:pt x="886275" y="11022"/>
                  </a:lnTo>
                  <a:lnTo>
                    <a:pt x="1033987" y="176362"/>
                  </a:lnTo>
                </a:path>
              </a:pathLst>
            </a:custGeom>
            <a:ln w="35231" cap="flat">
              <a:solidFill>
                <a:srgbClr val="BEBEBE">
                  <a:alpha val="69803"/>
                </a:srgbClr>
              </a:solidFill>
              <a:prstDash val="solid"/>
              <a:round/>
            </a:ln>
          </p:spPr>
          <p:txBody>
            <a:bodyPr/>
            <a:lstStyle/>
            <a:p/>
          </p:txBody>
        </p:sp>
        <p:sp>
          <p:nvSpPr>
            <p:cNvPr id="241" name="pl241"/>
            <p:cNvSpPr/>
            <p:nvPr/>
          </p:nvSpPr>
          <p:spPr>
            <a:xfrm>
              <a:off x="1953846" y="1176985"/>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6B6B6B">
                  <a:alpha val="100000"/>
                </a:srgbClr>
              </a:solidFill>
              <a:prstDash val="solid"/>
              <a:round/>
            </a:ln>
          </p:spPr>
          <p:txBody>
            <a:bodyPr/>
            <a:lstStyle/>
            <a:p/>
          </p:txBody>
        </p:sp>
        <p:sp>
          <p:nvSpPr>
            <p:cNvPr id="242" name="pl242"/>
            <p:cNvSpPr/>
            <p:nvPr/>
          </p:nvSpPr>
          <p:spPr>
            <a:xfrm>
              <a:off x="1953846" y="1121872"/>
              <a:ext cx="1033987" cy="176362"/>
            </a:xfrm>
            <a:custGeom>
              <a:avLst/>
              <a:pathLst>
                <a:path w="1033987" h="176362">
                  <a:moveTo>
                    <a:pt x="0" y="5511"/>
                  </a:moveTo>
                  <a:lnTo>
                    <a:pt x="147712" y="55113"/>
                  </a:lnTo>
                  <a:lnTo>
                    <a:pt x="295425" y="38579"/>
                  </a:lnTo>
                  <a:lnTo>
                    <a:pt x="443137" y="0"/>
                  </a:lnTo>
                  <a:lnTo>
                    <a:pt x="590850" y="27556"/>
                  </a:lnTo>
                  <a:lnTo>
                    <a:pt x="738562" y="33068"/>
                  </a:lnTo>
                  <a:lnTo>
                    <a:pt x="886275" y="11022"/>
                  </a:lnTo>
                  <a:lnTo>
                    <a:pt x="1033987" y="176362"/>
                  </a:lnTo>
                </a:path>
              </a:pathLst>
            </a:custGeom>
            <a:ln w="40651" cap="flat">
              <a:solidFill>
                <a:srgbClr val="000000">
                  <a:alpha val="100000"/>
                </a:srgbClr>
              </a:solidFill>
              <a:prstDash val="solid"/>
              <a:round/>
            </a:ln>
          </p:spPr>
          <p:txBody>
            <a:bodyPr/>
            <a:lstStyle/>
            <a:p/>
          </p:txBody>
        </p:sp>
        <p:sp>
          <p:nvSpPr>
            <p:cNvPr id="243" name="pl243"/>
            <p:cNvSpPr/>
            <p:nvPr/>
          </p:nvSpPr>
          <p:spPr>
            <a:xfrm>
              <a:off x="1953846" y="1121872"/>
              <a:ext cx="1033987" cy="176362"/>
            </a:xfrm>
            <a:custGeom>
              <a:avLst/>
              <a:pathLst>
                <a:path w="1033987" h="176362">
                  <a:moveTo>
                    <a:pt x="0" y="5511"/>
                  </a:moveTo>
                  <a:lnTo>
                    <a:pt x="147712" y="55113"/>
                  </a:lnTo>
                  <a:lnTo>
                    <a:pt x="295425" y="38579"/>
                  </a:lnTo>
                  <a:lnTo>
                    <a:pt x="443137" y="0"/>
                  </a:lnTo>
                  <a:lnTo>
                    <a:pt x="590850" y="27556"/>
                  </a:lnTo>
                  <a:lnTo>
                    <a:pt x="738562" y="33068"/>
                  </a:lnTo>
                  <a:lnTo>
                    <a:pt x="886275" y="11022"/>
                  </a:lnTo>
                  <a:lnTo>
                    <a:pt x="1033987" y="176362"/>
                  </a:lnTo>
                </a:path>
              </a:pathLst>
            </a:custGeom>
            <a:ln w="35231" cap="flat">
              <a:solidFill>
                <a:srgbClr val="F26A21">
                  <a:alpha val="100000"/>
                </a:srgbClr>
              </a:solidFill>
              <a:prstDash val="solid"/>
              <a:round/>
            </a:ln>
          </p:spPr>
          <p:txBody>
            <a:bodyPr/>
            <a:lstStyle/>
            <a:p/>
          </p:txBody>
        </p:sp>
        <p:sp>
          <p:nvSpPr>
            <p:cNvPr id="244" name="pl244"/>
            <p:cNvSpPr/>
            <p:nvPr/>
          </p:nvSpPr>
          <p:spPr>
            <a:xfrm>
              <a:off x="1902146" y="1265167"/>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245" name="tx245"/>
            <p:cNvSpPr/>
            <p:nvPr/>
          </p:nvSpPr>
          <p:spPr>
            <a:xfrm>
              <a:off x="1893587" y="9643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25</a:t>
              </a:r>
            </a:p>
          </p:txBody>
        </p:sp>
        <p:sp>
          <p:nvSpPr>
            <p:cNvPr id="246" name="tx246"/>
            <p:cNvSpPr/>
            <p:nvPr/>
          </p:nvSpPr>
          <p:spPr>
            <a:xfrm>
              <a:off x="2041299" y="101395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247" name="tx247"/>
            <p:cNvSpPr/>
            <p:nvPr/>
          </p:nvSpPr>
          <p:spPr>
            <a:xfrm>
              <a:off x="2189012" y="99742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248" name="tx248"/>
            <p:cNvSpPr/>
            <p:nvPr/>
          </p:nvSpPr>
          <p:spPr>
            <a:xfrm>
              <a:off x="2336724" y="95884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26</a:t>
              </a:r>
            </a:p>
          </p:txBody>
        </p:sp>
        <p:sp>
          <p:nvSpPr>
            <p:cNvPr id="249" name="tx249"/>
            <p:cNvSpPr/>
            <p:nvPr/>
          </p:nvSpPr>
          <p:spPr>
            <a:xfrm>
              <a:off x="2484437" y="9864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250" name="tx250"/>
            <p:cNvSpPr/>
            <p:nvPr/>
          </p:nvSpPr>
          <p:spPr>
            <a:xfrm>
              <a:off x="2632149" y="99191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251" name="tx251"/>
            <p:cNvSpPr/>
            <p:nvPr/>
          </p:nvSpPr>
          <p:spPr>
            <a:xfrm>
              <a:off x="2779862" y="96986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24</a:t>
              </a:r>
            </a:p>
          </p:txBody>
        </p:sp>
        <p:sp>
          <p:nvSpPr>
            <p:cNvPr id="252" name="tx252"/>
            <p:cNvSpPr/>
            <p:nvPr/>
          </p:nvSpPr>
          <p:spPr>
            <a:xfrm>
              <a:off x="2939644" y="113520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253" name="rc253"/>
            <p:cNvSpPr/>
            <p:nvPr/>
          </p:nvSpPr>
          <p:spPr>
            <a:xfrm>
              <a:off x="1902146" y="1620153"/>
              <a:ext cx="1137386" cy="460747"/>
            </a:xfrm>
            <a:prstGeom prst="rect">
              <a:avLst/>
            </a:prstGeom>
            <a:solidFill>
              <a:srgbClr val="EBEBEB">
                <a:alpha val="100000"/>
              </a:srgbClr>
            </a:solidFill>
          </p:spPr>
          <p:txBody>
            <a:bodyPr/>
            <a:lstStyle/>
            <a:p/>
          </p:txBody>
        </p:sp>
        <p:sp>
          <p:nvSpPr>
            <p:cNvPr id="254" name="pl254"/>
            <p:cNvSpPr/>
            <p:nvPr/>
          </p:nvSpPr>
          <p:spPr>
            <a:xfrm>
              <a:off x="1902146" y="207924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255" name="pl255"/>
            <p:cNvSpPr/>
            <p:nvPr/>
          </p:nvSpPr>
          <p:spPr>
            <a:xfrm>
              <a:off x="1902146" y="1941464"/>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256" name="pl256"/>
            <p:cNvSpPr/>
            <p:nvPr/>
          </p:nvSpPr>
          <p:spPr>
            <a:xfrm>
              <a:off x="1902146" y="180368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257" name="pl257"/>
            <p:cNvSpPr/>
            <p:nvPr/>
          </p:nvSpPr>
          <p:spPr>
            <a:xfrm>
              <a:off x="1902146" y="166589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258" name="pl258"/>
            <p:cNvSpPr/>
            <p:nvPr/>
          </p:nvSpPr>
          <p:spPr>
            <a:xfrm>
              <a:off x="1902146" y="2010356"/>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259" name="pl259"/>
            <p:cNvSpPr/>
            <p:nvPr/>
          </p:nvSpPr>
          <p:spPr>
            <a:xfrm>
              <a:off x="1902146" y="1872573"/>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260" name="pl260"/>
            <p:cNvSpPr/>
            <p:nvPr/>
          </p:nvSpPr>
          <p:spPr>
            <a:xfrm>
              <a:off x="1902146" y="1734789"/>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261" name="pl261"/>
            <p:cNvSpPr/>
            <p:nvPr/>
          </p:nvSpPr>
          <p:spPr>
            <a:xfrm>
              <a:off x="1953846"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62" name="pl262"/>
            <p:cNvSpPr/>
            <p:nvPr/>
          </p:nvSpPr>
          <p:spPr>
            <a:xfrm>
              <a:off x="2101558"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63" name="pl263"/>
            <p:cNvSpPr/>
            <p:nvPr/>
          </p:nvSpPr>
          <p:spPr>
            <a:xfrm>
              <a:off x="2249271"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64" name="pl264"/>
            <p:cNvSpPr/>
            <p:nvPr/>
          </p:nvSpPr>
          <p:spPr>
            <a:xfrm>
              <a:off x="2396983"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65" name="pl265"/>
            <p:cNvSpPr/>
            <p:nvPr/>
          </p:nvSpPr>
          <p:spPr>
            <a:xfrm>
              <a:off x="2544696"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66" name="pl266"/>
            <p:cNvSpPr/>
            <p:nvPr/>
          </p:nvSpPr>
          <p:spPr>
            <a:xfrm>
              <a:off x="2692408"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67" name="pl267"/>
            <p:cNvSpPr/>
            <p:nvPr/>
          </p:nvSpPr>
          <p:spPr>
            <a:xfrm>
              <a:off x="2840121"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68" name="pl268"/>
            <p:cNvSpPr/>
            <p:nvPr/>
          </p:nvSpPr>
          <p:spPr>
            <a:xfrm>
              <a:off x="2987833"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69" name="pl269"/>
            <p:cNvSpPr/>
            <p:nvPr/>
          </p:nvSpPr>
          <p:spPr>
            <a:xfrm>
              <a:off x="1953846" y="1922175"/>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BEBEBE">
                  <a:alpha val="69803"/>
                </a:srgbClr>
              </a:solidFill>
              <a:prstDash val="solid"/>
              <a:round/>
            </a:ln>
          </p:spPr>
          <p:txBody>
            <a:bodyPr/>
            <a:lstStyle/>
            <a:p/>
          </p:txBody>
        </p:sp>
        <p:sp>
          <p:nvSpPr>
            <p:cNvPr id="270" name="pl270"/>
            <p:cNvSpPr/>
            <p:nvPr/>
          </p:nvSpPr>
          <p:spPr>
            <a:xfrm>
              <a:off x="1953846" y="1861550"/>
              <a:ext cx="1033987" cy="38579"/>
            </a:xfrm>
            <a:custGeom>
              <a:avLst/>
              <a:pathLst>
                <a:path w="1033987" h="38579">
                  <a:moveTo>
                    <a:pt x="0" y="11022"/>
                  </a:moveTo>
                  <a:lnTo>
                    <a:pt x="147712" y="5511"/>
                  </a:lnTo>
                  <a:lnTo>
                    <a:pt x="295425" y="11022"/>
                  </a:lnTo>
                  <a:lnTo>
                    <a:pt x="443137" y="5511"/>
                  </a:lnTo>
                  <a:lnTo>
                    <a:pt x="590850" y="0"/>
                  </a:lnTo>
                  <a:lnTo>
                    <a:pt x="738562" y="38579"/>
                  </a:lnTo>
                  <a:lnTo>
                    <a:pt x="886275" y="33068"/>
                  </a:lnTo>
                  <a:lnTo>
                    <a:pt x="1033987" y="11022"/>
                  </a:lnTo>
                </a:path>
              </a:pathLst>
            </a:custGeom>
            <a:ln w="40651" cap="flat">
              <a:solidFill>
                <a:srgbClr val="BEBEBE">
                  <a:alpha val="69803"/>
                </a:srgbClr>
              </a:solidFill>
              <a:prstDash val="solid"/>
              <a:round/>
            </a:ln>
          </p:spPr>
          <p:txBody>
            <a:bodyPr/>
            <a:lstStyle/>
            <a:p/>
          </p:txBody>
        </p:sp>
        <p:sp>
          <p:nvSpPr>
            <p:cNvPr id="271" name="pl271"/>
            <p:cNvSpPr/>
            <p:nvPr/>
          </p:nvSpPr>
          <p:spPr>
            <a:xfrm>
              <a:off x="1953846" y="1861550"/>
              <a:ext cx="1033987" cy="38579"/>
            </a:xfrm>
            <a:custGeom>
              <a:avLst/>
              <a:pathLst>
                <a:path w="1033987" h="38579">
                  <a:moveTo>
                    <a:pt x="0" y="11022"/>
                  </a:moveTo>
                  <a:lnTo>
                    <a:pt x="147712" y="5511"/>
                  </a:lnTo>
                  <a:lnTo>
                    <a:pt x="295425" y="11022"/>
                  </a:lnTo>
                  <a:lnTo>
                    <a:pt x="443137" y="5511"/>
                  </a:lnTo>
                  <a:lnTo>
                    <a:pt x="590850" y="0"/>
                  </a:lnTo>
                  <a:lnTo>
                    <a:pt x="738562" y="38579"/>
                  </a:lnTo>
                  <a:lnTo>
                    <a:pt x="886275" y="33068"/>
                  </a:lnTo>
                  <a:lnTo>
                    <a:pt x="1033987" y="11022"/>
                  </a:lnTo>
                </a:path>
              </a:pathLst>
            </a:custGeom>
            <a:ln w="35231" cap="flat">
              <a:solidFill>
                <a:srgbClr val="BEBEBE">
                  <a:alpha val="69803"/>
                </a:srgbClr>
              </a:solidFill>
              <a:prstDash val="solid"/>
              <a:round/>
            </a:ln>
          </p:spPr>
          <p:txBody>
            <a:bodyPr/>
            <a:lstStyle/>
            <a:p/>
          </p:txBody>
        </p:sp>
        <p:sp>
          <p:nvSpPr>
            <p:cNvPr id="272" name="pl272"/>
            <p:cNvSpPr/>
            <p:nvPr/>
          </p:nvSpPr>
          <p:spPr>
            <a:xfrm>
              <a:off x="1953846" y="1922175"/>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6B6B6B">
                  <a:alpha val="100000"/>
                </a:srgbClr>
              </a:solidFill>
              <a:prstDash val="solid"/>
              <a:round/>
            </a:ln>
          </p:spPr>
          <p:txBody>
            <a:bodyPr/>
            <a:lstStyle/>
            <a:p/>
          </p:txBody>
        </p:sp>
        <p:sp>
          <p:nvSpPr>
            <p:cNvPr id="273" name="pl273"/>
            <p:cNvSpPr/>
            <p:nvPr/>
          </p:nvSpPr>
          <p:spPr>
            <a:xfrm>
              <a:off x="1953846" y="1861550"/>
              <a:ext cx="1033987" cy="38579"/>
            </a:xfrm>
            <a:custGeom>
              <a:avLst/>
              <a:pathLst>
                <a:path w="1033987" h="38579">
                  <a:moveTo>
                    <a:pt x="0" y="11022"/>
                  </a:moveTo>
                  <a:lnTo>
                    <a:pt x="147712" y="5511"/>
                  </a:lnTo>
                  <a:lnTo>
                    <a:pt x="295425" y="11022"/>
                  </a:lnTo>
                  <a:lnTo>
                    <a:pt x="443137" y="5511"/>
                  </a:lnTo>
                  <a:lnTo>
                    <a:pt x="590850" y="0"/>
                  </a:lnTo>
                  <a:lnTo>
                    <a:pt x="738562" y="38579"/>
                  </a:lnTo>
                  <a:lnTo>
                    <a:pt x="886275" y="33068"/>
                  </a:lnTo>
                  <a:lnTo>
                    <a:pt x="1033987" y="11022"/>
                  </a:lnTo>
                </a:path>
              </a:pathLst>
            </a:custGeom>
            <a:ln w="40651" cap="flat">
              <a:solidFill>
                <a:srgbClr val="000000">
                  <a:alpha val="100000"/>
                </a:srgbClr>
              </a:solidFill>
              <a:prstDash val="solid"/>
              <a:round/>
            </a:ln>
          </p:spPr>
          <p:txBody>
            <a:bodyPr/>
            <a:lstStyle/>
            <a:p/>
          </p:txBody>
        </p:sp>
        <p:sp>
          <p:nvSpPr>
            <p:cNvPr id="274" name="pl274"/>
            <p:cNvSpPr/>
            <p:nvPr/>
          </p:nvSpPr>
          <p:spPr>
            <a:xfrm>
              <a:off x="1953846" y="1861550"/>
              <a:ext cx="1033987" cy="38579"/>
            </a:xfrm>
            <a:custGeom>
              <a:avLst/>
              <a:pathLst>
                <a:path w="1033987" h="38579">
                  <a:moveTo>
                    <a:pt x="0" y="11022"/>
                  </a:moveTo>
                  <a:lnTo>
                    <a:pt x="147712" y="5511"/>
                  </a:lnTo>
                  <a:lnTo>
                    <a:pt x="295425" y="11022"/>
                  </a:lnTo>
                  <a:lnTo>
                    <a:pt x="443137" y="5511"/>
                  </a:lnTo>
                  <a:lnTo>
                    <a:pt x="590850" y="0"/>
                  </a:lnTo>
                  <a:lnTo>
                    <a:pt x="738562" y="38579"/>
                  </a:lnTo>
                  <a:lnTo>
                    <a:pt x="886275" y="33068"/>
                  </a:lnTo>
                  <a:lnTo>
                    <a:pt x="1033987" y="11022"/>
                  </a:lnTo>
                </a:path>
              </a:pathLst>
            </a:custGeom>
            <a:ln w="35231" cap="flat">
              <a:solidFill>
                <a:srgbClr val="F26A21">
                  <a:alpha val="100000"/>
                </a:srgbClr>
              </a:solidFill>
              <a:prstDash val="solid"/>
              <a:round/>
            </a:ln>
          </p:spPr>
          <p:txBody>
            <a:bodyPr/>
            <a:lstStyle/>
            <a:p/>
          </p:txBody>
        </p:sp>
        <p:sp>
          <p:nvSpPr>
            <p:cNvPr id="275" name="pl275"/>
            <p:cNvSpPr/>
            <p:nvPr/>
          </p:nvSpPr>
          <p:spPr>
            <a:xfrm>
              <a:off x="1902146" y="2010356"/>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276" name="tx276"/>
            <p:cNvSpPr/>
            <p:nvPr/>
          </p:nvSpPr>
          <p:spPr>
            <a:xfrm>
              <a:off x="1893587" y="170954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25</a:t>
              </a:r>
            </a:p>
          </p:txBody>
        </p:sp>
        <p:sp>
          <p:nvSpPr>
            <p:cNvPr id="277" name="tx277"/>
            <p:cNvSpPr/>
            <p:nvPr/>
          </p:nvSpPr>
          <p:spPr>
            <a:xfrm>
              <a:off x="2041299" y="17040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26</a:t>
              </a:r>
            </a:p>
          </p:txBody>
        </p:sp>
        <p:sp>
          <p:nvSpPr>
            <p:cNvPr id="278" name="tx278"/>
            <p:cNvSpPr/>
            <p:nvPr/>
          </p:nvSpPr>
          <p:spPr>
            <a:xfrm>
              <a:off x="2189012" y="170954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25</a:t>
              </a:r>
            </a:p>
          </p:txBody>
        </p:sp>
        <p:sp>
          <p:nvSpPr>
            <p:cNvPr id="279" name="tx279"/>
            <p:cNvSpPr/>
            <p:nvPr/>
          </p:nvSpPr>
          <p:spPr>
            <a:xfrm>
              <a:off x="2336724" y="17040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26</a:t>
              </a:r>
            </a:p>
          </p:txBody>
        </p:sp>
        <p:sp>
          <p:nvSpPr>
            <p:cNvPr id="280" name="tx280"/>
            <p:cNvSpPr/>
            <p:nvPr/>
          </p:nvSpPr>
          <p:spPr>
            <a:xfrm>
              <a:off x="2484437" y="169852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27</a:t>
              </a:r>
            </a:p>
          </p:txBody>
        </p:sp>
        <p:sp>
          <p:nvSpPr>
            <p:cNvPr id="281" name="tx281"/>
            <p:cNvSpPr/>
            <p:nvPr/>
          </p:nvSpPr>
          <p:spPr>
            <a:xfrm>
              <a:off x="2632149" y="17371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282" name="tx282"/>
            <p:cNvSpPr/>
            <p:nvPr/>
          </p:nvSpPr>
          <p:spPr>
            <a:xfrm>
              <a:off x="2779862" y="173159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283" name="tx283"/>
            <p:cNvSpPr/>
            <p:nvPr/>
          </p:nvSpPr>
          <p:spPr>
            <a:xfrm>
              <a:off x="2927574" y="170954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25</a:t>
              </a:r>
            </a:p>
          </p:txBody>
        </p:sp>
        <p:sp>
          <p:nvSpPr>
            <p:cNvPr id="284" name="rc284"/>
            <p:cNvSpPr/>
            <p:nvPr/>
          </p:nvSpPr>
          <p:spPr>
            <a:xfrm>
              <a:off x="1902146" y="2365343"/>
              <a:ext cx="1137386" cy="460747"/>
            </a:xfrm>
            <a:prstGeom prst="rect">
              <a:avLst/>
            </a:prstGeom>
            <a:solidFill>
              <a:srgbClr val="EBEBEB">
                <a:alpha val="100000"/>
              </a:srgbClr>
            </a:solidFill>
          </p:spPr>
          <p:txBody>
            <a:bodyPr/>
            <a:lstStyle/>
            <a:p/>
          </p:txBody>
        </p:sp>
        <p:sp>
          <p:nvSpPr>
            <p:cNvPr id="285" name="pl285"/>
            <p:cNvSpPr/>
            <p:nvPr/>
          </p:nvSpPr>
          <p:spPr>
            <a:xfrm>
              <a:off x="1902146" y="282443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286" name="pl286"/>
            <p:cNvSpPr/>
            <p:nvPr/>
          </p:nvSpPr>
          <p:spPr>
            <a:xfrm>
              <a:off x="1902146" y="2686654"/>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287" name="pl287"/>
            <p:cNvSpPr/>
            <p:nvPr/>
          </p:nvSpPr>
          <p:spPr>
            <a:xfrm>
              <a:off x="1902146" y="254887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288" name="pl288"/>
            <p:cNvSpPr/>
            <p:nvPr/>
          </p:nvSpPr>
          <p:spPr>
            <a:xfrm>
              <a:off x="1902146" y="2411087"/>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289" name="pl289"/>
            <p:cNvSpPr/>
            <p:nvPr/>
          </p:nvSpPr>
          <p:spPr>
            <a:xfrm>
              <a:off x="1902146" y="2755546"/>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290" name="pl290"/>
            <p:cNvSpPr/>
            <p:nvPr/>
          </p:nvSpPr>
          <p:spPr>
            <a:xfrm>
              <a:off x="1902146" y="2617762"/>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291" name="pl291"/>
            <p:cNvSpPr/>
            <p:nvPr/>
          </p:nvSpPr>
          <p:spPr>
            <a:xfrm>
              <a:off x="1902146" y="2479979"/>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292" name="pl292"/>
            <p:cNvSpPr/>
            <p:nvPr/>
          </p:nvSpPr>
          <p:spPr>
            <a:xfrm>
              <a:off x="1953846"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93" name="pl293"/>
            <p:cNvSpPr/>
            <p:nvPr/>
          </p:nvSpPr>
          <p:spPr>
            <a:xfrm>
              <a:off x="2101558"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94" name="pl294"/>
            <p:cNvSpPr/>
            <p:nvPr/>
          </p:nvSpPr>
          <p:spPr>
            <a:xfrm>
              <a:off x="2249271"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95" name="pl295"/>
            <p:cNvSpPr/>
            <p:nvPr/>
          </p:nvSpPr>
          <p:spPr>
            <a:xfrm>
              <a:off x="2396983"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96" name="pl296"/>
            <p:cNvSpPr/>
            <p:nvPr/>
          </p:nvSpPr>
          <p:spPr>
            <a:xfrm>
              <a:off x="2544696"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97" name="pl297"/>
            <p:cNvSpPr/>
            <p:nvPr/>
          </p:nvSpPr>
          <p:spPr>
            <a:xfrm>
              <a:off x="2692408"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98" name="pl298"/>
            <p:cNvSpPr/>
            <p:nvPr/>
          </p:nvSpPr>
          <p:spPr>
            <a:xfrm>
              <a:off x="2840121"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99" name="pl299"/>
            <p:cNvSpPr/>
            <p:nvPr/>
          </p:nvSpPr>
          <p:spPr>
            <a:xfrm>
              <a:off x="2987833"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00" name="pl300"/>
            <p:cNvSpPr/>
            <p:nvPr/>
          </p:nvSpPr>
          <p:spPr>
            <a:xfrm>
              <a:off x="1953846" y="2667364"/>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BEBEBE">
                  <a:alpha val="69803"/>
                </a:srgbClr>
              </a:solidFill>
              <a:prstDash val="solid"/>
              <a:round/>
            </a:ln>
          </p:spPr>
          <p:txBody>
            <a:bodyPr/>
            <a:lstStyle/>
            <a:p/>
          </p:txBody>
        </p:sp>
        <p:sp>
          <p:nvSpPr>
            <p:cNvPr id="301" name="pl301"/>
            <p:cNvSpPr/>
            <p:nvPr/>
          </p:nvSpPr>
          <p:spPr>
            <a:xfrm>
              <a:off x="1953846" y="2727989"/>
              <a:ext cx="1033987" cy="5511"/>
            </a:xfrm>
            <a:custGeom>
              <a:avLst/>
              <a:pathLst>
                <a:path w="1033987" h="5511">
                  <a:moveTo>
                    <a:pt x="0" y="5511"/>
                  </a:moveTo>
                  <a:lnTo>
                    <a:pt x="147712" y="5511"/>
                  </a:lnTo>
                  <a:lnTo>
                    <a:pt x="295425" y="5511"/>
                  </a:lnTo>
                  <a:lnTo>
                    <a:pt x="443137" y="5511"/>
                  </a:lnTo>
                  <a:lnTo>
                    <a:pt x="590850" y="5511"/>
                  </a:lnTo>
                  <a:lnTo>
                    <a:pt x="738562" y="5511"/>
                  </a:lnTo>
                  <a:lnTo>
                    <a:pt x="886275" y="5511"/>
                  </a:lnTo>
                  <a:lnTo>
                    <a:pt x="1033987" y="0"/>
                  </a:lnTo>
                </a:path>
              </a:pathLst>
            </a:custGeom>
            <a:ln w="40651" cap="flat">
              <a:solidFill>
                <a:srgbClr val="BEBEBE">
                  <a:alpha val="69803"/>
                </a:srgbClr>
              </a:solidFill>
              <a:prstDash val="solid"/>
              <a:round/>
            </a:ln>
          </p:spPr>
          <p:txBody>
            <a:bodyPr/>
            <a:lstStyle/>
            <a:p/>
          </p:txBody>
        </p:sp>
        <p:sp>
          <p:nvSpPr>
            <p:cNvPr id="302" name="pl302"/>
            <p:cNvSpPr/>
            <p:nvPr/>
          </p:nvSpPr>
          <p:spPr>
            <a:xfrm>
              <a:off x="1953846" y="2727989"/>
              <a:ext cx="1033987" cy="5511"/>
            </a:xfrm>
            <a:custGeom>
              <a:avLst/>
              <a:pathLst>
                <a:path w="1033987" h="5511">
                  <a:moveTo>
                    <a:pt x="0" y="5511"/>
                  </a:moveTo>
                  <a:lnTo>
                    <a:pt x="147712" y="5511"/>
                  </a:lnTo>
                  <a:lnTo>
                    <a:pt x="295425" y="5511"/>
                  </a:lnTo>
                  <a:lnTo>
                    <a:pt x="443137" y="5511"/>
                  </a:lnTo>
                  <a:lnTo>
                    <a:pt x="590850" y="5511"/>
                  </a:lnTo>
                  <a:lnTo>
                    <a:pt x="738562" y="5511"/>
                  </a:lnTo>
                  <a:lnTo>
                    <a:pt x="886275" y="5511"/>
                  </a:lnTo>
                  <a:lnTo>
                    <a:pt x="1033987" y="0"/>
                  </a:lnTo>
                </a:path>
              </a:pathLst>
            </a:custGeom>
            <a:ln w="35231" cap="flat">
              <a:solidFill>
                <a:srgbClr val="BEBEBE">
                  <a:alpha val="69803"/>
                </a:srgbClr>
              </a:solidFill>
              <a:prstDash val="solid"/>
              <a:round/>
            </a:ln>
          </p:spPr>
          <p:txBody>
            <a:bodyPr/>
            <a:lstStyle/>
            <a:p/>
          </p:txBody>
        </p:sp>
        <p:sp>
          <p:nvSpPr>
            <p:cNvPr id="303" name="pl303"/>
            <p:cNvSpPr/>
            <p:nvPr/>
          </p:nvSpPr>
          <p:spPr>
            <a:xfrm>
              <a:off x="1953846" y="2667364"/>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6B6B6B">
                  <a:alpha val="100000"/>
                </a:srgbClr>
              </a:solidFill>
              <a:prstDash val="solid"/>
              <a:round/>
            </a:ln>
          </p:spPr>
          <p:txBody>
            <a:bodyPr/>
            <a:lstStyle/>
            <a:p/>
          </p:txBody>
        </p:sp>
        <p:sp>
          <p:nvSpPr>
            <p:cNvPr id="304" name="pl304"/>
            <p:cNvSpPr/>
            <p:nvPr/>
          </p:nvSpPr>
          <p:spPr>
            <a:xfrm>
              <a:off x="1953846" y="2727989"/>
              <a:ext cx="1033987" cy="5511"/>
            </a:xfrm>
            <a:custGeom>
              <a:avLst/>
              <a:pathLst>
                <a:path w="1033987" h="5511">
                  <a:moveTo>
                    <a:pt x="0" y="5511"/>
                  </a:moveTo>
                  <a:lnTo>
                    <a:pt x="147712" y="5511"/>
                  </a:lnTo>
                  <a:lnTo>
                    <a:pt x="295425" y="5511"/>
                  </a:lnTo>
                  <a:lnTo>
                    <a:pt x="443137" y="5511"/>
                  </a:lnTo>
                  <a:lnTo>
                    <a:pt x="590850" y="5511"/>
                  </a:lnTo>
                  <a:lnTo>
                    <a:pt x="738562" y="5511"/>
                  </a:lnTo>
                  <a:lnTo>
                    <a:pt x="886275" y="5511"/>
                  </a:lnTo>
                  <a:lnTo>
                    <a:pt x="1033987" y="0"/>
                  </a:lnTo>
                </a:path>
              </a:pathLst>
            </a:custGeom>
            <a:ln w="40651" cap="flat">
              <a:solidFill>
                <a:srgbClr val="000000">
                  <a:alpha val="100000"/>
                </a:srgbClr>
              </a:solidFill>
              <a:prstDash val="solid"/>
              <a:round/>
            </a:ln>
          </p:spPr>
          <p:txBody>
            <a:bodyPr/>
            <a:lstStyle/>
            <a:p/>
          </p:txBody>
        </p:sp>
        <p:sp>
          <p:nvSpPr>
            <p:cNvPr id="305" name="pl305"/>
            <p:cNvSpPr/>
            <p:nvPr/>
          </p:nvSpPr>
          <p:spPr>
            <a:xfrm>
              <a:off x="1953846" y="2727989"/>
              <a:ext cx="1033987" cy="5511"/>
            </a:xfrm>
            <a:custGeom>
              <a:avLst/>
              <a:pathLst>
                <a:path w="1033987" h="5511">
                  <a:moveTo>
                    <a:pt x="0" y="5511"/>
                  </a:moveTo>
                  <a:lnTo>
                    <a:pt x="147712" y="5511"/>
                  </a:lnTo>
                  <a:lnTo>
                    <a:pt x="295425" y="5511"/>
                  </a:lnTo>
                  <a:lnTo>
                    <a:pt x="443137" y="5511"/>
                  </a:lnTo>
                  <a:lnTo>
                    <a:pt x="590850" y="5511"/>
                  </a:lnTo>
                  <a:lnTo>
                    <a:pt x="738562" y="5511"/>
                  </a:lnTo>
                  <a:lnTo>
                    <a:pt x="886275" y="5511"/>
                  </a:lnTo>
                  <a:lnTo>
                    <a:pt x="1033987" y="0"/>
                  </a:lnTo>
                </a:path>
              </a:pathLst>
            </a:custGeom>
            <a:ln w="35231" cap="flat">
              <a:solidFill>
                <a:srgbClr val="F26A21">
                  <a:alpha val="100000"/>
                </a:srgbClr>
              </a:solidFill>
              <a:prstDash val="solid"/>
              <a:round/>
            </a:ln>
          </p:spPr>
          <p:txBody>
            <a:bodyPr/>
            <a:lstStyle/>
            <a:p/>
          </p:txBody>
        </p:sp>
        <p:sp>
          <p:nvSpPr>
            <p:cNvPr id="306" name="pl306"/>
            <p:cNvSpPr/>
            <p:nvPr/>
          </p:nvSpPr>
          <p:spPr>
            <a:xfrm>
              <a:off x="1902146" y="2755546"/>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307" name="tx307"/>
            <p:cNvSpPr/>
            <p:nvPr/>
          </p:nvSpPr>
          <p:spPr>
            <a:xfrm>
              <a:off x="1923716" y="25704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08" name="tx308"/>
            <p:cNvSpPr/>
            <p:nvPr/>
          </p:nvSpPr>
          <p:spPr>
            <a:xfrm>
              <a:off x="2071429" y="25704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09" name="tx309"/>
            <p:cNvSpPr/>
            <p:nvPr/>
          </p:nvSpPr>
          <p:spPr>
            <a:xfrm>
              <a:off x="2219141" y="25704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10" name="tx310"/>
            <p:cNvSpPr/>
            <p:nvPr/>
          </p:nvSpPr>
          <p:spPr>
            <a:xfrm>
              <a:off x="2366854" y="25704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11" name="tx311"/>
            <p:cNvSpPr/>
            <p:nvPr/>
          </p:nvSpPr>
          <p:spPr>
            <a:xfrm>
              <a:off x="2514566" y="25704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12" name="tx312"/>
            <p:cNvSpPr/>
            <p:nvPr/>
          </p:nvSpPr>
          <p:spPr>
            <a:xfrm>
              <a:off x="2662279" y="25704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13" name="tx313"/>
            <p:cNvSpPr/>
            <p:nvPr/>
          </p:nvSpPr>
          <p:spPr>
            <a:xfrm>
              <a:off x="2809991" y="25704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14" name="tx314"/>
            <p:cNvSpPr/>
            <p:nvPr/>
          </p:nvSpPr>
          <p:spPr>
            <a:xfrm>
              <a:off x="2957704" y="25649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315" name="rc315"/>
            <p:cNvSpPr/>
            <p:nvPr/>
          </p:nvSpPr>
          <p:spPr>
            <a:xfrm>
              <a:off x="1902146" y="3110533"/>
              <a:ext cx="1137386" cy="460747"/>
            </a:xfrm>
            <a:prstGeom prst="rect">
              <a:avLst/>
            </a:prstGeom>
            <a:solidFill>
              <a:srgbClr val="EBEBEB">
                <a:alpha val="100000"/>
              </a:srgbClr>
            </a:solidFill>
          </p:spPr>
          <p:txBody>
            <a:bodyPr/>
            <a:lstStyle/>
            <a:p/>
          </p:txBody>
        </p:sp>
        <p:sp>
          <p:nvSpPr>
            <p:cNvPr id="316" name="pl316"/>
            <p:cNvSpPr/>
            <p:nvPr/>
          </p:nvSpPr>
          <p:spPr>
            <a:xfrm>
              <a:off x="1902146" y="3569627"/>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317" name="pl317"/>
            <p:cNvSpPr/>
            <p:nvPr/>
          </p:nvSpPr>
          <p:spPr>
            <a:xfrm>
              <a:off x="1902146" y="3431844"/>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318" name="pl318"/>
            <p:cNvSpPr/>
            <p:nvPr/>
          </p:nvSpPr>
          <p:spPr>
            <a:xfrm>
              <a:off x="1902146" y="329406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319" name="pl319"/>
            <p:cNvSpPr/>
            <p:nvPr/>
          </p:nvSpPr>
          <p:spPr>
            <a:xfrm>
              <a:off x="1902146" y="3156277"/>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320" name="pl320"/>
            <p:cNvSpPr/>
            <p:nvPr/>
          </p:nvSpPr>
          <p:spPr>
            <a:xfrm>
              <a:off x="1902146" y="350073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321" name="pl321"/>
            <p:cNvSpPr/>
            <p:nvPr/>
          </p:nvSpPr>
          <p:spPr>
            <a:xfrm>
              <a:off x="1902146" y="3362952"/>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322" name="pl322"/>
            <p:cNvSpPr/>
            <p:nvPr/>
          </p:nvSpPr>
          <p:spPr>
            <a:xfrm>
              <a:off x="1902146" y="3225168"/>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323" name="pl323"/>
            <p:cNvSpPr/>
            <p:nvPr/>
          </p:nvSpPr>
          <p:spPr>
            <a:xfrm>
              <a:off x="1953846"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24" name="pl324"/>
            <p:cNvSpPr/>
            <p:nvPr/>
          </p:nvSpPr>
          <p:spPr>
            <a:xfrm>
              <a:off x="2101558"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25" name="pl325"/>
            <p:cNvSpPr/>
            <p:nvPr/>
          </p:nvSpPr>
          <p:spPr>
            <a:xfrm>
              <a:off x="2249271"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26" name="pl326"/>
            <p:cNvSpPr/>
            <p:nvPr/>
          </p:nvSpPr>
          <p:spPr>
            <a:xfrm>
              <a:off x="2396983"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27" name="pl327"/>
            <p:cNvSpPr/>
            <p:nvPr/>
          </p:nvSpPr>
          <p:spPr>
            <a:xfrm>
              <a:off x="2544696"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28" name="pl328"/>
            <p:cNvSpPr/>
            <p:nvPr/>
          </p:nvSpPr>
          <p:spPr>
            <a:xfrm>
              <a:off x="2692408"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29" name="pl329"/>
            <p:cNvSpPr/>
            <p:nvPr/>
          </p:nvSpPr>
          <p:spPr>
            <a:xfrm>
              <a:off x="2840121"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30" name="pl330"/>
            <p:cNvSpPr/>
            <p:nvPr/>
          </p:nvSpPr>
          <p:spPr>
            <a:xfrm>
              <a:off x="2987833"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31" name="pl331"/>
            <p:cNvSpPr/>
            <p:nvPr/>
          </p:nvSpPr>
          <p:spPr>
            <a:xfrm>
              <a:off x="1953846" y="3412554"/>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BEBEBE">
                  <a:alpha val="69803"/>
                </a:srgbClr>
              </a:solidFill>
              <a:prstDash val="solid"/>
              <a:round/>
            </a:ln>
          </p:spPr>
          <p:txBody>
            <a:bodyPr/>
            <a:lstStyle/>
            <a:p/>
          </p:txBody>
        </p:sp>
        <p:sp>
          <p:nvSpPr>
            <p:cNvPr id="332" name="pl332"/>
            <p:cNvSpPr/>
            <p:nvPr/>
          </p:nvSpPr>
          <p:spPr>
            <a:xfrm>
              <a:off x="1953846" y="3373975"/>
              <a:ext cx="1033987" cy="77158"/>
            </a:xfrm>
            <a:custGeom>
              <a:avLst/>
              <a:pathLst>
                <a:path w="1033987" h="77158">
                  <a:moveTo>
                    <a:pt x="0" y="44090"/>
                  </a:moveTo>
                  <a:lnTo>
                    <a:pt x="147712" y="77158"/>
                  </a:lnTo>
                  <a:lnTo>
                    <a:pt x="295425" y="33068"/>
                  </a:lnTo>
                  <a:lnTo>
                    <a:pt x="443137" y="0"/>
                  </a:lnTo>
                  <a:lnTo>
                    <a:pt x="590850" y="71647"/>
                  </a:lnTo>
                  <a:lnTo>
                    <a:pt x="738562" y="55113"/>
                  </a:lnTo>
                  <a:lnTo>
                    <a:pt x="886275" y="44090"/>
                  </a:lnTo>
                  <a:lnTo>
                    <a:pt x="1033987" y="0"/>
                  </a:lnTo>
                </a:path>
              </a:pathLst>
            </a:custGeom>
            <a:ln w="40651" cap="flat">
              <a:solidFill>
                <a:srgbClr val="BEBEBE">
                  <a:alpha val="69803"/>
                </a:srgbClr>
              </a:solidFill>
              <a:prstDash val="solid"/>
              <a:round/>
            </a:ln>
          </p:spPr>
          <p:txBody>
            <a:bodyPr/>
            <a:lstStyle/>
            <a:p/>
          </p:txBody>
        </p:sp>
        <p:sp>
          <p:nvSpPr>
            <p:cNvPr id="333" name="pl333"/>
            <p:cNvSpPr/>
            <p:nvPr/>
          </p:nvSpPr>
          <p:spPr>
            <a:xfrm>
              <a:off x="1953846" y="3373975"/>
              <a:ext cx="1033987" cy="77158"/>
            </a:xfrm>
            <a:custGeom>
              <a:avLst/>
              <a:pathLst>
                <a:path w="1033987" h="77158">
                  <a:moveTo>
                    <a:pt x="0" y="44090"/>
                  </a:moveTo>
                  <a:lnTo>
                    <a:pt x="147712" y="77158"/>
                  </a:lnTo>
                  <a:lnTo>
                    <a:pt x="295425" y="33068"/>
                  </a:lnTo>
                  <a:lnTo>
                    <a:pt x="443137" y="0"/>
                  </a:lnTo>
                  <a:lnTo>
                    <a:pt x="590850" y="71647"/>
                  </a:lnTo>
                  <a:lnTo>
                    <a:pt x="738562" y="55113"/>
                  </a:lnTo>
                  <a:lnTo>
                    <a:pt x="886275" y="44090"/>
                  </a:lnTo>
                  <a:lnTo>
                    <a:pt x="1033987" y="0"/>
                  </a:lnTo>
                </a:path>
              </a:pathLst>
            </a:custGeom>
            <a:ln w="35231" cap="flat">
              <a:solidFill>
                <a:srgbClr val="BEBEBE">
                  <a:alpha val="69803"/>
                </a:srgbClr>
              </a:solidFill>
              <a:prstDash val="solid"/>
              <a:round/>
            </a:ln>
          </p:spPr>
          <p:txBody>
            <a:bodyPr/>
            <a:lstStyle/>
            <a:p/>
          </p:txBody>
        </p:sp>
        <p:sp>
          <p:nvSpPr>
            <p:cNvPr id="334" name="pl334"/>
            <p:cNvSpPr/>
            <p:nvPr/>
          </p:nvSpPr>
          <p:spPr>
            <a:xfrm>
              <a:off x="1953846" y="3412554"/>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6B6B6B">
                  <a:alpha val="100000"/>
                </a:srgbClr>
              </a:solidFill>
              <a:prstDash val="solid"/>
              <a:round/>
            </a:ln>
          </p:spPr>
          <p:txBody>
            <a:bodyPr/>
            <a:lstStyle/>
            <a:p/>
          </p:txBody>
        </p:sp>
        <p:sp>
          <p:nvSpPr>
            <p:cNvPr id="335" name="pl335"/>
            <p:cNvSpPr/>
            <p:nvPr/>
          </p:nvSpPr>
          <p:spPr>
            <a:xfrm>
              <a:off x="1953846" y="3373975"/>
              <a:ext cx="1033987" cy="77158"/>
            </a:xfrm>
            <a:custGeom>
              <a:avLst/>
              <a:pathLst>
                <a:path w="1033987" h="77158">
                  <a:moveTo>
                    <a:pt x="0" y="44090"/>
                  </a:moveTo>
                  <a:lnTo>
                    <a:pt x="147712" y="77158"/>
                  </a:lnTo>
                  <a:lnTo>
                    <a:pt x="295425" y="33068"/>
                  </a:lnTo>
                  <a:lnTo>
                    <a:pt x="443137" y="0"/>
                  </a:lnTo>
                  <a:lnTo>
                    <a:pt x="590850" y="71647"/>
                  </a:lnTo>
                  <a:lnTo>
                    <a:pt x="738562" y="55113"/>
                  </a:lnTo>
                  <a:lnTo>
                    <a:pt x="886275" y="44090"/>
                  </a:lnTo>
                  <a:lnTo>
                    <a:pt x="1033987" y="0"/>
                  </a:lnTo>
                </a:path>
              </a:pathLst>
            </a:custGeom>
            <a:ln w="40651" cap="flat">
              <a:solidFill>
                <a:srgbClr val="000000">
                  <a:alpha val="100000"/>
                </a:srgbClr>
              </a:solidFill>
              <a:prstDash val="solid"/>
              <a:round/>
            </a:ln>
          </p:spPr>
          <p:txBody>
            <a:bodyPr/>
            <a:lstStyle/>
            <a:p/>
          </p:txBody>
        </p:sp>
        <p:sp>
          <p:nvSpPr>
            <p:cNvPr id="336" name="pl336"/>
            <p:cNvSpPr/>
            <p:nvPr/>
          </p:nvSpPr>
          <p:spPr>
            <a:xfrm>
              <a:off x="1953846" y="3373975"/>
              <a:ext cx="1033987" cy="77158"/>
            </a:xfrm>
            <a:custGeom>
              <a:avLst/>
              <a:pathLst>
                <a:path w="1033987" h="77158">
                  <a:moveTo>
                    <a:pt x="0" y="44090"/>
                  </a:moveTo>
                  <a:lnTo>
                    <a:pt x="147712" y="77158"/>
                  </a:lnTo>
                  <a:lnTo>
                    <a:pt x="295425" y="33068"/>
                  </a:lnTo>
                  <a:lnTo>
                    <a:pt x="443137" y="0"/>
                  </a:lnTo>
                  <a:lnTo>
                    <a:pt x="590850" y="71647"/>
                  </a:lnTo>
                  <a:lnTo>
                    <a:pt x="738562" y="55113"/>
                  </a:lnTo>
                  <a:lnTo>
                    <a:pt x="886275" y="44090"/>
                  </a:lnTo>
                  <a:lnTo>
                    <a:pt x="1033987" y="0"/>
                  </a:lnTo>
                </a:path>
              </a:pathLst>
            </a:custGeom>
            <a:ln w="35231" cap="flat">
              <a:solidFill>
                <a:srgbClr val="F26A21">
                  <a:alpha val="100000"/>
                </a:srgbClr>
              </a:solidFill>
              <a:prstDash val="solid"/>
              <a:round/>
            </a:ln>
          </p:spPr>
          <p:txBody>
            <a:bodyPr/>
            <a:lstStyle/>
            <a:p/>
          </p:txBody>
        </p:sp>
        <p:sp>
          <p:nvSpPr>
            <p:cNvPr id="337" name="pl337"/>
            <p:cNvSpPr/>
            <p:nvPr/>
          </p:nvSpPr>
          <p:spPr>
            <a:xfrm>
              <a:off x="1902146" y="3500735"/>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338" name="tx338"/>
            <p:cNvSpPr/>
            <p:nvPr/>
          </p:nvSpPr>
          <p:spPr>
            <a:xfrm>
              <a:off x="1893587" y="32550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339" name="tx339"/>
            <p:cNvSpPr/>
            <p:nvPr/>
          </p:nvSpPr>
          <p:spPr>
            <a:xfrm>
              <a:off x="2071429" y="328810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40" name="tx340"/>
            <p:cNvSpPr/>
            <p:nvPr/>
          </p:nvSpPr>
          <p:spPr>
            <a:xfrm>
              <a:off x="2189012" y="32440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341" name="tx341"/>
            <p:cNvSpPr/>
            <p:nvPr/>
          </p:nvSpPr>
          <p:spPr>
            <a:xfrm>
              <a:off x="2336724" y="321094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342" name="tx342"/>
            <p:cNvSpPr/>
            <p:nvPr/>
          </p:nvSpPr>
          <p:spPr>
            <a:xfrm>
              <a:off x="2484437" y="32825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343" name="tx343"/>
            <p:cNvSpPr/>
            <p:nvPr/>
          </p:nvSpPr>
          <p:spPr>
            <a:xfrm>
              <a:off x="2632149" y="326606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344" name="tx344"/>
            <p:cNvSpPr/>
            <p:nvPr/>
          </p:nvSpPr>
          <p:spPr>
            <a:xfrm>
              <a:off x="2779862" y="32550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345" name="tx345"/>
            <p:cNvSpPr/>
            <p:nvPr/>
          </p:nvSpPr>
          <p:spPr>
            <a:xfrm>
              <a:off x="2927574" y="321094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346" name="rc346"/>
            <p:cNvSpPr/>
            <p:nvPr/>
          </p:nvSpPr>
          <p:spPr>
            <a:xfrm>
              <a:off x="1902146" y="3855722"/>
              <a:ext cx="1137386" cy="460747"/>
            </a:xfrm>
            <a:prstGeom prst="rect">
              <a:avLst/>
            </a:prstGeom>
            <a:solidFill>
              <a:srgbClr val="EBEBEB">
                <a:alpha val="100000"/>
              </a:srgbClr>
            </a:solidFill>
          </p:spPr>
          <p:txBody>
            <a:bodyPr/>
            <a:lstStyle/>
            <a:p/>
          </p:txBody>
        </p:sp>
        <p:sp>
          <p:nvSpPr>
            <p:cNvPr id="347" name="pl347"/>
            <p:cNvSpPr/>
            <p:nvPr/>
          </p:nvSpPr>
          <p:spPr>
            <a:xfrm>
              <a:off x="1902146" y="4314817"/>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348" name="pl348"/>
            <p:cNvSpPr/>
            <p:nvPr/>
          </p:nvSpPr>
          <p:spPr>
            <a:xfrm>
              <a:off x="1902146" y="417703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349" name="pl349"/>
            <p:cNvSpPr/>
            <p:nvPr/>
          </p:nvSpPr>
          <p:spPr>
            <a:xfrm>
              <a:off x="1902146" y="403925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350" name="pl350"/>
            <p:cNvSpPr/>
            <p:nvPr/>
          </p:nvSpPr>
          <p:spPr>
            <a:xfrm>
              <a:off x="1902146" y="3901466"/>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351" name="pl351"/>
            <p:cNvSpPr/>
            <p:nvPr/>
          </p:nvSpPr>
          <p:spPr>
            <a:xfrm>
              <a:off x="1902146" y="424592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352" name="pl352"/>
            <p:cNvSpPr/>
            <p:nvPr/>
          </p:nvSpPr>
          <p:spPr>
            <a:xfrm>
              <a:off x="1902146" y="410814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353" name="pl353"/>
            <p:cNvSpPr/>
            <p:nvPr/>
          </p:nvSpPr>
          <p:spPr>
            <a:xfrm>
              <a:off x="1902146" y="3970358"/>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354" name="pl354"/>
            <p:cNvSpPr/>
            <p:nvPr/>
          </p:nvSpPr>
          <p:spPr>
            <a:xfrm>
              <a:off x="1953846"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55" name="pl355"/>
            <p:cNvSpPr/>
            <p:nvPr/>
          </p:nvSpPr>
          <p:spPr>
            <a:xfrm>
              <a:off x="2101558"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56" name="pl356"/>
            <p:cNvSpPr/>
            <p:nvPr/>
          </p:nvSpPr>
          <p:spPr>
            <a:xfrm>
              <a:off x="2249271"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57" name="pl357"/>
            <p:cNvSpPr/>
            <p:nvPr/>
          </p:nvSpPr>
          <p:spPr>
            <a:xfrm>
              <a:off x="2396983"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58" name="pl358"/>
            <p:cNvSpPr/>
            <p:nvPr/>
          </p:nvSpPr>
          <p:spPr>
            <a:xfrm>
              <a:off x="2544696"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59" name="pl359"/>
            <p:cNvSpPr/>
            <p:nvPr/>
          </p:nvSpPr>
          <p:spPr>
            <a:xfrm>
              <a:off x="2692408"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60" name="pl360"/>
            <p:cNvSpPr/>
            <p:nvPr/>
          </p:nvSpPr>
          <p:spPr>
            <a:xfrm>
              <a:off x="2840121"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61" name="pl361"/>
            <p:cNvSpPr/>
            <p:nvPr/>
          </p:nvSpPr>
          <p:spPr>
            <a:xfrm>
              <a:off x="2987833"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62" name="pl362"/>
            <p:cNvSpPr/>
            <p:nvPr/>
          </p:nvSpPr>
          <p:spPr>
            <a:xfrm>
              <a:off x="1953846" y="4157744"/>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BEBEBE">
                  <a:alpha val="69803"/>
                </a:srgbClr>
              </a:solidFill>
              <a:prstDash val="solid"/>
              <a:round/>
            </a:ln>
          </p:spPr>
          <p:txBody>
            <a:bodyPr/>
            <a:lstStyle/>
            <a:p/>
          </p:txBody>
        </p:sp>
        <p:sp>
          <p:nvSpPr>
            <p:cNvPr id="363" name="pl363"/>
            <p:cNvSpPr/>
            <p:nvPr/>
          </p:nvSpPr>
          <p:spPr>
            <a:xfrm>
              <a:off x="1953846" y="4163255"/>
              <a:ext cx="1033987" cy="71647"/>
            </a:xfrm>
            <a:custGeom>
              <a:avLst/>
              <a:pathLst>
                <a:path w="1033987" h="71647">
                  <a:moveTo>
                    <a:pt x="0" y="33068"/>
                  </a:moveTo>
                  <a:lnTo>
                    <a:pt x="147712" y="0"/>
                  </a:lnTo>
                  <a:lnTo>
                    <a:pt x="295425" y="22045"/>
                  </a:lnTo>
                  <a:lnTo>
                    <a:pt x="443137" y="5511"/>
                  </a:lnTo>
                  <a:lnTo>
                    <a:pt x="590850" y="16534"/>
                  </a:lnTo>
                  <a:lnTo>
                    <a:pt x="738562" y="60624"/>
                  </a:lnTo>
                  <a:lnTo>
                    <a:pt x="886275" y="71647"/>
                  </a:lnTo>
                  <a:lnTo>
                    <a:pt x="1033987" y="71647"/>
                  </a:lnTo>
                </a:path>
              </a:pathLst>
            </a:custGeom>
            <a:ln w="40651" cap="flat">
              <a:solidFill>
                <a:srgbClr val="BEBEBE">
                  <a:alpha val="69803"/>
                </a:srgbClr>
              </a:solidFill>
              <a:prstDash val="solid"/>
              <a:round/>
            </a:ln>
          </p:spPr>
          <p:txBody>
            <a:bodyPr/>
            <a:lstStyle/>
            <a:p/>
          </p:txBody>
        </p:sp>
        <p:sp>
          <p:nvSpPr>
            <p:cNvPr id="364" name="pl364"/>
            <p:cNvSpPr/>
            <p:nvPr/>
          </p:nvSpPr>
          <p:spPr>
            <a:xfrm>
              <a:off x="1953846" y="4163255"/>
              <a:ext cx="1033987" cy="71647"/>
            </a:xfrm>
            <a:custGeom>
              <a:avLst/>
              <a:pathLst>
                <a:path w="1033987" h="71647">
                  <a:moveTo>
                    <a:pt x="0" y="33068"/>
                  </a:moveTo>
                  <a:lnTo>
                    <a:pt x="147712" y="0"/>
                  </a:lnTo>
                  <a:lnTo>
                    <a:pt x="295425" y="22045"/>
                  </a:lnTo>
                  <a:lnTo>
                    <a:pt x="443137" y="5511"/>
                  </a:lnTo>
                  <a:lnTo>
                    <a:pt x="590850" y="16534"/>
                  </a:lnTo>
                  <a:lnTo>
                    <a:pt x="738562" y="60624"/>
                  </a:lnTo>
                  <a:lnTo>
                    <a:pt x="886275" y="71647"/>
                  </a:lnTo>
                  <a:lnTo>
                    <a:pt x="1033987" y="71647"/>
                  </a:lnTo>
                </a:path>
              </a:pathLst>
            </a:custGeom>
            <a:ln w="35231" cap="flat">
              <a:solidFill>
                <a:srgbClr val="BEBEBE">
                  <a:alpha val="69803"/>
                </a:srgbClr>
              </a:solidFill>
              <a:prstDash val="solid"/>
              <a:round/>
            </a:ln>
          </p:spPr>
          <p:txBody>
            <a:bodyPr/>
            <a:lstStyle/>
            <a:p/>
          </p:txBody>
        </p:sp>
        <p:sp>
          <p:nvSpPr>
            <p:cNvPr id="365" name="pl365"/>
            <p:cNvSpPr/>
            <p:nvPr/>
          </p:nvSpPr>
          <p:spPr>
            <a:xfrm>
              <a:off x="1953846" y="4157744"/>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6B6B6B">
                  <a:alpha val="100000"/>
                </a:srgbClr>
              </a:solidFill>
              <a:prstDash val="solid"/>
              <a:round/>
            </a:ln>
          </p:spPr>
          <p:txBody>
            <a:bodyPr/>
            <a:lstStyle/>
            <a:p/>
          </p:txBody>
        </p:sp>
        <p:sp>
          <p:nvSpPr>
            <p:cNvPr id="366" name="pl366"/>
            <p:cNvSpPr/>
            <p:nvPr/>
          </p:nvSpPr>
          <p:spPr>
            <a:xfrm>
              <a:off x="1953846" y="4163255"/>
              <a:ext cx="1033987" cy="71647"/>
            </a:xfrm>
            <a:custGeom>
              <a:avLst/>
              <a:pathLst>
                <a:path w="1033987" h="71647">
                  <a:moveTo>
                    <a:pt x="0" y="33068"/>
                  </a:moveTo>
                  <a:lnTo>
                    <a:pt x="147712" y="0"/>
                  </a:lnTo>
                  <a:lnTo>
                    <a:pt x="295425" y="22045"/>
                  </a:lnTo>
                  <a:lnTo>
                    <a:pt x="443137" y="5511"/>
                  </a:lnTo>
                  <a:lnTo>
                    <a:pt x="590850" y="16534"/>
                  </a:lnTo>
                  <a:lnTo>
                    <a:pt x="738562" y="60624"/>
                  </a:lnTo>
                  <a:lnTo>
                    <a:pt x="886275" y="71647"/>
                  </a:lnTo>
                  <a:lnTo>
                    <a:pt x="1033987" y="71647"/>
                  </a:lnTo>
                </a:path>
              </a:pathLst>
            </a:custGeom>
            <a:ln w="40651" cap="flat">
              <a:solidFill>
                <a:srgbClr val="000000">
                  <a:alpha val="100000"/>
                </a:srgbClr>
              </a:solidFill>
              <a:prstDash val="solid"/>
              <a:round/>
            </a:ln>
          </p:spPr>
          <p:txBody>
            <a:bodyPr/>
            <a:lstStyle/>
            <a:p/>
          </p:txBody>
        </p:sp>
        <p:sp>
          <p:nvSpPr>
            <p:cNvPr id="367" name="pl367"/>
            <p:cNvSpPr/>
            <p:nvPr/>
          </p:nvSpPr>
          <p:spPr>
            <a:xfrm>
              <a:off x="1953846" y="4163255"/>
              <a:ext cx="1033987" cy="71647"/>
            </a:xfrm>
            <a:custGeom>
              <a:avLst/>
              <a:pathLst>
                <a:path w="1033987" h="71647">
                  <a:moveTo>
                    <a:pt x="0" y="33068"/>
                  </a:moveTo>
                  <a:lnTo>
                    <a:pt x="147712" y="0"/>
                  </a:lnTo>
                  <a:lnTo>
                    <a:pt x="295425" y="22045"/>
                  </a:lnTo>
                  <a:lnTo>
                    <a:pt x="443137" y="5511"/>
                  </a:lnTo>
                  <a:lnTo>
                    <a:pt x="590850" y="16534"/>
                  </a:lnTo>
                  <a:lnTo>
                    <a:pt x="738562" y="60624"/>
                  </a:lnTo>
                  <a:lnTo>
                    <a:pt x="886275" y="71647"/>
                  </a:lnTo>
                  <a:lnTo>
                    <a:pt x="1033987" y="71647"/>
                  </a:lnTo>
                </a:path>
              </a:pathLst>
            </a:custGeom>
            <a:ln w="35231" cap="flat">
              <a:solidFill>
                <a:srgbClr val="F26A21">
                  <a:alpha val="100000"/>
                </a:srgbClr>
              </a:solidFill>
              <a:prstDash val="solid"/>
              <a:round/>
            </a:ln>
          </p:spPr>
          <p:txBody>
            <a:bodyPr/>
            <a:lstStyle/>
            <a:p/>
          </p:txBody>
        </p:sp>
        <p:sp>
          <p:nvSpPr>
            <p:cNvPr id="368" name="pl368"/>
            <p:cNvSpPr/>
            <p:nvPr/>
          </p:nvSpPr>
          <p:spPr>
            <a:xfrm>
              <a:off x="1902146" y="4245925"/>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369" name="tx369"/>
            <p:cNvSpPr/>
            <p:nvPr/>
          </p:nvSpPr>
          <p:spPr>
            <a:xfrm>
              <a:off x="1923716" y="403329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70" name="tx370"/>
            <p:cNvSpPr/>
            <p:nvPr/>
          </p:nvSpPr>
          <p:spPr>
            <a:xfrm>
              <a:off x="2041299" y="400022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371" name="tx371"/>
            <p:cNvSpPr/>
            <p:nvPr/>
          </p:nvSpPr>
          <p:spPr>
            <a:xfrm>
              <a:off x="2193035" y="4022272"/>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372" name="tx372"/>
            <p:cNvSpPr/>
            <p:nvPr/>
          </p:nvSpPr>
          <p:spPr>
            <a:xfrm>
              <a:off x="2336724" y="40057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373" name="tx373"/>
            <p:cNvSpPr/>
            <p:nvPr/>
          </p:nvSpPr>
          <p:spPr>
            <a:xfrm>
              <a:off x="2484437" y="401676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374" name="tx374"/>
            <p:cNvSpPr/>
            <p:nvPr/>
          </p:nvSpPr>
          <p:spPr>
            <a:xfrm>
              <a:off x="2662279" y="406085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75" name="tx375"/>
            <p:cNvSpPr/>
            <p:nvPr/>
          </p:nvSpPr>
          <p:spPr>
            <a:xfrm>
              <a:off x="2809991" y="40718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76" name="tx376"/>
            <p:cNvSpPr/>
            <p:nvPr/>
          </p:nvSpPr>
          <p:spPr>
            <a:xfrm>
              <a:off x="2957704" y="40718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77" name="rc377"/>
            <p:cNvSpPr/>
            <p:nvPr/>
          </p:nvSpPr>
          <p:spPr>
            <a:xfrm>
              <a:off x="1902146" y="4600912"/>
              <a:ext cx="1137386" cy="460747"/>
            </a:xfrm>
            <a:prstGeom prst="rect">
              <a:avLst/>
            </a:prstGeom>
            <a:solidFill>
              <a:srgbClr val="EBEBEB">
                <a:alpha val="100000"/>
              </a:srgbClr>
            </a:solidFill>
          </p:spPr>
          <p:txBody>
            <a:bodyPr/>
            <a:lstStyle/>
            <a:p/>
          </p:txBody>
        </p:sp>
        <p:sp>
          <p:nvSpPr>
            <p:cNvPr id="378" name="pl378"/>
            <p:cNvSpPr/>
            <p:nvPr/>
          </p:nvSpPr>
          <p:spPr>
            <a:xfrm>
              <a:off x="1902146" y="5060006"/>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379" name="pl379"/>
            <p:cNvSpPr/>
            <p:nvPr/>
          </p:nvSpPr>
          <p:spPr>
            <a:xfrm>
              <a:off x="1902146" y="492222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380" name="pl380"/>
            <p:cNvSpPr/>
            <p:nvPr/>
          </p:nvSpPr>
          <p:spPr>
            <a:xfrm>
              <a:off x="1902146" y="4784439"/>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381" name="pl381"/>
            <p:cNvSpPr/>
            <p:nvPr/>
          </p:nvSpPr>
          <p:spPr>
            <a:xfrm>
              <a:off x="1902146" y="4646656"/>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382" name="pl382"/>
            <p:cNvSpPr/>
            <p:nvPr/>
          </p:nvSpPr>
          <p:spPr>
            <a:xfrm>
              <a:off x="1902146" y="499111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383" name="pl383"/>
            <p:cNvSpPr/>
            <p:nvPr/>
          </p:nvSpPr>
          <p:spPr>
            <a:xfrm>
              <a:off x="1902146" y="485333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384" name="pl384"/>
            <p:cNvSpPr/>
            <p:nvPr/>
          </p:nvSpPr>
          <p:spPr>
            <a:xfrm>
              <a:off x="1902146" y="4715548"/>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385" name="pl385"/>
            <p:cNvSpPr/>
            <p:nvPr/>
          </p:nvSpPr>
          <p:spPr>
            <a:xfrm>
              <a:off x="1953846"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86" name="pl386"/>
            <p:cNvSpPr/>
            <p:nvPr/>
          </p:nvSpPr>
          <p:spPr>
            <a:xfrm>
              <a:off x="2101558"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87" name="pl387"/>
            <p:cNvSpPr/>
            <p:nvPr/>
          </p:nvSpPr>
          <p:spPr>
            <a:xfrm>
              <a:off x="2249271"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88" name="pl388"/>
            <p:cNvSpPr/>
            <p:nvPr/>
          </p:nvSpPr>
          <p:spPr>
            <a:xfrm>
              <a:off x="2396983"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89" name="pl389"/>
            <p:cNvSpPr/>
            <p:nvPr/>
          </p:nvSpPr>
          <p:spPr>
            <a:xfrm>
              <a:off x="2544696"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90" name="pl390"/>
            <p:cNvSpPr/>
            <p:nvPr/>
          </p:nvSpPr>
          <p:spPr>
            <a:xfrm>
              <a:off x="2692408"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91" name="pl391"/>
            <p:cNvSpPr/>
            <p:nvPr/>
          </p:nvSpPr>
          <p:spPr>
            <a:xfrm>
              <a:off x="2840121"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92" name="pl392"/>
            <p:cNvSpPr/>
            <p:nvPr/>
          </p:nvSpPr>
          <p:spPr>
            <a:xfrm>
              <a:off x="2987833"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93" name="pl393"/>
            <p:cNvSpPr/>
            <p:nvPr/>
          </p:nvSpPr>
          <p:spPr>
            <a:xfrm>
              <a:off x="1953846" y="4902933"/>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BEBEBE">
                  <a:alpha val="69803"/>
                </a:srgbClr>
              </a:solidFill>
              <a:prstDash val="solid"/>
              <a:round/>
            </a:ln>
          </p:spPr>
          <p:txBody>
            <a:bodyPr/>
            <a:lstStyle/>
            <a:p/>
          </p:txBody>
        </p:sp>
        <p:sp>
          <p:nvSpPr>
            <p:cNvPr id="394" name="pl394"/>
            <p:cNvSpPr/>
            <p:nvPr/>
          </p:nvSpPr>
          <p:spPr>
            <a:xfrm>
              <a:off x="1953846" y="4875376"/>
              <a:ext cx="1033987" cy="115738"/>
            </a:xfrm>
            <a:custGeom>
              <a:avLst/>
              <a:pathLst>
                <a:path w="1033987" h="115738">
                  <a:moveTo>
                    <a:pt x="0" y="104715"/>
                  </a:moveTo>
                  <a:lnTo>
                    <a:pt x="147712" y="104715"/>
                  </a:lnTo>
                  <a:lnTo>
                    <a:pt x="295425" y="55113"/>
                  </a:lnTo>
                  <a:lnTo>
                    <a:pt x="443137" y="0"/>
                  </a:lnTo>
                  <a:lnTo>
                    <a:pt x="590850" y="55113"/>
                  </a:lnTo>
                  <a:lnTo>
                    <a:pt x="738562" y="115738"/>
                  </a:lnTo>
                  <a:lnTo>
                    <a:pt x="886275" y="115738"/>
                  </a:lnTo>
                  <a:lnTo>
                    <a:pt x="1033987" y="115738"/>
                  </a:lnTo>
                </a:path>
              </a:pathLst>
            </a:custGeom>
            <a:ln w="40651" cap="flat">
              <a:solidFill>
                <a:srgbClr val="BEBEBE">
                  <a:alpha val="69803"/>
                </a:srgbClr>
              </a:solidFill>
              <a:prstDash val="solid"/>
              <a:round/>
            </a:ln>
          </p:spPr>
          <p:txBody>
            <a:bodyPr/>
            <a:lstStyle/>
            <a:p/>
          </p:txBody>
        </p:sp>
        <p:sp>
          <p:nvSpPr>
            <p:cNvPr id="395" name="pl395"/>
            <p:cNvSpPr/>
            <p:nvPr/>
          </p:nvSpPr>
          <p:spPr>
            <a:xfrm>
              <a:off x="1953846" y="4875376"/>
              <a:ext cx="1033987" cy="115738"/>
            </a:xfrm>
            <a:custGeom>
              <a:avLst/>
              <a:pathLst>
                <a:path w="1033987" h="115738">
                  <a:moveTo>
                    <a:pt x="0" y="104715"/>
                  </a:moveTo>
                  <a:lnTo>
                    <a:pt x="147712" y="104715"/>
                  </a:lnTo>
                  <a:lnTo>
                    <a:pt x="295425" y="55113"/>
                  </a:lnTo>
                  <a:lnTo>
                    <a:pt x="443137" y="0"/>
                  </a:lnTo>
                  <a:lnTo>
                    <a:pt x="590850" y="55113"/>
                  </a:lnTo>
                  <a:lnTo>
                    <a:pt x="738562" y="115738"/>
                  </a:lnTo>
                  <a:lnTo>
                    <a:pt x="886275" y="115738"/>
                  </a:lnTo>
                  <a:lnTo>
                    <a:pt x="1033987" y="115738"/>
                  </a:lnTo>
                </a:path>
              </a:pathLst>
            </a:custGeom>
            <a:ln w="35231" cap="flat">
              <a:solidFill>
                <a:srgbClr val="BEBEBE">
                  <a:alpha val="69803"/>
                </a:srgbClr>
              </a:solidFill>
              <a:prstDash val="solid"/>
              <a:round/>
            </a:ln>
          </p:spPr>
          <p:txBody>
            <a:bodyPr/>
            <a:lstStyle/>
            <a:p/>
          </p:txBody>
        </p:sp>
        <p:sp>
          <p:nvSpPr>
            <p:cNvPr id="396" name="pl396"/>
            <p:cNvSpPr/>
            <p:nvPr/>
          </p:nvSpPr>
          <p:spPr>
            <a:xfrm>
              <a:off x="1953846" y="4902933"/>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6B6B6B">
                  <a:alpha val="100000"/>
                </a:srgbClr>
              </a:solidFill>
              <a:prstDash val="solid"/>
              <a:round/>
            </a:ln>
          </p:spPr>
          <p:txBody>
            <a:bodyPr/>
            <a:lstStyle/>
            <a:p/>
          </p:txBody>
        </p:sp>
        <p:sp>
          <p:nvSpPr>
            <p:cNvPr id="397" name="pl397"/>
            <p:cNvSpPr/>
            <p:nvPr/>
          </p:nvSpPr>
          <p:spPr>
            <a:xfrm>
              <a:off x="1953846" y="4875376"/>
              <a:ext cx="1033987" cy="115738"/>
            </a:xfrm>
            <a:custGeom>
              <a:avLst/>
              <a:pathLst>
                <a:path w="1033987" h="115738">
                  <a:moveTo>
                    <a:pt x="0" y="104715"/>
                  </a:moveTo>
                  <a:lnTo>
                    <a:pt x="147712" y="104715"/>
                  </a:lnTo>
                  <a:lnTo>
                    <a:pt x="295425" y="55113"/>
                  </a:lnTo>
                  <a:lnTo>
                    <a:pt x="443137" y="0"/>
                  </a:lnTo>
                  <a:lnTo>
                    <a:pt x="590850" y="55113"/>
                  </a:lnTo>
                  <a:lnTo>
                    <a:pt x="738562" y="115738"/>
                  </a:lnTo>
                  <a:lnTo>
                    <a:pt x="886275" y="115738"/>
                  </a:lnTo>
                  <a:lnTo>
                    <a:pt x="1033987" y="115738"/>
                  </a:lnTo>
                </a:path>
              </a:pathLst>
            </a:custGeom>
            <a:ln w="40651" cap="flat">
              <a:solidFill>
                <a:srgbClr val="000000">
                  <a:alpha val="100000"/>
                </a:srgbClr>
              </a:solidFill>
              <a:prstDash val="solid"/>
              <a:round/>
            </a:ln>
          </p:spPr>
          <p:txBody>
            <a:bodyPr/>
            <a:lstStyle/>
            <a:p/>
          </p:txBody>
        </p:sp>
        <p:sp>
          <p:nvSpPr>
            <p:cNvPr id="398" name="pl398"/>
            <p:cNvSpPr/>
            <p:nvPr/>
          </p:nvSpPr>
          <p:spPr>
            <a:xfrm>
              <a:off x="1953846" y="4875376"/>
              <a:ext cx="1033987" cy="115738"/>
            </a:xfrm>
            <a:custGeom>
              <a:avLst/>
              <a:pathLst>
                <a:path w="1033987" h="115738">
                  <a:moveTo>
                    <a:pt x="0" y="104715"/>
                  </a:moveTo>
                  <a:lnTo>
                    <a:pt x="147712" y="104715"/>
                  </a:lnTo>
                  <a:lnTo>
                    <a:pt x="295425" y="55113"/>
                  </a:lnTo>
                  <a:lnTo>
                    <a:pt x="443137" y="0"/>
                  </a:lnTo>
                  <a:lnTo>
                    <a:pt x="590850" y="55113"/>
                  </a:lnTo>
                  <a:lnTo>
                    <a:pt x="738562" y="115738"/>
                  </a:lnTo>
                  <a:lnTo>
                    <a:pt x="886275" y="115738"/>
                  </a:lnTo>
                  <a:lnTo>
                    <a:pt x="1033987" y="115738"/>
                  </a:lnTo>
                </a:path>
              </a:pathLst>
            </a:custGeom>
            <a:ln w="35231" cap="flat">
              <a:solidFill>
                <a:srgbClr val="F26A21">
                  <a:alpha val="100000"/>
                </a:srgbClr>
              </a:solidFill>
              <a:prstDash val="solid"/>
              <a:round/>
            </a:ln>
          </p:spPr>
          <p:txBody>
            <a:bodyPr/>
            <a:lstStyle/>
            <a:p/>
          </p:txBody>
        </p:sp>
        <p:sp>
          <p:nvSpPr>
            <p:cNvPr id="399" name="pl399"/>
            <p:cNvSpPr/>
            <p:nvPr/>
          </p:nvSpPr>
          <p:spPr>
            <a:xfrm>
              <a:off x="1902146" y="4991115"/>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400" name="tx400"/>
            <p:cNvSpPr/>
            <p:nvPr/>
          </p:nvSpPr>
          <p:spPr>
            <a:xfrm>
              <a:off x="1923716" y="48170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01" name="tx401"/>
            <p:cNvSpPr/>
            <p:nvPr/>
          </p:nvSpPr>
          <p:spPr>
            <a:xfrm>
              <a:off x="2071429" y="48170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02" name="tx402"/>
            <p:cNvSpPr/>
            <p:nvPr/>
          </p:nvSpPr>
          <p:spPr>
            <a:xfrm>
              <a:off x="2193035" y="4767461"/>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403" name="tx403"/>
            <p:cNvSpPr/>
            <p:nvPr/>
          </p:nvSpPr>
          <p:spPr>
            <a:xfrm>
              <a:off x="2336724" y="47123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404" name="tx404"/>
            <p:cNvSpPr/>
            <p:nvPr/>
          </p:nvSpPr>
          <p:spPr>
            <a:xfrm>
              <a:off x="2488460" y="4767461"/>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405" name="tx405"/>
            <p:cNvSpPr/>
            <p:nvPr/>
          </p:nvSpPr>
          <p:spPr>
            <a:xfrm>
              <a:off x="2662279" y="482808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06" name="tx406"/>
            <p:cNvSpPr/>
            <p:nvPr/>
          </p:nvSpPr>
          <p:spPr>
            <a:xfrm>
              <a:off x="2809991" y="482808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07" name="tx407"/>
            <p:cNvSpPr/>
            <p:nvPr/>
          </p:nvSpPr>
          <p:spPr>
            <a:xfrm>
              <a:off x="2957704" y="482808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08" name="rc408"/>
            <p:cNvSpPr/>
            <p:nvPr/>
          </p:nvSpPr>
          <p:spPr>
            <a:xfrm>
              <a:off x="1902146" y="5346101"/>
              <a:ext cx="1137386" cy="460747"/>
            </a:xfrm>
            <a:prstGeom prst="rect">
              <a:avLst/>
            </a:prstGeom>
            <a:solidFill>
              <a:srgbClr val="EBEBEB">
                <a:alpha val="100000"/>
              </a:srgbClr>
            </a:solidFill>
          </p:spPr>
          <p:txBody>
            <a:bodyPr/>
            <a:lstStyle/>
            <a:p/>
          </p:txBody>
        </p:sp>
        <p:sp>
          <p:nvSpPr>
            <p:cNvPr id="409" name="pl409"/>
            <p:cNvSpPr/>
            <p:nvPr/>
          </p:nvSpPr>
          <p:spPr>
            <a:xfrm>
              <a:off x="1902146" y="5805196"/>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410" name="pl410"/>
            <p:cNvSpPr/>
            <p:nvPr/>
          </p:nvSpPr>
          <p:spPr>
            <a:xfrm>
              <a:off x="1902146" y="5667412"/>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411" name="pl411"/>
            <p:cNvSpPr/>
            <p:nvPr/>
          </p:nvSpPr>
          <p:spPr>
            <a:xfrm>
              <a:off x="1902146" y="5529629"/>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412" name="pl412"/>
            <p:cNvSpPr/>
            <p:nvPr/>
          </p:nvSpPr>
          <p:spPr>
            <a:xfrm>
              <a:off x="1902146" y="5391845"/>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413" name="pl413"/>
            <p:cNvSpPr/>
            <p:nvPr/>
          </p:nvSpPr>
          <p:spPr>
            <a:xfrm>
              <a:off x="1902146" y="5736304"/>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414" name="pl414"/>
            <p:cNvSpPr/>
            <p:nvPr/>
          </p:nvSpPr>
          <p:spPr>
            <a:xfrm>
              <a:off x="1902146" y="559852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415" name="pl415"/>
            <p:cNvSpPr/>
            <p:nvPr/>
          </p:nvSpPr>
          <p:spPr>
            <a:xfrm>
              <a:off x="1902146" y="546073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416" name="pl416"/>
            <p:cNvSpPr/>
            <p:nvPr/>
          </p:nvSpPr>
          <p:spPr>
            <a:xfrm>
              <a:off x="1953846"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17" name="pl417"/>
            <p:cNvSpPr/>
            <p:nvPr/>
          </p:nvSpPr>
          <p:spPr>
            <a:xfrm>
              <a:off x="2101558"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18" name="pl418"/>
            <p:cNvSpPr/>
            <p:nvPr/>
          </p:nvSpPr>
          <p:spPr>
            <a:xfrm>
              <a:off x="2249271"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19" name="pl419"/>
            <p:cNvSpPr/>
            <p:nvPr/>
          </p:nvSpPr>
          <p:spPr>
            <a:xfrm>
              <a:off x="2396983"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20" name="pl420"/>
            <p:cNvSpPr/>
            <p:nvPr/>
          </p:nvSpPr>
          <p:spPr>
            <a:xfrm>
              <a:off x="2544696"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21" name="pl421"/>
            <p:cNvSpPr/>
            <p:nvPr/>
          </p:nvSpPr>
          <p:spPr>
            <a:xfrm>
              <a:off x="2692408"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22" name="pl422"/>
            <p:cNvSpPr/>
            <p:nvPr/>
          </p:nvSpPr>
          <p:spPr>
            <a:xfrm>
              <a:off x="2840121"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23" name="pl423"/>
            <p:cNvSpPr/>
            <p:nvPr/>
          </p:nvSpPr>
          <p:spPr>
            <a:xfrm>
              <a:off x="2987833"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24" name="pl424"/>
            <p:cNvSpPr/>
            <p:nvPr/>
          </p:nvSpPr>
          <p:spPr>
            <a:xfrm>
              <a:off x="1953846" y="5648123"/>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BEBEBE">
                  <a:alpha val="69803"/>
                </a:srgbClr>
              </a:solidFill>
              <a:prstDash val="solid"/>
              <a:round/>
            </a:ln>
          </p:spPr>
          <p:txBody>
            <a:bodyPr/>
            <a:lstStyle/>
            <a:p/>
          </p:txBody>
        </p:sp>
        <p:sp>
          <p:nvSpPr>
            <p:cNvPr id="425" name="pl425"/>
            <p:cNvSpPr/>
            <p:nvPr/>
          </p:nvSpPr>
          <p:spPr>
            <a:xfrm>
              <a:off x="1953846" y="5642611"/>
              <a:ext cx="1033987" cy="22045"/>
            </a:xfrm>
            <a:custGeom>
              <a:avLst/>
              <a:pathLst>
                <a:path w="1033987" h="22045">
                  <a:moveTo>
                    <a:pt x="0" y="0"/>
                  </a:moveTo>
                  <a:lnTo>
                    <a:pt x="147712" y="22045"/>
                  </a:lnTo>
                  <a:lnTo>
                    <a:pt x="295425" y="0"/>
                  </a:lnTo>
                  <a:lnTo>
                    <a:pt x="443137" y="11022"/>
                  </a:lnTo>
                  <a:lnTo>
                    <a:pt x="590850" y="16534"/>
                  </a:lnTo>
                  <a:lnTo>
                    <a:pt x="738562" y="0"/>
                  </a:lnTo>
                  <a:lnTo>
                    <a:pt x="886275" y="11022"/>
                  </a:lnTo>
                  <a:lnTo>
                    <a:pt x="1033987" y="11022"/>
                  </a:lnTo>
                </a:path>
              </a:pathLst>
            </a:custGeom>
            <a:ln w="40651" cap="flat">
              <a:solidFill>
                <a:srgbClr val="BEBEBE">
                  <a:alpha val="69803"/>
                </a:srgbClr>
              </a:solidFill>
              <a:prstDash val="solid"/>
              <a:round/>
            </a:ln>
          </p:spPr>
          <p:txBody>
            <a:bodyPr/>
            <a:lstStyle/>
            <a:p/>
          </p:txBody>
        </p:sp>
        <p:sp>
          <p:nvSpPr>
            <p:cNvPr id="426" name="pl426"/>
            <p:cNvSpPr/>
            <p:nvPr/>
          </p:nvSpPr>
          <p:spPr>
            <a:xfrm>
              <a:off x="1953846" y="5642611"/>
              <a:ext cx="1033987" cy="22045"/>
            </a:xfrm>
            <a:custGeom>
              <a:avLst/>
              <a:pathLst>
                <a:path w="1033987" h="22045">
                  <a:moveTo>
                    <a:pt x="0" y="0"/>
                  </a:moveTo>
                  <a:lnTo>
                    <a:pt x="147712" y="22045"/>
                  </a:lnTo>
                  <a:lnTo>
                    <a:pt x="295425" y="0"/>
                  </a:lnTo>
                  <a:lnTo>
                    <a:pt x="443137" y="11022"/>
                  </a:lnTo>
                  <a:lnTo>
                    <a:pt x="590850" y="16534"/>
                  </a:lnTo>
                  <a:lnTo>
                    <a:pt x="738562" y="0"/>
                  </a:lnTo>
                  <a:lnTo>
                    <a:pt x="886275" y="11022"/>
                  </a:lnTo>
                  <a:lnTo>
                    <a:pt x="1033987" y="11022"/>
                  </a:lnTo>
                </a:path>
              </a:pathLst>
            </a:custGeom>
            <a:ln w="35231" cap="flat">
              <a:solidFill>
                <a:srgbClr val="BEBEBE">
                  <a:alpha val="69803"/>
                </a:srgbClr>
              </a:solidFill>
              <a:prstDash val="solid"/>
              <a:round/>
            </a:ln>
          </p:spPr>
          <p:txBody>
            <a:bodyPr/>
            <a:lstStyle/>
            <a:p/>
          </p:txBody>
        </p:sp>
        <p:sp>
          <p:nvSpPr>
            <p:cNvPr id="427" name="pl427"/>
            <p:cNvSpPr/>
            <p:nvPr/>
          </p:nvSpPr>
          <p:spPr>
            <a:xfrm>
              <a:off x="1953846" y="5648123"/>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6B6B6B">
                  <a:alpha val="100000"/>
                </a:srgbClr>
              </a:solidFill>
              <a:prstDash val="solid"/>
              <a:round/>
            </a:ln>
          </p:spPr>
          <p:txBody>
            <a:bodyPr/>
            <a:lstStyle/>
            <a:p/>
          </p:txBody>
        </p:sp>
        <p:sp>
          <p:nvSpPr>
            <p:cNvPr id="428" name="pl428"/>
            <p:cNvSpPr/>
            <p:nvPr/>
          </p:nvSpPr>
          <p:spPr>
            <a:xfrm>
              <a:off x="1953846" y="5642611"/>
              <a:ext cx="1033987" cy="22045"/>
            </a:xfrm>
            <a:custGeom>
              <a:avLst/>
              <a:pathLst>
                <a:path w="1033987" h="22045">
                  <a:moveTo>
                    <a:pt x="0" y="0"/>
                  </a:moveTo>
                  <a:lnTo>
                    <a:pt x="147712" y="22045"/>
                  </a:lnTo>
                  <a:lnTo>
                    <a:pt x="295425" y="0"/>
                  </a:lnTo>
                  <a:lnTo>
                    <a:pt x="443137" y="11022"/>
                  </a:lnTo>
                  <a:lnTo>
                    <a:pt x="590850" y="16534"/>
                  </a:lnTo>
                  <a:lnTo>
                    <a:pt x="738562" y="0"/>
                  </a:lnTo>
                  <a:lnTo>
                    <a:pt x="886275" y="11022"/>
                  </a:lnTo>
                  <a:lnTo>
                    <a:pt x="1033987" y="11022"/>
                  </a:lnTo>
                </a:path>
              </a:pathLst>
            </a:custGeom>
            <a:ln w="40651" cap="flat">
              <a:solidFill>
                <a:srgbClr val="000000">
                  <a:alpha val="100000"/>
                </a:srgbClr>
              </a:solidFill>
              <a:prstDash val="solid"/>
              <a:round/>
            </a:ln>
          </p:spPr>
          <p:txBody>
            <a:bodyPr/>
            <a:lstStyle/>
            <a:p/>
          </p:txBody>
        </p:sp>
        <p:sp>
          <p:nvSpPr>
            <p:cNvPr id="429" name="pl429"/>
            <p:cNvSpPr/>
            <p:nvPr/>
          </p:nvSpPr>
          <p:spPr>
            <a:xfrm>
              <a:off x="1953846" y="5642611"/>
              <a:ext cx="1033987" cy="22045"/>
            </a:xfrm>
            <a:custGeom>
              <a:avLst/>
              <a:pathLst>
                <a:path w="1033987" h="22045">
                  <a:moveTo>
                    <a:pt x="0" y="0"/>
                  </a:moveTo>
                  <a:lnTo>
                    <a:pt x="147712" y="22045"/>
                  </a:lnTo>
                  <a:lnTo>
                    <a:pt x="295425" y="0"/>
                  </a:lnTo>
                  <a:lnTo>
                    <a:pt x="443137" y="11022"/>
                  </a:lnTo>
                  <a:lnTo>
                    <a:pt x="590850" y="16534"/>
                  </a:lnTo>
                  <a:lnTo>
                    <a:pt x="738562" y="0"/>
                  </a:lnTo>
                  <a:lnTo>
                    <a:pt x="886275" y="11022"/>
                  </a:lnTo>
                  <a:lnTo>
                    <a:pt x="1033987" y="11022"/>
                  </a:lnTo>
                </a:path>
              </a:pathLst>
            </a:custGeom>
            <a:ln w="35231" cap="flat">
              <a:solidFill>
                <a:srgbClr val="F26A21">
                  <a:alpha val="100000"/>
                </a:srgbClr>
              </a:solidFill>
              <a:prstDash val="solid"/>
              <a:round/>
            </a:ln>
          </p:spPr>
          <p:txBody>
            <a:bodyPr/>
            <a:lstStyle/>
            <a:p/>
          </p:txBody>
        </p:sp>
        <p:sp>
          <p:nvSpPr>
            <p:cNvPr id="430" name="pl430"/>
            <p:cNvSpPr/>
            <p:nvPr/>
          </p:nvSpPr>
          <p:spPr>
            <a:xfrm>
              <a:off x="1902146" y="5736304"/>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431" name="tx431"/>
            <p:cNvSpPr/>
            <p:nvPr/>
          </p:nvSpPr>
          <p:spPr>
            <a:xfrm>
              <a:off x="1893587" y="54795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432" name="tx432"/>
            <p:cNvSpPr/>
            <p:nvPr/>
          </p:nvSpPr>
          <p:spPr>
            <a:xfrm>
              <a:off x="2041299" y="550162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433" name="tx433"/>
            <p:cNvSpPr/>
            <p:nvPr/>
          </p:nvSpPr>
          <p:spPr>
            <a:xfrm>
              <a:off x="2189012" y="54795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434" name="tx434"/>
            <p:cNvSpPr/>
            <p:nvPr/>
          </p:nvSpPr>
          <p:spPr>
            <a:xfrm>
              <a:off x="2336724" y="549060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435" name="tx435"/>
            <p:cNvSpPr/>
            <p:nvPr/>
          </p:nvSpPr>
          <p:spPr>
            <a:xfrm>
              <a:off x="2484437" y="549611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436" name="tx436"/>
            <p:cNvSpPr/>
            <p:nvPr/>
          </p:nvSpPr>
          <p:spPr>
            <a:xfrm>
              <a:off x="2632149" y="54795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437" name="tx437"/>
            <p:cNvSpPr/>
            <p:nvPr/>
          </p:nvSpPr>
          <p:spPr>
            <a:xfrm>
              <a:off x="2779862" y="549060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438" name="tx438"/>
            <p:cNvSpPr/>
            <p:nvPr/>
          </p:nvSpPr>
          <p:spPr>
            <a:xfrm>
              <a:off x="2927574" y="549060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439" name="rc439"/>
            <p:cNvSpPr/>
            <p:nvPr/>
          </p:nvSpPr>
          <p:spPr>
            <a:xfrm>
              <a:off x="3109122" y="874964"/>
              <a:ext cx="1137386" cy="460747"/>
            </a:xfrm>
            <a:prstGeom prst="rect">
              <a:avLst/>
            </a:prstGeom>
            <a:solidFill>
              <a:srgbClr val="EBEBEB">
                <a:alpha val="100000"/>
              </a:srgbClr>
            </a:solidFill>
          </p:spPr>
          <p:txBody>
            <a:bodyPr/>
            <a:lstStyle/>
            <a:p/>
          </p:txBody>
        </p:sp>
        <p:sp>
          <p:nvSpPr>
            <p:cNvPr id="440" name="pl440"/>
            <p:cNvSpPr/>
            <p:nvPr/>
          </p:nvSpPr>
          <p:spPr>
            <a:xfrm>
              <a:off x="3109122" y="133405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441" name="pl441"/>
            <p:cNvSpPr/>
            <p:nvPr/>
          </p:nvSpPr>
          <p:spPr>
            <a:xfrm>
              <a:off x="3109122" y="1196275"/>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442" name="pl442"/>
            <p:cNvSpPr/>
            <p:nvPr/>
          </p:nvSpPr>
          <p:spPr>
            <a:xfrm>
              <a:off x="3109122" y="105849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443" name="pl443"/>
            <p:cNvSpPr/>
            <p:nvPr/>
          </p:nvSpPr>
          <p:spPr>
            <a:xfrm>
              <a:off x="3109122" y="92070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444" name="pl444"/>
            <p:cNvSpPr/>
            <p:nvPr/>
          </p:nvSpPr>
          <p:spPr>
            <a:xfrm>
              <a:off x="3109122" y="126516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445" name="pl445"/>
            <p:cNvSpPr/>
            <p:nvPr/>
          </p:nvSpPr>
          <p:spPr>
            <a:xfrm>
              <a:off x="3109122" y="1127383"/>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446" name="pl446"/>
            <p:cNvSpPr/>
            <p:nvPr/>
          </p:nvSpPr>
          <p:spPr>
            <a:xfrm>
              <a:off x="3109122" y="989600"/>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447" name="pl447"/>
            <p:cNvSpPr/>
            <p:nvPr/>
          </p:nvSpPr>
          <p:spPr>
            <a:xfrm>
              <a:off x="3160821"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48" name="pl448"/>
            <p:cNvSpPr/>
            <p:nvPr/>
          </p:nvSpPr>
          <p:spPr>
            <a:xfrm>
              <a:off x="3308534"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49" name="pl449"/>
            <p:cNvSpPr/>
            <p:nvPr/>
          </p:nvSpPr>
          <p:spPr>
            <a:xfrm>
              <a:off x="3456246"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50" name="pl450"/>
            <p:cNvSpPr/>
            <p:nvPr/>
          </p:nvSpPr>
          <p:spPr>
            <a:xfrm>
              <a:off x="3603959"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51" name="pl451"/>
            <p:cNvSpPr/>
            <p:nvPr/>
          </p:nvSpPr>
          <p:spPr>
            <a:xfrm>
              <a:off x="3751671"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52" name="pl452"/>
            <p:cNvSpPr/>
            <p:nvPr/>
          </p:nvSpPr>
          <p:spPr>
            <a:xfrm>
              <a:off x="3899384"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53" name="pl453"/>
            <p:cNvSpPr/>
            <p:nvPr/>
          </p:nvSpPr>
          <p:spPr>
            <a:xfrm>
              <a:off x="4047096"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54" name="pl454"/>
            <p:cNvSpPr/>
            <p:nvPr/>
          </p:nvSpPr>
          <p:spPr>
            <a:xfrm>
              <a:off x="4194809"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55" name="pl455"/>
            <p:cNvSpPr/>
            <p:nvPr/>
          </p:nvSpPr>
          <p:spPr>
            <a:xfrm>
              <a:off x="3160821" y="1176985"/>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BEBEBE">
                  <a:alpha val="69803"/>
                </a:srgbClr>
              </a:solidFill>
              <a:prstDash val="solid"/>
              <a:round/>
            </a:ln>
          </p:spPr>
          <p:txBody>
            <a:bodyPr/>
            <a:lstStyle/>
            <a:p/>
          </p:txBody>
        </p:sp>
        <p:sp>
          <p:nvSpPr>
            <p:cNvPr id="456" name="pl456"/>
            <p:cNvSpPr/>
            <p:nvPr/>
          </p:nvSpPr>
          <p:spPr>
            <a:xfrm>
              <a:off x="3160821" y="1044713"/>
              <a:ext cx="1033987" cy="77158"/>
            </a:xfrm>
            <a:custGeom>
              <a:avLst/>
              <a:pathLst>
                <a:path w="1033987" h="77158">
                  <a:moveTo>
                    <a:pt x="0" y="77158"/>
                  </a:moveTo>
                  <a:lnTo>
                    <a:pt x="147712" y="66136"/>
                  </a:lnTo>
                  <a:lnTo>
                    <a:pt x="295425" y="44090"/>
                  </a:lnTo>
                  <a:lnTo>
                    <a:pt x="443137" y="33068"/>
                  </a:lnTo>
                  <a:lnTo>
                    <a:pt x="590850" y="33068"/>
                  </a:lnTo>
                  <a:lnTo>
                    <a:pt x="738562" y="33068"/>
                  </a:lnTo>
                  <a:lnTo>
                    <a:pt x="886275" y="16534"/>
                  </a:lnTo>
                  <a:lnTo>
                    <a:pt x="1033987" y="0"/>
                  </a:lnTo>
                </a:path>
              </a:pathLst>
            </a:custGeom>
            <a:ln w="40651" cap="flat">
              <a:solidFill>
                <a:srgbClr val="BEBEBE">
                  <a:alpha val="69803"/>
                </a:srgbClr>
              </a:solidFill>
              <a:prstDash val="solid"/>
              <a:round/>
            </a:ln>
          </p:spPr>
          <p:txBody>
            <a:bodyPr/>
            <a:lstStyle/>
            <a:p/>
          </p:txBody>
        </p:sp>
        <p:sp>
          <p:nvSpPr>
            <p:cNvPr id="457" name="pl457"/>
            <p:cNvSpPr/>
            <p:nvPr/>
          </p:nvSpPr>
          <p:spPr>
            <a:xfrm>
              <a:off x="3160821" y="1044713"/>
              <a:ext cx="1033987" cy="77158"/>
            </a:xfrm>
            <a:custGeom>
              <a:avLst/>
              <a:pathLst>
                <a:path w="1033987" h="77158">
                  <a:moveTo>
                    <a:pt x="0" y="77158"/>
                  </a:moveTo>
                  <a:lnTo>
                    <a:pt x="147712" y="66136"/>
                  </a:lnTo>
                  <a:lnTo>
                    <a:pt x="295425" y="44090"/>
                  </a:lnTo>
                  <a:lnTo>
                    <a:pt x="443137" y="33068"/>
                  </a:lnTo>
                  <a:lnTo>
                    <a:pt x="590850" y="33068"/>
                  </a:lnTo>
                  <a:lnTo>
                    <a:pt x="738562" y="33068"/>
                  </a:lnTo>
                  <a:lnTo>
                    <a:pt x="886275" y="16534"/>
                  </a:lnTo>
                  <a:lnTo>
                    <a:pt x="1033987" y="0"/>
                  </a:lnTo>
                </a:path>
              </a:pathLst>
            </a:custGeom>
            <a:ln w="35231" cap="flat">
              <a:solidFill>
                <a:srgbClr val="BEBEBE">
                  <a:alpha val="69803"/>
                </a:srgbClr>
              </a:solidFill>
              <a:prstDash val="solid"/>
              <a:round/>
            </a:ln>
          </p:spPr>
          <p:txBody>
            <a:bodyPr/>
            <a:lstStyle/>
            <a:p/>
          </p:txBody>
        </p:sp>
        <p:sp>
          <p:nvSpPr>
            <p:cNvPr id="458" name="pl458"/>
            <p:cNvSpPr/>
            <p:nvPr/>
          </p:nvSpPr>
          <p:spPr>
            <a:xfrm>
              <a:off x="3160821" y="1176985"/>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6B6B6B">
                  <a:alpha val="100000"/>
                </a:srgbClr>
              </a:solidFill>
              <a:prstDash val="solid"/>
              <a:round/>
            </a:ln>
          </p:spPr>
          <p:txBody>
            <a:bodyPr/>
            <a:lstStyle/>
            <a:p/>
          </p:txBody>
        </p:sp>
        <p:sp>
          <p:nvSpPr>
            <p:cNvPr id="459" name="pl459"/>
            <p:cNvSpPr/>
            <p:nvPr/>
          </p:nvSpPr>
          <p:spPr>
            <a:xfrm>
              <a:off x="3160821" y="1044713"/>
              <a:ext cx="1033987" cy="77158"/>
            </a:xfrm>
            <a:custGeom>
              <a:avLst/>
              <a:pathLst>
                <a:path w="1033987" h="77158">
                  <a:moveTo>
                    <a:pt x="0" y="77158"/>
                  </a:moveTo>
                  <a:lnTo>
                    <a:pt x="147712" y="66136"/>
                  </a:lnTo>
                  <a:lnTo>
                    <a:pt x="295425" y="44090"/>
                  </a:lnTo>
                  <a:lnTo>
                    <a:pt x="443137" y="33068"/>
                  </a:lnTo>
                  <a:lnTo>
                    <a:pt x="590850" y="33068"/>
                  </a:lnTo>
                  <a:lnTo>
                    <a:pt x="738562" y="33068"/>
                  </a:lnTo>
                  <a:lnTo>
                    <a:pt x="886275" y="16534"/>
                  </a:lnTo>
                  <a:lnTo>
                    <a:pt x="1033987" y="0"/>
                  </a:lnTo>
                </a:path>
              </a:pathLst>
            </a:custGeom>
            <a:ln w="40651" cap="flat">
              <a:solidFill>
                <a:srgbClr val="000000">
                  <a:alpha val="100000"/>
                </a:srgbClr>
              </a:solidFill>
              <a:prstDash val="solid"/>
              <a:round/>
            </a:ln>
          </p:spPr>
          <p:txBody>
            <a:bodyPr/>
            <a:lstStyle/>
            <a:p/>
          </p:txBody>
        </p:sp>
        <p:sp>
          <p:nvSpPr>
            <p:cNvPr id="460" name="pl460"/>
            <p:cNvSpPr/>
            <p:nvPr/>
          </p:nvSpPr>
          <p:spPr>
            <a:xfrm>
              <a:off x="3160821" y="1044713"/>
              <a:ext cx="1033987" cy="77158"/>
            </a:xfrm>
            <a:custGeom>
              <a:avLst/>
              <a:pathLst>
                <a:path w="1033987" h="77158">
                  <a:moveTo>
                    <a:pt x="0" y="77158"/>
                  </a:moveTo>
                  <a:lnTo>
                    <a:pt x="147712" y="66136"/>
                  </a:lnTo>
                  <a:lnTo>
                    <a:pt x="295425" y="44090"/>
                  </a:lnTo>
                  <a:lnTo>
                    <a:pt x="443137" y="33068"/>
                  </a:lnTo>
                  <a:lnTo>
                    <a:pt x="590850" y="33068"/>
                  </a:lnTo>
                  <a:lnTo>
                    <a:pt x="738562" y="33068"/>
                  </a:lnTo>
                  <a:lnTo>
                    <a:pt x="886275" y="16534"/>
                  </a:lnTo>
                  <a:lnTo>
                    <a:pt x="1033987" y="0"/>
                  </a:lnTo>
                </a:path>
              </a:pathLst>
            </a:custGeom>
            <a:ln w="35231" cap="flat">
              <a:solidFill>
                <a:srgbClr val="F26A21">
                  <a:alpha val="100000"/>
                </a:srgbClr>
              </a:solidFill>
              <a:prstDash val="solid"/>
              <a:round/>
            </a:ln>
          </p:spPr>
          <p:txBody>
            <a:bodyPr/>
            <a:lstStyle/>
            <a:p/>
          </p:txBody>
        </p:sp>
        <p:sp>
          <p:nvSpPr>
            <p:cNvPr id="461" name="pl461"/>
            <p:cNvSpPr/>
            <p:nvPr/>
          </p:nvSpPr>
          <p:spPr>
            <a:xfrm>
              <a:off x="3109122" y="1265167"/>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462" name="tx462"/>
            <p:cNvSpPr/>
            <p:nvPr/>
          </p:nvSpPr>
          <p:spPr>
            <a:xfrm>
              <a:off x="3100562" y="95884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26</a:t>
              </a:r>
            </a:p>
          </p:txBody>
        </p:sp>
        <p:sp>
          <p:nvSpPr>
            <p:cNvPr id="463" name="tx463"/>
            <p:cNvSpPr/>
            <p:nvPr/>
          </p:nvSpPr>
          <p:spPr>
            <a:xfrm>
              <a:off x="3248275" y="94782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28</a:t>
              </a:r>
            </a:p>
          </p:txBody>
        </p:sp>
        <p:sp>
          <p:nvSpPr>
            <p:cNvPr id="464" name="tx464"/>
            <p:cNvSpPr/>
            <p:nvPr/>
          </p:nvSpPr>
          <p:spPr>
            <a:xfrm>
              <a:off x="3395987" y="9257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32</a:t>
              </a:r>
            </a:p>
          </p:txBody>
        </p:sp>
        <p:sp>
          <p:nvSpPr>
            <p:cNvPr id="465" name="tx465"/>
            <p:cNvSpPr/>
            <p:nvPr/>
          </p:nvSpPr>
          <p:spPr>
            <a:xfrm>
              <a:off x="3543700" y="91475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34</a:t>
              </a:r>
            </a:p>
          </p:txBody>
        </p:sp>
        <p:sp>
          <p:nvSpPr>
            <p:cNvPr id="466" name="tx466"/>
            <p:cNvSpPr/>
            <p:nvPr/>
          </p:nvSpPr>
          <p:spPr>
            <a:xfrm>
              <a:off x="3691412" y="91475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34</a:t>
              </a:r>
            </a:p>
          </p:txBody>
        </p:sp>
        <p:sp>
          <p:nvSpPr>
            <p:cNvPr id="467" name="tx467"/>
            <p:cNvSpPr/>
            <p:nvPr/>
          </p:nvSpPr>
          <p:spPr>
            <a:xfrm>
              <a:off x="3839125" y="91475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34</a:t>
              </a:r>
            </a:p>
          </p:txBody>
        </p:sp>
        <p:sp>
          <p:nvSpPr>
            <p:cNvPr id="468" name="tx468"/>
            <p:cNvSpPr/>
            <p:nvPr/>
          </p:nvSpPr>
          <p:spPr>
            <a:xfrm>
              <a:off x="3986837" y="89821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37</a:t>
              </a:r>
            </a:p>
          </p:txBody>
        </p:sp>
        <p:sp>
          <p:nvSpPr>
            <p:cNvPr id="469" name="tx469"/>
            <p:cNvSpPr/>
            <p:nvPr/>
          </p:nvSpPr>
          <p:spPr>
            <a:xfrm>
              <a:off x="4134550" y="88168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40</a:t>
              </a:r>
            </a:p>
          </p:txBody>
        </p:sp>
        <p:sp>
          <p:nvSpPr>
            <p:cNvPr id="470" name="rc470"/>
            <p:cNvSpPr/>
            <p:nvPr/>
          </p:nvSpPr>
          <p:spPr>
            <a:xfrm>
              <a:off x="3109122" y="1620153"/>
              <a:ext cx="1137386" cy="460747"/>
            </a:xfrm>
            <a:prstGeom prst="rect">
              <a:avLst/>
            </a:prstGeom>
            <a:solidFill>
              <a:srgbClr val="EBEBEB">
                <a:alpha val="100000"/>
              </a:srgbClr>
            </a:solidFill>
          </p:spPr>
          <p:txBody>
            <a:bodyPr/>
            <a:lstStyle/>
            <a:p/>
          </p:txBody>
        </p:sp>
        <p:sp>
          <p:nvSpPr>
            <p:cNvPr id="471" name="pl471"/>
            <p:cNvSpPr/>
            <p:nvPr/>
          </p:nvSpPr>
          <p:spPr>
            <a:xfrm>
              <a:off x="3109122" y="207924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472" name="pl472"/>
            <p:cNvSpPr/>
            <p:nvPr/>
          </p:nvSpPr>
          <p:spPr>
            <a:xfrm>
              <a:off x="3109122" y="1941464"/>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473" name="pl473"/>
            <p:cNvSpPr/>
            <p:nvPr/>
          </p:nvSpPr>
          <p:spPr>
            <a:xfrm>
              <a:off x="3109122" y="180368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474" name="pl474"/>
            <p:cNvSpPr/>
            <p:nvPr/>
          </p:nvSpPr>
          <p:spPr>
            <a:xfrm>
              <a:off x="3109122" y="166589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475" name="pl475"/>
            <p:cNvSpPr/>
            <p:nvPr/>
          </p:nvSpPr>
          <p:spPr>
            <a:xfrm>
              <a:off x="3109122" y="2010356"/>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476" name="pl476"/>
            <p:cNvSpPr/>
            <p:nvPr/>
          </p:nvSpPr>
          <p:spPr>
            <a:xfrm>
              <a:off x="3109122" y="1872573"/>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477" name="pl477"/>
            <p:cNvSpPr/>
            <p:nvPr/>
          </p:nvSpPr>
          <p:spPr>
            <a:xfrm>
              <a:off x="3109122" y="1734789"/>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478" name="pl478"/>
            <p:cNvSpPr/>
            <p:nvPr/>
          </p:nvSpPr>
          <p:spPr>
            <a:xfrm>
              <a:off x="3160821"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79" name="pl479"/>
            <p:cNvSpPr/>
            <p:nvPr/>
          </p:nvSpPr>
          <p:spPr>
            <a:xfrm>
              <a:off x="3308534"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80" name="pl480"/>
            <p:cNvSpPr/>
            <p:nvPr/>
          </p:nvSpPr>
          <p:spPr>
            <a:xfrm>
              <a:off x="3456246"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81" name="pl481"/>
            <p:cNvSpPr/>
            <p:nvPr/>
          </p:nvSpPr>
          <p:spPr>
            <a:xfrm>
              <a:off x="3603959"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82" name="pl482"/>
            <p:cNvSpPr/>
            <p:nvPr/>
          </p:nvSpPr>
          <p:spPr>
            <a:xfrm>
              <a:off x="3751671"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83" name="pl483"/>
            <p:cNvSpPr/>
            <p:nvPr/>
          </p:nvSpPr>
          <p:spPr>
            <a:xfrm>
              <a:off x="3899384"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84" name="pl484"/>
            <p:cNvSpPr/>
            <p:nvPr/>
          </p:nvSpPr>
          <p:spPr>
            <a:xfrm>
              <a:off x="4047096"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85" name="pl485"/>
            <p:cNvSpPr/>
            <p:nvPr/>
          </p:nvSpPr>
          <p:spPr>
            <a:xfrm>
              <a:off x="4194809"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86" name="pl486"/>
            <p:cNvSpPr/>
            <p:nvPr/>
          </p:nvSpPr>
          <p:spPr>
            <a:xfrm>
              <a:off x="3160821" y="1922175"/>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BEBEBE">
                  <a:alpha val="69803"/>
                </a:srgbClr>
              </a:solidFill>
              <a:prstDash val="solid"/>
              <a:round/>
            </a:ln>
          </p:spPr>
          <p:txBody>
            <a:bodyPr/>
            <a:lstStyle/>
            <a:p/>
          </p:txBody>
        </p:sp>
        <p:sp>
          <p:nvSpPr>
            <p:cNvPr id="487" name="pl487"/>
            <p:cNvSpPr/>
            <p:nvPr/>
          </p:nvSpPr>
          <p:spPr>
            <a:xfrm>
              <a:off x="3160821" y="1778880"/>
              <a:ext cx="1033987" cy="132272"/>
            </a:xfrm>
            <a:custGeom>
              <a:avLst/>
              <a:pathLst>
                <a:path w="1033987" h="132272">
                  <a:moveTo>
                    <a:pt x="0" y="38579"/>
                  </a:moveTo>
                  <a:lnTo>
                    <a:pt x="147712" y="0"/>
                  </a:lnTo>
                  <a:lnTo>
                    <a:pt x="295425" y="16534"/>
                  </a:lnTo>
                  <a:lnTo>
                    <a:pt x="443137" y="49602"/>
                  </a:lnTo>
                  <a:lnTo>
                    <a:pt x="590850" y="44090"/>
                  </a:lnTo>
                  <a:lnTo>
                    <a:pt x="738562" y="93692"/>
                  </a:lnTo>
                  <a:lnTo>
                    <a:pt x="886275" y="132272"/>
                  </a:lnTo>
                  <a:lnTo>
                    <a:pt x="1033987" y="115738"/>
                  </a:lnTo>
                </a:path>
              </a:pathLst>
            </a:custGeom>
            <a:ln w="40651" cap="flat">
              <a:solidFill>
                <a:srgbClr val="BEBEBE">
                  <a:alpha val="69803"/>
                </a:srgbClr>
              </a:solidFill>
              <a:prstDash val="solid"/>
              <a:round/>
            </a:ln>
          </p:spPr>
          <p:txBody>
            <a:bodyPr/>
            <a:lstStyle/>
            <a:p/>
          </p:txBody>
        </p:sp>
        <p:sp>
          <p:nvSpPr>
            <p:cNvPr id="488" name="pl488"/>
            <p:cNvSpPr/>
            <p:nvPr/>
          </p:nvSpPr>
          <p:spPr>
            <a:xfrm>
              <a:off x="3160821" y="1778880"/>
              <a:ext cx="1033987" cy="132272"/>
            </a:xfrm>
            <a:custGeom>
              <a:avLst/>
              <a:pathLst>
                <a:path w="1033987" h="132272">
                  <a:moveTo>
                    <a:pt x="0" y="38579"/>
                  </a:moveTo>
                  <a:lnTo>
                    <a:pt x="147712" y="0"/>
                  </a:lnTo>
                  <a:lnTo>
                    <a:pt x="295425" y="16534"/>
                  </a:lnTo>
                  <a:lnTo>
                    <a:pt x="443137" y="49602"/>
                  </a:lnTo>
                  <a:lnTo>
                    <a:pt x="590850" y="44090"/>
                  </a:lnTo>
                  <a:lnTo>
                    <a:pt x="738562" y="93692"/>
                  </a:lnTo>
                  <a:lnTo>
                    <a:pt x="886275" y="132272"/>
                  </a:lnTo>
                  <a:lnTo>
                    <a:pt x="1033987" y="115738"/>
                  </a:lnTo>
                </a:path>
              </a:pathLst>
            </a:custGeom>
            <a:ln w="35231" cap="flat">
              <a:solidFill>
                <a:srgbClr val="BEBEBE">
                  <a:alpha val="69803"/>
                </a:srgbClr>
              </a:solidFill>
              <a:prstDash val="solid"/>
              <a:round/>
            </a:ln>
          </p:spPr>
          <p:txBody>
            <a:bodyPr/>
            <a:lstStyle/>
            <a:p/>
          </p:txBody>
        </p:sp>
        <p:sp>
          <p:nvSpPr>
            <p:cNvPr id="489" name="pl489"/>
            <p:cNvSpPr/>
            <p:nvPr/>
          </p:nvSpPr>
          <p:spPr>
            <a:xfrm>
              <a:off x="3160821" y="1922175"/>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6B6B6B">
                  <a:alpha val="100000"/>
                </a:srgbClr>
              </a:solidFill>
              <a:prstDash val="solid"/>
              <a:round/>
            </a:ln>
          </p:spPr>
          <p:txBody>
            <a:bodyPr/>
            <a:lstStyle/>
            <a:p/>
          </p:txBody>
        </p:sp>
        <p:sp>
          <p:nvSpPr>
            <p:cNvPr id="490" name="pl490"/>
            <p:cNvSpPr/>
            <p:nvPr/>
          </p:nvSpPr>
          <p:spPr>
            <a:xfrm>
              <a:off x="3160821" y="1778880"/>
              <a:ext cx="1033987" cy="132272"/>
            </a:xfrm>
            <a:custGeom>
              <a:avLst/>
              <a:pathLst>
                <a:path w="1033987" h="132272">
                  <a:moveTo>
                    <a:pt x="0" y="38579"/>
                  </a:moveTo>
                  <a:lnTo>
                    <a:pt x="147712" y="0"/>
                  </a:lnTo>
                  <a:lnTo>
                    <a:pt x="295425" y="16534"/>
                  </a:lnTo>
                  <a:lnTo>
                    <a:pt x="443137" y="49602"/>
                  </a:lnTo>
                  <a:lnTo>
                    <a:pt x="590850" y="44090"/>
                  </a:lnTo>
                  <a:lnTo>
                    <a:pt x="738562" y="93692"/>
                  </a:lnTo>
                  <a:lnTo>
                    <a:pt x="886275" y="132272"/>
                  </a:lnTo>
                  <a:lnTo>
                    <a:pt x="1033987" y="115738"/>
                  </a:lnTo>
                </a:path>
              </a:pathLst>
            </a:custGeom>
            <a:ln w="40651" cap="flat">
              <a:solidFill>
                <a:srgbClr val="000000">
                  <a:alpha val="100000"/>
                </a:srgbClr>
              </a:solidFill>
              <a:prstDash val="solid"/>
              <a:round/>
            </a:ln>
          </p:spPr>
          <p:txBody>
            <a:bodyPr/>
            <a:lstStyle/>
            <a:p/>
          </p:txBody>
        </p:sp>
        <p:sp>
          <p:nvSpPr>
            <p:cNvPr id="491" name="pl491"/>
            <p:cNvSpPr/>
            <p:nvPr/>
          </p:nvSpPr>
          <p:spPr>
            <a:xfrm>
              <a:off x="3160821" y="1778880"/>
              <a:ext cx="1033987" cy="132272"/>
            </a:xfrm>
            <a:custGeom>
              <a:avLst/>
              <a:pathLst>
                <a:path w="1033987" h="132272">
                  <a:moveTo>
                    <a:pt x="0" y="38579"/>
                  </a:moveTo>
                  <a:lnTo>
                    <a:pt x="147712" y="0"/>
                  </a:lnTo>
                  <a:lnTo>
                    <a:pt x="295425" y="16534"/>
                  </a:lnTo>
                  <a:lnTo>
                    <a:pt x="443137" y="49602"/>
                  </a:lnTo>
                  <a:lnTo>
                    <a:pt x="590850" y="44090"/>
                  </a:lnTo>
                  <a:lnTo>
                    <a:pt x="738562" y="93692"/>
                  </a:lnTo>
                  <a:lnTo>
                    <a:pt x="886275" y="132272"/>
                  </a:lnTo>
                  <a:lnTo>
                    <a:pt x="1033987" y="115738"/>
                  </a:lnTo>
                </a:path>
              </a:pathLst>
            </a:custGeom>
            <a:ln w="35231" cap="flat">
              <a:solidFill>
                <a:srgbClr val="F26A21">
                  <a:alpha val="100000"/>
                </a:srgbClr>
              </a:solidFill>
              <a:prstDash val="solid"/>
              <a:round/>
            </a:ln>
          </p:spPr>
          <p:txBody>
            <a:bodyPr/>
            <a:lstStyle/>
            <a:p/>
          </p:txBody>
        </p:sp>
        <p:sp>
          <p:nvSpPr>
            <p:cNvPr id="492" name="pl492"/>
            <p:cNvSpPr/>
            <p:nvPr/>
          </p:nvSpPr>
          <p:spPr>
            <a:xfrm>
              <a:off x="3109122" y="2010356"/>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493" name="tx493"/>
            <p:cNvSpPr/>
            <p:nvPr/>
          </p:nvSpPr>
          <p:spPr>
            <a:xfrm>
              <a:off x="3100562" y="165443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35</a:t>
              </a:r>
            </a:p>
          </p:txBody>
        </p:sp>
        <p:sp>
          <p:nvSpPr>
            <p:cNvPr id="494" name="tx494"/>
            <p:cNvSpPr/>
            <p:nvPr/>
          </p:nvSpPr>
          <p:spPr>
            <a:xfrm>
              <a:off x="3248275" y="161585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42</a:t>
              </a:r>
            </a:p>
          </p:txBody>
        </p:sp>
        <p:sp>
          <p:nvSpPr>
            <p:cNvPr id="495" name="tx495"/>
            <p:cNvSpPr/>
            <p:nvPr/>
          </p:nvSpPr>
          <p:spPr>
            <a:xfrm>
              <a:off x="3395987" y="16323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39</a:t>
              </a:r>
            </a:p>
          </p:txBody>
        </p:sp>
        <p:sp>
          <p:nvSpPr>
            <p:cNvPr id="496" name="tx496"/>
            <p:cNvSpPr/>
            <p:nvPr/>
          </p:nvSpPr>
          <p:spPr>
            <a:xfrm>
              <a:off x="3543700" y="166545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33</a:t>
              </a:r>
            </a:p>
          </p:txBody>
        </p:sp>
        <p:sp>
          <p:nvSpPr>
            <p:cNvPr id="497" name="tx497"/>
            <p:cNvSpPr/>
            <p:nvPr/>
          </p:nvSpPr>
          <p:spPr>
            <a:xfrm>
              <a:off x="3691412" y="16599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34</a:t>
              </a:r>
            </a:p>
          </p:txBody>
        </p:sp>
        <p:sp>
          <p:nvSpPr>
            <p:cNvPr id="498" name="tx498"/>
            <p:cNvSpPr/>
            <p:nvPr/>
          </p:nvSpPr>
          <p:spPr>
            <a:xfrm>
              <a:off x="3839125" y="170954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25</a:t>
              </a:r>
            </a:p>
          </p:txBody>
        </p:sp>
        <p:sp>
          <p:nvSpPr>
            <p:cNvPr id="499" name="tx499"/>
            <p:cNvSpPr/>
            <p:nvPr/>
          </p:nvSpPr>
          <p:spPr>
            <a:xfrm>
              <a:off x="3986837" y="17481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500" name="tx500"/>
            <p:cNvSpPr/>
            <p:nvPr/>
          </p:nvSpPr>
          <p:spPr>
            <a:xfrm>
              <a:off x="4134550" y="173159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501" name="rc501"/>
            <p:cNvSpPr/>
            <p:nvPr/>
          </p:nvSpPr>
          <p:spPr>
            <a:xfrm>
              <a:off x="3109122" y="2365343"/>
              <a:ext cx="1137386" cy="460747"/>
            </a:xfrm>
            <a:prstGeom prst="rect">
              <a:avLst/>
            </a:prstGeom>
            <a:solidFill>
              <a:srgbClr val="EBEBEB">
                <a:alpha val="100000"/>
              </a:srgbClr>
            </a:solidFill>
          </p:spPr>
          <p:txBody>
            <a:bodyPr/>
            <a:lstStyle/>
            <a:p/>
          </p:txBody>
        </p:sp>
        <p:sp>
          <p:nvSpPr>
            <p:cNvPr id="502" name="pl502"/>
            <p:cNvSpPr/>
            <p:nvPr/>
          </p:nvSpPr>
          <p:spPr>
            <a:xfrm>
              <a:off x="3109122" y="282443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503" name="pl503"/>
            <p:cNvSpPr/>
            <p:nvPr/>
          </p:nvSpPr>
          <p:spPr>
            <a:xfrm>
              <a:off x="3109122" y="2686654"/>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504" name="pl504"/>
            <p:cNvSpPr/>
            <p:nvPr/>
          </p:nvSpPr>
          <p:spPr>
            <a:xfrm>
              <a:off x="3109122" y="254887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505" name="pl505"/>
            <p:cNvSpPr/>
            <p:nvPr/>
          </p:nvSpPr>
          <p:spPr>
            <a:xfrm>
              <a:off x="3109122" y="2411087"/>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506" name="pl506"/>
            <p:cNvSpPr/>
            <p:nvPr/>
          </p:nvSpPr>
          <p:spPr>
            <a:xfrm>
              <a:off x="3109122" y="2755546"/>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507" name="pl507"/>
            <p:cNvSpPr/>
            <p:nvPr/>
          </p:nvSpPr>
          <p:spPr>
            <a:xfrm>
              <a:off x="3109122" y="2617762"/>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508" name="pl508"/>
            <p:cNvSpPr/>
            <p:nvPr/>
          </p:nvSpPr>
          <p:spPr>
            <a:xfrm>
              <a:off x="3109122" y="2479979"/>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509" name="pl509"/>
            <p:cNvSpPr/>
            <p:nvPr/>
          </p:nvSpPr>
          <p:spPr>
            <a:xfrm>
              <a:off x="3160821"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10" name="pl510"/>
            <p:cNvSpPr/>
            <p:nvPr/>
          </p:nvSpPr>
          <p:spPr>
            <a:xfrm>
              <a:off x="3308534"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11" name="pl511"/>
            <p:cNvSpPr/>
            <p:nvPr/>
          </p:nvSpPr>
          <p:spPr>
            <a:xfrm>
              <a:off x="3456246"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12" name="pl512"/>
            <p:cNvSpPr/>
            <p:nvPr/>
          </p:nvSpPr>
          <p:spPr>
            <a:xfrm>
              <a:off x="3603959"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13" name="pl513"/>
            <p:cNvSpPr/>
            <p:nvPr/>
          </p:nvSpPr>
          <p:spPr>
            <a:xfrm>
              <a:off x="3751671"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14" name="pl514"/>
            <p:cNvSpPr/>
            <p:nvPr/>
          </p:nvSpPr>
          <p:spPr>
            <a:xfrm>
              <a:off x="3899384"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15" name="pl515"/>
            <p:cNvSpPr/>
            <p:nvPr/>
          </p:nvSpPr>
          <p:spPr>
            <a:xfrm>
              <a:off x="4047096"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16" name="pl516"/>
            <p:cNvSpPr/>
            <p:nvPr/>
          </p:nvSpPr>
          <p:spPr>
            <a:xfrm>
              <a:off x="4194809"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17" name="pl517"/>
            <p:cNvSpPr/>
            <p:nvPr/>
          </p:nvSpPr>
          <p:spPr>
            <a:xfrm>
              <a:off x="3160821" y="2667364"/>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BEBEBE">
                  <a:alpha val="69803"/>
                </a:srgbClr>
              </a:solidFill>
              <a:prstDash val="solid"/>
              <a:round/>
            </a:ln>
          </p:spPr>
          <p:txBody>
            <a:bodyPr/>
            <a:lstStyle/>
            <a:p/>
          </p:txBody>
        </p:sp>
        <p:sp>
          <p:nvSpPr>
            <p:cNvPr id="518" name="pl518"/>
            <p:cNvSpPr/>
            <p:nvPr/>
          </p:nvSpPr>
          <p:spPr>
            <a:xfrm>
              <a:off x="3160821" y="2667364"/>
              <a:ext cx="1033987" cy="115738"/>
            </a:xfrm>
            <a:custGeom>
              <a:avLst/>
              <a:pathLst>
                <a:path w="1033987" h="115738">
                  <a:moveTo>
                    <a:pt x="0" y="27556"/>
                  </a:moveTo>
                  <a:lnTo>
                    <a:pt x="147712" y="0"/>
                  </a:lnTo>
                  <a:lnTo>
                    <a:pt x="295425" y="16534"/>
                  </a:lnTo>
                  <a:lnTo>
                    <a:pt x="443137" y="49602"/>
                  </a:lnTo>
                  <a:lnTo>
                    <a:pt x="590850" y="0"/>
                  </a:lnTo>
                  <a:lnTo>
                    <a:pt x="738562" y="66136"/>
                  </a:lnTo>
                  <a:lnTo>
                    <a:pt x="886275" y="49602"/>
                  </a:lnTo>
                  <a:lnTo>
                    <a:pt x="1033987" y="115738"/>
                  </a:lnTo>
                </a:path>
              </a:pathLst>
            </a:custGeom>
            <a:ln w="40651" cap="flat">
              <a:solidFill>
                <a:srgbClr val="BEBEBE">
                  <a:alpha val="69803"/>
                </a:srgbClr>
              </a:solidFill>
              <a:prstDash val="solid"/>
              <a:round/>
            </a:ln>
          </p:spPr>
          <p:txBody>
            <a:bodyPr/>
            <a:lstStyle/>
            <a:p/>
          </p:txBody>
        </p:sp>
        <p:sp>
          <p:nvSpPr>
            <p:cNvPr id="519" name="pl519"/>
            <p:cNvSpPr/>
            <p:nvPr/>
          </p:nvSpPr>
          <p:spPr>
            <a:xfrm>
              <a:off x="3160821" y="2667364"/>
              <a:ext cx="1033987" cy="115738"/>
            </a:xfrm>
            <a:custGeom>
              <a:avLst/>
              <a:pathLst>
                <a:path w="1033987" h="115738">
                  <a:moveTo>
                    <a:pt x="0" y="27556"/>
                  </a:moveTo>
                  <a:lnTo>
                    <a:pt x="147712" y="0"/>
                  </a:lnTo>
                  <a:lnTo>
                    <a:pt x="295425" y="16534"/>
                  </a:lnTo>
                  <a:lnTo>
                    <a:pt x="443137" y="49602"/>
                  </a:lnTo>
                  <a:lnTo>
                    <a:pt x="590850" y="0"/>
                  </a:lnTo>
                  <a:lnTo>
                    <a:pt x="738562" y="66136"/>
                  </a:lnTo>
                  <a:lnTo>
                    <a:pt x="886275" y="49602"/>
                  </a:lnTo>
                  <a:lnTo>
                    <a:pt x="1033987" y="115738"/>
                  </a:lnTo>
                </a:path>
              </a:pathLst>
            </a:custGeom>
            <a:ln w="35231" cap="flat">
              <a:solidFill>
                <a:srgbClr val="BEBEBE">
                  <a:alpha val="69803"/>
                </a:srgbClr>
              </a:solidFill>
              <a:prstDash val="solid"/>
              <a:round/>
            </a:ln>
          </p:spPr>
          <p:txBody>
            <a:bodyPr/>
            <a:lstStyle/>
            <a:p/>
          </p:txBody>
        </p:sp>
        <p:sp>
          <p:nvSpPr>
            <p:cNvPr id="520" name="pl520"/>
            <p:cNvSpPr/>
            <p:nvPr/>
          </p:nvSpPr>
          <p:spPr>
            <a:xfrm>
              <a:off x="3160821" y="2667364"/>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6B6B6B">
                  <a:alpha val="100000"/>
                </a:srgbClr>
              </a:solidFill>
              <a:prstDash val="solid"/>
              <a:round/>
            </a:ln>
          </p:spPr>
          <p:txBody>
            <a:bodyPr/>
            <a:lstStyle/>
            <a:p/>
          </p:txBody>
        </p:sp>
        <p:sp>
          <p:nvSpPr>
            <p:cNvPr id="521" name="pl521"/>
            <p:cNvSpPr/>
            <p:nvPr/>
          </p:nvSpPr>
          <p:spPr>
            <a:xfrm>
              <a:off x="3160821" y="2667364"/>
              <a:ext cx="1033987" cy="115738"/>
            </a:xfrm>
            <a:custGeom>
              <a:avLst/>
              <a:pathLst>
                <a:path w="1033987" h="115738">
                  <a:moveTo>
                    <a:pt x="0" y="27556"/>
                  </a:moveTo>
                  <a:lnTo>
                    <a:pt x="147712" y="0"/>
                  </a:lnTo>
                  <a:lnTo>
                    <a:pt x="295425" y="16534"/>
                  </a:lnTo>
                  <a:lnTo>
                    <a:pt x="443137" y="49602"/>
                  </a:lnTo>
                  <a:lnTo>
                    <a:pt x="590850" y="0"/>
                  </a:lnTo>
                  <a:lnTo>
                    <a:pt x="738562" y="66136"/>
                  </a:lnTo>
                  <a:lnTo>
                    <a:pt x="886275" y="49602"/>
                  </a:lnTo>
                  <a:lnTo>
                    <a:pt x="1033987" y="115738"/>
                  </a:lnTo>
                </a:path>
              </a:pathLst>
            </a:custGeom>
            <a:ln w="40651" cap="flat">
              <a:solidFill>
                <a:srgbClr val="000000">
                  <a:alpha val="100000"/>
                </a:srgbClr>
              </a:solidFill>
              <a:prstDash val="solid"/>
              <a:round/>
            </a:ln>
          </p:spPr>
          <p:txBody>
            <a:bodyPr/>
            <a:lstStyle/>
            <a:p/>
          </p:txBody>
        </p:sp>
        <p:sp>
          <p:nvSpPr>
            <p:cNvPr id="522" name="pl522"/>
            <p:cNvSpPr/>
            <p:nvPr/>
          </p:nvSpPr>
          <p:spPr>
            <a:xfrm>
              <a:off x="3160821" y="2667364"/>
              <a:ext cx="1033987" cy="115738"/>
            </a:xfrm>
            <a:custGeom>
              <a:avLst/>
              <a:pathLst>
                <a:path w="1033987" h="115738">
                  <a:moveTo>
                    <a:pt x="0" y="27556"/>
                  </a:moveTo>
                  <a:lnTo>
                    <a:pt x="147712" y="0"/>
                  </a:lnTo>
                  <a:lnTo>
                    <a:pt x="295425" y="16534"/>
                  </a:lnTo>
                  <a:lnTo>
                    <a:pt x="443137" y="49602"/>
                  </a:lnTo>
                  <a:lnTo>
                    <a:pt x="590850" y="0"/>
                  </a:lnTo>
                  <a:lnTo>
                    <a:pt x="738562" y="66136"/>
                  </a:lnTo>
                  <a:lnTo>
                    <a:pt x="886275" y="49602"/>
                  </a:lnTo>
                  <a:lnTo>
                    <a:pt x="1033987" y="115738"/>
                  </a:lnTo>
                </a:path>
              </a:pathLst>
            </a:custGeom>
            <a:ln w="35231" cap="flat">
              <a:solidFill>
                <a:srgbClr val="F26A21">
                  <a:alpha val="100000"/>
                </a:srgbClr>
              </a:solidFill>
              <a:prstDash val="solid"/>
              <a:round/>
            </a:ln>
          </p:spPr>
          <p:txBody>
            <a:bodyPr/>
            <a:lstStyle/>
            <a:p/>
          </p:txBody>
        </p:sp>
        <p:sp>
          <p:nvSpPr>
            <p:cNvPr id="523" name="pl523"/>
            <p:cNvSpPr/>
            <p:nvPr/>
          </p:nvSpPr>
          <p:spPr>
            <a:xfrm>
              <a:off x="3109122" y="2755546"/>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524" name="tx524"/>
            <p:cNvSpPr/>
            <p:nvPr/>
          </p:nvSpPr>
          <p:spPr>
            <a:xfrm>
              <a:off x="3104586" y="2531893"/>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525" name="tx525"/>
            <p:cNvSpPr/>
            <p:nvPr/>
          </p:nvSpPr>
          <p:spPr>
            <a:xfrm>
              <a:off x="3248275" y="250433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526" name="tx526"/>
            <p:cNvSpPr/>
            <p:nvPr/>
          </p:nvSpPr>
          <p:spPr>
            <a:xfrm>
              <a:off x="3395987" y="25208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527" name="tx527"/>
            <p:cNvSpPr/>
            <p:nvPr/>
          </p:nvSpPr>
          <p:spPr>
            <a:xfrm>
              <a:off x="3573829" y="25539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528" name="tx528"/>
            <p:cNvSpPr/>
            <p:nvPr/>
          </p:nvSpPr>
          <p:spPr>
            <a:xfrm>
              <a:off x="3691412" y="250433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529" name="tx529"/>
            <p:cNvSpPr/>
            <p:nvPr/>
          </p:nvSpPr>
          <p:spPr>
            <a:xfrm>
              <a:off x="3869254" y="25704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30" name="tx530"/>
            <p:cNvSpPr/>
            <p:nvPr/>
          </p:nvSpPr>
          <p:spPr>
            <a:xfrm>
              <a:off x="4016967" y="25539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531" name="tx531"/>
            <p:cNvSpPr/>
            <p:nvPr/>
          </p:nvSpPr>
          <p:spPr>
            <a:xfrm>
              <a:off x="4146620" y="262007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532" name="rc532"/>
            <p:cNvSpPr/>
            <p:nvPr/>
          </p:nvSpPr>
          <p:spPr>
            <a:xfrm>
              <a:off x="3109122" y="3110533"/>
              <a:ext cx="1137386" cy="460747"/>
            </a:xfrm>
            <a:prstGeom prst="rect">
              <a:avLst/>
            </a:prstGeom>
            <a:solidFill>
              <a:srgbClr val="EBEBEB">
                <a:alpha val="100000"/>
              </a:srgbClr>
            </a:solidFill>
          </p:spPr>
          <p:txBody>
            <a:bodyPr/>
            <a:lstStyle/>
            <a:p/>
          </p:txBody>
        </p:sp>
        <p:sp>
          <p:nvSpPr>
            <p:cNvPr id="533" name="pl533"/>
            <p:cNvSpPr/>
            <p:nvPr/>
          </p:nvSpPr>
          <p:spPr>
            <a:xfrm>
              <a:off x="3109122" y="3569627"/>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534" name="pl534"/>
            <p:cNvSpPr/>
            <p:nvPr/>
          </p:nvSpPr>
          <p:spPr>
            <a:xfrm>
              <a:off x="3109122" y="3431844"/>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535" name="pl535"/>
            <p:cNvSpPr/>
            <p:nvPr/>
          </p:nvSpPr>
          <p:spPr>
            <a:xfrm>
              <a:off x="3109122" y="329406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536" name="pl536"/>
            <p:cNvSpPr/>
            <p:nvPr/>
          </p:nvSpPr>
          <p:spPr>
            <a:xfrm>
              <a:off x="3109122" y="3156277"/>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537" name="pl537"/>
            <p:cNvSpPr/>
            <p:nvPr/>
          </p:nvSpPr>
          <p:spPr>
            <a:xfrm>
              <a:off x="3109122" y="350073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538" name="pl538"/>
            <p:cNvSpPr/>
            <p:nvPr/>
          </p:nvSpPr>
          <p:spPr>
            <a:xfrm>
              <a:off x="3109122" y="3362952"/>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539" name="pl539"/>
            <p:cNvSpPr/>
            <p:nvPr/>
          </p:nvSpPr>
          <p:spPr>
            <a:xfrm>
              <a:off x="3109122" y="3225168"/>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540" name="pl540"/>
            <p:cNvSpPr/>
            <p:nvPr/>
          </p:nvSpPr>
          <p:spPr>
            <a:xfrm>
              <a:off x="3160821"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41" name="pl541"/>
            <p:cNvSpPr/>
            <p:nvPr/>
          </p:nvSpPr>
          <p:spPr>
            <a:xfrm>
              <a:off x="3308534"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42" name="pl542"/>
            <p:cNvSpPr/>
            <p:nvPr/>
          </p:nvSpPr>
          <p:spPr>
            <a:xfrm>
              <a:off x="3456246"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43" name="pl543"/>
            <p:cNvSpPr/>
            <p:nvPr/>
          </p:nvSpPr>
          <p:spPr>
            <a:xfrm>
              <a:off x="3603959"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44" name="pl544"/>
            <p:cNvSpPr/>
            <p:nvPr/>
          </p:nvSpPr>
          <p:spPr>
            <a:xfrm>
              <a:off x="3751671"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45" name="pl545"/>
            <p:cNvSpPr/>
            <p:nvPr/>
          </p:nvSpPr>
          <p:spPr>
            <a:xfrm>
              <a:off x="3899384"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46" name="pl546"/>
            <p:cNvSpPr/>
            <p:nvPr/>
          </p:nvSpPr>
          <p:spPr>
            <a:xfrm>
              <a:off x="4047096"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47" name="pl547"/>
            <p:cNvSpPr/>
            <p:nvPr/>
          </p:nvSpPr>
          <p:spPr>
            <a:xfrm>
              <a:off x="4194809"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48" name="pl548"/>
            <p:cNvSpPr/>
            <p:nvPr/>
          </p:nvSpPr>
          <p:spPr>
            <a:xfrm>
              <a:off x="3160821" y="3412554"/>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BEBEBE">
                  <a:alpha val="69803"/>
                </a:srgbClr>
              </a:solidFill>
              <a:prstDash val="solid"/>
              <a:round/>
            </a:ln>
          </p:spPr>
          <p:txBody>
            <a:bodyPr/>
            <a:lstStyle/>
            <a:p/>
          </p:txBody>
        </p:sp>
        <p:sp>
          <p:nvSpPr>
            <p:cNvPr id="549" name="pl549"/>
            <p:cNvSpPr/>
            <p:nvPr/>
          </p:nvSpPr>
          <p:spPr>
            <a:xfrm>
              <a:off x="3160821" y="3423577"/>
              <a:ext cx="1033987" cy="71647"/>
            </a:xfrm>
            <a:custGeom>
              <a:avLst/>
              <a:pathLst>
                <a:path w="1033987" h="71647">
                  <a:moveTo>
                    <a:pt x="0" y="71647"/>
                  </a:moveTo>
                  <a:lnTo>
                    <a:pt x="147712" y="55113"/>
                  </a:lnTo>
                  <a:lnTo>
                    <a:pt x="295425" y="33068"/>
                  </a:lnTo>
                  <a:lnTo>
                    <a:pt x="443137" y="16534"/>
                  </a:lnTo>
                  <a:lnTo>
                    <a:pt x="590850" y="0"/>
                  </a:lnTo>
                  <a:lnTo>
                    <a:pt x="738562" y="11022"/>
                  </a:lnTo>
                  <a:lnTo>
                    <a:pt x="886275" y="11022"/>
                  </a:lnTo>
                  <a:lnTo>
                    <a:pt x="1033987" y="11022"/>
                  </a:lnTo>
                </a:path>
              </a:pathLst>
            </a:custGeom>
            <a:ln w="40651" cap="flat">
              <a:solidFill>
                <a:srgbClr val="BEBEBE">
                  <a:alpha val="69803"/>
                </a:srgbClr>
              </a:solidFill>
              <a:prstDash val="solid"/>
              <a:round/>
            </a:ln>
          </p:spPr>
          <p:txBody>
            <a:bodyPr/>
            <a:lstStyle/>
            <a:p/>
          </p:txBody>
        </p:sp>
        <p:sp>
          <p:nvSpPr>
            <p:cNvPr id="550" name="pl550"/>
            <p:cNvSpPr/>
            <p:nvPr/>
          </p:nvSpPr>
          <p:spPr>
            <a:xfrm>
              <a:off x="3160821" y="3423577"/>
              <a:ext cx="1033987" cy="71647"/>
            </a:xfrm>
            <a:custGeom>
              <a:avLst/>
              <a:pathLst>
                <a:path w="1033987" h="71647">
                  <a:moveTo>
                    <a:pt x="0" y="71647"/>
                  </a:moveTo>
                  <a:lnTo>
                    <a:pt x="147712" y="55113"/>
                  </a:lnTo>
                  <a:lnTo>
                    <a:pt x="295425" y="33068"/>
                  </a:lnTo>
                  <a:lnTo>
                    <a:pt x="443137" y="16534"/>
                  </a:lnTo>
                  <a:lnTo>
                    <a:pt x="590850" y="0"/>
                  </a:lnTo>
                  <a:lnTo>
                    <a:pt x="738562" y="11022"/>
                  </a:lnTo>
                  <a:lnTo>
                    <a:pt x="886275" y="11022"/>
                  </a:lnTo>
                  <a:lnTo>
                    <a:pt x="1033987" y="11022"/>
                  </a:lnTo>
                </a:path>
              </a:pathLst>
            </a:custGeom>
            <a:ln w="35231" cap="flat">
              <a:solidFill>
                <a:srgbClr val="BEBEBE">
                  <a:alpha val="69803"/>
                </a:srgbClr>
              </a:solidFill>
              <a:prstDash val="solid"/>
              <a:round/>
            </a:ln>
          </p:spPr>
          <p:txBody>
            <a:bodyPr/>
            <a:lstStyle/>
            <a:p/>
          </p:txBody>
        </p:sp>
        <p:sp>
          <p:nvSpPr>
            <p:cNvPr id="551" name="pl551"/>
            <p:cNvSpPr/>
            <p:nvPr/>
          </p:nvSpPr>
          <p:spPr>
            <a:xfrm>
              <a:off x="3160821" y="3412554"/>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6B6B6B">
                  <a:alpha val="100000"/>
                </a:srgbClr>
              </a:solidFill>
              <a:prstDash val="solid"/>
              <a:round/>
            </a:ln>
          </p:spPr>
          <p:txBody>
            <a:bodyPr/>
            <a:lstStyle/>
            <a:p/>
          </p:txBody>
        </p:sp>
        <p:sp>
          <p:nvSpPr>
            <p:cNvPr id="552" name="pl552"/>
            <p:cNvSpPr/>
            <p:nvPr/>
          </p:nvSpPr>
          <p:spPr>
            <a:xfrm>
              <a:off x="3160821" y="3423577"/>
              <a:ext cx="1033987" cy="71647"/>
            </a:xfrm>
            <a:custGeom>
              <a:avLst/>
              <a:pathLst>
                <a:path w="1033987" h="71647">
                  <a:moveTo>
                    <a:pt x="0" y="71647"/>
                  </a:moveTo>
                  <a:lnTo>
                    <a:pt x="147712" y="55113"/>
                  </a:lnTo>
                  <a:lnTo>
                    <a:pt x="295425" y="33068"/>
                  </a:lnTo>
                  <a:lnTo>
                    <a:pt x="443137" y="16534"/>
                  </a:lnTo>
                  <a:lnTo>
                    <a:pt x="590850" y="0"/>
                  </a:lnTo>
                  <a:lnTo>
                    <a:pt x="738562" y="11022"/>
                  </a:lnTo>
                  <a:lnTo>
                    <a:pt x="886275" y="11022"/>
                  </a:lnTo>
                  <a:lnTo>
                    <a:pt x="1033987" y="11022"/>
                  </a:lnTo>
                </a:path>
              </a:pathLst>
            </a:custGeom>
            <a:ln w="40651" cap="flat">
              <a:solidFill>
                <a:srgbClr val="000000">
                  <a:alpha val="100000"/>
                </a:srgbClr>
              </a:solidFill>
              <a:prstDash val="solid"/>
              <a:round/>
            </a:ln>
          </p:spPr>
          <p:txBody>
            <a:bodyPr/>
            <a:lstStyle/>
            <a:p/>
          </p:txBody>
        </p:sp>
        <p:sp>
          <p:nvSpPr>
            <p:cNvPr id="553" name="pl553"/>
            <p:cNvSpPr/>
            <p:nvPr/>
          </p:nvSpPr>
          <p:spPr>
            <a:xfrm>
              <a:off x="3160821" y="3423577"/>
              <a:ext cx="1033987" cy="71647"/>
            </a:xfrm>
            <a:custGeom>
              <a:avLst/>
              <a:pathLst>
                <a:path w="1033987" h="71647">
                  <a:moveTo>
                    <a:pt x="0" y="71647"/>
                  </a:moveTo>
                  <a:lnTo>
                    <a:pt x="147712" y="55113"/>
                  </a:lnTo>
                  <a:lnTo>
                    <a:pt x="295425" y="33068"/>
                  </a:lnTo>
                  <a:lnTo>
                    <a:pt x="443137" y="16534"/>
                  </a:lnTo>
                  <a:lnTo>
                    <a:pt x="590850" y="0"/>
                  </a:lnTo>
                  <a:lnTo>
                    <a:pt x="738562" y="11022"/>
                  </a:lnTo>
                  <a:lnTo>
                    <a:pt x="886275" y="11022"/>
                  </a:lnTo>
                  <a:lnTo>
                    <a:pt x="1033987" y="11022"/>
                  </a:lnTo>
                </a:path>
              </a:pathLst>
            </a:custGeom>
            <a:ln w="35231" cap="flat">
              <a:solidFill>
                <a:srgbClr val="F26A21">
                  <a:alpha val="100000"/>
                </a:srgbClr>
              </a:solidFill>
              <a:prstDash val="solid"/>
              <a:round/>
            </a:ln>
          </p:spPr>
          <p:txBody>
            <a:bodyPr/>
            <a:lstStyle/>
            <a:p/>
          </p:txBody>
        </p:sp>
        <p:sp>
          <p:nvSpPr>
            <p:cNvPr id="554" name="pl554"/>
            <p:cNvSpPr/>
            <p:nvPr/>
          </p:nvSpPr>
          <p:spPr>
            <a:xfrm>
              <a:off x="3109122" y="3500735"/>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555" name="tx555"/>
            <p:cNvSpPr/>
            <p:nvPr/>
          </p:nvSpPr>
          <p:spPr>
            <a:xfrm>
              <a:off x="3130692" y="333219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56" name="tx556"/>
            <p:cNvSpPr/>
            <p:nvPr/>
          </p:nvSpPr>
          <p:spPr>
            <a:xfrm>
              <a:off x="3278404" y="331566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57" name="tx557"/>
            <p:cNvSpPr/>
            <p:nvPr/>
          </p:nvSpPr>
          <p:spPr>
            <a:xfrm>
              <a:off x="3426117" y="329361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558" name="tx558"/>
            <p:cNvSpPr/>
            <p:nvPr/>
          </p:nvSpPr>
          <p:spPr>
            <a:xfrm>
              <a:off x="3547723" y="3277082"/>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559" name="tx559"/>
            <p:cNvSpPr/>
            <p:nvPr/>
          </p:nvSpPr>
          <p:spPr>
            <a:xfrm>
              <a:off x="3691412" y="32605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560" name="tx560"/>
            <p:cNvSpPr/>
            <p:nvPr/>
          </p:nvSpPr>
          <p:spPr>
            <a:xfrm>
              <a:off x="3839125" y="32715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561" name="tx561"/>
            <p:cNvSpPr/>
            <p:nvPr/>
          </p:nvSpPr>
          <p:spPr>
            <a:xfrm>
              <a:off x="3986837" y="32715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562" name="tx562"/>
            <p:cNvSpPr/>
            <p:nvPr/>
          </p:nvSpPr>
          <p:spPr>
            <a:xfrm>
              <a:off x="4134550" y="32715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563" name="rc563"/>
            <p:cNvSpPr/>
            <p:nvPr/>
          </p:nvSpPr>
          <p:spPr>
            <a:xfrm>
              <a:off x="3109122" y="3855722"/>
              <a:ext cx="1137386" cy="460747"/>
            </a:xfrm>
            <a:prstGeom prst="rect">
              <a:avLst/>
            </a:prstGeom>
            <a:solidFill>
              <a:srgbClr val="EBEBEB">
                <a:alpha val="100000"/>
              </a:srgbClr>
            </a:solidFill>
          </p:spPr>
          <p:txBody>
            <a:bodyPr/>
            <a:lstStyle/>
            <a:p/>
          </p:txBody>
        </p:sp>
        <p:sp>
          <p:nvSpPr>
            <p:cNvPr id="564" name="pl564"/>
            <p:cNvSpPr/>
            <p:nvPr/>
          </p:nvSpPr>
          <p:spPr>
            <a:xfrm>
              <a:off x="3109122" y="4314817"/>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565" name="pl565"/>
            <p:cNvSpPr/>
            <p:nvPr/>
          </p:nvSpPr>
          <p:spPr>
            <a:xfrm>
              <a:off x="3109122" y="417703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566" name="pl566"/>
            <p:cNvSpPr/>
            <p:nvPr/>
          </p:nvSpPr>
          <p:spPr>
            <a:xfrm>
              <a:off x="3109122" y="403925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567" name="pl567"/>
            <p:cNvSpPr/>
            <p:nvPr/>
          </p:nvSpPr>
          <p:spPr>
            <a:xfrm>
              <a:off x="3109122" y="3901466"/>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568" name="pl568"/>
            <p:cNvSpPr/>
            <p:nvPr/>
          </p:nvSpPr>
          <p:spPr>
            <a:xfrm>
              <a:off x="3109122" y="424592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569" name="pl569"/>
            <p:cNvSpPr/>
            <p:nvPr/>
          </p:nvSpPr>
          <p:spPr>
            <a:xfrm>
              <a:off x="3109122" y="410814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570" name="pl570"/>
            <p:cNvSpPr/>
            <p:nvPr/>
          </p:nvSpPr>
          <p:spPr>
            <a:xfrm>
              <a:off x="3109122" y="3970358"/>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571" name="pl571"/>
            <p:cNvSpPr/>
            <p:nvPr/>
          </p:nvSpPr>
          <p:spPr>
            <a:xfrm>
              <a:off x="3160821"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72" name="pl572"/>
            <p:cNvSpPr/>
            <p:nvPr/>
          </p:nvSpPr>
          <p:spPr>
            <a:xfrm>
              <a:off x="3308534"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73" name="pl573"/>
            <p:cNvSpPr/>
            <p:nvPr/>
          </p:nvSpPr>
          <p:spPr>
            <a:xfrm>
              <a:off x="3456246"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74" name="pl574"/>
            <p:cNvSpPr/>
            <p:nvPr/>
          </p:nvSpPr>
          <p:spPr>
            <a:xfrm>
              <a:off x="3603959"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75" name="pl575"/>
            <p:cNvSpPr/>
            <p:nvPr/>
          </p:nvSpPr>
          <p:spPr>
            <a:xfrm>
              <a:off x="3751671"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76" name="pl576"/>
            <p:cNvSpPr/>
            <p:nvPr/>
          </p:nvSpPr>
          <p:spPr>
            <a:xfrm>
              <a:off x="3899384"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77" name="pl577"/>
            <p:cNvSpPr/>
            <p:nvPr/>
          </p:nvSpPr>
          <p:spPr>
            <a:xfrm>
              <a:off x="4047096"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78" name="pl578"/>
            <p:cNvSpPr/>
            <p:nvPr/>
          </p:nvSpPr>
          <p:spPr>
            <a:xfrm>
              <a:off x="4194809"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79" name="pl579"/>
            <p:cNvSpPr/>
            <p:nvPr/>
          </p:nvSpPr>
          <p:spPr>
            <a:xfrm>
              <a:off x="3160821" y="4157744"/>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BEBEBE">
                  <a:alpha val="69803"/>
                </a:srgbClr>
              </a:solidFill>
              <a:prstDash val="solid"/>
              <a:round/>
            </a:ln>
          </p:spPr>
          <p:txBody>
            <a:bodyPr/>
            <a:lstStyle/>
            <a:p/>
          </p:txBody>
        </p:sp>
        <p:sp>
          <p:nvSpPr>
            <p:cNvPr id="580" name="pl580"/>
            <p:cNvSpPr/>
            <p:nvPr/>
          </p:nvSpPr>
          <p:spPr>
            <a:xfrm>
              <a:off x="3160821" y="4240414"/>
              <a:ext cx="1033987" cy="16534"/>
            </a:xfrm>
            <a:custGeom>
              <a:avLst/>
              <a:pathLst>
                <a:path w="1033987" h="16534">
                  <a:moveTo>
                    <a:pt x="0" y="11022"/>
                  </a:moveTo>
                  <a:lnTo>
                    <a:pt x="147712" y="16534"/>
                  </a:lnTo>
                  <a:lnTo>
                    <a:pt x="295425" y="16534"/>
                  </a:lnTo>
                  <a:lnTo>
                    <a:pt x="443137" y="16534"/>
                  </a:lnTo>
                  <a:lnTo>
                    <a:pt x="590850" y="16534"/>
                  </a:lnTo>
                  <a:lnTo>
                    <a:pt x="738562" y="0"/>
                  </a:lnTo>
                  <a:lnTo>
                    <a:pt x="886275" y="11022"/>
                  </a:lnTo>
                  <a:lnTo>
                    <a:pt x="1033987" y="5511"/>
                  </a:lnTo>
                </a:path>
              </a:pathLst>
            </a:custGeom>
            <a:ln w="40651" cap="flat">
              <a:solidFill>
                <a:srgbClr val="BEBEBE">
                  <a:alpha val="69803"/>
                </a:srgbClr>
              </a:solidFill>
              <a:prstDash val="solid"/>
              <a:round/>
            </a:ln>
          </p:spPr>
          <p:txBody>
            <a:bodyPr/>
            <a:lstStyle/>
            <a:p/>
          </p:txBody>
        </p:sp>
        <p:sp>
          <p:nvSpPr>
            <p:cNvPr id="581" name="pl581"/>
            <p:cNvSpPr/>
            <p:nvPr/>
          </p:nvSpPr>
          <p:spPr>
            <a:xfrm>
              <a:off x="3160821" y="4240414"/>
              <a:ext cx="1033987" cy="16534"/>
            </a:xfrm>
            <a:custGeom>
              <a:avLst/>
              <a:pathLst>
                <a:path w="1033987" h="16534">
                  <a:moveTo>
                    <a:pt x="0" y="11022"/>
                  </a:moveTo>
                  <a:lnTo>
                    <a:pt x="147712" y="16534"/>
                  </a:lnTo>
                  <a:lnTo>
                    <a:pt x="295425" y="16534"/>
                  </a:lnTo>
                  <a:lnTo>
                    <a:pt x="443137" y="16534"/>
                  </a:lnTo>
                  <a:lnTo>
                    <a:pt x="590850" y="16534"/>
                  </a:lnTo>
                  <a:lnTo>
                    <a:pt x="738562" y="0"/>
                  </a:lnTo>
                  <a:lnTo>
                    <a:pt x="886275" y="11022"/>
                  </a:lnTo>
                  <a:lnTo>
                    <a:pt x="1033987" y="5511"/>
                  </a:lnTo>
                </a:path>
              </a:pathLst>
            </a:custGeom>
            <a:ln w="35231" cap="flat">
              <a:solidFill>
                <a:srgbClr val="BEBEBE">
                  <a:alpha val="69803"/>
                </a:srgbClr>
              </a:solidFill>
              <a:prstDash val="solid"/>
              <a:round/>
            </a:ln>
          </p:spPr>
          <p:txBody>
            <a:bodyPr/>
            <a:lstStyle/>
            <a:p/>
          </p:txBody>
        </p:sp>
        <p:sp>
          <p:nvSpPr>
            <p:cNvPr id="582" name="pl582"/>
            <p:cNvSpPr/>
            <p:nvPr/>
          </p:nvSpPr>
          <p:spPr>
            <a:xfrm>
              <a:off x="3160821" y="4157744"/>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6B6B6B">
                  <a:alpha val="100000"/>
                </a:srgbClr>
              </a:solidFill>
              <a:prstDash val="solid"/>
              <a:round/>
            </a:ln>
          </p:spPr>
          <p:txBody>
            <a:bodyPr/>
            <a:lstStyle/>
            <a:p/>
          </p:txBody>
        </p:sp>
        <p:sp>
          <p:nvSpPr>
            <p:cNvPr id="583" name="pl583"/>
            <p:cNvSpPr/>
            <p:nvPr/>
          </p:nvSpPr>
          <p:spPr>
            <a:xfrm>
              <a:off x="3160821" y="4240414"/>
              <a:ext cx="1033987" cy="16534"/>
            </a:xfrm>
            <a:custGeom>
              <a:avLst/>
              <a:pathLst>
                <a:path w="1033987" h="16534">
                  <a:moveTo>
                    <a:pt x="0" y="11022"/>
                  </a:moveTo>
                  <a:lnTo>
                    <a:pt x="147712" y="16534"/>
                  </a:lnTo>
                  <a:lnTo>
                    <a:pt x="295425" y="16534"/>
                  </a:lnTo>
                  <a:lnTo>
                    <a:pt x="443137" y="16534"/>
                  </a:lnTo>
                  <a:lnTo>
                    <a:pt x="590850" y="16534"/>
                  </a:lnTo>
                  <a:lnTo>
                    <a:pt x="738562" y="0"/>
                  </a:lnTo>
                  <a:lnTo>
                    <a:pt x="886275" y="11022"/>
                  </a:lnTo>
                  <a:lnTo>
                    <a:pt x="1033987" y="5511"/>
                  </a:lnTo>
                </a:path>
              </a:pathLst>
            </a:custGeom>
            <a:ln w="40651" cap="flat">
              <a:solidFill>
                <a:srgbClr val="000000">
                  <a:alpha val="100000"/>
                </a:srgbClr>
              </a:solidFill>
              <a:prstDash val="solid"/>
              <a:round/>
            </a:ln>
          </p:spPr>
          <p:txBody>
            <a:bodyPr/>
            <a:lstStyle/>
            <a:p/>
          </p:txBody>
        </p:sp>
        <p:sp>
          <p:nvSpPr>
            <p:cNvPr id="584" name="pl584"/>
            <p:cNvSpPr/>
            <p:nvPr/>
          </p:nvSpPr>
          <p:spPr>
            <a:xfrm>
              <a:off x="3160821" y="4240414"/>
              <a:ext cx="1033987" cy="16534"/>
            </a:xfrm>
            <a:custGeom>
              <a:avLst/>
              <a:pathLst>
                <a:path w="1033987" h="16534">
                  <a:moveTo>
                    <a:pt x="0" y="11022"/>
                  </a:moveTo>
                  <a:lnTo>
                    <a:pt x="147712" y="16534"/>
                  </a:lnTo>
                  <a:lnTo>
                    <a:pt x="295425" y="16534"/>
                  </a:lnTo>
                  <a:lnTo>
                    <a:pt x="443137" y="16534"/>
                  </a:lnTo>
                  <a:lnTo>
                    <a:pt x="590850" y="16534"/>
                  </a:lnTo>
                  <a:lnTo>
                    <a:pt x="738562" y="0"/>
                  </a:lnTo>
                  <a:lnTo>
                    <a:pt x="886275" y="11022"/>
                  </a:lnTo>
                  <a:lnTo>
                    <a:pt x="1033987" y="5511"/>
                  </a:lnTo>
                </a:path>
              </a:pathLst>
            </a:custGeom>
            <a:ln w="35231" cap="flat">
              <a:solidFill>
                <a:srgbClr val="F26A21">
                  <a:alpha val="100000"/>
                </a:srgbClr>
              </a:solidFill>
              <a:prstDash val="solid"/>
              <a:round/>
            </a:ln>
          </p:spPr>
          <p:txBody>
            <a:bodyPr/>
            <a:lstStyle/>
            <a:p/>
          </p:txBody>
        </p:sp>
        <p:sp>
          <p:nvSpPr>
            <p:cNvPr id="585" name="pl585"/>
            <p:cNvSpPr/>
            <p:nvPr/>
          </p:nvSpPr>
          <p:spPr>
            <a:xfrm>
              <a:off x="3109122" y="4245925"/>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586" name="tx586"/>
            <p:cNvSpPr/>
            <p:nvPr/>
          </p:nvSpPr>
          <p:spPr>
            <a:xfrm>
              <a:off x="3112632" y="408840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87" name="tx587"/>
            <p:cNvSpPr/>
            <p:nvPr/>
          </p:nvSpPr>
          <p:spPr>
            <a:xfrm>
              <a:off x="3260345" y="409391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88" name="tx588"/>
            <p:cNvSpPr/>
            <p:nvPr/>
          </p:nvSpPr>
          <p:spPr>
            <a:xfrm>
              <a:off x="3408057" y="409391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89" name="tx589"/>
            <p:cNvSpPr/>
            <p:nvPr/>
          </p:nvSpPr>
          <p:spPr>
            <a:xfrm>
              <a:off x="3555770" y="409391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90" name="tx590"/>
            <p:cNvSpPr/>
            <p:nvPr/>
          </p:nvSpPr>
          <p:spPr>
            <a:xfrm>
              <a:off x="3703482" y="409391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91" name="tx591"/>
            <p:cNvSpPr/>
            <p:nvPr/>
          </p:nvSpPr>
          <p:spPr>
            <a:xfrm>
              <a:off x="3869254" y="407738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92" name="tx592"/>
            <p:cNvSpPr/>
            <p:nvPr/>
          </p:nvSpPr>
          <p:spPr>
            <a:xfrm>
              <a:off x="3998907" y="408840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93" name="tx593"/>
            <p:cNvSpPr/>
            <p:nvPr/>
          </p:nvSpPr>
          <p:spPr>
            <a:xfrm>
              <a:off x="4164679" y="408289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94" name="rc594"/>
            <p:cNvSpPr/>
            <p:nvPr/>
          </p:nvSpPr>
          <p:spPr>
            <a:xfrm>
              <a:off x="3109122" y="4600912"/>
              <a:ext cx="1137386" cy="460747"/>
            </a:xfrm>
            <a:prstGeom prst="rect">
              <a:avLst/>
            </a:prstGeom>
            <a:solidFill>
              <a:srgbClr val="EBEBEB">
                <a:alpha val="100000"/>
              </a:srgbClr>
            </a:solidFill>
          </p:spPr>
          <p:txBody>
            <a:bodyPr/>
            <a:lstStyle/>
            <a:p/>
          </p:txBody>
        </p:sp>
        <p:sp>
          <p:nvSpPr>
            <p:cNvPr id="595" name="pl595"/>
            <p:cNvSpPr/>
            <p:nvPr/>
          </p:nvSpPr>
          <p:spPr>
            <a:xfrm>
              <a:off x="3109122" y="5060006"/>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596" name="pl596"/>
            <p:cNvSpPr/>
            <p:nvPr/>
          </p:nvSpPr>
          <p:spPr>
            <a:xfrm>
              <a:off x="3109122" y="492222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597" name="pl597"/>
            <p:cNvSpPr/>
            <p:nvPr/>
          </p:nvSpPr>
          <p:spPr>
            <a:xfrm>
              <a:off x="3109122" y="4784439"/>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598" name="pl598"/>
            <p:cNvSpPr/>
            <p:nvPr/>
          </p:nvSpPr>
          <p:spPr>
            <a:xfrm>
              <a:off x="3109122" y="4646656"/>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599" name="pl599"/>
            <p:cNvSpPr/>
            <p:nvPr/>
          </p:nvSpPr>
          <p:spPr>
            <a:xfrm>
              <a:off x="3109122" y="499111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600" name="pl600"/>
            <p:cNvSpPr/>
            <p:nvPr/>
          </p:nvSpPr>
          <p:spPr>
            <a:xfrm>
              <a:off x="3109122" y="485333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601" name="pl601"/>
            <p:cNvSpPr/>
            <p:nvPr/>
          </p:nvSpPr>
          <p:spPr>
            <a:xfrm>
              <a:off x="3109122" y="4715548"/>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602" name="pl602"/>
            <p:cNvSpPr/>
            <p:nvPr/>
          </p:nvSpPr>
          <p:spPr>
            <a:xfrm>
              <a:off x="3160821"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03" name="pl603"/>
            <p:cNvSpPr/>
            <p:nvPr/>
          </p:nvSpPr>
          <p:spPr>
            <a:xfrm>
              <a:off x="3308534"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04" name="pl604"/>
            <p:cNvSpPr/>
            <p:nvPr/>
          </p:nvSpPr>
          <p:spPr>
            <a:xfrm>
              <a:off x="3456246"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05" name="pl605"/>
            <p:cNvSpPr/>
            <p:nvPr/>
          </p:nvSpPr>
          <p:spPr>
            <a:xfrm>
              <a:off x="3603959"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06" name="pl606"/>
            <p:cNvSpPr/>
            <p:nvPr/>
          </p:nvSpPr>
          <p:spPr>
            <a:xfrm>
              <a:off x="3751671"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07" name="pl607"/>
            <p:cNvSpPr/>
            <p:nvPr/>
          </p:nvSpPr>
          <p:spPr>
            <a:xfrm>
              <a:off x="3899384"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08" name="pl608"/>
            <p:cNvSpPr/>
            <p:nvPr/>
          </p:nvSpPr>
          <p:spPr>
            <a:xfrm>
              <a:off x="4047096"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09" name="pl609"/>
            <p:cNvSpPr/>
            <p:nvPr/>
          </p:nvSpPr>
          <p:spPr>
            <a:xfrm>
              <a:off x="4194809"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10" name="pl610"/>
            <p:cNvSpPr/>
            <p:nvPr/>
          </p:nvSpPr>
          <p:spPr>
            <a:xfrm>
              <a:off x="3160821" y="4902933"/>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BEBEBE">
                  <a:alpha val="69803"/>
                </a:srgbClr>
              </a:solidFill>
              <a:prstDash val="solid"/>
              <a:round/>
            </a:ln>
          </p:spPr>
          <p:txBody>
            <a:bodyPr/>
            <a:lstStyle/>
            <a:p/>
          </p:txBody>
        </p:sp>
        <p:sp>
          <p:nvSpPr>
            <p:cNvPr id="611" name="pl611"/>
            <p:cNvSpPr/>
            <p:nvPr/>
          </p:nvSpPr>
          <p:spPr>
            <a:xfrm>
              <a:off x="3160821" y="4936001"/>
              <a:ext cx="1033987" cy="44090"/>
            </a:xfrm>
            <a:custGeom>
              <a:avLst/>
              <a:pathLst>
                <a:path w="1033987" h="44090">
                  <a:moveTo>
                    <a:pt x="0" y="0"/>
                  </a:moveTo>
                  <a:lnTo>
                    <a:pt x="147712" y="11022"/>
                  </a:lnTo>
                  <a:lnTo>
                    <a:pt x="295425" y="11022"/>
                  </a:lnTo>
                  <a:lnTo>
                    <a:pt x="443137" y="38579"/>
                  </a:lnTo>
                  <a:lnTo>
                    <a:pt x="590850" y="22045"/>
                  </a:lnTo>
                  <a:lnTo>
                    <a:pt x="738562" y="27556"/>
                  </a:lnTo>
                  <a:lnTo>
                    <a:pt x="886275" y="5511"/>
                  </a:lnTo>
                  <a:lnTo>
                    <a:pt x="1033987" y="44090"/>
                  </a:lnTo>
                </a:path>
              </a:pathLst>
            </a:custGeom>
            <a:ln w="40651" cap="flat">
              <a:solidFill>
                <a:srgbClr val="BEBEBE">
                  <a:alpha val="69803"/>
                </a:srgbClr>
              </a:solidFill>
              <a:prstDash val="solid"/>
              <a:round/>
            </a:ln>
          </p:spPr>
          <p:txBody>
            <a:bodyPr/>
            <a:lstStyle/>
            <a:p/>
          </p:txBody>
        </p:sp>
        <p:sp>
          <p:nvSpPr>
            <p:cNvPr id="612" name="pl612"/>
            <p:cNvSpPr/>
            <p:nvPr/>
          </p:nvSpPr>
          <p:spPr>
            <a:xfrm>
              <a:off x="3160821" y="4936001"/>
              <a:ext cx="1033987" cy="44090"/>
            </a:xfrm>
            <a:custGeom>
              <a:avLst/>
              <a:pathLst>
                <a:path w="1033987" h="44090">
                  <a:moveTo>
                    <a:pt x="0" y="0"/>
                  </a:moveTo>
                  <a:lnTo>
                    <a:pt x="147712" y="11022"/>
                  </a:lnTo>
                  <a:lnTo>
                    <a:pt x="295425" y="11022"/>
                  </a:lnTo>
                  <a:lnTo>
                    <a:pt x="443137" y="38579"/>
                  </a:lnTo>
                  <a:lnTo>
                    <a:pt x="590850" y="22045"/>
                  </a:lnTo>
                  <a:lnTo>
                    <a:pt x="738562" y="27556"/>
                  </a:lnTo>
                  <a:lnTo>
                    <a:pt x="886275" y="5511"/>
                  </a:lnTo>
                  <a:lnTo>
                    <a:pt x="1033987" y="44090"/>
                  </a:lnTo>
                </a:path>
              </a:pathLst>
            </a:custGeom>
            <a:ln w="35231" cap="flat">
              <a:solidFill>
                <a:srgbClr val="BEBEBE">
                  <a:alpha val="69803"/>
                </a:srgbClr>
              </a:solidFill>
              <a:prstDash val="solid"/>
              <a:round/>
            </a:ln>
          </p:spPr>
          <p:txBody>
            <a:bodyPr/>
            <a:lstStyle/>
            <a:p/>
          </p:txBody>
        </p:sp>
        <p:sp>
          <p:nvSpPr>
            <p:cNvPr id="613" name="pl613"/>
            <p:cNvSpPr/>
            <p:nvPr/>
          </p:nvSpPr>
          <p:spPr>
            <a:xfrm>
              <a:off x="3160821" y="4902933"/>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6B6B6B">
                  <a:alpha val="100000"/>
                </a:srgbClr>
              </a:solidFill>
              <a:prstDash val="solid"/>
              <a:round/>
            </a:ln>
          </p:spPr>
          <p:txBody>
            <a:bodyPr/>
            <a:lstStyle/>
            <a:p/>
          </p:txBody>
        </p:sp>
        <p:sp>
          <p:nvSpPr>
            <p:cNvPr id="614" name="pl614"/>
            <p:cNvSpPr/>
            <p:nvPr/>
          </p:nvSpPr>
          <p:spPr>
            <a:xfrm>
              <a:off x="3160821" y="4936001"/>
              <a:ext cx="1033987" cy="44090"/>
            </a:xfrm>
            <a:custGeom>
              <a:avLst/>
              <a:pathLst>
                <a:path w="1033987" h="44090">
                  <a:moveTo>
                    <a:pt x="0" y="0"/>
                  </a:moveTo>
                  <a:lnTo>
                    <a:pt x="147712" y="11022"/>
                  </a:lnTo>
                  <a:lnTo>
                    <a:pt x="295425" y="11022"/>
                  </a:lnTo>
                  <a:lnTo>
                    <a:pt x="443137" y="38579"/>
                  </a:lnTo>
                  <a:lnTo>
                    <a:pt x="590850" y="22045"/>
                  </a:lnTo>
                  <a:lnTo>
                    <a:pt x="738562" y="27556"/>
                  </a:lnTo>
                  <a:lnTo>
                    <a:pt x="886275" y="5511"/>
                  </a:lnTo>
                  <a:lnTo>
                    <a:pt x="1033987" y="44090"/>
                  </a:lnTo>
                </a:path>
              </a:pathLst>
            </a:custGeom>
            <a:ln w="40651" cap="flat">
              <a:solidFill>
                <a:srgbClr val="000000">
                  <a:alpha val="100000"/>
                </a:srgbClr>
              </a:solidFill>
              <a:prstDash val="solid"/>
              <a:round/>
            </a:ln>
          </p:spPr>
          <p:txBody>
            <a:bodyPr/>
            <a:lstStyle/>
            <a:p/>
          </p:txBody>
        </p:sp>
        <p:sp>
          <p:nvSpPr>
            <p:cNvPr id="615" name="pl615"/>
            <p:cNvSpPr/>
            <p:nvPr/>
          </p:nvSpPr>
          <p:spPr>
            <a:xfrm>
              <a:off x="3160821" y="4936001"/>
              <a:ext cx="1033987" cy="44090"/>
            </a:xfrm>
            <a:custGeom>
              <a:avLst/>
              <a:pathLst>
                <a:path w="1033987" h="44090">
                  <a:moveTo>
                    <a:pt x="0" y="0"/>
                  </a:moveTo>
                  <a:lnTo>
                    <a:pt x="147712" y="11022"/>
                  </a:lnTo>
                  <a:lnTo>
                    <a:pt x="295425" y="11022"/>
                  </a:lnTo>
                  <a:lnTo>
                    <a:pt x="443137" y="38579"/>
                  </a:lnTo>
                  <a:lnTo>
                    <a:pt x="590850" y="22045"/>
                  </a:lnTo>
                  <a:lnTo>
                    <a:pt x="738562" y="27556"/>
                  </a:lnTo>
                  <a:lnTo>
                    <a:pt x="886275" y="5511"/>
                  </a:lnTo>
                  <a:lnTo>
                    <a:pt x="1033987" y="44090"/>
                  </a:lnTo>
                </a:path>
              </a:pathLst>
            </a:custGeom>
            <a:ln w="35231" cap="flat">
              <a:solidFill>
                <a:srgbClr val="F26A21">
                  <a:alpha val="100000"/>
                </a:srgbClr>
              </a:solidFill>
              <a:prstDash val="solid"/>
              <a:round/>
            </a:ln>
          </p:spPr>
          <p:txBody>
            <a:bodyPr/>
            <a:lstStyle/>
            <a:p/>
          </p:txBody>
        </p:sp>
        <p:sp>
          <p:nvSpPr>
            <p:cNvPr id="616" name="pl616"/>
            <p:cNvSpPr/>
            <p:nvPr/>
          </p:nvSpPr>
          <p:spPr>
            <a:xfrm>
              <a:off x="3109122" y="4991115"/>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617" name="tx617"/>
            <p:cNvSpPr/>
            <p:nvPr/>
          </p:nvSpPr>
          <p:spPr>
            <a:xfrm>
              <a:off x="3100562" y="477297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618" name="tx618"/>
            <p:cNvSpPr/>
            <p:nvPr/>
          </p:nvSpPr>
          <p:spPr>
            <a:xfrm>
              <a:off x="3278404" y="478399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619" name="tx619"/>
            <p:cNvSpPr/>
            <p:nvPr/>
          </p:nvSpPr>
          <p:spPr>
            <a:xfrm>
              <a:off x="3426117" y="478399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620" name="tx620"/>
            <p:cNvSpPr/>
            <p:nvPr/>
          </p:nvSpPr>
          <p:spPr>
            <a:xfrm>
              <a:off x="3573829" y="48115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21" name="tx621"/>
            <p:cNvSpPr/>
            <p:nvPr/>
          </p:nvSpPr>
          <p:spPr>
            <a:xfrm>
              <a:off x="3721542" y="47950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622" name="tx622"/>
            <p:cNvSpPr/>
            <p:nvPr/>
          </p:nvSpPr>
          <p:spPr>
            <a:xfrm>
              <a:off x="3869254" y="48005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623" name="tx623"/>
            <p:cNvSpPr/>
            <p:nvPr/>
          </p:nvSpPr>
          <p:spPr>
            <a:xfrm>
              <a:off x="4016967" y="477848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624" name="tx624"/>
            <p:cNvSpPr/>
            <p:nvPr/>
          </p:nvSpPr>
          <p:spPr>
            <a:xfrm>
              <a:off x="4164679" y="48170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25" name="rc625"/>
            <p:cNvSpPr/>
            <p:nvPr/>
          </p:nvSpPr>
          <p:spPr>
            <a:xfrm>
              <a:off x="3109122" y="5346101"/>
              <a:ext cx="1137386" cy="460747"/>
            </a:xfrm>
            <a:prstGeom prst="rect">
              <a:avLst/>
            </a:prstGeom>
            <a:solidFill>
              <a:srgbClr val="EBEBEB">
                <a:alpha val="100000"/>
              </a:srgbClr>
            </a:solidFill>
          </p:spPr>
          <p:txBody>
            <a:bodyPr/>
            <a:lstStyle/>
            <a:p/>
          </p:txBody>
        </p:sp>
        <p:sp>
          <p:nvSpPr>
            <p:cNvPr id="626" name="pl626"/>
            <p:cNvSpPr/>
            <p:nvPr/>
          </p:nvSpPr>
          <p:spPr>
            <a:xfrm>
              <a:off x="3109122" y="5805196"/>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627" name="pl627"/>
            <p:cNvSpPr/>
            <p:nvPr/>
          </p:nvSpPr>
          <p:spPr>
            <a:xfrm>
              <a:off x="3109122" y="5667412"/>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628" name="pl628"/>
            <p:cNvSpPr/>
            <p:nvPr/>
          </p:nvSpPr>
          <p:spPr>
            <a:xfrm>
              <a:off x="3109122" y="5529629"/>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629" name="pl629"/>
            <p:cNvSpPr/>
            <p:nvPr/>
          </p:nvSpPr>
          <p:spPr>
            <a:xfrm>
              <a:off x="3109122" y="5391845"/>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630" name="pl630"/>
            <p:cNvSpPr/>
            <p:nvPr/>
          </p:nvSpPr>
          <p:spPr>
            <a:xfrm>
              <a:off x="3109122" y="5736304"/>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631" name="pl631"/>
            <p:cNvSpPr/>
            <p:nvPr/>
          </p:nvSpPr>
          <p:spPr>
            <a:xfrm>
              <a:off x="3109122" y="559852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632" name="pl632"/>
            <p:cNvSpPr/>
            <p:nvPr/>
          </p:nvSpPr>
          <p:spPr>
            <a:xfrm>
              <a:off x="3109122" y="546073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633" name="pl633"/>
            <p:cNvSpPr/>
            <p:nvPr/>
          </p:nvSpPr>
          <p:spPr>
            <a:xfrm>
              <a:off x="3160821"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34" name="pl634"/>
            <p:cNvSpPr/>
            <p:nvPr/>
          </p:nvSpPr>
          <p:spPr>
            <a:xfrm>
              <a:off x="3308534"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35" name="pl635"/>
            <p:cNvSpPr/>
            <p:nvPr/>
          </p:nvSpPr>
          <p:spPr>
            <a:xfrm>
              <a:off x="3456246"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36" name="pl636"/>
            <p:cNvSpPr/>
            <p:nvPr/>
          </p:nvSpPr>
          <p:spPr>
            <a:xfrm>
              <a:off x="3603959"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37" name="pl637"/>
            <p:cNvSpPr/>
            <p:nvPr/>
          </p:nvSpPr>
          <p:spPr>
            <a:xfrm>
              <a:off x="3751671"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38" name="pl638"/>
            <p:cNvSpPr/>
            <p:nvPr/>
          </p:nvSpPr>
          <p:spPr>
            <a:xfrm>
              <a:off x="3899384"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39" name="pl639"/>
            <p:cNvSpPr/>
            <p:nvPr/>
          </p:nvSpPr>
          <p:spPr>
            <a:xfrm>
              <a:off x="4047096"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40" name="pl640"/>
            <p:cNvSpPr/>
            <p:nvPr/>
          </p:nvSpPr>
          <p:spPr>
            <a:xfrm>
              <a:off x="4194809"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41" name="pl641"/>
            <p:cNvSpPr/>
            <p:nvPr/>
          </p:nvSpPr>
          <p:spPr>
            <a:xfrm>
              <a:off x="3160821" y="5648123"/>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BEBEBE">
                  <a:alpha val="69803"/>
                </a:srgbClr>
              </a:solidFill>
              <a:prstDash val="solid"/>
              <a:round/>
            </a:ln>
          </p:spPr>
          <p:txBody>
            <a:bodyPr/>
            <a:lstStyle/>
            <a:p/>
          </p:txBody>
        </p:sp>
        <p:sp>
          <p:nvSpPr>
            <p:cNvPr id="642" name="pl642"/>
            <p:cNvSpPr/>
            <p:nvPr/>
          </p:nvSpPr>
          <p:spPr>
            <a:xfrm>
              <a:off x="3160821" y="5675679"/>
              <a:ext cx="1033987" cy="44090"/>
            </a:xfrm>
            <a:custGeom>
              <a:avLst/>
              <a:pathLst>
                <a:path w="1033987" h="44090">
                  <a:moveTo>
                    <a:pt x="0" y="0"/>
                  </a:moveTo>
                  <a:lnTo>
                    <a:pt x="147712" y="11022"/>
                  </a:lnTo>
                  <a:lnTo>
                    <a:pt x="295425" y="33068"/>
                  </a:lnTo>
                  <a:lnTo>
                    <a:pt x="443137" y="22045"/>
                  </a:lnTo>
                  <a:lnTo>
                    <a:pt x="590850" y="44090"/>
                  </a:lnTo>
                  <a:lnTo>
                    <a:pt x="738562" y="38579"/>
                  </a:lnTo>
                  <a:lnTo>
                    <a:pt x="886275" y="33068"/>
                  </a:lnTo>
                  <a:lnTo>
                    <a:pt x="1033987" y="27556"/>
                  </a:lnTo>
                </a:path>
              </a:pathLst>
            </a:custGeom>
            <a:ln w="40651" cap="flat">
              <a:solidFill>
                <a:srgbClr val="BEBEBE">
                  <a:alpha val="69803"/>
                </a:srgbClr>
              </a:solidFill>
              <a:prstDash val="solid"/>
              <a:round/>
            </a:ln>
          </p:spPr>
          <p:txBody>
            <a:bodyPr/>
            <a:lstStyle/>
            <a:p/>
          </p:txBody>
        </p:sp>
        <p:sp>
          <p:nvSpPr>
            <p:cNvPr id="643" name="pl643"/>
            <p:cNvSpPr/>
            <p:nvPr/>
          </p:nvSpPr>
          <p:spPr>
            <a:xfrm>
              <a:off x="3160821" y="5675679"/>
              <a:ext cx="1033987" cy="44090"/>
            </a:xfrm>
            <a:custGeom>
              <a:avLst/>
              <a:pathLst>
                <a:path w="1033987" h="44090">
                  <a:moveTo>
                    <a:pt x="0" y="0"/>
                  </a:moveTo>
                  <a:lnTo>
                    <a:pt x="147712" y="11022"/>
                  </a:lnTo>
                  <a:lnTo>
                    <a:pt x="295425" y="33068"/>
                  </a:lnTo>
                  <a:lnTo>
                    <a:pt x="443137" y="22045"/>
                  </a:lnTo>
                  <a:lnTo>
                    <a:pt x="590850" y="44090"/>
                  </a:lnTo>
                  <a:lnTo>
                    <a:pt x="738562" y="38579"/>
                  </a:lnTo>
                  <a:lnTo>
                    <a:pt x="886275" y="33068"/>
                  </a:lnTo>
                  <a:lnTo>
                    <a:pt x="1033987" y="27556"/>
                  </a:lnTo>
                </a:path>
              </a:pathLst>
            </a:custGeom>
            <a:ln w="35231" cap="flat">
              <a:solidFill>
                <a:srgbClr val="BEBEBE">
                  <a:alpha val="69803"/>
                </a:srgbClr>
              </a:solidFill>
              <a:prstDash val="solid"/>
              <a:round/>
            </a:ln>
          </p:spPr>
          <p:txBody>
            <a:bodyPr/>
            <a:lstStyle/>
            <a:p/>
          </p:txBody>
        </p:sp>
        <p:sp>
          <p:nvSpPr>
            <p:cNvPr id="644" name="pl644"/>
            <p:cNvSpPr/>
            <p:nvPr/>
          </p:nvSpPr>
          <p:spPr>
            <a:xfrm>
              <a:off x="3160821" y="5648123"/>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6B6B6B">
                  <a:alpha val="100000"/>
                </a:srgbClr>
              </a:solidFill>
              <a:prstDash val="solid"/>
              <a:round/>
            </a:ln>
          </p:spPr>
          <p:txBody>
            <a:bodyPr/>
            <a:lstStyle/>
            <a:p/>
          </p:txBody>
        </p:sp>
        <p:sp>
          <p:nvSpPr>
            <p:cNvPr id="645" name="pl645"/>
            <p:cNvSpPr/>
            <p:nvPr/>
          </p:nvSpPr>
          <p:spPr>
            <a:xfrm>
              <a:off x="3160821" y="5675679"/>
              <a:ext cx="1033987" cy="44090"/>
            </a:xfrm>
            <a:custGeom>
              <a:avLst/>
              <a:pathLst>
                <a:path w="1033987" h="44090">
                  <a:moveTo>
                    <a:pt x="0" y="0"/>
                  </a:moveTo>
                  <a:lnTo>
                    <a:pt x="147712" y="11022"/>
                  </a:lnTo>
                  <a:lnTo>
                    <a:pt x="295425" y="33068"/>
                  </a:lnTo>
                  <a:lnTo>
                    <a:pt x="443137" y="22045"/>
                  </a:lnTo>
                  <a:lnTo>
                    <a:pt x="590850" y="44090"/>
                  </a:lnTo>
                  <a:lnTo>
                    <a:pt x="738562" y="38579"/>
                  </a:lnTo>
                  <a:lnTo>
                    <a:pt x="886275" y="33068"/>
                  </a:lnTo>
                  <a:lnTo>
                    <a:pt x="1033987" y="27556"/>
                  </a:lnTo>
                </a:path>
              </a:pathLst>
            </a:custGeom>
            <a:ln w="40651" cap="flat">
              <a:solidFill>
                <a:srgbClr val="000000">
                  <a:alpha val="100000"/>
                </a:srgbClr>
              </a:solidFill>
              <a:prstDash val="solid"/>
              <a:round/>
            </a:ln>
          </p:spPr>
          <p:txBody>
            <a:bodyPr/>
            <a:lstStyle/>
            <a:p/>
          </p:txBody>
        </p:sp>
        <p:sp>
          <p:nvSpPr>
            <p:cNvPr id="646" name="pl646"/>
            <p:cNvSpPr/>
            <p:nvPr/>
          </p:nvSpPr>
          <p:spPr>
            <a:xfrm>
              <a:off x="3160821" y="5675679"/>
              <a:ext cx="1033987" cy="44090"/>
            </a:xfrm>
            <a:custGeom>
              <a:avLst/>
              <a:pathLst>
                <a:path w="1033987" h="44090">
                  <a:moveTo>
                    <a:pt x="0" y="0"/>
                  </a:moveTo>
                  <a:lnTo>
                    <a:pt x="147712" y="11022"/>
                  </a:lnTo>
                  <a:lnTo>
                    <a:pt x="295425" y="33068"/>
                  </a:lnTo>
                  <a:lnTo>
                    <a:pt x="443137" y="22045"/>
                  </a:lnTo>
                  <a:lnTo>
                    <a:pt x="590850" y="44090"/>
                  </a:lnTo>
                  <a:lnTo>
                    <a:pt x="738562" y="38579"/>
                  </a:lnTo>
                  <a:lnTo>
                    <a:pt x="886275" y="33068"/>
                  </a:lnTo>
                  <a:lnTo>
                    <a:pt x="1033987" y="27556"/>
                  </a:lnTo>
                </a:path>
              </a:pathLst>
            </a:custGeom>
            <a:ln w="35231" cap="flat">
              <a:solidFill>
                <a:srgbClr val="F26A21">
                  <a:alpha val="100000"/>
                </a:srgbClr>
              </a:solidFill>
              <a:prstDash val="solid"/>
              <a:round/>
            </a:ln>
          </p:spPr>
          <p:txBody>
            <a:bodyPr/>
            <a:lstStyle/>
            <a:p/>
          </p:txBody>
        </p:sp>
        <p:sp>
          <p:nvSpPr>
            <p:cNvPr id="647" name="pl647"/>
            <p:cNvSpPr/>
            <p:nvPr/>
          </p:nvSpPr>
          <p:spPr>
            <a:xfrm>
              <a:off x="3109122" y="5736304"/>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648" name="tx648"/>
            <p:cNvSpPr/>
            <p:nvPr/>
          </p:nvSpPr>
          <p:spPr>
            <a:xfrm>
              <a:off x="3104586" y="5512651"/>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649" name="tx649"/>
            <p:cNvSpPr/>
            <p:nvPr/>
          </p:nvSpPr>
          <p:spPr>
            <a:xfrm>
              <a:off x="3278404" y="55236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650" name="tx650"/>
            <p:cNvSpPr/>
            <p:nvPr/>
          </p:nvSpPr>
          <p:spPr>
            <a:xfrm>
              <a:off x="3426117" y="55457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651" name="tx651"/>
            <p:cNvSpPr/>
            <p:nvPr/>
          </p:nvSpPr>
          <p:spPr>
            <a:xfrm>
              <a:off x="3573829" y="553469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652" name="tx652"/>
            <p:cNvSpPr/>
            <p:nvPr/>
          </p:nvSpPr>
          <p:spPr>
            <a:xfrm>
              <a:off x="3721542" y="555674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53" name="tx653"/>
            <p:cNvSpPr/>
            <p:nvPr/>
          </p:nvSpPr>
          <p:spPr>
            <a:xfrm>
              <a:off x="3869254" y="55512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654" name="tx654"/>
            <p:cNvSpPr/>
            <p:nvPr/>
          </p:nvSpPr>
          <p:spPr>
            <a:xfrm>
              <a:off x="4016967" y="55457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655" name="tx655"/>
            <p:cNvSpPr/>
            <p:nvPr/>
          </p:nvSpPr>
          <p:spPr>
            <a:xfrm>
              <a:off x="4164679" y="55402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656" name="rc656"/>
            <p:cNvSpPr/>
            <p:nvPr/>
          </p:nvSpPr>
          <p:spPr>
            <a:xfrm>
              <a:off x="4316097" y="874964"/>
              <a:ext cx="1137386" cy="460747"/>
            </a:xfrm>
            <a:prstGeom prst="rect">
              <a:avLst/>
            </a:prstGeom>
            <a:solidFill>
              <a:srgbClr val="EBEBEB">
                <a:alpha val="100000"/>
              </a:srgbClr>
            </a:solidFill>
          </p:spPr>
          <p:txBody>
            <a:bodyPr/>
            <a:lstStyle/>
            <a:p/>
          </p:txBody>
        </p:sp>
        <p:sp>
          <p:nvSpPr>
            <p:cNvPr id="657" name="pl657"/>
            <p:cNvSpPr/>
            <p:nvPr/>
          </p:nvSpPr>
          <p:spPr>
            <a:xfrm>
              <a:off x="4316097" y="133405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658" name="pl658"/>
            <p:cNvSpPr/>
            <p:nvPr/>
          </p:nvSpPr>
          <p:spPr>
            <a:xfrm>
              <a:off x="4316097" y="1196275"/>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659" name="pl659"/>
            <p:cNvSpPr/>
            <p:nvPr/>
          </p:nvSpPr>
          <p:spPr>
            <a:xfrm>
              <a:off x="4316097" y="105849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660" name="pl660"/>
            <p:cNvSpPr/>
            <p:nvPr/>
          </p:nvSpPr>
          <p:spPr>
            <a:xfrm>
              <a:off x="4316097" y="92070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661" name="pl661"/>
            <p:cNvSpPr/>
            <p:nvPr/>
          </p:nvSpPr>
          <p:spPr>
            <a:xfrm>
              <a:off x="4316097" y="126516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662" name="pl662"/>
            <p:cNvSpPr/>
            <p:nvPr/>
          </p:nvSpPr>
          <p:spPr>
            <a:xfrm>
              <a:off x="4316097" y="1127383"/>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663" name="pl663"/>
            <p:cNvSpPr/>
            <p:nvPr/>
          </p:nvSpPr>
          <p:spPr>
            <a:xfrm>
              <a:off x="4316097" y="989600"/>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664" name="pl664"/>
            <p:cNvSpPr/>
            <p:nvPr/>
          </p:nvSpPr>
          <p:spPr>
            <a:xfrm>
              <a:off x="4367797"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65" name="pl665"/>
            <p:cNvSpPr/>
            <p:nvPr/>
          </p:nvSpPr>
          <p:spPr>
            <a:xfrm>
              <a:off x="4515509"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66" name="pl666"/>
            <p:cNvSpPr/>
            <p:nvPr/>
          </p:nvSpPr>
          <p:spPr>
            <a:xfrm>
              <a:off x="4663222"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67" name="pl667"/>
            <p:cNvSpPr/>
            <p:nvPr/>
          </p:nvSpPr>
          <p:spPr>
            <a:xfrm>
              <a:off x="4810934"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68" name="pl668"/>
            <p:cNvSpPr/>
            <p:nvPr/>
          </p:nvSpPr>
          <p:spPr>
            <a:xfrm>
              <a:off x="4958647"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69" name="pl669"/>
            <p:cNvSpPr/>
            <p:nvPr/>
          </p:nvSpPr>
          <p:spPr>
            <a:xfrm>
              <a:off x="5106359"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70" name="pl670"/>
            <p:cNvSpPr/>
            <p:nvPr/>
          </p:nvSpPr>
          <p:spPr>
            <a:xfrm>
              <a:off x="5254072"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71" name="pl671"/>
            <p:cNvSpPr/>
            <p:nvPr/>
          </p:nvSpPr>
          <p:spPr>
            <a:xfrm>
              <a:off x="5401784"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72" name="pl672"/>
            <p:cNvSpPr/>
            <p:nvPr/>
          </p:nvSpPr>
          <p:spPr>
            <a:xfrm>
              <a:off x="4367797" y="1176985"/>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BEBEBE">
                  <a:alpha val="69803"/>
                </a:srgbClr>
              </a:solidFill>
              <a:prstDash val="solid"/>
              <a:round/>
            </a:ln>
          </p:spPr>
          <p:txBody>
            <a:bodyPr/>
            <a:lstStyle/>
            <a:p/>
          </p:txBody>
        </p:sp>
        <p:sp>
          <p:nvSpPr>
            <p:cNvPr id="673" name="pl673"/>
            <p:cNvSpPr/>
            <p:nvPr/>
          </p:nvSpPr>
          <p:spPr>
            <a:xfrm>
              <a:off x="4367797" y="1182497"/>
              <a:ext cx="1033987" cy="77158"/>
            </a:xfrm>
            <a:custGeom>
              <a:avLst/>
              <a:pathLst>
                <a:path w="1033987" h="77158">
                  <a:moveTo>
                    <a:pt x="0" y="77158"/>
                  </a:moveTo>
                  <a:lnTo>
                    <a:pt x="147712" y="77158"/>
                  </a:lnTo>
                  <a:lnTo>
                    <a:pt x="295425" y="22045"/>
                  </a:lnTo>
                  <a:lnTo>
                    <a:pt x="443137" y="77158"/>
                  </a:lnTo>
                  <a:lnTo>
                    <a:pt x="590850" y="38579"/>
                  </a:lnTo>
                  <a:lnTo>
                    <a:pt x="738562" y="77158"/>
                  </a:lnTo>
                  <a:lnTo>
                    <a:pt x="886275" y="77158"/>
                  </a:lnTo>
                  <a:lnTo>
                    <a:pt x="1033987" y="0"/>
                  </a:lnTo>
                </a:path>
              </a:pathLst>
            </a:custGeom>
            <a:ln w="40651" cap="flat">
              <a:solidFill>
                <a:srgbClr val="BEBEBE">
                  <a:alpha val="69803"/>
                </a:srgbClr>
              </a:solidFill>
              <a:prstDash val="solid"/>
              <a:round/>
            </a:ln>
          </p:spPr>
          <p:txBody>
            <a:bodyPr/>
            <a:lstStyle/>
            <a:p/>
          </p:txBody>
        </p:sp>
        <p:sp>
          <p:nvSpPr>
            <p:cNvPr id="674" name="pl674"/>
            <p:cNvSpPr/>
            <p:nvPr/>
          </p:nvSpPr>
          <p:spPr>
            <a:xfrm>
              <a:off x="4367797" y="1182497"/>
              <a:ext cx="1033987" cy="77158"/>
            </a:xfrm>
            <a:custGeom>
              <a:avLst/>
              <a:pathLst>
                <a:path w="1033987" h="77158">
                  <a:moveTo>
                    <a:pt x="0" y="77158"/>
                  </a:moveTo>
                  <a:lnTo>
                    <a:pt x="147712" y="77158"/>
                  </a:lnTo>
                  <a:lnTo>
                    <a:pt x="295425" y="22045"/>
                  </a:lnTo>
                  <a:lnTo>
                    <a:pt x="443137" y="77158"/>
                  </a:lnTo>
                  <a:lnTo>
                    <a:pt x="590850" y="38579"/>
                  </a:lnTo>
                  <a:lnTo>
                    <a:pt x="738562" y="77158"/>
                  </a:lnTo>
                  <a:lnTo>
                    <a:pt x="886275" y="77158"/>
                  </a:lnTo>
                  <a:lnTo>
                    <a:pt x="1033987" y="0"/>
                  </a:lnTo>
                </a:path>
              </a:pathLst>
            </a:custGeom>
            <a:ln w="35231" cap="flat">
              <a:solidFill>
                <a:srgbClr val="BEBEBE">
                  <a:alpha val="69803"/>
                </a:srgbClr>
              </a:solidFill>
              <a:prstDash val="solid"/>
              <a:round/>
            </a:ln>
          </p:spPr>
          <p:txBody>
            <a:bodyPr/>
            <a:lstStyle/>
            <a:p/>
          </p:txBody>
        </p:sp>
        <p:sp>
          <p:nvSpPr>
            <p:cNvPr id="675" name="pl675"/>
            <p:cNvSpPr/>
            <p:nvPr/>
          </p:nvSpPr>
          <p:spPr>
            <a:xfrm>
              <a:off x="4367797" y="1176985"/>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6B6B6B">
                  <a:alpha val="100000"/>
                </a:srgbClr>
              </a:solidFill>
              <a:prstDash val="solid"/>
              <a:round/>
            </a:ln>
          </p:spPr>
          <p:txBody>
            <a:bodyPr/>
            <a:lstStyle/>
            <a:p/>
          </p:txBody>
        </p:sp>
        <p:sp>
          <p:nvSpPr>
            <p:cNvPr id="676" name="pl676"/>
            <p:cNvSpPr/>
            <p:nvPr/>
          </p:nvSpPr>
          <p:spPr>
            <a:xfrm>
              <a:off x="4367797" y="1182497"/>
              <a:ext cx="1033987" cy="77158"/>
            </a:xfrm>
            <a:custGeom>
              <a:avLst/>
              <a:pathLst>
                <a:path w="1033987" h="77158">
                  <a:moveTo>
                    <a:pt x="0" y="77158"/>
                  </a:moveTo>
                  <a:lnTo>
                    <a:pt x="147712" y="77158"/>
                  </a:lnTo>
                  <a:lnTo>
                    <a:pt x="295425" y="22045"/>
                  </a:lnTo>
                  <a:lnTo>
                    <a:pt x="443137" y="77158"/>
                  </a:lnTo>
                  <a:lnTo>
                    <a:pt x="590850" y="38579"/>
                  </a:lnTo>
                  <a:lnTo>
                    <a:pt x="738562" y="77158"/>
                  </a:lnTo>
                  <a:lnTo>
                    <a:pt x="886275" y="77158"/>
                  </a:lnTo>
                  <a:lnTo>
                    <a:pt x="1033987" y="0"/>
                  </a:lnTo>
                </a:path>
              </a:pathLst>
            </a:custGeom>
            <a:ln w="40651" cap="flat">
              <a:solidFill>
                <a:srgbClr val="000000">
                  <a:alpha val="100000"/>
                </a:srgbClr>
              </a:solidFill>
              <a:prstDash val="solid"/>
              <a:round/>
            </a:ln>
          </p:spPr>
          <p:txBody>
            <a:bodyPr/>
            <a:lstStyle/>
            <a:p/>
          </p:txBody>
        </p:sp>
        <p:sp>
          <p:nvSpPr>
            <p:cNvPr id="677" name="pl677"/>
            <p:cNvSpPr/>
            <p:nvPr/>
          </p:nvSpPr>
          <p:spPr>
            <a:xfrm>
              <a:off x="4367797" y="1182497"/>
              <a:ext cx="1033987" cy="77158"/>
            </a:xfrm>
            <a:custGeom>
              <a:avLst/>
              <a:pathLst>
                <a:path w="1033987" h="77158">
                  <a:moveTo>
                    <a:pt x="0" y="77158"/>
                  </a:moveTo>
                  <a:lnTo>
                    <a:pt x="147712" y="77158"/>
                  </a:lnTo>
                  <a:lnTo>
                    <a:pt x="295425" y="22045"/>
                  </a:lnTo>
                  <a:lnTo>
                    <a:pt x="443137" y="77158"/>
                  </a:lnTo>
                  <a:lnTo>
                    <a:pt x="590850" y="38579"/>
                  </a:lnTo>
                  <a:lnTo>
                    <a:pt x="738562" y="77158"/>
                  </a:lnTo>
                  <a:lnTo>
                    <a:pt x="886275" y="77158"/>
                  </a:lnTo>
                  <a:lnTo>
                    <a:pt x="1033987" y="0"/>
                  </a:lnTo>
                </a:path>
              </a:pathLst>
            </a:custGeom>
            <a:ln w="35231" cap="flat">
              <a:solidFill>
                <a:srgbClr val="F26A21">
                  <a:alpha val="100000"/>
                </a:srgbClr>
              </a:solidFill>
              <a:prstDash val="solid"/>
              <a:round/>
            </a:ln>
          </p:spPr>
          <p:txBody>
            <a:bodyPr/>
            <a:lstStyle/>
            <a:p/>
          </p:txBody>
        </p:sp>
        <p:sp>
          <p:nvSpPr>
            <p:cNvPr id="678" name="pl678"/>
            <p:cNvSpPr/>
            <p:nvPr/>
          </p:nvSpPr>
          <p:spPr>
            <a:xfrm>
              <a:off x="4316097" y="1265167"/>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679" name="tx679"/>
            <p:cNvSpPr/>
            <p:nvPr/>
          </p:nvSpPr>
          <p:spPr>
            <a:xfrm>
              <a:off x="4337667" y="109662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80" name="tx680"/>
            <p:cNvSpPr/>
            <p:nvPr/>
          </p:nvSpPr>
          <p:spPr>
            <a:xfrm>
              <a:off x="4485380" y="109662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81" name="tx681"/>
            <p:cNvSpPr/>
            <p:nvPr/>
          </p:nvSpPr>
          <p:spPr>
            <a:xfrm>
              <a:off x="4606986" y="1041514"/>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682" name="tx682"/>
            <p:cNvSpPr/>
            <p:nvPr/>
          </p:nvSpPr>
          <p:spPr>
            <a:xfrm>
              <a:off x="4780805" y="109662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83" name="tx683"/>
            <p:cNvSpPr/>
            <p:nvPr/>
          </p:nvSpPr>
          <p:spPr>
            <a:xfrm>
              <a:off x="4928517" y="10580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684" name="tx684"/>
            <p:cNvSpPr/>
            <p:nvPr/>
          </p:nvSpPr>
          <p:spPr>
            <a:xfrm>
              <a:off x="5076230" y="109662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85" name="tx685"/>
            <p:cNvSpPr/>
            <p:nvPr/>
          </p:nvSpPr>
          <p:spPr>
            <a:xfrm>
              <a:off x="5223942" y="109662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86" name="tx686"/>
            <p:cNvSpPr/>
            <p:nvPr/>
          </p:nvSpPr>
          <p:spPr>
            <a:xfrm>
              <a:off x="5341525" y="10194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687" name="rc687"/>
            <p:cNvSpPr/>
            <p:nvPr/>
          </p:nvSpPr>
          <p:spPr>
            <a:xfrm>
              <a:off x="4316097" y="1620153"/>
              <a:ext cx="1137386" cy="460747"/>
            </a:xfrm>
            <a:prstGeom prst="rect">
              <a:avLst/>
            </a:prstGeom>
            <a:solidFill>
              <a:srgbClr val="EBEBEB">
                <a:alpha val="100000"/>
              </a:srgbClr>
            </a:solidFill>
          </p:spPr>
          <p:txBody>
            <a:bodyPr/>
            <a:lstStyle/>
            <a:p/>
          </p:txBody>
        </p:sp>
        <p:sp>
          <p:nvSpPr>
            <p:cNvPr id="688" name="pl688"/>
            <p:cNvSpPr/>
            <p:nvPr/>
          </p:nvSpPr>
          <p:spPr>
            <a:xfrm>
              <a:off x="4316097" y="207924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689" name="pl689"/>
            <p:cNvSpPr/>
            <p:nvPr/>
          </p:nvSpPr>
          <p:spPr>
            <a:xfrm>
              <a:off x="4316097" y="1941464"/>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690" name="pl690"/>
            <p:cNvSpPr/>
            <p:nvPr/>
          </p:nvSpPr>
          <p:spPr>
            <a:xfrm>
              <a:off x="4316097" y="180368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691" name="pl691"/>
            <p:cNvSpPr/>
            <p:nvPr/>
          </p:nvSpPr>
          <p:spPr>
            <a:xfrm>
              <a:off x="4316097" y="166589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692" name="pl692"/>
            <p:cNvSpPr/>
            <p:nvPr/>
          </p:nvSpPr>
          <p:spPr>
            <a:xfrm>
              <a:off x="4316097" y="2010356"/>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693" name="pl693"/>
            <p:cNvSpPr/>
            <p:nvPr/>
          </p:nvSpPr>
          <p:spPr>
            <a:xfrm>
              <a:off x="4316097" y="1872573"/>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694" name="pl694"/>
            <p:cNvSpPr/>
            <p:nvPr/>
          </p:nvSpPr>
          <p:spPr>
            <a:xfrm>
              <a:off x="4316097" y="1734789"/>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695" name="pl695"/>
            <p:cNvSpPr/>
            <p:nvPr/>
          </p:nvSpPr>
          <p:spPr>
            <a:xfrm>
              <a:off x="4367797"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96" name="pl696"/>
            <p:cNvSpPr/>
            <p:nvPr/>
          </p:nvSpPr>
          <p:spPr>
            <a:xfrm>
              <a:off x="4515509"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97" name="pl697"/>
            <p:cNvSpPr/>
            <p:nvPr/>
          </p:nvSpPr>
          <p:spPr>
            <a:xfrm>
              <a:off x="4663222"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98" name="pl698"/>
            <p:cNvSpPr/>
            <p:nvPr/>
          </p:nvSpPr>
          <p:spPr>
            <a:xfrm>
              <a:off x="4810934"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99" name="pl699"/>
            <p:cNvSpPr/>
            <p:nvPr/>
          </p:nvSpPr>
          <p:spPr>
            <a:xfrm>
              <a:off x="4958647"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00" name="pl700"/>
            <p:cNvSpPr/>
            <p:nvPr/>
          </p:nvSpPr>
          <p:spPr>
            <a:xfrm>
              <a:off x="5106359"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01" name="pl701"/>
            <p:cNvSpPr/>
            <p:nvPr/>
          </p:nvSpPr>
          <p:spPr>
            <a:xfrm>
              <a:off x="5254072"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02" name="pl702"/>
            <p:cNvSpPr/>
            <p:nvPr/>
          </p:nvSpPr>
          <p:spPr>
            <a:xfrm>
              <a:off x="5401784"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03" name="pl703"/>
            <p:cNvSpPr/>
            <p:nvPr/>
          </p:nvSpPr>
          <p:spPr>
            <a:xfrm>
              <a:off x="4367797" y="1922175"/>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BEBEBE">
                  <a:alpha val="69803"/>
                </a:srgbClr>
              </a:solidFill>
              <a:prstDash val="solid"/>
              <a:round/>
            </a:ln>
          </p:spPr>
          <p:txBody>
            <a:bodyPr/>
            <a:lstStyle/>
            <a:p/>
          </p:txBody>
        </p:sp>
        <p:sp>
          <p:nvSpPr>
            <p:cNvPr id="704" name="pl704"/>
            <p:cNvSpPr/>
            <p:nvPr/>
          </p:nvSpPr>
          <p:spPr>
            <a:xfrm>
              <a:off x="4367797" y="1922175"/>
              <a:ext cx="1033987" cy="66136"/>
            </a:xfrm>
            <a:custGeom>
              <a:avLst/>
              <a:pathLst>
                <a:path w="1033987" h="66136">
                  <a:moveTo>
                    <a:pt x="0" y="44090"/>
                  </a:moveTo>
                  <a:lnTo>
                    <a:pt x="147712" y="55113"/>
                  </a:lnTo>
                  <a:lnTo>
                    <a:pt x="295425" y="66136"/>
                  </a:lnTo>
                  <a:lnTo>
                    <a:pt x="443137" y="5511"/>
                  </a:lnTo>
                  <a:lnTo>
                    <a:pt x="590850" y="0"/>
                  </a:lnTo>
                  <a:lnTo>
                    <a:pt x="738562" y="16534"/>
                  </a:lnTo>
                  <a:lnTo>
                    <a:pt x="886275" y="16534"/>
                  </a:lnTo>
                  <a:lnTo>
                    <a:pt x="1033987" y="22045"/>
                  </a:lnTo>
                </a:path>
              </a:pathLst>
            </a:custGeom>
            <a:ln w="40651" cap="flat">
              <a:solidFill>
                <a:srgbClr val="BEBEBE">
                  <a:alpha val="69803"/>
                </a:srgbClr>
              </a:solidFill>
              <a:prstDash val="solid"/>
              <a:round/>
            </a:ln>
          </p:spPr>
          <p:txBody>
            <a:bodyPr/>
            <a:lstStyle/>
            <a:p/>
          </p:txBody>
        </p:sp>
        <p:sp>
          <p:nvSpPr>
            <p:cNvPr id="705" name="pl705"/>
            <p:cNvSpPr/>
            <p:nvPr/>
          </p:nvSpPr>
          <p:spPr>
            <a:xfrm>
              <a:off x="4367797" y="1922175"/>
              <a:ext cx="1033987" cy="66136"/>
            </a:xfrm>
            <a:custGeom>
              <a:avLst/>
              <a:pathLst>
                <a:path w="1033987" h="66136">
                  <a:moveTo>
                    <a:pt x="0" y="44090"/>
                  </a:moveTo>
                  <a:lnTo>
                    <a:pt x="147712" y="55113"/>
                  </a:lnTo>
                  <a:lnTo>
                    <a:pt x="295425" y="66136"/>
                  </a:lnTo>
                  <a:lnTo>
                    <a:pt x="443137" y="5511"/>
                  </a:lnTo>
                  <a:lnTo>
                    <a:pt x="590850" y="0"/>
                  </a:lnTo>
                  <a:lnTo>
                    <a:pt x="738562" y="16534"/>
                  </a:lnTo>
                  <a:lnTo>
                    <a:pt x="886275" y="16534"/>
                  </a:lnTo>
                  <a:lnTo>
                    <a:pt x="1033987" y="22045"/>
                  </a:lnTo>
                </a:path>
              </a:pathLst>
            </a:custGeom>
            <a:ln w="35231" cap="flat">
              <a:solidFill>
                <a:srgbClr val="BEBEBE">
                  <a:alpha val="69803"/>
                </a:srgbClr>
              </a:solidFill>
              <a:prstDash val="solid"/>
              <a:round/>
            </a:ln>
          </p:spPr>
          <p:txBody>
            <a:bodyPr/>
            <a:lstStyle/>
            <a:p/>
          </p:txBody>
        </p:sp>
        <p:sp>
          <p:nvSpPr>
            <p:cNvPr id="706" name="pl706"/>
            <p:cNvSpPr/>
            <p:nvPr/>
          </p:nvSpPr>
          <p:spPr>
            <a:xfrm>
              <a:off x="4367797" y="1922175"/>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6B6B6B">
                  <a:alpha val="100000"/>
                </a:srgbClr>
              </a:solidFill>
              <a:prstDash val="solid"/>
              <a:round/>
            </a:ln>
          </p:spPr>
          <p:txBody>
            <a:bodyPr/>
            <a:lstStyle/>
            <a:p/>
          </p:txBody>
        </p:sp>
        <p:sp>
          <p:nvSpPr>
            <p:cNvPr id="707" name="pl707"/>
            <p:cNvSpPr/>
            <p:nvPr/>
          </p:nvSpPr>
          <p:spPr>
            <a:xfrm>
              <a:off x="4367797" y="1922175"/>
              <a:ext cx="1033987" cy="66136"/>
            </a:xfrm>
            <a:custGeom>
              <a:avLst/>
              <a:pathLst>
                <a:path w="1033987" h="66136">
                  <a:moveTo>
                    <a:pt x="0" y="44090"/>
                  </a:moveTo>
                  <a:lnTo>
                    <a:pt x="147712" y="55113"/>
                  </a:lnTo>
                  <a:lnTo>
                    <a:pt x="295425" y="66136"/>
                  </a:lnTo>
                  <a:lnTo>
                    <a:pt x="443137" y="5511"/>
                  </a:lnTo>
                  <a:lnTo>
                    <a:pt x="590850" y="0"/>
                  </a:lnTo>
                  <a:lnTo>
                    <a:pt x="738562" y="16534"/>
                  </a:lnTo>
                  <a:lnTo>
                    <a:pt x="886275" y="16534"/>
                  </a:lnTo>
                  <a:lnTo>
                    <a:pt x="1033987" y="22045"/>
                  </a:lnTo>
                </a:path>
              </a:pathLst>
            </a:custGeom>
            <a:ln w="40651" cap="flat">
              <a:solidFill>
                <a:srgbClr val="000000">
                  <a:alpha val="100000"/>
                </a:srgbClr>
              </a:solidFill>
              <a:prstDash val="solid"/>
              <a:round/>
            </a:ln>
          </p:spPr>
          <p:txBody>
            <a:bodyPr/>
            <a:lstStyle/>
            <a:p/>
          </p:txBody>
        </p:sp>
        <p:sp>
          <p:nvSpPr>
            <p:cNvPr id="708" name="pl708"/>
            <p:cNvSpPr/>
            <p:nvPr/>
          </p:nvSpPr>
          <p:spPr>
            <a:xfrm>
              <a:off x="4367797" y="1922175"/>
              <a:ext cx="1033987" cy="66136"/>
            </a:xfrm>
            <a:custGeom>
              <a:avLst/>
              <a:pathLst>
                <a:path w="1033987" h="66136">
                  <a:moveTo>
                    <a:pt x="0" y="44090"/>
                  </a:moveTo>
                  <a:lnTo>
                    <a:pt x="147712" y="55113"/>
                  </a:lnTo>
                  <a:lnTo>
                    <a:pt x="295425" y="66136"/>
                  </a:lnTo>
                  <a:lnTo>
                    <a:pt x="443137" y="5511"/>
                  </a:lnTo>
                  <a:lnTo>
                    <a:pt x="590850" y="0"/>
                  </a:lnTo>
                  <a:lnTo>
                    <a:pt x="738562" y="16534"/>
                  </a:lnTo>
                  <a:lnTo>
                    <a:pt x="886275" y="16534"/>
                  </a:lnTo>
                  <a:lnTo>
                    <a:pt x="1033987" y="22045"/>
                  </a:lnTo>
                </a:path>
              </a:pathLst>
            </a:custGeom>
            <a:ln w="35231" cap="flat">
              <a:solidFill>
                <a:srgbClr val="F26A21">
                  <a:alpha val="100000"/>
                </a:srgbClr>
              </a:solidFill>
              <a:prstDash val="solid"/>
              <a:round/>
            </a:ln>
          </p:spPr>
          <p:txBody>
            <a:bodyPr/>
            <a:lstStyle/>
            <a:p/>
          </p:txBody>
        </p:sp>
        <p:sp>
          <p:nvSpPr>
            <p:cNvPr id="709" name="pl709"/>
            <p:cNvSpPr/>
            <p:nvPr/>
          </p:nvSpPr>
          <p:spPr>
            <a:xfrm>
              <a:off x="4316097" y="2010356"/>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710" name="tx710"/>
            <p:cNvSpPr/>
            <p:nvPr/>
          </p:nvSpPr>
          <p:spPr>
            <a:xfrm>
              <a:off x="4337667" y="180323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711" name="tx711"/>
            <p:cNvSpPr/>
            <p:nvPr/>
          </p:nvSpPr>
          <p:spPr>
            <a:xfrm>
              <a:off x="4485380" y="18142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712" name="tx712"/>
            <p:cNvSpPr/>
            <p:nvPr/>
          </p:nvSpPr>
          <p:spPr>
            <a:xfrm>
              <a:off x="4633092" y="18252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713" name="tx713"/>
            <p:cNvSpPr/>
            <p:nvPr/>
          </p:nvSpPr>
          <p:spPr>
            <a:xfrm>
              <a:off x="4750675" y="176465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714" name="tx714"/>
            <p:cNvSpPr/>
            <p:nvPr/>
          </p:nvSpPr>
          <p:spPr>
            <a:xfrm>
              <a:off x="4898388" y="175914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715" name="tx715"/>
            <p:cNvSpPr/>
            <p:nvPr/>
          </p:nvSpPr>
          <p:spPr>
            <a:xfrm>
              <a:off x="5046100" y="17756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716" name="tx716"/>
            <p:cNvSpPr/>
            <p:nvPr/>
          </p:nvSpPr>
          <p:spPr>
            <a:xfrm>
              <a:off x="5193813" y="17756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717" name="tx717"/>
            <p:cNvSpPr/>
            <p:nvPr/>
          </p:nvSpPr>
          <p:spPr>
            <a:xfrm>
              <a:off x="5341525" y="17811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718" name="rc718"/>
            <p:cNvSpPr/>
            <p:nvPr/>
          </p:nvSpPr>
          <p:spPr>
            <a:xfrm>
              <a:off x="4316097" y="2365343"/>
              <a:ext cx="1137386" cy="460747"/>
            </a:xfrm>
            <a:prstGeom prst="rect">
              <a:avLst/>
            </a:prstGeom>
            <a:solidFill>
              <a:srgbClr val="EBEBEB">
                <a:alpha val="100000"/>
              </a:srgbClr>
            </a:solidFill>
          </p:spPr>
          <p:txBody>
            <a:bodyPr/>
            <a:lstStyle/>
            <a:p/>
          </p:txBody>
        </p:sp>
        <p:sp>
          <p:nvSpPr>
            <p:cNvPr id="719" name="pl719"/>
            <p:cNvSpPr/>
            <p:nvPr/>
          </p:nvSpPr>
          <p:spPr>
            <a:xfrm>
              <a:off x="4316097" y="282443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720" name="pl720"/>
            <p:cNvSpPr/>
            <p:nvPr/>
          </p:nvSpPr>
          <p:spPr>
            <a:xfrm>
              <a:off x="4316097" y="2686654"/>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721" name="pl721"/>
            <p:cNvSpPr/>
            <p:nvPr/>
          </p:nvSpPr>
          <p:spPr>
            <a:xfrm>
              <a:off x="4316097" y="254887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722" name="pl722"/>
            <p:cNvSpPr/>
            <p:nvPr/>
          </p:nvSpPr>
          <p:spPr>
            <a:xfrm>
              <a:off x="4316097" y="2411087"/>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723" name="pl723"/>
            <p:cNvSpPr/>
            <p:nvPr/>
          </p:nvSpPr>
          <p:spPr>
            <a:xfrm>
              <a:off x="4316097" y="2755546"/>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724" name="pl724"/>
            <p:cNvSpPr/>
            <p:nvPr/>
          </p:nvSpPr>
          <p:spPr>
            <a:xfrm>
              <a:off x="4316097" y="2617762"/>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725" name="pl725"/>
            <p:cNvSpPr/>
            <p:nvPr/>
          </p:nvSpPr>
          <p:spPr>
            <a:xfrm>
              <a:off x="4316097" y="2479979"/>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726" name="pl726"/>
            <p:cNvSpPr/>
            <p:nvPr/>
          </p:nvSpPr>
          <p:spPr>
            <a:xfrm>
              <a:off x="4367797"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27" name="pl727"/>
            <p:cNvSpPr/>
            <p:nvPr/>
          </p:nvSpPr>
          <p:spPr>
            <a:xfrm>
              <a:off x="4515509"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28" name="pl728"/>
            <p:cNvSpPr/>
            <p:nvPr/>
          </p:nvSpPr>
          <p:spPr>
            <a:xfrm>
              <a:off x="4663222"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29" name="pl729"/>
            <p:cNvSpPr/>
            <p:nvPr/>
          </p:nvSpPr>
          <p:spPr>
            <a:xfrm>
              <a:off x="4810934"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30" name="pl730"/>
            <p:cNvSpPr/>
            <p:nvPr/>
          </p:nvSpPr>
          <p:spPr>
            <a:xfrm>
              <a:off x="4958647"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31" name="pl731"/>
            <p:cNvSpPr/>
            <p:nvPr/>
          </p:nvSpPr>
          <p:spPr>
            <a:xfrm>
              <a:off x="5106359"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32" name="pl732"/>
            <p:cNvSpPr/>
            <p:nvPr/>
          </p:nvSpPr>
          <p:spPr>
            <a:xfrm>
              <a:off x="5254072"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33" name="pl733"/>
            <p:cNvSpPr/>
            <p:nvPr/>
          </p:nvSpPr>
          <p:spPr>
            <a:xfrm>
              <a:off x="5401784"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34" name="pl734"/>
            <p:cNvSpPr/>
            <p:nvPr/>
          </p:nvSpPr>
          <p:spPr>
            <a:xfrm>
              <a:off x="4367797" y="2667364"/>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BEBEBE">
                  <a:alpha val="69803"/>
                </a:srgbClr>
              </a:solidFill>
              <a:prstDash val="solid"/>
              <a:round/>
            </a:ln>
          </p:spPr>
          <p:txBody>
            <a:bodyPr/>
            <a:lstStyle/>
            <a:p/>
          </p:txBody>
        </p:sp>
        <p:sp>
          <p:nvSpPr>
            <p:cNvPr id="735" name="pl735"/>
            <p:cNvSpPr/>
            <p:nvPr/>
          </p:nvSpPr>
          <p:spPr>
            <a:xfrm>
              <a:off x="4367797" y="2656342"/>
              <a:ext cx="1033987" cy="55113"/>
            </a:xfrm>
            <a:custGeom>
              <a:avLst/>
              <a:pathLst>
                <a:path w="1033987" h="55113">
                  <a:moveTo>
                    <a:pt x="0" y="0"/>
                  </a:moveTo>
                  <a:lnTo>
                    <a:pt x="147712" y="27556"/>
                  </a:lnTo>
                  <a:lnTo>
                    <a:pt x="295425" y="38579"/>
                  </a:lnTo>
                  <a:lnTo>
                    <a:pt x="443137" y="33068"/>
                  </a:lnTo>
                  <a:lnTo>
                    <a:pt x="590850" y="33068"/>
                  </a:lnTo>
                  <a:lnTo>
                    <a:pt x="738562" y="44090"/>
                  </a:lnTo>
                  <a:lnTo>
                    <a:pt x="886275" y="49602"/>
                  </a:lnTo>
                  <a:lnTo>
                    <a:pt x="1033987" y="55113"/>
                  </a:lnTo>
                </a:path>
              </a:pathLst>
            </a:custGeom>
            <a:ln w="40651" cap="flat">
              <a:solidFill>
                <a:srgbClr val="BEBEBE">
                  <a:alpha val="69803"/>
                </a:srgbClr>
              </a:solidFill>
              <a:prstDash val="solid"/>
              <a:round/>
            </a:ln>
          </p:spPr>
          <p:txBody>
            <a:bodyPr/>
            <a:lstStyle/>
            <a:p/>
          </p:txBody>
        </p:sp>
        <p:sp>
          <p:nvSpPr>
            <p:cNvPr id="736" name="pl736"/>
            <p:cNvSpPr/>
            <p:nvPr/>
          </p:nvSpPr>
          <p:spPr>
            <a:xfrm>
              <a:off x="4367797" y="2656342"/>
              <a:ext cx="1033987" cy="55113"/>
            </a:xfrm>
            <a:custGeom>
              <a:avLst/>
              <a:pathLst>
                <a:path w="1033987" h="55113">
                  <a:moveTo>
                    <a:pt x="0" y="0"/>
                  </a:moveTo>
                  <a:lnTo>
                    <a:pt x="147712" y="27556"/>
                  </a:lnTo>
                  <a:lnTo>
                    <a:pt x="295425" y="38579"/>
                  </a:lnTo>
                  <a:lnTo>
                    <a:pt x="443137" y="33068"/>
                  </a:lnTo>
                  <a:lnTo>
                    <a:pt x="590850" y="33068"/>
                  </a:lnTo>
                  <a:lnTo>
                    <a:pt x="738562" y="44090"/>
                  </a:lnTo>
                  <a:lnTo>
                    <a:pt x="886275" y="49602"/>
                  </a:lnTo>
                  <a:lnTo>
                    <a:pt x="1033987" y="55113"/>
                  </a:lnTo>
                </a:path>
              </a:pathLst>
            </a:custGeom>
            <a:ln w="35231" cap="flat">
              <a:solidFill>
                <a:srgbClr val="BEBEBE">
                  <a:alpha val="69803"/>
                </a:srgbClr>
              </a:solidFill>
              <a:prstDash val="solid"/>
              <a:round/>
            </a:ln>
          </p:spPr>
          <p:txBody>
            <a:bodyPr/>
            <a:lstStyle/>
            <a:p/>
          </p:txBody>
        </p:sp>
        <p:sp>
          <p:nvSpPr>
            <p:cNvPr id="737" name="pl737"/>
            <p:cNvSpPr/>
            <p:nvPr/>
          </p:nvSpPr>
          <p:spPr>
            <a:xfrm>
              <a:off x="4367797" y="2667364"/>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6B6B6B">
                  <a:alpha val="100000"/>
                </a:srgbClr>
              </a:solidFill>
              <a:prstDash val="solid"/>
              <a:round/>
            </a:ln>
          </p:spPr>
          <p:txBody>
            <a:bodyPr/>
            <a:lstStyle/>
            <a:p/>
          </p:txBody>
        </p:sp>
        <p:sp>
          <p:nvSpPr>
            <p:cNvPr id="738" name="pl738"/>
            <p:cNvSpPr/>
            <p:nvPr/>
          </p:nvSpPr>
          <p:spPr>
            <a:xfrm>
              <a:off x="4367797" y="2656342"/>
              <a:ext cx="1033987" cy="55113"/>
            </a:xfrm>
            <a:custGeom>
              <a:avLst/>
              <a:pathLst>
                <a:path w="1033987" h="55113">
                  <a:moveTo>
                    <a:pt x="0" y="0"/>
                  </a:moveTo>
                  <a:lnTo>
                    <a:pt x="147712" y="27556"/>
                  </a:lnTo>
                  <a:lnTo>
                    <a:pt x="295425" y="38579"/>
                  </a:lnTo>
                  <a:lnTo>
                    <a:pt x="443137" y="33068"/>
                  </a:lnTo>
                  <a:lnTo>
                    <a:pt x="590850" y="33068"/>
                  </a:lnTo>
                  <a:lnTo>
                    <a:pt x="738562" y="44090"/>
                  </a:lnTo>
                  <a:lnTo>
                    <a:pt x="886275" y="49602"/>
                  </a:lnTo>
                  <a:lnTo>
                    <a:pt x="1033987" y="55113"/>
                  </a:lnTo>
                </a:path>
              </a:pathLst>
            </a:custGeom>
            <a:ln w="40651" cap="flat">
              <a:solidFill>
                <a:srgbClr val="000000">
                  <a:alpha val="100000"/>
                </a:srgbClr>
              </a:solidFill>
              <a:prstDash val="solid"/>
              <a:round/>
            </a:ln>
          </p:spPr>
          <p:txBody>
            <a:bodyPr/>
            <a:lstStyle/>
            <a:p/>
          </p:txBody>
        </p:sp>
        <p:sp>
          <p:nvSpPr>
            <p:cNvPr id="739" name="pl739"/>
            <p:cNvSpPr/>
            <p:nvPr/>
          </p:nvSpPr>
          <p:spPr>
            <a:xfrm>
              <a:off x="4367797" y="2656342"/>
              <a:ext cx="1033987" cy="55113"/>
            </a:xfrm>
            <a:custGeom>
              <a:avLst/>
              <a:pathLst>
                <a:path w="1033987" h="55113">
                  <a:moveTo>
                    <a:pt x="0" y="0"/>
                  </a:moveTo>
                  <a:lnTo>
                    <a:pt x="147712" y="27556"/>
                  </a:lnTo>
                  <a:lnTo>
                    <a:pt x="295425" y="38579"/>
                  </a:lnTo>
                  <a:lnTo>
                    <a:pt x="443137" y="33068"/>
                  </a:lnTo>
                  <a:lnTo>
                    <a:pt x="590850" y="33068"/>
                  </a:lnTo>
                  <a:lnTo>
                    <a:pt x="738562" y="44090"/>
                  </a:lnTo>
                  <a:lnTo>
                    <a:pt x="886275" y="49602"/>
                  </a:lnTo>
                  <a:lnTo>
                    <a:pt x="1033987" y="55113"/>
                  </a:lnTo>
                </a:path>
              </a:pathLst>
            </a:custGeom>
            <a:ln w="35231" cap="flat">
              <a:solidFill>
                <a:srgbClr val="F26A21">
                  <a:alpha val="100000"/>
                </a:srgbClr>
              </a:solidFill>
              <a:prstDash val="solid"/>
              <a:round/>
            </a:ln>
          </p:spPr>
          <p:txBody>
            <a:bodyPr/>
            <a:lstStyle/>
            <a:p/>
          </p:txBody>
        </p:sp>
        <p:sp>
          <p:nvSpPr>
            <p:cNvPr id="740" name="pl740"/>
            <p:cNvSpPr/>
            <p:nvPr/>
          </p:nvSpPr>
          <p:spPr>
            <a:xfrm>
              <a:off x="4316097" y="2755546"/>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741" name="tx741"/>
            <p:cNvSpPr/>
            <p:nvPr/>
          </p:nvSpPr>
          <p:spPr>
            <a:xfrm>
              <a:off x="4307538" y="249331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742" name="tx742"/>
            <p:cNvSpPr/>
            <p:nvPr/>
          </p:nvSpPr>
          <p:spPr>
            <a:xfrm>
              <a:off x="4455250" y="25208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743" name="tx743"/>
            <p:cNvSpPr/>
            <p:nvPr/>
          </p:nvSpPr>
          <p:spPr>
            <a:xfrm>
              <a:off x="4606986" y="2531893"/>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744" name="tx744"/>
            <p:cNvSpPr/>
            <p:nvPr/>
          </p:nvSpPr>
          <p:spPr>
            <a:xfrm>
              <a:off x="4750675" y="25263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745" name="tx745"/>
            <p:cNvSpPr/>
            <p:nvPr/>
          </p:nvSpPr>
          <p:spPr>
            <a:xfrm>
              <a:off x="4898388" y="25263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746" name="tx746"/>
            <p:cNvSpPr/>
            <p:nvPr/>
          </p:nvSpPr>
          <p:spPr>
            <a:xfrm>
              <a:off x="5046100" y="25374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747" name="tx747"/>
            <p:cNvSpPr/>
            <p:nvPr/>
          </p:nvSpPr>
          <p:spPr>
            <a:xfrm>
              <a:off x="5223942" y="254291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748" name="tx748"/>
            <p:cNvSpPr/>
            <p:nvPr/>
          </p:nvSpPr>
          <p:spPr>
            <a:xfrm>
              <a:off x="5371655" y="254842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749" name="rc749"/>
            <p:cNvSpPr/>
            <p:nvPr/>
          </p:nvSpPr>
          <p:spPr>
            <a:xfrm>
              <a:off x="4316097" y="3110533"/>
              <a:ext cx="1137386" cy="460747"/>
            </a:xfrm>
            <a:prstGeom prst="rect">
              <a:avLst/>
            </a:prstGeom>
            <a:solidFill>
              <a:srgbClr val="EBEBEB">
                <a:alpha val="100000"/>
              </a:srgbClr>
            </a:solidFill>
          </p:spPr>
          <p:txBody>
            <a:bodyPr/>
            <a:lstStyle/>
            <a:p/>
          </p:txBody>
        </p:sp>
        <p:sp>
          <p:nvSpPr>
            <p:cNvPr id="750" name="pl750"/>
            <p:cNvSpPr/>
            <p:nvPr/>
          </p:nvSpPr>
          <p:spPr>
            <a:xfrm>
              <a:off x="4316097" y="3569627"/>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751" name="pl751"/>
            <p:cNvSpPr/>
            <p:nvPr/>
          </p:nvSpPr>
          <p:spPr>
            <a:xfrm>
              <a:off x="4316097" y="3431844"/>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752" name="pl752"/>
            <p:cNvSpPr/>
            <p:nvPr/>
          </p:nvSpPr>
          <p:spPr>
            <a:xfrm>
              <a:off x="4316097" y="329406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753" name="pl753"/>
            <p:cNvSpPr/>
            <p:nvPr/>
          </p:nvSpPr>
          <p:spPr>
            <a:xfrm>
              <a:off x="4316097" y="3156277"/>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754" name="pl754"/>
            <p:cNvSpPr/>
            <p:nvPr/>
          </p:nvSpPr>
          <p:spPr>
            <a:xfrm>
              <a:off x="4316097" y="350073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755" name="pl755"/>
            <p:cNvSpPr/>
            <p:nvPr/>
          </p:nvSpPr>
          <p:spPr>
            <a:xfrm>
              <a:off x="4316097" y="3362952"/>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756" name="pl756"/>
            <p:cNvSpPr/>
            <p:nvPr/>
          </p:nvSpPr>
          <p:spPr>
            <a:xfrm>
              <a:off x="4316097" y="3225168"/>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757" name="pl757"/>
            <p:cNvSpPr/>
            <p:nvPr/>
          </p:nvSpPr>
          <p:spPr>
            <a:xfrm>
              <a:off x="4367797"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58" name="pl758"/>
            <p:cNvSpPr/>
            <p:nvPr/>
          </p:nvSpPr>
          <p:spPr>
            <a:xfrm>
              <a:off x="4515509"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59" name="pl759"/>
            <p:cNvSpPr/>
            <p:nvPr/>
          </p:nvSpPr>
          <p:spPr>
            <a:xfrm>
              <a:off x="4663222"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60" name="pl760"/>
            <p:cNvSpPr/>
            <p:nvPr/>
          </p:nvSpPr>
          <p:spPr>
            <a:xfrm>
              <a:off x="4810934"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61" name="pl761"/>
            <p:cNvSpPr/>
            <p:nvPr/>
          </p:nvSpPr>
          <p:spPr>
            <a:xfrm>
              <a:off x="4958647"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62" name="pl762"/>
            <p:cNvSpPr/>
            <p:nvPr/>
          </p:nvSpPr>
          <p:spPr>
            <a:xfrm>
              <a:off x="5106359"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63" name="pl763"/>
            <p:cNvSpPr/>
            <p:nvPr/>
          </p:nvSpPr>
          <p:spPr>
            <a:xfrm>
              <a:off x="5254072"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64" name="pl764"/>
            <p:cNvSpPr/>
            <p:nvPr/>
          </p:nvSpPr>
          <p:spPr>
            <a:xfrm>
              <a:off x="5401784"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65" name="pl765"/>
            <p:cNvSpPr/>
            <p:nvPr/>
          </p:nvSpPr>
          <p:spPr>
            <a:xfrm>
              <a:off x="4367797" y="3412554"/>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BEBEBE">
                  <a:alpha val="69803"/>
                </a:srgbClr>
              </a:solidFill>
              <a:prstDash val="solid"/>
              <a:round/>
            </a:ln>
          </p:spPr>
          <p:txBody>
            <a:bodyPr/>
            <a:lstStyle/>
            <a:p/>
          </p:txBody>
        </p:sp>
        <p:sp>
          <p:nvSpPr>
            <p:cNvPr id="766" name="pl766"/>
            <p:cNvSpPr/>
            <p:nvPr/>
          </p:nvSpPr>
          <p:spPr>
            <a:xfrm>
              <a:off x="4367797" y="3412554"/>
              <a:ext cx="1033987" cy="115738"/>
            </a:xfrm>
            <a:custGeom>
              <a:avLst/>
              <a:pathLst>
                <a:path w="1033987" h="115738">
                  <a:moveTo>
                    <a:pt x="0" y="66136"/>
                  </a:moveTo>
                  <a:lnTo>
                    <a:pt x="147712" y="77158"/>
                  </a:lnTo>
                  <a:lnTo>
                    <a:pt x="295425" y="71647"/>
                  </a:lnTo>
                  <a:lnTo>
                    <a:pt x="443137" y="60624"/>
                  </a:lnTo>
                  <a:lnTo>
                    <a:pt x="590850" y="27556"/>
                  </a:lnTo>
                  <a:lnTo>
                    <a:pt x="738562" y="0"/>
                  </a:lnTo>
                  <a:lnTo>
                    <a:pt x="886275" y="115738"/>
                  </a:lnTo>
                  <a:lnTo>
                    <a:pt x="1033987" y="38579"/>
                  </a:lnTo>
                </a:path>
              </a:pathLst>
            </a:custGeom>
            <a:ln w="40651" cap="flat">
              <a:solidFill>
                <a:srgbClr val="BEBEBE">
                  <a:alpha val="69803"/>
                </a:srgbClr>
              </a:solidFill>
              <a:prstDash val="solid"/>
              <a:round/>
            </a:ln>
          </p:spPr>
          <p:txBody>
            <a:bodyPr/>
            <a:lstStyle/>
            <a:p/>
          </p:txBody>
        </p:sp>
        <p:sp>
          <p:nvSpPr>
            <p:cNvPr id="767" name="pl767"/>
            <p:cNvSpPr/>
            <p:nvPr/>
          </p:nvSpPr>
          <p:spPr>
            <a:xfrm>
              <a:off x="4367797" y="3412554"/>
              <a:ext cx="1033987" cy="115738"/>
            </a:xfrm>
            <a:custGeom>
              <a:avLst/>
              <a:pathLst>
                <a:path w="1033987" h="115738">
                  <a:moveTo>
                    <a:pt x="0" y="66136"/>
                  </a:moveTo>
                  <a:lnTo>
                    <a:pt x="147712" y="77158"/>
                  </a:lnTo>
                  <a:lnTo>
                    <a:pt x="295425" y="71647"/>
                  </a:lnTo>
                  <a:lnTo>
                    <a:pt x="443137" y="60624"/>
                  </a:lnTo>
                  <a:lnTo>
                    <a:pt x="590850" y="27556"/>
                  </a:lnTo>
                  <a:lnTo>
                    <a:pt x="738562" y="0"/>
                  </a:lnTo>
                  <a:lnTo>
                    <a:pt x="886275" y="115738"/>
                  </a:lnTo>
                  <a:lnTo>
                    <a:pt x="1033987" y="38579"/>
                  </a:lnTo>
                </a:path>
              </a:pathLst>
            </a:custGeom>
            <a:ln w="35231" cap="flat">
              <a:solidFill>
                <a:srgbClr val="BEBEBE">
                  <a:alpha val="69803"/>
                </a:srgbClr>
              </a:solidFill>
              <a:prstDash val="solid"/>
              <a:round/>
            </a:ln>
          </p:spPr>
          <p:txBody>
            <a:bodyPr/>
            <a:lstStyle/>
            <a:p/>
          </p:txBody>
        </p:sp>
        <p:sp>
          <p:nvSpPr>
            <p:cNvPr id="768" name="pl768"/>
            <p:cNvSpPr/>
            <p:nvPr/>
          </p:nvSpPr>
          <p:spPr>
            <a:xfrm>
              <a:off x="4367797" y="3412554"/>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6B6B6B">
                  <a:alpha val="100000"/>
                </a:srgbClr>
              </a:solidFill>
              <a:prstDash val="solid"/>
              <a:round/>
            </a:ln>
          </p:spPr>
          <p:txBody>
            <a:bodyPr/>
            <a:lstStyle/>
            <a:p/>
          </p:txBody>
        </p:sp>
        <p:sp>
          <p:nvSpPr>
            <p:cNvPr id="769" name="pl769"/>
            <p:cNvSpPr/>
            <p:nvPr/>
          </p:nvSpPr>
          <p:spPr>
            <a:xfrm>
              <a:off x="4367797" y="3412554"/>
              <a:ext cx="1033987" cy="115738"/>
            </a:xfrm>
            <a:custGeom>
              <a:avLst/>
              <a:pathLst>
                <a:path w="1033987" h="115738">
                  <a:moveTo>
                    <a:pt x="0" y="66136"/>
                  </a:moveTo>
                  <a:lnTo>
                    <a:pt x="147712" y="77158"/>
                  </a:lnTo>
                  <a:lnTo>
                    <a:pt x="295425" y="71647"/>
                  </a:lnTo>
                  <a:lnTo>
                    <a:pt x="443137" y="60624"/>
                  </a:lnTo>
                  <a:lnTo>
                    <a:pt x="590850" y="27556"/>
                  </a:lnTo>
                  <a:lnTo>
                    <a:pt x="738562" y="0"/>
                  </a:lnTo>
                  <a:lnTo>
                    <a:pt x="886275" y="115738"/>
                  </a:lnTo>
                  <a:lnTo>
                    <a:pt x="1033987" y="38579"/>
                  </a:lnTo>
                </a:path>
              </a:pathLst>
            </a:custGeom>
            <a:ln w="40651" cap="flat">
              <a:solidFill>
                <a:srgbClr val="000000">
                  <a:alpha val="100000"/>
                </a:srgbClr>
              </a:solidFill>
              <a:prstDash val="solid"/>
              <a:round/>
            </a:ln>
          </p:spPr>
          <p:txBody>
            <a:bodyPr/>
            <a:lstStyle/>
            <a:p/>
          </p:txBody>
        </p:sp>
        <p:sp>
          <p:nvSpPr>
            <p:cNvPr id="770" name="pl770"/>
            <p:cNvSpPr/>
            <p:nvPr/>
          </p:nvSpPr>
          <p:spPr>
            <a:xfrm>
              <a:off x="4367797" y="3412554"/>
              <a:ext cx="1033987" cy="115738"/>
            </a:xfrm>
            <a:custGeom>
              <a:avLst/>
              <a:pathLst>
                <a:path w="1033987" h="115738">
                  <a:moveTo>
                    <a:pt x="0" y="66136"/>
                  </a:moveTo>
                  <a:lnTo>
                    <a:pt x="147712" y="77158"/>
                  </a:lnTo>
                  <a:lnTo>
                    <a:pt x="295425" y="71647"/>
                  </a:lnTo>
                  <a:lnTo>
                    <a:pt x="443137" y="60624"/>
                  </a:lnTo>
                  <a:lnTo>
                    <a:pt x="590850" y="27556"/>
                  </a:lnTo>
                  <a:lnTo>
                    <a:pt x="738562" y="0"/>
                  </a:lnTo>
                  <a:lnTo>
                    <a:pt x="886275" y="115738"/>
                  </a:lnTo>
                  <a:lnTo>
                    <a:pt x="1033987" y="38579"/>
                  </a:lnTo>
                </a:path>
              </a:pathLst>
            </a:custGeom>
            <a:ln w="35231" cap="flat">
              <a:solidFill>
                <a:srgbClr val="F26A21">
                  <a:alpha val="100000"/>
                </a:srgbClr>
              </a:solidFill>
              <a:prstDash val="solid"/>
              <a:round/>
            </a:ln>
          </p:spPr>
          <p:txBody>
            <a:bodyPr/>
            <a:lstStyle/>
            <a:p/>
          </p:txBody>
        </p:sp>
        <p:sp>
          <p:nvSpPr>
            <p:cNvPr id="771" name="pl771"/>
            <p:cNvSpPr/>
            <p:nvPr/>
          </p:nvSpPr>
          <p:spPr>
            <a:xfrm>
              <a:off x="4316097" y="3500735"/>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772" name="tx772"/>
            <p:cNvSpPr/>
            <p:nvPr/>
          </p:nvSpPr>
          <p:spPr>
            <a:xfrm>
              <a:off x="4337667" y="331566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773" name="tx773"/>
            <p:cNvSpPr/>
            <p:nvPr/>
          </p:nvSpPr>
          <p:spPr>
            <a:xfrm>
              <a:off x="4485380" y="332668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74" name="tx774"/>
            <p:cNvSpPr/>
            <p:nvPr/>
          </p:nvSpPr>
          <p:spPr>
            <a:xfrm>
              <a:off x="4633092" y="33211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75" name="tx775"/>
            <p:cNvSpPr/>
            <p:nvPr/>
          </p:nvSpPr>
          <p:spPr>
            <a:xfrm>
              <a:off x="4780805" y="33101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776" name="tx776"/>
            <p:cNvSpPr/>
            <p:nvPr/>
          </p:nvSpPr>
          <p:spPr>
            <a:xfrm>
              <a:off x="4902411" y="3277082"/>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777" name="tx777"/>
            <p:cNvSpPr/>
            <p:nvPr/>
          </p:nvSpPr>
          <p:spPr>
            <a:xfrm>
              <a:off x="5046100" y="324952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778" name="tx778"/>
            <p:cNvSpPr/>
            <p:nvPr/>
          </p:nvSpPr>
          <p:spPr>
            <a:xfrm>
              <a:off x="5205883" y="336526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779" name="tx779"/>
            <p:cNvSpPr/>
            <p:nvPr/>
          </p:nvSpPr>
          <p:spPr>
            <a:xfrm>
              <a:off x="5371655" y="328810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780" name="rc780"/>
            <p:cNvSpPr/>
            <p:nvPr/>
          </p:nvSpPr>
          <p:spPr>
            <a:xfrm>
              <a:off x="4316097" y="3855722"/>
              <a:ext cx="1137386" cy="460747"/>
            </a:xfrm>
            <a:prstGeom prst="rect">
              <a:avLst/>
            </a:prstGeom>
            <a:solidFill>
              <a:srgbClr val="EBEBEB">
                <a:alpha val="100000"/>
              </a:srgbClr>
            </a:solidFill>
          </p:spPr>
          <p:txBody>
            <a:bodyPr/>
            <a:lstStyle/>
            <a:p/>
          </p:txBody>
        </p:sp>
        <p:sp>
          <p:nvSpPr>
            <p:cNvPr id="781" name="pl781"/>
            <p:cNvSpPr/>
            <p:nvPr/>
          </p:nvSpPr>
          <p:spPr>
            <a:xfrm>
              <a:off x="4316097" y="4314817"/>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782" name="pl782"/>
            <p:cNvSpPr/>
            <p:nvPr/>
          </p:nvSpPr>
          <p:spPr>
            <a:xfrm>
              <a:off x="4316097" y="417703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783" name="pl783"/>
            <p:cNvSpPr/>
            <p:nvPr/>
          </p:nvSpPr>
          <p:spPr>
            <a:xfrm>
              <a:off x="4316097" y="403925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784" name="pl784"/>
            <p:cNvSpPr/>
            <p:nvPr/>
          </p:nvSpPr>
          <p:spPr>
            <a:xfrm>
              <a:off x="4316097" y="3901466"/>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785" name="pl785"/>
            <p:cNvSpPr/>
            <p:nvPr/>
          </p:nvSpPr>
          <p:spPr>
            <a:xfrm>
              <a:off x="4316097" y="424592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786" name="pl786"/>
            <p:cNvSpPr/>
            <p:nvPr/>
          </p:nvSpPr>
          <p:spPr>
            <a:xfrm>
              <a:off x="4316097" y="410814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787" name="pl787"/>
            <p:cNvSpPr/>
            <p:nvPr/>
          </p:nvSpPr>
          <p:spPr>
            <a:xfrm>
              <a:off x="4316097" y="3970358"/>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788" name="pl788"/>
            <p:cNvSpPr/>
            <p:nvPr/>
          </p:nvSpPr>
          <p:spPr>
            <a:xfrm>
              <a:off x="4367797"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89" name="pl789"/>
            <p:cNvSpPr/>
            <p:nvPr/>
          </p:nvSpPr>
          <p:spPr>
            <a:xfrm>
              <a:off x="4515509"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90" name="pl790"/>
            <p:cNvSpPr/>
            <p:nvPr/>
          </p:nvSpPr>
          <p:spPr>
            <a:xfrm>
              <a:off x="4663222"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91" name="pl791"/>
            <p:cNvSpPr/>
            <p:nvPr/>
          </p:nvSpPr>
          <p:spPr>
            <a:xfrm>
              <a:off x="4810934"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92" name="pl792"/>
            <p:cNvSpPr/>
            <p:nvPr/>
          </p:nvSpPr>
          <p:spPr>
            <a:xfrm>
              <a:off x="4958647"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93" name="pl793"/>
            <p:cNvSpPr/>
            <p:nvPr/>
          </p:nvSpPr>
          <p:spPr>
            <a:xfrm>
              <a:off x="5106359"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94" name="pl794"/>
            <p:cNvSpPr/>
            <p:nvPr/>
          </p:nvSpPr>
          <p:spPr>
            <a:xfrm>
              <a:off x="5254072"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95" name="pl795"/>
            <p:cNvSpPr/>
            <p:nvPr/>
          </p:nvSpPr>
          <p:spPr>
            <a:xfrm>
              <a:off x="5401784"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96" name="pl796"/>
            <p:cNvSpPr/>
            <p:nvPr/>
          </p:nvSpPr>
          <p:spPr>
            <a:xfrm>
              <a:off x="4367797" y="4157744"/>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BEBEBE">
                  <a:alpha val="69803"/>
                </a:srgbClr>
              </a:solidFill>
              <a:prstDash val="solid"/>
              <a:round/>
            </a:ln>
          </p:spPr>
          <p:txBody>
            <a:bodyPr/>
            <a:lstStyle/>
            <a:p/>
          </p:txBody>
        </p:sp>
        <p:sp>
          <p:nvSpPr>
            <p:cNvPr id="797" name="pl797"/>
            <p:cNvSpPr/>
            <p:nvPr/>
          </p:nvSpPr>
          <p:spPr>
            <a:xfrm>
              <a:off x="4367797" y="4091607"/>
              <a:ext cx="1033987" cy="110226"/>
            </a:xfrm>
            <a:custGeom>
              <a:avLst/>
              <a:pathLst>
                <a:path w="1033987" h="110226">
                  <a:moveTo>
                    <a:pt x="0" y="110226"/>
                  </a:moveTo>
                  <a:lnTo>
                    <a:pt x="147712" y="110226"/>
                  </a:lnTo>
                  <a:lnTo>
                    <a:pt x="295425" y="88181"/>
                  </a:lnTo>
                  <a:lnTo>
                    <a:pt x="443137" y="55113"/>
                  </a:lnTo>
                  <a:lnTo>
                    <a:pt x="590850" y="33068"/>
                  </a:lnTo>
                  <a:lnTo>
                    <a:pt x="738562" y="0"/>
                  </a:lnTo>
                  <a:lnTo>
                    <a:pt x="886275" y="0"/>
                  </a:lnTo>
                  <a:lnTo>
                    <a:pt x="1033987" y="0"/>
                  </a:lnTo>
                </a:path>
              </a:pathLst>
            </a:custGeom>
            <a:ln w="40651" cap="flat">
              <a:solidFill>
                <a:srgbClr val="BEBEBE">
                  <a:alpha val="69803"/>
                </a:srgbClr>
              </a:solidFill>
              <a:prstDash val="solid"/>
              <a:round/>
            </a:ln>
          </p:spPr>
          <p:txBody>
            <a:bodyPr/>
            <a:lstStyle/>
            <a:p/>
          </p:txBody>
        </p:sp>
        <p:sp>
          <p:nvSpPr>
            <p:cNvPr id="798" name="pl798"/>
            <p:cNvSpPr/>
            <p:nvPr/>
          </p:nvSpPr>
          <p:spPr>
            <a:xfrm>
              <a:off x="4367797" y="4091607"/>
              <a:ext cx="1033987" cy="110226"/>
            </a:xfrm>
            <a:custGeom>
              <a:avLst/>
              <a:pathLst>
                <a:path w="1033987" h="110226">
                  <a:moveTo>
                    <a:pt x="0" y="110226"/>
                  </a:moveTo>
                  <a:lnTo>
                    <a:pt x="147712" y="110226"/>
                  </a:lnTo>
                  <a:lnTo>
                    <a:pt x="295425" y="88181"/>
                  </a:lnTo>
                  <a:lnTo>
                    <a:pt x="443137" y="55113"/>
                  </a:lnTo>
                  <a:lnTo>
                    <a:pt x="590850" y="33068"/>
                  </a:lnTo>
                  <a:lnTo>
                    <a:pt x="738562" y="0"/>
                  </a:lnTo>
                  <a:lnTo>
                    <a:pt x="886275" y="0"/>
                  </a:lnTo>
                  <a:lnTo>
                    <a:pt x="1033987" y="0"/>
                  </a:lnTo>
                </a:path>
              </a:pathLst>
            </a:custGeom>
            <a:ln w="35231" cap="flat">
              <a:solidFill>
                <a:srgbClr val="BEBEBE">
                  <a:alpha val="69803"/>
                </a:srgbClr>
              </a:solidFill>
              <a:prstDash val="solid"/>
              <a:round/>
            </a:ln>
          </p:spPr>
          <p:txBody>
            <a:bodyPr/>
            <a:lstStyle/>
            <a:p/>
          </p:txBody>
        </p:sp>
        <p:sp>
          <p:nvSpPr>
            <p:cNvPr id="799" name="pl799"/>
            <p:cNvSpPr/>
            <p:nvPr/>
          </p:nvSpPr>
          <p:spPr>
            <a:xfrm>
              <a:off x="4367797" y="4157744"/>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6B6B6B">
                  <a:alpha val="100000"/>
                </a:srgbClr>
              </a:solidFill>
              <a:prstDash val="solid"/>
              <a:round/>
            </a:ln>
          </p:spPr>
          <p:txBody>
            <a:bodyPr/>
            <a:lstStyle/>
            <a:p/>
          </p:txBody>
        </p:sp>
        <p:sp>
          <p:nvSpPr>
            <p:cNvPr id="800" name="pl800"/>
            <p:cNvSpPr/>
            <p:nvPr/>
          </p:nvSpPr>
          <p:spPr>
            <a:xfrm>
              <a:off x="4367797" y="4091607"/>
              <a:ext cx="1033987" cy="110226"/>
            </a:xfrm>
            <a:custGeom>
              <a:avLst/>
              <a:pathLst>
                <a:path w="1033987" h="110226">
                  <a:moveTo>
                    <a:pt x="0" y="110226"/>
                  </a:moveTo>
                  <a:lnTo>
                    <a:pt x="147712" y="110226"/>
                  </a:lnTo>
                  <a:lnTo>
                    <a:pt x="295425" y="88181"/>
                  </a:lnTo>
                  <a:lnTo>
                    <a:pt x="443137" y="55113"/>
                  </a:lnTo>
                  <a:lnTo>
                    <a:pt x="590850" y="33068"/>
                  </a:lnTo>
                  <a:lnTo>
                    <a:pt x="738562" y="0"/>
                  </a:lnTo>
                  <a:lnTo>
                    <a:pt x="886275" y="0"/>
                  </a:lnTo>
                  <a:lnTo>
                    <a:pt x="1033987" y="0"/>
                  </a:lnTo>
                </a:path>
              </a:pathLst>
            </a:custGeom>
            <a:ln w="40651" cap="flat">
              <a:solidFill>
                <a:srgbClr val="000000">
                  <a:alpha val="100000"/>
                </a:srgbClr>
              </a:solidFill>
              <a:prstDash val="solid"/>
              <a:round/>
            </a:ln>
          </p:spPr>
          <p:txBody>
            <a:bodyPr/>
            <a:lstStyle/>
            <a:p/>
          </p:txBody>
        </p:sp>
        <p:sp>
          <p:nvSpPr>
            <p:cNvPr id="801" name="pl801"/>
            <p:cNvSpPr/>
            <p:nvPr/>
          </p:nvSpPr>
          <p:spPr>
            <a:xfrm>
              <a:off x="4367797" y="4091607"/>
              <a:ext cx="1033987" cy="110226"/>
            </a:xfrm>
            <a:custGeom>
              <a:avLst/>
              <a:pathLst>
                <a:path w="1033987" h="110226">
                  <a:moveTo>
                    <a:pt x="0" y="110226"/>
                  </a:moveTo>
                  <a:lnTo>
                    <a:pt x="147712" y="110226"/>
                  </a:lnTo>
                  <a:lnTo>
                    <a:pt x="295425" y="88181"/>
                  </a:lnTo>
                  <a:lnTo>
                    <a:pt x="443137" y="55113"/>
                  </a:lnTo>
                  <a:lnTo>
                    <a:pt x="590850" y="33068"/>
                  </a:lnTo>
                  <a:lnTo>
                    <a:pt x="738562" y="0"/>
                  </a:lnTo>
                  <a:lnTo>
                    <a:pt x="886275" y="0"/>
                  </a:lnTo>
                  <a:lnTo>
                    <a:pt x="1033987" y="0"/>
                  </a:lnTo>
                </a:path>
              </a:pathLst>
            </a:custGeom>
            <a:ln w="35231" cap="flat">
              <a:solidFill>
                <a:srgbClr val="F26A21">
                  <a:alpha val="100000"/>
                </a:srgbClr>
              </a:solidFill>
              <a:prstDash val="solid"/>
              <a:round/>
            </a:ln>
          </p:spPr>
          <p:txBody>
            <a:bodyPr/>
            <a:lstStyle/>
            <a:p/>
          </p:txBody>
        </p:sp>
        <p:sp>
          <p:nvSpPr>
            <p:cNvPr id="802" name="pl802"/>
            <p:cNvSpPr/>
            <p:nvPr/>
          </p:nvSpPr>
          <p:spPr>
            <a:xfrm>
              <a:off x="4316097" y="4245925"/>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803" name="tx803"/>
            <p:cNvSpPr/>
            <p:nvPr/>
          </p:nvSpPr>
          <p:spPr>
            <a:xfrm>
              <a:off x="4337667" y="40388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804" name="tx804"/>
            <p:cNvSpPr/>
            <p:nvPr/>
          </p:nvSpPr>
          <p:spPr>
            <a:xfrm>
              <a:off x="4485380" y="40388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805" name="tx805"/>
            <p:cNvSpPr/>
            <p:nvPr/>
          </p:nvSpPr>
          <p:spPr>
            <a:xfrm>
              <a:off x="4602963" y="401676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806" name="tx806"/>
            <p:cNvSpPr/>
            <p:nvPr/>
          </p:nvSpPr>
          <p:spPr>
            <a:xfrm>
              <a:off x="4750675" y="39836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807" name="tx807"/>
            <p:cNvSpPr/>
            <p:nvPr/>
          </p:nvSpPr>
          <p:spPr>
            <a:xfrm>
              <a:off x="4898388" y="396164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808" name="tx808"/>
            <p:cNvSpPr/>
            <p:nvPr/>
          </p:nvSpPr>
          <p:spPr>
            <a:xfrm>
              <a:off x="5046100" y="39285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28</a:t>
              </a:r>
            </a:p>
          </p:txBody>
        </p:sp>
        <p:sp>
          <p:nvSpPr>
            <p:cNvPr id="809" name="tx809"/>
            <p:cNvSpPr/>
            <p:nvPr/>
          </p:nvSpPr>
          <p:spPr>
            <a:xfrm>
              <a:off x="5193813" y="39285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28</a:t>
              </a:r>
            </a:p>
          </p:txBody>
        </p:sp>
        <p:sp>
          <p:nvSpPr>
            <p:cNvPr id="810" name="tx810"/>
            <p:cNvSpPr/>
            <p:nvPr/>
          </p:nvSpPr>
          <p:spPr>
            <a:xfrm>
              <a:off x="5341525" y="39285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28</a:t>
              </a:r>
            </a:p>
          </p:txBody>
        </p:sp>
        <p:sp>
          <p:nvSpPr>
            <p:cNvPr id="811" name="rc811"/>
            <p:cNvSpPr/>
            <p:nvPr/>
          </p:nvSpPr>
          <p:spPr>
            <a:xfrm>
              <a:off x="4316097" y="4600912"/>
              <a:ext cx="1137386" cy="460747"/>
            </a:xfrm>
            <a:prstGeom prst="rect">
              <a:avLst/>
            </a:prstGeom>
            <a:solidFill>
              <a:srgbClr val="EBEBEB">
                <a:alpha val="100000"/>
              </a:srgbClr>
            </a:solidFill>
          </p:spPr>
          <p:txBody>
            <a:bodyPr/>
            <a:lstStyle/>
            <a:p/>
          </p:txBody>
        </p:sp>
        <p:sp>
          <p:nvSpPr>
            <p:cNvPr id="812" name="pl812"/>
            <p:cNvSpPr/>
            <p:nvPr/>
          </p:nvSpPr>
          <p:spPr>
            <a:xfrm>
              <a:off x="4316097" y="5060006"/>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813" name="pl813"/>
            <p:cNvSpPr/>
            <p:nvPr/>
          </p:nvSpPr>
          <p:spPr>
            <a:xfrm>
              <a:off x="4316097" y="492222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814" name="pl814"/>
            <p:cNvSpPr/>
            <p:nvPr/>
          </p:nvSpPr>
          <p:spPr>
            <a:xfrm>
              <a:off x="4316097" y="4784439"/>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815" name="pl815"/>
            <p:cNvSpPr/>
            <p:nvPr/>
          </p:nvSpPr>
          <p:spPr>
            <a:xfrm>
              <a:off x="4316097" y="4646656"/>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816" name="pl816"/>
            <p:cNvSpPr/>
            <p:nvPr/>
          </p:nvSpPr>
          <p:spPr>
            <a:xfrm>
              <a:off x="4316097" y="499111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817" name="pl817"/>
            <p:cNvSpPr/>
            <p:nvPr/>
          </p:nvSpPr>
          <p:spPr>
            <a:xfrm>
              <a:off x="4316097" y="485333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818" name="pl818"/>
            <p:cNvSpPr/>
            <p:nvPr/>
          </p:nvSpPr>
          <p:spPr>
            <a:xfrm>
              <a:off x="4316097" y="4715548"/>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819" name="pl819"/>
            <p:cNvSpPr/>
            <p:nvPr/>
          </p:nvSpPr>
          <p:spPr>
            <a:xfrm>
              <a:off x="4367797"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20" name="pl820"/>
            <p:cNvSpPr/>
            <p:nvPr/>
          </p:nvSpPr>
          <p:spPr>
            <a:xfrm>
              <a:off x="4515509"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21" name="pl821"/>
            <p:cNvSpPr/>
            <p:nvPr/>
          </p:nvSpPr>
          <p:spPr>
            <a:xfrm>
              <a:off x="4663222"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22" name="pl822"/>
            <p:cNvSpPr/>
            <p:nvPr/>
          </p:nvSpPr>
          <p:spPr>
            <a:xfrm>
              <a:off x="4810934"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23" name="pl823"/>
            <p:cNvSpPr/>
            <p:nvPr/>
          </p:nvSpPr>
          <p:spPr>
            <a:xfrm>
              <a:off x="4958647"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24" name="pl824"/>
            <p:cNvSpPr/>
            <p:nvPr/>
          </p:nvSpPr>
          <p:spPr>
            <a:xfrm>
              <a:off x="5106359"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25" name="pl825"/>
            <p:cNvSpPr/>
            <p:nvPr/>
          </p:nvSpPr>
          <p:spPr>
            <a:xfrm>
              <a:off x="5254072"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26" name="pl826"/>
            <p:cNvSpPr/>
            <p:nvPr/>
          </p:nvSpPr>
          <p:spPr>
            <a:xfrm>
              <a:off x="5401784"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27" name="pl827"/>
            <p:cNvSpPr/>
            <p:nvPr/>
          </p:nvSpPr>
          <p:spPr>
            <a:xfrm>
              <a:off x="4367797" y="4902933"/>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BEBEBE">
                  <a:alpha val="69803"/>
                </a:srgbClr>
              </a:solidFill>
              <a:prstDash val="solid"/>
              <a:round/>
            </a:ln>
          </p:spPr>
          <p:txBody>
            <a:bodyPr/>
            <a:lstStyle/>
            <a:p/>
          </p:txBody>
        </p:sp>
        <p:sp>
          <p:nvSpPr>
            <p:cNvPr id="828" name="pl828"/>
            <p:cNvSpPr/>
            <p:nvPr/>
          </p:nvSpPr>
          <p:spPr>
            <a:xfrm>
              <a:off x="4367797" y="4963558"/>
              <a:ext cx="1033987" cy="27556"/>
            </a:xfrm>
            <a:custGeom>
              <a:avLst/>
              <a:pathLst>
                <a:path w="1033987" h="27556">
                  <a:moveTo>
                    <a:pt x="0" y="11022"/>
                  </a:moveTo>
                  <a:lnTo>
                    <a:pt x="147712" y="27556"/>
                  </a:lnTo>
                  <a:lnTo>
                    <a:pt x="295425" y="16534"/>
                  </a:lnTo>
                  <a:lnTo>
                    <a:pt x="443137" y="0"/>
                  </a:lnTo>
                  <a:lnTo>
                    <a:pt x="590850" y="22045"/>
                  </a:lnTo>
                  <a:lnTo>
                    <a:pt x="738562" y="0"/>
                  </a:lnTo>
                  <a:lnTo>
                    <a:pt x="886275" y="22045"/>
                  </a:lnTo>
                  <a:lnTo>
                    <a:pt x="1033987" y="22045"/>
                  </a:lnTo>
                </a:path>
              </a:pathLst>
            </a:custGeom>
            <a:ln w="40651" cap="flat">
              <a:solidFill>
                <a:srgbClr val="BEBEBE">
                  <a:alpha val="69803"/>
                </a:srgbClr>
              </a:solidFill>
              <a:prstDash val="solid"/>
              <a:round/>
            </a:ln>
          </p:spPr>
          <p:txBody>
            <a:bodyPr/>
            <a:lstStyle/>
            <a:p/>
          </p:txBody>
        </p:sp>
        <p:sp>
          <p:nvSpPr>
            <p:cNvPr id="829" name="pl829"/>
            <p:cNvSpPr/>
            <p:nvPr/>
          </p:nvSpPr>
          <p:spPr>
            <a:xfrm>
              <a:off x="4367797" y="4963558"/>
              <a:ext cx="1033987" cy="27556"/>
            </a:xfrm>
            <a:custGeom>
              <a:avLst/>
              <a:pathLst>
                <a:path w="1033987" h="27556">
                  <a:moveTo>
                    <a:pt x="0" y="11022"/>
                  </a:moveTo>
                  <a:lnTo>
                    <a:pt x="147712" y="27556"/>
                  </a:lnTo>
                  <a:lnTo>
                    <a:pt x="295425" y="16534"/>
                  </a:lnTo>
                  <a:lnTo>
                    <a:pt x="443137" y="0"/>
                  </a:lnTo>
                  <a:lnTo>
                    <a:pt x="590850" y="22045"/>
                  </a:lnTo>
                  <a:lnTo>
                    <a:pt x="738562" y="0"/>
                  </a:lnTo>
                  <a:lnTo>
                    <a:pt x="886275" y="22045"/>
                  </a:lnTo>
                  <a:lnTo>
                    <a:pt x="1033987" y="22045"/>
                  </a:lnTo>
                </a:path>
              </a:pathLst>
            </a:custGeom>
            <a:ln w="35231" cap="flat">
              <a:solidFill>
                <a:srgbClr val="BEBEBE">
                  <a:alpha val="69803"/>
                </a:srgbClr>
              </a:solidFill>
              <a:prstDash val="solid"/>
              <a:round/>
            </a:ln>
          </p:spPr>
          <p:txBody>
            <a:bodyPr/>
            <a:lstStyle/>
            <a:p/>
          </p:txBody>
        </p:sp>
        <p:sp>
          <p:nvSpPr>
            <p:cNvPr id="830" name="pl830"/>
            <p:cNvSpPr/>
            <p:nvPr/>
          </p:nvSpPr>
          <p:spPr>
            <a:xfrm>
              <a:off x="4367797" y="4902933"/>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6B6B6B">
                  <a:alpha val="100000"/>
                </a:srgbClr>
              </a:solidFill>
              <a:prstDash val="solid"/>
              <a:round/>
            </a:ln>
          </p:spPr>
          <p:txBody>
            <a:bodyPr/>
            <a:lstStyle/>
            <a:p/>
          </p:txBody>
        </p:sp>
        <p:sp>
          <p:nvSpPr>
            <p:cNvPr id="831" name="pl831"/>
            <p:cNvSpPr/>
            <p:nvPr/>
          </p:nvSpPr>
          <p:spPr>
            <a:xfrm>
              <a:off x="4367797" y="4963558"/>
              <a:ext cx="1033987" cy="27556"/>
            </a:xfrm>
            <a:custGeom>
              <a:avLst/>
              <a:pathLst>
                <a:path w="1033987" h="27556">
                  <a:moveTo>
                    <a:pt x="0" y="11022"/>
                  </a:moveTo>
                  <a:lnTo>
                    <a:pt x="147712" y="27556"/>
                  </a:lnTo>
                  <a:lnTo>
                    <a:pt x="295425" y="16534"/>
                  </a:lnTo>
                  <a:lnTo>
                    <a:pt x="443137" y="0"/>
                  </a:lnTo>
                  <a:lnTo>
                    <a:pt x="590850" y="22045"/>
                  </a:lnTo>
                  <a:lnTo>
                    <a:pt x="738562" y="0"/>
                  </a:lnTo>
                  <a:lnTo>
                    <a:pt x="886275" y="22045"/>
                  </a:lnTo>
                  <a:lnTo>
                    <a:pt x="1033987" y="22045"/>
                  </a:lnTo>
                </a:path>
              </a:pathLst>
            </a:custGeom>
            <a:ln w="40651" cap="flat">
              <a:solidFill>
                <a:srgbClr val="000000">
                  <a:alpha val="100000"/>
                </a:srgbClr>
              </a:solidFill>
              <a:prstDash val="solid"/>
              <a:round/>
            </a:ln>
          </p:spPr>
          <p:txBody>
            <a:bodyPr/>
            <a:lstStyle/>
            <a:p/>
          </p:txBody>
        </p:sp>
        <p:sp>
          <p:nvSpPr>
            <p:cNvPr id="832" name="pl832"/>
            <p:cNvSpPr/>
            <p:nvPr/>
          </p:nvSpPr>
          <p:spPr>
            <a:xfrm>
              <a:off x="4367797" y="4963558"/>
              <a:ext cx="1033987" cy="27556"/>
            </a:xfrm>
            <a:custGeom>
              <a:avLst/>
              <a:pathLst>
                <a:path w="1033987" h="27556">
                  <a:moveTo>
                    <a:pt x="0" y="11022"/>
                  </a:moveTo>
                  <a:lnTo>
                    <a:pt x="147712" y="27556"/>
                  </a:lnTo>
                  <a:lnTo>
                    <a:pt x="295425" y="16534"/>
                  </a:lnTo>
                  <a:lnTo>
                    <a:pt x="443137" y="0"/>
                  </a:lnTo>
                  <a:lnTo>
                    <a:pt x="590850" y="22045"/>
                  </a:lnTo>
                  <a:lnTo>
                    <a:pt x="738562" y="0"/>
                  </a:lnTo>
                  <a:lnTo>
                    <a:pt x="886275" y="22045"/>
                  </a:lnTo>
                  <a:lnTo>
                    <a:pt x="1033987" y="22045"/>
                  </a:lnTo>
                </a:path>
              </a:pathLst>
            </a:custGeom>
            <a:ln w="35231" cap="flat">
              <a:solidFill>
                <a:srgbClr val="F26A21">
                  <a:alpha val="100000"/>
                </a:srgbClr>
              </a:solidFill>
              <a:prstDash val="solid"/>
              <a:round/>
            </a:ln>
          </p:spPr>
          <p:txBody>
            <a:bodyPr/>
            <a:lstStyle/>
            <a:p/>
          </p:txBody>
        </p:sp>
        <p:sp>
          <p:nvSpPr>
            <p:cNvPr id="833" name="pl833"/>
            <p:cNvSpPr/>
            <p:nvPr/>
          </p:nvSpPr>
          <p:spPr>
            <a:xfrm>
              <a:off x="4316097" y="4991115"/>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834" name="tx834"/>
            <p:cNvSpPr/>
            <p:nvPr/>
          </p:nvSpPr>
          <p:spPr>
            <a:xfrm>
              <a:off x="4337667" y="48115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35" name="tx835"/>
            <p:cNvSpPr/>
            <p:nvPr/>
          </p:nvSpPr>
          <p:spPr>
            <a:xfrm>
              <a:off x="4485380" y="482808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36" name="tx836"/>
            <p:cNvSpPr/>
            <p:nvPr/>
          </p:nvSpPr>
          <p:spPr>
            <a:xfrm>
              <a:off x="4633092" y="48170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37" name="tx837"/>
            <p:cNvSpPr/>
            <p:nvPr/>
          </p:nvSpPr>
          <p:spPr>
            <a:xfrm>
              <a:off x="4780805" y="48005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838" name="tx838"/>
            <p:cNvSpPr/>
            <p:nvPr/>
          </p:nvSpPr>
          <p:spPr>
            <a:xfrm>
              <a:off x="4928517" y="482257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39" name="tx839"/>
            <p:cNvSpPr/>
            <p:nvPr/>
          </p:nvSpPr>
          <p:spPr>
            <a:xfrm>
              <a:off x="5076230" y="48005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840" name="tx840"/>
            <p:cNvSpPr/>
            <p:nvPr/>
          </p:nvSpPr>
          <p:spPr>
            <a:xfrm>
              <a:off x="5223942" y="482257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41" name="tx841"/>
            <p:cNvSpPr/>
            <p:nvPr/>
          </p:nvSpPr>
          <p:spPr>
            <a:xfrm>
              <a:off x="5371655" y="482257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42" name="rc842"/>
            <p:cNvSpPr/>
            <p:nvPr/>
          </p:nvSpPr>
          <p:spPr>
            <a:xfrm>
              <a:off x="4316097" y="5346101"/>
              <a:ext cx="1137386" cy="460747"/>
            </a:xfrm>
            <a:prstGeom prst="rect">
              <a:avLst/>
            </a:prstGeom>
            <a:solidFill>
              <a:srgbClr val="EBEBEB">
                <a:alpha val="100000"/>
              </a:srgbClr>
            </a:solidFill>
          </p:spPr>
          <p:txBody>
            <a:bodyPr/>
            <a:lstStyle/>
            <a:p/>
          </p:txBody>
        </p:sp>
        <p:sp>
          <p:nvSpPr>
            <p:cNvPr id="843" name="pl843"/>
            <p:cNvSpPr/>
            <p:nvPr/>
          </p:nvSpPr>
          <p:spPr>
            <a:xfrm>
              <a:off x="4316097" y="5805196"/>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844" name="pl844"/>
            <p:cNvSpPr/>
            <p:nvPr/>
          </p:nvSpPr>
          <p:spPr>
            <a:xfrm>
              <a:off x="4316097" y="5667412"/>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845" name="pl845"/>
            <p:cNvSpPr/>
            <p:nvPr/>
          </p:nvSpPr>
          <p:spPr>
            <a:xfrm>
              <a:off x="4316097" y="5529629"/>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846" name="pl846"/>
            <p:cNvSpPr/>
            <p:nvPr/>
          </p:nvSpPr>
          <p:spPr>
            <a:xfrm>
              <a:off x="4316097" y="5391845"/>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847" name="pl847"/>
            <p:cNvSpPr/>
            <p:nvPr/>
          </p:nvSpPr>
          <p:spPr>
            <a:xfrm>
              <a:off x="4316097" y="5736304"/>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848" name="pl848"/>
            <p:cNvSpPr/>
            <p:nvPr/>
          </p:nvSpPr>
          <p:spPr>
            <a:xfrm>
              <a:off x="4316097" y="559852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849" name="pl849"/>
            <p:cNvSpPr/>
            <p:nvPr/>
          </p:nvSpPr>
          <p:spPr>
            <a:xfrm>
              <a:off x="4316097" y="546073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850" name="pl850"/>
            <p:cNvSpPr/>
            <p:nvPr/>
          </p:nvSpPr>
          <p:spPr>
            <a:xfrm>
              <a:off x="4367797"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51" name="pl851"/>
            <p:cNvSpPr/>
            <p:nvPr/>
          </p:nvSpPr>
          <p:spPr>
            <a:xfrm>
              <a:off x="4515509"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52" name="pl852"/>
            <p:cNvSpPr/>
            <p:nvPr/>
          </p:nvSpPr>
          <p:spPr>
            <a:xfrm>
              <a:off x="4663222"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53" name="pl853"/>
            <p:cNvSpPr/>
            <p:nvPr/>
          </p:nvSpPr>
          <p:spPr>
            <a:xfrm>
              <a:off x="4810934"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54" name="pl854"/>
            <p:cNvSpPr/>
            <p:nvPr/>
          </p:nvSpPr>
          <p:spPr>
            <a:xfrm>
              <a:off x="4958647"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55" name="pl855"/>
            <p:cNvSpPr/>
            <p:nvPr/>
          </p:nvSpPr>
          <p:spPr>
            <a:xfrm>
              <a:off x="5106359"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56" name="pl856"/>
            <p:cNvSpPr/>
            <p:nvPr/>
          </p:nvSpPr>
          <p:spPr>
            <a:xfrm>
              <a:off x="5254072"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57" name="pl857"/>
            <p:cNvSpPr/>
            <p:nvPr/>
          </p:nvSpPr>
          <p:spPr>
            <a:xfrm>
              <a:off x="5401784"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58" name="pl858"/>
            <p:cNvSpPr/>
            <p:nvPr/>
          </p:nvSpPr>
          <p:spPr>
            <a:xfrm>
              <a:off x="4367797" y="5648123"/>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BEBEBE">
                  <a:alpha val="69803"/>
                </a:srgbClr>
              </a:solidFill>
              <a:prstDash val="solid"/>
              <a:round/>
            </a:ln>
          </p:spPr>
          <p:txBody>
            <a:bodyPr/>
            <a:lstStyle/>
            <a:p/>
          </p:txBody>
        </p:sp>
        <p:sp>
          <p:nvSpPr>
            <p:cNvPr id="859" name="pl859"/>
            <p:cNvSpPr/>
            <p:nvPr/>
          </p:nvSpPr>
          <p:spPr>
            <a:xfrm>
              <a:off x="4367797" y="5681191"/>
              <a:ext cx="1033987" cy="104715"/>
            </a:xfrm>
            <a:custGeom>
              <a:avLst/>
              <a:pathLst>
                <a:path w="1033987" h="104715">
                  <a:moveTo>
                    <a:pt x="0" y="55113"/>
                  </a:moveTo>
                  <a:lnTo>
                    <a:pt x="147712" y="49602"/>
                  </a:lnTo>
                  <a:lnTo>
                    <a:pt x="295425" y="104715"/>
                  </a:lnTo>
                  <a:lnTo>
                    <a:pt x="443137" y="33068"/>
                  </a:lnTo>
                  <a:lnTo>
                    <a:pt x="590850" y="0"/>
                  </a:lnTo>
                  <a:lnTo>
                    <a:pt x="738562" y="5511"/>
                  </a:lnTo>
                  <a:lnTo>
                    <a:pt x="886275" y="38579"/>
                  </a:lnTo>
                  <a:lnTo>
                    <a:pt x="1033987" y="33068"/>
                  </a:lnTo>
                </a:path>
              </a:pathLst>
            </a:custGeom>
            <a:ln w="40651" cap="flat">
              <a:solidFill>
                <a:srgbClr val="BEBEBE">
                  <a:alpha val="69803"/>
                </a:srgbClr>
              </a:solidFill>
              <a:prstDash val="solid"/>
              <a:round/>
            </a:ln>
          </p:spPr>
          <p:txBody>
            <a:bodyPr/>
            <a:lstStyle/>
            <a:p/>
          </p:txBody>
        </p:sp>
        <p:sp>
          <p:nvSpPr>
            <p:cNvPr id="860" name="pl860"/>
            <p:cNvSpPr/>
            <p:nvPr/>
          </p:nvSpPr>
          <p:spPr>
            <a:xfrm>
              <a:off x="4367797" y="5681191"/>
              <a:ext cx="1033987" cy="104715"/>
            </a:xfrm>
            <a:custGeom>
              <a:avLst/>
              <a:pathLst>
                <a:path w="1033987" h="104715">
                  <a:moveTo>
                    <a:pt x="0" y="55113"/>
                  </a:moveTo>
                  <a:lnTo>
                    <a:pt x="147712" y="49602"/>
                  </a:lnTo>
                  <a:lnTo>
                    <a:pt x="295425" y="104715"/>
                  </a:lnTo>
                  <a:lnTo>
                    <a:pt x="443137" y="33068"/>
                  </a:lnTo>
                  <a:lnTo>
                    <a:pt x="590850" y="0"/>
                  </a:lnTo>
                  <a:lnTo>
                    <a:pt x="738562" y="5511"/>
                  </a:lnTo>
                  <a:lnTo>
                    <a:pt x="886275" y="38579"/>
                  </a:lnTo>
                  <a:lnTo>
                    <a:pt x="1033987" y="33068"/>
                  </a:lnTo>
                </a:path>
              </a:pathLst>
            </a:custGeom>
            <a:ln w="35231" cap="flat">
              <a:solidFill>
                <a:srgbClr val="BEBEBE">
                  <a:alpha val="69803"/>
                </a:srgbClr>
              </a:solidFill>
              <a:prstDash val="solid"/>
              <a:round/>
            </a:ln>
          </p:spPr>
          <p:txBody>
            <a:bodyPr/>
            <a:lstStyle/>
            <a:p/>
          </p:txBody>
        </p:sp>
        <p:sp>
          <p:nvSpPr>
            <p:cNvPr id="861" name="pl861"/>
            <p:cNvSpPr/>
            <p:nvPr/>
          </p:nvSpPr>
          <p:spPr>
            <a:xfrm>
              <a:off x="4367797" y="5648123"/>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6B6B6B">
                  <a:alpha val="100000"/>
                </a:srgbClr>
              </a:solidFill>
              <a:prstDash val="solid"/>
              <a:round/>
            </a:ln>
          </p:spPr>
          <p:txBody>
            <a:bodyPr/>
            <a:lstStyle/>
            <a:p/>
          </p:txBody>
        </p:sp>
        <p:sp>
          <p:nvSpPr>
            <p:cNvPr id="862" name="pl862"/>
            <p:cNvSpPr/>
            <p:nvPr/>
          </p:nvSpPr>
          <p:spPr>
            <a:xfrm>
              <a:off x="4367797" y="5681191"/>
              <a:ext cx="1033987" cy="104715"/>
            </a:xfrm>
            <a:custGeom>
              <a:avLst/>
              <a:pathLst>
                <a:path w="1033987" h="104715">
                  <a:moveTo>
                    <a:pt x="0" y="55113"/>
                  </a:moveTo>
                  <a:lnTo>
                    <a:pt x="147712" y="49602"/>
                  </a:lnTo>
                  <a:lnTo>
                    <a:pt x="295425" y="104715"/>
                  </a:lnTo>
                  <a:lnTo>
                    <a:pt x="443137" y="33068"/>
                  </a:lnTo>
                  <a:lnTo>
                    <a:pt x="590850" y="0"/>
                  </a:lnTo>
                  <a:lnTo>
                    <a:pt x="738562" y="5511"/>
                  </a:lnTo>
                  <a:lnTo>
                    <a:pt x="886275" y="38579"/>
                  </a:lnTo>
                  <a:lnTo>
                    <a:pt x="1033987" y="33068"/>
                  </a:lnTo>
                </a:path>
              </a:pathLst>
            </a:custGeom>
            <a:ln w="40651" cap="flat">
              <a:solidFill>
                <a:srgbClr val="000000">
                  <a:alpha val="100000"/>
                </a:srgbClr>
              </a:solidFill>
              <a:prstDash val="solid"/>
              <a:round/>
            </a:ln>
          </p:spPr>
          <p:txBody>
            <a:bodyPr/>
            <a:lstStyle/>
            <a:p/>
          </p:txBody>
        </p:sp>
        <p:sp>
          <p:nvSpPr>
            <p:cNvPr id="863" name="pl863"/>
            <p:cNvSpPr/>
            <p:nvPr/>
          </p:nvSpPr>
          <p:spPr>
            <a:xfrm>
              <a:off x="4367797" y="5681191"/>
              <a:ext cx="1033987" cy="104715"/>
            </a:xfrm>
            <a:custGeom>
              <a:avLst/>
              <a:pathLst>
                <a:path w="1033987" h="104715">
                  <a:moveTo>
                    <a:pt x="0" y="55113"/>
                  </a:moveTo>
                  <a:lnTo>
                    <a:pt x="147712" y="49602"/>
                  </a:lnTo>
                  <a:lnTo>
                    <a:pt x="295425" y="104715"/>
                  </a:lnTo>
                  <a:lnTo>
                    <a:pt x="443137" y="33068"/>
                  </a:lnTo>
                  <a:lnTo>
                    <a:pt x="590850" y="0"/>
                  </a:lnTo>
                  <a:lnTo>
                    <a:pt x="738562" y="5511"/>
                  </a:lnTo>
                  <a:lnTo>
                    <a:pt x="886275" y="38579"/>
                  </a:lnTo>
                  <a:lnTo>
                    <a:pt x="1033987" y="33068"/>
                  </a:lnTo>
                </a:path>
              </a:pathLst>
            </a:custGeom>
            <a:ln w="35231" cap="flat">
              <a:solidFill>
                <a:srgbClr val="F26A21">
                  <a:alpha val="100000"/>
                </a:srgbClr>
              </a:solidFill>
              <a:prstDash val="solid"/>
              <a:round/>
            </a:ln>
          </p:spPr>
          <p:txBody>
            <a:bodyPr/>
            <a:lstStyle/>
            <a:p/>
          </p:txBody>
        </p:sp>
        <p:sp>
          <p:nvSpPr>
            <p:cNvPr id="864" name="pl864"/>
            <p:cNvSpPr/>
            <p:nvPr/>
          </p:nvSpPr>
          <p:spPr>
            <a:xfrm>
              <a:off x="4316097" y="5736304"/>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865" name="tx865"/>
            <p:cNvSpPr/>
            <p:nvPr/>
          </p:nvSpPr>
          <p:spPr>
            <a:xfrm>
              <a:off x="4337667" y="55732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66" name="tx866"/>
            <p:cNvSpPr/>
            <p:nvPr/>
          </p:nvSpPr>
          <p:spPr>
            <a:xfrm>
              <a:off x="4485380" y="55677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67" name="tx867"/>
            <p:cNvSpPr/>
            <p:nvPr/>
          </p:nvSpPr>
          <p:spPr>
            <a:xfrm>
              <a:off x="4615033" y="562287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868" name="tx868"/>
            <p:cNvSpPr/>
            <p:nvPr/>
          </p:nvSpPr>
          <p:spPr>
            <a:xfrm>
              <a:off x="4780805" y="55512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869" name="tx869"/>
            <p:cNvSpPr/>
            <p:nvPr/>
          </p:nvSpPr>
          <p:spPr>
            <a:xfrm>
              <a:off x="4898388" y="551816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870" name="tx870"/>
            <p:cNvSpPr/>
            <p:nvPr/>
          </p:nvSpPr>
          <p:spPr>
            <a:xfrm>
              <a:off x="5076230" y="55236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871" name="tx871"/>
            <p:cNvSpPr/>
            <p:nvPr/>
          </p:nvSpPr>
          <p:spPr>
            <a:xfrm>
              <a:off x="5223942" y="555674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72" name="tx872"/>
            <p:cNvSpPr/>
            <p:nvPr/>
          </p:nvSpPr>
          <p:spPr>
            <a:xfrm>
              <a:off x="5371655" y="55512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873" name="rc873"/>
            <p:cNvSpPr/>
            <p:nvPr/>
          </p:nvSpPr>
          <p:spPr>
            <a:xfrm>
              <a:off x="5523073" y="874964"/>
              <a:ext cx="1137386" cy="460747"/>
            </a:xfrm>
            <a:prstGeom prst="rect">
              <a:avLst/>
            </a:prstGeom>
            <a:solidFill>
              <a:srgbClr val="EBEBEB">
                <a:alpha val="100000"/>
              </a:srgbClr>
            </a:solidFill>
          </p:spPr>
          <p:txBody>
            <a:bodyPr/>
            <a:lstStyle/>
            <a:p/>
          </p:txBody>
        </p:sp>
        <p:sp>
          <p:nvSpPr>
            <p:cNvPr id="874" name="pl874"/>
            <p:cNvSpPr/>
            <p:nvPr/>
          </p:nvSpPr>
          <p:spPr>
            <a:xfrm>
              <a:off x="5523073" y="133405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875" name="pl875"/>
            <p:cNvSpPr/>
            <p:nvPr/>
          </p:nvSpPr>
          <p:spPr>
            <a:xfrm>
              <a:off x="5523073" y="1196275"/>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876" name="pl876"/>
            <p:cNvSpPr/>
            <p:nvPr/>
          </p:nvSpPr>
          <p:spPr>
            <a:xfrm>
              <a:off x="5523073" y="105849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877" name="pl877"/>
            <p:cNvSpPr/>
            <p:nvPr/>
          </p:nvSpPr>
          <p:spPr>
            <a:xfrm>
              <a:off x="5523073" y="92070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878" name="pl878"/>
            <p:cNvSpPr/>
            <p:nvPr/>
          </p:nvSpPr>
          <p:spPr>
            <a:xfrm>
              <a:off x="5523073" y="126516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879" name="pl879"/>
            <p:cNvSpPr/>
            <p:nvPr/>
          </p:nvSpPr>
          <p:spPr>
            <a:xfrm>
              <a:off x="5523073" y="1127383"/>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880" name="pl880"/>
            <p:cNvSpPr/>
            <p:nvPr/>
          </p:nvSpPr>
          <p:spPr>
            <a:xfrm>
              <a:off x="5523073" y="989600"/>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881" name="pl881"/>
            <p:cNvSpPr/>
            <p:nvPr/>
          </p:nvSpPr>
          <p:spPr>
            <a:xfrm>
              <a:off x="5574772"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82" name="pl882"/>
            <p:cNvSpPr/>
            <p:nvPr/>
          </p:nvSpPr>
          <p:spPr>
            <a:xfrm>
              <a:off x="5722485"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83" name="pl883"/>
            <p:cNvSpPr/>
            <p:nvPr/>
          </p:nvSpPr>
          <p:spPr>
            <a:xfrm>
              <a:off x="5870197"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84" name="pl884"/>
            <p:cNvSpPr/>
            <p:nvPr/>
          </p:nvSpPr>
          <p:spPr>
            <a:xfrm>
              <a:off x="6017910"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85" name="pl885"/>
            <p:cNvSpPr/>
            <p:nvPr/>
          </p:nvSpPr>
          <p:spPr>
            <a:xfrm>
              <a:off x="6165622"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86" name="pl886"/>
            <p:cNvSpPr/>
            <p:nvPr/>
          </p:nvSpPr>
          <p:spPr>
            <a:xfrm>
              <a:off x="6313335"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87" name="pl887"/>
            <p:cNvSpPr/>
            <p:nvPr/>
          </p:nvSpPr>
          <p:spPr>
            <a:xfrm>
              <a:off x="6461047"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88" name="pl888"/>
            <p:cNvSpPr/>
            <p:nvPr/>
          </p:nvSpPr>
          <p:spPr>
            <a:xfrm>
              <a:off x="6608760"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89" name="pl889"/>
            <p:cNvSpPr/>
            <p:nvPr/>
          </p:nvSpPr>
          <p:spPr>
            <a:xfrm>
              <a:off x="5574772" y="1176985"/>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BEBEBE">
                  <a:alpha val="69803"/>
                </a:srgbClr>
              </a:solidFill>
              <a:prstDash val="solid"/>
              <a:round/>
            </a:ln>
          </p:spPr>
          <p:txBody>
            <a:bodyPr/>
            <a:lstStyle/>
            <a:p/>
          </p:txBody>
        </p:sp>
        <p:sp>
          <p:nvSpPr>
            <p:cNvPr id="890" name="pl890"/>
            <p:cNvSpPr/>
            <p:nvPr/>
          </p:nvSpPr>
          <p:spPr>
            <a:xfrm>
              <a:off x="5574772" y="1226587"/>
              <a:ext cx="1033987" cy="0"/>
            </a:xfrm>
            <a:custGeom>
              <a:avLst/>
              <a:pathLst>
                <a:path w="1033987" h="0">
                  <a:moveTo>
                    <a:pt x="0" y="0"/>
                  </a:moveTo>
                  <a:lnTo>
                    <a:pt x="147712" y="0"/>
                  </a:lnTo>
                  <a:lnTo>
                    <a:pt x="295425" y="0"/>
                  </a:lnTo>
                  <a:lnTo>
                    <a:pt x="443137" y="0"/>
                  </a:lnTo>
                  <a:lnTo>
                    <a:pt x="590850" y="0"/>
                  </a:lnTo>
                  <a:lnTo>
                    <a:pt x="738562" y="0"/>
                  </a:lnTo>
                  <a:lnTo>
                    <a:pt x="886275" y="0"/>
                  </a:lnTo>
                  <a:lnTo>
                    <a:pt x="1033987" y="0"/>
                  </a:lnTo>
                </a:path>
              </a:pathLst>
            </a:custGeom>
            <a:ln w="40651" cap="flat">
              <a:solidFill>
                <a:srgbClr val="BEBEBE">
                  <a:alpha val="69803"/>
                </a:srgbClr>
              </a:solidFill>
              <a:prstDash val="solid"/>
              <a:round/>
            </a:ln>
          </p:spPr>
          <p:txBody>
            <a:bodyPr/>
            <a:lstStyle/>
            <a:p/>
          </p:txBody>
        </p:sp>
        <p:sp>
          <p:nvSpPr>
            <p:cNvPr id="891" name="pl891"/>
            <p:cNvSpPr/>
            <p:nvPr/>
          </p:nvSpPr>
          <p:spPr>
            <a:xfrm>
              <a:off x="5574772" y="1226587"/>
              <a:ext cx="1033987" cy="0"/>
            </a:xfrm>
            <a:custGeom>
              <a:avLst/>
              <a:pathLst>
                <a:path w="1033987" h="0">
                  <a:moveTo>
                    <a:pt x="0" y="0"/>
                  </a:moveTo>
                  <a:lnTo>
                    <a:pt x="147712" y="0"/>
                  </a:lnTo>
                  <a:lnTo>
                    <a:pt x="295425" y="0"/>
                  </a:lnTo>
                  <a:lnTo>
                    <a:pt x="443137" y="0"/>
                  </a:lnTo>
                  <a:lnTo>
                    <a:pt x="590850" y="0"/>
                  </a:lnTo>
                  <a:lnTo>
                    <a:pt x="738562" y="0"/>
                  </a:lnTo>
                  <a:lnTo>
                    <a:pt x="886275" y="0"/>
                  </a:lnTo>
                  <a:lnTo>
                    <a:pt x="1033987" y="0"/>
                  </a:lnTo>
                </a:path>
              </a:pathLst>
            </a:custGeom>
            <a:ln w="35231" cap="flat">
              <a:solidFill>
                <a:srgbClr val="BEBEBE">
                  <a:alpha val="69803"/>
                </a:srgbClr>
              </a:solidFill>
              <a:prstDash val="solid"/>
              <a:round/>
            </a:ln>
          </p:spPr>
          <p:txBody>
            <a:bodyPr/>
            <a:lstStyle/>
            <a:p/>
          </p:txBody>
        </p:sp>
        <p:sp>
          <p:nvSpPr>
            <p:cNvPr id="892" name="pl892"/>
            <p:cNvSpPr/>
            <p:nvPr/>
          </p:nvSpPr>
          <p:spPr>
            <a:xfrm>
              <a:off x="5574772" y="1176985"/>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6B6B6B">
                  <a:alpha val="100000"/>
                </a:srgbClr>
              </a:solidFill>
              <a:prstDash val="solid"/>
              <a:round/>
            </a:ln>
          </p:spPr>
          <p:txBody>
            <a:bodyPr/>
            <a:lstStyle/>
            <a:p/>
          </p:txBody>
        </p:sp>
        <p:sp>
          <p:nvSpPr>
            <p:cNvPr id="893" name="pl893"/>
            <p:cNvSpPr/>
            <p:nvPr/>
          </p:nvSpPr>
          <p:spPr>
            <a:xfrm>
              <a:off x="5574772" y="1226587"/>
              <a:ext cx="1033987" cy="0"/>
            </a:xfrm>
            <a:custGeom>
              <a:avLst/>
              <a:pathLst>
                <a:path w="1033987" h="0">
                  <a:moveTo>
                    <a:pt x="0" y="0"/>
                  </a:moveTo>
                  <a:lnTo>
                    <a:pt x="147712" y="0"/>
                  </a:lnTo>
                  <a:lnTo>
                    <a:pt x="295425" y="0"/>
                  </a:lnTo>
                  <a:lnTo>
                    <a:pt x="443137" y="0"/>
                  </a:lnTo>
                  <a:lnTo>
                    <a:pt x="590850" y="0"/>
                  </a:lnTo>
                  <a:lnTo>
                    <a:pt x="738562" y="0"/>
                  </a:lnTo>
                  <a:lnTo>
                    <a:pt x="886275" y="0"/>
                  </a:lnTo>
                  <a:lnTo>
                    <a:pt x="1033987" y="0"/>
                  </a:lnTo>
                </a:path>
              </a:pathLst>
            </a:custGeom>
            <a:ln w="40651" cap="flat">
              <a:solidFill>
                <a:srgbClr val="000000">
                  <a:alpha val="100000"/>
                </a:srgbClr>
              </a:solidFill>
              <a:prstDash val="solid"/>
              <a:round/>
            </a:ln>
          </p:spPr>
          <p:txBody>
            <a:bodyPr/>
            <a:lstStyle/>
            <a:p/>
          </p:txBody>
        </p:sp>
        <p:sp>
          <p:nvSpPr>
            <p:cNvPr id="894" name="pl894"/>
            <p:cNvSpPr/>
            <p:nvPr/>
          </p:nvSpPr>
          <p:spPr>
            <a:xfrm>
              <a:off x="5574772" y="1226587"/>
              <a:ext cx="1033987" cy="0"/>
            </a:xfrm>
            <a:custGeom>
              <a:avLst/>
              <a:pathLst>
                <a:path w="1033987" h="0">
                  <a:moveTo>
                    <a:pt x="0" y="0"/>
                  </a:moveTo>
                  <a:lnTo>
                    <a:pt x="147712" y="0"/>
                  </a:lnTo>
                  <a:lnTo>
                    <a:pt x="295425" y="0"/>
                  </a:lnTo>
                  <a:lnTo>
                    <a:pt x="443137" y="0"/>
                  </a:lnTo>
                  <a:lnTo>
                    <a:pt x="590850" y="0"/>
                  </a:lnTo>
                  <a:lnTo>
                    <a:pt x="738562" y="0"/>
                  </a:lnTo>
                  <a:lnTo>
                    <a:pt x="886275" y="0"/>
                  </a:lnTo>
                  <a:lnTo>
                    <a:pt x="1033987" y="0"/>
                  </a:lnTo>
                </a:path>
              </a:pathLst>
            </a:custGeom>
            <a:ln w="35231" cap="flat">
              <a:solidFill>
                <a:srgbClr val="F26A21">
                  <a:alpha val="100000"/>
                </a:srgbClr>
              </a:solidFill>
              <a:prstDash val="solid"/>
              <a:round/>
            </a:ln>
          </p:spPr>
          <p:txBody>
            <a:bodyPr/>
            <a:lstStyle/>
            <a:p/>
          </p:txBody>
        </p:sp>
        <p:sp>
          <p:nvSpPr>
            <p:cNvPr id="895" name="pl895"/>
            <p:cNvSpPr/>
            <p:nvPr/>
          </p:nvSpPr>
          <p:spPr>
            <a:xfrm>
              <a:off x="5523073" y="1265167"/>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896" name="tx896"/>
            <p:cNvSpPr/>
            <p:nvPr/>
          </p:nvSpPr>
          <p:spPr>
            <a:xfrm>
              <a:off x="5544643" y="10635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897" name="tx897"/>
            <p:cNvSpPr/>
            <p:nvPr/>
          </p:nvSpPr>
          <p:spPr>
            <a:xfrm>
              <a:off x="5692355" y="10635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898" name="tx898"/>
            <p:cNvSpPr/>
            <p:nvPr/>
          </p:nvSpPr>
          <p:spPr>
            <a:xfrm>
              <a:off x="5840068" y="10635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899" name="tx899"/>
            <p:cNvSpPr/>
            <p:nvPr/>
          </p:nvSpPr>
          <p:spPr>
            <a:xfrm>
              <a:off x="5987780" y="10635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900" name="tx900"/>
            <p:cNvSpPr/>
            <p:nvPr/>
          </p:nvSpPr>
          <p:spPr>
            <a:xfrm>
              <a:off x="6135493" y="10635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901" name="tx901"/>
            <p:cNvSpPr/>
            <p:nvPr/>
          </p:nvSpPr>
          <p:spPr>
            <a:xfrm>
              <a:off x="6283205" y="10635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902" name="tx902"/>
            <p:cNvSpPr/>
            <p:nvPr/>
          </p:nvSpPr>
          <p:spPr>
            <a:xfrm>
              <a:off x="6430918" y="10635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903" name="tx903"/>
            <p:cNvSpPr/>
            <p:nvPr/>
          </p:nvSpPr>
          <p:spPr>
            <a:xfrm>
              <a:off x="6578630" y="10635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904" name="rc904"/>
            <p:cNvSpPr/>
            <p:nvPr/>
          </p:nvSpPr>
          <p:spPr>
            <a:xfrm>
              <a:off x="5523073" y="1620153"/>
              <a:ext cx="1137386" cy="460747"/>
            </a:xfrm>
            <a:prstGeom prst="rect">
              <a:avLst/>
            </a:prstGeom>
            <a:solidFill>
              <a:srgbClr val="EBEBEB">
                <a:alpha val="100000"/>
              </a:srgbClr>
            </a:solidFill>
          </p:spPr>
          <p:txBody>
            <a:bodyPr/>
            <a:lstStyle/>
            <a:p/>
          </p:txBody>
        </p:sp>
        <p:sp>
          <p:nvSpPr>
            <p:cNvPr id="905" name="pl905"/>
            <p:cNvSpPr/>
            <p:nvPr/>
          </p:nvSpPr>
          <p:spPr>
            <a:xfrm>
              <a:off x="5523073" y="207924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906" name="pl906"/>
            <p:cNvSpPr/>
            <p:nvPr/>
          </p:nvSpPr>
          <p:spPr>
            <a:xfrm>
              <a:off x="5523073" y="1941464"/>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907" name="pl907"/>
            <p:cNvSpPr/>
            <p:nvPr/>
          </p:nvSpPr>
          <p:spPr>
            <a:xfrm>
              <a:off x="5523073" y="180368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908" name="pl908"/>
            <p:cNvSpPr/>
            <p:nvPr/>
          </p:nvSpPr>
          <p:spPr>
            <a:xfrm>
              <a:off x="5523073" y="166589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909" name="pl909"/>
            <p:cNvSpPr/>
            <p:nvPr/>
          </p:nvSpPr>
          <p:spPr>
            <a:xfrm>
              <a:off x="5523073" y="2010356"/>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910" name="pl910"/>
            <p:cNvSpPr/>
            <p:nvPr/>
          </p:nvSpPr>
          <p:spPr>
            <a:xfrm>
              <a:off x="5523073" y="1872573"/>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911" name="pl911"/>
            <p:cNvSpPr/>
            <p:nvPr/>
          </p:nvSpPr>
          <p:spPr>
            <a:xfrm>
              <a:off x="5523073" y="1734789"/>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912" name="pl912"/>
            <p:cNvSpPr/>
            <p:nvPr/>
          </p:nvSpPr>
          <p:spPr>
            <a:xfrm>
              <a:off x="5574772"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13" name="pl913"/>
            <p:cNvSpPr/>
            <p:nvPr/>
          </p:nvSpPr>
          <p:spPr>
            <a:xfrm>
              <a:off x="5722485"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14" name="pl914"/>
            <p:cNvSpPr/>
            <p:nvPr/>
          </p:nvSpPr>
          <p:spPr>
            <a:xfrm>
              <a:off x="5870197"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15" name="pl915"/>
            <p:cNvSpPr/>
            <p:nvPr/>
          </p:nvSpPr>
          <p:spPr>
            <a:xfrm>
              <a:off x="6017910"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16" name="pl916"/>
            <p:cNvSpPr/>
            <p:nvPr/>
          </p:nvSpPr>
          <p:spPr>
            <a:xfrm>
              <a:off x="6165622"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17" name="pl917"/>
            <p:cNvSpPr/>
            <p:nvPr/>
          </p:nvSpPr>
          <p:spPr>
            <a:xfrm>
              <a:off x="6313335"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18" name="pl918"/>
            <p:cNvSpPr/>
            <p:nvPr/>
          </p:nvSpPr>
          <p:spPr>
            <a:xfrm>
              <a:off x="6461047"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19" name="pl919"/>
            <p:cNvSpPr/>
            <p:nvPr/>
          </p:nvSpPr>
          <p:spPr>
            <a:xfrm>
              <a:off x="6608760"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20" name="pl920"/>
            <p:cNvSpPr/>
            <p:nvPr/>
          </p:nvSpPr>
          <p:spPr>
            <a:xfrm>
              <a:off x="5574772" y="1922175"/>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BEBEBE">
                  <a:alpha val="69803"/>
                </a:srgbClr>
              </a:solidFill>
              <a:prstDash val="solid"/>
              <a:round/>
            </a:ln>
          </p:spPr>
          <p:txBody>
            <a:bodyPr/>
            <a:lstStyle/>
            <a:p/>
          </p:txBody>
        </p:sp>
        <p:sp>
          <p:nvSpPr>
            <p:cNvPr id="921" name="pl921"/>
            <p:cNvSpPr/>
            <p:nvPr/>
          </p:nvSpPr>
          <p:spPr>
            <a:xfrm>
              <a:off x="5574772" y="1894618"/>
              <a:ext cx="1033987" cy="88181"/>
            </a:xfrm>
            <a:custGeom>
              <a:avLst/>
              <a:pathLst>
                <a:path w="1033987" h="88181">
                  <a:moveTo>
                    <a:pt x="0" y="88181"/>
                  </a:moveTo>
                  <a:lnTo>
                    <a:pt x="147712" y="55113"/>
                  </a:lnTo>
                  <a:lnTo>
                    <a:pt x="295425" y="49602"/>
                  </a:lnTo>
                  <a:lnTo>
                    <a:pt x="443137" y="27556"/>
                  </a:lnTo>
                  <a:lnTo>
                    <a:pt x="590850" y="0"/>
                  </a:lnTo>
                  <a:lnTo>
                    <a:pt x="738562" y="0"/>
                  </a:lnTo>
                  <a:lnTo>
                    <a:pt x="886275" y="44090"/>
                  </a:lnTo>
                  <a:lnTo>
                    <a:pt x="1033987" y="66136"/>
                  </a:lnTo>
                </a:path>
              </a:pathLst>
            </a:custGeom>
            <a:ln w="40651" cap="flat">
              <a:solidFill>
                <a:srgbClr val="BEBEBE">
                  <a:alpha val="69803"/>
                </a:srgbClr>
              </a:solidFill>
              <a:prstDash val="solid"/>
              <a:round/>
            </a:ln>
          </p:spPr>
          <p:txBody>
            <a:bodyPr/>
            <a:lstStyle/>
            <a:p/>
          </p:txBody>
        </p:sp>
        <p:sp>
          <p:nvSpPr>
            <p:cNvPr id="922" name="pl922"/>
            <p:cNvSpPr/>
            <p:nvPr/>
          </p:nvSpPr>
          <p:spPr>
            <a:xfrm>
              <a:off x="5574772" y="1894618"/>
              <a:ext cx="1033987" cy="88181"/>
            </a:xfrm>
            <a:custGeom>
              <a:avLst/>
              <a:pathLst>
                <a:path w="1033987" h="88181">
                  <a:moveTo>
                    <a:pt x="0" y="88181"/>
                  </a:moveTo>
                  <a:lnTo>
                    <a:pt x="147712" y="55113"/>
                  </a:lnTo>
                  <a:lnTo>
                    <a:pt x="295425" y="49602"/>
                  </a:lnTo>
                  <a:lnTo>
                    <a:pt x="443137" y="27556"/>
                  </a:lnTo>
                  <a:lnTo>
                    <a:pt x="590850" y="0"/>
                  </a:lnTo>
                  <a:lnTo>
                    <a:pt x="738562" y="0"/>
                  </a:lnTo>
                  <a:lnTo>
                    <a:pt x="886275" y="44090"/>
                  </a:lnTo>
                  <a:lnTo>
                    <a:pt x="1033987" y="66136"/>
                  </a:lnTo>
                </a:path>
              </a:pathLst>
            </a:custGeom>
            <a:ln w="35231" cap="flat">
              <a:solidFill>
                <a:srgbClr val="BEBEBE">
                  <a:alpha val="69803"/>
                </a:srgbClr>
              </a:solidFill>
              <a:prstDash val="solid"/>
              <a:round/>
            </a:ln>
          </p:spPr>
          <p:txBody>
            <a:bodyPr/>
            <a:lstStyle/>
            <a:p/>
          </p:txBody>
        </p:sp>
        <p:sp>
          <p:nvSpPr>
            <p:cNvPr id="923" name="pl923"/>
            <p:cNvSpPr/>
            <p:nvPr/>
          </p:nvSpPr>
          <p:spPr>
            <a:xfrm>
              <a:off x="5574772" y="1922175"/>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6B6B6B">
                  <a:alpha val="100000"/>
                </a:srgbClr>
              </a:solidFill>
              <a:prstDash val="solid"/>
              <a:round/>
            </a:ln>
          </p:spPr>
          <p:txBody>
            <a:bodyPr/>
            <a:lstStyle/>
            <a:p/>
          </p:txBody>
        </p:sp>
        <p:sp>
          <p:nvSpPr>
            <p:cNvPr id="924" name="pl924"/>
            <p:cNvSpPr/>
            <p:nvPr/>
          </p:nvSpPr>
          <p:spPr>
            <a:xfrm>
              <a:off x="5574772" y="1894618"/>
              <a:ext cx="1033987" cy="88181"/>
            </a:xfrm>
            <a:custGeom>
              <a:avLst/>
              <a:pathLst>
                <a:path w="1033987" h="88181">
                  <a:moveTo>
                    <a:pt x="0" y="88181"/>
                  </a:moveTo>
                  <a:lnTo>
                    <a:pt x="147712" y="55113"/>
                  </a:lnTo>
                  <a:lnTo>
                    <a:pt x="295425" y="49602"/>
                  </a:lnTo>
                  <a:lnTo>
                    <a:pt x="443137" y="27556"/>
                  </a:lnTo>
                  <a:lnTo>
                    <a:pt x="590850" y="0"/>
                  </a:lnTo>
                  <a:lnTo>
                    <a:pt x="738562" y="0"/>
                  </a:lnTo>
                  <a:lnTo>
                    <a:pt x="886275" y="44090"/>
                  </a:lnTo>
                  <a:lnTo>
                    <a:pt x="1033987" y="66136"/>
                  </a:lnTo>
                </a:path>
              </a:pathLst>
            </a:custGeom>
            <a:ln w="40651" cap="flat">
              <a:solidFill>
                <a:srgbClr val="000000">
                  <a:alpha val="100000"/>
                </a:srgbClr>
              </a:solidFill>
              <a:prstDash val="solid"/>
              <a:round/>
            </a:ln>
          </p:spPr>
          <p:txBody>
            <a:bodyPr/>
            <a:lstStyle/>
            <a:p/>
          </p:txBody>
        </p:sp>
        <p:sp>
          <p:nvSpPr>
            <p:cNvPr id="925" name="pl925"/>
            <p:cNvSpPr/>
            <p:nvPr/>
          </p:nvSpPr>
          <p:spPr>
            <a:xfrm>
              <a:off x="5574772" y="1894618"/>
              <a:ext cx="1033987" cy="88181"/>
            </a:xfrm>
            <a:custGeom>
              <a:avLst/>
              <a:pathLst>
                <a:path w="1033987" h="88181">
                  <a:moveTo>
                    <a:pt x="0" y="88181"/>
                  </a:moveTo>
                  <a:lnTo>
                    <a:pt x="147712" y="55113"/>
                  </a:lnTo>
                  <a:lnTo>
                    <a:pt x="295425" y="49602"/>
                  </a:lnTo>
                  <a:lnTo>
                    <a:pt x="443137" y="27556"/>
                  </a:lnTo>
                  <a:lnTo>
                    <a:pt x="590850" y="0"/>
                  </a:lnTo>
                  <a:lnTo>
                    <a:pt x="738562" y="0"/>
                  </a:lnTo>
                  <a:lnTo>
                    <a:pt x="886275" y="44090"/>
                  </a:lnTo>
                  <a:lnTo>
                    <a:pt x="1033987" y="66136"/>
                  </a:lnTo>
                </a:path>
              </a:pathLst>
            </a:custGeom>
            <a:ln w="35231" cap="flat">
              <a:solidFill>
                <a:srgbClr val="F26A21">
                  <a:alpha val="100000"/>
                </a:srgbClr>
              </a:solidFill>
              <a:prstDash val="solid"/>
              <a:round/>
            </a:ln>
          </p:spPr>
          <p:txBody>
            <a:bodyPr/>
            <a:lstStyle/>
            <a:p/>
          </p:txBody>
        </p:sp>
        <p:sp>
          <p:nvSpPr>
            <p:cNvPr id="926" name="pl926"/>
            <p:cNvSpPr/>
            <p:nvPr/>
          </p:nvSpPr>
          <p:spPr>
            <a:xfrm>
              <a:off x="5523073" y="2010356"/>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927" name="tx927"/>
            <p:cNvSpPr/>
            <p:nvPr/>
          </p:nvSpPr>
          <p:spPr>
            <a:xfrm>
              <a:off x="5544643" y="18197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928" name="tx928"/>
            <p:cNvSpPr/>
            <p:nvPr/>
          </p:nvSpPr>
          <p:spPr>
            <a:xfrm>
              <a:off x="5666249" y="1786703"/>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929" name="tx929"/>
            <p:cNvSpPr/>
            <p:nvPr/>
          </p:nvSpPr>
          <p:spPr>
            <a:xfrm>
              <a:off x="5809938" y="17811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930" name="tx930"/>
            <p:cNvSpPr/>
            <p:nvPr/>
          </p:nvSpPr>
          <p:spPr>
            <a:xfrm>
              <a:off x="5957651" y="175914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931" name="tx931"/>
            <p:cNvSpPr/>
            <p:nvPr/>
          </p:nvSpPr>
          <p:spPr>
            <a:xfrm>
              <a:off x="6105363" y="173159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932" name="tx932"/>
            <p:cNvSpPr/>
            <p:nvPr/>
          </p:nvSpPr>
          <p:spPr>
            <a:xfrm>
              <a:off x="6253076" y="173159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933" name="tx933"/>
            <p:cNvSpPr/>
            <p:nvPr/>
          </p:nvSpPr>
          <p:spPr>
            <a:xfrm>
              <a:off x="6400788" y="17756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934" name="tx934"/>
            <p:cNvSpPr/>
            <p:nvPr/>
          </p:nvSpPr>
          <p:spPr>
            <a:xfrm>
              <a:off x="6578630" y="17977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935" name="rc935"/>
            <p:cNvSpPr/>
            <p:nvPr/>
          </p:nvSpPr>
          <p:spPr>
            <a:xfrm>
              <a:off x="5523073" y="2365343"/>
              <a:ext cx="1137386" cy="460747"/>
            </a:xfrm>
            <a:prstGeom prst="rect">
              <a:avLst/>
            </a:prstGeom>
            <a:solidFill>
              <a:srgbClr val="EBEBEB">
                <a:alpha val="100000"/>
              </a:srgbClr>
            </a:solidFill>
          </p:spPr>
          <p:txBody>
            <a:bodyPr/>
            <a:lstStyle/>
            <a:p/>
          </p:txBody>
        </p:sp>
        <p:sp>
          <p:nvSpPr>
            <p:cNvPr id="936" name="pl936"/>
            <p:cNvSpPr/>
            <p:nvPr/>
          </p:nvSpPr>
          <p:spPr>
            <a:xfrm>
              <a:off x="5523073" y="282443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937" name="pl937"/>
            <p:cNvSpPr/>
            <p:nvPr/>
          </p:nvSpPr>
          <p:spPr>
            <a:xfrm>
              <a:off x="5523073" y="2686654"/>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938" name="pl938"/>
            <p:cNvSpPr/>
            <p:nvPr/>
          </p:nvSpPr>
          <p:spPr>
            <a:xfrm>
              <a:off x="5523073" y="254887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939" name="pl939"/>
            <p:cNvSpPr/>
            <p:nvPr/>
          </p:nvSpPr>
          <p:spPr>
            <a:xfrm>
              <a:off x="5523073" y="2411087"/>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940" name="pl940"/>
            <p:cNvSpPr/>
            <p:nvPr/>
          </p:nvSpPr>
          <p:spPr>
            <a:xfrm>
              <a:off x="5523073" y="2755546"/>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941" name="pl941"/>
            <p:cNvSpPr/>
            <p:nvPr/>
          </p:nvSpPr>
          <p:spPr>
            <a:xfrm>
              <a:off x="5523073" y="2617762"/>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942" name="pl942"/>
            <p:cNvSpPr/>
            <p:nvPr/>
          </p:nvSpPr>
          <p:spPr>
            <a:xfrm>
              <a:off x="5523073" y="2479979"/>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943" name="pl943"/>
            <p:cNvSpPr/>
            <p:nvPr/>
          </p:nvSpPr>
          <p:spPr>
            <a:xfrm>
              <a:off x="5574772"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44" name="pl944"/>
            <p:cNvSpPr/>
            <p:nvPr/>
          </p:nvSpPr>
          <p:spPr>
            <a:xfrm>
              <a:off x="5722485"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45" name="pl945"/>
            <p:cNvSpPr/>
            <p:nvPr/>
          </p:nvSpPr>
          <p:spPr>
            <a:xfrm>
              <a:off x="5870197"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46" name="pl946"/>
            <p:cNvSpPr/>
            <p:nvPr/>
          </p:nvSpPr>
          <p:spPr>
            <a:xfrm>
              <a:off x="6017910"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47" name="pl947"/>
            <p:cNvSpPr/>
            <p:nvPr/>
          </p:nvSpPr>
          <p:spPr>
            <a:xfrm>
              <a:off x="6165622"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48" name="pl948"/>
            <p:cNvSpPr/>
            <p:nvPr/>
          </p:nvSpPr>
          <p:spPr>
            <a:xfrm>
              <a:off x="6313335"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49" name="pl949"/>
            <p:cNvSpPr/>
            <p:nvPr/>
          </p:nvSpPr>
          <p:spPr>
            <a:xfrm>
              <a:off x="6461047"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50" name="pl950"/>
            <p:cNvSpPr/>
            <p:nvPr/>
          </p:nvSpPr>
          <p:spPr>
            <a:xfrm>
              <a:off x="6608760"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51" name="pl951"/>
            <p:cNvSpPr/>
            <p:nvPr/>
          </p:nvSpPr>
          <p:spPr>
            <a:xfrm>
              <a:off x="5574772" y="2667364"/>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BEBEBE">
                  <a:alpha val="69803"/>
                </a:srgbClr>
              </a:solidFill>
              <a:prstDash val="solid"/>
              <a:round/>
            </a:ln>
          </p:spPr>
          <p:txBody>
            <a:bodyPr/>
            <a:lstStyle/>
            <a:p/>
          </p:txBody>
        </p:sp>
        <p:sp>
          <p:nvSpPr>
            <p:cNvPr id="952" name="pl952"/>
            <p:cNvSpPr/>
            <p:nvPr/>
          </p:nvSpPr>
          <p:spPr>
            <a:xfrm>
              <a:off x="5574772" y="2623274"/>
              <a:ext cx="1033987" cy="88181"/>
            </a:xfrm>
            <a:custGeom>
              <a:avLst/>
              <a:pathLst>
                <a:path w="1033987" h="88181">
                  <a:moveTo>
                    <a:pt x="0" y="0"/>
                  </a:moveTo>
                  <a:lnTo>
                    <a:pt x="147712" y="27556"/>
                  </a:lnTo>
                  <a:lnTo>
                    <a:pt x="295425" y="5511"/>
                  </a:lnTo>
                  <a:lnTo>
                    <a:pt x="443137" y="44090"/>
                  </a:lnTo>
                  <a:lnTo>
                    <a:pt x="590850" y="22045"/>
                  </a:lnTo>
                  <a:lnTo>
                    <a:pt x="738562" y="77158"/>
                  </a:lnTo>
                  <a:lnTo>
                    <a:pt x="886275" y="88181"/>
                  </a:lnTo>
                  <a:lnTo>
                    <a:pt x="1033987" y="55113"/>
                  </a:lnTo>
                </a:path>
              </a:pathLst>
            </a:custGeom>
            <a:ln w="40651" cap="flat">
              <a:solidFill>
                <a:srgbClr val="BEBEBE">
                  <a:alpha val="69803"/>
                </a:srgbClr>
              </a:solidFill>
              <a:prstDash val="solid"/>
              <a:round/>
            </a:ln>
          </p:spPr>
          <p:txBody>
            <a:bodyPr/>
            <a:lstStyle/>
            <a:p/>
          </p:txBody>
        </p:sp>
        <p:sp>
          <p:nvSpPr>
            <p:cNvPr id="953" name="pl953"/>
            <p:cNvSpPr/>
            <p:nvPr/>
          </p:nvSpPr>
          <p:spPr>
            <a:xfrm>
              <a:off x="5574772" y="2623274"/>
              <a:ext cx="1033987" cy="88181"/>
            </a:xfrm>
            <a:custGeom>
              <a:avLst/>
              <a:pathLst>
                <a:path w="1033987" h="88181">
                  <a:moveTo>
                    <a:pt x="0" y="0"/>
                  </a:moveTo>
                  <a:lnTo>
                    <a:pt x="147712" y="27556"/>
                  </a:lnTo>
                  <a:lnTo>
                    <a:pt x="295425" y="5511"/>
                  </a:lnTo>
                  <a:lnTo>
                    <a:pt x="443137" y="44090"/>
                  </a:lnTo>
                  <a:lnTo>
                    <a:pt x="590850" y="22045"/>
                  </a:lnTo>
                  <a:lnTo>
                    <a:pt x="738562" y="77158"/>
                  </a:lnTo>
                  <a:lnTo>
                    <a:pt x="886275" y="88181"/>
                  </a:lnTo>
                  <a:lnTo>
                    <a:pt x="1033987" y="55113"/>
                  </a:lnTo>
                </a:path>
              </a:pathLst>
            </a:custGeom>
            <a:ln w="35231" cap="flat">
              <a:solidFill>
                <a:srgbClr val="BEBEBE">
                  <a:alpha val="69803"/>
                </a:srgbClr>
              </a:solidFill>
              <a:prstDash val="solid"/>
              <a:round/>
            </a:ln>
          </p:spPr>
          <p:txBody>
            <a:bodyPr/>
            <a:lstStyle/>
            <a:p/>
          </p:txBody>
        </p:sp>
        <p:sp>
          <p:nvSpPr>
            <p:cNvPr id="954" name="pl954"/>
            <p:cNvSpPr/>
            <p:nvPr/>
          </p:nvSpPr>
          <p:spPr>
            <a:xfrm>
              <a:off x="5574772" y="2667364"/>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6B6B6B">
                  <a:alpha val="100000"/>
                </a:srgbClr>
              </a:solidFill>
              <a:prstDash val="solid"/>
              <a:round/>
            </a:ln>
          </p:spPr>
          <p:txBody>
            <a:bodyPr/>
            <a:lstStyle/>
            <a:p/>
          </p:txBody>
        </p:sp>
        <p:sp>
          <p:nvSpPr>
            <p:cNvPr id="955" name="pl955"/>
            <p:cNvSpPr/>
            <p:nvPr/>
          </p:nvSpPr>
          <p:spPr>
            <a:xfrm>
              <a:off x="5574772" y="2623274"/>
              <a:ext cx="1033987" cy="88181"/>
            </a:xfrm>
            <a:custGeom>
              <a:avLst/>
              <a:pathLst>
                <a:path w="1033987" h="88181">
                  <a:moveTo>
                    <a:pt x="0" y="0"/>
                  </a:moveTo>
                  <a:lnTo>
                    <a:pt x="147712" y="27556"/>
                  </a:lnTo>
                  <a:lnTo>
                    <a:pt x="295425" y="5511"/>
                  </a:lnTo>
                  <a:lnTo>
                    <a:pt x="443137" y="44090"/>
                  </a:lnTo>
                  <a:lnTo>
                    <a:pt x="590850" y="22045"/>
                  </a:lnTo>
                  <a:lnTo>
                    <a:pt x="738562" y="77158"/>
                  </a:lnTo>
                  <a:lnTo>
                    <a:pt x="886275" y="88181"/>
                  </a:lnTo>
                  <a:lnTo>
                    <a:pt x="1033987" y="55113"/>
                  </a:lnTo>
                </a:path>
              </a:pathLst>
            </a:custGeom>
            <a:ln w="40651" cap="flat">
              <a:solidFill>
                <a:srgbClr val="000000">
                  <a:alpha val="100000"/>
                </a:srgbClr>
              </a:solidFill>
              <a:prstDash val="solid"/>
              <a:round/>
            </a:ln>
          </p:spPr>
          <p:txBody>
            <a:bodyPr/>
            <a:lstStyle/>
            <a:p/>
          </p:txBody>
        </p:sp>
        <p:sp>
          <p:nvSpPr>
            <p:cNvPr id="956" name="pl956"/>
            <p:cNvSpPr/>
            <p:nvPr/>
          </p:nvSpPr>
          <p:spPr>
            <a:xfrm>
              <a:off x="5574772" y="2623274"/>
              <a:ext cx="1033987" cy="88181"/>
            </a:xfrm>
            <a:custGeom>
              <a:avLst/>
              <a:pathLst>
                <a:path w="1033987" h="88181">
                  <a:moveTo>
                    <a:pt x="0" y="0"/>
                  </a:moveTo>
                  <a:lnTo>
                    <a:pt x="147712" y="27556"/>
                  </a:lnTo>
                  <a:lnTo>
                    <a:pt x="295425" y="5511"/>
                  </a:lnTo>
                  <a:lnTo>
                    <a:pt x="443137" y="44090"/>
                  </a:lnTo>
                  <a:lnTo>
                    <a:pt x="590850" y="22045"/>
                  </a:lnTo>
                  <a:lnTo>
                    <a:pt x="738562" y="77158"/>
                  </a:lnTo>
                  <a:lnTo>
                    <a:pt x="886275" y="88181"/>
                  </a:lnTo>
                  <a:lnTo>
                    <a:pt x="1033987" y="55113"/>
                  </a:lnTo>
                </a:path>
              </a:pathLst>
            </a:custGeom>
            <a:ln w="35231" cap="flat">
              <a:solidFill>
                <a:srgbClr val="F26A21">
                  <a:alpha val="100000"/>
                </a:srgbClr>
              </a:solidFill>
              <a:prstDash val="solid"/>
              <a:round/>
            </a:ln>
          </p:spPr>
          <p:txBody>
            <a:bodyPr/>
            <a:lstStyle/>
            <a:p/>
          </p:txBody>
        </p:sp>
        <p:sp>
          <p:nvSpPr>
            <p:cNvPr id="957" name="pl957"/>
            <p:cNvSpPr/>
            <p:nvPr/>
          </p:nvSpPr>
          <p:spPr>
            <a:xfrm>
              <a:off x="5523073" y="2755546"/>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958" name="tx958"/>
            <p:cNvSpPr/>
            <p:nvPr/>
          </p:nvSpPr>
          <p:spPr>
            <a:xfrm>
              <a:off x="5514513" y="24602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24</a:t>
              </a:r>
            </a:p>
          </p:txBody>
        </p:sp>
        <p:sp>
          <p:nvSpPr>
            <p:cNvPr id="959" name="tx959"/>
            <p:cNvSpPr/>
            <p:nvPr/>
          </p:nvSpPr>
          <p:spPr>
            <a:xfrm>
              <a:off x="5662226" y="24878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960" name="tx960"/>
            <p:cNvSpPr/>
            <p:nvPr/>
          </p:nvSpPr>
          <p:spPr>
            <a:xfrm>
              <a:off x="5809938" y="246575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961" name="tx961"/>
            <p:cNvSpPr/>
            <p:nvPr/>
          </p:nvSpPr>
          <p:spPr>
            <a:xfrm>
              <a:off x="5957651" y="250433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962" name="tx962"/>
            <p:cNvSpPr/>
            <p:nvPr/>
          </p:nvSpPr>
          <p:spPr>
            <a:xfrm>
              <a:off x="6105363" y="24822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963" name="tx963"/>
            <p:cNvSpPr/>
            <p:nvPr/>
          </p:nvSpPr>
          <p:spPr>
            <a:xfrm>
              <a:off x="6253076" y="25374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964" name="tx964"/>
            <p:cNvSpPr/>
            <p:nvPr/>
          </p:nvSpPr>
          <p:spPr>
            <a:xfrm>
              <a:off x="6430918" y="254842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965" name="tx965"/>
            <p:cNvSpPr/>
            <p:nvPr/>
          </p:nvSpPr>
          <p:spPr>
            <a:xfrm>
              <a:off x="6548501" y="251535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966" name="rc966"/>
            <p:cNvSpPr/>
            <p:nvPr/>
          </p:nvSpPr>
          <p:spPr>
            <a:xfrm>
              <a:off x="5523073" y="3110533"/>
              <a:ext cx="1137386" cy="460747"/>
            </a:xfrm>
            <a:prstGeom prst="rect">
              <a:avLst/>
            </a:prstGeom>
            <a:solidFill>
              <a:srgbClr val="EBEBEB">
                <a:alpha val="100000"/>
              </a:srgbClr>
            </a:solidFill>
          </p:spPr>
          <p:txBody>
            <a:bodyPr/>
            <a:lstStyle/>
            <a:p/>
          </p:txBody>
        </p:sp>
        <p:sp>
          <p:nvSpPr>
            <p:cNvPr id="967" name="pl967"/>
            <p:cNvSpPr/>
            <p:nvPr/>
          </p:nvSpPr>
          <p:spPr>
            <a:xfrm>
              <a:off x="5523073" y="3569627"/>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968" name="pl968"/>
            <p:cNvSpPr/>
            <p:nvPr/>
          </p:nvSpPr>
          <p:spPr>
            <a:xfrm>
              <a:off x="5523073" y="3431844"/>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969" name="pl969"/>
            <p:cNvSpPr/>
            <p:nvPr/>
          </p:nvSpPr>
          <p:spPr>
            <a:xfrm>
              <a:off x="5523073" y="329406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970" name="pl970"/>
            <p:cNvSpPr/>
            <p:nvPr/>
          </p:nvSpPr>
          <p:spPr>
            <a:xfrm>
              <a:off x="5523073" y="3156277"/>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971" name="pl971"/>
            <p:cNvSpPr/>
            <p:nvPr/>
          </p:nvSpPr>
          <p:spPr>
            <a:xfrm>
              <a:off x="5523073" y="350073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972" name="pl972"/>
            <p:cNvSpPr/>
            <p:nvPr/>
          </p:nvSpPr>
          <p:spPr>
            <a:xfrm>
              <a:off x="5523073" y="3362952"/>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973" name="pl973"/>
            <p:cNvSpPr/>
            <p:nvPr/>
          </p:nvSpPr>
          <p:spPr>
            <a:xfrm>
              <a:off x="5523073" y="3225168"/>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974" name="pl974"/>
            <p:cNvSpPr/>
            <p:nvPr/>
          </p:nvSpPr>
          <p:spPr>
            <a:xfrm>
              <a:off x="5574772"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75" name="pl975"/>
            <p:cNvSpPr/>
            <p:nvPr/>
          </p:nvSpPr>
          <p:spPr>
            <a:xfrm>
              <a:off x="5722485"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76" name="pl976"/>
            <p:cNvSpPr/>
            <p:nvPr/>
          </p:nvSpPr>
          <p:spPr>
            <a:xfrm>
              <a:off x="5870197"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77" name="pl977"/>
            <p:cNvSpPr/>
            <p:nvPr/>
          </p:nvSpPr>
          <p:spPr>
            <a:xfrm>
              <a:off x="6017910"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78" name="pl978"/>
            <p:cNvSpPr/>
            <p:nvPr/>
          </p:nvSpPr>
          <p:spPr>
            <a:xfrm>
              <a:off x="6165622"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79" name="pl979"/>
            <p:cNvSpPr/>
            <p:nvPr/>
          </p:nvSpPr>
          <p:spPr>
            <a:xfrm>
              <a:off x="6313335"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80" name="pl980"/>
            <p:cNvSpPr/>
            <p:nvPr/>
          </p:nvSpPr>
          <p:spPr>
            <a:xfrm>
              <a:off x="6461047"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81" name="pl981"/>
            <p:cNvSpPr/>
            <p:nvPr/>
          </p:nvSpPr>
          <p:spPr>
            <a:xfrm>
              <a:off x="6608760"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82" name="pl982"/>
            <p:cNvSpPr/>
            <p:nvPr/>
          </p:nvSpPr>
          <p:spPr>
            <a:xfrm>
              <a:off x="5574772" y="3412554"/>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BEBEBE">
                  <a:alpha val="69803"/>
                </a:srgbClr>
              </a:solidFill>
              <a:prstDash val="solid"/>
              <a:round/>
            </a:ln>
          </p:spPr>
          <p:txBody>
            <a:bodyPr/>
            <a:lstStyle/>
            <a:p/>
          </p:txBody>
        </p:sp>
        <p:sp>
          <p:nvSpPr>
            <p:cNvPr id="983" name="pl983"/>
            <p:cNvSpPr/>
            <p:nvPr/>
          </p:nvSpPr>
          <p:spPr>
            <a:xfrm>
              <a:off x="5574772" y="3346418"/>
              <a:ext cx="1033987" cy="99204"/>
            </a:xfrm>
            <a:custGeom>
              <a:avLst/>
              <a:pathLst>
                <a:path w="1033987" h="99204">
                  <a:moveTo>
                    <a:pt x="0" y="49602"/>
                  </a:moveTo>
                  <a:lnTo>
                    <a:pt x="147712" y="38579"/>
                  </a:lnTo>
                  <a:lnTo>
                    <a:pt x="295425" y="11022"/>
                  </a:lnTo>
                  <a:lnTo>
                    <a:pt x="443137" y="0"/>
                  </a:lnTo>
                  <a:lnTo>
                    <a:pt x="590850" y="71647"/>
                  </a:lnTo>
                  <a:lnTo>
                    <a:pt x="738562" y="99204"/>
                  </a:lnTo>
                  <a:lnTo>
                    <a:pt x="886275" y="99204"/>
                  </a:lnTo>
                  <a:lnTo>
                    <a:pt x="1033987" y="99204"/>
                  </a:lnTo>
                </a:path>
              </a:pathLst>
            </a:custGeom>
            <a:ln w="40651" cap="flat">
              <a:solidFill>
                <a:srgbClr val="BEBEBE">
                  <a:alpha val="69803"/>
                </a:srgbClr>
              </a:solidFill>
              <a:prstDash val="solid"/>
              <a:round/>
            </a:ln>
          </p:spPr>
          <p:txBody>
            <a:bodyPr/>
            <a:lstStyle/>
            <a:p/>
          </p:txBody>
        </p:sp>
        <p:sp>
          <p:nvSpPr>
            <p:cNvPr id="984" name="pl984"/>
            <p:cNvSpPr/>
            <p:nvPr/>
          </p:nvSpPr>
          <p:spPr>
            <a:xfrm>
              <a:off x="5574772" y="3346418"/>
              <a:ext cx="1033987" cy="99204"/>
            </a:xfrm>
            <a:custGeom>
              <a:avLst/>
              <a:pathLst>
                <a:path w="1033987" h="99204">
                  <a:moveTo>
                    <a:pt x="0" y="49602"/>
                  </a:moveTo>
                  <a:lnTo>
                    <a:pt x="147712" y="38579"/>
                  </a:lnTo>
                  <a:lnTo>
                    <a:pt x="295425" y="11022"/>
                  </a:lnTo>
                  <a:lnTo>
                    <a:pt x="443137" y="0"/>
                  </a:lnTo>
                  <a:lnTo>
                    <a:pt x="590850" y="71647"/>
                  </a:lnTo>
                  <a:lnTo>
                    <a:pt x="738562" y="99204"/>
                  </a:lnTo>
                  <a:lnTo>
                    <a:pt x="886275" y="99204"/>
                  </a:lnTo>
                  <a:lnTo>
                    <a:pt x="1033987" y="99204"/>
                  </a:lnTo>
                </a:path>
              </a:pathLst>
            </a:custGeom>
            <a:ln w="35231" cap="flat">
              <a:solidFill>
                <a:srgbClr val="BEBEBE">
                  <a:alpha val="69803"/>
                </a:srgbClr>
              </a:solidFill>
              <a:prstDash val="solid"/>
              <a:round/>
            </a:ln>
          </p:spPr>
          <p:txBody>
            <a:bodyPr/>
            <a:lstStyle/>
            <a:p/>
          </p:txBody>
        </p:sp>
        <p:sp>
          <p:nvSpPr>
            <p:cNvPr id="985" name="pl985"/>
            <p:cNvSpPr/>
            <p:nvPr/>
          </p:nvSpPr>
          <p:spPr>
            <a:xfrm>
              <a:off x="5574772" y="3412554"/>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6B6B6B">
                  <a:alpha val="100000"/>
                </a:srgbClr>
              </a:solidFill>
              <a:prstDash val="solid"/>
              <a:round/>
            </a:ln>
          </p:spPr>
          <p:txBody>
            <a:bodyPr/>
            <a:lstStyle/>
            <a:p/>
          </p:txBody>
        </p:sp>
        <p:sp>
          <p:nvSpPr>
            <p:cNvPr id="986" name="pl986"/>
            <p:cNvSpPr/>
            <p:nvPr/>
          </p:nvSpPr>
          <p:spPr>
            <a:xfrm>
              <a:off x="5574772" y="3346418"/>
              <a:ext cx="1033987" cy="99204"/>
            </a:xfrm>
            <a:custGeom>
              <a:avLst/>
              <a:pathLst>
                <a:path w="1033987" h="99204">
                  <a:moveTo>
                    <a:pt x="0" y="49602"/>
                  </a:moveTo>
                  <a:lnTo>
                    <a:pt x="147712" y="38579"/>
                  </a:lnTo>
                  <a:lnTo>
                    <a:pt x="295425" y="11022"/>
                  </a:lnTo>
                  <a:lnTo>
                    <a:pt x="443137" y="0"/>
                  </a:lnTo>
                  <a:lnTo>
                    <a:pt x="590850" y="71647"/>
                  </a:lnTo>
                  <a:lnTo>
                    <a:pt x="738562" y="99204"/>
                  </a:lnTo>
                  <a:lnTo>
                    <a:pt x="886275" y="99204"/>
                  </a:lnTo>
                  <a:lnTo>
                    <a:pt x="1033987" y="99204"/>
                  </a:lnTo>
                </a:path>
              </a:pathLst>
            </a:custGeom>
            <a:ln w="40651" cap="flat">
              <a:solidFill>
                <a:srgbClr val="000000">
                  <a:alpha val="100000"/>
                </a:srgbClr>
              </a:solidFill>
              <a:prstDash val="solid"/>
              <a:round/>
            </a:ln>
          </p:spPr>
          <p:txBody>
            <a:bodyPr/>
            <a:lstStyle/>
            <a:p/>
          </p:txBody>
        </p:sp>
        <p:sp>
          <p:nvSpPr>
            <p:cNvPr id="987" name="pl987"/>
            <p:cNvSpPr/>
            <p:nvPr/>
          </p:nvSpPr>
          <p:spPr>
            <a:xfrm>
              <a:off x="5574772" y="3346418"/>
              <a:ext cx="1033987" cy="99204"/>
            </a:xfrm>
            <a:custGeom>
              <a:avLst/>
              <a:pathLst>
                <a:path w="1033987" h="99204">
                  <a:moveTo>
                    <a:pt x="0" y="49602"/>
                  </a:moveTo>
                  <a:lnTo>
                    <a:pt x="147712" y="38579"/>
                  </a:lnTo>
                  <a:lnTo>
                    <a:pt x="295425" y="11022"/>
                  </a:lnTo>
                  <a:lnTo>
                    <a:pt x="443137" y="0"/>
                  </a:lnTo>
                  <a:lnTo>
                    <a:pt x="590850" y="71647"/>
                  </a:lnTo>
                  <a:lnTo>
                    <a:pt x="738562" y="99204"/>
                  </a:lnTo>
                  <a:lnTo>
                    <a:pt x="886275" y="99204"/>
                  </a:lnTo>
                  <a:lnTo>
                    <a:pt x="1033987" y="99204"/>
                  </a:lnTo>
                </a:path>
              </a:pathLst>
            </a:custGeom>
            <a:ln w="35231" cap="flat">
              <a:solidFill>
                <a:srgbClr val="F26A21">
                  <a:alpha val="100000"/>
                </a:srgbClr>
              </a:solidFill>
              <a:prstDash val="solid"/>
              <a:round/>
            </a:ln>
          </p:spPr>
          <p:txBody>
            <a:bodyPr/>
            <a:lstStyle/>
            <a:p/>
          </p:txBody>
        </p:sp>
        <p:sp>
          <p:nvSpPr>
            <p:cNvPr id="988" name="pl988"/>
            <p:cNvSpPr/>
            <p:nvPr/>
          </p:nvSpPr>
          <p:spPr>
            <a:xfrm>
              <a:off x="5523073" y="3500735"/>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989" name="tx989"/>
            <p:cNvSpPr/>
            <p:nvPr/>
          </p:nvSpPr>
          <p:spPr>
            <a:xfrm>
              <a:off x="5514513" y="32329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990" name="tx990"/>
            <p:cNvSpPr/>
            <p:nvPr/>
          </p:nvSpPr>
          <p:spPr>
            <a:xfrm>
              <a:off x="5662226" y="32219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991" name="tx991"/>
            <p:cNvSpPr/>
            <p:nvPr/>
          </p:nvSpPr>
          <p:spPr>
            <a:xfrm>
              <a:off x="5809938" y="319441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26</a:t>
              </a:r>
            </a:p>
          </p:txBody>
        </p:sp>
        <p:sp>
          <p:nvSpPr>
            <p:cNvPr id="992" name="tx992"/>
            <p:cNvSpPr/>
            <p:nvPr/>
          </p:nvSpPr>
          <p:spPr>
            <a:xfrm>
              <a:off x="5957651" y="318338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28</a:t>
              </a:r>
            </a:p>
          </p:txBody>
        </p:sp>
        <p:sp>
          <p:nvSpPr>
            <p:cNvPr id="993" name="tx993"/>
            <p:cNvSpPr/>
            <p:nvPr/>
          </p:nvSpPr>
          <p:spPr>
            <a:xfrm>
              <a:off x="6105363" y="32550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994" name="tx994"/>
            <p:cNvSpPr/>
            <p:nvPr/>
          </p:nvSpPr>
          <p:spPr>
            <a:xfrm>
              <a:off x="6253076" y="32825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995" name="tx995"/>
            <p:cNvSpPr/>
            <p:nvPr/>
          </p:nvSpPr>
          <p:spPr>
            <a:xfrm>
              <a:off x="6400788" y="32825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996" name="tx996"/>
            <p:cNvSpPr/>
            <p:nvPr/>
          </p:nvSpPr>
          <p:spPr>
            <a:xfrm>
              <a:off x="6548501" y="32825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997" name="rc997"/>
            <p:cNvSpPr/>
            <p:nvPr/>
          </p:nvSpPr>
          <p:spPr>
            <a:xfrm>
              <a:off x="5523073" y="3855722"/>
              <a:ext cx="1137386" cy="460747"/>
            </a:xfrm>
            <a:prstGeom prst="rect">
              <a:avLst/>
            </a:prstGeom>
            <a:solidFill>
              <a:srgbClr val="EBEBEB">
                <a:alpha val="100000"/>
              </a:srgbClr>
            </a:solidFill>
          </p:spPr>
          <p:txBody>
            <a:bodyPr/>
            <a:lstStyle/>
            <a:p/>
          </p:txBody>
        </p:sp>
        <p:sp>
          <p:nvSpPr>
            <p:cNvPr id="998" name="pl998"/>
            <p:cNvSpPr/>
            <p:nvPr/>
          </p:nvSpPr>
          <p:spPr>
            <a:xfrm>
              <a:off x="5523073" y="4314817"/>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999" name="pl999"/>
            <p:cNvSpPr/>
            <p:nvPr/>
          </p:nvSpPr>
          <p:spPr>
            <a:xfrm>
              <a:off x="5523073" y="417703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000" name="pl1000"/>
            <p:cNvSpPr/>
            <p:nvPr/>
          </p:nvSpPr>
          <p:spPr>
            <a:xfrm>
              <a:off x="5523073" y="403925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001" name="pl1001"/>
            <p:cNvSpPr/>
            <p:nvPr/>
          </p:nvSpPr>
          <p:spPr>
            <a:xfrm>
              <a:off x="5523073" y="3901466"/>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002" name="pl1002"/>
            <p:cNvSpPr/>
            <p:nvPr/>
          </p:nvSpPr>
          <p:spPr>
            <a:xfrm>
              <a:off x="5523073" y="424592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003" name="pl1003"/>
            <p:cNvSpPr/>
            <p:nvPr/>
          </p:nvSpPr>
          <p:spPr>
            <a:xfrm>
              <a:off x="5523073" y="410814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004" name="pl1004"/>
            <p:cNvSpPr/>
            <p:nvPr/>
          </p:nvSpPr>
          <p:spPr>
            <a:xfrm>
              <a:off x="5523073" y="3970358"/>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005" name="pl1005"/>
            <p:cNvSpPr/>
            <p:nvPr/>
          </p:nvSpPr>
          <p:spPr>
            <a:xfrm>
              <a:off x="5574772"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06" name="pl1006"/>
            <p:cNvSpPr/>
            <p:nvPr/>
          </p:nvSpPr>
          <p:spPr>
            <a:xfrm>
              <a:off x="5722485"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07" name="pl1007"/>
            <p:cNvSpPr/>
            <p:nvPr/>
          </p:nvSpPr>
          <p:spPr>
            <a:xfrm>
              <a:off x="5870197"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08" name="pl1008"/>
            <p:cNvSpPr/>
            <p:nvPr/>
          </p:nvSpPr>
          <p:spPr>
            <a:xfrm>
              <a:off x="6017910"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09" name="pl1009"/>
            <p:cNvSpPr/>
            <p:nvPr/>
          </p:nvSpPr>
          <p:spPr>
            <a:xfrm>
              <a:off x="6165622"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10" name="pl1010"/>
            <p:cNvSpPr/>
            <p:nvPr/>
          </p:nvSpPr>
          <p:spPr>
            <a:xfrm>
              <a:off x="6313335"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11" name="pl1011"/>
            <p:cNvSpPr/>
            <p:nvPr/>
          </p:nvSpPr>
          <p:spPr>
            <a:xfrm>
              <a:off x="6461047"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12" name="pl1012"/>
            <p:cNvSpPr/>
            <p:nvPr/>
          </p:nvSpPr>
          <p:spPr>
            <a:xfrm>
              <a:off x="6608760"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13" name="pl1013"/>
            <p:cNvSpPr/>
            <p:nvPr/>
          </p:nvSpPr>
          <p:spPr>
            <a:xfrm>
              <a:off x="5574772" y="4157744"/>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BEBEBE">
                  <a:alpha val="69803"/>
                </a:srgbClr>
              </a:solidFill>
              <a:prstDash val="solid"/>
              <a:round/>
            </a:ln>
          </p:spPr>
          <p:txBody>
            <a:bodyPr/>
            <a:lstStyle/>
            <a:p/>
          </p:txBody>
        </p:sp>
        <p:sp>
          <p:nvSpPr>
            <p:cNvPr id="1014" name="pl1014"/>
            <p:cNvSpPr/>
            <p:nvPr/>
          </p:nvSpPr>
          <p:spPr>
            <a:xfrm>
              <a:off x="5574772" y="4174278"/>
              <a:ext cx="1033987" cy="71647"/>
            </a:xfrm>
            <a:custGeom>
              <a:avLst/>
              <a:pathLst>
                <a:path w="1033987" h="71647">
                  <a:moveTo>
                    <a:pt x="0" y="0"/>
                  </a:moveTo>
                  <a:lnTo>
                    <a:pt x="147712" y="0"/>
                  </a:lnTo>
                  <a:lnTo>
                    <a:pt x="295425" y="55113"/>
                  </a:lnTo>
                  <a:lnTo>
                    <a:pt x="443137" y="55113"/>
                  </a:lnTo>
                  <a:lnTo>
                    <a:pt x="590850" y="66136"/>
                  </a:lnTo>
                  <a:lnTo>
                    <a:pt x="738562" y="60624"/>
                  </a:lnTo>
                  <a:lnTo>
                    <a:pt x="886275" y="71647"/>
                  </a:lnTo>
                  <a:lnTo>
                    <a:pt x="1033987" y="60624"/>
                  </a:lnTo>
                </a:path>
              </a:pathLst>
            </a:custGeom>
            <a:ln w="40651" cap="flat">
              <a:solidFill>
                <a:srgbClr val="BEBEBE">
                  <a:alpha val="69803"/>
                </a:srgbClr>
              </a:solidFill>
              <a:prstDash val="solid"/>
              <a:round/>
            </a:ln>
          </p:spPr>
          <p:txBody>
            <a:bodyPr/>
            <a:lstStyle/>
            <a:p/>
          </p:txBody>
        </p:sp>
        <p:sp>
          <p:nvSpPr>
            <p:cNvPr id="1015" name="pl1015"/>
            <p:cNvSpPr/>
            <p:nvPr/>
          </p:nvSpPr>
          <p:spPr>
            <a:xfrm>
              <a:off x="5574772" y="4174278"/>
              <a:ext cx="1033987" cy="71647"/>
            </a:xfrm>
            <a:custGeom>
              <a:avLst/>
              <a:pathLst>
                <a:path w="1033987" h="71647">
                  <a:moveTo>
                    <a:pt x="0" y="0"/>
                  </a:moveTo>
                  <a:lnTo>
                    <a:pt x="147712" y="0"/>
                  </a:lnTo>
                  <a:lnTo>
                    <a:pt x="295425" y="55113"/>
                  </a:lnTo>
                  <a:lnTo>
                    <a:pt x="443137" y="55113"/>
                  </a:lnTo>
                  <a:lnTo>
                    <a:pt x="590850" y="66136"/>
                  </a:lnTo>
                  <a:lnTo>
                    <a:pt x="738562" y="60624"/>
                  </a:lnTo>
                  <a:lnTo>
                    <a:pt x="886275" y="71647"/>
                  </a:lnTo>
                  <a:lnTo>
                    <a:pt x="1033987" y="60624"/>
                  </a:lnTo>
                </a:path>
              </a:pathLst>
            </a:custGeom>
            <a:ln w="35231" cap="flat">
              <a:solidFill>
                <a:srgbClr val="BEBEBE">
                  <a:alpha val="69803"/>
                </a:srgbClr>
              </a:solidFill>
              <a:prstDash val="solid"/>
              <a:round/>
            </a:ln>
          </p:spPr>
          <p:txBody>
            <a:bodyPr/>
            <a:lstStyle/>
            <a:p/>
          </p:txBody>
        </p:sp>
        <p:sp>
          <p:nvSpPr>
            <p:cNvPr id="1016" name="pl1016"/>
            <p:cNvSpPr/>
            <p:nvPr/>
          </p:nvSpPr>
          <p:spPr>
            <a:xfrm>
              <a:off x="5574772" y="4157744"/>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6B6B6B">
                  <a:alpha val="100000"/>
                </a:srgbClr>
              </a:solidFill>
              <a:prstDash val="solid"/>
              <a:round/>
            </a:ln>
          </p:spPr>
          <p:txBody>
            <a:bodyPr/>
            <a:lstStyle/>
            <a:p/>
          </p:txBody>
        </p:sp>
        <p:sp>
          <p:nvSpPr>
            <p:cNvPr id="1017" name="pl1017"/>
            <p:cNvSpPr/>
            <p:nvPr/>
          </p:nvSpPr>
          <p:spPr>
            <a:xfrm>
              <a:off x="5574772" y="4174278"/>
              <a:ext cx="1033987" cy="71647"/>
            </a:xfrm>
            <a:custGeom>
              <a:avLst/>
              <a:pathLst>
                <a:path w="1033987" h="71647">
                  <a:moveTo>
                    <a:pt x="0" y="0"/>
                  </a:moveTo>
                  <a:lnTo>
                    <a:pt x="147712" y="0"/>
                  </a:lnTo>
                  <a:lnTo>
                    <a:pt x="295425" y="55113"/>
                  </a:lnTo>
                  <a:lnTo>
                    <a:pt x="443137" y="55113"/>
                  </a:lnTo>
                  <a:lnTo>
                    <a:pt x="590850" y="66136"/>
                  </a:lnTo>
                  <a:lnTo>
                    <a:pt x="738562" y="60624"/>
                  </a:lnTo>
                  <a:lnTo>
                    <a:pt x="886275" y="71647"/>
                  </a:lnTo>
                  <a:lnTo>
                    <a:pt x="1033987" y="60624"/>
                  </a:lnTo>
                </a:path>
              </a:pathLst>
            </a:custGeom>
            <a:ln w="40651" cap="flat">
              <a:solidFill>
                <a:srgbClr val="000000">
                  <a:alpha val="100000"/>
                </a:srgbClr>
              </a:solidFill>
              <a:prstDash val="solid"/>
              <a:round/>
            </a:ln>
          </p:spPr>
          <p:txBody>
            <a:bodyPr/>
            <a:lstStyle/>
            <a:p/>
          </p:txBody>
        </p:sp>
        <p:sp>
          <p:nvSpPr>
            <p:cNvPr id="1018" name="pl1018"/>
            <p:cNvSpPr/>
            <p:nvPr/>
          </p:nvSpPr>
          <p:spPr>
            <a:xfrm>
              <a:off x="5574772" y="4174278"/>
              <a:ext cx="1033987" cy="71647"/>
            </a:xfrm>
            <a:custGeom>
              <a:avLst/>
              <a:pathLst>
                <a:path w="1033987" h="71647">
                  <a:moveTo>
                    <a:pt x="0" y="0"/>
                  </a:moveTo>
                  <a:lnTo>
                    <a:pt x="147712" y="0"/>
                  </a:lnTo>
                  <a:lnTo>
                    <a:pt x="295425" y="55113"/>
                  </a:lnTo>
                  <a:lnTo>
                    <a:pt x="443137" y="55113"/>
                  </a:lnTo>
                  <a:lnTo>
                    <a:pt x="590850" y="66136"/>
                  </a:lnTo>
                  <a:lnTo>
                    <a:pt x="738562" y="60624"/>
                  </a:lnTo>
                  <a:lnTo>
                    <a:pt x="886275" y="71647"/>
                  </a:lnTo>
                  <a:lnTo>
                    <a:pt x="1033987" y="60624"/>
                  </a:lnTo>
                </a:path>
              </a:pathLst>
            </a:custGeom>
            <a:ln w="35231" cap="flat">
              <a:solidFill>
                <a:srgbClr val="F26A21">
                  <a:alpha val="100000"/>
                </a:srgbClr>
              </a:solidFill>
              <a:prstDash val="solid"/>
              <a:round/>
            </a:ln>
          </p:spPr>
          <p:txBody>
            <a:bodyPr/>
            <a:lstStyle/>
            <a:p/>
          </p:txBody>
        </p:sp>
        <p:sp>
          <p:nvSpPr>
            <p:cNvPr id="1019" name="pl1019"/>
            <p:cNvSpPr/>
            <p:nvPr/>
          </p:nvSpPr>
          <p:spPr>
            <a:xfrm>
              <a:off x="5523073" y="4245925"/>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020" name="tx1020"/>
            <p:cNvSpPr/>
            <p:nvPr/>
          </p:nvSpPr>
          <p:spPr>
            <a:xfrm>
              <a:off x="5514513" y="401124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021" name="tx1021"/>
            <p:cNvSpPr/>
            <p:nvPr/>
          </p:nvSpPr>
          <p:spPr>
            <a:xfrm>
              <a:off x="5662226" y="401124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022" name="tx1022"/>
            <p:cNvSpPr/>
            <p:nvPr/>
          </p:nvSpPr>
          <p:spPr>
            <a:xfrm>
              <a:off x="5840068" y="40663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023" name="tx1023"/>
            <p:cNvSpPr/>
            <p:nvPr/>
          </p:nvSpPr>
          <p:spPr>
            <a:xfrm>
              <a:off x="5987780" y="40663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024" name="tx1024"/>
            <p:cNvSpPr/>
            <p:nvPr/>
          </p:nvSpPr>
          <p:spPr>
            <a:xfrm>
              <a:off x="6135493" y="407738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025" name="tx1025"/>
            <p:cNvSpPr/>
            <p:nvPr/>
          </p:nvSpPr>
          <p:spPr>
            <a:xfrm>
              <a:off x="6283205" y="40718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026" name="tx1026"/>
            <p:cNvSpPr/>
            <p:nvPr/>
          </p:nvSpPr>
          <p:spPr>
            <a:xfrm>
              <a:off x="6430918" y="408289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027" name="tx1027"/>
            <p:cNvSpPr/>
            <p:nvPr/>
          </p:nvSpPr>
          <p:spPr>
            <a:xfrm>
              <a:off x="6578630" y="40718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028" name="rc1028"/>
            <p:cNvSpPr/>
            <p:nvPr/>
          </p:nvSpPr>
          <p:spPr>
            <a:xfrm>
              <a:off x="5523073" y="4600912"/>
              <a:ext cx="1137386" cy="460747"/>
            </a:xfrm>
            <a:prstGeom prst="rect">
              <a:avLst/>
            </a:prstGeom>
            <a:solidFill>
              <a:srgbClr val="EBEBEB">
                <a:alpha val="100000"/>
              </a:srgbClr>
            </a:solidFill>
          </p:spPr>
          <p:txBody>
            <a:bodyPr/>
            <a:lstStyle/>
            <a:p/>
          </p:txBody>
        </p:sp>
        <p:sp>
          <p:nvSpPr>
            <p:cNvPr id="1029" name="pl1029"/>
            <p:cNvSpPr/>
            <p:nvPr/>
          </p:nvSpPr>
          <p:spPr>
            <a:xfrm>
              <a:off x="5523073" y="5060006"/>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030" name="pl1030"/>
            <p:cNvSpPr/>
            <p:nvPr/>
          </p:nvSpPr>
          <p:spPr>
            <a:xfrm>
              <a:off x="5523073" y="492222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031" name="pl1031"/>
            <p:cNvSpPr/>
            <p:nvPr/>
          </p:nvSpPr>
          <p:spPr>
            <a:xfrm>
              <a:off x="5523073" y="4784439"/>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032" name="pl1032"/>
            <p:cNvSpPr/>
            <p:nvPr/>
          </p:nvSpPr>
          <p:spPr>
            <a:xfrm>
              <a:off x="5523073" y="4646656"/>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033" name="pl1033"/>
            <p:cNvSpPr/>
            <p:nvPr/>
          </p:nvSpPr>
          <p:spPr>
            <a:xfrm>
              <a:off x="5523073" y="499111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034" name="pl1034"/>
            <p:cNvSpPr/>
            <p:nvPr/>
          </p:nvSpPr>
          <p:spPr>
            <a:xfrm>
              <a:off x="5523073" y="485333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035" name="pl1035"/>
            <p:cNvSpPr/>
            <p:nvPr/>
          </p:nvSpPr>
          <p:spPr>
            <a:xfrm>
              <a:off x="5523073" y="4715548"/>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036" name="pl1036"/>
            <p:cNvSpPr/>
            <p:nvPr/>
          </p:nvSpPr>
          <p:spPr>
            <a:xfrm>
              <a:off x="5574772"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37" name="pl1037"/>
            <p:cNvSpPr/>
            <p:nvPr/>
          </p:nvSpPr>
          <p:spPr>
            <a:xfrm>
              <a:off x="5722485"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38" name="pl1038"/>
            <p:cNvSpPr/>
            <p:nvPr/>
          </p:nvSpPr>
          <p:spPr>
            <a:xfrm>
              <a:off x="5870197"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39" name="pl1039"/>
            <p:cNvSpPr/>
            <p:nvPr/>
          </p:nvSpPr>
          <p:spPr>
            <a:xfrm>
              <a:off x="6017910"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40" name="pl1040"/>
            <p:cNvSpPr/>
            <p:nvPr/>
          </p:nvSpPr>
          <p:spPr>
            <a:xfrm>
              <a:off x="6165622"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41" name="pl1041"/>
            <p:cNvSpPr/>
            <p:nvPr/>
          </p:nvSpPr>
          <p:spPr>
            <a:xfrm>
              <a:off x="6313335"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42" name="pl1042"/>
            <p:cNvSpPr/>
            <p:nvPr/>
          </p:nvSpPr>
          <p:spPr>
            <a:xfrm>
              <a:off x="6461047"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43" name="pl1043"/>
            <p:cNvSpPr/>
            <p:nvPr/>
          </p:nvSpPr>
          <p:spPr>
            <a:xfrm>
              <a:off x="6608760"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44" name="pl1044"/>
            <p:cNvSpPr/>
            <p:nvPr/>
          </p:nvSpPr>
          <p:spPr>
            <a:xfrm>
              <a:off x="5574772" y="4902933"/>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BEBEBE">
                  <a:alpha val="69803"/>
                </a:srgbClr>
              </a:solidFill>
              <a:prstDash val="solid"/>
              <a:round/>
            </a:ln>
          </p:spPr>
          <p:txBody>
            <a:bodyPr/>
            <a:lstStyle/>
            <a:p/>
          </p:txBody>
        </p:sp>
        <p:sp>
          <p:nvSpPr>
            <p:cNvPr id="1045" name="pl1045"/>
            <p:cNvSpPr/>
            <p:nvPr/>
          </p:nvSpPr>
          <p:spPr>
            <a:xfrm>
              <a:off x="5574772" y="4936001"/>
              <a:ext cx="1033987" cy="44090"/>
            </a:xfrm>
            <a:custGeom>
              <a:avLst/>
              <a:pathLst>
                <a:path w="1033987" h="44090">
                  <a:moveTo>
                    <a:pt x="0" y="0"/>
                  </a:moveTo>
                  <a:lnTo>
                    <a:pt x="147712" y="44090"/>
                  </a:lnTo>
                  <a:lnTo>
                    <a:pt x="295425" y="22045"/>
                  </a:lnTo>
                  <a:lnTo>
                    <a:pt x="443137" y="16534"/>
                  </a:lnTo>
                  <a:lnTo>
                    <a:pt x="590850" y="44090"/>
                  </a:lnTo>
                  <a:lnTo>
                    <a:pt x="738562" y="44090"/>
                  </a:lnTo>
                  <a:lnTo>
                    <a:pt x="886275" y="44090"/>
                  </a:lnTo>
                  <a:lnTo>
                    <a:pt x="1033987" y="44090"/>
                  </a:lnTo>
                </a:path>
              </a:pathLst>
            </a:custGeom>
            <a:ln w="40651" cap="flat">
              <a:solidFill>
                <a:srgbClr val="BEBEBE">
                  <a:alpha val="69803"/>
                </a:srgbClr>
              </a:solidFill>
              <a:prstDash val="solid"/>
              <a:round/>
            </a:ln>
          </p:spPr>
          <p:txBody>
            <a:bodyPr/>
            <a:lstStyle/>
            <a:p/>
          </p:txBody>
        </p:sp>
        <p:sp>
          <p:nvSpPr>
            <p:cNvPr id="1046" name="pl1046"/>
            <p:cNvSpPr/>
            <p:nvPr/>
          </p:nvSpPr>
          <p:spPr>
            <a:xfrm>
              <a:off x="5574772" y="4936001"/>
              <a:ext cx="1033987" cy="44090"/>
            </a:xfrm>
            <a:custGeom>
              <a:avLst/>
              <a:pathLst>
                <a:path w="1033987" h="44090">
                  <a:moveTo>
                    <a:pt x="0" y="0"/>
                  </a:moveTo>
                  <a:lnTo>
                    <a:pt x="147712" y="44090"/>
                  </a:lnTo>
                  <a:lnTo>
                    <a:pt x="295425" y="22045"/>
                  </a:lnTo>
                  <a:lnTo>
                    <a:pt x="443137" y="16534"/>
                  </a:lnTo>
                  <a:lnTo>
                    <a:pt x="590850" y="44090"/>
                  </a:lnTo>
                  <a:lnTo>
                    <a:pt x="738562" y="44090"/>
                  </a:lnTo>
                  <a:lnTo>
                    <a:pt x="886275" y="44090"/>
                  </a:lnTo>
                  <a:lnTo>
                    <a:pt x="1033987" y="44090"/>
                  </a:lnTo>
                </a:path>
              </a:pathLst>
            </a:custGeom>
            <a:ln w="35231" cap="flat">
              <a:solidFill>
                <a:srgbClr val="BEBEBE">
                  <a:alpha val="69803"/>
                </a:srgbClr>
              </a:solidFill>
              <a:prstDash val="solid"/>
              <a:round/>
            </a:ln>
          </p:spPr>
          <p:txBody>
            <a:bodyPr/>
            <a:lstStyle/>
            <a:p/>
          </p:txBody>
        </p:sp>
        <p:sp>
          <p:nvSpPr>
            <p:cNvPr id="1047" name="pl1047"/>
            <p:cNvSpPr/>
            <p:nvPr/>
          </p:nvSpPr>
          <p:spPr>
            <a:xfrm>
              <a:off x="5574772" y="4902933"/>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6B6B6B">
                  <a:alpha val="100000"/>
                </a:srgbClr>
              </a:solidFill>
              <a:prstDash val="solid"/>
              <a:round/>
            </a:ln>
          </p:spPr>
          <p:txBody>
            <a:bodyPr/>
            <a:lstStyle/>
            <a:p/>
          </p:txBody>
        </p:sp>
        <p:sp>
          <p:nvSpPr>
            <p:cNvPr id="1048" name="pl1048"/>
            <p:cNvSpPr/>
            <p:nvPr/>
          </p:nvSpPr>
          <p:spPr>
            <a:xfrm>
              <a:off x="5574772" y="4936001"/>
              <a:ext cx="1033987" cy="44090"/>
            </a:xfrm>
            <a:custGeom>
              <a:avLst/>
              <a:pathLst>
                <a:path w="1033987" h="44090">
                  <a:moveTo>
                    <a:pt x="0" y="0"/>
                  </a:moveTo>
                  <a:lnTo>
                    <a:pt x="147712" y="44090"/>
                  </a:lnTo>
                  <a:lnTo>
                    <a:pt x="295425" y="22045"/>
                  </a:lnTo>
                  <a:lnTo>
                    <a:pt x="443137" y="16534"/>
                  </a:lnTo>
                  <a:lnTo>
                    <a:pt x="590850" y="44090"/>
                  </a:lnTo>
                  <a:lnTo>
                    <a:pt x="738562" y="44090"/>
                  </a:lnTo>
                  <a:lnTo>
                    <a:pt x="886275" y="44090"/>
                  </a:lnTo>
                  <a:lnTo>
                    <a:pt x="1033987" y="44090"/>
                  </a:lnTo>
                </a:path>
              </a:pathLst>
            </a:custGeom>
            <a:ln w="40651" cap="flat">
              <a:solidFill>
                <a:srgbClr val="000000">
                  <a:alpha val="100000"/>
                </a:srgbClr>
              </a:solidFill>
              <a:prstDash val="solid"/>
              <a:round/>
            </a:ln>
          </p:spPr>
          <p:txBody>
            <a:bodyPr/>
            <a:lstStyle/>
            <a:p/>
          </p:txBody>
        </p:sp>
        <p:sp>
          <p:nvSpPr>
            <p:cNvPr id="1049" name="pl1049"/>
            <p:cNvSpPr/>
            <p:nvPr/>
          </p:nvSpPr>
          <p:spPr>
            <a:xfrm>
              <a:off x="5574772" y="4936001"/>
              <a:ext cx="1033987" cy="44090"/>
            </a:xfrm>
            <a:custGeom>
              <a:avLst/>
              <a:pathLst>
                <a:path w="1033987" h="44090">
                  <a:moveTo>
                    <a:pt x="0" y="0"/>
                  </a:moveTo>
                  <a:lnTo>
                    <a:pt x="147712" y="44090"/>
                  </a:lnTo>
                  <a:lnTo>
                    <a:pt x="295425" y="22045"/>
                  </a:lnTo>
                  <a:lnTo>
                    <a:pt x="443137" y="16534"/>
                  </a:lnTo>
                  <a:lnTo>
                    <a:pt x="590850" y="44090"/>
                  </a:lnTo>
                  <a:lnTo>
                    <a:pt x="738562" y="44090"/>
                  </a:lnTo>
                  <a:lnTo>
                    <a:pt x="886275" y="44090"/>
                  </a:lnTo>
                  <a:lnTo>
                    <a:pt x="1033987" y="44090"/>
                  </a:lnTo>
                </a:path>
              </a:pathLst>
            </a:custGeom>
            <a:ln w="35231" cap="flat">
              <a:solidFill>
                <a:srgbClr val="F26A21">
                  <a:alpha val="100000"/>
                </a:srgbClr>
              </a:solidFill>
              <a:prstDash val="solid"/>
              <a:round/>
            </a:ln>
          </p:spPr>
          <p:txBody>
            <a:bodyPr/>
            <a:lstStyle/>
            <a:p/>
          </p:txBody>
        </p:sp>
        <p:sp>
          <p:nvSpPr>
            <p:cNvPr id="1050" name="pl1050"/>
            <p:cNvSpPr/>
            <p:nvPr/>
          </p:nvSpPr>
          <p:spPr>
            <a:xfrm>
              <a:off x="5523073" y="4991115"/>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051" name="tx1051"/>
            <p:cNvSpPr/>
            <p:nvPr/>
          </p:nvSpPr>
          <p:spPr>
            <a:xfrm>
              <a:off x="5514513" y="477297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052" name="tx1052"/>
            <p:cNvSpPr/>
            <p:nvPr/>
          </p:nvSpPr>
          <p:spPr>
            <a:xfrm>
              <a:off x="5692355" y="48170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053" name="tx1053"/>
            <p:cNvSpPr/>
            <p:nvPr/>
          </p:nvSpPr>
          <p:spPr>
            <a:xfrm>
              <a:off x="5840068" y="47950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054" name="tx1054"/>
            <p:cNvSpPr/>
            <p:nvPr/>
          </p:nvSpPr>
          <p:spPr>
            <a:xfrm>
              <a:off x="5987780" y="47895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055" name="tx1055"/>
            <p:cNvSpPr/>
            <p:nvPr/>
          </p:nvSpPr>
          <p:spPr>
            <a:xfrm>
              <a:off x="6135493" y="48170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056" name="tx1056"/>
            <p:cNvSpPr/>
            <p:nvPr/>
          </p:nvSpPr>
          <p:spPr>
            <a:xfrm>
              <a:off x="6283205" y="48170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057" name="tx1057"/>
            <p:cNvSpPr/>
            <p:nvPr/>
          </p:nvSpPr>
          <p:spPr>
            <a:xfrm>
              <a:off x="6430918" y="48170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058" name="tx1058"/>
            <p:cNvSpPr/>
            <p:nvPr/>
          </p:nvSpPr>
          <p:spPr>
            <a:xfrm>
              <a:off x="6578630" y="48170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059" name="rc1059"/>
            <p:cNvSpPr/>
            <p:nvPr/>
          </p:nvSpPr>
          <p:spPr>
            <a:xfrm>
              <a:off x="5523073" y="5346101"/>
              <a:ext cx="1137386" cy="460747"/>
            </a:xfrm>
            <a:prstGeom prst="rect">
              <a:avLst/>
            </a:prstGeom>
            <a:solidFill>
              <a:srgbClr val="EBEBEB">
                <a:alpha val="100000"/>
              </a:srgbClr>
            </a:solidFill>
          </p:spPr>
          <p:txBody>
            <a:bodyPr/>
            <a:lstStyle/>
            <a:p/>
          </p:txBody>
        </p:sp>
        <p:sp>
          <p:nvSpPr>
            <p:cNvPr id="1060" name="pl1060"/>
            <p:cNvSpPr/>
            <p:nvPr/>
          </p:nvSpPr>
          <p:spPr>
            <a:xfrm>
              <a:off x="5523073" y="5805196"/>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061" name="pl1061"/>
            <p:cNvSpPr/>
            <p:nvPr/>
          </p:nvSpPr>
          <p:spPr>
            <a:xfrm>
              <a:off x="5523073" y="5667412"/>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062" name="pl1062"/>
            <p:cNvSpPr/>
            <p:nvPr/>
          </p:nvSpPr>
          <p:spPr>
            <a:xfrm>
              <a:off x="5523073" y="5529629"/>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063" name="pl1063"/>
            <p:cNvSpPr/>
            <p:nvPr/>
          </p:nvSpPr>
          <p:spPr>
            <a:xfrm>
              <a:off x="5523073" y="5391845"/>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064" name="pl1064"/>
            <p:cNvSpPr/>
            <p:nvPr/>
          </p:nvSpPr>
          <p:spPr>
            <a:xfrm>
              <a:off x="5523073" y="5736304"/>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065" name="pl1065"/>
            <p:cNvSpPr/>
            <p:nvPr/>
          </p:nvSpPr>
          <p:spPr>
            <a:xfrm>
              <a:off x="5523073" y="559852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066" name="pl1066"/>
            <p:cNvSpPr/>
            <p:nvPr/>
          </p:nvSpPr>
          <p:spPr>
            <a:xfrm>
              <a:off x="5523073" y="546073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067" name="pl1067"/>
            <p:cNvSpPr/>
            <p:nvPr/>
          </p:nvSpPr>
          <p:spPr>
            <a:xfrm>
              <a:off x="5574772"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68" name="pl1068"/>
            <p:cNvSpPr/>
            <p:nvPr/>
          </p:nvSpPr>
          <p:spPr>
            <a:xfrm>
              <a:off x="5722485"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69" name="pl1069"/>
            <p:cNvSpPr/>
            <p:nvPr/>
          </p:nvSpPr>
          <p:spPr>
            <a:xfrm>
              <a:off x="5870197"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70" name="pl1070"/>
            <p:cNvSpPr/>
            <p:nvPr/>
          </p:nvSpPr>
          <p:spPr>
            <a:xfrm>
              <a:off x="6017910"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71" name="pl1071"/>
            <p:cNvSpPr/>
            <p:nvPr/>
          </p:nvSpPr>
          <p:spPr>
            <a:xfrm>
              <a:off x="6165622"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72" name="pl1072"/>
            <p:cNvSpPr/>
            <p:nvPr/>
          </p:nvSpPr>
          <p:spPr>
            <a:xfrm>
              <a:off x="6313335"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73" name="pl1073"/>
            <p:cNvSpPr/>
            <p:nvPr/>
          </p:nvSpPr>
          <p:spPr>
            <a:xfrm>
              <a:off x="6461047"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74" name="pl1074"/>
            <p:cNvSpPr/>
            <p:nvPr/>
          </p:nvSpPr>
          <p:spPr>
            <a:xfrm>
              <a:off x="6608760"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75" name="pl1075"/>
            <p:cNvSpPr/>
            <p:nvPr/>
          </p:nvSpPr>
          <p:spPr>
            <a:xfrm>
              <a:off x="5574772" y="5648123"/>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BEBEBE">
                  <a:alpha val="69803"/>
                </a:srgbClr>
              </a:solidFill>
              <a:prstDash val="solid"/>
              <a:round/>
            </a:ln>
          </p:spPr>
          <p:txBody>
            <a:bodyPr/>
            <a:lstStyle/>
            <a:p/>
          </p:txBody>
        </p:sp>
        <p:sp>
          <p:nvSpPr>
            <p:cNvPr id="1076" name="pl1076"/>
            <p:cNvSpPr/>
            <p:nvPr/>
          </p:nvSpPr>
          <p:spPr>
            <a:xfrm>
              <a:off x="5574772" y="5681191"/>
              <a:ext cx="1033987" cy="38579"/>
            </a:xfrm>
            <a:custGeom>
              <a:avLst/>
              <a:pathLst>
                <a:path w="1033987" h="38579">
                  <a:moveTo>
                    <a:pt x="0" y="22045"/>
                  </a:moveTo>
                  <a:lnTo>
                    <a:pt x="147712" y="0"/>
                  </a:lnTo>
                  <a:lnTo>
                    <a:pt x="295425" y="5511"/>
                  </a:lnTo>
                  <a:lnTo>
                    <a:pt x="443137" y="27556"/>
                  </a:lnTo>
                  <a:lnTo>
                    <a:pt x="590850" y="38579"/>
                  </a:lnTo>
                  <a:lnTo>
                    <a:pt x="738562" y="38579"/>
                  </a:lnTo>
                  <a:lnTo>
                    <a:pt x="886275" y="38579"/>
                  </a:lnTo>
                  <a:lnTo>
                    <a:pt x="1033987" y="38579"/>
                  </a:lnTo>
                </a:path>
              </a:pathLst>
            </a:custGeom>
            <a:ln w="40651" cap="flat">
              <a:solidFill>
                <a:srgbClr val="BEBEBE">
                  <a:alpha val="69803"/>
                </a:srgbClr>
              </a:solidFill>
              <a:prstDash val="solid"/>
              <a:round/>
            </a:ln>
          </p:spPr>
          <p:txBody>
            <a:bodyPr/>
            <a:lstStyle/>
            <a:p/>
          </p:txBody>
        </p:sp>
        <p:sp>
          <p:nvSpPr>
            <p:cNvPr id="1077" name="pl1077"/>
            <p:cNvSpPr/>
            <p:nvPr/>
          </p:nvSpPr>
          <p:spPr>
            <a:xfrm>
              <a:off x="5574772" y="5681191"/>
              <a:ext cx="1033987" cy="38579"/>
            </a:xfrm>
            <a:custGeom>
              <a:avLst/>
              <a:pathLst>
                <a:path w="1033987" h="38579">
                  <a:moveTo>
                    <a:pt x="0" y="22045"/>
                  </a:moveTo>
                  <a:lnTo>
                    <a:pt x="147712" y="0"/>
                  </a:lnTo>
                  <a:lnTo>
                    <a:pt x="295425" y="5511"/>
                  </a:lnTo>
                  <a:lnTo>
                    <a:pt x="443137" y="27556"/>
                  </a:lnTo>
                  <a:lnTo>
                    <a:pt x="590850" y="38579"/>
                  </a:lnTo>
                  <a:lnTo>
                    <a:pt x="738562" y="38579"/>
                  </a:lnTo>
                  <a:lnTo>
                    <a:pt x="886275" y="38579"/>
                  </a:lnTo>
                  <a:lnTo>
                    <a:pt x="1033987" y="38579"/>
                  </a:lnTo>
                </a:path>
              </a:pathLst>
            </a:custGeom>
            <a:ln w="35231" cap="flat">
              <a:solidFill>
                <a:srgbClr val="BEBEBE">
                  <a:alpha val="69803"/>
                </a:srgbClr>
              </a:solidFill>
              <a:prstDash val="solid"/>
              <a:round/>
            </a:ln>
          </p:spPr>
          <p:txBody>
            <a:bodyPr/>
            <a:lstStyle/>
            <a:p/>
          </p:txBody>
        </p:sp>
        <p:sp>
          <p:nvSpPr>
            <p:cNvPr id="1078" name="pl1078"/>
            <p:cNvSpPr/>
            <p:nvPr/>
          </p:nvSpPr>
          <p:spPr>
            <a:xfrm>
              <a:off x="5574772" y="5648123"/>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6B6B6B">
                  <a:alpha val="100000"/>
                </a:srgbClr>
              </a:solidFill>
              <a:prstDash val="solid"/>
              <a:round/>
            </a:ln>
          </p:spPr>
          <p:txBody>
            <a:bodyPr/>
            <a:lstStyle/>
            <a:p/>
          </p:txBody>
        </p:sp>
        <p:sp>
          <p:nvSpPr>
            <p:cNvPr id="1079" name="pl1079"/>
            <p:cNvSpPr/>
            <p:nvPr/>
          </p:nvSpPr>
          <p:spPr>
            <a:xfrm>
              <a:off x="5574772" y="5681191"/>
              <a:ext cx="1033987" cy="38579"/>
            </a:xfrm>
            <a:custGeom>
              <a:avLst/>
              <a:pathLst>
                <a:path w="1033987" h="38579">
                  <a:moveTo>
                    <a:pt x="0" y="22045"/>
                  </a:moveTo>
                  <a:lnTo>
                    <a:pt x="147712" y="0"/>
                  </a:lnTo>
                  <a:lnTo>
                    <a:pt x="295425" y="5511"/>
                  </a:lnTo>
                  <a:lnTo>
                    <a:pt x="443137" y="27556"/>
                  </a:lnTo>
                  <a:lnTo>
                    <a:pt x="590850" y="38579"/>
                  </a:lnTo>
                  <a:lnTo>
                    <a:pt x="738562" y="38579"/>
                  </a:lnTo>
                  <a:lnTo>
                    <a:pt x="886275" y="38579"/>
                  </a:lnTo>
                  <a:lnTo>
                    <a:pt x="1033987" y="38579"/>
                  </a:lnTo>
                </a:path>
              </a:pathLst>
            </a:custGeom>
            <a:ln w="40651" cap="flat">
              <a:solidFill>
                <a:srgbClr val="000000">
                  <a:alpha val="100000"/>
                </a:srgbClr>
              </a:solidFill>
              <a:prstDash val="solid"/>
              <a:round/>
            </a:ln>
          </p:spPr>
          <p:txBody>
            <a:bodyPr/>
            <a:lstStyle/>
            <a:p/>
          </p:txBody>
        </p:sp>
        <p:sp>
          <p:nvSpPr>
            <p:cNvPr id="1080" name="pl1080"/>
            <p:cNvSpPr/>
            <p:nvPr/>
          </p:nvSpPr>
          <p:spPr>
            <a:xfrm>
              <a:off x="5574772" y="5681191"/>
              <a:ext cx="1033987" cy="38579"/>
            </a:xfrm>
            <a:custGeom>
              <a:avLst/>
              <a:pathLst>
                <a:path w="1033987" h="38579">
                  <a:moveTo>
                    <a:pt x="0" y="22045"/>
                  </a:moveTo>
                  <a:lnTo>
                    <a:pt x="147712" y="0"/>
                  </a:lnTo>
                  <a:lnTo>
                    <a:pt x="295425" y="5511"/>
                  </a:lnTo>
                  <a:lnTo>
                    <a:pt x="443137" y="27556"/>
                  </a:lnTo>
                  <a:lnTo>
                    <a:pt x="590850" y="38579"/>
                  </a:lnTo>
                  <a:lnTo>
                    <a:pt x="738562" y="38579"/>
                  </a:lnTo>
                  <a:lnTo>
                    <a:pt x="886275" y="38579"/>
                  </a:lnTo>
                  <a:lnTo>
                    <a:pt x="1033987" y="38579"/>
                  </a:lnTo>
                </a:path>
              </a:pathLst>
            </a:custGeom>
            <a:ln w="35231" cap="flat">
              <a:solidFill>
                <a:srgbClr val="F26A21">
                  <a:alpha val="100000"/>
                </a:srgbClr>
              </a:solidFill>
              <a:prstDash val="solid"/>
              <a:round/>
            </a:ln>
          </p:spPr>
          <p:txBody>
            <a:bodyPr/>
            <a:lstStyle/>
            <a:p/>
          </p:txBody>
        </p:sp>
        <p:sp>
          <p:nvSpPr>
            <p:cNvPr id="1081" name="pl1081"/>
            <p:cNvSpPr/>
            <p:nvPr/>
          </p:nvSpPr>
          <p:spPr>
            <a:xfrm>
              <a:off x="5523073" y="5736304"/>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082" name="tx1082"/>
            <p:cNvSpPr/>
            <p:nvPr/>
          </p:nvSpPr>
          <p:spPr>
            <a:xfrm>
              <a:off x="5544643" y="55402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083" name="tx1083"/>
            <p:cNvSpPr/>
            <p:nvPr/>
          </p:nvSpPr>
          <p:spPr>
            <a:xfrm>
              <a:off x="5662226" y="551816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084" name="tx1084"/>
            <p:cNvSpPr/>
            <p:nvPr/>
          </p:nvSpPr>
          <p:spPr>
            <a:xfrm>
              <a:off x="5840068" y="55236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085" name="tx1085"/>
            <p:cNvSpPr/>
            <p:nvPr/>
          </p:nvSpPr>
          <p:spPr>
            <a:xfrm>
              <a:off x="5987780" y="55457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086" name="tx1086"/>
            <p:cNvSpPr/>
            <p:nvPr/>
          </p:nvSpPr>
          <p:spPr>
            <a:xfrm>
              <a:off x="6135493" y="555674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087" name="tx1087"/>
            <p:cNvSpPr/>
            <p:nvPr/>
          </p:nvSpPr>
          <p:spPr>
            <a:xfrm>
              <a:off x="6283205" y="555674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088" name="tx1088"/>
            <p:cNvSpPr/>
            <p:nvPr/>
          </p:nvSpPr>
          <p:spPr>
            <a:xfrm>
              <a:off x="6430918" y="555674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089" name="tx1089"/>
            <p:cNvSpPr/>
            <p:nvPr/>
          </p:nvSpPr>
          <p:spPr>
            <a:xfrm>
              <a:off x="6578630" y="555674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090" name="rc1090"/>
            <p:cNvSpPr/>
            <p:nvPr/>
          </p:nvSpPr>
          <p:spPr>
            <a:xfrm>
              <a:off x="6730048" y="874964"/>
              <a:ext cx="1137386" cy="460747"/>
            </a:xfrm>
            <a:prstGeom prst="rect">
              <a:avLst/>
            </a:prstGeom>
            <a:solidFill>
              <a:srgbClr val="EBEBEB">
                <a:alpha val="100000"/>
              </a:srgbClr>
            </a:solidFill>
          </p:spPr>
          <p:txBody>
            <a:bodyPr/>
            <a:lstStyle/>
            <a:p/>
          </p:txBody>
        </p:sp>
        <p:sp>
          <p:nvSpPr>
            <p:cNvPr id="1091" name="pl1091"/>
            <p:cNvSpPr/>
            <p:nvPr/>
          </p:nvSpPr>
          <p:spPr>
            <a:xfrm>
              <a:off x="6730048" y="133405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092" name="pl1092"/>
            <p:cNvSpPr/>
            <p:nvPr/>
          </p:nvSpPr>
          <p:spPr>
            <a:xfrm>
              <a:off x="6730048" y="1196275"/>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093" name="pl1093"/>
            <p:cNvSpPr/>
            <p:nvPr/>
          </p:nvSpPr>
          <p:spPr>
            <a:xfrm>
              <a:off x="6730048" y="105849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094" name="pl1094"/>
            <p:cNvSpPr/>
            <p:nvPr/>
          </p:nvSpPr>
          <p:spPr>
            <a:xfrm>
              <a:off x="6730048" y="92070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095" name="pl1095"/>
            <p:cNvSpPr/>
            <p:nvPr/>
          </p:nvSpPr>
          <p:spPr>
            <a:xfrm>
              <a:off x="6730048" y="126516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096" name="pl1096"/>
            <p:cNvSpPr/>
            <p:nvPr/>
          </p:nvSpPr>
          <p:spPr>
            <a:xfrm>
              <a:off x="6730048" y="1127383"/>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097" name="pl1097"/>
            <p:cNvSpPr/>
            <p:nvPr/>
          </p:nvSpPr>
          <p:spPr>
            <a:xfrm>
              <a:off x="6730048" y="989600"/>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098" name="pl1098"/>
            <p:cNvSpPr/>
            <p:nvPr/>
          </p:nvSpPr>
          <p:spPr>
            <a:xfrm>
              <a:off x="6781748"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99" name="pl1099"/>
            <p:cNvSpPr/>
            <p:nvPr/>
          </p:nvSpPr>
          <p:spPr>
            <a:xfrm>
              <a:off x="6929460"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00" name="pl1100"/>
            <p:cNvSpPr/>
            <p:nvPr/>
          </p:nvSpPr>
          <p:spPr>
            <a:xfrm>
              <a:off x="7077173"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01" name="pl1101"/>
            <p:cNvSpPr/>
            <p:nvPr/>
          </p:nvSpPr>
          <p:spPr>
            <a:xfrm>
              <a:off x="7224885"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02" name="pl1102"/>
            <p:cNvSpPr/>
            <p:nvPr/>
          </p:nvSpPr>
          <p:spPr>
            <a:xfrm>
              <a:off x="7372598"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03" name="pl1103"/>
            <p:cNvSpPr/>
            <p:nvPr/>
          </p:nvSpPr>
          <p:spPr>
            <a:xfrm>
              <a:off x="7520310"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04" name="pl1104"/>
            <p:cNvSpPr/>
            <p:nvPr/>
          </p:nvSpPr>
          <p:spPr>
            <a:xfrm>
              <a:off x="7668023"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05" name="pl1105"/>
            <p:cNvSpPr/>
            <p:nvPr/>
          </p:nvSpPr>
          <p:spPr>
            <a:xfrm>
              <a:off x="7815736"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06" name="pl1106"/>
            <p:cNvSpPr/>
            <p:nvPr/>
          </p:nvSpPr>
          <p:spPr>
            <a:xfrm>
              <a:off x="6781748" y="1176985"/>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BEBEBE">
                  <a:alpha val="69803"/>
                </a:srgbClr>
              </a:solidFill>
              <a:prstDash val="solid"/>
              <a:round/>
            </a:ln>
          </p:spPr>
          <p:txBody>
            <a:bodyPr/>
            <a:lstStyle/>
            <a:p/>
          </p:txBody>
        </p:sp>
        <p:sp>
          <p:nvSpPr>
            <p:cNvPr id="1107" name="pl1107"/>
            <p:cNvSpPr/>
            <p:nvPr/>
          </p:nvSpPr>
          <p:spPr>
            <a:xfrm>
              <a:off x="6781748" y="1221076"/>
              <a:ext cx="1033987" cy="27556"/>
            </a:xfrm>
            <a:custGeom>
              <a:avLst/>
              <a:pathLst>
                <a:path w="1033987" h="27556">
                  <a:moveTo>
                    <a:pt x="0" y="11022"/>
                  </a:moveTo>
                  <a:lnTo>
                    <a:pt x="147712" y="16534"/>
                  </a:lnTo>
                  <a:lnTo>
                    <a:pt x="295425" y="0"/>
                  </a:lnTo>
                  <a:lnTo>
                    <a:pt x="443137" y="11022"/>
                  </a:lnTo>
                  <a:lnTo>
                    <a:pt x="590850" y="22045"/>
                  </a:lnTo>
                  <a:lnTo>
                    <a:pt x="738562" y="27556"/>
                  </a:lnTo>
                  <a:lnTo>
                    <a:pt x="886275" y="27556"/>
                  </a:lnTo>
                  <a:lnTo>
                    <a:pt x="1033987" y="27556"/>
                  </a:lnTo>
                </a:path>
              </a:pathLst>
            </a:custGeom>
            <a:ln w="40651" cap="flat">
              <a:solidFill>
                <a:srgbClr val="BEBEBE">
                  <a:alpha val="69803"/>
                </a:srgbClr>
              </a:solidFill>
              <a:prstDash val="solid"/>
              <a:round/>
            </a:ln>
          </p:spPr>
          <p:txBody>
            <a:bodyPr/>
            <a:lstStyle/>
            <a:p/>
          </p:txBody>
        </p:sp>
        <p:sp>
          <p:nvSpPr>
            <p:cNvPr id="1108" name="pl1108"/>
            <p:cNvSpPr/>
            <p:nvPr/>
          </p:nvSpPr>
          <p:spPr>
            <a:xfrm>
              <a:off x="6781748" y="1221076"/>
              <a:ext cx="1033987" cy="27556"/>
            </a:xfrm>
            <a:custGeom>
              <a:avLst/>
              <a:pathLst>
                <a:path w="1033987" h="27556">
                  <a:moveTo>
                    <a:pt x="0" y="11022"/>
                  </a:moveTo>
                  <a:lnTo>
                    <a:pt x="147712" y="16534"/>
                  </a:lnTo>
                  <a:lnTo>
                    <a:pt x="295425" y="0"/>
                  </a:lnTo>
                  <a:lnTo>
                    <a:pt x="443137" y="11022"/>
                  </a:lnTo>
                  <a:lnTo>
                    <a:pt x="590850" y="22045"/>
                  </a:lnTo>
                  <a:lnTo>
                    <a:pt x="738562" y="27556"/>
                  </a:lnTo>
                  <a:lnTo>
                    <a:pt x="886275" y="27556"/>
                  </a:lnTo>
                  <a:lnTo>
                    <a:pt x="1033987" y="27556"/>
                  </a:lnTo>
                </a:path>
              </a:pathLst>
            </a:custGeom>
            <a:ln w="35231" cap="flat">
              <a:solidFill>
                <a:srgbClr val="BEBEBE">
                  <a:alpha val="69803"/>
                </a:srgbClr>
              </a:solidFill>
              <a:prstDash val="solid"/>
              <a:round/>
            </a:ln>
          </p:spPr>
          <p:txBody>
            <a:bodyPr/>
            <a:lstStyle/>
            <a:p/>
          </p:txBody>
        </p:sp>
        <p:sp>
          <p:nvSpPr>
            <p:cNvPr id="1109" name="pl1109"/>
            <p:cNvSpPr/>
            <p:nvPr/>
          </p:nvSpPr>
          <p:spPr>
            <a:xfrm>
              <a:off x="6781748" y="1176985"/>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6B6B6B">
                  <a:alpha val="100000"/>
                </a:srgbClr>
              </a:solidFill>
              <a:prstDash val="solid"/>
              <a:round/>
            </a:ln>
          </p:spPr>
          <p:txBody>
            <a:bodyPr/>
            <a:lstStyle/>
            <a:p/>
          </p:txBody>
        </p:sp>
        <p:sp>
          <p:nvSpPr>
            <p:cNvPr id="1110" name="pl1110"/>
            <p:cNvSpPr/>
            <p:nvPr/>
          </p:nvSpPr>
          <p:spPr>
            <a:xfrm>
              <a:off x="6781748" y="1221076"/>
              <a:ext cx="1033987" cy="27556"/>
            </a:xfrm>
            <a:custGeom>
              <a:avLst/>
              <a:pathLst>
                <a:path w="1033987" h="27556">
                  <a:moveTo>
                    <a:pt x="0" y="11022"/>
                  </a:moveTo>
                  <a:lnTo>
                    <a:pt x="147712" y="16534"/>
                  </a:lnTo>
                  <a:lnTo>
                    <a:pt x="295425" y="0"/>
                  </a:lnTo>
                  <a:lnTo>
                    <a:pt x="443137" y="11022"/>
                  </a:lnTo>
                  <a:lnTo>
                    <a:pt x="590850" y="22045"/>
                  </a:lnTo>
                  <a:lnTo>
                    <a:pt x="738562" y="27556"/>
                  </a:lnTo>
                  <a:lnTo>
                    <a:pt x="886275" y="27556"/>
                  </a:lnTo>
                  <a:lnTo>
                    <a:pt x="1033987" y="27556"/>
                  </a:lnTo>
                </a:path>
              </a:pathLst>
            </a:custGeom>
            <a:ln w="40651" cap="flat">
              <a:solidFill>
                <a:srgbClr val="000000">
                  <a:alpha val="100000"/>
                </a:srgbClr>
              </a:solidFill>
              <a:prstDash val="solid"/>
              <a:round/>
            </a:ln>
          </p:spPr>
          <p:txBody>
            <a:bodyPr/>
            <a:lstStyle/>
            <a:p/>
          </p:txBody>
        </p:sp>
        <p:sp>
          <p:nvSpPr>
            <p:cNvPr id="1111" name="pl1111"/>
            <p:cNvSpPr/>
            <p:nvPr/>
          </p:nvSpPr>
          <p:spPr>
            <a:xfrm>
              <a:off x="6781748" y="1221076"/>
              <a:ext cx="1033987" cy="27556"/>
            </a:xfrm>
            <a:custGeom>
              <a:avLst/>
              <a:pathLst>
                <a:path w="1033987" h="27556">
                  <a:moveTo>
                    <a:pt x="0" y="11022"/>
                  </a:moveTo>
                  <a:lnTo>
                    <a:pt x="147712" y="16534"/>
                  </a:lnTo>
                  <a:lnTo>
                    <a:pt x="295425" y="0"/>
                  </a:lnTo>
                  <a:lnTo>
                    <a:pt x="443137" y="11022"/>
                  </a:lnTo>
                  <a:lnTo>
                    <a:pt x="590850" y="22045"/>
                  </a:lnTo>
                  <a:lnTo>
                    <a:pt x="738562" y="27556"/>
                  </a:lnTo>
                  <a:lnTo>
                    <a:pt x="886275" y="27556"/>
                  </a:lnTo>
                  <a:lnTo>
                    <a:pt x="1033987" y="27556"/>
                  </a:lnTo>
                </a:path>
              </a:pathLst>
            </a:custGeom>
            <a:ln w="35231" cap="flat">
              <a:solidFill>
                <a:srgbClr val="F26A21">
                  <a:alpha val="100000"/>
                </a:srgbClr>
              </a:solidFill>
              <a:prstDash val="solid"/>
              <a:round/>
            </a:ln>
          </p:spPr>
          <p:txBody>
            <a:bodyPr/>
            <a:lstStyle/>
            <a:p/>
          </p:txBody>
        </p:sp>
        <p:sp>
          <p:nvSpPr>
            <p:cNvPr id="1112" name="pl1112"/>
            <p:cNvSpPr/>
            <p:nvPr/>
          </p:nvSpPr>
          <p:spPr>
            <a:xfrm>
              <a:off x="6730048" y="1265167"/>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113" name="tx1113"/>
            <p:cNvSpPr/>
            <p:nvPr/>
          </p:nvSpPr>
          <p:spPr>
            <a:xfrm>
              <a:off x="6751618" y="106907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114" name="tx1114"/>
            <p:cNvSpPr/>
            <p:nvPr/>
          </p:nvSpPr>
          <p:spPr>
            <a:xfrm>
              <a:off x="6899331" y="10745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115" name="tx1115"/>
            <p:cNvSpPr/>
            <p:nvPr/>
          </p:nvSpPr>
          <p:spPr>
            <a:xfrm>
              <a:off x="7047043" y="10580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116" name="tx1116"/>
            <p:cNvSpPr/>
            <p:nvPr/>
          </p:nvSpPr>
          <p:spPr>
            <a:xfrm>
              <a:off x="7194756" y="106907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117" name="tx1117"/>
            <p:cNvSpPr/>
            <p:nvPr/>
          </p:nvSpPr>
          <p:spPr>
            <a:xfrm>
              <a:off x="7342468" y="10800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118" name="tx1118"/>
            <p:cNvSpPr/>
            <p:nvPr/>
          </p:nvSpPr>
          <p:spPr>
            <a:xfrm>
              <a:off x="7490181" y="10856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119" name="tx1119"/>
            <p:cNvSpPr/>
            <p:nvPr/>
          </p:nvSpPr>
          <p:spPr>
            <a:xfrm>
              <a:off x="7637894" y="10856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120" name="tx1120"/>
            <p:cNvSpPr/>
            <p:nvPr/>
          </p:nvSpPr>
          <p:spPr>
            <a:xfrm>
              <a:off x="7785606" y="10856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121" name="rc1121"/>
            <p:cNvSpPr/>
            <p:nvPr/>
          </p:nvSpPr>
          <p:spPr>
            <a:xfrm>
              <a:off x="6730048" y="1620153"/>
              <a:ext cx="1137386" cy="460747"/>
            </a:xfrm>
            <a:prstGeom prst="rect">
              <a:avLst/>
            </a:prstGeom>
            <a:solidFill>
              <a:srgbClr val="EBEBEB">
                <a:alpha val="100000"/>
              </a:srgbClr>
            </a:solidFill>
          </p:spPr>
          <p:txBody>
            <a:bodyPr/>
            <a:lstStyle/>
            <a:p/>
          </p:txBody>
        </p:sp>
        <p:sp>
          <p:nvSpPr>
            <p:cNvPr id="1122" name="pl1122"/>
            <p:cNvSpPr/>
            <p:nvPr/>
          </p:nvSpPr>
          <p:spPr>
            <a:xfrm>
              <a:off x="6730048" y="207924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123" name="pl1123"/>
            <p:cNvSpPr/>
            <p:nvPr/>
          </p:nvSpPr>
          <p:spPr>
            <a:xfrm>
              <a:off x="6730048" y="1941464"/>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124" name="pl1124"/>
            <p:cNvSpPr/>
            <p:nvPr/>
          </p:nvSpPr>
          <p:spPr>
            <a:xfrm>
              <a:off x="6730048" y="180368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125" name="pl1125"/>
            <p:cNvSpPr/>
            <p:nvPr/>
          </p:nvSpPr>
          <p:spPr>
            <a:xfrm>
              <a:off x="6730048" y="166589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126" name="pl1126"/>
            <p:cNvSpPr/>
            <p:nvPr/>
          </p:nvSpPr>
          <p:spPr>
            <a:xfrm>
              <a:off x="6730048" y="2010356"/>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127" name="pl1127"/>
            <p:cNvSpPr/>
            <p:nvPr/>
          </p:nvSpPr>
          <p:spPr>
            <a:xfrm>
              <a:off x="6730048" y="1872573"/>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128" name="pl1128"/>
            <p:cNvSpPr/>
            <p:nvPr/>
          </p:nvSpPr>
          <p:spPr>
            <a:xfrm>
              <a:off x="6730048" y="1734789"/>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129" name="pl1129"/>
            <p:cNvSpPr/>
            <p:nvPr/>
          </p:nvSpPr>
          <p:spPr>
            <a:xfrm>
              <a:off x="6781748"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30" name="pl1130"/>
            <p:cNvSpPr/>
            <p:nvPr/>
          </p:nvSpPr>
          <p:spPr>
            <a:xfrm>
              <a:off x="6929460"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31" name="pl1131"/>
            <p:cNvSpPr/>
            <p:nvPr/>
          </p:nvSpPr>
          <p:spPr>
            <a:xfrm>
              <a:off x="7077173"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32" name="pl1132"/>
            <p:cNvSpPr/>
            <p:nvPr/>
          </p:nvSpPr>
          <p:spPr>
            <a:xfrm>
              <a:off x="7224885"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33" name="pl1133"/>
            <p:cNvSpPr/>
            <p:nvPr/>
          </p:nvSpPr>
          <p:spPr>
            <a:xfrm>
              <a:off x="7372598"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34" name="pl1134"/>
            <p:cNvSpPr/>
            <p:nvPr/>
          </p:nvSpPr>
          <p:spPr>
            <a:xfrm>
              <a:off x="7520310"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35" name="pl1135"/>
            <p:cNvSpPr/>
            <p:nvPr/>
          </p:nvSpPr>
          <p:spPr>
            <a:xfrm>
              <a:off x="7668023"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36" name="pl1136"/>
            <p:cNvSpPr/>
            <p:nvPr/>
          </p:nvSpPr>
          <p:spPr>
            <a:xfrm>
              <a:off x="7815736"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37" name="pl1137"/>
            <p:cNvSpPr/>
            <p:nvPr/>
          </p:nvSpPr>
          <p:spPr>
            <a:xfrm>
              <a:off x="6781748" y="1922175"/>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BEBEBE">
                  <a:alpha val="69803"/>
                </a:srgbClr>
              </a:solidFill>
              <a:prstDash val="solid"/>
              <a:round/>
            </a:ln>
          </p:spPr>
          <p:txBody>
            <a:bodyPr/>
            <a:lstStyle/>
            <a:p/>
          </p:txBody>
        </p:sp>
        <p:sp>
          <p:nvSpPr>
            <p:cNvPr id="1138" name="pl1138"/>
            <p:cNvSpPr/>
            <p:nvPr/>
          </p:nvSpPr>
          <p:spPr>
            <a:xfrm>
              <a:off x="6781748" y="1828482"/>
              <a:ext cx="1033987" cy="71647"/>
            </a:xfrm>
            <a:custGeom>
              <a:avLst/>
              <a:pathLst>
                <a:path w="1033987" h="71647">
                  <a:moveTo>
                    <a:pt x="0" y="49602"/>
                  </a:moveTo>
                  <a:lnTo>
                    <a:pt x="147712" y="55113"/>
                  </a:lnTo>
                  <a:lnTo>
                    <a:pt x="295425" y="27556"/>
                  </a:lnTo>
                  <a:lnTo>
                    <a:pt x="443137" y="33068"/>
                  </a:lnTo>
                  <a:lnTo>
                    <a:pt x="590850" y="0"/>
                  </a:lnTo>
                  <a:lnTo>
                    <a:pt x="738562" y="55113"/>
                  </a:lnTo>
                  <a:lnTo>
                    <a:pt x="886275" y="71647"/>
                  </a:lnTo>
                  <a:lnTo>
                    <a:pt x="1033987" y="11022"/>
                  </a:lnTo>
                </a:path>
              </a:pathLst>
            </a:custGeom>
            <a:ln w="40651" cap="flat">
              <a:solidFill>
                <a:srgbClr val="BEBEBE">
                  <a:alpha val="69803"/>
                </a:srgbClr>
              </a:solidFill>
              <a:prstDash val="solid"/>
              <a:round/>
            </a:ln>
          </p:spPr>
          <p:txBody>
            <a:bodyPr/>
            <a:lstStyle/>
            <a:p/>
          </p:txBody>
        </p:sp>
        <p:sp>
          <p:nvSpPr>
            <p:cNvPr id="1139" name="pl1139"/>
            <p:cNvSpPr/>
            <p:nvPr/>
          </p:nvSpPr>
          <p:spPr>
            <a:xfrm>
              <a:off x="6781748" y="1828482"/>
              <a:ext cx="1033987" cy="71647"/>
            </a:xfrm>
            <a:custGeom>
              <a:avLst/>
              <a:pathLst>
                <a:path w="1033987" h="71647">
                  <a:moveTo>
                    <a:pt x="0" y="49602"/>
                  </a:moveTo>
                  <a:lnTo>
                    <a:pt x="147712" y="55113"/>
                  </a:lnTo>
                  <a:lnTo>
                    <a:pt x="295425" y="27556"/>
                  </a:lnTo>
                  <a:lnTo>
                    <a:pt x="443137" y="33068"/>
                  </a:lnTo>
                  <a:lnTo>
                    <a:pt x="590850" y="0"/>
                  </a:lnTo>
                  <a:lnTo>
                    <a:pt x="738562" y="55113"/>
                  </a:lnTo>
                  <a:lnTo>
                    <a:pt x="886275" y="71647"/>
                  </a:lnTo>
                  <a:lnTo>
                    <a:pt x="1033987" y="11022"/>
                  </a:lnTo>
                </a:path>
              </a:pathLst>
            </a:custGeom>
            <a:ln w="35231" cap="flat">
              <a:solidFill>
                <a:srgbClr val="BEBEBE">
                  <a:alpha val="69803"/>
                </a:srgbClr>
              </a:solidFill>
              <a:prstDash val="solid"/>
              <a:round/>
            </a:ln>
          </p:spPr>
          <p:txBody>
            <a:bodyPr/>
            <a:lstStyle/>
            <a:p/>
          </p:txBody>
        </p:sp>
        <p:sp>
          <p:nvSpPr>
            <p:cNvPr id="1140" name="pl1140"/>
            <p:cNvSpPr/>
            <p:nvPr/>
          </p:nvSpPr>
          <p:spPr>
            <a:xfrm>
              <a:off x="6781748" y="1922175"/>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6B6B6B">
                  <a:alpha val="100000"/>
                </a:srgbClr>
              </a:solidFill>
              <a:prstDash val="solid"/>
              <a:round/>
            </a:ln>
          </p:spPr>
          <p:txBody>
            <a:bodyPr/>
            <a:lstStyle/>
            <a:p/>
          </p:txBody>
        </p:sp>
        <p:sp>
          <p:nvSpPr>
            <p:cNvPr id="1141" name="pl1141"/>
            <p:cNvSpPr/>
            <p:nvPr/>
          </p:nvSpPr>
          <p:spPr>
            <a:xfrm>
              <a:off x="6781748" y="1828482"/>
              <a:ext cx="1033987" cy="71647"/>
            </a:xfrm>
            <a:custGeom>
              <a:avLst/>
              <a:pathLst>
                <a:path w="1033987" h="71647">
                  <a:moveTo>
                    <a:pt x="0" y="49602"/>
                  </a:moveTo>
                  <a:lnTo>
                    <a:pt x="147712" y="55113"/>
                  </a:lnTo>
                  <a:lnTo>
                    <a:pt x="295425" y="27556"/>
                  </a:lnTo>
                  <a:lnTo>
                    <a:pt x="443137" y="33068"/>
                  </a:lnTo>
                  <a:lnTo>
                    <a:pt x="590850" y="0"/>
                  </a:lnTo>
                  <a:lnTo>
                    <a:pt x="738562" y="55113"/>
                  </a:lnTo>
                  <a:lnTo>
                    <a:pt x="886275" y="71647"/>
                  </a:lnTo>
                  <a:lnTo>
                    <a:pt x="1033987" y="11022"/>
                  </a:lnTo>
                </a:path>
              </a:pathLst>
            </a:custGeom>
            <a:ln w="40651" cap="flat">
              <a:solidFill>
                <a:srgbClr val="000000">
                  <a:alpha val="100000"/>
                </a:srgbClr>
              </a:solidFill>
              <a:prstDash val="solid"/>
              <a:round/>
            </a:ln>
          </p:spPr>
          <p:txBody>
            <a:bodyPr/>
            <a:lstStyle/>
            <a:p/>
          </p:txBody>
        </p:sp>
        <p:sp>
          <p:nvSpPr>
            <p:cNvPr id="1142" name="pl1142"/>
            <p:cNvSpPr/>
            <p:nvPr/>
          </p:nvSpPr>
          <p:spPr>
            <a:xfrm>
              <a:off x="6781748" y="1828482"/>
              <a:ext cx="1033987" cy="71647"/>
            </a:xfrm>
            <a:custGeom>
              <a:avLst/>
              <a:pathLst>
                <a:path w="1033987" h="71647">
                  <a:moveTo>
                    <a:pt x="0" y="49602"/>
                  </a:moveTo>
                  <a:lnTo>
                    <a:pt x="147712" y="55113"/>
                  </a:lnTo>
                  <a:lnTo>
                    <a:pt x="295425" y="27556"/>
                  </a:lnTo>
                  <a:lnTo>
                    <a:pt x="443137" y="33068"/>
                  </a:lnTo>
                  <a:lnTo>
                    <a:pt x="590850" y="0"/>
                  </a:lnTo>
                  <a:lnTo>
                    <a:pt x="738562" y="55113"/>
                  </a:lnTo>
                  <a:lnTo>
                    <a:pt x="886275" y="71647"/>
                  </a:lnTo>
                  <a:lnTo>
                    <a:pt x="1033987" y="11022"/>
                  </a:lnTo>
                </a:path>
              </a:pathLst>
            </a:custGeom>
            <a:ln w="35231" cap="flat">
              <a:solidFill>
                <a:srgbClr val="F26A21">
                  <a:alpha val="100000"/>
                </a:srgbClr>
              </a:solidFill>
              <a:prstDash val="solid"/>
              <a:round/>
            </a:ln>
          </p:spPr>
          <p:txBody>
            <a:bodyPr/>
            <a:lstStyle/>
            <a:p/>
          </p:txBody>
        </p:sp>
        <p:sp>
          <p:nvSpPr>
            <p:cNvPr id="1143" name="pl1143"/>
            <p:cNvSpPr/>
            <p:nvPr/>
          </p:nvSpPr>
          <p:spPr>
            <a:xfrm>
              <a:off x="6730048" y="2010356"/>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144" name="tx1144"/>
            <p:cNvSpPr/>
            <p:nvPr/>
          </p:nvSpPr>
          <p:spPr>
            <a:xfrm>
              <a:off x="6721489" y="171505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24</a:t>
              </a:r>
            </a:p>
          </p:txBody>
        </p:sp>
        <p:sp>
          <p:nvSpPr>
            <p:cNvPr id="1145" name="tx1145"/>
            <p:cNvSpPr/>
            <p:nvPr/>
          </p:nvSpPr>
          <p:spPr>
            <a:xfrm>
              <a:off x="6869201" y="172056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1146" name="tx1146"/>
            <p:cNvSpPr/>
            <p:nvPr/>
          </p:nvSpPr>
          <p:spPr>
            <a:xfrm>
              <a:off x="7016914" y="169301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28</a:t>
              </a:r>
            </a:p>
          </p:txBody>
        </p:sp>
        <p:sp>
          <p:nvSpPr>
            <p:cNvPr id="1147" name="tx1147"/>
            <p:cNvSpPr/>
            <p:nvPr/>
          </p:nvSpPr>
          <p:spPr>
            <a:xfrm>
              <a:off x="7164626" y="169852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27</a:t>
              </a:r>
            </a:p>
          </p:txBody>
        </p:sp>
        <p:sp>
          <p:nvSpPr>
            <p:cNvPr id="1148" name="tx1148"/>
            <p:cNvSpPr/>
            <p:nvPr/>
          </p:nvSpPr>
          <p:spPr>
            <a:xfrm>
              <a:off x="7312339" y="166545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33</a:t>
              </a:r>
            </a:p>
          </p:txBody>
        </p:sp>
        <p:sp>
          <p:nvSpPr>
            <p:cNvPr id="1149" name="tx1149"/>
            <p:cNvSpPr/>
            <p:nvPr/>
          </p:nvSpPr>
          <p:spPr>
            <a:xfrm>
              <a:off x="7460051" y="172056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1150" name="tx1150"/>
            <p:cNvSpPr/>
            <p:nvPr/>
          </p:nvSpPr>
          <p:spPr>
            <a:xfrm>
              <a:off x="7607764" y="17371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1151" name="tx1151"/>
            <p:cNvSpPr/>
            <p:nvPr/>
          </p:nvSpPr>
          <p:spPr>
            <a:xfrm>
              <a:off x="7755477" y="16764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31</a:t>
              </a:r>
            </a:p>
          </p:txBody>
        </p:sp>
        <p:sp>
          <p:nvSpPr>
            <p:cNvPr id="1152" name="rc1152"/>
            <p:cNvSpPr/>
            <p:nvPr/>
          </p:nvSpPr>
          <p:spPr>
            <a:xfrm>
              <a:off x="6730048" y="2365343"/>
              <a:ext cx="1137386" cy="460747"/>
            </a:xfrm>
            <a:prstGeom prst="rect">
              <a:avLst/>
            </a:prstGeom>
            <a:solidFill>
              <a:srgbClr val="EBEBEB">
                <a:alpha val="100000"/>
              </a:srgbClr>
            </a:solidFill>
          </p:spPr>
          <p:txBody>
            <a:bodyPr/>
            <a:lstStyle/>
            <a:p/>
          </p:txBody>
        </p:sp>
        <p:sp>
          <p:nvSpPr>
            <p:cNvPr id="1153" name="pl1153"/>
            <p:cNvSpPr/>
            <p:nvPr/>
          </p:nvSpPr>
          <p:spPr>
            <a:xfrm>
              <a:off x="6730048" y="282443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154" name="pl1154"/>
            <p:cNvSpPr/>
            <p:nvPr/>
          </p:nvSpPr>
          <p:spPr>
            <a:xfrm>
              <a:off x="6730048" y="2686654"/>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155" name="pl1155"/>
            <p:cNvSpPr/>
            <p:nvPr/>
          </p:nvSpPr>
          <p:spPr>
            <a:xfrm>
              <a:off x="6730048" y="254887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156" name="pl1156"/>
            <p:cNvSpPr/>
            <p:nvPr/>
          </p:nvSpPr>
          <p:spPr>
            <a:xfrm>
              <a:off x="6730048" y="2411087"/>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157" name="pl1157"/>
            <p:cNvSpPr/>
            <p:nvPr/>
          </p:nvSpPr>
          <p:spPr>
            <a:xfrm>
              <a:off x="6730048" y="2755546"/>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158" name="pl1158"/>
            <p:cNvSpPr/>
            <p:nvPr/>
          </p:nvSpPr>
          <p:spPr>
            <a:xfrm>
              <a:off x="6730048" y="2617762"/>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159" name="pl1159"/>
            <p:cNvSpPr/>
            <p:nvPr/>
          </p:nvSpPr>
          <p:spPr>
            <a:xfrm>
              <a:off x="6730048" y="2479979"/>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160" name="pl1160"/>
            <p:cNvSpPr/>
            <p:nvPr/>
          </p:nvSpPr>
          <p:spPr>
            <a:xfrm>
              <a:off x="6781748"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61" name="pl1161"/>
            <p:cNvSpPr/>
            <p:nvPr/>
          </p:nvSpPr>
          <p:spPr>
            <a:xfrm>
              <a:off x="6929460"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62" name="pl1162"/>
            <p:cNvSpPr/>
            <p:nvPr/>
          </p:nvSpPr>
          <p:spPr>
            <a:xfrm>
              <a:off x="7077173"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63" name="pl1163"/>
            <p:cNvSpPr/>
            <p:nvPr/>
          </p:nvSpPr>
          <p:spPr>
            <a:xfrm>
              <a:off x="7224885"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64" name="pl1164"/>
            <p:cNvSpPr/>
            <p:nvPr/>
          </p:nvSpPr>
          <p:spPr>
            <a:xfrm>
              <a:off x="7372598"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65" name="pl1165"/>
            <p:cNvSpPr/>
            <p:nvPr/>
          </p:nvSpPr>
          <p:spPr>
            <a:xfrm>
              <a:off x="7520310"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66" name="pl1166"/>
            <p:cNvSpPr/>
            <p:nvPr/>
          </p:nvSpPr>
          <p:spPr>
            <a:xfrm>
              <a:off x="7668023"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67" name="pl1167"/>
            <p:cNvSpPr/>
            <p:nvPr/>
          </p:nvSpPr>
          <p:spPr>
            <a:xfrm>
              <a:off x="7815736"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68" name="pl1168"/>
            <p:cNvSpPr/>
            <p:nvPr/>
          </p:nvSpPr>
          <p:spPr>
            <a:xfrm>
              <a:off x="6781748" y="2667364"/>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BEBEBE">
                  <a:alpha val="69803"/>
                </a:srgbClr>
              </a:solidFill>
              <a:prstDash val="solid"/>
              <a:round/>
            </a:ln>
          </p:spPr>
          <p:txBody>
            <a:bodyPr/>
            <a:lstStyle/>
            <a:p/>
          </p:txBody>
        </p:sp>
        <p:sp>
          <p:nvSpPr>
            <p:cNvPr id="1169" name="pl1169"/>
            <p:cNvSpPr/>
            <p:nvPr/>
          </p:nvSpPr>
          <p:spPr>
            <a:xfrm>
              <a:off x="6781748" y="2683898"/>
              <a:ext cx="1033987" cy="77158"/>
            </a:xfrm>
            <a:custGeom>
              <a:avLst/>
              <a:pathLst>
                <a:path w="1033987" h="77158">
                  <a:moveTo>
                    <a:pt x="0" y="55113"/>
                  </a:moveTo>
                  <a:lnTo>
                    <a:pt x="147712" y="22045"/>
                  </a:lnTo>
                  <a:lnTo>
                    <a:pt x="295425" y="33068"/>
                  </a:lnTo>
                  <a:lnTo>
                    <a:pt x="443137" y="49602"/>
                  </a:lnTo>
                  <a:lnTo>
                    <a:pt x="590850" y="0"/>
                  </a:lnTo>
                  <a:lnTo>
                    <a:pt x="738562" y="44090"/>
                  </a:lnTo>
                  <a:lnTo>
                    <a:pt x="886275" y="77158"/>
                  </a:lnTo>
                  <a:lnTo>
                    <a:pt x="1033987" y="33068"/>
                  </a:lnTo>
                </a:path>
              </a:pathLst>
            </a:custGeom>
            <a:ln w="40651" cap="flat">
              <a:solidFill>
                <a:srgbClr val="BEBEBE">
                  <a:alpha val="69803"/>
                </a:srgbClr>
              </a:solidFill>
              <a:prstDash val="solid"/>
              <a:round/>
            </a:ln>
          </p:spPr>
          <p:txBody>
            <a:bodyPr/>
            <a:lstStyle/>
            <a:p/>
          </p:txBody>
        </p:sp>
        <p:sp>
          <p:nvSpPr>
            <p:cNvPr id="1170" name="pl1170"/>
            <p:cNvSpPr/>
            <p:nvPr/>
          </p:nvSpPr>
          <p:spPr>
            <a:xfrm>
              <a:off x="6781748" y="2683898"/>
              <a:ext cx="1033987" cy="77158"/>
            </a:xfrm>
            <a:custGeom>
              <a:avLst/>
              <a:pathLst>
                <a:path w="1033987" h="77158">
                  <a:moveTo>
                    <a:pt x="0" y="55113"/>
                  </a:moveTo>
                  <a:lnTo>
                    <a:pt x="147712" y="22045"/>
                  </a:lnTo>
                  <a:lnTo>
                    <a:pt x="295425" y="33068"/>
                  </a:lnTo>
                  <a:lnTo>
                    <a:pt x="443137" y="49602"/>
                  </a:lnTo>
                  <a:lnTo>
                    <a:pt x="590850" y="0"/>
                  </a:lnTo>
                  <a:lnTo>
                    <a:pt x="738562" y="44090"/>
                  </a:lnTo>
                  <a:lnTo>
                    <a:pt x="886275" y="77158"/>
                  </a:lnTo>
                  <a:lnTo>
                    <a:pt x="1033987" y="33068"/>
                  </a:lnTo>
                </a:path>
              </a:pathLst>
            </a:custGeom>
            <a:ln w="35231" cap="flat">
              <a:solidFill>
                <a:srgbClr val="BEBEBE">
                  <a:alpha val="69803"/>
                </a:srgbClr>
              </a:solidFill>
              <a:prstDash val="solid"/>
              <a:round/>
            </a:ln>
          </p:spPr>
          <p:txBody>
            <a:bodyPr/>
            <a:lstStyle/>
            <a:p/>
          </p:txBody>
        </p:sp>
        <p:sp>
          <p:nvSpPr>
            <p:cNvPr id="1171" name="pl1171"/>
            <p:cNvSpPr/>
            <p:nvPr/>
          </p:nvSpPr>
          <p:spPr>
            <a:xfrm>
              <a:off x="6781748" y="2667364"/>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6B6B6B">
                  <a:alpha val="100000"/>
                </a:srgbClr>
              </a:solidFill>
              <a:prstDash val="solid"/>
              <a:round/>
            </a:ln>
          </p:spPr>
          <p:txBody>
            <a:bodyPr/>
            <a:lstStyle/>
            <a:p/>
          </p:txBody>
        </p:sp>
        <p:sp>
          <p:nvSpPr>
            <p:cNvPr id="1172" name="pl1172"/>
            <p:cNvSpPr/>
            <p:nvPr/>
          </p:nvSpPr>
          <p:spPr>
            <a:xfrm>
              <a:off x="6781748" y="2683898"/>
              <a:ext cx="1033987" cy="77158"/>
            </a:xfrm>
            <a:custGeom>
              <a:avLst/>
              <a:pathLst>
                <a:path w="1033987" h="77158">
                  <a:moveTo>
                    <a:pt x="0" y="55113"/>
                  </a:moveTo>
                  <a:lnTo>
                    <a:pt x="147712" y="22045"/>
                  </a:lnTo>
                  <a:lnTo>
                    <a:pt x="295425" y="33068"/>
                  </a:lnTo>
                  <a:lnTo>
                    <a:pt x="443137" y="49602"/>
                  </a:lnTo>
                  <a:lnTo>
                    <a:pt x="590850" y="0"/>
                  </a:lnTo>
                  <a:lnTo>
                    <a:pt x="738562" y="44090"/>
                  </a:lnTo>
                  <a:lnTo>
                    <a:pt x="886275" y="77158"/>
                  </a:lnTo>
                  <a:lnTo>
                    <a:pt x="1033987" y="33068"/>
                  </a:lnTo>
                </a:path>
              </a:pathLst>
            </a:custGeom>
            <a:ln w="40651" cap="flat">
              <a:solidFill>
                <a:srgbClr val="000000">
                  <a:alpha val="100000"/>
                </a:srgbClr>
              </a:solidFill>
              <a:prstDash val="solid"/>
              <a:round/>
            </a:ln>
          </p:spPr>
          <p:txBody>
            <a:bodyPr/>
            <a:lstStyle/>
            <a:p/>
          </p:txBody>
        </p:sp>
        <p:sp>
          <p:nvSpPr>
            <p:cNvPr id="1173" name="pl1173"/>
            <p:cNvSpPr/>
            <p:nvPr/>
          </p:nvSpPr>
          <p:spPr>
            <a:xfrm>
              <a:off x="6781748" y="2683898"/>
              <a:ext cx="1033987" cy="77158"/>
            </a:xfrm>
            <a:custGeom>
              <a:avLst/>
              <a:pathLst>
                <a:path w="1033987" h="77158">
                  <a:moveTo>
                    <a:pt x="0" y="55113"/>
                  </a:moveTo>
                  <a:lnTo>
                    <a:pt x="147712" y="22045"/>
                  </a:lnTo>
                  <a:lnTo>
                    <a:pt x="295425" y="33068"/>
                  </a:lnTo>
                  <a:lnTo>
                    <a:pt x="443137" y="49602"/>
                  </a:lnTo>
                  <a:lnTo>
                    <a:pt x="590850" y="0"/>
                  </a:lnTo>
                  <a:lnTo>
                    <a:pt x="738562" y="44090"/>
                  </a:lnTo>
                  <a:lnTo>
                    <a:pt x="886275" y="77158"/>
                  </a:lnTo>
                  <a:lnTo>
                    <a:pt x="1033987" y="33068"/>
                  </a:lnTo>
                </a:path>
              </a:pathLst>
            </a:custGeom>
            <a:ln w="35231" cap="flat">
              <a:solidFill>
                <a:srgbClr val="F26A21">
                  <a:alpha val="100000"/>
                </a:srgbClr>
              </a:solidFill>
              <a:prstDash val="solid"/>
              <a:round/>
            </a:ln>
          </p:spPr>
          <p:txBody>
            <a:bodyPr/>
            <a:lstStyle/>
            <a:p/>
          </p:txBody>
        </p:sp>
        <p:sp>
          <p:nvSpPr>
            <p:cNvPr id="1174" name="pl1174"/>
            <p:cNvSpPr/>
            <p:nvPr/>
          </p:nvSpPr>
          <p:spPr>
            <a:xfrm>
              <a:off x="6730048" y="2755546"/>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175" name="tx1175"/>
            <p:cNvSpPr/>
            <p:nvPr/>
          </p:nvSpPr>
          <p:spPr>
            <a:xfrm>
              <a:off x="6751618" y="25759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176" name="tx1176"/>
            <p:cNvSpPr/>
            <p:nvPr/>
          </p:nvSpPr>
          <p:spPr>
            <a:xfrm>
              <a:off x="6899331" y="254291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177" name="tx1177"/>
            <p:cNvSpPr/>
            <p:nvPr/>
          </p:nvSpPr>
          <p:spPr>
            <a:xfrm>
              <a:off x="7047043" y="25539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178" name="tx1178"/>
            <p:cNvSpPr/>
            <p:nvPr/>
          </p:nvSpPr>
          <p:spPr>
            <a:xfrm>
              <a:off x="7194756" y="25704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179" name="tx1179"/>
            <p:cNvSpPr/>
            <p:nvPr/>
          </p:nvSpPr>
          <p:spPr>
            <a:xfrm>
              <a:off x="7312339" y="25208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180" name="tx1180"/>
            <p:cNvSpPr/>
            <p:nvPr/>
          </p:nvSpPr>
          <p:spPr>
            <a:xfrm>
              <a:off x="7490181" y="25649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181" name="tx1181"/>
            <p:cNvSpPr/>
            <p:nvPr/>
          </p:nvSpPr>
          <p:spPr>
            <a:xfrm>
              <a:off x="7619834" y="259802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182" name="tx1182"/>
            <p:cNvSpPr/>
            <p:nvPr/>
          </p:nvSpPr>
          <p:spPr>
            <a:xfrm>
              <a:off x="7785606" y="25539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183" name="rc1183"/>
            <p:cNvSpPr/>
            <p:nvPr/>
          </p:nvSpPr>
          <p:spPr>
            <a:xfrm>
              <a:off x="6730048" y="3110533"/>
              <a:ext cx="1137386" cy="460747"/>
            </a:xfrm>
            <a:prstGeom prst="rect">
              <a:avLst/>
            </a:prstGeom>
            <a:solidFill>
              <a:srgbClr val="EBEBEB">
                <a:alpha val="100000"/>
              </a:srgbClr>
            </a:solidFill>
          </p:spPr>
          <p:txBody>
            <a:bodyPr/>
            <a:lstStyle/>
            <a:p/>
          </p:txBody>
        </p:sp>
        <p:sp>
          <p:nvSpPr>
            <p:cNvPr id="1184" name="pl1184"/>
            <p:cNvSpPr/>
            <p:nvPr/>
          </p:nvSpPr>
          <p:spPr>
            <a:xfrm>
              <a:off x="6730048" y="3569627"/>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185" name="pl1185"/>
            <p:cNvSpPr/>
            <p:nvPr/>
          </p:nvSpPr>
          <p:spPr>
            <a:xfrm>
              <a:off x="6730048" y="3431844"/>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186" name="pl1186"/>
            <p:cNvSpPr/>
            <p:nvPr/>
          </p:nvSpPr>
          <p:spPr>
            <a:xfrm>
              <a:off x="6730048" y="329406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187" name="pl1187"/>
            <p:cNvSpPr/>
            <p:nvPr/>
          </p:nvSpPr>
          <p:spPr>
            <a:xfrm>
              <a:off x="6730048" y="3156277"/>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188" name="pl1188"/>
            <p:cNvSpPr/>
            <p:nvPr/>
          </p:nvSpPr>
          <p:spPr>
            <a:xfrm>
              <a:off x="6730048" y="350073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189" name="pl1189"/>
            <p:cNvSpPr/>
            <p:nvPr/>
          </p:nvSpPr>
          <p:spPr>
            <a:xfrm>
              <a:off x="6730048" y="3362952"/>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190" name="pl1190"/>
            <p:cNvSpPr/>
            <p:nvPr/>
          </p:nvSpPr>
          <p:spPr>
            <a:xfrm>
              <a:off x="6730048" y="3225168"/>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191" name="pl1191"/>
            <p:cNvSpPr/>
            <p:nvPr/>
          </p:nvSpPr>
          <p:spPr>
            <a:xfrm>
              <a:off x="6781748"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92" name="pl1192"/>
            <p:cNvSpPr/>
            <p:nvPr/>
          </p:nvSpPr>
          <p:spPr>
            <a:xfrm>
              <a:off x="6929460"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93" name="pl1193"/>
            <p:cNvSpPr/>
            <p:nvPr/>
          </p:nvSpPr>
          <p:spPr>
            <a:xfrm>
              <a:off x="7077173"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94" name="pl1194"/>
            <p:cNvSpPr/>
            <p:nvPr/>
          </p:nvSpPr>
          <p:spPr>
            <a:xfrm>
              <a:off x="7224885"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95" name="pl1195"/>
            <p:cNvSpPr/>
            <p:nvPr/>
          </p:nvSpPr>
          <p:spPr>
            <a:xfrm>
              <a:off x="7372598"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96" name="pl1196"/>
            <p:cNvSpPr/>
            <p:nvPr/>
          </p:nvSpPr>
          <p:spPr>
            <a:xfrm>
              <a:off x="7520310"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97" name="pl1197"/>
            <p:cNvSpPr/>
            <p:nvPr/>
          </p:nvSpPr>
          <p:spPr>
            <a:xfrm>
              <a:off x="7668023"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98" name="pl1198"/>
            <p:cNvSpPr/>
            <p:nvPr/>
          </p:nvSpPr>
          <p:spPr>
            <a:xfrm>
              <a:off x="7815736"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99" name="pl1199"/>
            <p:cNvSpPr/>
            <p:nvPr/>
          </p:nvSpPr>
          <p:spPr>
            <a:xfrm>
              <a:off x="6781748" y="3412554"/>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BEBEBE">
                  <a:alpha val="69803"/>
                </a:srgbClr>
              </a:solidFill>
              <a:prstDash val="solid"/>
              <a:round/>
            </a:ln>
          </p:spPr>
          <p:txBody>
            <a:bodyPr/>
            <a:lstStyle/>
            <a:p/>
          </p:txBody>
        </p:sp>
        <p:sp>
          <p:nvSpPr>
            <p:cNvPr id="1200" name="pl1200"/>
            <p:cNvSpPr/>
            <p:nvPr/>
          </p:nvSpPr>
          <p:spPr>
            <a:xfrm>
              <a:off x="6781748" y="3313350"/>
              <a:ext cx="1033987" cy="121249"/>
            </a:xfrm>
            <a:custGeom>
              <a:avLst/>
              <a:pathLst>
                <a:path w="1033987" h="121249">
                  <a:moveTo>
                    <a:pt x="0" y="121249"/>
                  </a:moveTo>
                  <a:lnTo>
                    <a:pt x="147712" y="66136"/>
                  </a:lnTo>
                  <a:lnTo>
                    <a:pt x="295425" y="27556"/>
                  </a:lnTo>
                  <a:lnTo>
                    <a:pt x="443137" y="5511"/>
                  </a:lnTo>
                  <a:lnTo>
                    <a:pt x="590850" y="5511"/>
                  </a:lnTo>
                  <a:lnTo>
                    <a:pt x="738562" y="16534"/>
                  </a:lnTo>
                  <a:lnTo>
                    <a:pt x="886275" y="0"/>
                  </a:lnTo>
                  <a:lnTo>
                    <a:pt x="1033987" y="0"/>
                  </a:lnTo>
                </a:path>
              </a:pathLst>
            </a:custGeom>
            <a:ln w="40651" cap="flat">
              <a:solidFill>
                <a:srgbClr val="BEBEBE">
                  <a:alpha val="69803"/>
                </a:srgbClr>
              </a:solidFill>
              <a:prstDash val="solid"/>
              <a:round/>
            </a:ln>
          </p:spPr>
          <p:txBody>
            <a:bodyPr/>
            <a:lstStyle/>
            <a:p/>
          </p:txBody>
        </p:sp>
        <p:sp>
          <p:nvSpPr>
            <p:cNvPr id="1201" name="pl1201"/>
            <p:cNvSpPr/>
            <p:nvPr/>
          </p:nvSpPr>
          <p:spPr>
            <a:xfrm>
              <a:off x="6781748" y="3313350"/>
              <a:ext cx="1033987" cy="121249"/>
            </a:xfrm>
            <a:custGeom>
              <a:avLst/>
              <a:pathLst>
                <a:path w="1033987" h="121249">
                  <a:moveTo>
                    <a:pt x="0" y="121249"/>
                  </a:moveTo>
                  <a:lnTo>
                    <a:pt x="147712" y="66136"/>
                  </a:lnTo>
                  <a:lnTo>
                    <a:pt x="295425" y="27556"/>
                  </a:lnTo>
                  <a:lnTo>
                    <a:pt x="443137" y="5511"/>
                  </a:lnTo>
                  <a:lnTo>
                    <a:pt x="590850" y="5511"/>
                  </a:lnTo>
                  <a:lnTo>
                    <a:pt x="738562" y="16534"/>
                  </a:lnTo>
                  <a:lnTo>
                    <a:pt x="886275" y="0"/>
                  </a:lnTo>
                  <a:lnTo>
                    <a:pt x="1033987" y="0"/>
                  </a:lnTo>
                </a:path>
              </a:pathLst>
            </a:custGeom>
            <a:ln w="35231" cap="flat">
              <a:solidFill>
                <a:srgbClr val="BEBEBE">
                  <a:alpha val="69803"/>
                </a:srgbClr>
              </a:solidFill>
              <a:prstDash val="solid"/>
              <a:round/>
            </a:ln>
          </p:spPr>
          <p:txBody>
            <a:bodyPr/>
            <a:lstStyle/>
            <a:p/>
          </p:txBody>
        </p:sp>
        <p:sp>
          <p:nvSpPr>
            <p:cNvPr id="1202" name="pl1202"/>
            <p:cNvSpPr/>
            <p:nvPr/>
          </p:nvSpPr>
          <p:spPr>
            <a:xfrm>
              <a:off x="6781748" y="3412554"/>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6B6B6B">
                  <a:alpha val="100000"/>
                </a:srgbClr>
              </a:solidFill>
              <a:prstDash val="solid"/>
              <a:round/>
            </a:ln>
          </p:spPr>
          <p:txBody>
            <a:bodyPr/>
            <a:lstStyle/>
            <a:p/>
          </p:txBody>
        </p:sp>
        <p:sp>
          <p:nvSpPr>
            <p:cNvPr id="1203" name="pl1203"/>
            <p:cNvSpPr/>
            <p:nvPr/>
          </p:nvSpPr>
          <p:spPr>
            <a:xfrm>
              <a:off x="6781748" y="3313350"/>
              <a:ext cx="1033987" cy="121249"/>
            </a:xfrm>
            <a:custGeom>
              <a:avLst/>
              <a:pathLst>
                <a:path w="1033987" h="121249">
                  <a:moveTo>
                    <a:pt x="0" y="121249"/>
                  </a:moveTo>
                  <a:lnTo>
                    <a:pt x="147712" y="66136"/>
                  </a:lnTo>
                  <a:lnTo>
                    <a:pt x="295425" y="27556"/>
                  </a:lnTo>
                  <a:lnTo>
                    <a:pt x="443137" y="5511"/>
                  </a:lnTo>
                  <a:lnTo>
                    <a:pt x="590850" y="5511"/>
                  </a:lnTo>
                  <a:lnTo>
                    <a:pt x="738562" y="16534"/>
                  </a:lnTo>
                  <a:lnTo>
                    <a:pt x="886275" y="0"/>
                  </a:lnTo>
                  <a:lnTo>
                    <a:pt x="1033987" y="0"/>
                  </a:lnTo>
                </a:path>
              </a:pathLst>
            </a:custGeom>
            <a:ln w="40651" cap="flat">
              <a:solidFill>
                <a:srgbClr val="000000">
                  <a:alpha val="100000"/>
                </a:srgbClr>
              </a:solidFill>
              <a:prstDash val="solid"/>
              <a:round/>
            </a:ln>
          </p:spPr>
          <p:txBody>
            <a:bodyPr/>
            <a:lstStyle/>
            <a:p/>
          </p:txBody>
        </p:sp>
        <p:sp>
          <p:nvSpPr>
            <p:cNvPr id="1204" name="pl1204"/>
            <p:cNvSpPr/>
            <p:nvPr/>
          </p:nvSpPr>
          <p:spPr>
            <a:xfrm>
              <a:off x="6781748" y="3313350"/>
              <a:ext cx="1033987" cy="121249"/>
            </a:xfrm>
            <a:custGeom>
              <a:avLst/>
              <a:pathLst>
                <a:path w="1033987" h="121249">
                  <a:moveTo>
                    <a:pt x="0" y="121249"/>
                  </a:moveTo>
                  <a:lnTo>
                    <a:pt x="147712" y="66136"/>
                  </a:lnTo>
                  <a:lnTo>
                    <a:pt x="295425" y="27556"/>
                  </a:lnTo>
                  <a:lnTo>
                    <a:pt x="443137" y="5511"/>
                  </a:lnTo>
                  <a:lnTo>
                    <a:pt x="590850" y="5511"/>
                  </a:lnTo>
                  <a:lnTo>
                    <a:pt x="738562" y="16534"/>
                  </a:lnTo>
                  <a:lnTo>
                    <a:pt x="886275" y="0"/>
                  </a:lnTo>
                  <a:lnTo>
                    <a:pt x="1033987" y="0"/>
                  </a:lnTo>
                </a:path>
              </a:pathLst>
            </a:custGeom>
            <a:ln w="35231" cap="flat">
              <a:solidFill>
                <a:srgbClr val="F26A21">
                  <a:alpha val="100000"/>
                </a:srgbClr>
              </a:solidFill>
              <a:prstDash val="solid"/>
              <a:round/>
            </a:ln>
          </p:spPr>
          <p:txBody>
            <a:bodyPr/>
            <a:lstStyle/>
            <a:p/>
          </p:txBody>
        </p:sp>
        <p:sp>
          <p:nvSpPr>
            <p:cNvPr id="1205" name="pl1205"/>
            <p:cNvSpPr/>
            <p:nvPr/>
          </p:nvSpPr>
          <p:spPr>
            <a:xfrm>
              <a:off x="6730048" y="3500735"/>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206" name="tx1206"/>
            <p:cNvSpPr/>
            <p:nvPr/>
          </p:nvSpPr>
          <p:spPr>
            <a:xfrm>
              <a:off x="6721489" y="32715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207" name="tx1207"/>
            <p:cNvSpPr/>
            <p:nvPr/>
          </p:nvSpPr>
          <p:spPr>
            <a:xfrm>
              <a:off x="6869201" y="321645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1208" name="tx1208"/>
            <p:cNvSpPr/>
            <p:nvPr/>
          </p:nvSpPr>
          <p:spPr>
            <a:xfrm>
              <a:off x="7016914" y="317787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29</a:t>
              </a:r>
            </a:p>
          </p:txBody>
        </p:sp>
        <p:sp>
          <p:nvSpPr>
            <p:cNvPr id="1209" name="tx1209"/>
            <p:cNvSpPr/>
            <p:nvPr/>
          </p:nvSpPr>
          <p:spPr>
            <a:xfrm>
              <a:off x="7164626" y="31558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33</a:t>
              </a:r>
            </a:p>
          </p:txBody>
        </p:sp>
        <p:sp>
          <p:nvSpPr>
            <p:cNvPr id="1210" name="tx1210"/>
            <p:cNvSpPr/>
            <p:nvPr/>
          </p:nvSpPr>
          <p:spPr>
            <a:xfrm>
              <a:off x="7312339" y="31558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33</a:t>
              </a:r>
            </a:p>
          </p:txBody>
        </p:sp>
        <p:sp>
          <p:nvSpPr>
            <p:cNvPr id="1211" name="tx1211"/>
            <p:cNvSpPr/>
            <p:nvPr/>
          </p:nvSpPr>
          <p:spPr>
            <a:xfrm>
              <a:off x="7460051" y="31668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31</a:t>
              </a:r>
            </a:p>
          </p:txBody>
        </p:sp>
        <p:sp>
          <p:nvSpPr>
            <p:cNvPr id="1212" name="tx1212"/>
            <p:cNvSpPr/>
            <p:nvPr/>
          </p:nvSpPr>
          <p:spPr>
            <a:xfrm>
              <a:off x="7607764" y="315032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34</a:t>
              </a:r>
            </a:p>
          </p:txBody>
        </p:sp>
        <p:sp>
          <p:nvSpPr>
            <p:cNvPr id="1213" name="tx1213"/>
            <p:cNvSpPr/>
            <p:nvPr/>
          </p:nvSpPr>
          <p:spPr>
            <a:xfrm>
              <a:off x="7755477" y="315032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34</a:t>
              </a:r>
            </a:p>
          </p:txBody>
        </p:sp>
        <p:sp>
          <p:nvSpPr>
            <p:cNvPr id="1214" name="rc1214"/>
            <p:cNvSpPr/>
            <p:nvPr/>
          </p:nvSpPr>
          <p:spPr>
            <a:xfrm>
              <a:off x="6730048" y="3855722"/>
              <a:ext cx="1137386" cy="460747"/>
            </a:xfrm>
            <a:prstGeom prst="rect">
              <a:avLst/>
            </a:prstGeom>
            <a:solidFill>
              <a:srgbClr val="EBEBEB">
                <a:alpha val="100000"/>
              </a:srgbClr>
            </a:solidFill>
          </p:spPr>
          <p:txBody>
            <a:bodyPr/>
            <a:lstStyle/>
            <a:p/>
          </p:txBody>
        </p:sp>
        <p:sp>
          <p:nvSpPr>
            <p:cNvPr id="1215" name="pl1215"/>
            <p:cNvSpPr/>
            <p:nvPr/>
          </p:nvSpPr>
          <p:spPr>
            <a:xfrm>
              <a:off x="6730048" y="4314817"/>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216" name="pl1216"/>
            <p:cNvSpPr/>
            <p:nvPr/>
          </p:nvSpPr>
          <p:spPr>
            <a:xfrm>
              <a:off x="6730048" y="417703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217" name="pl1217"/>
            <p:cNvSpPr/>
            <p:nvPr/>
          </p:nvSpPr>
          <p:spPr>
            <a:xfrm>
              <a:off x="6730048" y="403925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218" name="pl1218"/>
            <p:cNvSpPr/>
            <p:nvPr/>
          </p:nvSpPr>
          <p:spPr>
            <a:xfrm>
              <a:off x="6730048" y="3901466"/>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219" name="pl1219"/>
            <p:cNvSpPr/>
            <p:nvPr/>
          </p:nvSpPr>
          <p:spPr>
            <a:xfrm>
              <a:off x="6730048" y="424592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220" name="pl1220"/>
            <p:cNvSpPr/>
            <p:nvPr/>
          </p:nvSpPr>
          <p:spPr>
            <a:xfrm>
              <a:off x="6730048" y="410814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221" name="pl1221"/>
            <p:cNvSpPr/>
            <p:nvPr/>
          </p:nvSpPr>
          <p:spPr>
            <a:xfrm>
              <a:off x="6730048" y="3970358"/>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222" name="pl1222"/>
            <p:cNvSpPr/>
            <p:nvPr/>
          </p:nvSpPr>
          <p:spPr>
            <a:xfrm>
              <a:off x="6781748"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23" name="pl1223"/>
            <p:cNvSpPr/>
            <p:nvPr/>
          </p:nvSpPr>
          <p:spPr>
            <a:xfrm>
              <a:off x="6929460"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24" name="pl1224"/>
            <p:cNvSpPr/>
            <p:nvPr/>
          </p:nvSpPr>
          <p:spPr>
            <a:xfrm>
              <a:off x="7077173"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25" name="pl1225"/>
            <p:cNvSpPr/>
            <p:nvPr/>
          </p:nvSpPr>
          <p:spPr>
            <a:xfrm>
              <a:off x="7224885"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26" name="pl1226"/>
            <p:cNvSpPr/>
            <p:nvPr/>
          </p:nvSpPr>
          <p:spPr>
            <a:xfrm>
              <a:off x="7372598"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27" name="pl1227"/>
            <p:cNvSpPr/>
            <p:nvPr/>
          </p:nvSpPr>
          <p:spPr>
            <a:xfrm>
              <a:off x="7520310"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28" name="pl1228"/>
            <p:cNvSpPr/>
            <p:nvPr/>
          </p:nvSpPr>
          <p:spPr>
            <a:xfrm>
              <a:off x="7668023"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29" name="pl1229"/>
            <p:cNvSpPr/>
            <p:nvPr/>
          </p:nvSpPr>
          <p:spPr>
            <a:xfrm>
              <a:off x="7815736"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30" name="pl1230"/>
            <p:cNvSpPr/>
            <p:nvPr/>
          </p:nvSpPr>
          <p:spPr>
            <a:xfrm>
              <a:off x="6781748" y="4157744"/>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BEBEBE">
                  <a:alpha val="69803"/>
                </a:srgbClr>
              </a:solidFill>
              <a:prstDash val="solid"/>
              <a:round/>
            </a:ln>
          </p:spPr>
          <p:txBody>
            <a:bodyPr/>
            <a:lstStyle/>
            <a:p/>
          </p:txBody>
        </p:sp>
        <p:sp>
          <p:nvSpPr>
            <p:cNvPr id="1231" name="pl1231"/>
            <p:cNvSpPr/>
            <p:nvPr/>
          </p:nvSpPr>
          <p:spPr>
            <a:xfrm>
              <a:off x="6781748" y="4069562"/>
              <a:ext cx="1033987" cy="99204"/>
            </a:xfrm>
            <a:custGeom>
              <a:avLst/>
              <a:pathLst>
                <a:path w="1033987" h="99204">
                  <a:moveTo>
                    <a:pt x="0" y="93692"/>
                  </a:moveTo>
                  <a:lnTo>
                    <a:pt x="147712" y="99204"/>
                  </a:lnTo>
                  <a:lnTo>
                    <a:pt x="295425" y="93692"/>
                  </a:lnTo>
                  <a:lnTo>
                    <a:pt x="443137" y="93692"/>
                  </a:lnTo>
                  <a:lnTo>
                    <a:pt x="590850" y="0"/>
                  </a:lnTo>
                  <a:lnTo>
                    <a:pt x="738562" y="93692"/>
                  </a:lnTo>
                  <a:lnTo>
                    <a:pt x="886275" y="93692"/>
                  </a:lnTo>
                  <a:lnTo>
                    <a:pt x="1033987" y="99204"/>
                  </a:lnTo>
                </a:path>
              </a:pathLst>
            </a:custGeom>
            <a:ln w="40651" cap="flat">
              <a:solidFill>
                <a:srgbClr val="BEBEBE">
                  <a:alpha val="69803"/>
                </a:srgbClr>
              </a:solidFill>
              <a:prstDash val="solid"/>
              <a:round/>
            </a:ln>
          </p:spPr>
          <p:txBody>
            <a:bodyPr/>
            <a:lstStyle/>
            <a:p/>
          </p:txBody>
        </p:sp>
        <p:sp>
          <p:nvSpPr>
            <p:cNvPr id="1232" name="pl1232"/>
            <p:cNvSpPr/>
            <p:nvPr/>
          </p:nvSpPr>
          <p:spPr>
            <a:xfrm>
              <a:off x="6781748" y="4069562"/>
              <a:ext cx="1033987" cy="99204"/>
            </a:xfrm>
            <a:custGeom>
              <a:avLst/>
              <a:pathLst>
                <a:path w="1033987" h="99204">
                  <a:moveTo>
                    <a:pt x="0" y="93692"/>
                  </a:moveTo>
                  <a:lnTo>
                    <a:pt x="147712" y="99204"/>
                  </a:lnTo>
                  <a:lnTo>
                    <a:pt x="295425" y="93692"/>
                  </a:lnTo>
                  <a:lnTo>
                    <a:pt x="443137" y="93692"/>
                  </a:lnTo>
                  <a:lnTo>
                    <a:pt x="590850" y="0"/>
                  </a:lnTo>
                  <a:lnTo>
                    <a:pt x="738562" y="93692"/>
                  </a:lnTo>
                  <a:lnTo>
                    <a:pt x="886275" y="93692"/>
                  </a:lnTo>
                  <a:lnTo>
                    <a:pt x="1033987" y="99204"/>
                  </a:lnTo>
                </a:path>
              </a:pathLst>
            </a:custGeom>
            <a:ln w="35231" cap="flat">
              <a:solidFill>
                <a:srgbClr val="BEBEBE">
                  <a:alpha val="69803"/>
                </a:srgbClr>
              </a:solidFill>
              <a:prstDash val="solid"/>
              <a:round/>
            </a:ln>
          </p:spPr>
          <p:txBody>
            <a:bodyPr/>
            <a:lstStyle/>
            <a:p/>
          </p:txBody>
        </p:sp>
        <p:sp>
          <p:nvSpPr>
            <p:cNvPr id="1233" name="pl1233"/>
            <p:cNvSpPr/>
            <p:nvPr/>
          </p:nvSpPr>
          <p:spPr>
            <a:xfrm>
              <a:off x="6781748" y="4157744"/>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6B6B6B">
                  <a:alpha val="100000"/>
                </a:srgbClr>
              </a:solidFill>
              <a:prstDash val="solid"/>
              <a:round/>
            </a:ln>
          </p:spPr>
          <p:txBody>
            <a:bodyPr/>
            <a:lstStyle/>
            <a:p/>
          </p:txBody>
        </p:sp>
        <p:sp>
          <p:nvSpPr>
            <p:cNvPr id="1234" name="pl1234"/>
            <p:cNvSpPr/>
            <p:nvPr/>
          </p:nvSpPr>
          <p:spPr>
            <a:xfrm>
              <a:off x="6781748" y="4069562"/>
              <a:ext cx="1033987" cy="99204"/>
            </a:xfrm>
            <a:custGeom>
              <a:avLst/>
              <a:pathLst>
                <a:path w="1033987" h="99204">
                  <a:moveTo>
                    <a:pt x="0" y="93692"/>
                  </a:moveTo>
                  <a:lnTo>
                    <a:pt x="147712" y="99204"/>
                  </a:lnTo>
                  <a:lnTo>
                    <a:pt x="295425" y="93692"/>
                  </a:lnTo>
                  <a:lnTo>
                    <a:pt x="443137" y="93692"/>
                  </a:lnTo>
                  <a:lnTo>
                    <a:pt x="590850" y="0"/>
                  </a:lnTo>
                  <a:lnTo>
                    <a:pt x="738562" y="93692"/>
                  </a:lnTo>
                  <a:lnTo>
                    <a:pt x="886275" y="93692"/>
                  </a:lnTo>
                  <a:lnTo>
                    <a:pt x="1033987" y="99204"/>
                  </a:lnTo>
                </a:path>
              </a:pathLst>
            </a:custGeom>
            <a:ln w="40651" cap="flat">
              <a:solidFill>
                <a:srgbClr val="000000">
                  <a:alpha val="100000"/>
                </a:srgbClr>
              </a:solidFill>
              <a:prstDash val="solid"/>
              <a:round/>
            </a:ln>
          </p:spPr>
          <p:txBody>
            <a:bodyPr/>
            <a:lstStyle/>
            <a:p/>
          </p:txBody>
        </p:sp>
        <p:sp>
          <p:nvSpPr>
            <p:cNvPr id="1235" name="pl1235"/>
            <p:cNvSpPr/>
            <p:nvPr/>
          </p:nvSpPr>
          <p:spPr>
            <a:xfrm>
              <a:off x="6781748" y="4069562"/>
              <a:ext cx="1033987" cy="99204"/>
            </a:xfrm>
            <a:custGeom>
              <a:avLst/>
              <a:pathLst>
                <a:path w="1033987" h="99204">
                  <a:moveTo>
                    <a:pt x="0" y="93692"/>
                  </a:moveTo>
                  <a:lnTo>
                    <a:pt x="147712" y="99204"/>
                  </a:lnTo>
                  <a:lnTo>
                    <a:pt x="295425" y="93692"/>
                  </a:lnTo>
                  <a:lnTo>
                    <a:pt x="443137" y="93692"/>
                  </a:lnTo>
                  <a:lnTo>
                    <a:pt x="590850" y="0"/>
                  </a:lnTo>
                  <a:lnTo>
                    <a:pt x="738562" y="93692"/>
                  </a:lnTo>
                  <a:lnTo>
                    <a:pt x="886275" y="93692"/>
                  </a:lnTo>
                  <a:lnTo>
                    <a:pt x="1033987" y="99204"/>
                  </a:lnTo>
                </a:path>
              </a:pathLst>
            </a:custGeom>
            <a:ln w="35231" cap="flat">
              <a:solidFill>
                <a:srgbClr val="F26A21">
                  <a:alpha val="100000"/>
                </a:srgbClr>
              </a:solidFill>
              <a:prstDash val="solid"/>
              <a:round/>
            </a:ln>
          </p:spPr>
          <p:txBody>
            <a:bodyPr/>
            <a:lstStyle/>
            <a:p/>
          </p:txBody>
        </p:sp>
        <p:sp>
          <p:nvSpPr>
            <p:cNvPr id="1236" name="pl1236"/>
            <p:cNvSpPr/>
            <p:nvPr/>
          </p:nvSpPr>
          <p:spPr>
            <a:xfrm>
              <a:off x="6730048" y="4245925"/>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237" name="tx1237"/>
            <p:cNvSpPr/>
            <p:nvPr/>
          </p:nvSpPr>
          <p:spPr>
            <a:xfrm>
              <a:off x="6721489" y="400022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238" name="tx1238"/>
            <p:cNvSpPr/>
            <p:nvPr/>
          </p:nvSpPr>
          <p:spPr>
            <a:xfrm>
              <a:off x="6869201" y="40057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1239" name="tx1239"/>
            <p:cNvSpPr/>
            <p:nvPr/>
          </p:nvSpPr>
          <p:spPr>
            <a:xfrm>
              <a:off x="7016914" y="400022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240" name="tx1240"/>
            <p:cNvSpPr/>
            <p:nvPr/>
          </p:nvSpPr>
          <p:spPr>
            <a:xfrm>
              <a:off x="7164626" y="400022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241" name="tx1241"/>
            <p:cNvSpPr/>
            <p:nvPr/>
          </p:nvSpPr>
          <p:spPr>
            <a:xfrm>
              <a:off x="7312339" y="390653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32</a:t>
              </a:r>
            </a:p>
          </p:txBody>
        </p:sp>
        <p:sp>
          <p:nvSpPr>
            <p:cNvPr id="1242" name="tx1242"/>
            <p:cNvSpPr/>
            <p:nvPr/>
          </p:nvSpPr>
          <p:spPr>
            <a:xfrm>
              <a:off x="7460051" y="400022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243" name="tx1243"/>
            <p:cNvSpPr/>
            <p:nvPr/>
          </p:nvSpPr>
          <p:spPr>
            <a:xfrm>
              <a:off x="7607764" y="400022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244" name="tx1244"/>
            <p:cNvSpPr/>
            <p:nvPr/>
          </p:nvSpPr>
          <p:spPr>
            <a:xfrm>
              <a:off x="7755477" y="40057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1245" name="rc1245"/>
            <p:cNvSpPr/>
            <p:nvPr/>
          </p:nvSpPr>
          <p:spPr>
            <a:xfrm>
              <a:off x="6730048" y="4600912"/>
              <a:ext cx="1137386" cy="460747"/>
            </a:xfrm>
            <a:prstGeom prst="rect">
              <a:avLst/>
            </a:prstGeom>
            <a:solidFill>
              <a:srgbClr val="EBEBEB">
                <a:alpha val="100000"/>
              </a:srgbClr>
            </a:solidFill>
          </p:spPr>
          <p:txBody>
            <a:bodyPr/>
            <a:lstStyle/>
            <a:p/>
          </p:txBody>
        </p:sp>
        <p:sp>
          <p:nvSpPr>
            <p:cNvPr id="1246" name="pl1246"/>
            <p:cNvSpPr/>
            <p:nvPr/>
          </p:nvSpPr>
          <p:spPr>
            <a:xfrm>
              <a:off x="6730048" y="5060006"/>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247" name="pl1247"/>
            <p:cNvSpPr/>
            <p:nvPr/>
          </p:nvSpPr>
          <p:spPr>
            <a:xfrm>
              <a:off x="6730048" y="492222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248" name="pl1248"/>
            <p:cNvSpPr/>
            <p:nvPr/>
          </p:nvSpPr>
          <p:spPr>
            <a:xfrm>
              <a:off x="6730048" y="4784439"/>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249" name="pl1249"/>
            <p:cNvSpPr/>
            <p:nvPr/>
          </p:nvSpPr>
          <p:spPr>
            <a:xfrm>
              <a:off x="6730048" y="4646656"/>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250" name="pl1250"/>
            <p:cNvSpPr/>
            <p:nvPr/>
          </p:nvSpPr>
          <p:spPr>
            <a:xfrm>
              <a:off x="6730048" y="499111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251" name="pl1251"/>
            <p:cNvSpPr/>
            <p:nvPr/>
          </p:nvSpPr>
          <p:spPr>
            <a:xfrm>
              <a:off x="6730048" y="485333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252" name="pl1252"/>
            <p:cNvSpPr/>
            <p:nvPr/>
          </p:nvSpPr>
          <p:spPr>
            <a:xfrm>
              <a:off x="6730048" y="4715548"/>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253" name="pl1253"/>
            <p:cNvSpPr/>
            <p:nvPr/>
          </p:nvSpPr>
          <p:spPr>
            <a:xfrm>
              <a:off x="6781748"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54" name="pl1254"/>
            <p:cNvSpPr/>
            <p:nvPr/>
          </p:nvSpPr>
          <p:spPr>
            <a:xfrm>
              <a:off x="6929460"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55" name="pl1255"/>
            <p:cNvSpPr/>
            <p:nvPr/>
          </p:nvSpPr>
          <p:spPr>
            <a:xfrm>
              <a:off x="7077173"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56" name="pl1256"/>
            <p:cNvSpPr/>
            <p:nvPr/>
          </p:nvSpPr>
          <p:spPr>
            <a:xfrm>
              <a:off x="7224885"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57" name="pl1257"/>
            <p:cNvSpPr/>
            <p:nvPr/>
          </p:nvSpPr>
          <p:spPr>
            <a:xfrm>
              <a:off x="7372598"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58" name="pl1258"/>
            <p:cNvSpPr/>
            <p:nvPr/>
          </p:nvSpPr>
          <p:spPr>
            <a:xfrm>
              <a:off x="7520310"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59" name="pl1259"/>
            <p:cNvSpPr/>
            <p:nvPr/>
          </p:nvSpPr>
          <p:spPr>
            <a:xfrm>
              <a:off x="7668023"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60" name="pl1260"/>
            <p:cNvSpPr/>
            <p:nvPr/>
          </p:nvSpPr>
          <p:spPr>
            <a:xfrm>
              <a:off x="7815736"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61" name="pl1261"/>
            <p:cNvSpPr/>
            <p:nvPr/>
          </p:nvSpPr>
          <p:spPr>
            <a:xfrm>
              <a:off x="6781748" y="4902933"/>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BEBEBE">
                  <a:alpha val="69803"/>
                </a:srgbClr>
              </a:solidFill>
              <a:prstDash val="solid"/>
              <a:round/>
            </a:ln>
          </p:spPr>
          <p:txBody>
            <a:bodyPr/>
            <a:lstStyle/>
            <a:p/>
          </p:txBody>
        </p:sp>
        <p:sp>
          <p:nvSpPr>
            <p:cNvPr id="1262" name="pl1262"/>
            <p:cNvSpPr/>
            <p:nvPr/>
          </p:nvSpPr>
          <p:spPr>
            <a:xfrm>
              <a:off x="6781748" y="4963558"/>
              <a:ext cx="1033987" cy="27556"/>
            </a:xfrm>
            <a:custGeom>
              <a:avLst/>
              <a:pathLst>
                <a:path w="1033987" h="27556">
                  <a:moveTo>
                    <a:pt x="0" y="5511"/>
                  </a:moveTo>
                  <a:lnTo>
                    <a:pt x="147712" y="0"/>
                  </a:lnTo>
                  <a:lnTo>
                    <a:pt x="295425" y="0"/>
                  </a:lnTo>
                  <a:lnTo>
                    <a:pt x="443137" y="5511"/>
                  </a:lnTo>
                  <a:lnTo>
                    <a:pt x="590850" y="22045"/>
                  </a:lnTo>
                  <a:lnTo>
                    <a:pt x="738562" y="22045"/>
                  </a:lnTo>
                  <a:lnTo>
                    <a:pt x="886275" y="27556"/>
                  </a:lnTo>
                  <a:lnTo>
                    <a:pt x="1033987" y="22045"/>
                  </a:lnTo>
                </a:path>
              </a:pathLst>
            </a:custGeom>
            <a:ln w="40651" cap="flat">
              <a:solidFill>
                <a:srgbClr val="BEBEBE">
                  <a:alpha val="69803"/>
                </a:srgbClr>
              </a:solidFill>
              <a:prstDash val="solid"/>
              <a:round/>
            </a:ln>
          </p:spPr>
          <p:txBody>
            <a:bodyPr/>
            <a:lstStyle/>
            <a:p/>
          </p:txBody>
        </p:sp>
        <p:sp>
          <p:nvSpPr>
            <p:cNvPr id="1263" name="pl1263"/>
            <p:cNvSpPr/>
            <p:nvPr/>
          </p:nvSpPr>
          <p:spPr>
            <a:xfrm>
              <a:off x="6781748" y="4963558"/>
              <a:ext cx="1033987" cy="27556"/>
            </a:xfrm>
            <a:custGeom>
              <a:avLst/>
              <a:pathLst>
                <a:path w="1033987" h="27556">
                  <a:moveTo>
                    <a:pt x="0" y="5511"/>
                  </a:moveTo>
                  <a:lnTo>
                    <a:pt x="147712" y="0"/>
                  </a:lnTo>
                  <a:lnTo>
                    <a:pt x="295425" y="0"/>
                  </a:lnTo>
                  <a:lnTo>
                    <a:pt x="443137" y="5511"/>
                  </a:lnTo>
                  <a:lnTo>
                    <a:pt x="590850" y="22045"/>
                  </a:lnTo>
                  <a:lnTo>
                    <a:pt x="738562" y="22045"/>
                  </a:lnTo>
                  <a:lnTo>
                    <a:pt x="886275" y="27556"/>
                  </a:lnTo>
                  <a:lnTo>
                    <a:pt x="1033987" y="22045"/>
                  </a:lnTo>
                </a:path>
              </a:pathLst>
            </a:custGeom>
            <a:ln w="35231" cap="flat">
              <a:solidFill>
                <a:srgbClr val="BEBEBE">
                  <a:alpha val="69803"/>
                </a:srgbClr>
              </a:solidFill>
              <a:prstDash val="solid"/>
              <a:round/>
            </a:ln>
          </p:spPr>
          <p:txBody>
            <a:bodyPr/>
            <a:lstStyle/>
            <a:p/>
          </p:txBody>
        </p:sp>
        <p:sp>
          <p:nvSpPr>
            <p:cNvPr id="1264" name="pl1264"/>
            <p:cNvSpPr/>
            <p:nvPr/>
          </p:nvSpPr>
          <p:spPr>
            <a:xfrm>
              <a:off x="6781748" y="4902933"/>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6B6B6B">
                  <a:alpha val="100000"/>
                </a:srgbClr>
              </a:solidFill>
              <a:prstDash val="solid"/>
              <a:round/>
            </a:ln>
          </p:spPr>
          <p:txBody>
            <a:bodyPr/>
            <a:lstStyle/>
            <a:p/>
          </p:txBody>
        </p:sp>
        <p:sp>
          <p:nvSpPr>
            <p:cNvPr id="1265" name="pl1265"/>
            <p:cNvSpPr/>
            <p:nvPr/>
          </p:nvSpPr>
          <p:spPr>
            <a:xfrm>
              <a:off x="6781748" y="4963558"/>
              <a:ext cx="1033987" cy="27556"/>
            </a:xfrm>
            <a:custGeom>
              <a:avLst/>
              <a:pathLst>
                <a:path w="1033987" h="27556">
                  <a:moveTo>
                    <a:pt x="0" y="5511"/>
                  </a:moveTo>
                  <a:lnTo>
                    <a:pt x="147712" y="0"/>
                  </a:lnTo>
                  <a:lnTo>
                    <a:pt x="295425" y="0"/>
                  </a:lnTo>
                  <a:lnTo>
                    <a:pt x="443137" y="5511"/>
                  </a:lnTo>
                  <a:lnTo>
                    <a:pt x="590850" y="22045"/>
                  </a:lnTo>
                  <a:lnTo>
                    <a:pt x="738562" y="22045"/>
                  </a:lnTo>
                  <a:lnTo>
                    <a:pt x="886275" y="27556"/>
                  </a:lnTo>
                  <a:lnTo>
                    <a:pt x="1033987" y="22045"/>
                  </a:lnTo>
                </a:path>
              </a:pathLst>
            </a:custGeom>
            <a:ln w="40651" cap="flat">
              <a:solidFill>
                <a:srgbClr val="000000">
                  <a:alpha val="100000"/>
                </a:srgbClr>
              </a:solidFill>
              <a:prstDash val="solid"/>
              <a:round/>
            </a:ln>
          </p:spPr>
          <p:txBody>
            <a:bodyPr/>
            <a:lstStyle/>
            <a:p/>
          </p:txBody>
        </p:sp>
        <p:sp>
          <p:nvSpPr>
            <p:cNvPr id="1266" name="pl1266"/>
            <p:cNvSpPr/>
            <p:nvPr/>
          </p:nvSpPr>
          <p:spPr>
            <a:xfrm>
              <a:off x="6781748" y="4963558"/>
              <a:ext cx="1033987" cy="27556"/>
            </a:xfrm>
            <a:custGeom>
              <a:avLst/>
              <a:pathLst>
                <a:path w="1033987" h="27556">
                  <a:moveTo>
                    <a:pt x="0" y="5511"/>
                  </a:moveTo>
                  <a:lnTo>
                    <a:pt x="147712" y="0"/>
                  </a:lnTo>
                  <a:lnTo>
                    <a:pt x="295425" y="0"/>
                  </a:lnTo>
                  <a:lnTo>
                    <a:pt x="443137" y="5511"/>
                  </a:lnTo>
                  <a:lnTo>
                    <a:pt x="590850" y="22045"/>
                  </a:lnTo>
                  <a:lnTo>
                    <a:pt x="738562" y="22045"/>
                  </a:lnTo>
                  <a:lnTo>
                    <a:pt x="886275" y="27556"/>
                  </a:lnTo>
                  <a:lnTo>
                    <a:pt x="1033987" y="22045"/>
                  </a:lnTo>
                </a:path>
              </a:pathLst>
            </a:custGeom>
            <a:ln w="35231" cap="flat">
              <a:solidFill>
                <a:srgbClr val="F26A21">
                  <a:alpha val="100000"/>
                </a:srgbClr>
              </a:solidFill>
              <a:prstDash val="solid"/>
              <a:round/>
            </a:ln>
          </p:spPr>
          <p:txBody>
            <a:bodyPr/>
            <a:lstStyle/>
            <a:p/>
          </p:txBody>
        </p:sp>
        <p:sp>
          <p:nvSpPr>
            <p:cNvPr id="1267" name="pl1267"/>
            <p:cNvSpPr/>
            <p:nvPr/>
          </p:nvSpPr>
          <p:spPr>
            <a:xfrm>
              <a:off x="6730048" y="4991115"/>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268" name="tx1268"/>
            <p:cNvSpPr/>
            <p:nvPr/>
          </p:nvSpPr>
          <p:spPr>
            <a:xfrm>
              <a:off x="6751618" y="48060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269" name="tx1269"/>
            <p:cNvSpPr/>
            <p:nvPr/>
          </p:nvSpPr>
          <p:spPr>
            <a:xfrm>
              <a:off x="6899331" y="48005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270" name="tx1270"/>
            <p:cNvSpPr/>
            <p:nvPr/>
          </p:nvSpPr>
          <p:spPr>
            <a:xfrm>
              <a:off x="7047043" y="48005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271" name="tx1271"/>
            <p:cNvSpPr/>
            <p:nvPr/>
          </p:nvSpPr>
          <p:spPr>
            <a:xfrm>
              <a:off x="7194756" y="48060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272" name="tx1272"/>
            <p:cNvSpPr/>
            <p:nvPr/>
          </p:nvSpPr>
          <p:spPr>
            <a:xfrm>
              <a:off x="7342468" y="482257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273" name="tx1273"/>
            <p:cNvSpPr/>
            <p:nvPr/>
          </p:nvSpPr>
          <p:spPr>
            <a:xfrm>
              <a:off x="7490181" y="482257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274" name="tx1274"/>
            <p:cNvSpPr/>
            <p:nvPr/>
          </p:nvSpPr>
          <p:spPr>
            <a:xfrm>
              <a:off x="7637894" y="482808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75" name="tx1275"/>
            <p:cNvSpPr/>
            <p:nvPr/>
          </p:nvSpPr>
          <p:spPr>
            <a:xfrm>
              <a:off x="7785606" y="482257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276" name="rc1276"/>
            <p:cNvSpPr/>
            <p:nvPr/>
          </p:nvSpPr>
          <p:spPr>
            <a:xfrm>
              <a:off x="7937024" y="874964"/>
              <a:ext cx="1137386" cy="460747"/>
            </a:xfrm>
            <a:prstGeom prst="rect">
              <a:avLst/>
            </a:prstGeom>
            <a:solidFill>
              <a:srgbClr val="EBEBEB">
                <a:alpha val="100000"/>
              </a:srgbClr>
            </a:solidFill>
          </p:spPr>
          <p:txBody>
            <a:bodyPr/>
            <a:lstStyle/>
            <a:p/>
          </p:txBody>
        </p:sp>
        <p:sp>
          <p:nvSpPr>
            <p:cNvPr id="1277" name="pl1277"/>
            <p:cNvSpPr/>
            <p:nvPr/>
          </p:nvSpPr>
          <p:spPr>
            <a:xfrm>
              <a:off x="7937024" y="133405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278" name="pl1278"/>
            <p:cNvSpPr/>
            <p:nvPr/>
          </p:nvSpPr>
          <p:spPr>
            <a:xfrm>
              <a:off x="7937024" y="1196275"/>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279" name="pl1279"/>
            <p:cNvSpPr/>
            <p:nvPr/>
          </p:nvSpPr>
          <p:spPr>
            <a:xfrm>
              <a:off x="7937024" y="105849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280" name="pl1280"/>
            <p:cNvSpPr/>
            <p:nvPr/>
          </p:nvSpPr>
          <p:spPr>
            <a:xfrm>
              <a:off x="7937024" y="92070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281" name="pl1281"/>
            <p:cNvSpPr/>
            <p:nvPr/>
          </p:nvSpPr>
          <p:spPr>
            <a:xfrm>
              <a:off x="7937024" y="126516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282" name="pl1282"/>
            <p:cNvSpPr/>
            <p:nvPr/>
          </p:nvSpPr>
          <p:spPr>
            <a:xfrm>
              <a:off x="7937024" y="1127383"/>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283" name="pl1283"/>
            <p:cNvSpPr/>
            <p:nvPr/>
          </p:nvSpPr>
          <p:spPr>
            <a:xfrm>
              <a:off x="7937024" y="989600"/>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284" name="pl1284"/>
            <p:cNvSpPr/>
            <p:nvPr/>
          </p:nvSpPr>
          <p:spPr>
            <a:xfrm>
              <a:off x="7988723"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85" name="pl1285"/>
            <p:cNvSpPr/>
            <p:nvPr/>
          </p:nvSpPr>
          <p:spPr>
            <a:xfrm>
              <a:off x="8136436"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86" name="pl1286"/>
            <p:cNvSpPr/>
            <p:nvPr/>
          </p:nvSpPr>
          <p:spPr>
            <a:xfrm>
              <a:off x="8284148"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87" name="pl1287"/>
            <p:cNvSpPr/>
            <p:nvPr/>
          </p:nvSpPr>
          <p:spPr>
            <a:xfrm>
              <a:off x="8431861"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88" name="pl1288"/>
            <p:cNvSpPr/>
            <p:nvPr/>
          </p:nvSpPr>
          <p:spPr>
            <a:xfrm>
              <a:off x="8579573"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89" name="pl1289"/>
            <p:cNvSpPr/>
            <p:nvPr/>
          </p:nvSpPr>
          <p:spPr>
            <a:xfrm>
              <a:off x="8727286"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90" name="pl1290"/>
            <p:cNvSpPr/>
            <p:nvPr/>
          </p:nvSpPr>
          <p:spPr>
            <a:xfrm>
              <a:off x="8874999"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91" name="pl1291"/>
            <p:cNvSpPr/>
            <p:nvPr/>
          </p:nvSpPr>
          <p:spPr>
            <a:xfrm>
              <a:off x="9022711"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92" name="pl1292"/>
            <p:cNvSpPr/>
            <p:nvPr/>
          </p:nvSpPr>
          <p:spPr>
            <a:xfrm>
              <a:off x="7988723" y="1176985"/>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BEBEBE">
                  <a:alpha val="69803"/>
                </a:srgbClr>
              </a:solidFill>
              <a:prstDash val="solid"/>
              <a:round/>
            </a:ln>
          </p:spPr>
          <p:txBody>
            <a:bodyPr/>
            <a:lstStyle/>
            <a:p/>
          </p:txBody>
        </p:sp>
        <p:sp>
          <p:nvSpPr>
            <p:cNvPr id="1293" name="pl1293"/>
            <p:cNvSpPr/>
            <p:nvPr/>
          </p:nvSpPr>
          <p:spPr>
            <a:xfrm>
              <a:off x="7988723" y="1265167"/>
              <a:ext cx="1033987" cy="11022"/>
            </a:xfrm>
            <a:custGeom>
              <a:avLst/>
              <a:pathLst>
                <a:path w="1033987" h="11022">
                  <a:moveTo>
                    <a:pt x="0" y="0"/>
                  </a:moveTo>
                  <a:lnTo>
                    <a:pt x="147712" y="11022"/>
                  </a:lnTo>
                  <a:lnTo>
                    <a:pt x="295425" y="11022"/>
                  </a:lnTo>
                  <a:lnTo>
                    <a:pt x="443137" y="11022"/>
                  </a:lnTo>
                  <a:lnTo>
                    <a:pt x="590850" y="11022"/>
                  </a:lnTo>
                  <a:lnTo>
                    <a:pt x="738562" y="11022"/>
                  </a:lnTo>
                  <a:lnTo>
                    <a:pt x="886275" y="11022"/>
                  </a:lnTo>
                  <a:lnTo>
                    <a:pt x="1033987" y="11022"/>
                  </a:lnTo>
                </a:path>
              </a:pathLst>
            </a:custGeom>
            <a:ln w="40651" cap="flat">
              <a:solidFill>
                <a:srgbClr val="BEBEBE">
                  <a:alpha val="69803"/>
                </a:srgbClr>
              </a:solidFill>
              <a:prstDash val="solid"/>
              <a:round/>
            </a:ln>
          </p:spPr>
          <p:txBody>
            <a:bodyPr/>
            <a:lstStyle/>
            <a:p/>
          </p:txBody>
        </p:sp>
        <p:sp>
          <p:nvSpPr>
            <p:cNvPr id="1294" name="pl1294"/>
            <p:cNvSpPr/>
            <p:nvPr/>
          </p:nvSpPr>
          <p:spPr>
            <a:xfrm>
              <a:off x="7988723" y="1265167"/>
              <a:ext cx="1033987" cy="11022"/>
            </a:xfrm>
            <a:custGeom>
              <a:avLst/>
              <a:pathLst>
                <a:path w="1033987" h="11022">
                  <a:moveTo>
                    <a:pt x="0" y="0"/>
                  </a:moveTo>
                  <a:lnTo>
                    <a:pt x="147712" y="11022"/>
                  </a:lnTo>
                  <a:lnTo>
                    <a:pt x="295425" y="11022"/>
                  </a:lnTo>
                  <a:lnTo>
                    <a:pt x="443137" y="11022"/>
                  </a:lnTo>
                  <a:lnTo>
                    <a:pt x="590850" y="11022"/>
                  </a:lnTo>
                  <a:lnTo>
                    <a:pt x="738562" y="11022"/>
                  </a:lnTo>
                  <a:lnTo>
                    <a:pt x="886275" y="11022"/>
                  </a:lnTo>
                  <a:lnTo>
                    <a:pt x="1033987" y="11022"/>
                  </a:lnTo>
                </a:path>
              </a:pathLst>
            </a:custGeom>
            <a:ln w="35231" cap="flat">
              <a:solidFill>
                <a:srgbClr val="BEBEBE">
                  <a:alpha val="69803"/>
                </a:srgbClr>
              </a:solidFill>
              <a:prstDash val="solid"/>
              <a:round/>
            </a:ln>
          </p:spPr>
          <p:txBody>
            <a:bodyPr/>
            <a:lstStyle/>
            <a:p/>
          </p:txBody>
        </p:sp>
        <p:sp>
          <p:nvSpPr>
            <p:cNvPr id="1295" name="pl1295"/>
            <p:cNvSpPr/>
            <p:nvPr/>
          </p:nvSpPr>
          <p:spPr>
            <a:xfrm>
              <a:off x="7988723" y="1176985"/>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6B6B6B">
                  <a:alpha val="100000"/>
                </a:srgbClr>
              </a:solidFill>
              <a:prstDash val="solid"/>
              <a:round/>
            </a:ln>
          </p:spPr>
          <p:txBody>
            <a:bodyPr/>
            <a:lstStyle/>
            <a:p/>
          </p:txBody>
        </p:sp>
        <p:sp>
          <p:nvSpPr>
            <p:cNvPr id="1296" name="pl1296"/>
            <p:cNvSpPr/>
            <p:nvPr/>
          </p:nvSpPr>
          <p:spPr>
            <a:xfrm>
              <a:off x="7988723" y="1265167"/>
              <a:ext cx="1033987" cy="11022"/>
            </a:xfrm>
            <a:custGeom>
              <a:avLst/>
              <a:pathLst>
                <a:path w="1033987" h="11022">
                  <a:moveTo>
                    <a:pt x="0" y="0"/>
                  </a:moveTo>
                  <a:lnTo>
                    <a:pt x="147712" y="11022"/>
                  </a:lnTo>
                  <a:lnTo>
                    <a:pt x="295425" y="11022"/>
                  </a:lnTo>
                  <a:lnTo>
                    <a:pt x="443137" y="11022"/>
                  </a:lnTo>
                  <a:lnTo>
                    <a:pt x="590850" y="11022"/>
                  </a:lnTo>
                  <a:lnTo>
                    <a:pt x="738562" y="11022"/>
                  </a:lnTo>
                  <a:lnTo>
                    <a:pt x="886275" y="11022"/>
                  </a:lnTo>
                  <a:lnTo>
                    <a:pt x="1033987" y="11022"/>
                  </a:lnTo>
                </a:path>
              </a:pathLst>
            </a:custGeom>
            <a:ln w="40651" cap="flat">
              <a:solidFill>
                <a:srgbClr val="000000">
                  <a:alpha val="100000"/>
                </a:srgbClr>
              </a:solidFill>
              <a:prstDash val="solid"/>
              <a:round/>
            </a:ln>
          </p:spPr>
          <p:txBody>
            <a:bodyPr/>
            <a:lstStyle/>
            <a:p/>
          </p:txBody>
        </p:sp>
        <p:sp>
          <p:nvSpPr>
            <p:cNvPr id="1297" name="pl1297"/>
            <p:cNvSpPr/>
            <p:nvPr/>
          </p:nvSpPr>
          <p:spPr>
            <a:xfrm>
              <a:off x="7988723" y="1265167"/>
              <a:ext cx="1033987" cy="11022"/>
            </a:xfrm>
            <a:custGeom>
              <a:avLst/>
              <a:pathLst>
                <a:path w="1033987" h="11022">
                  <a:moveTo>
                    <a:pt x="0" y="0"/>
                  </a:moveTo>
                  <a:lnTo>
                    <a:pt x="147712" y="11022"/>
                  </a:lnTo>
                  <a:lnTo>
                    <a:pt x="295425" y="11022"/>
                  </a:lnTo>
                  <a:lnTo>
                    <a:pt x="443137" y="11022"/>
                  </a:lnTo>
                  <a:lnTo>
                    <a:pt x="590850" y="11022"/>
                  </a:lnTo>
                  <a:lnTo>
                    <a:pt x="738562" y="11022"/>
                  </a:lnTo>
                  <a:lnTo>
                    <a:pt x="886275" y="11022"/>
                  </a:lnTo>
                  <a:lnTo>
                    <a:pt x="1033987" y="11022"/>
                  </a:lnTo>
                </a:path>
              </a:pathLst>
            </a:custGeom>
            <a:ln w="35231" cap="flat">
              <a:solidFill>
                <a:srgbClr val="F26A21">
                  <a:alpha val="100000"/>
                </a:srgbClr>
              </a:solidFill>
              <a:prstDash val="solid"/>
              <a:round/>
            </a:ln>
          </p:spPr>
          <p:txBody>
            <a:bodyPr/>
            <a:lstStyle/>
            <a:p/>
          </p:txBody>
        </p:sp>
        <p:sp>
          <p:nvSpPr>
            <p:cNvPr id="1298" name="pl1298"/>
            <p:cNvSpPr/>
            <p:nvPr/>
          </p:nvSpPr>
          <p:spPr>
            <a:xfrm>
              <a:off x="7937024" y="1265167"/>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299" name="tx1299"/>
            <p:cNvSpPr/>
            <p:nvPr/>
          </p:nvSpPr>
          <p:spPr>
            <a:xfrm>
              <a:off x="7958594" y="11021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00" name="tx1300"/>
            <p:cNvSpPr/>
            <p:nvPr/>
          </p:nvSpPr>
          <p:spPr>
            <a:xfrm>
              <a:off x="8088247" y="111316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301" name="tx1301"/>
            <p:cNvSpPr/>
            <p:nvPr/>
          </p:nvSpPr>
          <p:spPr>
            <a:xfrm>
              <a:off x="8235960" y="111316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302" name="tx1302"/>
            <p:cNvSpPr/>
            <p:nvPr/>
          </p:nvSpPr>
          <p:spPr>
            <a:xfrm>
              <a:off x="8383672" y="111316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303" name="tx1303"/>
            <p:cNvSpPr/>
            <p:nvPr/>
          </p:nvSpPr>
          <p:spPr>
            <a:xfrm>
              <a:off x="8531385" y="111316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304" name="tx1304"/>
            <p:cNvSpPr/>
            <p:nvPr/>
          </p:nvSpPr>
          <p:spPr>
            <a:xfrm>
              <a:off x="8679097" y="111316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305" name="tx1305"/>
            <p:cNvSpPr/>
            <p:nvPr/>
          </p:nvSpPr>
          <p:spPr>
            <a:xfrm>
              <a:off x="8826810" y="111316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306" name="tx1306"/>
            <p:cNvSpPr/>
            <p:nvPr/>
          </p:nvSpPr>
          <p:spPr>
            <a:xfrm>
              <a:off x="8974522" y="111316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307" name="rc1307"/>
            <p:cNvSpPr/>
            <p:nvPr/>
          </p:nvSpPr>
          <p:spPr>
            <a:xfrm>
              <a:off x="7937024" y="1620153"/>
              <a:ext cx="1137386" cy="460747"/>
            </a:xfrm>
            <a:prstGeom prst="rect">
              <a:avLst/>
            </a:prstGeom>
            <a:solidFill>
              <a:srgbClr val="EBEBEB">
                <a:alpha val="100000"/>
              </a:srgbClr>
            </a:solidFill>
          </p:spPr>
          <p:txBody>
            <a:bodyPr/>
            <a:lstStyle/>
            <a:p/>
          </p:txBody>
        </p:sp>
        <p:sp>
          <p:nvSpPr>
            <p:cNvPr id="1308" name="pl1308"/>
            <p:cNvSpPr/>
            <p:nvPr/>
          </p:nvSpPr>
          <p:spPr>
            <a:xfrm>
              <a:off x="7937024" y="207924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309" name="pl1309"/>
            <p:cNvSpPr/>
            <p:nvPr/>
          </p:nvSpPr>
          <p:spPr>
            <a:xfrm>
              <a:off x="7937024" y="1941464"/>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310" name="pl1310"/>
            <p:cNvSpPr/>
            <p:nvPr/>
          </p:nvSpPr>
          <p:spPr>
            <a:xfrm>
              <a:off x="7937024" y="180368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311" name="pl1311"/>
            <p:cNvSpPr/>
            <p:nvPr/>
          </p:nvSpPr>
          <p:spPr>
            <a:xfrm>
              <a:off x="7937024" y="166589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312" name="pl1312"/>
            <p:cNvSpPr/>
            <p:nvPr/>
          </p:nvSpPr>
          <p:spPr>
            <a:xfrm>
              <a:off x="7937024" y="2010356"/>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313" name="pl1313"/>
            <p:cNvSpPr/>
            <p:nvPr/>
          </p:nvSpPr>
          <p:spPr>
            <a:xfrm>
              <a:off x="7937024" y="1872573"/>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314" name="pl1314"/>
            <p:cNvSpPr/>
            <p:nvPr/>
          </p:nvSpPr>
          <p:spPr>
            <a:xfrm>
              <a:off x="7937024" y="1734789"/>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315" name="pl1315"/>
            <p:cNvSpPr/>
            <p:nvPr/>
          </p:nvSpPr>
          <p:spPr>
            <a:xfrm>
              <a:off x="7988723"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16" name="pl1316"/>
            <p:cNvSpPr/>
            <p:nvPr/>
          </p:nvSpPr>
          <p:spPr>
            <a:xfrm>
              <a:off x="8136436"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17" name="pl1317"/>
            <p:cNvSpPr/>
            <p:nvPr/>
          </p:nvSpPr>
          <p:spPr>
            <a:xfrm>
              <a:off x="8284148"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18" name="pl1318"/>
            <p:cNvSpPr/>
            <p:nvPr/>
          </p:nvSpPr>
          <p:spPr>
            <a:xfrm>
              <a:off x="8431861"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19" name="pl1319"/>
            <p:cNvSpPr/>
            <p:nvPr/>
          </p:nvSpPr>
          <p:spPr>
            <a:xfrm>
              <a:off x="8579573"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20" name="pl1320"/>
            <p:cNvSpPr/>
            <p:nvPr/>
          </p:nvSpPr>
          <p:spPr>
            <a:xfrm>
              <a:off x="8727286"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21" name="pl1321"/>
            <p:cNvSpPr/>
            <p:nvPr/>
          </p:nvSpPr>
          <p:spPr>
            <a:xfrm>
              <a:off x="8874999"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22" name="pl1322"/>
            <p:cNvSpPr/>
            <p:nvPr/>
          </p:nvSpPr>
          <p:spPr>
            <a:xfrm>
              <a:off x="9022711"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23" name="pl1323"/>
            <p:cNvSpPr/>
            <p:nvPr/>
          </p:nvSpPr>
          <p:spPr>
            <a:xfrm>
              <a:off x="7988723" y="1922175"/>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BEBEBE">
                  <a:alpha val="69803"/>
                </a:srgbClr>
              </a:solidFill>
              <a:prstDash val="solid"/>
              <a:round/>
            </a:ln>
          </p:spPr>
          <p:txBody>
            <a:bodyPr/>
            <a:lstStyle/>
            <a:p/>
          </p:txBody>
        </p:sp>
        <p:sp>
          <p:nvSpPr>
            <p:cNvPr id="1324" name="pl1324"/>
            <p:cNvSpPr/>
            <p:nvPr/>
          </p:nvSpPr>
          <p:spPr>
            <a:xfrm>
              <a:off x="7988723" y="1817459"/>
              <a:ext cx="1033987" cy="71647"/>
            </a:xfrm>
            <a:custGeom>
              <a:avLst/>
              <a:pathLst>
                <a:path w="1033987" h="71647">
                  <a:moveTo>
                    <a:pt x="0" y="71647"/>
                  </a:moveTo>
                  <a:lnTo>
                    <a:pt x="147712" y="66136"/>
                  </a:lnTo>
                  <a:lnTo>
                    <a:pt x="295425" y="55113"/>
                  </a:lnTo>
                  <a:lnTo>
                    <a:pt x="443137" y="16534"/>
                  </a:lnTo>
                  <a:lnTo>
                    <a:pt x="590850" y="22045"/>
                  </a:lnTo>
                  <a:lnTo>
                    <a:pt x="738562" y="0"/>
                  </a:lnTo>
                  <a:lnTo>
                    <a:pt x="886275" y="11022"/>
                  </a:lnTo>
                  <a:lnTo>
                    <a:pt x="1033987" y="11022"/>
                  </a:lnTo>
                </a:path>
              </a:pathLst>
            </a:custGeom>
            <a:ln w="40651" cap="flat">
              <a:solidFill>
                <a:srgbClr val="BEBEBE">
                  <a:alpha val="69803"/>
                </a:srgbClr>
              </a:solidFill>
              <a:prstDash val="solid"/>
              <a:round/>
            </a:ln>
          </p:spPr>
          <p:txBody>
            <a:bodyPr/>
            <a:lstStyle/>
            <a:p/>
          </p:txBody>
        </p:sp>
        <p:sp>
          <p:nvSpPr>
            <p:cNvPr id="1325" name="pl1325"/>
            <p:cNvSpPr/>
            <p:nvPr/>
          </p:nvSpPr>
          <p:spPr>
            <a:xfrm>
              <a:off x="7988723" y="1817459"/>
              <a:ext cx="1033987" cy="71647"/>
            </a:xfrm>
            <a:custGeom>
              <a:avLst/>
              <a:pathLst>
                <a:path w="1033987" h="71647">
                  <a:moveTo>
                    <a:pt x="0" y="71647"/>
                  </a:moveTo>
                  <a:lnTo>
                    <a:pt x="147712" y="66136"/>
                  </a:lnTo>
                  <a:lnTo>
                    <a:pt x="295425" y="55113"/>
                  </a:lnTo>
                  <a:lnTo>
                    <a:pt x="443137" y="16534"/>
                  </a:lnTo>
                  <a:lnTo>
                    <a:pt x="590850" y="22045"/>
                  </a:lnTo>
                  <a:lnTo>
                    <a:pt x="738562" y="0"/>
                  </a:lnTo>
                  <a:lnTo>
                    <a:pt x="886275" y="11022"/>
                  </a:lnTo>
                  <a:lnTo>
                    <a:pt x="1033987" y="11022"/>
                  </a:lnTo>
                </a:path>
              </a:pathLst>
            </a:custGeom>
            <a:ln w="35231" cap="flat">
              <a:solidFill>
                <a:srgbClr val="BEBEBE">
                  <a:alpha val="69803"/>
                </a:srgbClr>
              </a:solidFill>
              <a:prstDash val="solid"/>
              <a:round/>
            </a:ln>
          </p:spPr>
          <p:txBody>
            <a:bodyPr/>
            <a:lstStyle/>
            <a:p/>
          </p:txBody>
        </p:sp>
        <p:sp>
          <p:nvSpPr>
            <p:cNvPr id="1326" name="pl1326"/>
            <p:cNvSpPr/>
            <p:nvPr/>
          </p:nvSpPr>
          <p:spPr>
            <a:xfrm>
              <a:off x="7988723" y="1922175"/>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6B6B6B">
                  <a:alpha val="100000"/>
                </a:srgbClr>
              </a:solidFill>
              <a:prstDash val="solid"/>
              <a:round/>
            </a:ln>
          </p:spPr>
          <p:txBody>
            <a:bodyPr/>
            <a:lstStyle/>
            <a:p/>
          </p:txBody>
        </p:sp>
        <p:sp>
          <p:nvSpPr>
            <p:cNvPr id="1327" name="pl1327"/>
            <p:cNvSpPr/>
            <p:nvPr/>
          </p:nvSpPr>
          <p:spPr>
            <a:xfrm>
              <a:off x="7988723" y="1817459"/>
              <a:ext cx="1033987" cy="71647"/>
            </a:xfrm>
            <a:custGeom>
              <a:avLst/>
              <a:pathLst>
                <a:path w="1033987" h="71647">
                  <a:moveTo>
                    <a:pt x="0" y="71647"/>
                  </a:moveTo>
                  <a:lnTo>
                    <a:pt x="147712" y="66136"/>
                  </a:lnTo>
                  <a:lnTo>
                    <a:pt x="295425" y="55113"/>
                  </a:lnTo>
                  <a:lnTo>
                    <a:pt x="443137" y="16534"/>
                  </a:lnTo>
                  <a:lnTo>
                    <a:pt x="590850" y="22045"/>
                  </a:lnTo>
                  <a:lnTo>
                    <a:pt x="738562" y="0"/>
                  </a:lnTo>
                  <a:lnTo>
                    <a:pt x="886275" y="11022"/>
                  </a:lnTo>
                  <a:lnTo>
                    <a:pt x="1033987" y="11022"/>
                  </a:lnTo>
                </a:path>
              </a:pathLst>
            </a:custGeom>
            <a:ln w="40651" cap="flat">
              <a:solidFill>
                <a:srgbClr val="000000">
                  <a:alpha val="100000"/>
                </a:srgbClr>
              </a:solidFill>
              <a:prstDash val="solid"/>
              <a:round/>
            </a:ln>
          </p:spPr>
          <p:txBody>
            <a:bodyPr/>
            <a:lstStyle/>
            <a:p/>
          </p:txBody>
        </p:sp>
        <p:sp>
          <p:nvSpPr>
            <p:cNvPr id="1328" name="pl1328"/>
            <p:cNvSpPr/>
            <p:nvPr/>
          </p:nvSpPr>
          <p:spPr>
            <a:xfrm>
              <a:off x="7988723" y="1817459"/>
              <a:ext cx="1033987" cy="71647"/>
            </a:xfrm>
            <a:custGeom>
              <a:avLst/>
              <a:pathLst>
                <a:path w="1033987" h="71647">
                  <a:moveTo>
                    <a:pt x="0" y="71647"/>
                  </a:moveTo>
                  <a:lnTo>
                    <a:pt x="147712" y="66136"/>
                  </a:lnTo>
                  <a:lnTo>
                    <a:pt x="295425" y="55113"/>
                  </a:lnTo>
                  <a:lnTo>
                    <a:pt x="443137" y="16534"/>
                  </a:lnTo>
                  <a:lnTo>
                    <a:pt x="590850" y="22045"/>
                  </a:lnTo>
                  <a:lnTo>
                    <a:pt x="738562" y="0"/>
                  </a:lnTo>
                  <a:lnTo>
                    <a:pt x="886275" y="11022"/>
                  </a:lnTo>
                  <a:lnTo>
                    <a:pt x="1033987" y="11022"/>
                  </a:lnTo>
                </a:path>
              </a:pathLst>
            </a:custGeom>
            <a:ln w="35231" cap="flat">
              <a:solidFill>
                <a:srgbClr val="F26A21">
                  <a:alpha val="100000"/>
                </a:srgbClr>
              </a:solidFill>
              <a:prstDash val="solid"/>
              <a:round/>
            </a:ln>
          </p:spPr>
          <p:txBody>
            <a:bodyPr/>
            <a:lstStyle/>
            <a:p/>
          </p:txBody>
        </p:sp>
        <p:sp>
          <p:nvSpPr>
            <p:cNvPr id="1329" name="pl1329"/>
            <p:cNvSpPr/>
            <p:nvPr/>
          </p:nvSpPr>
          <p:spPr>
            <a:xfrm>
              <a:off x="7937024" y="2010356"/>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330" name="tx1330"/>
            <p:cNvSpPr/>
            <p:nvPr/>
          </p:nvSpPr>
          <p:spPr>
            <a:xfrm>
              <a:off x="7928464" y="172607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1331" name="tx1331"/>
            <p:cNvSpPr/>
            <p:nvPr/>
          </p:nvSpPr>
          <p:spPr>
            <a:xfrm>
              <a:off x="8076177" y="172056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1332" name="tx1332"/>
            <p:cNvSpPr/>
            <p:nvPr/>
          </p:nvSpPr>
          <p:spPr>
            <a:xfrm>
              <a:off x="8223889" y="170954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25</a:t>
              </a:r>
            </a:p>
          </p:txBody>
        </p:sp>
        <p:sp>
          <p:nvSpPr>
            <p:cNvPr id="1333" name="tx1333"/>
            <p:cNvSpPr/>
            <p:nvPr/>
          </p:nvSpPr>
          <p:spPr>
            <a:xfrm>
              <a:off x="8371602" y="16709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32</a:t>
              </a:r>
            </a:p>
          </p:txBody>
        </p:sp>
        <p:sp>
          <p:nvSpPr>
            <p:cNvPr id="1334" name="tx1334"/>
            <p:cNvSpPr/>
            <p:nvPr/>
          </p:nvSpPr>
          <p:spPr>
            <a:xfrm>
              <a:off x="8519315" y="16764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31</a:t>
              </a:r>
            </a:p>
          </p:txBody>
        </p:sp>
        <p:sp>
          <p:nvSpPr>
            <p:cNvPr id="1335" name="tx1335"/>
            <p:cNvSpPr/>
            <p:nvPr/>
          </p:nvSpPr>
          <p:spPr>
            <a:xfrm>
              <a:off x="8667027" y="165443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35</a:t>
              </a:r>
            </a:p>
          </p:txBody>
        </p:sp>
        <p:sp>
          <p:nvSpPr>
            <p:cNvPr id="1336" name="tx1336"/>
            <p:cNvSpPr/>
            <p:nvPr/>
          </p:nvSpPr>
          <p:spPr>
            <a:xfrm>
              <a:off x="8814740" y="166545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33</a:t>
              </a:r>
            </a:p>
          </p:txBody>
        </p:sp>
        <p:sp>
          <p:nvSpPr>
            <p:cNvPr id="1337" name="tx1337"/>
            <p:cNvSpPr/>
            <p:nvPr/>
          </p:nvSpPr>
          <p:spPr>
            <a:xfrm>
              <a:off x="8962452" y="166545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33</a:t>
              </a:r>
            </a:p>
          </p:txBody>
        </p:sp>
        <p:sp>
          <p:nvSpPr>
            <p:cNvPr id="1338" name="rc1338"/>
            <p:cNvSpPr/>
            <p:nvPr/>
          </p:nvSpPr>
          <p:spPr>
            <a:xfrm>
              <a:off x="7937024" y="2365343"/>
              <a:ext cx="1137386" cy="460747"/>
            </a:xfrm>
            <a:prstGeom prst="rect">
              <a:avLst/>
            </a:prstGeom>
            <a:solidFill>
              <a:srgbClr val="EBEBEB">
                <a:alpha val="100000"/>
              </a:srgbClr>
            </a:solidFill>
          </p:spPr>
          <p:txBody>
            <a:bodyPr/>
            <a:lstStyle/>
            <a:p/>
          </p:txBody>
        </p:sp>
        <p:sp>
          <p:nvSpPr>
            <p:cNvPr id="1339" name="pl1339"/>
            <p:cNvSpPr/>
            <p:nvPr/>
          </p:nvSpPr>
          <p:spPr>
            <a:xfrm>
              <a:off x="7937024" y="282443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340" name="pl1340"/>
            <p:cNvSpPr/>
            <p:nvPr/>
          </p:nvSpPr>
          <p:spPr>
            <a:xfrm>
              <a:off x="7937024" y="2686654"/>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341" name="pl1341"/>
            <p:cNvSpPr/>
            <p:nvPr/>
          </p:nvSpPr>
          <p:spPr>
            <a:xfrm>
              <a:off x="7937024" y="254887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342" name="pl1342"/>
            <p:cNvSpPr/>
            <p:nvPr/>
          </p:nvSpPr>
          <p:spPr>
            <a:xfrm>
              <a:off x="7937024" y="2411087"/>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343" name="pl1343"/>
            <p:cNvSpPr/>
            <p:nvPr/>
          </p:nvSpPr>
          <p:spPr>
            <a:xfrm>
              <a:off x="7937024" y="2755546"/>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344" name="pl1344"/>
            <p:cNvSpPr/>
            <p:nvPr/>
          </p:nvSpPr>
          <p:spPr>
            <a:xfrm>
              <a:off x="7937024" y="2617762"/>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345" name="pl1345"/>
            <p:cNvSpPr/>
            <p:nvPr/>
          </p:nvSpPr>
          <p:spPr>
            <a:xfrm>
              <a:off x="7937024" y="2479979"/>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346" name="pl1346"/>
            <p:cNvSpPr/>
            <p:nvPr/>
          </p:nvSpPr>
          <p:spPr>
            <a:xfrm>
              <a:off x="7988723"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47" name="pl1347"/>
            <p:cNvSpPr/>
            <p:nvPr/>
          </p:nvSpPr>
          <p:spPr>
            <a:xfrm>
              <a:off x="8136436"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48" name="pl1348"/>
            <p:cNvSpPr/>
            <p:nvPr/>
          </p:nvSpPr>
          <p:spPr>
            <a:xfrm>
              <a:off x="8284148"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49" name="pl1349"/>
            <p:cNvSpPr/>
            <p:nvPr/>
          </p:nvSpPr>
          <p:spPr>
            <a:xfrm>
              <a:off x="8431861"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50" name="pl1350"/>
            <p:cNvSpPr/>
            <p:nvPr/>
          </p:nvSpPr>
          <p:spPr>
            <a:xfrm>
              <a:off x="8579573"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51" name="pl1351"/>
            <p:cNvSpPr/>
            <p:nvPr/>
          </p:nvSpPr>
          <p:spPr>
            <a:xfrm>
              <a:off x="8727286"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52" name="pl1352"/>
            <p:cNvSpPr/>
            <p:nvPr/>
          </p:nvSpPr>
          <p:spPr>
            <a:xfrm>
              <a:off x="8874999"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53" name="pl1353"/>
            <p:cNvSpPr/>
            <p:nvPr/>
          </p:nvSpPr>
          <p:spPr>
            <a:xfrm>
              <a:off x="9022711"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54" name="pl1354"/>
            <p:cNvSpPr/>
            <p:nvPr/>
          </p:nvSpPr>
          <p:spPr>
            <a:xfrm>
              <a:off x="7988723" y="2667364"/>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BEBEBE">
                  <a:alpha val="69803"/>
                </a:srgbClr>
              </a:solidFill>
              <a:prstDash val="solid"/>
              <a:round/>
            </a:ln>
          </p:spPr>
          <p:txBody>
            <a:bodyPr/>
            <a:lstStyle/>
            <a:p/>
          </p:txBody>
        </p:sp>
        <p:sp>
          <p:nvSpPr>
            <p:cNvPr id="1355" name="pl1355"/>
            <p:cNvSpPr/>
            <p:nvPr/>
          </p:nvSpPr>
          <p:spPr>
            <a:xfrm>
              <a:off x="7988723" y="2694921"/>
              <a:ext cx="1033987" cy="38579"/>
            </a:xfrm>
            <a:custGeom>
              <a:avLst/>
              <a:pathLst>
                <a:path w="1033987" h="38579">
                  <a:moveTo>
                    <a:pt x="0" y="33068"/>
                  </a:moveTo>
                  <a:lnTo>
                    <a:pt x="147712" y="33068"/>
                  </a:lnTo>
                  <a:lnTo>
                    <a:pt x="295425" y="27556"/>
                  </a:lnTo>
                  <a:lnTo>
                    <a:pt x="443137" y="33068"/>
                  </a:lnTo>
                  <a:lnTo>
                    <a:pt x="590850" y="38579"/>
                  </a:lnTo>
                  <a:lnTo>
                    <a:pt x="738562" y="0"/>
                  </a:lnTo>
                  <a:lnTo>
                    <a:pt x="886275" y="38579"/>
                  </a:lnTo>
                  <a:lnTo>
                    <a:pt x="1033987" y="27556"/>
                  </a:lnTo>
                </a:path>
              </a:pathLst>
            </a:custGeom>
            <a:ln w="40651" cap="flat">
              <a:solidFill>
                <a:srgbClr val="BEBEBE">
                  <a:alpha val="69803"/>
                </a:srgbClr>
              </a:solidFill>
              <a:prstDash val="solid"/>
              <a:round/>
            </a:ln>
          </p:spPr>
          <p:txBody>
            <a:bodyPr/>
            <a:lstStyle/>
            <a:p/>
          </p:txBody>
        </p:sp>
        <p:sp>
          <p:nvSpPr>
            <p:cNvPr id="1356" name="pl1356"/>
            <p:cNvSpPr/>
            <p:nvPr/>
          </p:nvSpPr>
          <p:spPr>
            <a:xfrm>
              <a:off x="7988723" y="2694921"/>
              <a:ext cx="1033987" cy="38579"/>
            </a:xfrm>
            <a:custGeom>
              <a:avLst/>
              <a:pathLst>
                <a:path w="1033987" h="38579">
                  <a:moveTo>
                    <a:pt x="0" y="33068"/>
                  </a:moveTo>
                  <a:lnTo>
                    <a:pt x="147712" y="33068"/>
                  </a:lnTo>
                  <a:lnTo>
                    <a:pt x="295425" y="27556"/>
                  </a:lnTo>
                  <a:lnTo>
                    <a:pt x="443137" y="33068"/>
                  </a:lnTo>
                  <a:lnTo>
                    <a:pt x="590850" y="38579"/>
                  </a:lnTo>
                  <a:lnTo>
                    <a:pt x="738562" y="0"/>
                  </a:lnTo>
                  <a:lnTo>
                    <a:pt x="886275" y="38579"/>
                  </a:lnTo>
                  <a:lnTo>
                    <a:pt x="1033987" y="27556"/>
                  </a:lnTo>
                </a:path>
              </a:pathLst>
            </a:custGeom>
            <a:ln w="35231" cap="flat">
              <a:solidFill>
                <a:srgbClr val="BEBEBE">
                  <a:alpha val="69803"/>
                </a:srgbClr>
              </a:solidFill>
              <a:prstDash val="solid"/>
              <a:round/>
            </a:ln>
          </p:spPr>
          <p:txBody>
            <a:bodyPr/>
            <a:lstStyle/>
            <a:p/>
          </p:txBody>
        </p:sp>
        <p:sp>
          <p:nvSpPr>
            <p:cNvPr id="1357" name="pl1357"/>
            <p:cNvSpPr/>
            <p:nvPr/>
          </p:nvSpPr>
          <p:spPr>
            <a:xfrm>
              <a:off x="7988723" y="2667364"/>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6B6B6B">
                  <a:alpha val="100000"/>
                </a:srgbClr>
              </a:solidFill>
              <a:prstDash val="solid"/>
              <a:round/>
            </a:ln>
          </p:spPr>
          <p:txBody>
            <a:bodyPr/>
            <a:lstStyle/>
            <a:p/>
          </p:txBody>
        </p:sp>
        <p:sp>
          <p:nvSpPr>
            <p:cNvPr id="1358" name="pl1358"/>
            <p:cNvSpPr/>
            <p:nvPr/>
          </p:nvSpPr>
          <p:spPr>
            <a:xfrm>
              <a:off x="7988723" y="2694921"/>
              <a:ext cx="1033987" cy="38579"/>
            </a:xfrm>
            <a:custGeom>
              <a:avLst/>
              <a:pathLst>
                <a:path w="1033987" h="38579">
                  <a:moveTo>
                    <a:pt x="0" y="33068"/>
                  </a:moveTo>
                  <a:lnTo>
                    <a:pt x="147712" y="33068"/>
                  </a:lnTo>
                  <a:lnTo>
                    <a:pt x="295425" y="27556"/>
                  </a:lnTo>
                  <a:lnTo>
                    <a:pt x="443137" y="33068"/>
                  </a:lnTo>
                  <a:lnTo>
                    <a:pt x="590850" y="38579"/>
                  </a:lnTo>
                  <a:lnTo>
                    <a:pt x="738562" y="0"/>
                  </a:lnTo>
                  <a:lnTo>
                    <a:pt x="886275" y="38579"/>
                  </a:lnTo>
                  <a:lnTo>
                    <a:pt x="1033987" y="27556"/>
                  </a:lnTo>
                </a:path>
              </a:pathLst>
            </a:custGeom>
            <a:ln w="40651" cap="flat">
              <a:solidFill>
                <a:srgbClr val="000000">
                  <a:alpha val="100000"/>
                </a:srgbClr>
              </a:solidFill>
              <a:prstDash val="solid"/>
              <a:round/>
            </a:ln>
          </p:spPr>
          <p:txBody>
            <a:bodyPr/>
            <a:lstStyle/>
            <a:p/>
          </p:txBody>
        </p:sp>
        <p:sp>
          <p:nvSpPr>
            <p:cNvPr id="1359" name="pl1359"/>
            <p:cNvSpPr/>
            <p:nvPr/>
          </p:nvSpPr>
          <p:spPr>
            <a:xfrm>
              <a:off x="7988723" y="2694921"/>
              <a:ext cx="1033987" cy="38579"/>
            </a:xfrm>
            <a:custGeom>
              <a:avLst/>
              <a:pathLst>
                <a:path w="1033987" h="38579">
                  <a:moveTo>
                    <a:pt x="0" y="33068"/>
                  </a:moveTo>
                  <a:lnTo>
                    <a:pt x="147712" y="33068"/>
                  </a:lnTo>
                  <a:lnTo>
                    <a:pt x="295425" y="27556"/>
                  </a:lnTo>
                  <a:lnTo>
                    <a:pt x="443137" y="33068"/>
                  </a:lnTo>
                  <a:lnTo>
                    <a:pt x="590850" y="38579"/>
                  </a:lnTo>
                  <a:lnTo>
                    <a:pt x="738562" y="0"/>
                  </a:lnTo>
                  <a:lnTo>
                    <a:pt x="886275" y="38579"/>
                  </a:lnTo>
                  <a:lnTo>
                    <a:pt x="1033987" y="27556"/>
                  </a:lnTo>
                </a:path>
              </a:pathLst>
            </a:custGeom>
            <a:ln w="35231" cap="flat">
              <a:solidFill>
                <a:srgbClr val="F26A21">
                  <a:alpha val="100000"/>
                </a:srgbClr>
              </a:solidFill>
              <a:prstDash val="solid"/>
              <a:round/>
            </a:ln>
          </p:spPr>
          <p:txBody>
            <a:bodyPr/>
            <a:lstStyle/>
            <a:p/>
          </p:txBody>
        </p:sp>
        <p:sp>
          <p:nvSpPr>
            <p:cNvPr id="1360" name="pl1360"/>
            <p:cNvSpPr/>
            <p:nvPr/>
          </p:nvSpPr>
          <p:spPr>
            <a:xfrm>
              <a:off x="7937024" y="2755546"/>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361" name="tx1361"/>
            <p:cNvSpPr/>
            <p:nvPr/>
          </p:nvSpPr>
          <p:spPr>
            <a:xfrm>
              <a:off x="7958594" y="25649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362" name="tx1362"/>
            <p:cNvSpPr/>
            <p:nvPr/>
          </p:nvSpPr>
          <p:spPr>
            <a:xfrm>
              <a:off x="8106306" y="25649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363" name="tx1363"/>
            <p:cNvSpPr/>
            <p:nvPr/>
          </p:nvSpPr>
          <p:spPr>
            <a:xfrm>
              <a:off x="8254019" y="255944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364" name="tx1364"/>
            <p:cNvSpPr/>
            <p:nvPr/>
          </p:nvSpPr>
          <p:spPr>
            <a:xfrm>
              <a:off x="8401731" y="25649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365" name="tx1365"/>
            <p:cNvSpPr/>
            <p:nvPr/>
          </p:nvSpPr>
          <p:spPr>
            <a:xfrm>
              <a:off x="8549444" y="25704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366" name="tx1366"/>
            <p:cNvSpPr/>
            <p:nvPr/>
          </p:nvSpPr>
          <p:spPr>
            <a:xfrm>
              <a:off x="8671050" y="2531893"/>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367" name="tx1367"/>
            <p:cNvSpPr/>
            <p:nvPr/>
          </p:nvSpPr>
          <p:spPr>
            <a:xfrm>
              <a:off x="8844869" y="25704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368" name="tx1368"/>
            <p:cNvSpPr/>
            <p:nvPr/>
          </p:nvSpPr>
          <p:spPr>
            <a:xfrm>
              <a:off x="8992582" y="255944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369" name="rc1369"/>
            <p:cNvSpPr/>
            <p:nvPr/>
          </p:nvSpPr>
          <p:spPr>
            <a:xfrm>
              <a:off x="7937024" y="3110533"/>
              <a:ext cx="1137386" cy="460747"/>
            </a:xfrm>
            <a:prstGeom prst="rect">
              <a:avLst/>
            </a:prstGeom>
            <a:solidFill>
              <a:srgbClr val="EBEBEB">
                <a:alpha val="100000"/>
              </a:srgbClr>
            </a:solidFill>
          </p:spPr>
          <p:txBody>
            <a:bodyPr/>
            <a:lstStyle/>
            <a:p/>
          </p:txBody>
        </p:sp>
        <p:sp>
          <p:nvSpPr>
            <p:cNvPr id="1370" name="pl1370"/>
            <p:cNvSpPr/>
            <p:nvPr/>
          </p:nvSpPr>
          <p:spPr>
            <a:xfrm>
              <a:off x="7937024" y="3569627"/>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371" name="pl1371"/>
            <p:cNvSpPr/>
            <p:nvPr/>
          </p:nvSpPr>
          <p:spPr>
            <a:xfrm>
              <a:off x="7937024" y="3431844"/>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372" name="pl1372"/>
            <p:cNvSpPr/>
            <p:nvPr/>
          </p:nvSpPr>
          <p:spPr>
            <a:xfrm>
              <a:off x="7937024" y="329406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373" name="pl1373"/>
            <p:cNvSpPr/>
            <p:nvPr/>
          </p:nvSpPr>
          <p:spPr>
            <a:xfrm>
              <a:off x="7937024" y="3156277"/>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374" name="pl1374"/>
            <p:cNvSpPr/>
            <p:nvPr/>
          </p:nvSpPr>
          <p:spPr>
            <a:xfrm>
              <a:off x="7937024" y="350073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375" name="pl1375"/>
            <p:cNvSpPr/>
            <p:nvPr/>
          </p:nvSpPr>
          <p:spPr>
            <a:xfrm>
              <a:off x="7937024" y="3362952"/>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376" name="pl1376"/>
            <p:cNvSpPr/>
            <p:nvPr/>
          </p:nvSpPr>
          <p:spPr>
            <a:xfrm>
              <a:off x="7937024" y="3225168"/>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377" name="pl1377"/>
            <p:cNvSpPr/>
            <p:nvPr/>
          </p:nvSpPr>
          <p:spPr>
            <a:xfrm>
              <a:off x="7988723"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78" name="pl1378"/>
            <p:cNvSpPr/>
            <p:nvPr/>
          </p:nvSpPr>
          <p:spPr>
            <a:xfrm>
              <a:off x="8136436"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79" name="pl1379"/>
            <p:cNvSpPr/>
            <p:nvPr/>
          </p:nvSpPr>
          <p:spPr>
            <a:xfrm>
              <a:off x="8284148"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80" name="pl1380"/>
            <p:cNvSpPr/>
            <p:nvPr/>
          </p:nvSpPr>
          <p:spPr>
            <a:xfrm>
              <a:off x="8431861"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81" name="pl1381"/>
            <p:cNvSpPr/>
            <p:nvPr/>
          </p:nvSpPr>
          <p:spPr>
            <a:xfrm>
              <a:off x="8579573"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82" name="pl1382"/>
            <p:cNvSpPr/>
            <p:nvPr/>
          </p:nvSpPr>
          <p:spPr>
            <a:xfrm>
              <a:off x="8727286"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83" name="pl1383"/>
            <p:cNvSpPr/>
            <p:nvPr/>
          </p:nvSpPr>
          <p:spPr>
            <a:xfrm>
              <a:off x="8874999"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84" name="pl1384"/>
            <p:cNvSpPr/>
            <p:nvPr/>
          </p:nvSpPr>
          <p:spPr>
            <a:xfrm>
              <a:off x="9022711"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85" name="pl1385"/>
            <p:cNvSpPr/>
            <p:nvPr/>
          </p:nvSpPr>
          <p:spPr>
            <a:xfrm>
              <a:off x="7988723" y="3412554"/>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BEBEBE">
                  <a:alpha val="69803"/>
                </a:srgbClr>
              </a:solidFill>
              <a:prstDash val="solid"/>
              <a:round/>
            </a:ln>
          </p:spPr>
          <p:txBody>
            <a:bodyPr/>
            <a:lstStyle/>
            <a:p/>
          </p:txBody>
        </p:sp>
        <p:sp>
          <p:nvSpPr>
            <p:cNvPr id="1386" name="pl1386"/>
            <p:cNvSpPr/>
            <p:nvPr/>
          </p:nvSpPr>
          <p:spPr>
            <a:xfrm>
              <a:off x="7988723" y="3451133"/>
              <a:ext cx="1033987" cy="22045"/>
            </a:xfrm>
            <a:custGeom>
              <a:avLst/>
              <a:pathLst>
                <a:path w="1033987" h="22045">
                  <a:moveTo>
                    <a:pt x="0" y="0"/>
                  </a:moveTo>
                  <a:lnTo>
                    <a:pt x="147712" y="22045"/>
                  </a:lnTo>
                  <a:lnTo>
                    <a:pt x="295425" y="22045"/>
                  </a:lnTo>
                  <a:lnTo>
                    <a:pt x="443137" y="22045"/>
                  </a:lnTo>
                  <a:lnTo>
                    <a:pt x="590850" y="5511"/>
                  </a:lnTo>
                  <a:lnTo>
                    <a:pt x="738562" y="5511"/>
                  </a:lnTo>
                  <a:lnTo>
                    <a:pt x="886275" y="22045"/>
                  </a:lnTo>
                  <a:lnTo>
                    <a:pt x="1033987" y="16534"/>
                  </a:lnTo>
                </a:path>
              </a:pathLst>
            </a:custGeom>
            <a:ln w="40651" cap="flat">
              <a:solidFill>
                <a:srgbClr val="BEBEBE">
                  <a:alpha val="69803"/>
                </a:srgbClr>
              </a:solidFill>
              <a:prstDash val="solid"/>
              <a:round/>
            </a:ln>
          </p:spPr>
          <p:txBody>
            <a:bodyPr/>
            <a:lstStyle/>
            <a:p/>
          </p:txBody>
        </p:sp>
        <p:sp>
          <p:nvSpPr>
            <p:cNvPr id="1387" name="pl1387"/>
            <p:cNvSpPr/>
            <p:nvPr/>
          </p:nvSpPr>
          <p:spPr>
            <a:xfrm>
              <a:off x="7988723" y="3451133"/>
              <a:ext cx="1033987" cy="22045"/>
            </a:xfrm>
            <a:custGeom>
              <a:avLst/>
              <a:pathLst>
                <a:path w="1033987" h="22045">
                  <a:moveTo>
                    <a:pt x="0" y="0"/>
                  </a:moveTo>
                  <a:lnTo>
                    <a:pt x="147712" y="22045"/>
                  </a:lnTo>
                  <a:lnTo>
                    <a:pt x="295425" y="22045"/>
                  </a:lnTo>
                  <a:lnTo>
                    <a:pt x="443137" y="22045"/>
                  </a:lnTo>
                  <a:lnTo>
                    <a:pt x="590850" y="5511"/>
                  </a:lnTo>
                  <a:lnTo>
                    <a:pt x="738562" y="5511"/>
                  </a:lnTo>
                  <a:lnTo>
                    <a:pt x="886275" y="22045"/>
                  </a:lnTo>
                  <a:lnTo>
                    <a:pt x="1033987" y="16534"/>
                  </a:lnTo>
                </a:path>
              </a:pathLst>
            </a:custGeom>
            <a:ln w="35231" cap="flat">
              <a:solidFill>
                <a:srgbClr val="BEBEBE">
                  <a:alpha val="69803"/>
                </a:srgbClr>
              </a:solidFill>
              <a:prstDash val="solid"/>
              <a:round/>
            </a:ln>
          </p:spPr>
          <p:txBody>
            <a:bodyPr/>
            <a:lstStyle/>
            <a:p/>
          </p:txBody>
        </p:sp>
        <p:sp>
          <p:nvSpPr>
            <p:cNvPr id="1388" name="pl1388"/>
            <p:cNvSpPr/>
            <p:nvPr/>
          </p:nvSpPr>
          <p:spPr>
            <a:xfrm>
              <a:off x="7988723" y="3412554"/>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6B6B6B">
                  <a:alpha val="100000"/>
                </a:srgbClr>
              </a:solidFill>
              <a:prstDash val="solid"/>
              <a:round/>
            </a:ln>
          </p:spPr>
          <p:txBody>
            <a:bodyPr/>
            <a:lstStyle/>
            <a:p/>
          </p:txBody>
        </p:sp>
        <p:sp>
          <p:nvSpPr>
            <p:cNvPr id="1389" name="pl1389"/>
            <p:cNvSpPr/>
            <p:nvPr/>
          </p:nvSpPr>
          <p:spPr>
            <a:xfrm>
              <a:off x="7988723" y="3451133"/>
              <a:ext cx="1033987" cy="22045"/>
            </a:xfrm>
            <a:custGeom>
              <a:avLst/>
              <a:pathLst>
                <a:path w="1033987" h="22045">
                  <a:moveTo>
                    <a:pt x="0" y="0"/>
                  </a:moveTo>
                  <a:lnTo>
                    <a:pt x="147712" y="22045"/>
                  </a:lnTo>
                  <a:lnTo>
                    <a:pt x="295425" y="22045"/>
                  </a:lnTo>
                  <a:lnTo>
                    <a:pt x="443137" y="22045"/>
                  </a:lnTo>
                  <a:lnTo>
                    <a:pt x="590850" y="5511"/>
                  </a:lnTo>
                  <a:lnTo>
                    <a:pt x="738562" y="5511"/>
                  </a:lnTo>
                  <a:lnTo>
                    <a:pt x="886275" y="22045"/>
                  </a:lnTo>
                  <a:lnTo>
                    <a:pt x="1033987" y="16534"/>
                  </a:lnTo>
                </a:path>
              </a:pathLst>
            </a:custGeom>
            <a:ln w="40651" cap="flat">
              <a:solidFill>
                <a:srgbClr val="000000">
                  <a:alpha val="100000"/>
                </a:srgbClr>
              </a:solidFill>
              <a:prstDash val="solid"/>
              <a:round/>
            </a:ln>
          </p:spPr>
          <p:txBody>
            <a:bodyPr/>
            <a:lstStyle/>
            <a:p/>
          </p:txBody>
        </p:sp>
        <p:sp>
          <p:nvSpPr>
            <p:cNvPr id="1390" name="pl1390"/>
            <p:cNvSpPr/>
            <p:nvPr/>
          </p:nvSpPr>
          <p:spPr>
            <a:xfrm>
              <a:off x="7988723" y="3451133"/>
              <a:ext cx="1033987" cy="22045"/>
            </a:xfrm>
            <a:custGeom>
              <a:avLst/>
              <a:pathLst>
                <a:path w="1033987" h="22045">
                  <a:moveTo>
                    <a:pt x="0" y="0"/>
                  </a:moveTo>
                  <a:lnTo>
                    <a:pt x="147712" y="22045"/>
                  </a:lnTo>
                  <a:lnTo>
                    <a:pt x="295425" y="22045"/>
                  </a:lnTo>
                  <a:lnTo>
                    <a:pt x="443137" y="22045"/>
                  </a:lnTo>
                  <a:lnTo>
                    <a:pt x="590850" y="5511"/>
                  </a:lnTo>
                  <a:lnTo>
                    <a:pt x="738562" y="5511"/>
                  </a:lnTo>
                  <a:lnTo>
                    <a:pt x="886275" y="22045"/>
                  </a:lnTo>
                  <a:lnTo>
                    <a:pt x="1033987" y="16534"/>
                  </a:lnTo>
                </a:path>
              </a:pathLst>
            </a:custGeom>
            <a:ln w="35231" cap="flat">
              <a:solidFill>
                <a:srgbClr val="F26A21">
                  <a:alpha val="100000"/>
                </a:srgbClr>
              </a:solidFill>
              <a:prstDash val="solid"/>
              <a:round/>
            </a:ln>
          </p:spPr>
          <p:txBody>
            <a:bodyPr/>
            <a:lstStyle/>
            <a:p/>
          </p:txBody>
        </p:sp>
        <p:sp>
          <p:nvSpPr>
            <p:cNvPr id="1391" name="pl1391"/>
            <p:cNvSpPr/>
            <p:nvPr/>
          </p:nvSpPr>
          <p:spPr>
            <a:xfrm>
              <a:off x="7937024" y="3500735"/>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392" name="tx1392"/>
            <p:cNvSpPr/>
            <p:nvPr/>
          </p:nvSpPr>
          <p:spPr>
            <a:xfrm>
              <a:off x="7958594" y="328810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393" name="tx1393"/>
            <p:cNvSpPr/>
            <p:nvPr/>
          </p:nvSpPr>
          <p:spPr>
            <a:xfrm>
              <a:off x="8106306" y="33101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394" name="tx1394"/>
            <p:cNvSpPr/>
            <p:nvPr/>
          </p:nvSpPr>
          <p:spPr>
            <a:xfrm>
              <a:off x="8254019" y="33101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395" name="tx1395"/>
            <p:cNvSpPr/>
            <p:nvPr/>
          </p:nvSpPr>
          <p:spPr>
            <a:xfrm>
              <a:off x="8401731" y="33101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396" name="tx1396"/>
            <p:cNvSpPr/>
            <p:nvPr/>
          </p:nvSpPr>
          <p:spPr>
            <a:xfrm>
              <a:off x="8549444" y="329361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397" name="tx1397"/>
            <p:cNvSpPr/>
            <p:nvPr/>
          </p:nvSpPr>
          <p:spPr>
            <a:xfrm>
              <a:off x="8697157" y="329361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398" name="tx1398"/>
            <p:cNvSpPr/>
            <p:nvPr/>
          </p:nvSpPr>
          <p:spPr>
            <a:xfrm>
              <a:off x="8844869" y="33101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399" name="tx1399"/>
            <p:cNvSpPr/>
            <p:nvPr/>
          </p:nvSpPr>
          <p:spPr>
            <a:xfrm>
              <a:off x="8992582" y="330463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400" name="rc1400"/>
            <p:cNvSpPr/>
            <p:nvPr/>
          </p:nvSpPr>
          <p:spPr>
            <a:xfrm>
              <a:off x="7937024" y="3855722"/>
              <a:ext cx="1137386" cy="460747"/>
            </a:xfrm>
            <a:prstGeom prst="rect">
              <a:avLst/>
            </a:prstGeom>
            <a:solidFill>
              <a:srgbClr val="EBEBEB">
                <a:alpha val="100000"/>
              </a:srgbClr>
            </a:solidFill>
          </p:spPr>
          <p:txBody>
            <a:bodyPr/>
            <a:lstStyle/>
            <a:p/>
          </p:txBody>
        </p:sp>
        <p:sp>
          <p:nvSpPr>
            <p:cNvPr id="1401" name="pl1401"/>
            <p:cNvSpPr/>
            <p:nvPr/>
          </p:nvSpPr>
          <p:spPr>
            <a:xfrm>
              <a:off x="7937024" y="4314817"/>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402" name="pl1402"/>
            <p:cNvSpPr/>
            <p:nvPr/>
          </p:nvSpPr>
          <p:spPr>
            <a:xfrm>
              <a:off x="7937024" y="417703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403" name="pl1403"/>
            <p:cNvSpPr/>
            <p:nvPr/>
          </p:nvSpPr>
          <p:spPr>
            <a:xfrm>
              <a:off x="7937024" y="403925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404" name="pl1404"/>
            <p:cNvSpPr/>
            <p:nvPr/>
          </p:nvSpPr>
          <p:spPr>
            <a:xfrm>
              <a:off x="7937024" y="3901466"/>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405" name="pl1405"/>
            <p:cNvSpPr/>
            <p:nvPr/>
          </p:nvSpPr>
          <p:spPr>
            <a:xfrm>
              <a:off x="7937024" y="424592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406" name="pl1406"/>
            <p:cNvSpPr/>
            <p:nvPr/>
          </p:nvSpPr>
          <p:spPr>
            <a:xfrm>
              <a:off x="7937024" y="410814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407" name="pl1407"/>
            <p:cNvSpPr/>
            <p:nvPr/>
          </p:nvSpPr>
          <p:spPr>
            <a:xfrm>
              <a:off x="7937024" y="3970358"/>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408" name="pl1408"/>
            <p:cNvSpPr/>
            <p:nvPr/>
          </p:nvSpPr>
          <p:spPr>
            <a:xfrm>
              <a:off x="7988723"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09" name="pl1409"/>
            <p:cNvSpPr/>
            <p:nvPr/>
          </p:nvSpPr>
          <p:spPr>
            <a:xfrm>
              <a:off x="8136436"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10" name="pl1410"/>
            <p:cNvSpPr/>
            <p:nvPr/>
          </p:nvSpPr>
          <p:spPr>
            <a:xfrm>
              <a:off x="8284148"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11" name="pl1411"/>
            <p:cNvSpPr/>
            <p:nvPr/>
          </p:nvSpPr>
          <p:spPr>
            <a:xfrm>
              <a:off x="8431861"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12" name="pl1412"/>
            <p:cNvSpPr/>
            <p:nvPr/>
          </p:nvSpPr>
          <p:spPr>
            <a:xfrm>
              <a:off x="8579573"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13" name="pl1413"/>
            <p:cNvSpPr/>
            <p:nvPr/>
          </p:nvSpPr>
          <p:spPr>
            <a:xfrm>
              <a:off x="8727286"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14" name="pl1414"/>
            <p:cNvSpPr/>
            <p:nvPr/>
          </p:nvSpPr>
          <p:spPr>
            <a:xfrm>
              <a:off x="8874999"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15" name="pl1415"/>
            <p:cNvSpPr/>
            <p:nvPr/>
          </p:nvSpPr>
          <p:spPr>
            <a:xfrm>
              <a:off x="9022711"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16" name="pl1416"/>
            <p:cNvSpPr/>
            <p:nvPr/>
          </p:nvSpPr>
          <p:spPr>
            <a:xfrm>
              <a:off x="7988723" y="4157744"/>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BEBEBE">
                  <a:alpha val="69803"/>
                </a:srgbClr>
              </a:solidFill>
              <a:prstDash val="solid"/>
              <a:round/>
            </a:ln>
          </p:spPr>
          <p:txBody>
            <a:bodyPr/>
            <a:lstStyle/>
            <a:p/>
          </p:txBody>
        </p:sp>
        <p:sp>
          <p:nvSpPr>
            <p:cNvPr id="1417" name="pl1417"/>
            <p:cNvSpPr/>
            <p:nvPr/>
          </p:nvSpPr>
          <p:spPr>
            <a:xfrm>
              <a:off x="7988723" y="4113653"/>
              <a:ext cx="1033987" cy="55113"/>
            </a:xfrm>
            <a:custGeom>
              <a:avLst/>
              <a:pathLst>
                <a:path w="1033987" h="55113">
                  <a:moveTo>
                    <a:pt x="0" y="27556"/>
                  </a:moveTo>
                  <a:lnTo>
                    <a:pt x="147712" y="27556"/>
                  </a:lnTo>
                  <a:lnTo>
                    <a:pt x="295425" y="55113"/>
                  </a:lnTo>
                  <a:lnTo>
                    <a:pt x="443137" y="44090"/>
                  </a:lnTo>
                  <a:lnTo>
                    <a:pt x="590850" y="27556"/>
                  </a:lnTo>
                  <a:lnTo>
                    <a:pt x="738562" y="0"/>
                  </a:lnTo>
                  <a:lnTo>
                    <a:pt x="886275" y="22045"/>
                  </a:lnTo>
                  <a:lnTo>
                    <a:pt x="1033987" y="22045"/>
                  </a:lnTo>
                </a:path>
              </a:pathLst>
            </a:custGeom>
            <a:ln w="40651" cap="flat">
              <a:solidFill>
                <a:srgbClr val="BEBEBE">
                  <a:alpha val="69803"/>
                </a:srgbClr>
              </a:solidFill>
              <a:prstDash val="solid"/>
              <a:round/>
            </a:ln>
          </p:spPr>
          <p:txBody>
            <a:bodyPr/>
            <a:lstStyle/>
            <a:p/>
          </p:txBody>
        </p:sp>
        <p:sp>
          <p:nvSpPr>
            <p:cNvPr id="1418" name="pl1418"/>
            <p:cNvSpPr/>
            <p:nvPr/>
          </p:nvSpPr>
          <p:spPr>
            <a:xfrm>
              <a:off x="7988723" y="4113653"/>
              <a:ext cx="1033987" cy="55113"/>
            </a:xfrm>
            <a:custGeom>
              <a:avLst/>
              <a:pathLst>
                <a:path w="1033987" h="55113">
                  <a:moveTo>
                    <a:pt x="0" y="27556"/>
                  </a:moveTo>
                  <a:lnTo>
                    <a:pt x="147712" y="27556"/>
                  </a:lnTo>
                  <a:lnTo>
                    <a:pt x="295425" y="55113"/>
                  </a:lnTo>
                  <a:lnTo>
                    <a:pt x="443137" y="44090"/>
                  </a:lnTo>
                  <a:lnTo>
                    <a:pt x="590850" y="27556"/>
                  </a:lnTo>
                  <a:lnTo>
                    <a:pt x="738562" y="0"/>
                  </a:lnTo>
                  <a:lnTo>
                    <a:pt x="886275" y="22045"/>
                  </a:lnTo>
                  <a:lnTo>
                    <a:pt x="1033987" y="22045"/>
                  </a:lnTo>
                </a:path>
              </a:pathLst>
            </a:custGeom>
            <a:ln w="35231" cap="flat">
              <a:solidFill>
                <a:srgbClr val="BEBEBE">
                  <a:alpha val="69803"/>
                </a:srgbClr>
              </a:solidFill>
              <a:prstDash val="solid"/>
              <a:round/>
            </a:ln>
          </p:spPr>
          <p:txBody>
            <a:bodyPr/>
            <a:lstStyle/>
            <a:p/>
          </p:txBody>
        </p:sp>
        <p:sp>
          <p:nvSpPr>
            <p:cNvPr id="1419" name="pl1419"/>
            <p:cNvSpPr/>
            <p:nvPr/>
          </p:nvSpPr>
          <p:spPr>
            <a:xfrm>
              <a:off x="7988723" y="4157744"/>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6B6B6B">
                  <a:alpha val="100000"/>
                </a:srgbClr>
              </a:solidFill>
              <a:prstDash val="solid"/>
              <a:round/>
            </a:ln>
          </p:spPr>
          <p:txBody>
            <a:bodyPr/>
            <a:lstStyle/>
            <a:p/>
          </p:txBody>
        </p:sp>
        <p:sp>
          <p:nvSpPr>
            <p:cNvPr id="1420" name="pl1420"/>
            <p:cNvSpPr/>
            <p:nvPr/>
          </p:nvSpPr>
          <p:spPr>
            <a:xfrm>
              <a:off x="7988723" y="4113653"/>
              <a:ext cx="1033987" cy="55113"/>
            </a:xfrm>
            <a:custGeom>
              <a:avLst/>
              <a:pathLst>
                <a:path w="1033987" h="55113">
                  <a:moveTo>
                    <a:pt x="0" y="27556"/>
                  </a:moveTo>
                  <a:lnTo>
                    <a:pt x="147712" y="27556"/>
                  </a:lnTo>
                  <a:lnTo>
                    <a:pt x="295425" y="55113"/>
                  </a:lnTo>
                  <a:lnTo>
                    <a:pt x="443137" y="44090"/>
                  </a:lnTo>
                  <a:lnTo>
                    <a:pt x="590850" y="27556"/>
                  </a:lnTo>
                  <a:lnTo>
                    <a:pt x="738562" y="0"/>
                  </a:lnTo>
                  <a:lnTo>
                    <a:pt x="886275" y="22045"/>
                  </a:lnTo>
                  <a:lnTo>
                    <a:pt x="1033987" y="22045"/>
                  </a:lnTo>
                </a:path>
              </a:pathLst>
            </a:custGeom>
            <a:ln w="40651" cap="flat">
              <a:solidFill>
                <a:srgbClr val="000000">
                  <a:alpha val="100000"/>
                </a:srgbClr>
              </a:solidFill>
              <a:prstDash val="solid"/>
              <a:round/>
            </a:ln>
          </p:spPr>
          <p:txBody>
            <a:bodyPr/>
            <a:lstStyle/>
            <a:p/>
          </p:txBody>
        </p:sp>
        <p:sp>
          <p:nvSpPr>
            <p:cNvPr id="1421" name="pl1421"/>
            <p:cNvSpPr/>
            <p:nvPr/>
          </p:nvSpPr>
          <p:spPr>
            <a:xfrm>
              <a:off x="7988723" y="4113653"/>
              <a:ext cx="1033987" cy="55113"/>
            </a:xfrm>
            <a:custGeom>
              <a:avLst/>
              <a:pathLst>
                <a:path w="1033987" h="55113">
                  <a:moveTo>
                    <a:pt x="0" y="27556"/>
                  </a:moveTo>
                  <a:lnTo>
                    <a:pt x="147712" y="27556"/>
                  </a:lnTo>
                  <a:lnTo>
                    <a:pt x="295425" y="55113"/>
                  </a:lnTo>
                  <a:lnTo>
                    <a:pt x="443137" y="44090"/>
                  </a:lnTo>
                  <a:lnTo>
                    <a:pt x="590850" y="27556"/>
                  </a:lnTo>
                  <a:lnTo>
                    <a:pt x="738562" y="0"/>
                  </a:lnTo>
                  <a:lnTo>
                    <a:pt x="886275" y="22045"/>
                  </a:lnTo>
                  <a:lnTo>
                    <a:pt x="1033987" y="22045"/>
                  </a:lnTo>
                </a:path>
              </a:pathLst>
            </a:custGeom>
            <a:ln w="35231" cap="flat">
              <a:solidFill>
                <a:srgbClr val="F26A21">
                  <a:alpha val="100000"/>
                </a:srgbClr>
              </a:solidFill>
              <a:prstDash val="solid"/>
              <a:round/>
            </a:ln>
          </p:spPr>
          <p:txBody>
            <a:bodyPr/>
            <a:lstStyle/>
            <a:p/>
          </p:txBody>
        </p:sp>
        <p:sp>
          <p:nvSpPr>
            <p:cNvPr id="1422" name="pl1422"/>
            <p:cNvSpPr/>
            <p:nvPr/>
          </p:nvSpPr>
          <p:spPr>
            <a:xfrm>
              <a:off x="7937024" y="4245925"/>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423" name="tx1423"/>
            <p:cNvSpPr/>
            <p:nvPr/>
          </p:nvSpPr>
          <p:spPr>
            <a:xfrm>
              <a:off x="7928464" y="39781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1424" name="tx1424"/>
            <p:cNvSpPr/>
            <p:nvPr/>
          </p:nvSpPr>
          <p:spPr>
            <a:xfrm>
              <a:off x="8076177" y="39781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1425" name="tx1425"/>
            <p:cNvSpPr/>
            <p:nvPr/>
          </p:nvSpPr>
          <p:spPr>
            <a:xfrm>
              <a:off x="8223889" y="40057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1426" name="tx1426"/>
            <p:cNvSpPr/>
            <p:nvPr/>
          </p:nvSpPr>
          <p:spPr>
            <a:xfrm>
              <a:off x="8371602" y="399471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1427" name="tx1427"/>
            <p:cNvSpPr/>
            <p:nvPr/>
          </p:nvSpPr>
          <p:spPr>
            <a:xfrm>
              <a:off x="8519315" y="39781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1428" name="tx1428"/>
            <p:cNvSpPr/>
            <p:nvPr/>
          </p:nvSpPr>
          <p:spPr>
            <a:xfrm>
              <a:off x="8667027" y="39506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24</a:t>
              </a:r>
            </a:p>
          </p:txBody>
        </p:sp>
        <p:sp>
          <p:nvSpPr>
            <p:cNvPr id="1429" name="tx1429"/>
            <p:cNvSpPr/>
            <p:nvPr/>
          </p:nvSpPr>
          <p:spPr>
            <a:xfrm>
              <a:off x="8814740" y="39726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1430" name="tx1430"/>
            <p:cNvSpPr/>
            <p:nvPr/>
          </p:nvSpPr>
          <p:spPr>
            <a:xfrm>
              <a:off x="8962452" y="39726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1431" name="rc1431"/>
            <p:cNvSpPr/>
            <p:nvPr/>
          </p:nvSpPr>
          <p:spPr>
            <a:xfrm>
              <a:off x="7937024" y="4600912"/>
              <a:ext cx="1137386" cy="460747"/>
            </a:xfrm>
            <a:prstGeom prst="rect">
              <a:avLst/>
            </a:prstGeom>
            <a:solidFill>
              <a:srgbClr val="EBEBEB">
                <a:alpha val="100000"/>
              </a:srgbClr>
            </a:solidFill>
          </p:spPr>
          <p:txBody>
            <a:bodyPr/>
            <a:lstStyle/>
            <a:p/>
          </p:txBody>
        </p:sp>
        <p:sp>
          <p:nvSpPr>
            <p:cNvPr id="1432" name="pl1432"/>
            <p:cNvSpPr/>
            <p:nvPr/>
          </p:nvSpPr>
          <p:spPr>
            <a:xfrm>
              <a:off x="7937024" y="5060006"/>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433" name="pl1433"/>
            <p:cNvSpPr/>
            <p:nvPr/>
          </p:nvSpPr>
          <p:spPr>
            <a:xfrm>
              <a:off x="7937024" y="492222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434" name="pl1434"/>
            <p:cNvSpPr/>
            <p:nvPr/>
          </p:nvSpPr>
          <p:spPr>
            <a:xfrm>
              <a:off x="7937024" y="4784439"/>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435" name="pl1435"/>
            <p:cNvSpPr/>
            <p:nvPr/>
          </p:nvSpPr>
          <p:spPr>
            <a:xfrm>
              <a:off x="7937024" y="4646656"/>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436" name="pl1436"/>
            <p:cNvSpPr/>
            <p:nvPr/>
          </p:nvSpPr>
          <p:spPr>
            <a:xfrm>
              <a:off x="7937024" y="499111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437" name="pl1437"/>
            <p:cNvSpPr/>
            <p:nvPr/>
          </p:nvSpPr>
          <p:spPr>
            <a:xfrm>
              <a:off x="7937024" y="485333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438" name="pl1438"/>
            <p:cNvSpPr/>
            <p:nvPr/>
          </p:nvSpPr>
          <p:spPr>
            <a:xfrm>
              <a:off x="7937024" y="4715548"/>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439" name="pl1439"/>
            <p:cNvSpPr/>
            <p:nvPr/>
          </p:nvSpPr>
          <p:spPr>
            <a:xfrm>
              <a:off x="7988723"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40" name="pl1440"/>
            <p:cNvSpPr/>
            <p:nvPr/>
          </p:nvSpPr>
          <p:spPr>
            <a:xfrm>
              <a:off x="8136436"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41" name="pl1441"/>
            <p:cNvSpPr/>
            <p:nvPr/>
          </p:nvSpPr>
          <p:spPr>
            <a:xfrm>
              <a:off x="8284148"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42" name="pl1442"/>
            <p:cNvSpPr/>
            <p:nvPr/>
          </p:nvSpPr>
          <p:spPr>
            <a:xfrm>
              <a:off x="8431861"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43" name="pl1443"/>
            <p:cNvSpPr/>
            <p:nvPr/>
          </p:nvSpPr>
          <p:spPr>
            <a:xfrm>
              <a:off x="8579573"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44" name="pl1444"/>
            <p:cNvSpPr/>
            <p:nvPr/>
          </p:nvSpPr>
          <p:spPr>
            <a:xfrm>
              <a:off x="8727286"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45" name="pl1445"/>
            <p:cNvSpPr/>
            <p:nvPr/>
          </p:nvSpPr>
          <p:spPr>
            <a:xfrm>
              <a:off x="8874999"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46" name="pl1446"/>
            <p:cNvSpPr/>
            <p:nvPr/>
          </p:nvSpPr>
          <p:spPr>
            <a:xfrm>
              <a:off x="9022711"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47" name="pl1447"/>
            <p:cNvSpPr/>
            <p:nvPr/>
          </p:nvSpPr>
          <p:spPr>
            <a:xfrm>
              <a:off x="7988723" y="4902933"/>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BEBEBE">
                  <a:alpha val="69803"/>
                </a:srgbClr>
              </a:solidFill>
              <a:prstDash val="solid"/>
              <a:round/>
            </a:ln>
          </p:spPr>
          <p:txBody>
            <a:bodyPr/>
            <a:lstStyle/>
            <a:p/>
          </p:txBody>
        </p:sp>
        <p:sp>
          <p:nvSpPr>
            <p:cNvPr id="1448" name="pl1448"/>
            <p:cNvSpPr/>
            <p:nvPr/>
          </p:nvSpPr>
          <p:spPr>
            <a:xfrm>
              <a:off x="7988723" y="4941512"/>
              <a:ext cx="1033987" cy="55113"/>
            </a:xfrm>
            <a:custGeom>
              <a:avLst/>
              <a:pathLst>
                <a:path w="1033987" h="55113">
                  <a:moveTo>
                    <a:pt x="0" y="0"/>
                  </a:moveTo>
                  <a:lnTo>
                    <a:pt x="147712" y="27556"/>
                  </a:lnTo>
                  <a:lnTo>
                    <a:pt x="295425" y="33068"/>
                  </a:lnTo>
                  <a:lnTo>
                    <a:pt x="443137" y="55113"/>
                  </a:lnTo>
                  <a:lnTo>
                    <a:pt x="590850" y="22045"/>
                  </a:lnTo>
                  <a:lnTo>
                    <a:pt x="738562" y="22045"/>
                  </a:lnTo>
                  <a:lnTo>
                    <a:pt x="886275" y="22045"/>
                  </a:lnTo>
                  <a:lnTo>
                    <a:pt x="1033987" y="22045"/>
                  </a:lnTo>
                </a:path>
              </a:pathLst>
            </a:custGeom>
            <a:ln w="40651" cap="flat">
              <a:solidFill>
                <a:srgbClr val="BEBEBE">
                  <a:alpha val="69803"/>
                </a:srgbClr>
              </a:solidFill>
              <a:prstDash val="solid"/>
              <a:round/>
            </a:ln>
          </p:spPr>
          <p:txBody>
            <a:bodyPr/>
            <a:lstStyle/>
            <a:p/>
          </p:txBody>
        </p:sp>
        <p:sp>
          <p:nvSpPr>
            <p:cNvPr id="1449" name="pl1449"/>
            <p:cNvSpPr/>
            <p:nvPr/>
          </p:nvSpPr>
          <p:spPr>
            <a:xfrm>
              <a:off x="7988723" y="4941512"/>
              <a:ext cx="1033987" cy="55113"/>
            </a:xfrm>
            <a:custGeom>
              <a:avLst/>
              <a:pathLst>
                <a:path w="1033987" h="55113">
                  <a:moveTo>
                    <a:pt x="0" y="0"/>
                  </a:moveTo>
                  <a:lnTo>
                    <a:pt x="147712" y="27556"/>
                  </a:lnTo>
                  <a:lnTo>
                    <a:pt x="295425" y="33068"/>
                  </a:lnTo>
                  <a:lnTo>
                    <a:pt x="443137" y="55113"/>
                  </a:lnTo>
                  <a:lnTo>
                    <a:pt x="590850" y="22045"/>
                  </a:lnTo>
                  <a:lnTo>
                    <a:pt x="738562" y="22045"/>
                  </a:lnTo>
                  <a:lnTo>
                    <a:pt x="886275" y="22045"/>
                  </a:lnTo>
                  <a:lnTo>
                    <a:pt x="1033987" y="22045"/>
                  </a:lnTo>
                </a:path>
              </a:pathLst>
            </a:custGeom>
            <a:ln w="35231" cap="flat">
              <a:solidFill>
                <a:srgbClr val="BEBEBE">
                  <a:alpha val="69803"/>
                </a:srgbClr>
              </a:solidFill>
              <a:prstDash val="solid"/>
              <a:round/>
            </a:ln>
          </p:spPr>
          <p:txBody>
            <a:bodyPr/>
            <a:lstStyle/>
            <a:p/>
          </p:txBody>
        </p:sp>
        <p:sp>
          <p:nvSpPr>
            <p:cNvPr id="1450" name="pl1450"/>
            <p:cNvSpPr/>
            <p:nvPr/>
          </p:nvSpPr>
          <p:spPr>
            <a:xfrm>
              <a:off x="7988723" y="4902933"/>
              <a:ext cx="1033987" cy="11022"/>
            </a:xfrm>
            <a:custGeom>
              <a:avLst/>
              <a:pathLst>
                <a:path w="1033987" h="11022">
                  <a:moveTo>
                    <a:pt x="0" y="11022"/>
                  </a:moveTo>
                  <a:lnTo>
                    <a:pt x="147712" y="11022"/>
                  </a:lnTo>
                  <a:lnTo>
                    <a:pt x="295425" y="11022"/>
                  </a:lnTo>
                  <a:lnTo>
                    <a:pt x="443137" y="0"/>
                  </a:lnTo>
                  <a:lnTo>
                    <a:pt x="590850" y="0"/>
                  </a:lnTo>
                  <a:lnTo>
                    <a:pt x="738562" y="0"/>
                  </a:lnTo>
                  <a:lnTo>
                    <a:pt x="886275" y="5511"/>
                  </a:lnTo>
                  <a:lnTo>
                    <a:pt x="1033987" y="5511"/>
                  </a:lnTo>
                </a:path>
              </a:pathLst>
            </a:custGeom>
            <a:ln w="20325" cap="flat">
              <a:solidFill>
                <a:srgbClr val="6B6B6B">
                  <a:alpha val="100000"/>
                </a:srgbClr>
              </a:solidFill>
              <a:prstDash val="solid"/>
              <a:round/>
            </a:ln>
          </p:spPr>
          <p:txBody>
            <a:bodyPr/>
            <a:lstStyle/>
            <a:p/>
          </p:txBody>
        </p:sp>
        <p:sp>
          <p:nvSpPr>
            <p:cNvPr id="1451" name="pl1451"/>
            <p:cNvSpPr/>
            <p:nvPr/>
          </p:nvSpPr>
          <p:spPr>
            <a:xfrm>
              <a:off x="7988723" y="4941512"/>
              <a:ext cx="1033987" cy="55113"/>
            </a:xfrm>
            <a:custGeom>
              <a:avLst/>
              <a:pathLst>
                <a:path w="1033987" h="55113">
                  <a:moveTo>
                    <a:pt x="0" y="0"/>
                  </a:moveTo>
                  <a:lnTo>
                    <a:pt x="147712" y="27556"/>
                  </a:lnTo>
                  <a:lnTo>
                    <a:pt x="295425" y="33068"/>
                  </a:lnTo>
                  <a:lnTo>
                    <a:pt x="443137" y="55113"/>
                  </a:lnTo>
                  <a:lnTo>
                    <a:pt x="590850" y="22045"/>
                  </a:lnTo>
                  <a:lnTo>
                    <a:pt x="738562" y="22045"/>
                  </a:lnTo>
                  <a:lnTo>
                    <a:pt x="886275" y="22045"/>
                  </a:lnTo>
                  <a:lnTo>
                    <a:pt x="1033987" y="22045"/>
                  </a:lnTo>
                </a:path>
              </a:pathLst>
            </a:custGeom>
            <a:ln w="40651" cap="flat">
              <a:solidFill>
                <a:srgbClr val="000000">
                  <a:alpha val="100000"/>
                </a:srgbClr>
              </a:solidFill>
              <a:prstDash val="solid"/>
              <a:round/>
            </a:ln>
          </p:spPr>
          <p:txBody>
            <a:bodyPr/>
            <a:lstStyle/>
            <a:p/>
          </p:txBody>
        </p:sp>
        <p:sp>
          <p:nvSpPr>
            <p:cNvPr id="1452" name="pl1452"/>
            <p:cNvSpPr/>
            <p:nvPr/>
          </p:nvSpPr>
          <p:spPr>
            <a:xfrm>
              <a:off x="7988723" y="4941512"/>
              <a:ext cx="1033987" cy="55113"/>
            </a:xfrm>
            <a:custGeom>
              <a:avLst/>
              <a:pathLst>
                <a:path w="1033987" h="55113">
                  <a:moveTo>
                    <a:pt x="0" y="0"/>
                  </a:moveTo>
                  <a:lnTo>
                    <a:pt x="147712" y="27556"/>
                  </a:lnTo>
                  <a:lnTo>
                    <a:pt x="295425" y="33068"/>
                  </a:lnTo>
                  <a:lnTo>
                    <a:pt x="443137" y="55113"/>
                  </a:lnTo>
                  <a:lnTo>
                    <a:pt x="590850" y="22045"/>
                  </a:lnTo>
                  <a:lnTo>
                    <a:pt x="738562" y="22045"/>
                  </a:lnTo>
                  <a:lnTo>
                    <a:pt x="886275" y="22045"/>
                  </a:lnTo>
                  <a:lnTo>
                    <a:pt x="1033987" y="22045"/>
                  </a:lnTo>
                </a:path>
              </a:pathLst>
            </a:custGeom>
            <a:ln w="35231" cap="flat">
              <a:solidFill>
                <a:srgbClr val="F26A21">
                  <a:alpha val="100000"/>
                </a:srgbClr>
              </a:solidFill>
              <a:prstDash val="solid"/>
              <a:round/>
            </a:ln>
          </p:spPr>
          <p:txBody>
            <a:bodyPr/>
            <a:lstStyle/>
            <a:p/>
          </p:txBody>
        </p:sp>
        <p:sp>
          <p:nvSpPr>
            <p:cNvPr id="1453" name="pl1453"/>
            <p:cNvSpPr/>
            <p:nvPr/>
          </p:nvSpPr>
          <p:spPr>
            <a:xfrm>
              <a:off x="7937024" y="4991115"/>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454" name="tx1454"/>
            <p:cNvSpPr/>
            <p:nvPr/>
          </p:nvSpPr>
          <p:spPr>
            <a:xfrm>
              <a:off x="7958594" y="477848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455" name="tx1455"/>
            <p:cNvSpPr/>
            <p:nvPr/>
          </p:nvSpPr>
          <p:spPr>
            <a:xfrm>
              <a:off x="8106306" y="48060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456" name="tx1456"/>
            <p:cNvSpPr/>
            <p:nvPr/>
          </p:nvSpPr>
          <p:spPr>
            <a:xfrm>
              <a:off x="8254019" y="48115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457" name="tx1457"/>
            <p:cNvSpPr/>
            <p:nvPr/>
          </p:nvSpPr>
          <p:spPr>
            <a:xfrm>
              <a:off x="8383672" y="483359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458" name="tx1458"/>
            <p:cNvSpPr/>
            <p:nvPr/>
          </p:nvSpPr>
          <p:spPr>
            <a:xfrm>
              <a:off x="8549444" y="48005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459" name="tx1459"/>
            <p:cNvSpPr/>
            <p:nvPr/>
          </p:nvSpPr>
          <p:spPr>
            <a:xfrm>
              <a:off x="8697157" y="48005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460" name="tx1460"/>
            <p:cNvSpPr/>
            <p:nvPr/>
          </p:nvSpPr>
          <p:spPr>
            <a:xfrm>
              <a:off x="8844869" y="48005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461" name="tx1461"/>
            <p:cNvSpPr/>
            <p:nvPr/>
          </p:nvSpPr>
          <p:spPr>
            <a:xfrm>
              <a:off x="8992582" y="48005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462" name="tx1462"/>
            <p:cNvSpPr/>
            <p:nvPr/>
          </p:nvSpPr>
          <p:spPr>
            <a:xfrm>
              <a:off x="1040156" y="5198670"/>
              <a:ext cx="4474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Tanzania</a:t>
              </a:r>
            </a:p>
          </p:txBody>
        </p:sp>
        <p:sp>
          <p:nvSpPr>
            <p:cNvPr id="1463" name="tx1463"/>
            <p:cNvSpPr/>
            <p:nvPr/>
          </p:nvSpPr>
          <p:spPr>
            <a:xfrm>
              <a:off x="2349636" y="5198670"/>
              <a:ext cx="2424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Togo</a:t>
              </a:r>
            </a:p>
          </p:txBody>
        </p:sp>
        <p:sp>
          <p:nvSpPr>
            <p:cNvPr id="1464" name="tx1464"/>
            <p:cNvSpPr/>
            <p:nvPr/>
          </p:nvSpPr>
          <p:spPr>
            <a:xfrm>
              <a:off x="3482042" y="5198670"/>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Uganda</a:t>
              </a:r>
            </a:p>
          </p:txBody>
        </p:sp>
        <p:sp>
          <p:nvSpPr>
            <p:cNvPr id="1465" name="tx1465"/>
            <p:cNvSpPr/>
            <p:nvPr/>
          </p:nvSpPr>
          <p:spPr>
            <a:xfrm>
              <a:off x="4698482" y="5198670"/>
              <a:ext cx="3726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Zambia</a:t>
              </a:r>
            </a:p>
          </p:txBody>
        </p:sp>
        <p:sp>
          <p:nvSpPr>
            <p:cNvPr id="1466" name="tx1466"/>
            <p:cNvSpPr/>
            <p:nvPr/>
          </p:nvSpPr>
          <p:spPr>
            <a:xfrm>
              <a:off x="5834042" y="5198670"/>
              <a:ext cx="5154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Zimbabwe</a:t>
              </a:r>
            </a:p>
          </p:txBody>
        </p:sp>
        <p:sp>
          <p:nvSpPr>
            <p:cNvPr id="1467" name="tx1467"/>
            <p:cNvSpPr/>
            <p:nvPr/>
          </p:nvSpPr>
          <p:spPr>
            <a:xfrm>
              <a:off x="1058855" y="4453480"/>
              <a:ext cx="4100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Rwanda</a:t>
              </a:r>
            </a:p>
          </p:txBody>
        </p:sp>
        <p:sp>
          <p:nvSpPr>
            <p:cNvPr id="1468" name="tx1468"/>
            <p:cNvSpPr/>
            <p:nvPr/>
          </p:nvSpPr>
          <p:spPr>
            <a:xfrm>
              <a:off x="1893990" y="4453480"/>
              <a:ext cx="11536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Sao Tome and Principe</a:t>
              </a:r>
            </a:p>
          </p:txBody>
        </p:sp>
        <p:sp>
          <p:nvSpPr>
            <p:cNvPr id="1469" name="tx1469"/>
            <p:cNvSpPr/>
            <p:nvPr/>
          </p:nvSpPr>
          <p:spPr>
            <a:xfrm>
              <a:off x="3472715" y="4453480"/>
              <a:ext cx="41019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Senegal</a:t>
              </a:r>
            </a:p>
          </p:txBody>
        </p:sp>
        <p:sp>
          <p:nvSpPr>
            <p:cNvPr id="1470" name="tx1470"/>
            <p:cNvSpPr/>
            <p:nvPr/>
          </p:nvSpPr>
          <p:spPr>
            <a:xfrm>
              <a:off x="4614585" y="4453480"/>
              <a:ext cx="54041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Seychelles</a:t>
              </a:r>
            </a:p>
          </p:txBody>
        </p:sp>
        <p:sp>
          <p:nvSpPr>
            <p:cNvPr id="1471" name="tx1471"/>
            <p:cNvSpPr/>
            <p:nvPr/>
          </p:nvSpPr>
          <p:spPr>
            <a:xfrm>
              <a:off x="5771726" y="4453480"/>
              <a:ext cx="64008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Sierra Leone</a:t>
              </a:r>
            </a:p>
          </p:txBody>
        </p:sp>
        <p:sp>
          <p:nvSpPr>
            <p:cNvPr id="1472" name="tx1472"/>
            <p:cNvSpPr/>
            <p:nvPr/>
          </p:nvSpPr>
          <p:spPr>
            <a:xfrm>
              <a:off x="6997355" y="4453480"/>
              <a:ext cx="6027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South Africa</a:t>
              </a:r>
            </a:p>
          </p:txBody>
        </p:sp>
        <p:sp>
          <p:nvSpPr>
            <p:cNvPr id="1473" name="tx1473"/>
            <p:cNvSpPr/>
            <p:nvPr/>
          </p:nvSpPr>
          <p:spPr>
            <a:xfrm>
              <a:off x="8182477" y="4453480"/>
              <a:ext cx="64648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South Sudan</a:t>
              </a:r>
            </a:p>
          </p:txBody>
        </p:sp>
        <p:sp>
          <p:nvSpPr>
            <p:cNvPr id="1474" name="tx1474"/>
            <p:cNvSpPr/>
            <p:nvPr/>
          </p:nvSpPr>
          <p:spPr>
            <a:xfrm>
              <a:off x="1161451" y="3708291"/>
              <a:ext cx="20482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Mali</a:t>
              </a:r>
            </a:p>
          </p:txBody>
        </p:sp>
        <p:sp>
          <p:nvSpPr>
            <p:cNvPr id="1475" name="tx1475"/>
            <p:cNvSpPr/>
            <p:nvPr/>
          </p:nvSpPr>
          <p:spPr>
            <a:xfrm>
              <a:off x="2209915" y="3708291"/>
              <a:ext cx="5218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Mauritania</a:t>
              </a:r>
            </a:p>
          </p:txBody>
        </p:sp>
        <p:sp>
          <p:nvSpPr>
            <p:cNvPr id="1476" name="tx1476"/>
            <p:cNvSpPr/>
            <p:nvPr/>
          </p:nvSpPr>
          <p:spPr>
            <a:xfrm>
              <a:off x="3451135" y="3708291"/>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Mauritius</a:t>
              </a:r>
            </a:p>
          </p:txBody>
        </p:sp>
        <p:sp>
          <p:nvSpPr>
            <p:cNvPr id="1477" name="tx1477"/>
            <p:cNvSpPr/>
            <p:nvPr/>
          </p:nvSpPr>
          <p:spPr>
            <a:xfrm>
              <a:off x="4564842" y="3708291"/>
              <a:ext cx="63989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Mozambique</a:t>
              </a:r>
            </a:p>
          </p:txBody>
        </p:sp>
        <p:sp>
          <p:nvSpPr>
            <p:cNvPr id="1478" name="tx1478"/>
            <p:cNvSpPr/>
            <p:nvPr/>
          </p:nvSpPr>
          <p:spPr>
            <a:xfrm>
              <a:off x="5886849" y="3708291"/>
              <a:ext cx="4098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Namibia</a:t>
              </a:r>
            </a:p>
          </p:txBody>
        </p:sp>
        <p:sp>
          <p:nvSpPr>
            <p:cNvPr id="1479" name="tx1479"/>
            <p:cNvSpPr/>
            <p:nvPr/>
          </p:nvSpPr>
          <p:spPr>
            <a:xfrm>
              <a:off x="7165239" y="3708291"/>
              <a:ext cx="2670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Niger</a:t>
              </a:r>
            </a:p>
          </p:txBody>
        </p:sp>
        <p:sp>
          <p:nvSpPr>
            <p:cNvPr id="1480" name="tx1480"/>
            <p:cNvSpPr/>
            <p:nvPr/>
          </p:nvSpPr>
          <p:spPr>
            <a:xfrm>
              <a:off x="8328735" y="3708291"/>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Nigeria</a:t>
              </a:r>
            </a:p>
          </p:txBody>
        </p:sp>
        <p:sp>
          <p:nvSpPr>
            <p:cNvPr id="1481" name="tx1481"/>
            <p:cNvSpPr/>
            <p:nvPr/>
          </p:nvSpPr>
          <p:spPr>
            <a:xfrm>
              <a:off x="1083636" y="2963101"/>
              <a:ext cx="36045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Guinea</a:t>
              </a:r>
            </a:p>
          </p:txBody>
        </p:sp>
        <p:sp>
          <p:nvSpPr>
            <p:cNvPr id="1482" name="tx1482"/>
            <p:cNvSpPr/>
            <p:nvPr/>
          </p:nvSpPr>
          <p:spPr>
            <a:xfrm>
              <a:off x="2104302" y="2963101"/>
              <a:ext cx="7330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Guinea-Bissau</a:t>
              </a:r>
            </a:p>
          </p:txBody>
        </p:sp>
        <p:sp>
          <p:nvSpPr>
            <p:cNvPr id="1483" name="tx1483"/>
            <p:cNvSpPr/>
            <p:nvPr/>
          </p:nvSpPr>
          <p:spPr>
            <a:xfrm>
              <a:off x="3519349" y="2963101"/>
              <a:ext cx="3169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Kenya</a:t>
              </a:r>
            </a:p>
          </p:txBody>
        </p:sp>
        <p:sp>
          <p:nvSpPr>
            <p:cNvPr id="1484" name="tx1484"/>
            <p:cNvSpPr/>
            <p:nvPr/>
          </p:nvSpPr>
          <p:spPr>
            <a:xfrm>
              <a:off x="4685863" y="2963101"/>
              <a:ext cx="3978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Lesotho</a:t>
              </a:r>
            </a:p>
          </p:txBody>
        </p:sp>
        <p:sp>
          <p:nvSpPr>
            <p:cNvPr id="1485" name="tx1485"/>
            <p:cNvSpPr/>
            <p:nvPr/>
          </p:nvSpPr>
          <p:spPr>
            <a:xfrm>
              <a:off x="5924019" y="2963101"/>
              <a:ext cx="33549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Liberia</a:t>
              </a:r>
            </a:p>
          </p:txBody>
        </p:sp>
        <p:sp>
          <p:nvSpPr>
            <p:cNvPr id="1486" name="tx1486"/>
            <p:cNvSpPr/>
            <p:nvPr/>
          </p:nvSpPr>
          <p:spPr>
            <a:xfrm>
              <a:off x="6991183" y="2963101"/>
              <a:ext cx="6151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Madagascar</a:t>
              </a:r>
            </a:p>
          </p:txBody>
        </p:sp>
        <p:sp>
          <p:nvSpPr>
            <p:cNvPr id="1487" name="tx1487"/>
            <p:cNvSpPr/>
            <p:nvPr/>
          </p:nvSpPr>
          <p:spPr>
            <a:xfrm>
              <a:off x="8331890" y="2963101"/>
              <a:ext cx="34765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Malawi</a:t>
              </a:r>
            </a:p>
          </p:txBody>
        </p:sp>
        <p:sp>
          <p:nvSpPr>
            <p:cNvPr id="1488" name="tx1488"/>
            <p:cNvSpPr/>
            <p:nvPr/>
          </p:nvSpPr>
          <p:spPr>
            <a:xfrm>
              <a:off x="816448" y="2217912"/>
              <a:ext cx="894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Equatorial Guinea</a:t>
              </a:r>
            </a:p>
          </p:txBody>
        </p:sp>
        <p:sp>
          <p:nvSpPr>
            <p:cNvPr id="1489" name="tx1489"/>
            <p:cNvSpPr/>
            <p:nvPr/>
          </p:nvSpPr>
          <p:spPr>
            <a:xfrm>
              <a:off x="2306247" y="2217912"/>
              <a:ext cx="32918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Eritrea</a:t>
              </a:r>
            </a:p>
          </p:txBody>
        </p:sp>
        <p:sp>
          <p:nvSpPr>
            <p:cNvPr id="1490" name="tx1490"/>
            <p:cNvSpPr/>
            <p:nvPr/>
          </p:nvSpPr>
          <p:spPr>
            <a:xfrm>
              <a:off x="3469789" y="2217912"/>
              <a:ext cx="4160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Eswatini</a:t>
              </a:r>
            </a:p>
          </p:txBody>
        </p:sp>
        <p:sp>
          <p:nvSpPr>
            <p:cNvPr id="1491" name="tx1491"/>
            <p:cNvSpPr/>
            <p:nvPr/>
          </p:nvSpPr>
          <p:spPr>
            <a:xfrm>
              <a:off x="4682845" y="2217912"/>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Ethiopia</a:t>
              </a:r>
            </a:p>
          </p:txBody>
        </p:sp>
        <p:sp>
          <p:nvSpPr>
            <p:cNvPr id="1492" name="tx1492"/>
            <p:cNvSpPr/>
            <p:nvPr/>
          </p:nvSpPr>
          <p:spPr>
            <a:xfrm>
              <a:off x="5923928" y="2217912"/>
              <a:ext cx="335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Gabon</a:t>
              </a:r>
            </a:p>
          </p:txBody>
        </p:sp>
        <p:sp>
          <p:nvSpPr>
            <p:cNvPr id="1493" name="tx1493"/>
            <p:cNvSpPr/>
            <p:nvPr/>
          </p:nvSpPr>
          <p:spPr>
            <a:xfrm>
              <a:off x="7103060" y="2217912"/>
              <a:ext cx="3913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Gambia</a:t>
              </a:r>
            </a:p>
          </p:txBody>
        </p:sp>
        <p:sp>
          <p:nvSpPr>
            <p:cNvPr id="1494" name="tx1494"/>
            <p:cNvSpPr/>
            <p:nvPr/>
          </p:nvSpPr>
          <p:spPr>
            <a:xfrm>
              <a:off x="8337879" y="2217912"/>
              <a:ext cx="335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Ghana</a:t>
              </a:r>
            </a:p>
          </p:txBody>
        </p:sp>
        <p:sp>
          <p:nvSpPr>
            <p:cNvPr id="1495" name="tx1495"/>
            <p:cNvSpPr/>
            <p:nvPr/>
          </p:nvSpPr>
          <p:spPr>
            <a:xfrm>
              <a:off x="1002940" y="1472722"/>
              <a:ext cx="5218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Cameroon</a:t>
              </a:r>
            </a:p>
          </p:txBody>
        </p:sp>
        <p:sp>
          <p:nvSpPr>
            <p:cNvPr id="1496" name="tx1496"/>
            <p:cNvSpPr/>
            <p:nvPr/>
          </p:nvSpPr>
          <p:spPr>
            <a:xfrm>
              <a:off x="2352928" y="1472722"/>
              <a:ext cx="2358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CAR</a:t>
              </a:r>
            </a:p>
          </p:txBody>
        </p:sp>
        <p:sp>
          <p:nvSpPr>
            <p:cNvPr id="1497" name="tx1497"/>
            <p:cNvSpPr/>
            <p:nvPr/>
          </p:nvSpPr>
          <p:spPr>
            <a:xfrm>
              <a:off x="3544221" y="1472722"/>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Chad</a:t>
              </a:r>
            </a:p>
          </p:txBody>
        </p:sp>
        <p:sp>
          <p:nvSpPr>
            <p:cNvPr id="1498" name="tx1498"/>
            <p:cNvSpPr/>
            <p:nvPr/>
          </p:nvSpPr>
          <p:spPr>
            <a:xfrm>
              <a:off x="4658111" y="1472722"/>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Comoros</a:t>
              </a:r>
            </a:p>
          </p:txBody>
        </p:sp>
        <p:sp>
          <p:nvSpPr>
            <p:cNvPr id="1499" name="tx1499"/>
            <p:cNvSpPr/>
            <p:nvPr/>
          </p:nvSpPr>
          <p:spPr>
            <a:xfrm>
              <a:off x="5927083" y="1472722"/>
              <a:ext cx="32936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Congo</a:t>
              </a:r>
            </a:p>
          </p:txBody>
        </p:sp>
        <p:sp>
          <p:nvSpPr>
            <p:cNvPr id="1500" name="tx1500"/>
            <p:cNvSpPr/>
            <p:nvPr/>
          </p:nvSpPr>
          <p:spPr>
            <a:xfrm>
              <a:off x="6986748" y="1472722"/>
              <a:ext cx="6239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Cote d'Ivoire</a:t>
              </a:r>
            </a:p>
          </p:txBody>
        </p:sp>
        <p:sp>
          <p:nvSpPr>
            <p:cNvPr id="1501" name="tx1501"/>
            <p:cNvSpPr/>
            <p:nvPr/>
          </p:nvSpPr>
          <p:spPr>
            <a:xfrm>
              <a:off x="8384742" y="1472722"/>
              <a:ext cx="24195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DRC</a:t>
              </a:r>
            </a:p>
          </p:txBody>
        </p:sp>
        <p:sp>
          <p:nvSpPr>
            <p:cNvPr id="1502" name="tx1502"/>
            <p:cNvSpPr/>
            <p:nvPr/>
          </p:nvSpPr>
          <p:spPr>
            <a:xfrm>
              <a:off x="1089945" y="727533"/>
              <a:ext cx="3478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Algeria</a:t>
              </a:r>
            </a:p>
          </p:txBody>
        </p:sp>
        <p:sp>
          <p:nvSpPr>
            <p:cNvPr id="1503" name="tx1503"/>
            <p:cNvSpPr/>
            <p:nvPr/>
          </p:nvSpPr>
          <p:spPr>
            <a:xfrm>
              <a:off x="2296829" y="727533"/>
              <a:ext cx="34802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Angola</a:t>
              </a:r>
            </a:p>
          </p:txBody>
        </p:sp>
        <p:sp>
          <p:nvSpPr>
            <p:cNvPr id="1504" name="tx1504"/>
            <p:cNvSpPr/>
            <p:nvPr/>
          </p:nvSpPr>
          <p:spPr>
            <a:xfrm>
              <a:off x="3534894" y="727533"/>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Benin</a:t>
              </a:r>
            </a:p>
          </p:txBody>
        </p:sp>
        <p:sp>
          <p:nvSpPr>
            <p:cNvPr id="1505" name="tx1505"/>
            <p:cNvSpPr/>
            <p:nvPr/>
          </p:nvSpPr>
          <p:spPr>
            <a:xfrm>
              <a:off x="4639366" y="727533"/>
              <a:ext cx="4908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Botswana</a:t>
              </a:r>
            </a:p>
          </p:txBody>
        </p:sp>
        <p:sp>
          <p:nvSpPr>
            <p:cNvPr id="1506" name="tx1506"/>
            <p:cNvSpPr/>
            <p:nvPr/>
          </p:nvSpPr>
          <p:spPr>
            <a:xfrm>
              <a:off x="5762536" y="727533"/>
              <a:ext cx="6584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Burkina Faso</a:t>
              </a:r>
            </a:p>
          </p:txBody>
        </p:sp>
        <p:sp>
          <p:nvSpPr>
            <p:cNvPr id="1507" name="tx1507"/>
            <p:cNvSpPr/>
            <p:nvPr/>
          </p:nvSpPr>
          <p:spPr>
            <a:xfrm>
              <a:off x="7106123" y="727533"/>
              <a:ext cx="3852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Burundi</a:t>
              </a:r>
            </a:p>
          </p:txBody>
        </p:sp>
        <p:sp>
          <p:nvSpPr>
            <p:cNvPr id="1508" name="tx1508"/>
            <p:cNvSpPr/>
            <p:nvPr/>
          </p:nvSpPr>
          <p:spPr>
            <a:xfrm>
              <a:off x="8210503" y="727533"/>
              <a:ext cx="5904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Cabo Verde</a:t>
              </a:r>
            </a:p>
          </p:txBody>
        </p:sp>
        <p:sp>
          <p:nvSpPr>
            <p:cNvPr id="1509" name="pl1509"/>
            <p:cNvSpPr/>
            <p:nvPr/>
          </p:nvSpPr>
          <p:spPr>
            <a:xfrm>
              <a:off x="74687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10" name="pl1510"/>
            <p:cNvSpPr/>
            <p:nvPr/>
          </p:nvSpPr>
          <p:spPr>
            <a:xfrm>
              <a:off x="89458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11" name="pl1511"/>
            <p:cNvSpPr/>
            <p:nvPr/>
          </p:nvSpPr>
          <p:spPr>
            <a:xfrm>
              <a:off x="104229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12" name="pl1512"/>
            <p:cNvSpPr/>
            <p:nvPr/>
          </p:nvSpPr>
          <p:spPr>
            <a:xfrm>
              <a:off x="119000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13" name="pl1513"/>
            <p:cNvSpPr/>
            <p:nvPr/>
          </p:nvSpPr>
          <p:spPr>
            <a:xfrm>
              <a:off x="133772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14" name="pl1514"/>
            <p:cNvSpPr/>
            <p:nvPr/>
          </p:nvSpPr>
          <p:spPr>
            <a:xfrm>
              <a:off x="148543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15" name="pl1515"/>
            <p:cNvSpPr/>
            <p:nvPr/>
          </p:nvSpPr>
          <p:spPr>
            <a:xfrm>
              <a:off x="163314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16" name="pl1516"/>
            <p:cNvSpPr/>
            <p:nvPr/>
          </p:nvSpPr>
          <p:spPr>
            <a:xfrm>
              <a:off x="178085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17" name="tx1517"/>
            <p:cNvSpPr/>
            <p:nvPr/>
          </p:nvSpPr>
          <p:spPr>
            <a:xfrm rot="-5400000">
              <a:off x="62251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518" name="tx1518"/>
            <p:cNvSpPr/>
            <p:nvPr/>
          </p:nvSpPr>
          <p:spPr>
            <a:xfrm rot="-5400000">
              <a:off x="77022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519" name="tx1519"/>
            <p:cNvSpPr/>
            <p:nvPr/>
          </p:nvSpPr>
          <p:spPr>
            <a:xfrm rot="-5400000">
              <a:off x="91793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520" name="tx1520"/>
            <p:cNvSpPr/>
            <p:nvPr/>
          </p:nvSpPr>
          <p:spPr>
            <a:xfrm rot="-5400000">
              <a:off x="106564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521" name="tx1521"/>
            <p:cNvSpPr/>
            <p:nvPr/>
          </p:nvSpPr>
          <p:spPr>
            <a:xfrm rot="-5400000">
              <a:off x="121336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522" name="tx1522"/>
            <p:cNvSpPr/>
            <p:nvPr/>
          </p:nvSpPr>
          <p:spPr>
            <a:xfrm rot="-5400000">
              <a:off x="136107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523" name="tx1523"/>
            <p:cNvSpPr/>
            <p:nvPr/>
          </p:nvSpPr>
          <p:spPr>
            <a:xfrm rot="-5400000">
              <a:off x="150878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524" name="tx1524"/>
            <p:cNvSpPr/>
            <p:nvPr/>
          </p:nvSpPr>
          <p:spPr>
            <a:xfrm rot="-5400000">
              <a:off x="165649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525" name="pl1525"/>
            <p:cNvSpPr/>
            <p:nvPr/>
          </p:nvSpPr>
          <p:spPr>
            <a:xfrm>
              <a:off x="195384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26" name="pl1526"/>
            <p:cNvSpPr/>
            <p:nvPr/>
          </p:nvSpPr>
          <p:spPr>
            <a:xfrm>
              <a:off x="210155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27" name="pl1527"/>
            <p:cNvSpPr/>
            <p:nvPr/>
          </p:nvSpPr>
          <p:spPr>
            <a:xfrm>
              <a:off x="224927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28" name="pl1528"/>
            <p:cNvSpPr/>
            <p:nvPr/>
          </p:nvSpPr>
          <p:spPr>
            <a:xfrm>
              <a:off x="239698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29" name="pl1529"/>
            <p:cNvSpPr/>
            <p:nvPr/>
          </p:nvSpPr>
          <p:spPr>
            <a:xfrm>
              <a:off x="254469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30" name="pl1530"/>
            <p:cNvSpPr/>
            <p:nvPr/>
          </p:nvSpPr>
          <p:spPr>
            <a:xfrm>
              <a:off x="269240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31" name="pl1531"/>
            <p:cNvSpPr/>
            <p:nvPr/>
          </p:nvSpPr>
          <p:spPr>
            <a:xfrm>
              <a:off x="284012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32" name="pl1532"/>
            <p:cNvSpPr/>
            <p:nvPr/>
          </p:nvSpPr>
          <p:spPr>
            <a:xfrm>
              <a:off x="298783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33" name="tx1533"/>
            <p:cNvSpPr/>
            <p:nvPr/>
          </p:nvSpPr>
          <p:spPr>
            <a:xfrm rot="-5400000">
              <a:off x="182948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534" name="tx1534"/>
            <p:cNvSpPr/>
            <p:nvPr/>
          </p:nvSpPr>
          <p:spPr>
            <a:xfrm rot="-5400000">
              <a:off x="197720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535" name="tx1535"/>
            <p:cNvSpPr/>
            <p:nvPr/>
          </p:nvSpPr>
          <p:spPr>
            <a:xfrm rot="-5400000">
              <a:off x="212491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536" name="tx1536"/>
            <p:cNvSpPr/>
            <p:nvPr/>
          </p:nvSpPr>
          <p:spPr>
            <a:xfrm rot="-5400000">
              <a:off x="227262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537" name="tx1537"/>
            <p:cNvSpPr/>
            <p:nvPr/>
          </p:nvSpPr>
          <p:spPr>
            <a:xfrm rot="-5400000">
              <a:off x="242033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538" name="tx1538"/>
            <p:cNvSpPr/>
            <p:nvPr/>
          </p:nvSpPr>
          <p:spPr>
            <a:xfrm rot="-5400000">
              <a:off x="256805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539" name="tx1539"/>
            <p:cNvSpPr/>
            <p:nvPr/>
          </p:nvSpPr>
          <p:spPr>
            <a:xfrm rot="-5400000">
              <a:off x="271576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540" name="tx1540"/>
            <p:cNvSpPr/>
            <p:nvPr/>
          </p:nvSpPr>
          <p:spPr>
            <a:xfrm rot="-5400000">
              <a:off x="286347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541" name="pl1541"/>
            <p:cNvSpPr/>
            <p:nvPr/>
          </p:nvSpPr>
          <p:spPr>
            <a:xfrm>
              <a:off x="316082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42" name="pl1542"/>
            <p:cNvSpPr/>
            <p:nvPr/>
          </p:nvSpPr>
          <p:spPr>
            <a:xfrm>
              <a:off x="330853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43" name="pl1543"/>
            <p:cNvSpPr/>
            <p:nvPr/>
          </p:nvSpPr>
          <p:spPr>
            <a:xfrm>
              <a:off x="345624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44" name="pl1544"/>
            <p:cNvSpPr/>
            <p:nvPr/>
          </p:nvSpPr>
          <p:spPr>
            <a:xfrm>
              <a:off x="360395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45" name="pl1545"/>
            <p:cNvSpPr/>
            <p:nvPr/>
          </p:nvSpPr>
          <p:spPr>
            <a:xfrm>
              <a:off x="375167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46" name="pl1546"/>
            <p:cNvSpPr/>
            <p:nvPr/>
          </p:nvSpPr>
          <p:spPr>
            <a:xfrm>
              <a:off x="389938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47" name="pl1547"/>
            <p:cNvSpPr/>
            <p:nvPr/>
          </p:nvSpPr>
          <p:spPr>
            <a:xfrm>
              <a:off x="404709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48" name="pl1548"/>
            <p:cNvSpPr/>
            <p:nvPr/>
          </p:nvSpPr>
          <p:spPr>
            <a:xfrm>
              <a:off x="419480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49" name="tx1549"/>
            <p:cNvSpPr/>
            <p:nvPr/>
          </p:nvSpPr>
          <p:spPr>
            <a:xfrm rot="-5400000">
              <a:off x="303646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550" name="tx1550"/>
            <p:cNvSpPr/>
            <p:nvPr/>
          </p:nvSpPr>
          <p:spPr>
            <a:xfrm rot="-5400000">
              <a:off x="318417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551" name="tx1551"/>
            <p:cNvSpPr/>
            <p:nvPr/>
          </p:nvSpPr>
          <p:spPr>
            <a:xfrm rot="-5400000">
              <a:off x="333188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552" name="tx1552"/>
            <p:cNvSpPr/>
            <p:nvPr/>
          </p:nvSpPr>
          <p:spPr>
            <a:xfrm rot="-5400000">
              <a:off x="347960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553" name="tx1553"/>
            <p:cNvSpPr/>
            <p:nvPr/>
          </p:nvSpPr>
          <p:spPr>
            <a:xfrm rot="-5400000">
              <a:off x="362731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554" name="tx1554"/>
            <p:cNvSpPr/>
            <p:nvPr/>
          </p:nvSpPr>
          <p:spPr>
            <a:xfrm rot="-5400000">
              <a:off x="377502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555" name="tx1555"/>
            <p:cNvSpPr/>
            <p:nvPr/>
          </p:nvSpPr>
          <p:spPr>
            <a:xfrm rot="-5400000">
              <a:off x="392273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556" name="tx1556"/>
            <p:cNvSpPr/>
            <p:nvPr/>
          </p:nvSpPr>
          <p:spPr>
            <a:xfrm rot="-5400000">
              <a:off x="407045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557" name="pl1557"/>
            <p:cNvSpPr/>
            <p:nvPr/>
          </p:nvSpPr>
          <p:spPr>
            <a:xfrm>
              <a:off x="436779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58" name="pl1558"/>
            <p:cNvSpPr/>
            <p:nvPr/>
          </p:nvSpPr>
          <p:spPr>
            <a:xfrm>
              <a:off x="451550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59" name="pl1559"/>
            <p:cNvSpPr/>
            <p:nvPr/>
          </p:nvSpPr>
          <p:spPr>
            <a:xfrm>
              <a:off x="466322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60" name="pl1560"/>
            <p:cNvSpPr/>
            <p:nvPr/>
          </p:nvSpPr>
          <p:spPr>
            <a:xfrm>
              <a:off x="481093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61" name="pl1561"/>
            <p:cNvSpPr/>
            <p:nvPr/>
          </p:nvSpPr>
          <p:spPr>
            <a:xfrm>
              <a:off x="495864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62" name="pl1562"/>
            <p:cNvSpPr/>
            <p:nvPr/>
          </p:nvSpPr>
          <p:spPr>
            <a:xfrm>
              <a:off x="510635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63" name="pl1563"/>
            <p:cNvSpPr/>
            <p:nvPr/>
          </p:nvSpPr>
          <p:spPr>
            <a:xfrm>
              <a:off x="525407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64" name="pl1564"/>
            <p:cNvSpPr/>
            <p:nvPr/>
          </p:nvSpPr>
          <p:spPr>
            <a:xfrm>
              <a:off x="540178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65" name="tx1565"/>
            <p:cNvSpPr/>
            <p:nvPr/>
          </p:nvSpPr>
          <p:spPr>
            <a:xfrm rot="-5400000">
              <a:off x="424343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566" name="tx1566"/>
            <p:cNvSpPr/>
            <p:nvPr/>
          </p:nvSpPr>
          <p:spPr>
            <a:xfrm rot="-5400000">
              <a:off x="439115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567" name="tx1567"/>
            <p:cNvSpPr/>
            <p:nvPr/>
          </p:nvSpPr>
          <p:spPr>
            <a:xfrm rot="-5400000">
              <a:off x="453886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568" name="tx1568"/>
            <p:cNvSpPr/>
            <p:nvPr/>
          </p:nvSpPr>
          <p:spPr>
            <a:xfrm rot="-5400000">
              <a:off x="468657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569" name="tx1569"/>
            <p:cNvSpPr/>
            <p:nvPr/>
          </p:nvSpPr>
          <p:spPr>
            <a:xfrm rot="-5400000">
              <a:off x="483428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570" name="tx1570"/>
            <p:cNvSpPr/>
            <p:nvPr/>
          </p:nvSpPr>
          <p:spPr>
            <a:xfrm rot="-5400000">
              <a:off x="498200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571" name="tx1571"/>
            <p:cNvSpPr/>
            <p:nvPr/>
          </p:nvSpPr>
          <p:spPr>
            <a:xfrm rot="-5400000">
              <a:off x="512971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572" name="tx1572"/>
            <p:cNvSpPr/>
            <p:nvPr/>
          </p:nvSpPr>
          <p:spPr>
            <a:xfrm rot="-5400000">
              <a:off x="527742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573" name="pl1573"/>
            <p:cNvSpPr/>
            <p:nvPr/>
          </p:nvSpPr>
          <p:spPr>
            <a:xfrm>
              <a:off x="557477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74" name="pl1574"/>
            <p:cNvSpPr/>
            <p:nvPr/>
          </p:nvSpPr>
          <p:spPr>
            <a:xfrm>
              <a:off x="572248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75" name="pl1575"/>
            <p:cNvSpPr/>
            <p:nvPr/>
          </p:nvSpPr>
          <p:spPr>
            <a:xfrm>
              <a:off x="587019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76" name="pl1576"/>
            <p:cNvSpPr/>
            <p:nvPr/>
          </p:nvSpPr>
          <p:spPr>
            <a:xfrm>
              <a:off x="601791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77" name="pl1577"/>
            <p:cNvSpPr/>
            <p:nvPr/>
          </p:nvSpPr>
          <p:spPr>
            <a:xfrm>
              <a:off x="616562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78" name="pl1578"/>
            <p:cNvSpPr/>
            <p:nvPr/>
          </p:nvSpPr>
          <p:spPr>
            <a:xfrm>
              <a:off x="631333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79" name="pl1579"/>
            <p:cNvSpPr/>
            <p:nvPr/>
          </p:nvSpPr>
          <p:spPr>
            <a:xfrm>
              <a:off x="646104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80" name="pl1580"/>
            <p:cNvSpPr/>
            <p:nvPr/>
          </p:nvSpPr>
          <p:spPr>
            <a:xfrm>
              <a:off x="660876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81" name="tx1581"/>
            <p:cNvSpPr/>
            <p:nvPr/>
          </p:nvSpPr>
          <p:spPr>
            <a:xfrm rot="-5400000">
              <a:off x="545041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582" name="tx1582"/>
            <p:cNvSpPr/>
            <p:nvPr/>
          </p:nvSpPr>
          <p:spPr>
            <a:xfrm rot="-5400000">
              <a:off x="559812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583" name="tx1583"/>
            <p:cNvSpPr/>
            <p:nvPr/>
          </p:nvSpPr>
          <p:spPr>
            <a:xfrm rot="-5400000">
              <a:off x="574583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584" name="tx1584"/>
            <p:cNvSpPr/>
            <p:nvPr/>
          </p:nvSpPr>
          <p:spPr>
            <a:xfrm rot="-5400000">
              <a:off x="589355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585" name="tx1585"/>
            <p:cNvSpPr/>
            <p:nvPr/>
          </p:nvSpPr>
          <p:spPr>
            <a:xfrm rot="-5400000">
              <a:off x="604126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586" name="tx1586"/>
            <p:cNvSpPr/>
            <p:nvPr/>
          </p:nvSpPr>
          <p:spPr>
            <a:xfrm rot="-5400000">
              <a:off x="618897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587" name="tx1587"/>
            <p:cNvSpPr/>
            <p:nvPr/>
          </p:nvSpPr>
          <p:spPr>
            <a:xfrm rot="-5400000">
              <a:off x="633668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588" name="tx1588"/>
            <p:cNvSpPr/>
            <p:nvPr/>
          </p:nvSpPr>
          <p:spPr>
            <a:xfrm rot="-5400000">
              <a:off x="648440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589" name="pl1589"/>
            <p:cNvSpPr/>
            <p:nvPr/>
          </p:nvSpPr>
          <p:spPr>
            <a:xfrm>
              <a:off x="6781748"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90" name="pl1590"/>
            <p:cNvSpPr/>
            <p:nvPr/>
          </p:nvSpPr>
          <p:spPr>
            <a:xfrm>
              <a:off x="6929460"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91" name="pl1591"/>
            <p:cNvSpPr/>
            <p:nvPr/>
          </p:nvSpPr>
          <p:spPr>
            <a:xfrm>
              <a:off x="7077173"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92" name="pl1592"/>
            <p:cNvSpPr/>
            <p:nvPr/>
          </p:nvSpPr>
          <p:spPr>
            <a:xfrm>
              <a:off x="7224885"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93" name="pl1593"/>
            <p:cNvSpPr/>
            <p:nvPr/>
          </p:nvSpPr>
          <p:spPr>
            <a:xfrm>
              <a:off x="7372598"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94" name="pl1594"/>
            <p:cNvSpPr/>
            <p:nvPr/>
          </p:nvSpPr>
          <p:spPr>
            <a:xfrm>
              <a:off x="7520310"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95" name="pl1595"/>
            <p:cNvSpPr/>
            <p:nvPr/>
          </p:nvSpPr>
          <p:spPr>
            <a:xfrm>
              <a:off x="7668023"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96" name="pl1596"/>
            <p:cNvSpPr/>
            <p:nvPr/>
          </p:nvSpPr>
          <p:spPr>
            <a:xfrm>
              <a:off x="7815736"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97" name="tx1597"/>
            <p:cNvSpPr/>
            <p:nvPr/>
          </p:nvSpPr>
          <p:spPr>
            <a:xfrm rot="-5400000">
              <a:off x="6657389"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598" name="tx1598"/>
            <p:cNvSpPr/>
            <p:nvPr/>
          </p:nvSpPr>
          <p:spPr>
            <a:xfrm rot="-5400000">
              <a:off x="6805102"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599" name="tx1599"/>
            <p:cNvSpPr/>
            <p:nvPr/>
          </p:nvSpPr>
          <p:spPr>
            <a:xfrm rot="-5400000">
              <a:off x="6952814"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600" name="tx1600"/>
            <p:cNvSpPr/>
            <p:nvPr/>
          </p:nvSpPr>
          <p:spPr>
            <a:xfrm rot="-5400000">
              <a:off x="7100527"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601" name="tx1601"/>
            <p:cNvSpPr/>
            <p:nvPr/>
          </p:nvSpPr>
          <p:spPr>
            <a:xfrm rot="-5400000">
              <a:off x="7248240"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602" name="tx1602"/>
            <p:cNvSpPr/>
            <p:nvPr/>
          </p:nvSpPr>
          <p:spPr>
            <a:xfrm rot="-5400000">
              <a:off x="7395952"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603" name="tx1603"/>
            <p:cNvSpPr/>
            <p:nvPr/>
          </p:nvSpPr>
          <p:spPr>
            <a:xfrm rot="-5400000">
              <a:off x="7543665"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604" name="tx1604"/>
            <p:cNvSpPr/>
            <p:nvPr/>
          </p:nvSpPr>
          <p:spPr>
            <a:xfrm rot="-5400000">
              <a:off x="7691377"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605" name="pl1605"/>
            <p:cNvSpPr/>
            <p:nvPr/>
          </p:nvSpPr>
          <p:spPr>
            <a:xfrm>
              <a:off x="7988723"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606" name="pl1606"/>
            <p:cNvSpPr/>
            <p:nvPr/>
          </p:nvSpPr>
          <p:spPr>
            <a:xfrm>
              <a:off x="8136436"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607" name="pl1607"/>
            <p:cNvSpPr/>
            <p:nvPr/>
          </p:nvSpPr>
          <p:spPr>
            <a:xfrm>
              <a:off x="8284148"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608" name="pl1608"/>
            <p:cNvSpPr/>
            <p:nvPr/>
          </p:nvSpPr>
          <p:spPr>
            <a:xfrm>
              <a:off x="8431861"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609" name="pl1609"/>
            <p:cNvSpPr/>
            <p:nvPr/>
          </p:nvSpPr>
          <p:spPr>
            <a:xfrm>
              <a:off x="8579573"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610" name="pl1610"/>
            <p:cNvSpPr/>
            <p:nvPr/>
          </p:nvSpPr>
          <p:spPr>
            <a:xfrm>
              <a:off x="8727286"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611" name="pl1611"/>
            <p:cNvSpPr/>
            <p:nvPr/>
          </p:nvSpPr>
          <p:spPr>
            <a:xfrm>
              <a:off x="8874999"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612" name="pl1612"/>
            <p:cNvSpPr/>
            <p:nvPr/>
          </p:nvSpPr>
          <p:spPr>
            <a:xfrm>
              <a:off x="9022711"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613" name="tx1613"/>
            <p:cNvSpPr/>
            <p:nvPr/>
          </p:nvSpPr>
          <p:spPr>
            <a:xfrm rot="-5400000">
              <a:off x="7864365"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614" name="tx1614"/>
            <p:cNvSpPr/>
            <p:nvPr/>
          </p:nvSpPr>
          <p:spPr>
            <a:xfrm rot="-5400000">
              <a:off x="8012077"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615" name="tx1615"/>
            <p:cNvSpPr/>
            <p:nvPr/>
          </p:nvSpPr>
          <p:spPr>
            <a:xfrm rot="-5400000">
              <a:off x="8159790"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616" name="tx1616"/>
            <p:cNvSpPr/>
            <p:nvPr/>
          </p:nvSpPr>
          <p:spPr>
            <a:xfrm rot="-5400000">
              <a:off x="8307503"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617" name="tx1617"/>
            <p:cNvSpPr/>
            <p:nvPr/>
          </p:nvSpPr>
          <p:spPr>
            <a:xfrm rot="-5400000">
              <a:off x="8455215"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618" name="tx1618"/>
            <p:cNvSpPr/>
            <p:nvPr/>
          </p:nvSpPr>
          <p:spPr>
            <a:xfrm rot="-5400000">
              <a:off x="8602928"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619" name="tx1619"/>
            <p:cNvSpPr/>
            <p:nvPr/>
          </p:nvSpPr>
          <p:spPr>
            <a:xfrm rot="-5400000">
              <a:off x="8750640"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620" name="tx1620"/>
            <p:cNvSpPr/>
            <p:nvPr/>
          </p:nvSpPr>
          <p:spPr>
            <a:xfrm rot="-5400000">
              <a:off x="8898353"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621" name="tx1621"/>
            <p:cNvSpPr/>
            <p:nvPr/>
          </p:nvSpPr>
          <p:spPr>
            <a:xfrm>
              <a:off x="570361" y="1225162"/>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622" name="tx1622"/>
            <p:cNvSpPr/>
            <p:nvPr/>
          </p:nvSpPr>
          <p:spPr>
            <a:xfrm>
              <a:off x="508182" y="108737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623" name="tx1623"/>
            <p:cNvSpPr/>
            <p:nvPr/>
          </p:nvSpPr>
          <p:spPr>
            <a:xfrm>
              <a:off x="508182" y="94959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624" name="pl1624"/>
            <p:cNvSpPr/>
            <p:nvPr/>
          </p:nvSpPr>
          <p:spPr>
            <a:xfrm>
              <a:off x="660376" y="126516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625" name="pl1625"/>
            <p:cNvSpPr/>
            <p:nvPr/>
          </p:nvSpPr>
          <p:spPr>
            <a:xfrm>
              <a:off x="660376" y="112738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626" name="pl1626"/>
            <p:cNvSpPr/>
            <p:nvPr/>
          </p:nvSpPr>
          <p:spPr>
            <a:xfrm>
              <a:off x="660376" y="98960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627" name="tx1627"/>
            <p:cNvSpPr/>
            <p:nvPr/>
          </p:nvSpPr>
          <p:spPr>
            <a:xfrm>
              <a:off x="570361" y="197035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628" name="tx1628"/>
            <p:cNvSpPr/>
            <p:nvPr/>
          </p:nvSpPr>
          <p:spPr>
            <a:xfrm>
              <a:off x="508182" y="183256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629" name="tx1629"/>
            <p:cNvSpPr/>
            <p:nvPr/>
          </p:nvSpPr>
          <p:spPr>
            <a:xfrm>
              <a:off x="508182" y="169478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630" name="pl1630"/>
            <p:cNvSpPr/>
            <p:nvPr/>
          </p:nvSpPr>
          <p:spPr>
            <a:xfrm>
              <a:off x="660376" y="201035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631" name="pl1631"/>
            <p:cNvSpPr/>
            <p:nvPr/>
          </p:nvSpPr>
          <p:spPr>
            <a:xfrm>
              <a:off x="660376" y="187257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632" name="pl1632"/>
            <p:cNvSpPr/>
            <p:nvPr/>
          </p:nvSpPr>
          <p:spPr>
            <a:xfrm>
              <a:off x="660376" y="173478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633" name="tx1633"/>
            <p:cNvSpPr/>
            <p:nvPr/>
          </p:nvSpPr>
          <p:spPr>
            <a:xfrm>
              <a:off x="570361" y="271554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634" name="tx1634"/>
            <p:cNvSpPr/>
            <p:nvPr/>
          </p:nvSpPr>
          <p:spPr>
            <a:xfrm>
              <a:off x="508182" y="257775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635" name="tx1635"/>
            <p:cNvSpPr/>
            <p:nvPr/>
          </p:nvSpPr>
          <p:spPr>
            <a:xfrm>
              <a:off x="508182" y="243997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636" name="pl1636"/>
            <p:cNvSpPr/>
            <p:nvPr/>
          </p:nvSpPr>
          <p:spPr>
            <a:xfrm>
              <a:off x="660376" y="275554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637" name="pl1637"/>
            <p:cNvSpPr/>
            <p:nvPr/>
          </p:nvSpPr>
          <p:spPr>
            <a:xfrm>
              <a:off x="660376" y="261776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638" name="pl1638"/>
            <p:cNvSpPr/>
            <p:nvPr/>
          </p:nvSpPr>
          <p:spPr>
            <a:xfrm>
              <a:off x="660376" y="247997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639" name="tx1639"/>
            <p:cNvSpPr/>
            <p:nvPr/>
          </p:nvSpPr>
          <p:spPr>
            <a:xfrm>
              <a:off x="570361" y="3460730"/>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640" name="tx1640"/>
            <p:cNvSpPr/>
            <p:nvPr/>
          </p:nvSpPr>
          <p:spPr>
            <a:xfrm>
              <a:off x="508182" y="332294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641" name="tx1641"/>
            <p:cNvSpPr/>
            <p:nvPr/>
          </p:nvSpPr>
          <p:spPr>
            <a:xfrm>
              <a:off x="508182" y="31851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642" name="pl1642"/>
            <p:cNvSpPr/>
            <p:nvPr/>
          </p:nvSpPr>
          <p:spPr>
            <a:xfrm>
              <a:off x="660376" y="350073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643" name="pl1643"/>
            <p:cNvSpPr/>
            <p:nvPr/>
          </p:nvSpPr>
          <p:spPr>
            <a:xfrm>
              <a:off x="660376" y="336295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644" name="pl1644"/>
            <p:cNvSpPr/>
            <p:nvPr/>
          </p:nvSpPr>
          <p:spPr>
            <a:xfrm>
              <a:off x="660376" y="322516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645" name="tx1645"/>
            <p:cNvSpPr/>
            <p:nvPr/>
          </p:nvSpPr>
          <p:spPr>
            <a:xfrm>
              <a:off x="570361" y="4205920"/>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646" name="tx1646"/>
            <p:cNvSpPr/>
            <p:nvPr/>
          </p:nvSpPr>
          <p:spPr>
            <a:xfrm>
              <a:off x="508182" y="406813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647" name="tx1647"/>
            <p:cNvSpPr/>
            <p:nvPr/>
          </p:nvSpPr>
          <p:spPr>
            <a:xfrm>
              <a:off x="508182" y="393035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648" name="pl1648"/>
            <p:cNvSpPr/>
            <p:nvPr/>
          </p:nvSpPr>
          <p:spPr>
            <a:xfrm>
              <a:off x="660376" y="424592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649" name="pl1649"/>
            <p:cNvSpPr/>
            <p:nvPr/>
          </p:nvSpPr>
          <p:spPr>
            <a:xfrm>
              <a:off x="660376" y="410814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650" name="pl1650"/>
            <p:cNvSpPr/>
            <p:nvPr/>
          </p:nvSpPr>
          <p:spPr>
            <a:xfrm>
              <a:off x="660376" y="397035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651" name="tx1651"/>
            <p:cNvSpPr/>
            <p:nvPr/>
          </p:nvSpPr>
          <p:spPr>
            <a:xfrm>
              <a:off x="570361" y="4951110"/>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652" name="tx1652"/>
            <p:cNvSpPr/>
            <p:nvPr/>
          </p:nvSpPr>
          <p:spPr>
            <a:xfrm>
              <a:off x="508182" y="481332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653" name="tx1653"/>
            <p:cNvSpPr/>
            <p:nvPr/>
          </p:nvSpPr>
          <p:spPr>
            <a:xfrm>
              <a:off x="508182" y="467554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654" name="pl1654"/>
            <p:cNvSpPr/>
            <p:nvPr/>
          </p:nvSpPr>
          <p:spPr>
            <a:xfrm>
              <a:off x="660376" y="499111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655" name="pl1655"/>
            <p:cNvSpPr/>
            <p:nvPr/>
          </p:nvSpPr>
          <p:spPr>
            <a:xfrm>
              <a:off x="660376" y="485333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656" name="pl1656"/>
            <p:cNvSpPr/>
            <p:nvPr/>
          </p:nvSpPr>
          <p:spPr>
            <a:xfrm>
              <a:off x="660376" y="471554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657" name="tx1657"/>
            <p:cNvSpPr/>
            <p:nvPr/>
          </p:nvSpPr>
          <p:spPr>
            <a:xfrm>
              <a:off x="570361" y="56962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658" name="tx1658"/>
            <p:cNvSpPr/>
            <p:nvPr/>
          </p:nvSpPr>
          <p:spPr>
            <a:xfrm>
              <a:off x="508182" y="555851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659" name="tx1659"/>
            <p:cNvSpPr/>
            <p:nvPr/>
          </p:nvSpPr>
          <p:spPr>
            <a:xfrm>
              <a:off x="508182" y="542073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660" name="pl1660"/>
            <p:cNvSpPr/>
            <p:nvPr/>
          </p:nvSpPr>
          <p:spPr>
            <a:xfrm>
              <a:off x="660376" y="573630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661" name="pl1661"/>
            <p:cNvSpPr/>
            <p:nvPr/>
          </p:nvSpPr>
          <p:spPr>
            <a:xfrm>
              <a:off x="660376" y="559852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662" name="pl1662"/>
            <p:cNvSpPr/>
            <p:nvPr/>
          </p:nvSpPr>
          <p:spPr>
            <a:xfrm>
              <a:off x="660376" y="546073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663" name="tx1663"/>
            <p:cNvSpPr/>
            <p:nvPr/>
          </p:nvSpPr>
          <p:spPr>
            <a:xfrm rot="-5400000">
              <a:off x="-6031" y="3290889"/>
              <a:ext cx="79991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Drop-out (%)</a:t>
              </a:r>
            </a:p>
          </p:txBody>
        </p:sp>
        <p:sp>
          <p:nvSpPr>
            <p:cNvPr id="1664" name="tx1664"/>
            <p:cNvSpPr/>
            <p:nvPr/>
          </p:nvSpPr>
          <p:spPr>
            <a:xfrm>
              <a:off x="695171" y="435349"/>
              <a:ext cx="511826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Drop-out between DTP1 and MCV1 (%), by country, AFR, 2018-2025</a:t>
              </a:r>
            </a:p>
          </p:txBody>
        </p:sp>
        <p:sp>
          <p:nvSpPr>
            <p:cNvPr id="1665" name="tx1665"/>
            <p:cNvSpPr/>
            <p:nvPr/>
          </p:nvSpPr>
          <p:spPr>
            <a:xfrm>
              <a:off x="4912427" y="63520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666" name="tx1666"/>
            <p:cNvSpPr/>
            <p:nvPr/>
          </p:nvSpPr>
          <p:spPr>
            <a:xfrm>
              <a:off x="6147873" y="6472760"/>
              <a:ext cx="292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Dark grey line displays regional dropout for reference</a:t>
              </a:r>
            </a:p>
          </p:txBody>
        </p:sp>
        <p:sp>
          <p:nvSpPr>
            <p:cNvPr id="1667" name="tx1667"/>
            <p:cNvSpPr/>
            <p:nvPr/>
          </p:nvSpPr>
          <p:spPr>
            <a:xfrm>
              <a:off x="5796652" y="6593460"/>
              <a:ext cx="32777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Drop-out classification: &lt;5% = low, 5-10% = medium, &gt;10% = high</a:t>
              </a:r>
            </a:p>
          </p:txBody>
        </p:sp>
      </p:grpSp>
      <p:sp>
        <p:nvSpPr>
          <p:cNvPr id="1668"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trends in drop-out rates between DTP1 and MCV1 by country.
In 2025, Benin had the highest drop-out with 40% of children who received DTP1 not receiving MCV1.
Mauritius and Sao Tome and Principe had the lowest DTP-MCV drop-out (0%).
19 countries had DTP-MCV drop-out of more than 10%.#n
There were 3 countries with negative DTP-MCV dropout (ie. more children received MCV1 than DTP1).</a:t>
            </a: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761465" y="2215603"/>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5" name="pl5"/>
            <p:cNvSpPr/>
            <p:nvPr/>
          </p:nvSpPr>
          <p:spPr>
            <a:xfrm>
              <a:off x="761465" y="196145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6" name="pl6"/>
            <p:cNvSpPr/>
            <p:nvPr/>
          </p:nvSpPr>
          <p:spPr>
            <a:xfrm>
              <a:off x="761465" y="170730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7" name="pl7"/>
            <p:cNvSpPr/>
            <p:nvPr/>
          </p:nvSpPr>
          <p:spPr>
            <a:xfrm>
              <a:off x="761465" y="145315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 name="pl8"/>
            <p:cNvSpPr/>
            <p:nvPr/>
          </p:nvSpPr>
          <p:spPr>
            <a:xfrm>
              <a:off x="761465" y="1199005"/>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9" name="pl9"/>
            <p:cNvSpPr/>
            <p:nvPr/>
          </p:nvSpPr>
          <p:spPr>
            <a:xfrm>
              <a:off x="761465" y="944855"/>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0" name="pl10"/>
            <p:cNvSpPr/>
            <p:nvPr/>
          </p:nvSpPr>
          <p:spPr>
            <a:xfrm>
              <a:off x="761465" y="2342678"/>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1" name="pl11"/>
            <p:cNvSpPr/>
            <p:nvPr/>
          </p:nvSpPr>
          <p:spPr>
            <a:xfrm>
              <a:off x="761465" y="2088528"/>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2" name="pl12"/>
            <p:cNvSpPr/>
            <p:nvPr/>
          </p:nvSpPr>
          <p:spPr>
            <a:xfrm>
              <a:off x="761465" y="183437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3" name="pl13"/>
            <p:cNvSpPr/>
            <p:nvPr/>
          </p:nvSpPr>
          <p:spPr>
            <a:xfrm>
              <a:off x="761465" y="158022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4" name="pl14"/>
            <p:cNvSpPr/>
            <p:nvPr/>
          </p:nvSpPr>
          <p:spPr>
            <a:xfrm>
              <a:off x="761465" y="132607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5" name="pl15"/>
            <p:cNvSpPr/>
            <p:nvPr/>
          </p:nvSpPr>
          <p:spPr>
            <a:xfrm>
              <a:off x="761465" y="1071930"/>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6" name="pl16"/>
            <p:cNvSpPr/>
            <p:nvPr/>
          </p:nvSpPr>
          <p:spPr>
            <a:xfrm>
              <a:off x="1056130"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483182"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910233"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2337285"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2678926"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3105978"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191388"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1056130" y="1275250"/>
              <a:ext cx="2135258" cy="216027"/>
            </a:xfrm>
            <a:custGeom>
              <a:avLst/>
              <a:pathLst>
                <a:path w="2135258" h="216027">
                  <a:moveTo>
                    <a:pt x="0" y="216027"/>
                  </a:moveTo>
                  <a:lnTo>
                    <a:pt x="85410" y="203319"/>
                  </a:lnTo>
                  <a:lnTo>
                    <a:pt x="170820" y="203319"/>
                  </a:lnTo>
                  <a:lnTo>
                    <a:pt x="256230" y="190612"/>
                  </a:lnTo>
                  <a:lnTo>
                    <a:pt x="341641" y="152489"/>
                  </a:lnTo>
                  <a:lnTo>
                    <a:pt x="427051" y="127074"/>
                  </a:lnTo>
                  <a:lnTo>
                    <a:pt x="512461" y="101659"/>
                  </a:lnTo>
                  <a:lnTo>
                    <a:pt x="597872" y="76244"/>
                  </a:lnTo>
                  <a:lnTo>
                    <a:pt x="683282" y="38122"/>
                  </a:lnTo>
                  <a:lnTo>
                    <a:pt x="768692" y="0"/>
                  </a:lnTo>
                  <a:lnTo>
                    <a:pt x="854103" y="38122"/>
                  </a:lnTo>
                  <a:lnTo>
                    <a:pt x="939513" y="76244"/>
                  </a:lnTo>
                  <a:lnTo>
                    <a:pt x="1024923" y="63537"/>
                  </a:lnTo>
                  <a:lnTo>
                    <a:pt x="1110334" y="88952"/>
                  </a:lnTo>
                  <a:lnTo>
                    <a:pt x="1195744" y="76244"/>
                  </a:lnTo>
                  <a:lnTo>
                    <a:pt x="1281154" y="88952"/>
                  </a:lnTo>
                  <a:lnTo>
                    <a:pt x="1366565" y="50829"/>
                  </a:lnTo>
                  <a:lnTo>
                    <a:pt x="1451975" y="25414"/>
                  </a:lnTo>
                  <a:lnTo>
                    <a:pt x="1537385" y="25414"/>
                  </a:lnTo>
                  <a:lnTo>
                    <a:pt x="1622796" y="12707"/>
                  </a:lnTo>
                  <a:lnTo>
                    <a:pt x="1708206" y="25414"/>
                  </a:lnTo>
                  <a:lnTo>
                    <a:pt x="1793616" y="76244"/>
                  </a:lnTo>
                  <a:lnTo>
                    <a:pt x="1879027" y="38122"/>
                  </a:lnTo>
                  <a:lnTo>
                    <a:pt x="1964437" y="12707"/>
                  </a:lnTo>
                  <a:lnTo>
                    <a:pt x="2049847" y="25414"/>
                  </a:lnTo>
                  <a:lnTo>
                    <a:pt x="2135258" y="25414"/>
                  </a:lnTo>
                </a:path>
              </a:pathLst>
            </a:custGeom>
            <a:ln w="27101" cap="flat">
              <a:solidFill>
                <a:srgbClr val="1CABE2">
                  <a:alpha val="100000"/>
                </a:srgbClr>
              </a:solidFill>
              <a:prstDash val="solid"/>
              <a:round/>
            </a:ln>
          </p:spPr>
          <p:txBody>
            <a:bodyPr/>
            <a:lstStyle/>
            <a:p/>
          </p:txBody>
        </p:sp>
        <p:sp>
          <p:nvSpPr>
            <p:cNvPr id="24" name="tx24"/>
            <p:cNvSpPr/>
            <p:nvPr/>
          </p:nvSpPr>
          <p:spPr>
            <a:xfrm>
              <a:off x="904303" y="1400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67</a:t>
              </a:r>
            </a:p>
          </p:txBody>
        </p:sp>
        <p:sp>
          <p:nvSpPr>
            <p:cNvPr id="25" name="tx25"/>
            <p:cNvSpPr/>
            <p:nvPr/>
          </p:nvSpPr>
          <p:spPr>
            <a:xfrm>
              <a:off x="3223923" y="12099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82</a:t>
              </a:r>
            </a:p>
          </p:txBody>
        </p:sp>
        <p:sp>
          <p:nvSpPr>
            <p:cNvPr id="26" name="tx26"/>
            <p:cNvSpPr/>
            <p:nvPr/>
          </p:nvSpPr>
          <p:spPr>
            <a:xfrm>
              <a:off x="1428958" y="126278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74</a:t>
              </a:r>
            </a:p>
          </p:txBody>
        </p:sp>
        <p:sp>
          <p:nvSpPr>
            <p:cNvPr id="27" name="tx27"/>
            <p:cNvSpPr/>
            <p:nvPr/>
          </p:nvSpPr>
          <p:spPr>
            <a:xfrm>
              <a:off x="1856010" y="117383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81</a:t>
              </a:r>
            </a:p>
          </p:txBody>
        </p:sp>
        <p:sp>
          <p:nvSpPr>
            <p:cNvPr id="28" name="tx28"/>
            <p:cNvSpPr/>
            <p:nvPr/>
          </p:nvSpPr>
          <p:spPr>
            <a:xfrm>
              <a:off x="2283061" y="12246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77</a:t>
              </a:r>
            </a:p>
          </p:txBody>
        </p:sp>
        <p:sp>
          <p:nvSpPr>
            <p:cNvPr id="29" name="tx29"/>
            <p:cNvSpPr/>
            <p:nvPr/>
          </p:nvSpPr>
          <p:spPr>
            <a:xfrm>
              <a:off x="2624702" y="114842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83</a:t>
              </a:r>
            </a:p>
          </p:txBody>
        </p:sp>
        <p:sp>
          <p:nvSpPr>
            <p:cNvPr id="30" name="tx30"/>
            <p:cNvSpPr/>
            <p:nvPr/>
          </p:nvSpPr>
          <p:spPr>
            <a:xfrm>
              <a:off x="3051754" y="1161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82</a:t>
              </a:r>
            </a:p>
          </p:txBody>
        </p:sp>
        <p:sp>
          <p:nvSpPr>
            <p:cNvPr id="31" name="pl31"/>
            <p:cNvSpPr/>
            <p:nvPr/>
          </p:nvSpPr>
          <p:spPr>
            <a:xfrm>
              <a:off x="761465" y="4037650"/>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32" name="pl32"/>
            <p:cNvSpPr/>
            <p:nvPr/>
          </p:nvSpPr>
          <p:spPr>
            <a:xfrm>
              <a:off x="761465" y="378350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33" name="pl33"/>
            <p:cNvSpPr/>
            <p:nvPr/>
          </p:nvSpPr>
          <p:spPr>
            <a:xfrm>
              <a:off x="761465" y="352935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34" name="pl34"/>
            <p:cNvSpPr/>
            <p:nvPr/>
          </p:nvSpPr>
          <p:spPr>
            <a:xfrm>
              <a:off x="761465" y="327520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35" name="pl35"/>
            <p:cNvSpPr/>
            <p:nvPr/>
          </p:nvSpPr>
          <p:spPr>
            <a:xfrm>
              <a:off x="761465" y="3021052"/>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36" name="pl36"/>
            <p:cNvSpPr/>
            <p:nvPr/>
          </p:nvSpPr>
          <p:spPr>
            <a:xfrm>
              <a:off x="761465" y="2766902"/>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37" name="pl37"/>
            <p:cNvSpPr/>
            <p:nvPr/>
          </p:nvSpPr>
          <p:spPr>
            <a:xfrm>
              <a:off x="761465" y="4164725"/>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38" name="pl38"/>
            <p:cNvSpPr/>
            <p:nvPr/>
          </p:nvSpPr>
          <p:spPr>
            <a:xfrm>
              <a:off x="761465" y="3910575"/>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39" name="pl39"/>
            <p:cNvSpPr/>
            <p:nvPr/>
          </p:nvSpPr>
          <p:spPr>
            <a:xfrm>
              <a:off x="761465" y="365642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40" name="pl40"/>
            <p:cNvSpPr/>
            <p:nvPr/>
          </p:nvSpPr>
          <p:spPr>
            <a:xfrm>
              <a:off x="761465" y="340227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41" name="pl41"/>
            <p:cNvSpPr/>
            <p:nvPr/>
          </p:nvSpPr>
          <p:spPr>
            <a:xfrm>
              <a:off x="761465" y="314812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42" name="pl42"/>
            <p:cNvSpPr/>
            <p:nvPr/>
          </p:nvSpPr>
          <p:spPr>
            <a:xfrm>
              <a:off x="761465" y="2893977"/>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43" name="pl43"/>
            <p:cNvSpPr/>
            <p:nvPr/>
          </p:nvSpPr>
          <p:spPr>
            <a:xfrm>
              <a:off x="1056130"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1483182"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1910233"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2337285"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47" name="pl47"/>
            <p:cNvSpPr/>
            <p:nvPr/>
          </p:nvSpPr>
          <p:spPr>
            <a:xfrm>
              <a:off x="2678926"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48" name="pl48"/>
            <p:cNvSpPr/>
            <p:nvPr/>
          </p:nvSpPr>
          <p:spPr>
            <a:xfrm>
              <a:off x="3105978"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49" name="pl49"/>
            <p:cNvSpPr/>
            <p:nvPr/>
          </p:nvSpPr>
          <p:spPr>
            <a:xfrm>
              <a:off x="3191388"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50" name="pl50"/>
            <p:cNvSpPr/>
            <p:nvPr/>
          </p:nvSpPr>
          <p:spPr>
            <a:xfrm>
              <a:off x="2337285" y="3186249"/>
              <a:ext cx="854103" cy="724326"/>
            </a:xfrm>
            <a:custGeom>
              <a:avLst/>
              <a:pathLst>
                <a:path w="854103" h="724326">
                  <a:moveTo>
                    <a:pt x="0" y="724326"/>
                  </a:moveTo>
                  <a:lnTo>
                    <a:pt x="85410" y="470176"/>
                  </a:lnTo>
                  <a:lnTo>
                    <a:pt x="170820" y="406639"/>
                  </a:lnTo>
                  <a:lnTo>
                    <a:pt x="256230" y="190612"/>
                  </a:lnTo>
                  <a:lnTo>
                    <a:pt x="341641" y="25414"/>
                  </a:lnTo>
                  <a:lnTo>
                    <a:pt x="427051" y="25414"/>
                  </a:lnTo>
                  <a:lnTo>
                    <a:pt x="512461" y="63537"/>
                  </a:lnTo>
                  <a:lnTo>
                    <a:pt x="597872" y="50829"/>
                  </a:lnTo>
                  <a:lnTo>
                    <a:pt x="683282" y="12707"/>
                  </a:lnTo>
                  <a:lnTo>
                    <a:pt x="768692" y="12707"/>
                  </a:lnTo>
                  <a:lnTo>
                    <a:pt x="854103" y="0"/>
                  </a:lnTo>
                </a:path>
              </a:pathLst>
            </a:custGeom>
            <a:ln w="27101" cap="flat">
              <a:solidFill>
                <a:srgbClr val="1CABE2">
                  <a:alpha val="100000"/>
                </a:srgbClr>
              </a:solidFill>
              <a:prstDash val="solid"/>
              <a:round/>
            </a:ln>
          </p:spPr>
          <p:txBody>
            <a:bodyPr/>
            <a:lstStyle/>
            <a:p/>
          </p:txBody>
        </p:sp>
        <p:sp>
          <p:nvSpPr>
            <p:cNvPr id="51" name="tx51"/>
            <p:cNvSpPr/>
            <p:nvPr/>
          </p:nvSpPr>
          <p:spPr>
            <a:xfrm>
              <a:off x="2185458" y="381987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20</a:t>
              </a:r>
            </a:p>
          </p:txBody>
        </p:sp>
        <p:sp>
          <p:nvSpPr>
            <p:cNvPr id="52" name="tx52"/>
            <p:cNvSpPr/>
            <p:nvPr/>
          </p:nvSpPr>
          <p:spPr>
            <a:xfrm>
              <a:off x="3223923" y="309555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77</a:t>
              </a:r>
            </a:p>
          </p:txBody>
        </p:sp>
        <p:sp>
          <p:nvSpPr>
            <p:cNvPr id="53" name="tx53"/>
            <p:cNvSpPr/>
            <p:nvPr/>
          </p:nvSpPr>
          <p:spPr>
            <a:xfrm>
              <a:off x="2624702" y="307212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75</a:t>
              </a:r>
            </a:p>
          </p:txBody>
        </p:sp>
        <p:sp>
          <p:nvSpPr>
            <p:cNvPr id="54" name="tx54"/>
            <p:cNvSpPr/>
            <p:nvPr/>
          </p:nvSpPr>
          <p:spPr>
            <a:xfrm>
              <a:off x="3051754" y="305941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76</a:t>
              </a:r>
            </a:p>
          </p:txBody>
        </p:sp>
        <p:sp>
          <p:nvSpPr>
            <p:cNvPr id="55" name="pl55"/>
            <p:cNvSpPr/>
            <p:nvPr/>
          </p:nvSpPr>
          <p:spPr>
            <a:xfrm>
              <a:off x="761465" y="5859697"/>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56" name="pl56"/>
            <p:cNvSpPr/>
            <p:nvPr/>
          </p:nvSpPr>
          <p:spPr>
            <a:xfrm>
              <a:off x="761465" y="560554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57" name="pl57"/>
            <p:cNvSpPr/>
            <p:nvPr/>
          </p:nvSpPr>
          <p:spPr>
            <a:xfrm>
              <a:off x="761465" y="535139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58" name="pl58"/>
            <p:cNvSpPr/>
            <p:nvPr/>
          </p:nvSpPr>
          <p:spPr>
            <a:xfrm>
              <a:off x="761465" y="509724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59" name="pl59"/>
            <p:cNvSpPr/>
            <p:nvPr/>
          </p:nvSpPr>
          <p:spPr>
            <a:xfrm>
              <a:off x="761465" y="4843099"/>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60" name="pl60"/>
            <p:cNvSpPr/>
            <p:nvPr/>
          </p:nvSpPr>
          <p:spPr>
            <a:xfrm>
              <a:off x="761465" y="4588949"/>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61" name="pl61"/>
            <p:cNvSpPr/>
            <p:nvPr/>
          </p:nvSpPr>
          <p:spPr>
            <a:xfrm>
              <a:off x="761465" y="5986772"/>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62" name="pl62"/>
            <p:cNvSpPr/>
            <p:nvPr/>
          </p:nvSpPr>
          <p:spPr>
            <a:xfrm>
              <a:off x="761465" y="573262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63" name="pl63"/>
            <p:cNvSpPr/>
            <p:nvPr/>
          </p:nvSpPr>
          <p:spPr>
            <a:xfrm>
              <a:off x="761465" y="547847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64" name="pl64"/>
            <p:cNvSpPr/>
            <p:nvPr/>
          </p:nvSpPr>
          <p:spPr>
            <a:xfrm>
              <a:off x="761465" y="522432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65" name="pl65"/>
            <p:cNvSpPr/>
            <p:nvPr/>
          </p:nvSpPr>
          <p:spPr>
            <a:xfrm>
              <a:off x="761465" y="4970174"/>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66" name="pl66"/>
            <p:cNvSpPr/>
            <p:nvPr/>
          </p:nvSpPr>
          <p:spPr>
            <a:xfrm>
              <a:off x="761465" y="4716024"/>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67" name="pl67"/>
            <p:cNvSpPr/>
            <p:nvPr/>
          </p:nvSpPr>
          <p:spPr>
            <a:xfrm>
              <a:off x="1056130"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68" name="pl68"/>
            <p:cNvSpPr/>
            <p:nvPr/>
          </p:nvSpPr>
          <p:spPr>
            <a:xfrm>
              <a:off x="1483182"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1910233"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2337285"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2678926"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3105978"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3191388"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74" name="pl74"/>
            <p:cNvSpPr/>
            <p:nvPr/>
          </p:nvSpPr>
          <p:spPr>
            <a:xfrm>
              <a:off x="1056130" y="5249738"/>
              <a:ext cx="2135258" cy="686204"/>
            </a:xfrm>
            <a:custGeom>
              <a:avLst/>
              <a:pathLst>
                <a:path w="2135258" h="686204">
                  <a:moveTo>
                    <a:pt x="0" y="673496"/>
                  </a:moveTo>
                  <a:lnTo>
                    <a:pt x="85410" y="673496"/>
                  </a:lnTo>
                  <a:lnTo>
                    <a:pt x="170820" y="673496"/>
                  </a:lnTo>
                  <a:lnTo>
                    <a:pt x="256230" y="673496"/>
                  </a:lnTo>
                  <a:lnTo>
                    <a:pt x="341641" y="686204"/>
                  </a:lnTo>
                  <a:lnTo>
                    <a:pt x="427051" y="686204"/>
                  </a:lnTo>
                  <a:lnTo>
                    <a:pt x="512461" y="686204"/>
                  </a:lnTo>
                  <a:lnTo>
                    <a:pt x="597872" y="686204"/>
                  </a:lnTo>
                  <a:lnTo>
                    <a:pt x="683282" y="686204"/>
                  </a:lnTo>
                  <a:lnTo>
                    <a:pt x="768692" y="673496"/>
                  </a:lnTo>
                  <a:lnTo>
                    <a:pt x="854103" y="686204"/>
                  </a:lnTo>
                  <a:lnTo>
                    <a:pt x="939513" y="686204"/>
                  </a:lnTo>
                  <a:lnTo>
                    <a:pt x="1024923" y="660789"/>
                  </a:lnTo>
                  <a:lnTo>
                    <a:pt x="1110334" y="648081"/>
                  </a:lnTo>
                  <a:lnTo>
                    <a:pt x="1195744" y="609959"/>
                  </a:lnTo>
                  <a:lnTo>
                    <a:pt x="1281154" y="521006"/>
                  </a:lnTo>
                  <a:lnTo>
                    <a:pt x="1366565" y="457469"/>
                  </a:lnTo>
                  <a:lnTo>
                    <a:pt x="1451975" y="432054"/>
                  </a:lnTo>
                  <a:lnTo>
                    <a:pt x="1537385" y="419346"/>
                  </a:lnTo>
                  <a:lnTo>
                    <a:pt x="1622796" y="317687"/>
                  </a:lnTo>
                  <a:lnTo>
                    <a:pt x="1708206" y="279564"/>
                  </a:lnTo>
                  <a:lnTo>
                    <a:pt x="1793616" y="254149"/>
                  </a:lnTo>
                  <a:lnTo>
                    <a:pt x="1879027" y="190612"/>
                  </a:lnTo>
                  <a:lnTo>
                    <a:pt x="1964437" y="114367"/>
                  </a:lnTo>
                  <a:lnTo>
                    <a:pt x="2049847" y="38122"/>
                  </a:lnTo>
                  <a:lnTo>
                    <a:pt x="2135258" y="0"/>
                  </a:lnTo>
                </a:path>
              </a:pathLst>
            </a:custGeom>
            <a:ln w="27101" cap="flat">
              <a:solidFill>
                <a:srgbClr val="1CABE2">
                  <a:alpha val="100000"/>
                </a:srgbClr>
              </a:solidFill>
              <a:prstDash val="solid"/>
              <a:round/>
            </a:ln>
          </p:spPr>
          <p:txBody>
            <a:bodyPr/>
            <a:lstStyle/>
            <a:p/>
          </p:txBody>
        </p:sp>
        <p:sp>
          <p:nvSpPr>
            <p:cNvPr id="75" name="tx75"/>
            <p:cNvSpPr/>
            <p:nvPr/>
          </p:nvSpPr>
          <p:spPr>
            <a:xfrm>
              <a:off x="980217" y="5832535"/>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5</a:t>
              </a:r>
            </a:p>
          </p:txBody>
        </p:sp>
        <p:sp>
          <p:nvSpPr>
            <p:cNvPr id="76" name="tx76"/>
            <p:cNvSpPr/>
            <p:nvPr/>
          </p:nvSpPr>
          <p:spPr>
            <a:xfrm>
              <a:off x="3223923" y="51590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58</a:t>
              </a:r>
            </a:p>
          </p:txBody>
        </p:sp>
        <p:sp>
          <p:nvSpPr>
            <p:cNvPr id="77" name="tx77"/>
            <p:cNvSpPr/>
            <p:nvPr/>
          </p:nvSpPr>
          <p:spPr>
            <a:xfrm>
              <a:off x="1456070" y="5796405"/>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4</a:t>
              </a:r>
            </a:p>
          </p:txBody>
        </p:sp>
        <p:sp>
          <p:nvSpPr>
            <p:cNvPr id="78" name="tx78"/>
            <p:cNvSpPr/>
            <p:nvPr/>
          </p:nvSpPr>
          <p:spPr>
            <a:xfrm>
              <a:off x="1883121" y="5796405"/>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4</a:t>
              </a:r>
            </a:p>
          </p:txBody>
        </p:sp>
        <p:sp>
          <p:nvSpPr>
            <p:cNvPr id="79" name="tx79"/>
            <p:cNvSpPr/>
            <p:nvPr/>
          </p:nvSpPr>
          <p:spPr>
            <a:xfrm>
              <a:off x="2283061" y="56312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17</a:t>
              </a:r>
            </a:p>
          </p:txBody>
        </p:sp>
        <p:sp>
          <p:nvSpPr>
            <p:cNvPr id="80" name="tx80"/>
            <p:cNvSpPr/>
            <p:nvPr/>
          </p:nvSpPr>
          <p:spPr>
            <a:xfrm>
              <a:off x="2624702" y="542788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33</a:t>
              </a:r>
            </a:p>
          </p:txBody>
        </p:sp>
        <p:sp>
          <p:nvSpPr>
            <p:cNvPr id="81" name="tx81"/>
            <p:cNvSpPr/>
            <p:nvPr/>
          </p:nvSpPr>
          <p:spPr>
            <a:xfrm>
              <a:off x="3051754" y="514832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55</a:t>
              </a:r>
            </a:p>
          </p:txBody>
        </p:sp>
        <p:sp>
          <p:nvSpPr>
            <p:cNvPr id="82" name="pl82"/>
            <p:cNvSpPr/>
            <p:nvPr/>
          </p:nvSpPr>
          <p:spPr>
            <a:xfrm>
              <a:off x="3555643" y="2215603"/>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3" name="pl83"/>
            <p:cNvSpPr/>
            <p:nvPr/>
          </p:nvSpPr>
          <p:spPr>
            <a:xfrm>
              <a:off x="3555643" y="196145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4" name="pl84"/>
            <p:cNvSpPr/>
            <p:nvPr/>
          </p:nvSpPr>
          <p:spPr>
            <a:xfrm>
              <a:off x="3555643" y="170730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5" name="pl85"/>
            <p:cNvSpPr/>
            <p:nvPr/>
          </p:nvSpPr>
          <p:spPr>
            <a:xfrm>
              <a:off x="3555643" y="145315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6" name="pl86"/>
            <p:cNvSpPr/>
            <p:nvPr/>
          </p:nvSpPr>
          <p:spPr>
            <a:xfrm>
              <a:off x="3555643" y="1199005"/>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7" name="pl87"/>
            <p:cNvSpPr/>
            <p:nvPr/>
          </p:nvSpPr>
          <p:spPr>
            <a:xfrm>
              <a:off x="3555643" y="944855"/>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8" name="pl88"/>
            <p:cNvSpPr/>
            <p:nvPr/>
          </p:nvSpPr>
          <p:spPr>
            <a:xfrm>
              <a:off x="3555643" y="2342678"/>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89" name="pl89"/>
            <p:cNvSpPr/>
            <p:nvPr/>
          </p:nvSpPr>
          <p:spPr>
            <a:xfrm>
              <a:off x="3555643" y="2088528"/>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90" name="pl90"/>
            <p:cNvSpPr/>
            <p:nvPr/>
          </p:nvSpPr>
          <p:spPr>
            <a:xfrm>
              <a:off x="3555643" y="183437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91" name="pl91"/>
            <p:cNvSpPr/>
            <p:nvPr/>
          </p:nvSpPr>
          <p:spPr>
            <a:xfrm>
              <a:off x="3555643" y="158022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92" name="pl92"/>
            <p:cNvSpPr/>
            <p:nvPr/>
          </p:nvSpPr>
          <p:spPr>
            <a:xfrm>
              <a:off x="3555643" y="132607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93" name="pl93"/>
            <p:cNvSpPr/>
            <p:nvPr/>
          </p:nvSpPr>
          <p:spPr>
            <a:xfrm>
              <a:off x="3555643" y="1071930"/>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94" name="pl94"/>
            <p:cNvSpPr/>
            <p:nvPr/>
          </p:nvSpPr>
          <p:spPr>
            <a:xfrm>
              <a:off x="3850309"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95" name="pl95"/>
            <p:cNvSpPr/>
            <p:nvPr/>
          </p:nvSpPr>
          <p:spPr>
            <a:xfrm>
              <a:off x="4277360"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96" name="pl96"/>
            <p:cNvSpPr/>
            <p:nvPr/>
          </p:nvSpPr>
          <p:spPr>
            <a:xfrm>
              <a:off x="4704412"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97" name="pl97"/>
            <p:cNvSpPr/>
            <p:nvPr/>
          </p:nvSpPr>
          <p:spPr>
            <a:xfrm>
              <a:off x="5131463"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98" name="pl98"/>
            <p:cNvSpPr/>
            <p:nvPr/>
          </p:nvSpPr>
          <p:spPr>
            <a:xfrm>
              <a:off x="5473105"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99" name="pl99"/>
            <p:cNvSpPr/>
            <p:nvPr/>
          </p:nvSpPr>
          <p:spPr>
            <a:xfrm>
              <a:off x="5900156"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00" name="pl100"/>
            <p:cNvSpPr/>
            <p:nvPr/>
          </p:nvSpPr>
          <p:spPr>
            <a:xfrm>
              <a:off x="5985567"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01" name="pl101"/>
            <p:cNvSpPr/>
            <p:nvPr/>
          </p:nvSpPr>
          <p:spPr>
            <a:xfrm>
              <a:off x="3850309" y="1287957"/>
              <a:ext cx="2135258" cy="216027"/>
            </a:xfrm>
            <a:custGeom>
              <a:avLst/>
              <a:pathLst>
                <a:path w="2135258" h="216027">
                  <a:moveTo>
                    <a:pt x="0" y="216027"/>
                  </a:moveTo>
                  <a:lnTo>
                    <a:pt x="85410" y="216027"/>
                  </a:lnTo>
                  <a:lnTo>
                    <a:pt x="170820" y="190612"/>
                  </a:lnTo>
                  <a:lnTo>
                    <a:pt x="256230" y="165197"/>
                  </a:lnTo>
                  <a:lnTo>
                    <a:pt x="341641" y="139782"/>
                  </a:lnTo>
                  <a:lnTo>
                    <a:pt x="427051" y="127074"/>
                  </a:lnTo>
                  <a:lnTo>
                    <a:pt x="512461" y="88952"/>
                  </a:lnTo>
                  <a:lnTo>
                    <a:pt x="597872" y="76244"/>
                  </a:lnTo>
                  <a:lnTo>
                    <a:pt x="683282" y="50829"/>
                  </a:lnTo>
                  <a:lnTo>
                    <a:pt x="768692" y="12707"/>
                  </a:lnTo>
                  <a:lnTo>
                    <a:pt x="854103" y="38122"/>
                  </a:lnTo>
                  <a:lnTo>
                    <a:pt x="939513" y="38122"/>
                  </a:lnTo>
                  <a:lnTo>
                    <a:pt x="1024923" y="63537"/>
                  </a:lnTo>
                  <a:lnTo>
                    <a:pt x="1110334" y="76244"/>
                  </a:lnTo>
                  <a:lnTo>
                    <a:pt x="1195744" y="63537"/>
                  </a:lnTo>
                  <a:lnTo>
                    <a:pt x="1281154" y="63537"/>
                  </a:lnTo>
                  <a:lnTo>
                    <a:pt x="1366565" y="25414"/>
                  </a:lnTo>
                  <a:lnTo>
                    <a:pt x="1451975" y="25414"/>
                  </a:lnTo>
                  <a:lnTo>
                    <a:pt x="1537385" y="12707"/>
                  </a:lnTo>
                  <a:lnTo>
                    <a:pt x="1622796" y="0"/>
                  </a:lnTo>
                  <a:lnTo>
                    <a:pt x="1708206" y="12707"/>
                  </a:lnTo>
                  <a:lnTo>
                    <a:pt x="1793616" y="50829"/>
                  </a:lnTo>
                  <a:lnTo>
                    <a:pt x="1879027" y="25414"/>
                  </a:lnTo>
                  <a:lnTo>
                    <a:pt x="1964437" y="0"/>
                  </a:lnTo>
                  <a:lnTo>
                    <a:pt x="2049847" y="0"/>
                  </a:lnTo>
                  <a:lnTo>
                    <a:pt x="2135258" y="0"/>
                  </a:lnTo>
                </a:path>
              </a:pathLst>
            </a:custGeom>
            <a:ln w="27101" cap="flat">
              <a:solidFill>
                <a:srgbClr val="1CABE2">
                  <a:alpha val="100000"/>
                </a:srgbClr>
              </a:solidFill>
              <a:prstDash val="solid"/>
              <a:round/>
            </a:ln>
          </p:spPr>
          <p:txBody>
            <a:bodyPr/>
            <a:lstStyle/>
            <a:p/>
          </p:txBody>
        </p:sp>
        <p:sp>
          <p:nvSpPr>
            <p:cNvPr id="102" name="tx102"/>
            <p:cNvSpPr/>
            <p:nvPr/>
          </p:nvSpPr>
          <p:spPr>
            <a:xfrm>
              <a:off x="3698482" y="141328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66</a:t>
              </a:r>
            </a:p>
          </p:txBody>
        </p:sp>
        <p:sp>
          <p:nvSpPr>
            <p:cNvPr id="103" name="tx103"/>
            <p:cNvSpPr/>
            <p:nvPr/>
          </p:nvSpPr>
          <p:spPr>
            <a:xfrm>
              <a:off x="6018101" y="11972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83</a:t>
              </a:r>
            </a:p>
          </p:txBody>
        </p:sp>
        <p:sp>
          <p:nvSpPr>
            <p:cNvPr id="104" name="tx104"/>
            <p:cNvSpPr/>
            <p:nvPr/>
          </p:nvSpPr>
          <p:spPr>
            <a:xfrm>
              <a:off x="4223136" y="127549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73</a:t>
              </a:r>
            </a:p>
          </p:txBody>
        </p:sp>
        <p:sp>
          <p:nvSpPr>
            <p:cNvPr id="105" name="tx105"/>
            <p:cNvSpPr/>
            <p:nvPr/>
          </p:nvSpPr>
          <p:spPr>
            <a:xfrm>
              <a:off x="4650188" y="118654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80</a:t>
              </a:r>
            </a:p>
          </p:txBody>
        </p:sp>
        <p:sp>
          <p:nvSpPr>
            <p:cNvPr id="106" name="tx106"/>
            <p:cNvSpPr/>
            <p:nvPr/>
          </p:nvSpPr>
          <p:spPr>
            <a:xfrm>
              <a:off x="5077239" y="121195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78</a:t>
              </a:r>
            </a:p>
          </p:txBody>
        </p:sp>
        <p:sp>
          <p:nvSpPr>
            <p:cNvPr id="107" name="tx107"/>
            <p:cNvSpPr/>
            <p:nvPr/>
          </p:nvSpPr>
          <p:spPr>
            <a:xfrm>
              <a:off x="5418881" y="114842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83</a:t>
              </a:r>
            </a:p>
          </p:txBody>
        </p:sp>
        <p:sp>
          <p:nvSpPr>
            <p:cNvPr id="108" name="tx108"/>
            <p:cNvSpPr/>
            <p:nvPr/>
          </p:nvSpPr>
          <p:spPr>
            <a:xfrm>
              <a:off x="5845932" y="114842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83</a:t>
              </a:r>
            </a:p>
          </p:txBody>
        </p:sp>
        <p:sp>
          <p:nvSpPr>
            <p:cNvPr id="109" name="pl109"/>
            <p:cNvSpPr/>
            <p:nvPr/>
          </p:nvSpPr>
          <p:spPr>
            <a:xfrm>
              <a:off x="3555643" y="4037650"/>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10" name="pl110"/>
            <p:cNvSpPr/>
            <p:nvPr/>
          </p:nvSpPr>
          <p:spPr>
            <a:xfrm>
              <a:off x="3555643" y="378350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11" name="pl111"/>
            <p:cNvSpPr/>
            <p:nvPr/>
          </p:nvSpPr>
          <p:spPr>
            <a:xfrm>
              <a:off x="3555643" y="352935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12" name="pl112"/>
            <p:cNvSpPr/>
            <p:nvPr/>
          </p:nvSpPr>
          <p:spPr>
            <a:xfrm>
              <a:off x="3555643" y="327520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13" name="pl113"/>
            <p:cNvSpPr/>
            <p:nvPr/>
          </p:nvSpPr>
          <p:spPr>
            <a:xfrm>
              <a:off x="3555643" y="3021052"/>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14" name="pl114"/>
            <p:cNvSpPr/>
            <p:nvPr/>
          </p:nvSpPr>
          <p:spPr>
            <a:xfrm>
              <a:off x="3555643" y="2766902"/>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15" name="pl115"/>
            <p:cNvSpPr/>
            <p:nvPr/>
          </p:nvSpPr>
          <p:spPr>
            <a:xfrm>
              <a:off x="3555643" y="4164725"/>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16" name="pl116"/>
            <p:cNvSpPr/>
            <p:nvPr/>
          </p:nvSpPr>
          <p:spPr>
            <a:xfrm>
              <a:off x="3555643" y="3910575"/>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17" name="pl117"/>
            <p:cNvSpPr/>
            <p:nvPr/>
          </p:nvSpPr>
          <p:spPr>
            <a:xfrm>
              <a:off x="3555643" y="365642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18" name="pl118"/>
            <p:cNvSpPr/>
            <p:nvPr/>
          </p:nvSpPr>
          <p:spPr>
            <a:xfrm>
              <a:off x="3555643" y="340227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19" name="pl119"/>
            <p:cNvSpPr/>
            <p:nvPr/>
          </p:nvSpPr>
          <p:spPr>
            <a:xfrm>
              <a:off x="3555643" y="314812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20" name="pl120"/>
            <p:cNvSpPr/>
            <p:nvPr/>
          </p:nvSpPr>
          <p:spPr>
            <a:xfrm>
              <a:off x="3555643" y="2893977"/>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21" name="pl121"/>
            <p:cNvSpPr/>
            <p:nvPr/>
          </p:nvSpPr>
          <p:spPr>
            <a:xfrm>
              <a:off x="3850309"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2" name="pl122"/>
            <p:cNvSpPr/>
            <p:nvPr/>
          </p:nvSpPr>
          <p:spPr>
            <a:xfrm>
              <a:off x="4277360"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3" name="pl123"/>
            <p:cNvSpPr/>
            <p:nvPr/>
          </p:nvSpPr>
          <p:spPr>
            <a:xfrm>
              <a:off x="4704412"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4" name="pl124"/>
            <p:cNvSpPr/>
            <p:nvPr/>
          </p:nvSpPr>
          <p:spPr>
            <a:xfrm>
              <a:off x="5131463"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5" name="pl125"/>
            <p:cNvSpPr/>
            <p:nvPr/>
          </p:nvSpPr>
          <p:spPr>
            <a:xfrm>
              <a:off x="5473105"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6" name="pl126"/>
            <p:cNvSpPr/>
            <p:nvPr/>
          </p:nvSpPr>
          <p:spPr>
            <a:xfrm>
              <a:off x="5900156"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7" name="pl127"/>
            <p:cNvSpPr/>
            <p:nvPr/>
          </p:nvSpPr>
          <p:spPr>
            <a:xfrm>
              <a:off x="5985567"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8" name="pl128"/>
            <p:cNvSpPr/>
            <p:nvPr/>
          </p:nvSpPr>
          <p:spPr>
            <a:xfrm>
              <a:off x="5643925" y="3402276"/>
              <a:ext cx="341641" cy="686204"/>
            </a:xfrm>
            <a:custGeom>
              <a:avLst/>
              <a:pathLst>
                <a:path w="341641" h="686204">
                  <a:moveTo>
                    <a:pt x="0" y="686204"/>
                  </a:moveTo>
                  <a:lnTo>
                    <a:pt x="85410" y="533714"/>
                  </a:lnTo>
                  <a:lnTo>
                    <a:pt x="170820" y="355809"/>
                  </a:lnTo>
                  <a:lnTo>
                    <a:pt x="256230" y="165197"/>
                  </a:lnTo>
                  <a:lnTo>
                    <a:pt x="341641" y="0"/>
                  </a:lnTo>
                </a:path>
              </a:pathLst>
            </a:custGeom>
            <a:ln w="27101" cap="flat">
              <a:solidFill>
                <a:srgbClr val="1CABE2">
                  <a:alpha val="100000"/>
                </a:srgbClr>
              </a:solidFill>
              <a:prstDash val="solid"/>
              <a:round/>
            </a:ln>
          </p:spPr>
          <p:txBody>
            <a:bodyPr/>
            <a:lstStyle/>
            <a:p/>
          </p:txBody>
        </p:sp>
        <p:sp>
          <p:nvSpPr>
            <p:cNvPr id="129" name="tx129"/>
            <p:cNvSpPr/>
            <p:nvPr/>
          </p:nvSpPr>
          <p:spPr>
            <a:xfrm>
              <a:off x="5568012" y="3997781"/>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6</a:t>
              </a:r>
            </a:p>
          </p:txBody>
        </p:sp>
        <p:sp>
          <p:nvSpPr>
            <p:cNvPr id="130" name="tx130"/>
            <p:cNvSpPr/>
            <p:nvPr/>
          </p:nvSpPr>
          <p:spPr>
            <a:xfrm>
              <a:off x="6018101" y="3311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60</a:t>
              </a:r>
            </a:p>
          </p:txBody>
        </p:sp>
        <p:sp>
          <p:nvSpPr>
            <p:cNvPr id="131" name="tx131"/>
            <p:cNvSpPr/>
            <p:nvPr/>
          </p:nvSpPr>
          <p:spPr>
            <a:xfrm>
              <a:off x="5845932" y="342793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47</a:t>
              </a:r>
            </a:p>
          </p:txBody>
        </p:sp>
        <p:sp>
          <p:nvSpPr>
            <p:cNvPr id="132" name="pl132"/>
            <p:cNvSpPr/>
            <p:nvPr/>
          </p:nvSpPr>
          <p:spPr>
            <a:xfrm>
              <a:off x="3555643" y="5859697"/>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33" name="pl133"/>
            <p:cNvSpPr/>
            <p:nvPr/>
          </p:nvSpPr>
          <p:spPr>
            <a:xfrm>
              <a:off x="3555643" y="560554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34" name="pl134"/>
            <p:cNvSpPr/>
            <p:nvPr/>
          </p:nvSpPr>
          <p:spPr>
            <a:xfrm>
              <a:off x="3555643" y="535139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35" name="pl135"/>
            <p:cNvSpPr/>
            <p:nvPr/>
          </p:nvSpPr>
          <p:spPr>
            <a:xfrm>
              <a:off x="3555643" y="509724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36" name="pl136"/>
            <p:cNvSpPr/>
            <p:nvPr/>
          </p:nvSpPr>
          <p:spPr>
            <a:xfrm>
              <a:off x="3555643" y="4843099"/>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37" name="pl137"/>
            <p:cNvSpPr/>
            <p:nvPr/>
          </p:nvSpPr>
          <p:spPr>
            <a:xfrm>
              <a:off x="3555643" y="4588949"/>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38" name="pl138"/>
            <p:cNvSpPr/>
            <p:nvPr/>
          </p:nvSpPr>
          <p:spPr>
            <a:xfrm>
              <a:off x="3555643" y="5986772"/>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39" name="pl139"/>
            <p:cNvSpPr/>
            <p:nvPr/>
          </p:nvSpPr>
          <p:spPr>
            <a:xfrm>
              <a:off x="3555643" y="573262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40" name="pl140"/>
            <p:cNvSpPr/>
            <p:nvPr/>
          </p:nvSpPr>
          <p:spPr>
            <a:xfrm>
              <a:off x="3555643" y="547847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41" name="pl141"/>
            <p:cNvSpPr/>
            <p:nvPr/>
          </p:nvSpPr>
          <p:spPr>
            <a:xfrm>
              <a:off x="3555643" y="522432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42" name="pl142"/>
            <p:cNvSpPr/>
            <p:nvPr/>
          </p:nvSpPr>
          <p:spPr>
            <a:xfrm>
              <a:off x="3555643" y="4970174"/>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43" name="pl143"/>
            <p:cNvSpPr/>
            <p:nvPr/>
          </p:nvSpPr>
          <p:spPr>
            <a:xfrm>
              <a:off x="3555643" y="4716024"/>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44" name="pl144"/>
            <p:cNvSpPr/>
            <p:nvPr/>
          </p:nvSpPr>
          <p:spPr>
            <a:xfrm>
              <a:off x="3850309"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45" name="pl145"/>
            <p:cNvSpPr/>
            <p:nvPr/>
          </p:nvSpPr>
          <p:spPr>
            <a:xfrm>
              <a:off x="4277360"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46" name="pl146"/>
            <p:cNvSpPr/>
            <p:nvPr/>
          </p:nvSpPr>
          <p:spPr>
            <a:xfrm>
              <a:off x="4704412"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47" name="pl147"/>
            <p:cNvSpPr/>
            <p:nvPr/>
          </p:nvSpPr>
          <p:spPr>
            <a:xfrm>
              <a:off x="5131463"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48" name="pl148"/>
            <p:cNvSpPr/>
            <p:nvPr/>
          </p:nvSpPr>
          <p:spPr>
            <a:xfrm>
              <a:off x="5473105"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49" name="pl149"/>
            <p:cNvSpPr/>
            <p:nvPr/>
          </p:nvSpPr>
          <p:spPr>
            <a:xfrm>
              <a:off x="5900156"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50" name="pl150"/>
            <p:cNvSpPr/>
            <p:nvPr/>
          </p:nvSpPr>
          <p:spPr>
            <a:xfrm>
              <a:off x="5985567"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51" name="pl151"/>
            <p:cNvSpPr/>
            <p:nvPr/>
          </p:nvSpPr>
          <p:spPr>
            <a:xfrm>
              <a:off x="4533591" y="5046418"/>
              <a:ext cx="1451975" cy="940353"/>
            </a:xfrm>
            <a:custGeom>
              <a:avLst/>
              <a:pathLst>
                <a:path w="1451975" h="940353">
                  <a:moveTo>
                    <a:pt x="0" y="940353"/>
                  </a:moveTo>
                  <a:lnTo>
                    <a:pt x="85410" y="940353"/>
                  </a:lnTo>
                  <a:lnTo>
                    <a:pt x="170820" y="902231"/>
                  </a:lnTo>
                  <a:lnTo>
                    <a:pt x="256230" y="800571"/>
                  </a:lnTo>
                  <a:lnTo>
                    <a:pt x="341641" y="660789"/>
                  </a:lnTo>
                  <a:lnTo>
                    <a:pt x="427051" y="508299"/>
                  </a:lnTo>
                  <a:lnTo>
                    <a:pt x="512461" y="343102"/>
                  </a:lnTo>
                  <a:lnTo>
                    <a:pt x="597872" y="177904"/>
                  </a:lnTo>
                  <a:lnTo>
                    <a:pt x="683282" y="88952"/>
                  </a:lnTo>
                  <a:lnTo>
                    <a:pt x="768692" y="50829"/>
                  </a:lnTo>
                  <a:lnTo>
                    <a:pt x="854103" y="12707"/>
                  </a:lnTo>
                  <a:lnTo>
                    <a:pt x="939513" y="0"/>
                  </a:lnTo>
                  <a:lnTo>
                    <a:pt x="1024923" y="38122"/>
                  </a:lnTo>
                  <a:lnTo>
                    <a:pt x="1110334" y="101659"/>
                  </a:lnTo>
                  <a:lnTo>
                    <a:pt x="1195744" y="76244"/>
                  </a:lnTo>
                  <a:lnTo>
                    <a:pt x="1281154" y="38122"/>
                  </a:lnTo>
                  <a:lnTo>
                    <a:pt x="1366565" y="38122"/>
                  </a:lnTo>
                  <a:lnTo>
                    <a:pt x="1451975" y="12707"/>
                  </a:lnTo>
                </a:path>
              </a:pathLst>
            </a:custGeom>
            <a:ln w="27101" cap="flat">
              <a:solidFill>
                <a:srgbClr val="1CABE2">
                  <a:alpha val="100000"/>
                </a:srgbClr>
              </a:solidFill>
              <a:prstDash val="solid"/>
              <a:round/>
            </a:ln>
          </p:spPr>
          <p:txBody>
            <a:bodyPr/>
            <a:lstStyle/>
            <a:p/>
          </p:txBody>
        </p:sp>
        <p:sp>
          <p:nvSpPr>
            <p:cNvPr id="152" name="tx152"/>
            <p:cNvSpPr/>
            <p:nvPr/>
          </p:nvSpPr>
          <p:spPr>
            <a:xfrm>
              <a:off x="4457678" y="5896073"/>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0</a:t>
              </a:r>
            </a:p>
          </p:txBody>
        </p:sp>
        <p:sp>
          <p:nvSpPr>
            <p:cNvPr id="153" name="tx153"/>
            <p:cNvSpPr/>
            <p:nvPr/>
          </p:nvSpPr>
          <p:spPr>
            <a:xfrm>
              <a:off x="6018101" y="49684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73</a:t>
              </a:r>
            </a:p>
          </p:txBody>
        </p:sp>
        <p:sp>
          <p:nvSpPr>
            <p:cNvPr id="154" name="tx154"/>
            <p:cNvSpPr/>
            <p:nvPr/>
          </p:nvSpPr>
          <p:spPr>
            <a:xfrm>
              <a:off x="4677300" y="5809112"/>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3</a:t>
              </a:r>
            </a:p>
          </p:txBody>
        </p:sp>
        <p:sp>
          <p:nvSpPr>
            <p:cNvPr id="155" name="tx155"/>
            <p:cNvSpPr/>
            <p:nvPr/>
          </p:nvSpPr>
          <p:spPr>
            <a:xfrm>
              <a:off x="5077239" y="508478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60</a:t>
              </a:r>
            </a:p>
          </p:txBody>
        </p:sp>
        <p:sp>
          <p:nvSpPr>
            <p:cNvPr id="156" name="tx156"/>
            <p:cNvSpPr/>
            <p:nvPr/>
          </p:nvSpPr>
          <p:spPr>
            <a:xfrm>
              <a:off x="5418881" y="490688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74</a:t>
              </a:r>
            </a:p>
          </p:txBody>
        </p:sp>
        <p:sp>
          <p:nvSpPr>
            <p:cNvPr id="157" name="tx157"/>
            <p:cNvSpPr/>
            <p:nvPr/>
          </p:nvSpPr>
          <p:spPr>
            <a:xfrm>
              <a:off x="5845932" y="494500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71</a:t>
              </a:r>
            </a:p>
          </p:txBody>
        </p:sp>
        <p:sp>
          <p:nvSpPr>
            <p:cNvPr id="158" name="pl158"/>
            <p:cNvSpPr/>
            <p:nvPr/>
          </p:nvSpPr>
          <p:spPr>
            <a:xfrm>
              <a:off x="6349821" y="2215603"/>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59" name="pl159"/>
            <p:cNvSpPr/>
            <p:nvPr/>
          </p:nvSpPr>
          <p:spPr>
            <a:xfrm>
              <a:off x="6349821" y="196145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60" name="pl160"/>
            <p:cNvSpPr/>
            <p:nvPr/>
          </p:nvSpPr>
          <p:spPr>
            <a:xfrm>
              <a:off x="6349821" y="170730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61" name="pl161"/>
            <p:cNvSpPr/>
            <p:nvPr/>
          </p:nvSpPr>
          <p:spPr>
            <a:xfrm>
              <a:off x="6349821" y="145315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62" name="pl162"/>
            <p:cNvSpPr/>
            <p:nvPr/>
          </p:nvSpPr>
          <p:spPr>
            <a:xfrm>
              <a:off x="6349821" y="1199005"/>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63" name="pl163"/>
            <p:cNvSpPr/>
            <p:nvPr/>
          </p:nvSpPr>
          <p:spPr>
            <a:xfrm>
              <a:off x="6349821" y="944855"/>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64" name="pl164"/>
            <p:cNvSpPr/>
            <p:nvPr/>
          </p:nvSpPr>
          <p:spPr>
            <a:xfrm>
              <a:off x="6349821" y="2342678"/>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65" name="pl165"/>
            <p:cNvSpPr/>
            <p:nvPr/>
          </p:nvSpPr>
          <p:spPr>
            <a:xfrm>
              <a:off x="6349821" y="2088528"/>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66" name="pl166"/>
            <p:cNvSpPr/>
            <p:nvPr/>
          </p:nvSpPr>
          <p:spPr>
            <a:xfrm>
              <a:off x="6349821" y="183437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67" name="pl167"/>
            <p:cNvSpPr/>
            <p:nvPr/>
          </p:nvSpPr>
          <p:spPr>
            <a:xfrm>
              <a:off x="6349821" y="158022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68" name="pl168"/>
            <p:cNvSpPr/>
            <p:nvPr/>
          </p:nvSpPr>
          <p:spPr>
            <a:xfrm>
              <a:off x="6349821" y="132607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69" name="pl169"/>
            <p:cNvSpPr/>
            <p:nvPr/>
          </p:nvSpPr>
          <p:spPr>
            <a:xfrm>
              <a:off x="6349821" y="1071930"/>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70" name="pl170"/>
            <p:cNvSpPr/>
            <p:nvPr/>
          </p:nvSpPr>
          <p:spPr>
            <a:xfrm>
              <a:off x="6644487"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1" name="pl171"/>
            <p:cNvSpPr/>
            <p:nvPr/>
          </p:nvSpPr>
          <p:spPr>
            <a:xfrm>
              <a:off x="7071538"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2" name="pl172"/>
            <p:cNvSpPr/>
            <p:nvPr/>
          </p:nvSpPr>
          <p:spPr>
            <a:xfrm>
              <a:off x="7498590"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3" name="pl173"/>
            <p:cNvSpPr/>
            <p:nvPr/>
          </p:nvSpPr>
          <p:spPr>
            <a:xfrm>
              <a:off x="7925642"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4" name="pl174"/>
            <p:cNvSpPr/>
            <p:nvPr/>
          </p:nvSpPr>
          <p:spPr>
            <a:xfrm>
              <a:off x="8267283"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5" name="pl175"/>
            <p:cNvSpPr/>
            <p:nvPr/>
          </p:nvSpPr>
          <p:spPr>
            <a:xfrm>
              <a:off x="8694335"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6" name="pl176"/>
            <p:cNvSpPr/>
            <p:nvPr/>
          </p:nvSpPr>
          <p:spPr>
            <a:xfrm>
              <a:off x="8779745"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7" name="pl177"/>
            <p:cNvSpPr/>
            <p:nvPr/>
          </p:nvSpPr>
          <p:spPr>
            <a:xfrm>
              <a:off x="6644487" y="1364202"/>
              <a:ext cx="2135258" cy="330394"/>
            </a:xfrm>
            <a:custGeom>
              <a:avLst/>
              <a:pathLst>
                <a:path w="2135258" h="330394">
                  <a:moveTo>
                    <a:pt x="0" y="330394"/>
                  </a:moveTo>
                  <a:lnTo>
                    <a:pt x="85410" y="317687"/>
                  </a:lnTo>
                  <a:lnTo>
                    <a:pt x="170820" y="304979"/>
                  </a:lnTo>
                  <a:lnTo>
                    <a:pt x="256230" y="266857"/>
                  </a:lnTo>
                  <a:lnTo>
                    <a:pt x="341641" y="228734"/>
                  </a:lnTo>
                  <a:lnTo>
                    <a:pt x="427051" y="190612"/>
                  </a:lnTo>
                  <a:lnTo>
                    <a:pt x="512461" y="152489"/>
                  </a:lnTo>
                  <a:lnTo>
                    <a:pt x="597872" y="139782"/>
                  </a:lnTo>
                  <a:lnTo>
                    <a:pt x="683282" y="88952"/>
                  </a:lnTo>
                  <a:lnTo>
                    <a:pt x="768692" y="50829"/>
                  </a:lnTo>
                  <a:lnTo>
                    <a:pt x="854103" y="76244"/>
                  </a:lnTo>
                  <a:lnTo>
                    <a:pt x="939513" y="76244"/>
                  </a:lnTo>
                  <a:lnTo>
                    <a:pt x="1024923" y="88952"/>
                  </a:lnTo>
                  <a:lnTo>
                    <a:pt x="1110334" y="101659"/>
                  </a:lnTo>
                  <a:lnTo>
                    <a:pt x="1195744" y="76244"/>
                  </a:lnTo>
                  <a:lnTo>
                    <a:pt x="1281154" y="88952"/>
                  </a:lnTo>
                  <a:lnTo>
                    <a:pt x="1366565" y="50829"/>
                  </a:lnTo>
                  <a:lnTo>
                    <a:pt x="1451975" y="38122"/>
                  </a:lnTo>
                  <a:lnTo>
                    <a:pt x="1537385" y="12707"/>
                  </a:lnTo>
                  <a:lnTo>
                    <a:pt x="1622796" y="0"/>
                  </a:lnTo>
                  <a:lnTo>
                    <a:pt x="1708206" y="38122"/>
                  </a:lnTo>
                  <a:lnTo>
                    <a:pt x="1793616" y="76244"/>
                  </a:lnTo>
                  <a:lnTo>
                    <a:pt x="1879027" y="63537"/>
                  </a:lnTo>
                  <a:lnTo>
                    <a:pt x="1964437" y="25414"/>
                  </a:lnTo>
                  <a:lnTo>
                    <a:pt x="2049847" y="25414"/>
                  </a:lnTo>
                  <a:lnTo>
                    <a:pt x="2135258" y="12707"/>
                  </a:lnTo>
                </a:path>
              </a:pathLst>
            </a:custGeom>
            <a:ln w="27101" cap="flat">
              <a:solidFill>
                <a:srgbClr val="1CABE2">
                  <a:alpha val="100000"/>
                </a:srgbClr>
              </a:solidFill>
              <a:prstDash val="solid"/>
              <a:round/>
            </a:ln>
          </p:spPr>
          <p:txBody>
            <a:bodyPr/>
            <a:lstStyle/>
            <a:p/>
          </p:txBody>
        </p:sp>
        <p:sp>
          <p:nvSpPr>
            <p:cNvPr id="178" name="tx178"/>
            <p:cNvSpPr/>
            <p:nvPr/>
          </p:nvSpPr>
          <p:spPr>
            <a:xfrm>
              <a:off x="6492660" y="160389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51</a:t>
              </a:r>
            </a:p>
          </p:txBody>
        </p:sp>
        <p:sp>
          <p:nvSpPr>
            <p:cNvPr id="179" name="tx179"/>
            <p:cNvSpPr/>
            <p:nvPr/>
          </p:nvSpPr>
          <p:spPr>
            <a:xfrm>
              <a:off x="8812279" y="128621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76</a:t>
              </a:r>
            </a:p>
          </p:txBody>
        </p:sp>
        <p:sp>
          <p:nvSpPr>
            <p:cNvPr id="180" name="tx180"/>
            <p:cNvSpPr/>
            <p:nvPr/>
          </p:nvSpPr>
          <p:spPr>
            <a:xfrm>
              <a:off x="7017315" y="14152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62</a:t>
              </a:r>
            </a:p>
          </p:txBody>
        </p:sp>
        <p:sp>
          <p:nvSpPr>
            <p:cNvPr id="181" name="tx181"/>
            <p:cNvSpPr/>
            <p:nvPr/>
          </p:nvSpPr>
          <p:spPr>
            <a:xfrm>
              <a:off x="7444366" y="130090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71</a:t>
              </a:r>
            </a:p>
          </p:txBody>
        </p:sp>
        <p:sp>
          <p:nvSpPr>
            <p:cNvPr id="182" name="tx182"/>
            <p:cNvSpPr/>
            <p:nvPr/>
          </p:nvSpPr>
          <p:spPr>
            <a:xfrm>
              <a:off x="7871418" y="131361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70</a:t>
              </a:r>
            </a:p>
          </p:txBody>
        </p:sp>
        <p:sp>
          <p:nvSpPr>
            <p:cNvPr id="183" name="tx183"/>
            <p:cNvSpPr/>
            <p:nvPr/>
          </p:nvSpPr>
          <p:spPr>
            <a:xfrm>
              <a:off x="8213059" y="12246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77</a:t>
              </a:r>
            </a:p>
          </p:txBody>
        </p:sp>
        <p:sp>
          <p:nvSpPr>
            <p:cNvPr id="184" name="tx184"/>
            <p:cNvSpPr/>
            <p:nvPr/>
          </p:nvSpPr>
          <p:spPr>
            <a:xfrm>
              <a:off x="8640111" y="125007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75</a:t>
              </a:r>
            </a:p>
          </p:txBody>
        </p:sp>
        <p:sp>
          <p:nvSpPr>
            <p:cNvPr id="185" name="pl185"/>
            <p:cNvSpPr/>
            <p:nvPr/>
          </p:nvSpPr>
          <p:spPr>
            <a:xfrm>
              <a:off x="6349821" y="4037650"/>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86" name="pl186"/>
            <p:cNvSpPr/>
            <p:nvPr/>
          </p:nvSpPr>
          <p:spPr>
            <a:xfrm>
              <a:off x="6349821" y="378350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87" name="pl187"/>
            <p:cNvSpPr/>
            <p:nvPr/>
          </p:nvSpPr>
          <p:spPr>
            <a:xfrm>
              <a:off x="6349821" y="352935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88" name="pl188"/>
            <p:cNvSpPr/>
            <p:nvPr/>
          </p:nvSpPr>
          <p:spPr>
            <a:xfrm>
              <a:off x="6349821" y="327520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89" name="pl189"/>
            <p:cNvSpPr/>
            <p:nvPr/>
          </p:nvSpPr>
          <p:spPr>
            <a:xfrm>
              <a:off x="6349821" y="3021052"/>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90" name="pl190"/>
            <p:cNvSpPr/>
            <p:nvPr/>
          </p:nvSpPr>
          <p:spPr>
            <a:xfrm>
              <a:off x="6349821" y="2766902"/>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91" name="pl191"/>
            <p:cNvSpPr/>
            <p:nvPr/>
          </p:nvSpPr>
          <p:spPr>
            <a:xfrm>
              <a:off x="6349821" y="4164725"/>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92" name="pl192"/>
            <p:cNvSpPr/>
            <p:nvPr/>
          </p:nvSpPr>
          <p:spPr>
            <a:xfrm>
              <a:off x="6349821" y="3910575"/>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93" name="pl193"/>
            <p:cNvSpPr/>
            <p:nvPr/>
          </p:nvSpPr>
          <p:spPr>
            <a:xfrm>
              <a:off x="6349821" y="365642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94" name="pl194"/>
            <p:cNvSpPr/>
            <p:nvPr/>
          </p:nvSpPr>
          <p:spPr>
            <a:xfrm>
              <a:off x="6349821" y="340227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95" name="pl195"/>
            <p:cNvSpPr/>
            <p:nvPr/>
          </p:nvSpPr>
          <p:spPr>
            <a:xfrm>
              <a:off x="6349821" y="314812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96" name="pl196"/>
            <p:cNvSpPr/>
            <p:nvPr/>
          </p:nvSpPr>
          <p:spPr>
            <a:xfrm>
              <a:off x="6349821" y="2893977"/>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97" name="pl197"/>
            <p:cNvSpPr/>
            <p:nvPr/>
          </p:nvSpPr>
          <p:spPr>
            <a:xfrm>
              <a:off x="6644487"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98" name="pl198"/>
            <p:cNvSpPr/>
            <p:nvPr/>
          </p:nvSpPr>
          <p:spPr>
            <a:xfrm>
              <a:off x="7071538"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99" name="pl199"/>
            <p:cNvSpPr/>
            <p:nvPr/>
          </p:nvSpPr>
          <p:spPr>
            <a:xfrm>
              <a:off x="7498590"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00" name="pl200"/>
            <p:cNvSpPr/>
            <p:nvPr/>
          </p:nvSpPr>
          <p:spPr>
            <a:xfrm>
              <a:off x="7925642"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01" name="pl201"/>
            <p:cNvSpPr/>
            <p:nvPr/>
          </p:nvSpPr>
          <p:spPr>
            <a:xfrm>
              <a:off x="8267283"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02" name="pl202"/>
            <p:cNvSpPr/>
            <p:nvPr/>
          </p:nvSpPr>
          <p:spPr>
            <a:xfrm>
              <a:off x="8694335"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03" name="pl203"/>
            <p:cNvSpPr/>
            <p:nvPr/>
          </p:nvSpPr>
          <p:spPr>
            <a:xfrm>
              <a:off x="8779745"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04" name="pl204"/>
            <p:cNvSpPr/>
            <p:nvPr/>
          </p:nvSpPr>
          <p:spPr>
            <a:xfrm>
              <a:off x="6644487" y="3249786"/>
              <a:ext cx="2135258" cy="279564"/>
            </a:xfrm>
            <a:custGeom>
              <a:avLst/>
              <a:pathLst>
                <a:path w="2135258" h="279564">
                  <a:moveTo>
                    <a:pt x="0" y="279564"/>
                  </a:moveTo>
                  <a:lnTo>
                    <a:pt x="85410" y="241442"/>
                  </a:lnTo>
                  <a:lnTo>
                    <a:pt x="170820" y="228734"/>
                  </a:lnTo>
                  <a:lnTo>
                    <a:pt x="256230" y="190612"/>
                  </a:lnTo>
                  <a:lnTo>
                    <a:pt x="341641" y="165197"/>
                  </a:lnTo>
                  <a:lnTo>
                    <a:pt x="427051" y="139782"/>
                  </a:lnTo>
                  <a:lnTo>
                    <a:pt x="512461" y="101659"/>
                  </a:lnTo>
                  <a:lnTo>
                    <a:pt x="597872" y="88952"/>
                  </a:lnTo>
                  <a:lnTo>
                    <a:pt x="683282" y="50829"/>
                  </a:lnTo>
                  <a:lnTo>
                    <a:pt x="768692" y="0"/>
                  </a:lnTo>
                  <a:lnTo>
                    <a:pt x="854103" y="12707"/>
                  </a:lnTo>
                  <a:lnTo>
                    <a:pt x="939513" y="25414"/>
                  </a:lnTo>
                  <a:lnTo>
                    <a:pt x="1024923" y="25414"/>
                  </a:lnTo>
                  <a:lnTo>
                    <a:pt x="1110334" y="38122"/>
                  </a:lnTo>
                  <a:lnTo>
                    <a:pt x="1195744" y="38122"/>
                  </a:lnTo>
                  <a:lnTo>
                    <a:pt x="1281154" y="50829"/>
                  </a:lnTo>
                  <a:lnTo>
                    <a:pt x="1366565" y="50829"/>
                  </a:lnTo>
                  <a:lnTo>
                    <a:pt x="1451975" y="25414"/>
                  </a:lnTo>
                  <a:lnTo>
                    <a:pt x="1537385" y="12707"/>
                  </a:lnTo>
                  <a:lnTo>
                    <a:pt x="1622796" y="0"/>
                  </a:lnTo>
                  <a:lnTo>
                    <a:pt x="1708206" y="12707"/>
                  </a:lnTo>
                  <a:lnTo>
                    <a:pt x="1793616" y="63537"/>
                  </a:lnTo>
                  <a:lnTo>
                    <a:pt x="1879027" y="63537"/>
                  </a:lnTo>
                  <a:lnTo>
                    <a:pt x="1964437" y="25414"/>
                  </a:lnTo>
                  <a:lnTo>
                    <a:pt x="2049847" y="12707"/>
                  </a:lnTo>
                  <a:lnTo>
                    <a:pt x="2135258" y="12707"/>
                  </a:lnTo>
                </a:path>
              </a:pathLst>
            </a:custGeom>
            <a:ln w="27101" cap="flat">
              <a:solidFill>
                <a:srgbClr val="1CABE2">
                  <a:alpha val="100000"/>
                </a:srgbClr>
              </a:solidFill>
              <a:prstDash val="solid"/>
              <a:round/>
            </a:ln>
          </p:spPr>
          <p:txBody>
            <a:bodyPr/>
            <a:lstStyle/>
            <a:p/>
          </p:txBody>
        </p:sp>
        <p:sp>
          <p:nvSpPr>
            <p:cNvPr id="205" name="tx205"/>
            <p:cNvSpPr/>
            <p:nvPr/>
          </p:nvSpPr>
          <p:spPr>
            <a:xfrm>
              <a:off x="6492660" y="34386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50</a:t>
              </a:r>
            </a:p>
          </p:txBody>
        </p:sp>
        <p:sp>
          <p:nvSpPr>
            <p:cNvPr id="206" name="tx206"/>
            <p:cNvSpPr/>
            <p:nvPr/>
          </p:nvSpPr>
          <p:spPr>
            <a:xfrm>
              <a:off x="8812279" y="317179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71</a:t>
              </a:r>
            </a:p>
          </p:txBody>
        </p:sp>
        <p:sp>
          <p:nvSpPr>
            <p:cNvPr id="207" name="tx207"/>
            <p:cNvSpPr/>
            <p:nvPr/>
          </p:nvSpPr>
          <p:spPr>
            <a:xfrm>
              <a:off x="7017315" y="325003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61</a:t>
              </a:r>
            </a:p>
          </p:txBody>
        </p:sp>
        <p:sp>
          <p:nvSpPr>
            <p:cNvPr id="208" name="tx208"/>
            <p:cNvSpPr/>
            <p:nvPr/>
          </p:nvSpPr>
          <p:spPr>
            <a:xfrm>
              <a:off x="7444366" y="312295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71</a:t>
              </a:r>
            </a:p>
          </p:txBody>
        </p:sp>
        <p:sp>
          <p:nvSpPr>
            <p:cNvPr id="209" name="tx209"/>
            <p:cNvSpPr/>
            <p:nvPr/>
          </p:nvSpPr>
          <p:spPr>
            <a:xfrm>
              <a:off x="7871418" y="316107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68</a:t>
              </a:r>
            </a:p>
          </p:txBody>
        </p:sp>
        <p:sp>
          <p:nvSpPr>
            <p:cNvPr id="210" name="tx210"/>
            <p:cNvSpPr/>
            <p:nvPr/>
          </p:nvSpPr>
          <p:spPr>
            <a:xfrm>
              <a:off x="8213059" y="31102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72</a:t>
              </a:r>
            </a:p>
          </p:txBody>
        </p:sp>
        <p:sp>
          <p:nvSpPr>
            <p:cNvPr id="211" name="tx211"/>
            <p:cNvSpPr/>
            <p:nvPr/>
          </p:nvSpPr>
          <p:spPr>
            <a:xfrm>
              <a:off x="8640111" y="312295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71</a:t>
              </a:r>
            </a:p>
          </p:txBody>
        </p:sp>
        <p:sp>
          <p:nvSpPr>
            <p:cNvPr id="212" name="pl212"/>
            <p:cNvSpPr/>
            <p:nvPr/>
          </p:nvSpPr>
          <p:spPr>
            <a:xfrm>
              <a:off x="6349821" y="5859697"/>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213" name="pl213"/>
            <p:cNvSpPr/>
            <p:nvPr/>
          </p:nvSpPr>
          <p:spPr>
            <a:xfrm>
              <a:off x="6349821" y="560554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214" name="pl214"/>
            <p:cNvSpPr/>
            <p:nvPr/>
          </p:nvSpPr>
          <p:spPr>
            <a:xfrm>
              <a:off x="6349821" y="535139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215" name="pl215"/>
            <p:cNvSpPr/>
            <p:nvPr/>
          </p:nvSpPr>
          <p:spPr>
            <a:xfrm>
              <a:off x="6349821" y="509724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216" name="pl216"/>
            <p:cNvSpPr/>
            <p:nvPr/>
          </p:nvSpPr>
          <p:spPr>
            <a:xfrm>
              <a:off x="6349821" y="4843099"/>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217" name="pl217"/>
            <p:cNvSpPr/>
            <p:nvPr/>
          </p:nvSpPr>
          <p:spPr>
            <a:xfrm>
              <a:off x="6349821" y="4588949"/>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218" name="pl218"/>
            <p:cNvSpPr/>
            <p:nvPr/>
          </p:nvSpPr>
          <p:spPr>
            <a:xfrm>
              <a:off x="6349821" y="5986772"/>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219" name="pl219"/>
            <p:cNvSpPr/>
            <p:nvPr/>
          </p:nvSpPr>
          <p:spPr>
            <a:xfrm>
              <a:off x="6349821" y="573262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220" name="pl220"/>
            <p:cNvSpPr/>
            <p:nvPr/>
          </p:nvSpPr>
          <p:spPr>
            <a:xfrm>
              <a:off x="6349821" y="547847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221" name="pl221"/>
            <p:cNvSpPr/>
            <p:nvPr/>
          </p:nvSpPr>
          <p:spPr>
            <a:xfrm>
              <a:off x="6349821" y="522432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222" name="pl222"/>
            <p:cNvSpPr/>
            <p:nvPr/>
          </p:nvSpPr>
          <p:spPr>
            <a:xfrm>
              <a:off x="6349821" y="4970174"/>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223" name="pl223"/>
            <p:cNvSpPr/>
            <p:nvPr/>
          </p:nvSpPr>
          <p:spPr>
            <a:xfrm>
              <a:off x="6349821" y="4716024"/>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224" name="pl224"/>
            <p:cNvSpPr/>
            <p:nvPr/>
          </p:nvSpPr>
          <p:spPr>
            <a:xfrm>
              <a:off x="6644487"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25" name="pl225"/>
            <p:cNvSpPr/>
            <p:nvPr/>
          </p:nvSpPr>
          <p:spPr>
            <a:xfrm>
              <a:off x="7071538"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26" name="pl226"/>
            <p:cNvSpPr/>
            <p:nvPr/>
          </p:nvSpPr>
          <p:spPr>
            <a:xfrm>
              <a:off x="7498590"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27" name="pl227"/>
            <p:cNvSpPr/>
            <p:nvPr/>
          </p:nvSpPr>
          <p:spPr>
            <a:xfrm>
              <a:off x="7925642"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28" name="pl228"/>
            <p:cNvSpPr/>
            <p:nvPr/>
          </p:nvSpPr>
          <p:spPr>
            <a:xfrm>
              <a:off x="8267283"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29" name="pl229"/>
            <p:cNvSpPr/>
            <p:nvPr/>
          </p:nvSpPr>
          <p:spPr>
            <a:xfrm>
              <a:off x="8694335"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30" name="pl230"/>
            <p:cNvSpPr/>
            <p:nvPr/>
          </p:nvSpPr>
          <p:spPr>
            <a:xfrm>
              <a:off x="8779745"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31" name="pl231"/>
            <p:cNvSpPr/>
            <p:nvPr/>
          </p:nvSpPr>
          <p:spPr>
            <a:xfrm>
              <a:off x="7156949" y="5160786"/>
              <a:ext cx="1622796" cy="825986"/>
            </a:xfrm>
            <a:custGeom>
              <a:avLst/>
              <a:pathLst>
                <a:path w="1622796" h="825986">
                  <a:moveTo>
                    <a:pt x="0" y="825986"/>
                  </a:moveTo>
                  <a:lnTo>
                    <a:pt x="85410" y="825986"/>
                  </a:lnTo>
                  <a:lnTo>
                    <a:pt x="170820" y="825986"/>
                  </a:lnTo>
                  <a:lnTo>
                    <a:pt x="256230" y="813278"/>
                  </a:lnTo>
                  <a:lnTo>
                    <a:pt x="341641" y="800571"/>
                  </a:lnTo>
                  <a:lnTo>
                    <a:pt x="427051" y="800571"/>
                  </a:lnTo>
                  <a:lnTo>
                    <a:pt x="512461" y="762448"/>
                  </a:lnTo>
                  <a:lnTo>
                    <a:pt x="597872" y="673496"/>
                  </a:lnTo>
                  <a:lnTo>
                    <a:pt x="683282" y="457469"/>
                  </a:lnTo>
                  <a:lnTo>
                    <a:pt x="768692" y="343102"/>
                  </a:lnTo>
                  <a:lnTo>
                    <a:pt x="854103" y="292272"/>
                  </a:lnTo>
                  <a:lnTo>
                    <a:pt x="939513" y="266857"/>
                  </a:lnTo>
                  <a:lnTo>
                    <a:pt x="1024923" y="228734"/>
                  </a:lnTo>
                  <a:lnTo>
                    <a:pt x="1110334" y="190612"/>
                  </a:lnTo>
                  <a:lnTo>
                    <a:pt x="1195744" y="165197"/>
                  </a:lnTo>
                  <a:lnTo>
                    <a:pt x="1281154" y="139782"/>
                  </a:lnTo>
                  <a:lnTo>
                    <a:pt x="1366565" y="139782"/>
                  </a:lnTo>
                  <a:lnTo>
                    <a:pt x="1451975" y="50829"/>
                  </a:lnTo>
                  <a:lnTo>
                    <a:pt x="1537385" y="0"/>
                  </a:lnTo>
                  <a:lnTo>
                    <a:pt x="1622796" y="0"/>
                  </a:lnTo>
                </a:path>
              </a:pathLst>
            </a:custGeom>
            <a:ln w="27101" cap="flat">
              <a:solidFill>
                <a:srgbClr val="1CABE2">
                  <a:alpha val="100000"/>
                </a:srgbClr>
              </a:solidFill>
              <a:prstDash val="solid"/>
              <a:round/>
            </a:ln>
          </p:spPr>
          <p:txBody>
            <a:bodyPr/>
            <a:lstStyle/>
            <a:p/>
          </p:txBody>
        </p:sp>
        <p:sp>
          <p:nvSpPr>
            <p:cNvPr id="232" name="tx232"/>
            <p:cNvSpPr/>
            <p:nvPr/>
          </p:nvSpPr>
          <p:spPr>
            <a:xfrm>
              <a:off x="7081035" y="5896073"/>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0</a:t>
              </a:r>
            </a:p>
          </p:txBody>
        </p:sp>
        <p:sp>
          <p:nvSpPr>
            <p:cNvPr id="233" name="tx233"/>
            <p:cNvSpPr/>
            <p:nvPr/>
          </p:nvSpPr>
          <p:spPr>
            <a:xfrm>
              <a:off x="8812279" y="507008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65</a:t>
              </a:r>
            </a:p>
          </p:txBody>
        </p:sp>
        <p:sp>
          <p:nvSpPr>
            <p:cNvPr id="234" name="tx234"/>
            <p:cNvSpPr/>
            <p:nvPr/>
          </p:nvSpPr>
          <p:spPr>
            <a:xfrm>
              <a:off x="7471478" y="5821820"/>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2</a:t>
              </a:r>
            </a:p>
          </p:txBody>
        </p:sp>
        <p:sp>
          <p:nvSpPr>
            <p:cNvPr id="235" name="tx235"/>
            <p:cNvSpPr/>
            <p:nvPr/>
          </p:nvSpPr>
          <p:spPr>
            <a:xfrm>
              <a:off x="7871418" y="536435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38</a:t>
              </a:r>
            </a:p>
          </p:txBody>
        </p:sp>
        <p:sp>
          <p:nvSpPr>
            <p:cNvPr id="236" name="tx236"/>
            <p:cNvSpPr/>
            <p:nvPr/>
          </p:nvSpPr>
          <p:spPr>
            <a:xfrm>
              <a:off x="8213059" y="521186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50</a:t>
              </a:r>
            </a:p>
          </p:txBody>
        </p:sp>
        <p:sp>
          <p:nvSpPr>
            <p:cNvPr id="237" name="tx237"/>
            <p:cNvSpPr/>
            <p:nvPr/>
          </p:nvSpPr>
          <p:spPr>
            <a:xfrm>
              <a:off x="8640111" y="50212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65</a:t>
              </a:r>
            </a:p>
          </p:txBody>
        </p:sp>
        <p:sp>
          <p:nvSpPr>
            <p:cNvPr id="238" name="tx238"/>
            <p:cNvSpPr/>
            <p:nvPr/>
          </p:nvSpPr>
          <p:spPr>
            <a:xfrm>
              <a:off x="1968540" y="4371627"/>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MCV2</a:t>
              </a:r>
            </a:p>
          </p:txBody>
        </p:sp>
        <p:sp>
          <p:nvSpPr>
            <p:cNvPr id="239" name="tx239"/>
            <p:cNvSpPr/>
            <p:nvPr/>
          </p:nvSpPr>
          <p:spPr>
            <a:xfrm>
              <a:off x="4762764" y="4371627"/>
              <a:ext cx="3103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PCVC</a:t>
              </a:r>
            </a:p>
          </p:txBody>
        </p:sp>
        <p:sp>
          <p:nvSpPr>
            <p:cNvPr id="240" name="tx240"/>
            <p:cNvSpPr/>
            <p:nvPr/>
          </p:nvSpPr>
          <p:spPr>
            <a:xfrm>
              <a:off x="7520778" y="4371627"/>
              <a:ext cx="382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ROTAC</a:t>
              </a:r>
            </a:p>
          </p:txBody>
        </p:sp>
        <p:sp>
          <p:nvSpPr>
            <p:cNvPr id="241" name="tx241"/>
            <p:cNvSpPr/>
            <p:nvPr/>
          </p:nvSpPr>
          <p:spPr>
            <a:xfrm>
              <a:off x="2002601" y="2549580"/>
              <a:ext cx="2423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IPV1</a:t>
              </a:r>
            </a:p>
          </p:txBody>
        </p:sp>
        <p:sp>
          <p:nvSpPr>
            <p:cNvPr id="242" name="tx242"/>
            <p:cNvSpPr/>
            <p:nvPr/>
          </p:nvSpPr>
          <p:spPr>
            <a:xfrm>
              <a:off x="4787544" y="2549580"/>
              <a:ext cx="2607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IPVC</a:t>
              </a:r>
            </a:p>
          </p:txBody>
        </p:sp>
        <p:sp>
          <p:nvSpPr>
            <p:cNvPr id="243" name="tx243"/>
            <p:cNvSpPr/>
            <p:nvPr/>
          </p:nvSpPr>
          <p:spPr>
            <a:xfrm>
              <a:off x="7556896" y="2549580"/>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MCV1</a:t>
              </a:r>
            </a:p>
          </p:txBody>
        </p:sp>
        <p:sp>
          <p:nvSpPr>
            <p:cNvPr id="244" name="tx244"/>
            <p:cNvSpPr/>
            <p:nvPr/>
          </p:nvSpPr>
          <p:spPr>
            <a:xfrm>
              <a:off x="2002693" y="727533"/>
              <a:ext cx="2421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BCG</a:t>
              </a:r>
            </a:p>
          </p:txBody>
        </p:sp>
        <p:sp>
          <p:nvSpPr>
            <p:cNvPr id="245" name="tx245"/>
            <p:cNvSpPr/>
            <p:nvPr/>
          </p:nvSpPr>
          <p:spPr>
            <a:xfrm>
              <a:off x="4775154" y="727533"/>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DTP1</a:t>
              </a:r>
            </a:p>
          </p:txBody>
        </p:sp>
        <p:sp>
          <p:nvSpPr>
            <p:cNvPr id="246" name="tx246"/>
            <p:cNvSpPr/>
            <p:nvPr/>
          </p:nvSpPr>
          <p:spPr>
            <a:xfrm>
              <a:off x="7569332" y="727533"/>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DTP3</a:t>
              </a:r>
            </a:p>
          </p:txBody>
        </p:sp>
        <p:sp>
          <p:nvSpPr>
            <p:cNvPr id="247" name="tx247"/>
            <p:cNvSpPr/>
            <p:nvPr/>
          </p:nvSpPr>
          <p:spPr>
            <a:xfrm rot="-5400000">
              <a:off x="935978"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2000</a:t>
              </a:r>
            </a:p>
          </p:txBody>
        </p:sp>
        <p:sp>
          <p:nvSpPr>
            <p:cNvPr id="248" name="tx248"/>
            <p:cNvSpPr/>
            <p:nvPr/>
          </p:nvSpPr>
          <p:spPr>
            <a:xfrm rot="-5400000">
              <a:off x="1363030"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2005</a:t>
              </a:r>
            </a:p>
          </p:txBody>
        </p:sp>
        <p:sp>
          <p:nvSpPr>
            <p:cNvPr id="249" name="tx249"/>
            <p:cNvSpPr/>
            <p:nvPr/>
          </p:nvSpPr>
          <p:spPr>
            <a:xfrm rot="-5400000">
              <a:off x="1790081"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2010</a:t>
              </a:r>
            </a:p>
          </p:txBody>
        </p:sp>
        <p:sp>
          <p:nvSpPr>
            <p:cNvPr id="250" name="tx250"/>
            <p:cNvSpPr/>
            <p:nvPr/>
          </p:nvSpPr>
          <p:spPr>
            <a:xfrm rot="-5400000">
              <a:off x="2217133"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2015</a:t>
              </a:r>
            </a:p>
          </p:txBody>
        </p:sp>
        <p:sp>
          <p:nvSpPr>
            <p:cNvPr id="251" name="tx251"/>
            <p:cNvSpPr/>
            <p:nvPr/>
          </p:nvSpPr>
          <p:spPr>
            <a:xfrm rot="-5400000">
              <a:off x="2558774"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2019</a:t>
              </a:r>
            </a:p>
          </p:txBody>
        </p:sp>
        <p:sp>
          <p:nvSpPr>
            <p:cNvPr id="252" name="tx252"/>
            <p:cNvSpPr/>
            <p:nvPr/>
          </p:nvSpPr>
          <p:spPr>
            <a:xfrm rot="-5400000">
              <a:off x="2985826"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2024</a:t>
              </a:r>
            </a:p>
          </p:txBody>
        </p:sp>
        <p:sp>
          <p:nvSpPr>
            <p:cNvPr id="253" name="tx253"/>
            <p:cNvSpPr/>
            <p:nvPr/>
          </p:nvSpPr>
          <p:spPr>
            <a:xfrm rot="-5400000">
              <a:off x="3071236"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2025</a:t>
              </a:r>
            </a:p>
          </p:txBody>
        </p:sp>
        <p:sp>
          <p:nvSpPr>
            <p:cNvPr id="254" name="tx254"/>
            <p:cNvSpPr/>
            <p:nvPr/>
          </p:nvSpPr>
          <p:spPr>
            <a:xfrm rot="-5400000">
              <a:off x="3730156"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2000</a:t>
              </a:r>
            </a:p>
          </p:txBody>
        </p:sp>
        <p:sp>
          <p:nvSpPr>
            <p:cNvPr id="255" name="tx255"/>
            <p:cNvSpPr/>
            <p:nvPr/>
          </p:nvSpPr>
          <p:spPr>
            <a:xfrm rot="-5400000">
              <a:off x="4157208"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2005</a:t>
              </a:r>
            </a:p>
          </p:txBody>
        </p:sp>
        <p:sp>
          <p:nvSpPr>
            <p:cNvPr id="256" name="tx256"/>
            <p:cNvSpPr/>
            <p:nvPr/>
          </p:nvSpPr>
          <p:spPr>
            <a:xfrm rot="-5400000">
              <a:off x="4584260"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2010</a:t>
              </a:r>
            </a:p>
          </p:txBody>
        </p:sp>
        <p:sp>
          <p:nvSpPr>
            <p:cNvPr id="257" name="tx257"/>
            <p:cNvSpPr/>
            <p:nvPr/>
          </p:nvSpPr>
          <p:spPr>
            <a:xfrm rot="-5400000">
              <a:off x="5011311"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2015</a:t>
              </a:r>
            </a:p>
          </p:txBody>
        </p:sp>
        <p:sp>
          <p:nvSpPr>
            <p:cNvPr id="258" name="tx258"/>
            <p:cNvSpPr/>
            <p:nvPr/>
          </p:nvSpPr>
          <p:spPr>
            <a:xfrm rot="-5400000">
              <a:off x="5352952"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2019</a:t>
              </a:r>
            </a:p>
          </p:txBody>
        </p:sp>
        <p:sp>
          <p:nvSpPr>
            <p:cNvPr id="259" name="tx259"/>
            <p:cNvSpPr/>
            <p:nvPr/>
          </p:nvSpPr>
          <p:spPr>
            <a:xfrm rot="-5400000">
              <a:off x="5780004"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2024</a:t>
              </a:r>
            </a:p>
          </p:txBody>
        </p:sp>
        <p:sp>
          <p:nvSpPr>
            <p:cNvPr id="260" name="tx260"/>
            <p:cNvSpPr/>
            <p:nvPr/>
          </p:nvSpPr>
          <p:spPr>
            <a:xfrm rot="-5400000">
              <a:off x="5865414"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2025</a:t>
              </a:r>
            </a:p>
          </p:txBody>
        </p:sp>
        <p:sp>
          <p:nvSpPr>
            <p:cNvPr id="261" name="tx261"/>
            <p:cNvSpPr/>
            <p:nvPr/>
          </p:nvSpPr>
          <p:spPr>
            <a:xfrm rot="-5400000">
              <a:off x="6524335"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2000</a:t>
              </a:r>
            </a:p>
          </p:txBody>
        </p:sp>
        <p:sp>
          <p:nvSpPr>
            <p:cNvPr id="262" name="tx262"/>
            <p:cNvSpPr/>
            <p:nvPr/>
          </p:nvSpPr>
          <p:spPr>
            <a:xfrm rot="-5400000">
              <a:off x="6951386"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2005</a:t>
              </a:r>
            </a:p>
          </p:txBody>
        </p:sp>
        <p:sp>
          <p:nvSpPr>
            <p:cNvPr id="263" name="tx263"/>
            <p:cNvSpPr/>
            <p:nvPr/>
          </p:nvSpPr>
          <p:spPr>
            <a:xfrm rot="-5400000">
              <a:off x="7378438"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2010</a:t>
              </a:r>
            </a:p>
          </p:txBody>
        </p:sp>
        <p:sp>
          <p:nvSpPr>
            <p:cNvPr id="264" name="tx264"/>
            <p:cNvSpPr/>
            <p:nvPr/>
          </p:nvSpPr>
          <p:spPr>
            <a:xfrm rot="-5400000">
              <a:off x="7805489"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2015</a:t>
              </a:r>
            </a:p>
          </p:txBody>
        </p:sp>
        <p:sp>
          <p:nvSpPr>
            <p:cNvPr id="265" name="tx265"/>
            <p:cNvSpPr/>
            <p:nvPr/>
          </p:nvSpPr>
          <p:spPr>
            <a:xfrm rot="-5400000">
              <a:off x="8147131"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2019</a:t>
              </a:r>
            </a:p>
          </p:txBody>
        </p:sp>
        <p:sp>
          <p:nvSpPr>
            <p:cNvPr id="266" name="tx266"/>
            <p:cNvSpPr/>
            <p:nvPr/>
          </p:nvSpPr>
          <p:spPr>
            <a:xfrm rot="-5400000">
              <a:off x="8574182"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2024</a:t>
              </a:r>
            </a:p>
          </p:txBody>
        </p:sp>
        <p:sp>
          <p:nvSpPr>
            <p:cNvPr id="267" name="tx267"/>
            <p:cNvSpPr/>
            <p:nvPr/>
          </p:nvSpPr>
          <p:spPr>
            <a:xfrm rot="-5400000">
              <a:off x="8659593"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2025</a:t>
              </a:r>
            </a:p>
          </p:txBody>
        </p:sp>
        <p:sp>
          <p:nvSpPr>
            <p:cNvPr id="268" name="tx268"/>
            <p:cNvSpPr/>
            <p:nvPr/>
          </p:nvSpPr>
          <p:spPr>
            <a:xfrm>
              <a:off x="635284" y="2301759"/>
              <a:ext cx="6355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0</a:t>
              </a:r>
            </a:p>
          </p:txBody>
        </p:sp>
        <p:sp>
          <p:nvSpPr>
            <p:cNvPr id="269" name="tx269"/>
            <p:cNvSpPr/>
            <p:nvPr/>
          </p:nvSpPr>
          <p:spPr>
            <a:xfrm>
              <a:off x="571733" y="2047609"/>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a:t>
              </a:r>
            </a:p>
          </p:txBody>
        </p:sp>
        <p:sp>
          <p:nvSpPr>
            <p:cNvPr id="270" name="tx270"/>
            <p:cNvSpPr/>
            <p:nvPr/>
          </p:nvSpPr>
          <p:spPr>
            <a:xfrm>
              <a:off x="571733" y="1793459"/>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40</a:t>
              </a:r>
            </a:p>
          </p:txBody>
        </p:sp>
        <p:sp>
          <p:nvSpPr>
            <p:cNvPr id="271" name="tx271"/>
            <p:cNvSpPr/>
            <p:nvPr/>
          </p:nvSpPr>
          <p:spPr>
            <a:xfrm>
              <a:off x="571733" y="1539310"/>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60</a:t>
              </a:r>
            </a:p>
          </p:txBody>
        </p:sp>
        <p:sp>
          <p:nvSpPr>
            <p:cNvPr id="272" name="tx272"/>
            <p:cNvSpPr/>
            <p:nvPr/>
          </p:nvSpPr>
          <p:spPr>
            <a:xfrm>
              <a:off x="571733" y="1285160"/>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80</a:t>
              </a:r>
            </a:p>
          </p:txBody>
        </p:sp>
        <p:sp>
          <p:nvSpPr>
            <p:cNvPr id="273" name="tx273"/>
            <p:cNvSpPr/>
            <p:nvPr/>
          </p:nvSpPr>
          <p:spPr>
            <a:xfrm>
              <a:off x="508182" y="1031010"/>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100</a:t>
              </a:r>
            </a:p>
          </p:txBody>
        </p:sp>
        <p:sp>
          <p:nvSpPr>
            <p:cNvPr id="274" name="tx274"/>
            <p:cNvSpPr/>
            <p:nvPr/>
          </p:nvSpPr>
          <p:spPr>
            <a:xfrm>
              <a:off x="635284" y="4123806"/>
              <a:ext cx="6355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0</a:t>
              </a:r>
            </a:p>
          </p:txBody>
        </p:sp>
        <p:sp>
          <p:nvSpPr>
            <p:cNvPr id="275" name="tx275"/>
            <p:cNvSpPr/>
            <p:nvPr/>
          </p:nvSpPr>
          <p:spPr>
            <a:xfrm>
              <a:off x="571733" y="3869656"/>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a:t>
              </a:r>
            </a:p>
          </p:txBody>
        </p:sp>
        <p:sp>
          <p:nvSpPr>
            <p:cNvPr id="276" name="tx276"/>
            <p:cNvSpPr/>
            <p:nvPr/>
          </p:nvSpPr>
          <p:spPr>
            <a:xfrm>
              <a:off x="571733" y="3615506"/>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40</a:t>
              </a:r>
            </a:p>
          </p:txBody>
        </p:sp>
        <p:sp>
          <p:nvSpPr>
            <p:cNvPr id="277" name="tx277"/>
            <p:cNvSpPr/>
            <p:nvPr/>
          </p:nvSpPr>
          <p:spPr>
            <a:xfrm>
              <a:off x="571733" y="3361357"/>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60</a:t>
              </a:r>
            </a:p>
          </p:txBody>
        </p:sp>
        <p:sp>
          <p:nvSpPr>
            <p:cNvPr id="278" name="tx278"/>
            <p:cNvSpPr/>
            <p:nvPr/>
          </p:nvSpPr>
          <p:spPr>
            <a:xfrm>
              <a:off x="571733" y="3107207"/>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80</a:t>
              </a:r>
            </a:p>
          </p:txBody>
        </p:sp>
        <p:sp>
          <p:nvSpPr>
            <p:cNvPr id="279" name="tx279"/>
            <p:cNvSpPr/>
            <p:nvPr/>
          </p:nvSpPr>
          <p:spPr>
            <a:xfrm>
              <a:off x="508182" y="2853057"/>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100</a:t>
              </a:r>
            </a:p>
          </p:txBody>
        </p:sp>
        <p:sp>
          <p:nvSpPr>
            <p:cNvPr id="280" name="tx280"/>
            <p:cNvSpPr/>
            <p:nvPr/>
          </p:nvSpPr>
          <p:spPr>
            <a:xfrm>
              <a:off x="635284" y="5945853"/>
              <a:ext cx="6355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0</a:t>
              </a:r>
            </a:p>
          </p:txBody>
        </p:sp>
        <p:sp>
          <p:nvSpPr>
            <p:cNvPr id="281" name="tx281"/>
            <p:cNvSpPr/>
            <p:nvPr/>
          </p:nvSpPr>
          <p:spPr>
            <a:xfrm>
              <a:off x="571733" y="5691703"/>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a:t>
              </a:r>
            </a:p>
          </p:txBody>
        </p:sp>
        <p:sp>
          <p:nvSpPr>
            <p:cNvPr id="282" name="tx282"/>
            <p:cNvSpPr/>
            <p:nvPr/>
          </p:nvSpPr>
          <p:spPr>
            <a:xfrm>
              <a:off x="571733" y="5437553"/>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40</a:t>
              </a:r>
            </a:p>
          </p:txBody>
        </p:sp>
        <p:sp>
          <p:nvSpPr>
            <p:cNvPr id="283" name="tx283"/>
            <p:cNvSpPr/>
            <p:nvPr/>
          </p:nvSpPr>
          <p:spPr>
            <a:xfrm>
              <a:off x="571733" y="5183404"/>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60</a:t>
              </a:r>
            </a:p>
          </p:txBody>
        </p:sp>
        <p:sp>
          <p:nvSpPr>
            <p:cNvPr id="284" name="tx284"/>
            <p:cNvSpPr/>
            <p:nvPr/>
          </p:nvSpPr>
          <p:spPr>
            <a:xfrm>
              <a:off x="571733" y="4929254"/>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80</a:t>
              </a:r>
            </a:p>
          </p:txBody>
        </p:sp>
        <p:sp>
          <p:nvSpPr>
            <p:cNvPr id="285" name="tx285"/>
            <p:cNvSpPr/>
            <p:nvPr/>
          </p:nvSpPr>
          <p:spPr>
            <a:xfrm>
              <a:off x="508182" y="4675104"/>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100</a:t>
              </a:r>
            </a:p>
          </p:txBody>
        </p:sp>
        <p:sp>
          <p:nvSpPr>
            <p:cNvPr id="286" name="tx286"/>
            <p:cNvSpPr/>
            <p:nvPr/>
          </p:nvSpPr>
          <p:spPr>
            <a:xfrm rot="-5400000">
              <a:off x="-37121" y="3415796"/>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287" name="tx287"/>
            <p:cNvSpPr/>
            <p:nvPr/>
          </p:nvSpPr>
          <p:spPr>
            <a:xfrm>
              <a:off x="2841198" y="435349"/>
              <a:ext cx="4153479"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Coverage of selected routine vaccines, AFR, 2000-2025</a:t>
              </a:r>
            </a:p>
          </p:txBody>
        </p:sp>
        <p:sp>
          <p:nvSpPr>
            <p:cNvPr id="288" name="tx288"/>
            <p:cNvSpPr/>
            <p:nvPr/>
          </p:nvSpPr>
          <p:spPr>
            <a:xfrm>
              <a:off x="4912427" y="65934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grpSp>
      <p:sp>
        <p:nvSpPr>
          <p:cNvPr id="289"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coverage trends for 9 core routine vaccines recommended in childhood.
The steep increasing trends in coverage of IPV, MCV2, PCVC and RotaC is in-part related to increasing introduction in countries, along with improved coverage.
In 2025, MCV2 had the lowest coverage of all vaccines (58%), followed by IPVC (60%).</a:t>
            </a: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457200" y="402336"/>
            <a:ext cx="8394192" cy="6053328"/>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Breadth of protection (BOP) is a combination of the number of vaccines in a country's national immunization programme and the coverage achieved for each vaccine.
The radar chart displays the BOP (shaded area) and vaccine coverage (points), by year.
BOP increased from 17% in 2000 to 68% in 2025. This increase since 2000 is a result of incremental improvement in introducing new vaccines and expanding vaccination services to previously missed populations.
Enhancing BOP now depends partly on improving the coverage of RCV1, HPV, MCV2, IPVC, ROTAC, MCV1, PCVC, DTP3, HEPB3, HIB3, and IPV1 - vaccines with coverage less than 80% in 2025.</a:t>
            </a:r>
          </a:p>
        </p:txBody>
      </p:sp>
      <p:sp>
        <p:nvSpPr>
          <p:cNvPr id="4" name="body"/>
          <p:cNvSpPr>
            <a:spLocks noGrp="1"/>
          </p:cNvSpPr>
          <p:nvPr>
            <p:ph/>
          </p:nvPr>
        </p:nvSpPr>
        <p:spPr>
          <a:xfrm>
            <a:off x="457200" y="91440"/>
            <a:ext cx="5486400" cy="457200"/>
          </a:xfrm>
        </p:spPr>
        <p:txBody>
          <a:bodyPr/>
          <a:lstStyle/>
          <a:p>
            <a:pPr algn="l" marL="0" marR="0">
              <a:lnSpc>
                <a:spcPct val="100000"/>
              </a:lnSpc>
              <a:spcBef>
                <a:spcPts val="0"/>
              </a:spcBef>
              <a:spcAft>
                <a:spcPts val="0"/>
              </a:spcAft>
              <a:buNone/>
            </a:pPr>
            <a:r>
              <a:rPr cap="none" sz="1400" i="0" b="0" u="none" strike="noStrike">
                <a:solidFill>
                  <a:srgbClr val="000000">
                    <a:alpha val="100000"/>
                  </a:srgbClr>
                </a:solidFill>
                <a:latin typeface="Arial"/>
                <a:cs typeface="Arial"/>
                <a:ea typeface="Arial"/>
                <a:sym typeface="Arial"/>
              </a:rPr>
              <a:t>Breadth of Protection, AFR, 2000-2025</a:t>
            </a:r>
          </a:p>
        </p:txBody>
      </p:sp>
      <p:sp>
        <p:nvSpPr>
          <p:cNvPr id="5" name="body"/>
          <p:cNvSpPr>
            <a:spLocks noGrp="1"/>
          </p:cNvSpPr>
          <p:nvPr>
            <p:ph/>
          </p:nvPr>
        </p:nvSpPr>
        <p:spPr>
          <a:xfrm>
            <a:off x="457200" y="6583680"/>
            <a:ext cx="7315200" cy="457200"/>
          </a:xfrm>
        </p:spPr>
        <p:txBody>
          <a:bodyPr/>
          <a:lstStyle/>
          <a:p>
            <a:pPr algn="l" marL="0" marR="0">
              <a:lnSpc>
                <a:spcPct val="100000"/>
              </a:lnSpc>
              <a:spcBef>
                <a:spcPts val="0"/>
              </a:spcBef>
              <a:spcAft>
                <a:spcPts val="0"/>
              </a:spcAft>
              <a:buNone/>
            </a:pPr>
            <a:r>
              <a:rPr cap="none" sz="800" i="0" b="0" u="none" strike="noStrike">
                <a:solidFill>
                  <a:srgbClr val="000000">
                    <a:alpha val="100000"/>
                  </a:srgbClr>
                </a:solidFill>
                <a:latin typeface="Arial"/>
                <a:cs typeface="Arial"/>
                <a:ea typeface="Arial"/>
                <a:sym typeface="Arial"/>
              </a:rPr>
              <a:t>Breadth of protection = ((DTP3 x 3) + HepB3 + Hib3 + IPV1 + IPVC + MCV1 + MCV2 + PCV3 + RCV1 + RotaC + HPV) / 13</a:t>
            </a: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03984" y="5944375"/>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5" name="pl5"/>
            <p:cNvSpPr/>
            <p:nvPr/>
          </p:nvSpPr>
          <p:spPr>
            <a:xfrm>
              <a:off x="803984" y="5547505"/>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6" name="pl6"/>
            <p:cNvSpPr/>
            <p:nvPr/>
          </p:nvSpPr>
          <p:spPr>
            <a:xfrm>
              <a:off x="803984" y="5150636"/>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7" name="pl7"/>
            <p:cNvSpPr/>
            <p:nvPr/>
          </p:nvSpPr>
          <p:spPr>
            <a:xfrm>
              <a:off x="803984" y="4753766"/>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8" name="pl8"/>
            <p:cNvSpPr/>
            <p:nvPr/>
          </p:nvSpPr>
          <p:spPr>
            <a:xfrm>
              <a:off x="803984" y="4356896"/>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9" name="pl9"/>
            <p:cNvSpPr/>
            <p:nvPr/>
          </p:nvSpPr>
          <p:spPr>
            <a:xfrm>
              <a:off x="803984" y="3960027"/>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0" name="pl10"/>
            <p:cNvSpPr/>
            <p:nvPr/>
          </p:nvSpPr>
          <p:spPr>
            <a:xfrm>
              <a:off x="803984" y="3563157"/>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1" name="pl11"/>
            <p:cNvSpPr/>
            <p:nvPr/>
          </p:nvSpPr>
          <p:spPr>
            <a:xfrm>
              <a:off x="803984" y="3166288"/>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2" name="pl12"/>
            <p:cNvSpPr/>
            <p:nvPr/>
          </p:nvSpPr>
          <p:spPr>
            <a:xfrm>
              <a:off x="803984" y="2769418"/>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3" name="pl13"/>
            <p:cNvSpPr/>
            <p:nvPr/>
          </p:nvSpPr>
          <p:spPr>
            <a:xfrm>
              <a:off x="803984" y="2372548"/>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4" name="pl14"/>
            <p:cNvSpPr/>
            <p:nvPr/>
          </p:nvSpPr>
          <p:spPr>
            <a:xfrm>
              <a:off x="803984" y="1975679"/>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5" name="pl15"/>
            <p:cNvSpPr/>
            <p:nvPr/>
          </p:nvSpPr>
          <p:spPr>
            <a:xfrm>
              <a:off x="803984" y="1578809"/>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6" name="pl16"/>
            <p:cNvSpPr/>
            <p:nvPr/>
          </p:nvSpPr>
          <p:spPr>
            <a:xfrm>
              <a:off x="1806460"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17" name="pl17"/>
            <p:cNvSpPr/>
            <p:nvPr/>
          </p:nvSpPr>
          <p:spPr>
            <a:xfrm>
              <a:off x="3059555"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18" name="pl18"/>
            <p:cNvSpPr/>
            <p:nvPr/>
          </p:nvSpPr>
          <p:spPr>
            <a:xfrm>
              <a:off x="4312650"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19" name="pl19"/>
            <p:cNvSpPr/>
            <p:nvPr/>
          </p:nvSpPr>
          <p:spPr>
            <a:xfrm>
              <a:off x="5440435"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20" name="pl20"/>
            <p:cNvSpPr/>
            <p:nvPr/>
          </p:nvSpPr>
          <p:spPr>
            <a:xfrm>
              <a:off x="6693530"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21" name="pl21"/>
            <p:cNvSpPr/>
            <p:nvPr/>
          </p:nvSpPr>
          <p:spPr>
            <a:xfrm>
              <a:off x="8071935"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22" name="pl22"/>
            <p:cNvSpPr/>
            <p:nvPr/>
          </p:nvSpPr>
          <p:spPr>
            <a:xfrm>
              <a:off x="8698482"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23" name="pl23"/>
            <p:cNvSpPr/>
            <p:nvPr/>
          </p:nvSpPr>
          <p:spPr>
            <a:xfrm>
              <a:off x="803984" y="5745940"/>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24" name="pl24"/>
            <p:cNvSpPr/>
            <p:nvPr/>
          </p:nvSpPr>
          <p:spPr>
            <a:xfrm>
              <a:off x="803984" y="5349071"/>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25" name="pl25"/>
            <p:cNvSpPr/>
            <p:nvPr/>
          </p:nvSpPr>
          <p:spPr>
            <a:xfrm>
              <a:off x="803984" y="4952201"/>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26" name="pl26"/>
            <p:cNvSpPr/>
            <p:nvPr/>
          </p:nvSpPr>
          <p:spPr>
            <a:xfrm>
              <a:off x="803984" y="4555331"/>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27" name="pl27"/>
            <p:cNvSpPr/>
            <p:nvPr/>
          </p:nvSpPr>
          <p:spPr>
            <a:xfrm>
              <a:off x="803984" y="4158462"/>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28" name="pl28"/>
            <p:cNvSpPr/>
            <p:nvPr/>
          </p:nvSpPr>
          <p:spPr>
            <a:xfrm>
              <a:off x="803984" y="3761592"/>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29" name="pl29"/>
            <p:cNvSpPr/>
            <p:nvPr/>
          </p:nvSpPr>
          <p:spPr>
            <a:xfrm>
              <a:off x="803984" y="3364722"/>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30" name="pl30"/>
            <p:cNvSpPr/>
            <p:nvPr/>
          </p:nvSpPr>
          <p:spPr>
            <a:xfrm>
              <a:off x="803984" y="2967853"/>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31" name="pl31"/>
            <p:cNvSpPr/>
            <p:nvPr/>
          </p:nvSpPr>
          <p:spPr>
            <a:xfrm>
              <a:off x="803984" y="2570983"/>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32" name="pl32"/>
            <p:cNvSpPr/>
            <p:nvPr/>
          </p:nvSpPr>
          <p:spPr>
            <a:xfrm>
              <a:off x="803984" y="2174113"/>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33" name="pl33"/>
            <p:cNvSpPr/>
            <p:nvPr/>
          </p:nvSpPr>
          <p:spPr>
            <a:xfrm>
              <a:off x="803984" y="1777244"/>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34" name="pl34"/>
            <p:cNvSpPr/>
            <p:nvPr/>
          </p:nvSpPr>
          <p:spPr>
            <a:xfrm>
              <a:off x="1179913" y="1578809"/>
              <a:ext cx="0" cy="4365566"/>
            </a:xfrm>
            <a:custGeom>
              <a:avLst/>
              <a:pathLst>
                <a:path w="0" h="4365566">
                  <a:moveTo>
                    <a:pt x="0" y="4365566"/>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2433008" y="1578809"/>
              <a:ext cx="0" cy="4365566"/>
            </a:xfrm>
            <a:custGeom>
              <a:avLst/>
              <a:pathLst>
                <a:path w="0" h="4365566">
                  <a:moveTo>
                    <a:pt x="0" y="4365566"/>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3686102" y="1578809"/>
              <a:ext cx="0" cy="4365566"/>
            </a:xfrm>
            <a:custGeom>
              <a:avLst/>
              <a:pathLst>
                <a:path w="0" h="4365566">
                  <a:moveTo>
                    <a:pt x="0" y="4365566"/>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4939197" y="1578809"/>
              <a:ext cx="0" cy="4365566"/>
            </a:xfrm>
            <a:custGeom>
              <a:avLst/>
              <a:pathLst>
                <a:path w="0" h="4365566">
                  <a:moveTo>
                    <a:pt x="0" y="4365566"/>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5941673" y="1578809"/>
              <a:ext cx="0" cy="4365566"/>
            </a:xfrm>
            <a:custGeom>
              <a:avLst/>
              <a:pathLst>
                <a:path w="0" h="4365566">
                  <a:moveTo>
                    <a:pt x="0" y="4365566"/>
                  </a:moveTo>
                  <a:lnTo>
                    <a:pt x="0" y="0"/>
                  </a:lnTo>
                  <a:lnTo>
                    <a:pt x="0" y="0"/>
                  </a:lnTo>
                </a:path>
              </a:pathLst>
            </a:custGeom>
            <a:ln w="13550" cap="flat">
              <a:solidFill>
                <a:srgbClr val="EBEBEB">
                  <a:alpha val="100000"/>
                </a:srgbClr>
              </a:solidFill>
              <a:prstDash val="solid"/>
              <a:round/>
            </a:ln>
          </p:spPr>
          <p:txBody>
            <a:bodyPr/>
            <a:lstStyle/>
            <a:p/>
          </p:txBody>
        </p:sp>
        <p:sp>
          <p:nvSpPr>
            <p:cNvPr id="39" name="pl39"/>
            <p:cNvSpPr/>
            <p:nvPr/>
          </p:nvSpPr>
          <p:spPr>
            <a:xfrm>
              <a:off x="7445387" y="1578809"/>
              <a:ext cx="0" cy="4365566"/>
            </a:xfrm>
            <a:custGeom>
              <a:avLst/>
              <a:pathLst>
                <a:path w="0" h="4365566">
                  <a:moveTo>
                    <a:pt x="0" y="4365566"/>
                  </a:moveTo>
                  <a:lnTo>
                    <a:pt x="0" y="0"/>
                  </a:lnTo>
                  <a:lnTo>
                    <a:pt x="0" y="0"/>
                  </a:lnTo>
                </a:path>
              </a:pathLst>
            </a:custGeom>
            <a:ln w="13550" cap="flat">
              <a:solidFill>
                <a:srgbClr val="EBEBEB">
                  <a:alpha val="100000"/>
                </a:srgbClr>
              </a:solidFill>
              <a:prstDash val="solid"/>
              <a:round/>
            </a:ln>
          </p:spPr>
          <p:txBody>
            <a:bodyPr/>
            <a:lstStyle/>
            <a:p/>
          </p:txBody>
        </p:sp>
        <p:sp>
          <p:nvSpPr>
            <p:cNvPr id="40" name="pl40"/>
            <p:cNvSpPr/>
            <p:nvPr/>
          </p:nvSpPr>
          <p:spPr>
            <a:xfrm>
              <a:off x="1179913" y="2690044"/>
              <a:ext cx="6265474" cy="1031861"/>
            </a:xfrm>
            <a:custGeom>
              <a:avLst/>
              <a:pathLst>
                <a:path w="6265474" h="1031861">
                  <a:moveTo>
                    <a:pt x="0" y="1031861"/>
                  </a:moveTo>
                  <a:lnTo>
                    <a:pt x="250618" y="992174"/>
                  </a:lnTo>
                  <a:lnTo>
                    <a:pt x="501237" y="952487"/>
                  </a:lnTo>
                  <a:lnTo>
                    <a:pt x="751856" y="833426"/>
                  </a:lnTo>
                  <a:lnTo>
                    <a:pt x="1002475" y="714365"/>
                  </a:lnTo>
                  <a:lnTo>
                    <a:pt x="1253094" y="595304"/>
                  </a:lnTo>
                  <a:lnTo>
                    <a:pt x="1503713" y="476243"/>
                  </a:lnTo>
                  <a:lnTo>
                    <a:pt x="1754332" y="436556"/>
                  </a:lnTo>
                  <a:lnTo>
                    <a:pt x="2004951" y="277808"/>
                  </a:lnTo>
                  <a:lnTo>
                    <a:pt x="2255570" y="158747"/>
                  </a:lnTo>
                  <a:lnTo>
                    <a:pt x="2506189" y="238121"/>
                  </a:lnTo>
                  <a:lnTo>
                    <a:pt x="2756808" y="238121"/>
                  </a:lnTo>
                  <a:lnTo>
                    <a:pt x="3007427" y="277808"/>
                  </a:lnTo>
                  <a:lnTo>
                    <a:pt x="3258046" y="317495"/>
                  </a:lnTo>
                  <a:lnTo>
                    <a:pt x="3508665" y="238121"/>
                  </a:lnTo>
                  <a:lnTo>
                    <a:pt x="3759284" y="277808"/>
                  </a:lnTo>
                  <a:lnTo>
                    <a:pt x="4009903" y="158747"/>
                  </a:lnTo>
                  <a:lnTo>
                    <a:pt x="4260522" y="119060"/>
                  </a:lnTo>
                  <a:lnTo>
                    <a:pt x="4511141" y="39686"/>
                  </a:lnTo>
                  <a:lnTo>
                    <a:pt x="4761760" y="0"/>
                  </a:lnTo>
                  <a:lnTo>
                    <a:pt x="5012379" y="119060"/>
                  </a:lnTo>
                  <a:lnTo>
                    <a:pt x="5262998" y="238121"/>
                  </a:lnTo>
                  <a:lnTo>
                    <a:pt x="5513617" y="198434"/>
                  </a:lnTo>
                  <a:lnTo>
                    <a:pt x="5764236" y="79373"/>
                  </a:lnTo>
                  <a:lnTo>
                    <a:pt x="6014855" y="79373"/>
                  </a:lnTo>
                  <a:lnTo>
                    <a:pt x="6265474" y="39686"/>
                  </a:lnTo>
                </a:path>
              </a:pathLst>
            </a:custGeom>
            <a:ln w="27101" cap="flat">
              <a:solidFill>
                <a:srgbClr val="1C86EE">
                  <a:alpha val="100000"/>
                </a:srgbClr>
              </a:solidFill>
              <a:prstDash val="solid"/>
              <a:round/>
            </a:ln>
          </p:spPr>
          <p:txBody>
            <a:bodyPr/>
            <a:lstStyle/>
            <a:p/>
          </p:txBody>
        </p:sp>
        <p:sp>
          <p:nvSpPr>
            <p:cNvPr id="41" name="pl41"/>
            <p:cNvSpPr/>
            <p:nvPr/>
          </p:nvSpPr>
          <p:spPr>
            <a:xfrm>
              <a:off x="1179913" y="2690044"/>
              <a:ext cx="6265474" cy="2857461"/>
            </a:xfrm>
            <a:custGeom>
              <a:avLst/>
              <a:pathLst>
                <a:path w="6265474" h="2857461">
                  <a:moveTo>
                    <a:pt x="0" y="2857461"/>
                  </a:moveTo>
                  <a:lnTo>
                    <a:pt x="250618" y="2857461"/>
                  </a:lnTo>
                  <a:lnTo>
                    <a:pt x="501237" y="2103409"/>
                  </a:lnTo>
                  <a:lnTo>
                    <a:pt x="751856" y="1944661"/>
                  </a:lnTo>
                  <a:lnTo>
                    <a:pt x="1002475" y="1706539"/>
                  </a:lnTo>
                  <a:lnTo>
                    <a:pt x="1253094" y="1428730"/>
                  </a:lnTo>
                  <a:lnTo>
                    <a:pt x="1503713" y="1269982"/>
                  </a:lnTo>
                  <a:lnTo>
                    <a:pt x="1754332" y="595304"/>
                  </a:lnTo>
                  <a:lnTo>
                    <a:pt x="2004951" y="436556"/>
                  </a:lnTo>
                  <a:lnTo>
                    <a:pt x="2255570" y="198434"/>
                  </a:lnTo>
                  <a:lnTo>
                    <a:pt x="2506189" y="277808"/>
                  </a:lnTo>
                  <a:lnTo>
                    <a:pt x="2756808" y="277808"/>
                  </a:lnTo>
                  <a:lnTo>
                    <a:pt x="3007427" y="317495"/>
                  </a:lnTo>
                  <a:lnTo>
                    <a:pt x="3258046" y="357182"/>
                  </a:lnTo>
                  <a:lnTo>
                    <a:pt x="3508665" y="277808"/>
                  </a:lnTo>
                  <a:lnTo>
                    <a:pt x="3759284" y="277808"/>
                  </a:lnTo>
                  <a:lnTo>
                    <a:pt x="4009903" y="158747"/>
                  </a:lnTo>
                  <a:lnTo>
                    <a:pt x="4260522" y="119060"/>
                  </a:lnTo>
                  <a:lnTo>
                    <a:pt x="4511141" y="39686"/>
                  </a:lnTo>
                  <a:lnTo>
                    <a:pt x="4761760" y="0"/>
                  </a:lnTo>
                  <a:lnTo>
                    <a:pt x="5012379" y="119060"/>
                  </a:lnTo>
                  <a:lnTo>
                    <a:pt x="5262998" y="238121"/>
                  </a:lnTo>
                  <a:lnTo>
                    <a:pt x="5513617" y="198434"/>
                  </a:lnTo>
                  <a:lnTo>
                    <a:pt x="5764236" y="79373"/>
                  </a:lnTo>
                  <a:lnTo>
                    <a:pt x="6014855" y="79373"/>
                  </a:lnTo>
                  <a:lnTo>
                    <a:pt x="6265474" y="39686"/>
                  </a:lnTo>
                </a:path>
              </a:pathLst>
            </a:custGeom>
            <a:ln w="27101" cap="flat">
              <a:solidFill>
                <a:srgbClr val="80BD41">
                  <a:alpha val="100000"/>
                </a:srgbClr>
              </a:solidFill>
              <a:prstDash val="solid"/>
              <a:round/>
            </a:ln>
          </p:spPr>
          <p:txBody>
            <a:bodyPr/>
            <a:lstStyle/>
            <a:p/>
          </p:txBody>
        </p:sp>
        <p:sp>
          <p:nvSpPr>
            <p:cNvPr id="42" name="pl42"/>
            <p:cNvSpPr/>
            <p:nvPr/>
          </p:nvSpPr>
          <p:spPr>
            <a:xfrm>
              <a:off x="1179913" y="2690044"/>
              <a:ext cx="6265474" cy="2936835"/>
            </a:xfrm>
            <a:custGeom>
              <a:avLst/>
              <a:pathLst>
                <a:path w="6265474" h="2936835">
                  <a:moveTo>
                    <a:pt x="0" y="2936835"/>
                  </a:moveTo>
                  <a:lnTo>
                    <a:pt x="250618" y="2936835"/>
                  </a:lnTo>
                  <a:lnTo>
                    <a:pt x="501237" y="2579652"/>
                  </a:lnTo>
                  <a:lnTo>
                    <a:pt x="751856" y="2539965"/>
                  </a:lnTo>
                  <a:lnTo>
                    <a:pt x="1002475" y="2420904"/>
                  </a:lnTo>
                  <a:lnTo>
                    <a:pt x="1253094" y="2341530"/>
                  </a:lnTo>
                  <a:lnTo>
                    <a:pt x="1503713" y="2222469"/>
                  </a:lnTo>
                  <a:lnTo>
                    <a:pt x="1754332" y="1865287"/>
                  </a:lnTo>
                  <a:lnTo>
                    <a:pt x="2004951" y="1587478"/>
                  </a:lnTo>
                  <a:lnTo>
                    <a:pt x="2255570" y="714365"/>
                  </a:lnTo>
                  <a:lnTo>
                    <a:pt x="2506189" y="674678"/>
                  </a:lnTo>
                  <a:lnTo>
                    <a:pt x="2756808" y="674678"/>
                  </a:lnTo>
                  <a:lnTo>
                    <a:pt x="3007427" y="555617"/>
                  </a:lnTo>
                  <a:lnTo>
                    <a:pt x="3258046" y="476243"/>
                  </a:lnTo>
                  <a:lnTo>
                    <a:pt x="3508665" y="277808"/>
                  </a:lnTo>
                  <a:lnTo>
                    <a:pt x="3759284" y="277808"/>
                  </a:lnTo>
                  <a:lnTo>
                    <a:pt x="4009903" y="158747"/>
                  </a:lnTo>
                  <a:lnTo>
                    <a:pt x="4260522" y="119060"/>
                  </a:lnTo>
                  <a:lnTo>
                    <a:pt x="4511141" y="39686"/>
                  </a:lnTo>
                  <a:lnTo>
                    <a:pt x="4761760" y="0"/>
                  </a:lnTo>
                  <a:lnTo>
                    <a:pt x="5012379" y="119060"/>
                  </a:lnTo>
                  <a:lnTo>
                    <a:pt x="5262998" y="238121"/>
                  </a:lnTo>
                  <a:lnTo>
                    <a:pt x="5513617" y="198434"/>
                  </a:lnTo>
                  <a:lnTo>
                    <a:pt x="5764236" y="79373"/>
                  </a:lnTo>
                  <a:lnTo>
                    <a:pt x="6014855" y="79373"/>
                  </a:lnTo>
                  <a:lnTo>
                    <a:pt x="6265474" y="39686"/>
                  </a:lnTo>
                </a:path>
              </a:pathLst>
            </a:custGeom>
            <a:ln w="27101" cap="flat">
              <a:solidFill>
                <a:srgbClr val="EE00EE">
                  <a:alpha val="100000"/>
                </a:srgbClr>
              </a:solidFill>
              <a:prstDash val="solid"/>
              <a:round/>
            </a:ln>
          </p:spPr>
          <p:txBody>
            <a:bodyPr/>
            <a:lstStyle/>
            <a:p/>
          </p:txBody>
        </p:sp>
        <p:sp>
          <p:nvSpPr>
            <p:cNvPr id="43" name="pl43"/>
            <p:cNvSpPr/>
            <p:nvPr/>
          </p:nvSpPr>
          <p:spPr>
            <a:xfrm>
              <a:off x="3686102" y="3642531"/>
              <a:ext cx="3759284" cy="2103409"/>
            </a:xfrm>
            <a:custGeom>
              <a:avLst/>
              <a:pathLst>
                <a:path w="3759284" h="2103409">
                  <a:moveTo>
                    <a:pt x="0" y="2103409"/>
                  </a:moveTo>
                  <a:lnTo>
                    <a:pt x="250618" y="2103409"/>
                  </a:lnTo>
                  <a:lnTo>
                    <a:pt x="501237" y="2063722"/>
                  </a:lnTo>
                  <a:lnTo>
                    <a:pt x="751856" y="2063722"/>
                  </a:lnTo>
                  <a:lnTo>
                    <a:pt x="1002475" y="1944661"/>
                  </a:lnTo>
                  <a:lnTo>
                    <a:pt x="1253094" y="1944661"/>
                  </a:lnTo>
                  <a:lnTo>
                    <a:pt x="1503713" y="1904974"/>
                  </a:lnTo>
                  <a:lnTo>
                    <a:pt x="1754332" y="1865287"/>
                  </a:lnTo>
                  <a:lnTo>
                    <a:pt x="2004951" y="1825600"/>
                  </a:lnTo>
                  <a:lnTo>
                    <a:pt x="2255570" y="1706539"/>
                  </a:lnTo>
                  <a:lnTo>
                    <a:pt x="2506189" y="1627165"/>
                  </a:lnTo>
                  <a:lnTo>
                    <a:pt x="2756808" y="1508104"/>
                  </a:lnTo>
                  <a:lnTo>
                    <a:pt x="3007427" y="1508104"/>
                  </a:lnTo>
                  <a:lnTo>
                    <a:pt x="3258046" y="793739"/>
                  </a:lnTo>
                  <a:lnTo>
                    <a:pt x="3508665" y="317495"/>
                  </a:lnTo>
                  <a:lnTo>
                    <a:pt x="3759284" y="0"/>
                  </a:lnTo>
                </a:path>
              </a:pathLst>
            </a:custGeom>
            <a:ln w="27101" cap="flat">
              <a:solidFill>
                <a:srgbClr val="6A3D9A">
                  <a:alpha val="100000"/>
                </a:srgbClr>
              </a:solidFill>
              <a:prstDash val="solid"/>
              <a:round/>
            </a:ln>
          </p:spPr>
          <p:txBody>
            <a:bodyPr/>
            <a:lstStyle/>
            <a:p/>
          </p:txBody>
        </p:sp>
        <p:sp>
          <p:nvSpPr>
            <p:cNvPr id="44" name="pl44"/>
            <p:cNvSpPr/>
            <p:nvPr/>
          </p:nvSpPr>
          <p:spPr>
            <a:xfrm>
              <a:off x="4939197" y="2690044"/>
              <a:ext cx="2506189" cy="2262156"/>
            </a:xfrm>
            <a:custGeom>
              <a:avLst/>
              <a:pathLst>
                <a:path w="2506189" h="2262156">
                  <a:moveTo>
                    <a:pt x="0" y="2262156"/>
                  </a:moveTo>
                  <a:lnTo>
                    <a:pt x="250618" y="1468417"/>
                  </a:lnTo>
                  <a:lnTo>
                    <a:pt x="501237" y="1269982"/>
                  </a:lnTo>
                  <a:lnTo>
                    <a:pt x="751856" y="595304"/>
                  </a:lnTo>
                  <a:lnTo>
                    <a:pt x="1002475" y="79373"/>
                  </a:lnTo>
                  <a:lnTo>
                    <a:pt x="1253094" y="79373"/>
                  </a:lnTo>
                  <a:lnTo>
                    <a:pt x="1503713" y="198434"/>
                  </a:lnTo>
                  <a:lnTo>
                    <a:pt x="1754332" y="158747"/>
                  </a:lnTo>
                  <a:lnTo>
                    <a:pt x="2004951" y="39686"/>
                  </a:lnTo>
                  <a:lnTo>
                    <a:pt x="2255570" y="39686"/>
                  </a:lnTo>
                  <a:lnTo>
                    <a:pt x="2506189" y="0"/>
                  </a:lnTo>
                </a:path>
              </a:pathLst>
            </a:custGeom>
            <a:ln w="27101" cap="flat">
              <a:solidFill>
                <a:srgbClr val="E31A1C">
                  <a:alpha val="100000"/>
                </a:srgbClr>
              </a:solidFill>
              <a:prstDash val="solid"/>
              <a:round/>
            </a:ln>
          </p:spPr>
          <p:txBody>
            <a:bodyPr/>
            <a:lstStyle/>
            <a:p/>
          </p:txBody>
        </p:sp>
        <p:sp>
          <p:nvSpPr>
            <p:cNvPr id="45" name="pl45"/>
            <p:cNvSpPr/>
            <p:nvPr/>
          </p:nvSpPr>
          <p:spPr>
            <a:xfrm>
              <a:off x="6442911" y="3364722"/>
              <a:ext cx="1002475" cy="2143096"/>
            </a:xfrm>
            <a:custGeom>
              <a:avLst/>
              <a:pathLst>
                <a:path w="1002475" h="2143096">
                  <a:moveTo>
                    <a:pt x="0" y="2143096"/>
                  </a:moveTo>
                  <a:lnTo>
                    <a:pt x="250618" y="1666852"/>
                  </a:lnTo>
                  <a:lnTo>
                    <a:pt x="501237" y="1111234"/>
                  </a:lnTo>
                  <a:lnTo>
                    <a:pt x="751856" y="515930"/>
                  </a:lnTo>
                  <a:lnTo>
                    <a:pt x="1002475" y="0"/>
                  </a:lnTo>
                </a:path>
              </a:pathLst>
            </a:custGeom>
            <a:ln w="27101" cap="flat">
              <a:solidFill>
                <a:srgbClr val="FF7F00">
                  <a:alpha val="100000"/>
                </a:srgbClr>
              </a:solidFill>
              <a:prstDash val="solid"/>
              <a:round/>
            </a:ln>
          </p:spPr>
          <p:txBody>
            <a:bodyPr/>
            <a:lstStyle/>
            <a:p/>
          </p:txBody>
        </p:sp>
        <p:sp>
          <p:nvSpPr>
            <p:cNvPr id="46" name="pl46"/>
            <p:cNvSpPr/>
            <p:nvPr/>
          </p:nvSpPr>
          <p:spPr>
            <a:xfrm>
              <a:off x="1179913" y="2888479"/>
              <a:ext cx="6265474" cy="873113"/>
            </a:xfrm>
            <a:custGeom>
              <a:avLst/>
              <a:pathLst>
                <a:path w="6265474" h="873113">
                  <a:moveTo>
                    <a:pt x="0" y="873113"/>
                  </a:moveTo>
                  <a:lnTo>
                    <a:pt x="250618" y="754052"/>
                  </a:lnTo>
                  <a:lnTo>
                    <a:pt x="501237" y="714365"/>
                  </a:lnTo>
                  <a:lnTo>
                    <a:pt x="751856" y="595304"/>
                  </a:lnTo>
                  <a:lnTo>
                    <a:pt x="1002475" y="515930"/>
                  </a:lnTo>
                  <a:lnTo>
                    <a:pt x="1253094" y="436556"/>
                  </a:lnTo>
                  <a:lnTo>
                    <a:pt x="1503713" y="317495"/>
                  </a:lnTo>
                  <a:lnTo>
                    <a:pt x="1754332" y="277808"/>
                  </a:lnTo>
                  <a:lnTo>
                    <a:pt x="2004951" y="158747"/>
                  </a:lnTo>
                  <a:lnTo>
                    <a:pt x="2255570" y="0"/>
                  </a:lnTo>
                  <a:lnTo>
                    <a:pt x="2506189" y="39686"/>
                  </a:lnTo>
                  <a:lnTo>
                    <a:pt x="2756808" y="79373"/>
                  </a:lnTo>
                  <a:lnTo>
                    <a:pt x="3007427" y="79373"/>
                  </a:lnTo>
                  <a:lnTo>
                    <a:pt x="3258046" y="119060"/>
                  </a:lnTo>
                  <a:lnTo>
                    <a:pt x="3508665" y="119060"/>
                  </a:lnTo>
                  <a:lnTo>
                    <a:pt x="3759284" y="158747"/>
                  </a:lnTo>
                  <a:lnTo>
                    <a:pt x="4009903" y="158747"/>
                  </a:lnTo>
                  <a:lnTo>
                    <a:pt x="4260522" y="79373"/>
                  </a:lnTo>
                  <a:lnTo>
                    <a:pt x="4511141" y="39686"/>
                  </a:lnTo>
                  <a:lnTo>
                    <a:pt x="4761760" y="0"/>
                  </a:lnTo>
                  <a:lnTo>
                    <a:pt x="5012379" y="39686"/>
                  </a:lnTo>
                  <a:lnTo>
                    <a:pt x="5262998" y="198434"/>
                  </a:lnTo>
                  <a:lnTo>
                    <a:pt x="5513617" y="198434"/>
                  </a:lnTo>
                  <a:lnTo>
                    <a:pt x="5764236" y="79373"/>
                  </a:lnTo>
                  <a:lnTo>
                    <a:pt x="6014855" y="39686"/>
                  </a:lnTo>
                  <a:lnTo>
                    <a:pt x="6265474" y="39686"/>
                  </a:lnTo>
                </a:path>
              </a:pathLst>
            </a:custGeom>
            <a:ln w="27101" cap="flat">
              <a:solidFill>
                <a:srgbClr val="FFC20E">
                  <a:alpha val="100000"/>
                </a:srgbClr>
              </a:solidFill>
              <a:prstDash val="solid"/>
              <a:round/>
            </a:ln>
          </p:spPr>
          <p:txBody>
            <a:bodyPr/>
            <a:lstStyle/>
            <a:p/>
          </p:txBody>
        </p:sp>
        <p:sp>
          <p:nvSpPr>
            <p:cNvPr id="47" name="pl47"/>
            <p:cNvSpPr/>
            <p:nvPr/>
          </p:nvSpPr>
          <p:spPr>
            <a:xfrm>
              <a:off x="1179913" y="3444096"/>
              <a:ext cx="6265474" cy="2143096"/>
            </a:xfrm>
            <a:custGeom>
              <a:avLst/>
              <a:pathLst>
                <a:path w="6265474" h="2143096">
                  <a:moveTo>
                    <a:pt x="0" y="2103409"/>
                  </a:moveTo>
                  <a:lnTo>
                    <a:pt x="250618" y="2103409"/>
                  </a:lnTo>
                  <a:lnTo>
                    <a:pt x="501237" y="2103409"/>
                  </a:lnTo>
                  <a:lnTo>
                    <a:pt x="751856" y="2103409"/>
                  </a:lnTo>
                  <a:lnTo>
                    <a:pt x="1002475" y="2143096"/>
                  </a:lnTo>
                  <a:lnTo>
                    <a:pt x="1253094" y="2143096"/>
                  </a:lnTo>
                  <a:lnTo>
                    <a:pt x="1503713" y="2143096"/>
                  </a:lnTo>
                  <a:lnTo>
                    <a:pt x="1754332" y="2143096"/>
                  </a:lnTo>
                  <a:lnTo>
                    <a:pt x="2004951" y="2143096"/>
                  </a:lnTo>
                  <a:lnTo>
                    <a:pt x="2255570" y="2103409"/>
                  </a:lnTo>
                  <a:lnTo>
                    <a:pt x="2506189" y="2143096"/>
                  </a:lnTo>
                  <a:lnTo>
                    <a:pt x="2756808" y="2143096"/>
                  </a:lnTo>
                  <a:lnTo>
                    <a:pt x="3007427" y="2063722"/>
                  </a:lnTo>
                  <a:lnTo>
                    <a:pt x="3258046" y="2024035"/>
                  </a:lnTo>
                  <a:lnTo>
                    <a:pt x="3508665" y="1904974"/>
                  </a:lnTo>
                  <a:lnTo>
                    <a:pt x="3759284" y="1627165"/>
                  </a:lnTo>
                  <a:lnTo>
                    <a:pt x="4009903" y="1428730"/>
                  </a:lnTo>
                  <a:lnTo>
                    <a:pt x="4260522" y="1349356"/>
                  </a:lnTo>
                  <a:lnTo>
                    <a:pt x="4511141" y="1309669"/>
                  </a:lnTo>
                  <a:lnTo>
                    <a:pt x="4761760" y="992174"/>
                  </a:lnTo>
                  <a:lnTo>
                    <a:pt x="5012379" y="873113"/>
                  </a:lnTo>
                  <a:lnTo>
                    <a:pt x="5262998" y="793739"/>
                  </a:lnTo>
                  <a:lnTo>
                    <a:pt x="5513617" y="595304"/>
                  </a:lnTo>
                  <a:lnTo>
                    <a:pt x="5764236" y="357182"/>
                  </a:lnTo>
                  <a:lnTo>
                    <a:pt x="6014855" y="119060"/>
                  </a:lnTo>
                  <a:lnTo>
                    <a:pt x="6265474" y="0"/>
                  </a:lnTo>
                </a:path>
              </a:pathLst>
            </a:custGeom>
            <a:ln w="27101" cap="flat">
              <a:solidFill>
                <a:srgbClr val="008B00">
                  <a:alpha val="100000"/>
                </a:srgbClr>
              </a:solidFill>
              <a:prstDash val="solid"/>
              <a:round/>
            </a:ln>
          </p:spPr>
          <p:txBody>
            <a:bodyPr/>
            <a:lstStyle/>
            <a:p/>
          </p:txBody>
        </p:sp>
        <p:sp>
          <p:nvSpPr>
            <p:cNvPr id="48" name="pl48"/>
            <p:cNvSpPr/>
            <p:nvPr/>
          </p:nvSpPr>
          <p:spPr>
            <a:xfrm>
              <a:off x="3184865" y="2809105"/>
              <a:ext cx="4260522" cy="2936835"/>
            </a:xfrm>
            <a:custGeom>
              <a:avLst/>
              <a:pathLst>
                <a:path w="4260522" h="2936835">
                  <a:moveTo>
                    <a:pt x="0" y="2936835"/>
                  </a:moveTo>
                  <a:lnTo>
                    <a:pt x="250618" y="2936835"/>
                  </a:lnTo>
                  <a:lnTo>
                    <a:pt x="501237" y="2817774"/>
                  </a:lnTo>
                  <a:lnTo>
                    <a:pt x="751856" y="2500278"/>
                  </a:lnTo>
                  <a:lnTo>
                    <a:pt x="1002475" y="2063722"/>
                  </a:lnTo>
                  <a:lnTo>
                    <a:pt x="1253094" y="1587478"/>
                  </a:lnTo>
                  <a:lnTo>
                    <a:pt x="1503713" y="1071548"/>
                  </a:lnTo>
                  <a:lnTo>
                    <a:pt x="1754332" y="555617"/>
                  </a:lnTo>
                  <a:lnTo>
                    <a:pt x="2004951" y="277808"/>
                  </a:lnTo>
                  <a:lnTo>
                    <a:pt x="2255570" y="158747"/>
                  </a:lnTo>
                  <a:lnTo>
                    <a:pt x="2506189" y="39686"/>
                  </a:lnTo>
                  <a:lnTo>
                    <a:pt x="2756808" y="0"/>
                  </a:lnTo>
                  <a:lnTo>
                    <a:pt x="3007427" y="119060"/>
                  </a:lnTo>
                  <a:lnTo>
                    <a:pt x="3258046" y="317495"/>
                  </a:lnTo>
                  <a:lnTo>
                    <a:pt x="3508665" y="238121"/>
                  </a:lnTo>
                  <a:lnTo>
                    <a:pt x="3759284" y="119060"/>
                  </a:lnTo>
                  <a:lnTo>
                    <a:pt x="4009903" y="119060"/>
                  </a:lnTo>
                  <a:lnTo>
                    <a:pt x="4260522" y="39686"/>
                  </a:lnTo>
                </a:path>
              </a:pathLst>
            </a:custGeom>
            <a:ln w="27101" cap="flat">
              <a:solidFill>
                <a:srgbClr val="9A32CD">
                  <a:alpha val="100000"/>
                </a:srgbClr>
              </a:solidFill>
              <a:prstDash val="solid"/>
              <a:round/>
            </a:ln>
          </p:spPr>
          <p:txBody>
            <a:bodyPr/>
            <a:lstStyle/>
            <a:p/>
          </p:txBody>
        </p:sp>
        <p:sp>
          <p:nvSpPr>
            <p:cNvPr id="49" name="pl49"/>
            <p:cNvSpPr/>
            <p:nvPr/>
          </p:nvSpPr>
          <p:spPr>
            <a:xfrm>
              <a:off x="2683627" y="3166288"/>
              <a:ext cx="4761760" cy="2579652"/>
            </a:xfrm>
            <a:custGeom>
              <a:avLst/>
              <a:pathLst>
                <a:path w="4761760" h="2579652">
                  <a:moveTo>
                    <a:pt x="0" y="2579652"/>
                  </a:moveTo>
                  <a:lnTo>
                    <a:pt x="250618" y="2579652"/>
                  </a:lnTo>
                  <a:lnTo>
                    <a:pt x="501237" y="2579652"/>
                  </a:lnTo>
                  <a:lnTo>
                    <a:pt x="751856" y="2539965"/>
                  </a:lnTo>
                  <a:lnTo>
                    <a:pt x="1002475" y="2500278"/>
                  </a:lnTo>
                  <a:lnTo>
                    <a:pt x="1253094" y="2500278"/>
                  </a:lnTo>
                  <a:lnTo>
                    <a:pt x="1503713" y="2381217"/>
                  </a:lnTo>
                  <a:lnTo>
                    <a:pt x="1754332" y="2103409"/>
                  </a:lnTo>
                  <a:lnTo>
                    <a:pt x="2004951" y="1428730"/>
                  </a:lnTo>
                  <a:lnTo>
                    <a:pt x="2255570" y="1071548"/>
                  </a:lnTo>
                  <a:lnTo>
                    <a:pt x="2506189" y="912800"/>
                  </a:lnTo>
                  <a:lnTo>
                    <a:pt x="2756808" y="833426"/>
                  </a:lnTo>
                  <a:lnTo>
                    <a:pt x="3007427" y="714365"/>
                  </a:lnTo>
                  <a:lnTo>
                    <a:pt x="3258046" y="595304"/>
                  </a:lnTo>
                  <a:lnTo>
                    <a:pt x="3508665" y="515930"/>
                  </a:lnTo>
                  <a:lnTo>
                    <a:pt x="3759284" y="436556"/>
                  </a:lnTo>
                  <a:lnTo>
                    <a:pt x="4009903" y="436556"/>
                  </a:lnTo>
                  <a:lnTo>
                    <a:pt x="4260522" y="158747"/>
                  </a:lnTo>
                  <a:lnTo>
                    <a:pt x="4511141" y="0"/>
                  </a:lnTo>
                  <a:lnTo>
                    <a:pt x="4761760" y="0"/>
                  </a:lnTo>
                </a:path>
              </a:pathLst>
            </a:custGeom>
            <a:ln w="27101" cap="flat">
              <a:solidFill>
                <a:srgbClr val="836FFF">
                  <a:alpha val="100000"/>
                </a:srgbClr>
              </a:solidFill>
              <a:prstDash val="solid"/>
              <a:round/>
            </a:ln>
          </p:spPr>
          <p:txBody>
            <a:bodyPr/>
            <a:lstStyle/>
            <a:p/>
          </p:txBody>
        </p:sp>
        <p:sp>
          <p:nvSpPr>
            <p:cNvPr id="50" name="pl50"/>
            <p:cNvSpPr/>
            <p:nvPr/>
          </p:nvSpPr>
          <p:spPr>
            <a:xfrm>
              <a:off x="1179913" y="4118775"/>
              <a:ext cx="6265474" cy="1627165"/>
            </a:xfrm>
            <a:custGeom>
              <a:avLst/>
              <a:pathLst>
                <a:path w="6265474" h="1627165">
                  <a:moveTo>
                    <a:pt x="0" y="1627165"/>
                  </a:moveTo>
                  <a:lnTo>
                    <a:pt x="250618" y="1627165"/>
                  </a:lnTo>
                  <a:lnTo>
                    <a:pt x="501237" y="1627165"/>
                  </a:lnTo>
                  <a:lnTo>
                    <a:pt x="751856" y="1627165"/>
                  </a:lnTo>
                  <a:lnTo>
                    <a:pt x="1002475" y="1627165"/>
                  </a:lnTo>
                  <a:lnTo>
                    <a:pt x="1253094" y="1627165"/>
                  </a:lnTo>
                  <a:lnTo>
                    <a:pt x="1503713" y="1627165"/>
                  </a:lnTo>
                  <a:lnTo>
                    <a:pt x="1754332" y="1627165"/>
                  </a:lnTo>
                  <a:lnTo>
                    <a:pt x="2004951" y="1627165"/>
                  </a:lnTo>
                  <a:lnTo>
                    <a:pt x="2255570" y="1627165"/>
                  </a:lnTo>
                  <a:lnTo>
                    <a:pt x="2506189" y="1627165"/>
                  </a:lnTo>
                  <a:lnTo>
                    <a:pt x="2756808" y="1627165"/>
                  </a:lnTo>
                  <a:lnTo>
                    <a:pt x="3007427" y="1627165"/>
                  </a:lnTo>
                  <a:lnTo>
                    <a:pt x="3258046" y="1508104"/>
                  </a:lnTo>
                  <a:lnTo>
                    <a:pt x="3508665" y="1269982"/>
                  </a:lnTo>
                  <a:lnTo>
                    <a:pt x="3759284" y="1190608"/>
                  </a:lnTo>
                  <a:lnTo>
                    <a:pt x="4009903" y="1150921"/>
                  </a:lnTo>
                  <a:lnTo>
                    <a:pt x="4260522" y="634991"/>
                  </a:lnTo>
                  <a:lnTo>
                    <a:pt x="4511141" y="357182"/>
                  </a:lnTo>
                  <a:lnTo>
                    <a:pt x="4761760" y="317495"/>
                  </a:lnTo>
                  <a:lnTo>
                    <a:pt x="5012379" y="198434"/>
                  </a:lnTo>
                  <a:lnTo>
                    <a:pt x="5262998" y="238121"/>
                  </a:lnTo>
                  <a:lnTo>
                    <a:pt x="5513617" y="238121"/>
                  </a:lnTo>
                  <a:lnTo>
                    <a:pt x="5764236" y="198434"/>
                  </a:lnTo>
                  <a:lnTo>
                    <a:pt x="6014855" y="158747"/>
                  </a:lnTo>
                  <a:lnTo>
                    <a:pt x="6265474" y="0"/>
                  </a:lnTo>
                </a:path>
              </a:pathLst>
            </a:custGeom>
            <a:ln w="27101" cap="flat">
              <a:solidFill>
                <a:srgbClr val="FB9A99">
                  <a:alpha val="100000"/>
                </a:srgbClr>
              </a:solidFill>
              <a:prstDash val="solid"/>
              <a:round/>
            </a:ln>
          </p:spPr>
          <p:txBody>
            <a:bodyPr/>
            <a:lstStyle/>
            <a:p/>
          </p:txBody>
        </p:sp>
        <p:sp>
          <p:nvSpPr>
            <p:cNvPr id="51" name="pl51"/>
            <p:cNvSpPr/>
            <p:nvPr/>
          </p:nvSpPr>
          <p:spPr>
            <a:xfrm>
              <a:off x="1179913" y="3047227"/>
              <a:ext cx="6265474" cy="2024035"/>
            </a:xfrm>
            <a:custGeom>
              <a:avLst/>
              <a:pathLst>
                <a:path w="6265474" h="2024035">
                  <a:moveTo>
                    <a:pt x="0" y="2024035"/>
                  </a:moveTo>
                  <a:lnTo>
                    <a:pt x="250618" y="2024035"/>
                  </a:lnTo>
                  <a:lnTo>
                    <a:pt x="501237" y="1904974"/>
                  </a:lnTo>
                  <a:lnTo>
                    <a:pt x="751856" y="1865287"/>
                  </a:lnTo>
                  <a:lnTo>
                    <a:pt x="1002475" y="1825600"/>
                  </a:lnTo>
                  <a:lnTo>
                    <a:pt x="1253094" y="1746226"/>
                  </a:lnTo>
                  <a:lnTo>
                    <a:pt x="1503713" y="1706539"/>
                  </a:lnTo>
                  <a:lnTo>
                    <a:pt x="1754332" y="1587478"/>
                  </a:lnTo>
                  <a:lnTo>
                    <a:pt x="2004951" y="1508104"/>
                  </a:lnTo>
                  <a:lnTo>
                    <a:pt x="2255570" y="1389043"/>
                  </a:lnTo>
                  <a:lnTo>
                    <a:pt x="2506189" y="1389043"/>
                  </a:lnTo>
                  <a:lnTo>
                    <a:pt x="2756808" y="1389043"/>
                  </a:lnTo>
                  <a:lnTo>
                    <a:pt x="3007427" y="1349356"/>
                  </a:lnTo>
                  <a:lnTo>
                    <a:pt x="3258046" y="1269982"/>
                  </a:lnTo>
                  <a:lnTo>
                    <a:pt x="3508665" y="1111234"/>
                  </a:lnTo>
                  <a:lnTo>
                    <a:pt x="3759284" y="952487"/>
                  </a:lnTo>
                  <a:lnTo>
                    <a:pt x="4009903" y="793739"/>
                  </a:lnTo>
                  <a:lnTo>
                    <a:pt x="4260522" y="714365"/>
                  </a:lnTo>
                  <a:lnTo>
                    <a:pt x="4511141" y="555617"/>
                  </a:lnTo>
                  <a:lnTo>
                    <a:pt x="4761760" y="476243"/>
                  </a:lnTo>
                  <a:lnTo>
                    <a:pt x="5012379" y="476243"/>
                  </a:lnTo>
                  <a:lnTo>
                    <a:pt x="5262998" y="555617"/>
                  </a:lnTo>
                  <a:lnTo>
                    <a:pt x="5513617" y="476243"/>
                  </a:lnTo>
                  <a:lnTo>
                    <a:pt x="5764236" y="238121"/>
                  </a:lnTo>
                  <a:lnTo>
                    <a:pt x="6014855" y="119060"/>
                  </a:lnTo>
                  <a:lnTo>
                    <a:pt x="6265474" y="0"/>
                  </a:lnTo>
                </a:path>
              </a:pathLst>
            </a:custGeom>
            <a:ln w="27101" cap="flat">
              <a:solidFill>
                <a:srgbClr val="002759">
                  <a:alpha val="100000"/>
                </a:srgbClr>
              </a:solidFill>
              <a:prstDash val="solid"/>
              <a:round/>
            </a:ln>
          </p:spPr>
          <p:txBody>
            <a:bodyPr/>
            <a:lstStyle/>
            <a:p/>
          </p:txBody>
        </p:sp>
        <p:sp>
          <p:nvSpPr>
            <p:cNvPr id="52" name="pt52"/>
            <p:cNvSpPr/>
            <p:nvPr/>
          </p:nvSpPr>
          <p:spPr>
            <a:xfrm>
              <a:off x="1155087" y="5046436"/>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3" name="pt53"/>
            <p:cNvSpPr/>
            <p:nvPr/>
          </p:nvSpPr>
          <p:spPr>
            <a:xfrm>
              <a:off x="1405706" y="5046436"/>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4" name="pt54"/>
            <p:cNvSpPr/>
            <p:nvPr/>
          </p:nvSpPr>
          <p:spPr>
            <a:xfrm>
              <a:off x="1656325" y="4927375"/>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5" name="pt55"/>
            <p:cNvSpPr/>
            <p:nvPr/>
          </p:nvSpPr>
          <p:spPr>
            <a:xfrm>
              <a:off x="1906944" y="4887688"/>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6" name="pt56"/>
            <p:cNvSpPr/>
            <p:nvPr/>
          </p:nvSpPr>
          <p:spPr>
            <a:xfrm>
              <a:off x="2157563" y="4848001"/>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7" name="pt57"/>
            <p:cNvSpPr/>
            <p:nvPr/>
          </p:nvSpPr>
          <p:spPr>
            <a:xfrm>
              <a:off x="2408182" y="4768627"/>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8" name="pt58"/>
            <p:cNvSpPr/>
            <p:nvPr/>
          </p:nvSpPr>
          <p:spPr>
            <a:xfrm>
              <a:off x="2658801" y="4728940"/>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9" name="pt59"/>
            <p:cNvSpPr/>
            <p:nvPr/>
          </p:nvSpPr>
          <p:spPr>
            <a:xfrm>
              <a:off x="2909420" y="460987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0" name="pt60"/>
            <p:cNvSpPr/>
            <p:nvPr/>
          </p:nvSpPr>
          <p:spPr>
            <a:xfrm>
              <a:off x="3160039" y="4530505"/>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1" name="pt61"/>
            <p:cNvSpPr/>
            <p:nvPr/>
          </p:nvSpPr>
          <p:spPr>
            <a:xfrm>
              <a:off x="3410658" y="4411444"/>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2" name="pt62"/>
            <p:cNvSpPr/>
            <p:nvPr/>
          </p:nvSpPr>
          <p:spPr>
            <a:xfrm>
              <a:off x="3661277" y="4411444"/>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3" name="pt63"/>
            <p:cNvSpPr/>
            <p:nvPr/>
          </p:nvSpPr>
          <p:spPr>
            <a:xfrm>
              <a:off x="3911896" y="4411444"/>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4" name="pt64"/>
            <p:cNvSpPr/>
            <p:nvPr/>
          </p:nvSpPr>
          <p:spPr>
            <a:xfrm>
              <a:off x="4162514" y="4371757"/>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5" name="pt65"/>
            <p:cNvSpPr/>
            <p:nvPr/>
          </p:nvSpPr>
          <p:spPr>
            <a:xfrm>
              <a:off x="4413133" y="4292384"/>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6" name="pt66"/>
            <p:cNvSpPr/>
            <p:nvPr/>
          </p:nvSpPr>
          <p:spPr>
            <a:xfrm>
              <a:off x="4663752" y="4133636"/>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7" name="pt67"/>
            <p:cNvSpPr/>
            <p:nvPr/>
          </p:nvSpPr>
          <p:spPr>
            <a:xfrm>
              <a:off x="4914371" y="3974888"/>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8" name="pt68"/>
            <p:cNvSpPr/>
            <p:nvPr/>
          </p:nvSpPr>
          <p:spPr>
            <a:xfrm>
              <a:off x="5164990" y="3816140"/>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9" name="pt69"/>
            <p:cNvSpPr/>
            <p:nvPr/>
          </p:nvSpPr>
          <p:spPr>
            <a:xfrm>
              <a:off x="5415609" y="3736766"/>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0" name="pt70"/>
            <p:cNvSpPr/>
            <p:nvPr/>
          </p:nvSpPr>
          <p:spPr>
            <a:xfrm>
              <a:off x="5666228" y="3578018"/>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1" name="pt71"/>
            <p:cNvSpPr/>
            <p:nvPr/>
          </p:nvSpPr>
          <p:spPr>
            <a:xfrm>
              <a:off x="5916847" y="3498644"/>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2" name="pt72"/>
            <p:cNvSpPr/>
            <p:nvPr/>
          </p:nvSpPr>
          <p:spPr>
            <a:xfrm>
              <a:off x="6167466" y="3498644"/>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3" name="pt73"/>
            <p:cNvSpPr/>
            <p:nvPr/>
          </p:nvSpPr>
          <p:spPr>
            <a:xfrm>
              <a:off x="6418085" y="3578018"/>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4" name="pt74"/>
            <p:cNvSpPr/>
            <p:nvPr/>
          </p:nvSpPr>
          <p:spPr>
            <a:xfrm>
              <a:off x="6668704" y="3498644"/>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5" name="pt75"/>
            <p:cNvSpPr/>
            <p:nvPr/>
          </p:nvSpPr>
          <p:spPr>
            <a:xfrm>
              <a:off x="6919323" y="3260522"/>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6" name="pt76"/>
            <p:cNvSpPr/>
            <p:nvPr/>
          </p:nvSpPr>
          <p:spPr>
            <a:xfrm>
              <a:off x="7169942" y="3141462"/>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7" name="pt77"/>
            <p:cNvSpPr/>
            <p:nvPr/>
          </p:nvSpPr>
          <p:spPr>
            <a:xfrm>
              <a:off x="7420561" y="3022401"/>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8" name="pl78"/>
            <p:cNvSpPr/>
            <p:nvPr/>
          </p:nvSpPr>
          <p:spPr>
            <a:xfrm>
              <a:off x="7454225" y="1714708"/>
              <a:ext cx="971144" cy="966540"/>
            </a:xfrm>
            <a:custGeom>
              <a:avLst/>
              <a:pathLst>
                <a:path w="971144" h="966540">
                  <a:moveTo>
                    <a:pt x="971144" y="0"/>
                  </a:moveTo>
                  <a:lnTo>
                    <a:pt x="0" y="966540"/>
                  </a:lnTo>
                </a:path>
              </a:pathLst>
            </a:custGeom>
          </p:spPr>
          <p:txBody>
            <a:bodyPr/>
            <a:lstStyle/>
            <a:p/>
          </p:txBody>
        </p:sp>
        <p:sp>
          <p:nvSpPr>
            <p:cNvPr id="79" name="pl79"/>
            <p:cNvSpPr/>
            <p:nvPr/>
          </p:nvSpPr>
          <p:spPr>
            <a:xfrm>
              <a:off x="7462601" y="2493710"/>
              <a:ext cx="980873" cy="231949"/>
            </a:xfrm>
            <a:custGeom>
              <a:avLst/>
              <a:pathLst>
                <a:path w="980873" h="231949">
                  <a:moveTo>
                    <a:pt x="980873" y="0"/>
                  </a:moveTo>
                  <a:lnTo>
                    <a:pt x="0" y="231949"/>
                  </a:lnTo>
                </a:path>
              </a:pathLst>
            </a:custGeom>
          </p:spPr>
          <p:txBody>
            <a:bodyPr/>
            <a:lstStyle/>
            <a:p/>
          </p:txBody>
        </p:sp>
        <p:sp>
          <p:nvSpPr>
            <p:cNvPr id="80" name="pl80"/>
            <p:cNvSpPr/>
            <p:nvPr/>
          </p:nvSpPr>
          <p:spPr>
            <a:xfrm>
              <a:off x="7455555" y="1976157"/>
              <a:ext cx="903520" cy="745187"/>
            </a:xfrm>
            <a:custGeom>
              <a:avLst/>
              <a:pathLst>
                <a:path w="903520" h="745187">
                  <a:moveTo>
                    <a:pt x="903520" y="0"/>
                  </a:moveTo>
                  <a:lnTo>
                    <a:pt x="0" y="745187"/>
                  </a:lnTo>
                </a:path>
              </a:pathLst>
            </a:custGeom>
          </p:spPr>
          <p:txBody>
            <a:bodyPr/>
            <a:lstStyle/>
            <a:p/>
          </p:txBody>
        </p:sp>
        <p:sp>
          <p:nvSpPr>
            <p:cNvPr id="81" name="pl81"/>
            <p:cNvSpPr/>
            <p:nvPr/>
          </p:nvSpPr>
          <p:spPr>
            <a:xfrm>
              <a:off x="7459492" y="2236591"/>
              <a:ext cx="1038114" cy="486529"/>
            </a:xfrm>
            <a:custGeom>
              <a:avLst/>
              <a:pathLst>
                <a:path w="1038114" h="486529">
                  <a:moveTo>
                    <a:pt x="1038114" y="0"/>
                  </a:moveTo>
                  <a:lnTo>
                    <a:pt x="0" y="486529"/>
                  </a:lnTo>
                </a:path>
              </a:pathLst>
            </a:custGeom>
          </p:spPr>
          <p:txBody>
            <a:bodyPr/>
            <a:lstStyle/>
            <a:p/>
          </p:txBody>
        </p:sp>
        <p:sp>
          <p:nvSpPr>
            <p:cNvPr id="82" name="pl82"/>
            <p:cNvSpPr/>
            <p:nvPr/>
          </p:nvSpPr>
          <p:spPr>
            <a:xfrm>
              <a:off x="7463783" y="2751735"/>
              <a:ext cx="792879" cy="94855"/>
            </a:xfrm>
            <a:custGeom>
              <a:avLst/>
              <a:pathLst>
                <a:path w="792879" h="94855">
                  <a:moveTo>
                    <a:pt x="792879" y="0"/>
                  </a:moveTo>
                  <a:lnTo>
                    <a:pt x="0" y="94855"/>
                  </a:lnTo>
                </a:path>
              </a:pathLst>
            </a:custGeom>
          </p:spPr>
          <p:txBody>
            <a:bodyPr/>
            <a:lstStyle/>
            <a:p/>
          </p:txBody>
        </p:sp>
        <p:sp>
          <p:nvSpPr>
            <p:cNvPr id="83" name="pl83"/>
            <p:cNvSpPr/>
            <p:nvPr/>
          </p:nvSpPr>
          <p:spPr>
            <a:xfrm>
              <a:off x="7463922" y="2930012"/>
              <a:ext cx="792740" cy="78963"/>
            </a:xfrm>
            <a:custGeom>
              <a:avLst/>
              <a:pathLst>
                <a:path w="792740" h="78963">
                  <a:moveTo>
                    <a:pt x="792740" y="78963"/>
                  </a:moveTo>
                  <a:lnTo>
                    <a:pt x="0" y="0"/>
                  </a:lnTo>
                </a:path>
              </a:pathLst>
            </a:custGeom>
          </p:spPr>
          <p:txBody>
            <a:bodyPr/>
            <a:lstStyle/>
            <a:p/>
          </p:txBody>
        </p:sp>
        <p:sp>
          <p:nvSpPr>
            <p:cNvPr id="84" name="pl84"/>
            <p:cNvSpPr/>
            <p:nvPr/>
          </p:nvSpPr>
          <p:spPr>
            <a:xfrm>
              <a:off x="7462833" y="3051012"/>
              <a:ext cx="992620" cy="215365"/>
            </a:xfrm>
            <a:custGeom>
              <a:avLst/>
              <a:pathLst>
                <a:path w="992620" h="215365">
                  <a:moveTo>
                    <a:pt x="992620" y="215365"/>
                  </a:moveTo>
                  <a:lnTo>
                    <a:pt x="0" y="0"/>
                  </a:lnTo>
                </a:path>
              </a:pathLst>
            </a:custGeom>
          </p:spPr>
          <p:txBody>
            <a:bodyPr/>
            <a:lstStyle/>
            <a:p/>
          </p:txBody>
        </p:sp>
        <p:sp>
          <p:nvSpPr>
            <p:cNvPr id="85" name="pl85"/>
            <p:cNvSpPr/>
            <p:nvPr/>
          </p:nvSpPr>
          <p:spPr>
            <a:xfrm>
              <a:off x="7459471" y="3172910"/>
              <a:ext cx="742967" cy="349358"/>
            </a:xfrm>
            <a:custGeom>
              <a:avLst/>
              <a:pathLst>
                <a:path w="742967" h="349358">
                  <a:moveTo>
                    <a:pt x="742967" y="349358"/>
                  </a:moveTo>
                  <a:lnTo>
                    <a:pt x="0" y="0"/>
                  </a:lnTo>
                </a:path>
              </a:pathLst>
            </a:custGeom>
          </p:spPr>
          <p:txBody>
            <a:bodyPr/>
            <a:lstStyle/>
            <a:p/>
          </p:txBody>
        </p:sp>
        <p:sp>
          <p:nvSpPr>
            <p:cNvPr id="86" name="pl86"/>
            <p:cNvSpPr/>
            <p:nvPr/>
          </p:nvSpPr>
          <p:spPr>
            <a:xfrm>
              <a:off x="7458898" y="3371670"/>
              <a:ext cx="972506" cy="500061"/>
            </a:xfrm>
            <a:custGeom>
              <a:avLst/>
              <a:pathLst>
                <a:path w="972506" h="500061">
                  <a:moveTo>
                    <a:pt x="972506" y="500061"/>
                  </a:moveTo>
                  <a:lnTo>
                    <a:pt x="0" y="0"/>
                  </a:lnTo>
                </a:path>
              </a:pathLst>
            </a:custGeom>
          </p:spPr>
          <p:txBody>
            <a:bodyPr/>
            <a:lstStyle/>
            <a:p/>
          </p:txBody>
        </p:sp>
        <p:sp>
          <p:nvSpPr>
            <p:cNvPr id="87" name="pl87"/>
            <p:cNvSpPr/>
            <p:nvPr/>
          </p:nvSpPr>
          <p:spPr>
            <a:xfrm>
              <a:off x="7454932" y="3452684"/>
              <a:ext cx="325785" cy="293123"/>
            </a:xfrm>
            <a:custGeom>
              <a:avLst/>
              <a:pathLst>
                <a:path w="325785" h="293123">
                  <a:moveTo>
                    <a:pt x="325785" y="293123"/>
                  </a:moveTo>
                  <a:lnTo>
                    <a:pt x="0" y="0"/>
                  </a:lnTo>
                </a:path>
              </a:pathLst>
            </a:custGeom>
          </p:spPr>
          <p:txBody>
            <a:bodyPr/>
            <a:lstStyle/>
            <a:p/>
          </p:txBody>
        </p:sp>
        <p:sp>
          <p:nvSpPr>
            <p:cNvPr id="88" name="pl88"/>
            <p:cNvSpPr/>
            <p:nvPr/>
          </p:nvSpPr>
          <p:spPr>
            <a:xfrm>
              <a:off x="7458820" y="3649520"/>
              <a:ext cx="924395" cy="480961"/>
            </a:xfrm>
            <a:custGeom>
              <a:avLst/>
              <a:pathLst>
                <a:path w="924395" h="480961">
                  <a:moveTo>
                    <a:pt x="924395" y="480961"/>
                  </a:moveTo>
                  <a:lnTo>
                    <a:pt x="0" y="0"/>
                  </a:lnTo>
                </a:path>
              </a:pathLst>
            </a:custGeom>
          </p:spPr>
          <p:txBody>
            <a:bodyPr/>
            <a:lstStyle/>
            <a:p/>
          </p:txBody>
        </p:sp>
        <p:sp>
          <p:nvSpPr>
            <p:cNvPr id="89" name="pl89"/>
            <p:cNvSpPr/>
            <p:nvPr/>
          </p:nvSpPr>
          <p:spPr>
            <a:xfrm>
              <a:off x="7461483" y="4123966"/>
              <a:ext cx="831298" cy="268092"/>
            </a:xfrm>
            <a:custGeom>
              <a:avLst/>
              <a:pathLst>
                <a:path w="831298" h="268092">
                  <a:moveTo>
                    <a:pt x="831298" y="268092"/>
                  </a:moveTo>
                  <a:lnTo>
                    <a:pt x="0" y="0"/>
                  </a:lnTo>
                </a:path>
              </a:pathLst>
            </a:custGeom>
          </p:spPr>
          <p:txBody>
            <a:bodyPr/>
            <a:lstStyle/>
            <a:p/>
          </p:txBody>
        </p:sp>
        <p:sp>
          <p:nvSpPr>
            <p:cNvPr id="90" name="pg90"/>
            <p:cNvSpPr/>
            <p:nvPr/>
          </p:nvSpPr>
          <p:spPr>
            <a:xfrm>
              <a:off x="8356789" y="1624529"/>
              <a:ext cx="603321" cy="169072"/>
            </a:xfrm>
            <a:custGeom>
              <a:avLst/>
              <a:pathLst>
                <a:path w="603321" h="169072">
                  <a:moveTo>
                    <a:pt x="27431" y="169072"/>
                  </a:moveTo>
                  <a:lnTo>
                    <a:pt x="575889" y="169072"/>
                  </a:lnTo>
                  <a:lnTo>
                    <a:pt x="574784" y="169050"/>
                  </a:lnTo>
                  <a:lnTo>
                    <a:pt x="579195" y="168872"/>
                  </a:lnTo>
                  <a:lnTo>
                    <a:pt x="583521" y="167989"/>
                  </a:lnTo>
                  <a:lnTo>
                    <a:pt x="587649" y="166424"/>
                  </a:lnTo>
                  <a:lnTo>
                    <a:pt x="591472" y="164216"/>
                  </a:lnTo>
                  <a:lnTo>
                    <a:pt x="594891" y="161424"/>
                  </a:lnTo>
                  <a:lnTo>
                    <a:pt x="597819" y="158120"/>
                  </a:lnTo>
                  <a:lnTo>
                    <a:pt x="600178" y="154388"/>
                  </a:lnTo>
                  <a:lnTo>
                    <a:pt x="601909" y="150327"/>
                  </a:lnTo>
                  <a:lnTo>
                    <a:pt x="602965" y="146040"/>
                  </a:lnTo>
                  <a:lnTo>
                    <a:pt x="603321" y="141640"/>
                  </a:lnTo>
                  <a:lnTo>
                    <a:pt x="603321" y="27431"/>
                  </a:lnTo>
                  <a:lnTo>
                    <a:pt x="602965" y="23031"/>
                  </a:lnTo>
                  <a:lnTo>
                    <a:pt x="601909" y="18745"/>
                  </a:lnTo>
                  <a:lnTo>
                    <a:pt x="600178" y="14683"/>
                  </a:lnTo>
                  <a:lnTo>
                    <a:pt x="597819" y="10952"/>
                  </a:lnTo>
                  <a:lnTo>
                    <a:pt x="594891" y="7647"/>
                  </a:lnTo>
                  <a:lnTo>
                    <a:pt x="591472" y="4855"/>
                  </a:lnTo>
                  <a:lnTo>
                    <a:pt x="587649" y="2648"/>
                  </a:lnTo>
                  <a:lnTo>
                    <a:pt x="583521" y="1083"/>
                  </a:lnTo>
                  <a:lnTo>
                    <a:pt x="579195" y="200"/>
                  </a:lnTo>
                  <a:lnTo>
                    <a:pt x="575889"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E31A1C">
                  <a:alpha val="100000"/>
                </a:srgbClr>
              </a:solidFill>
              <a:prstDash val="solid"/>
              <a:round/>
            </a:ln>
          </p:spPr>
          <p:txBody>
            <a:bodyPr/>
            <a:lstStyle/>
            <a:p/>
          </p:txBody>
        </p:sp>
        <p:sp>
          <p:nvSpPr>
            <p:cNvPr id="91" name="tx91"/>
            <p:cNvSpPr/>
            <p:nvPr/>
          </p:nvSpPr>
          <p:spPr>
            <a:xfrm>
              <a:off x="8379649" y="1670249"/>
              <a:ext cx="51188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E31A1C">
                      <a:alpha val="100000"/>
                    </a:srgbClr>
                  </a:solidFill>
                  <a:latin typeface="Arial"/>
                  <a:cs typeface="Arial"/>
                </a:rPr>
                <a:t>IPV1: 77%</a:t>
              </a:r>
            </a:p>
          </p:txBody>
        </p:sp>
        <p:sp>
          <p:nvSpPr>
            <p:cNvPr id="92" name="pg92"/>
            <p:cNvSpPr/>
            <p:nvPr/>
          </p:nvSpPr>
          <p:spPr>
            <a:xfrm>
              <a:off x="8374894" y="2404842"/>
              <a:ext cx="585216" cy="169072"/>
            </a:xfrm>
            <a:custGeom>
              <a:avLst/>
              <a:pathLst>
                <a:path w="585216" h="169072">
                  <a:moveTo>
                    <a:pt x="27431" y="169072"/>
                  </a:moveTo>
                  <a:lnTo>
                    <a:pt x="557784" y="169072"/>
                  </a:lnTo>
                  <a:lnTo>
                    <a:pt x="556679" y="169050"/>
                  </a:lnTo>
                  <a:lnTo>
                    <a:pt x="561090" y="168872"/>
                  </a:lnTo>
                  <a:lnTo>
                    <a:pt x="565416" y="167989"/>
                  </a:lnTo>
                  <a:lnTo>
                    <a:pt x="569543" y="166424"/>
                  </a:lnTo>
                  <a:lnTo>
                    <a:pt x="573367" y="164216"/>
                  </a:lnTo>
                  <a:lnTo>
                    <a:pt x="576786" y="161424"/>
                  </a:lnTo>
                  <a:lnTo>
                    <a:pt x="579714" y="158120"/>
                  </a:lnTo>
                  <a:lnTo>
                    <a:pt x="582073" y="154388"/>
                  </a:lnTo>
                  <a:lnTo>
                    <a:pt x="583804" y="150327"/>
                  </a:lnTo>
                  <a:lnTo>
                    <a:pt x="584860" y="146040"/>
                  </a:lnTo>
                  <a:lnTo>
                    <a:pt x="585216" y="141640"/>
                  </a:lnTo>
                  <a:lnTo>
                    <a:pt x="585216" y="27431"/>
                  </a:lnTo>
                  <a:lnTo>
                    <a:pt x="584860" y="23031"/>
                  </a:lnTo>
                  <a:lnTo>
                    <a:pt x="583804" y="18745"/>
                  </a:lnTo>
                  <a:lnTo>
                    <a:pt x="582073" y="14683"/>
                  </a:lnTo>
                  <a:lnTo>
                    <a:pt x="579714" y="10952"/>
                  </a:lnTo>
                  <a:lnTo>
                    <a:pt x="576786" y="7647"/>
                  </a:lnTo>
                  <a:lnTo>
                    <a:pt x="573367" y="4855"/>
                  </a:lnTo>
                  <a:lnTo>
                    <a:pt x="569543" y="2648"/>
                  </a:lnTo>
                  <a:lnTo>
                    <a:pt x="565416" y="1083"/>
                  </a:lnTo>
                  <a:lnTo>
                    <a:pt x="561090" y="200"/>
                  </a:lnTo>
                  <a:lnTo>
                    <a:pt x="557784"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1C86EE">
                  <a:alpha val="100000"/>
                </a:srgbClr>
              </a:solidFill>
              <a:prstDash val="solid"/>
              <a:round/>
            </a:ln>
          </p:spPr>
          <p:txBody>
            <a:bodyPr/>
            <a:lstStyle/>
            <a:p/>
          </p:txBody>
        </p:sp>
        <p:sp>
          <p:nvSpPr>
            <p:cNvPr id="93" name="tx93"/>
            <p:cNvSpPr/>
            <p:nvPr/>
          </p:nvSpPr>
          <p:spPr>
            <a:xfrm>
              <a:off x="8397754" y="2450562"/>
              <a:ext cx="49377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1C86EE">
                      <a:alpha val="100000"/>
                    </a:srgbClr>
                  </a:solidFill>
                  <a:latin typeface="Arial"/>
                  <a:cs typeface="Arial"/>
                </a:rPr>
                <a:t>DTP: 76%</a:t>
              </a:r>
            </a:p>
          </p:txBody>
        </p:sp>
        <p:sp>
          <p:nvSpPr>
            <p:cNvPr id="94" name="pg94"/>
            <p:cNvSpPr/>
            <p:nvPr/>
          </p:nvSpPr>
          <p:spPr>
            <a:xfrm>
              <a:off x="8290495" y="1885034"/>
              <a:ext cx="669615" cy="169072"/>
            </a:xfrm>
            <a:custGeom>
              <a:avLst/>
              <a:pathLst>
                <a:path w="669615" h="169072">
                  <a:moveTo>
                    <a:pt x="27431" y="169072"/>
                  </a:moveTo>
                  <a:lnTo>
                    <a:pt x="642183" y="169072"/>
                  </a:lnTo>
                  <a:lnTo>
                    <a:pt x="641078" y="169050"/>
                  </a:lnTo>
                  <a:lnTo>
                    <a:pt x="645489" y="168872"/>
                  </a:lnTo>
                  <a:lnTo>
                    <a:pt x="649815" y="167989"/>
                  </a:lnTo>
                  <a:lnTo>
                    <a:pt x="653943" y="166424"/>
                  </a:lnTo>
                  <a:lnTo>
                    <a:pt x="657766" y="164216"/>
                  </a:lnTo>
                  <a:lnTo>
                    <a:pt x="661185" y="161424"/>
                  </a:lnTo>
                  <a:lnTo>
                    <a:pt x="664113" y="158120"/>
                  </a:lnTo>
                  <a:lnTo>
                    <a:pt x="666472" y="154388"/>
                  </a:lnTo>
                  <a:lnTo>
                    <a:pt x="668203" y="150327"/>
                  </a:lnTo>
                  <a:lnTo>
                    <a:pt x="669259" y="146040"/>
                  </a:lnTo>
                  <a:lnTo>
                    <a:pt x="669615" y="141640"/>
                  </a:lnTo>
                  <a:lnTo>
                    <a:pt x="669615" y="27431"/>
                  </a:lnTo>
                  <a:lnTo>
                    <a:pt x="669259" y="23031"/>
                  </a:lnTo>
                  <a:lnTo>
                    <a:pt x="668203" y="18745"/>
                  </a:lnTo>
                  <a:lnTo>
                    <a:pt x="666472" y="14683"/>
                  </a:lnTo>
                  <a:lnTo>
                    <a:pt x="664113" y="10952"/>
                  </a:lnTo>
                  <a:lnTo>
                    <a:pt x="661185" y="7647"/>
                  </a:lnTo>
                  <a:lnTo>
                    <a:pt x="657766" y="4855"/>
                  </a:lnTo>
                  <a:lnTo>
                    <a:pt x="653943" y="2648"/>
                  </a:lnTo>
                  <a:lnTo>
                    <a:pt x="649815" y="1083"/>
                  </a:lnTo>
                  <a:lnTo>
                    <a:pt x="645489" y="200"/>
                  </a:lnTo>
                  <a:lnTo>
                    <a:pt x="642183"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80BD41">
                  <a:alpha val="100000"/>
                </a:srgbClr>
              </a:solidFill>
              <a:prstDash val="solid"/>
              <a:round/>
            </a:ln>
          </p:spPr>
          <p:txBody>
            <a:bodyPr/>
            <a:lstStyle/>
            <a:p/>
          </p:txBody>
        </p:sp>
        <p:sp>
          <p:nvSpPr>
            <p:cNvPr id="95" name="tx95"/>
            <p:cNvSpPr/>
            <p:nvPr/>
          </p:nvSpPr>
          <p:spPr>
            <a:xfrm>
              <a:off x="8313355" y="1930754"/>
              <a:ext cx="57817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80BD41">
                      <a:alpha val="100000"/>
                    </a:srgbClr>
                  </a:solidFill>
                  <a:latin typeface="Arial"/>
                  <a:cs typeface="Arial"/>
                </a:rPr>
                <a:t>Hep B: 76%</a:t>
              </a:r>
            </a:p>
          </p:txBody>
        </p:sp>
        <p:sp>
          <p:nvSpPr>
            <p:cNvPr id="96" name="pg96"/>
            <p:cNvSpPr/>
            <p:nvPr/>
          </p:nvSpPr>
          <p:spPr>
            <a:xfrm>
              <a:off x="8429027" y="2145981"/>
              <a:ext cx="531083" cy="169072"/>
            </a:xfrm>
            <a:custGeom>
              <a:avLst/>
              <a:pathLst>
                <a:path w="531083" h="169072">
                  <a:moveTo>
                    <a:pt x="27431" y="169072"/>
                  </a:moveTo>
                  <a:lnTo>
                    <a:pt x="503651" y="169072"/>
                  </a:lnTo>
                  <a:lnTo>
                    <a:pt x="502546" y="169050"/>
                  </a:lnTo>
                  <a:lnTo>
                    <a:pt x="506958" y="168872"/>
                  </a:lnTo>
                  <a:lnTo>
                    <a:pt x="511283" y="167989"/>
                  </a:lnTo>
                  <a:lnTo>
                    <a:pt x="515411" y="166424"/>
                  </a:lnTo>
                  <a:lnTo>
                    <a:pt x="519234" y="164216"/>
                  </a:lnTo>
                  <a:lnTo>
                    <a:pt x="522654" y="161424"/>
                  </a:lnTo>
                  <a:lnTo>
                    <a:pt x="525581" y="158120"/>
                  </a:lnTo>
                  <a:lnTo>
                    <a:pt x="527941" y="154388"/>
                  </a:lnTo>
                  <a:lnTo>
                    <a:pt x="529671" y="150327"/>
                  </a:lnTo>
                  <a:lnTo>
                    <a:pt x="530728" y="146040"/>
                  </a:lnTo>
                  <a:lnTo>
                    <a:pt x="531083" y="141640"/>
                  </a:lnTo>
                  <a:lnTo>
                    <a:pt x="531083" y="27431"/>
                  </a:lnTo>
                  <a:lnTo>
                    <a:pt x="530728" y="23031"/>
                  </a:lnTo>
                  <a:lnTo>
                    <a:pt x="529671" y="18745"/>
                  </a:lnTo>
                  <a:lnTo>
                    <a:pt x="527941" y="14683"/>
                  </a:lnTo>
                  <a:lnTo>
                    <a:pt x="525581" y="10952"/>
                  </a:lnTo>
                  <a:lnTo>
                    <a:pt x="522654" y="7647"/>
                  </a:lnTo>
                  <a:lnTo>
                    <a:pt x="519234" y="4855"/>
                  </a:lnTo>
                  <a:lnTo>
                    <a:pt x="515411" y="2648"/>
                  </a:lnTo>
                  <a:lnTo>
                    <a:pt x="511283" y="1083"/>
                  </a:lnTo>
                  <a:lnTo>
                    <a:pt x="506958" y="200"/>
                  </a:lnTo>
                  <a:lnTo>
                    <a:pt x="503651"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EE00EE">
                  <a:alpha val="100000"/>
                </a:srgbClr>
              </a:solidFill>
              <a:prstDash val="solid"/>
              <a:round/>
            </a:ln>
          </p:spPr>
          <p:txBody>
            <a:bodyPr/>
            <a:lstStyle/>
            <a:p/>
          </p:txBody>
        </p:sp>
        <p:sp>
          <p:nvSpPr>
            <p:cNvPr id="97" name="tx97"/>
            <p:cNvSpPr/>
            <p:nvPr/>
          </p:nvSpPr>
          <p:spPr>
            <a:xfrm>
              <a:off x="8451887" y="2191701"/>
              <a:ext cx="43964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EE00EE">
                      <a:alpha val="100000"/>
                    </a:srgbClr>
                  </a:solidFill>
                  <a:latin typeface="Arial"/>
                  <a:cs typeface="Arial"/>
                </a:rPr>
                <a:t>Hib: 76%</a:t>
              </a:r>
            </a:p>
          </p:txBody>
        </p:sp>
        <p:sp>
          <p:nvSpPr>
            <p:cNvPr id="98" name="pg98"/>
            <p:cNvSpPr/>
            <p:nvPr/>
          </p:nvSpPr>
          <p:spPr>
            <a:xfrm>
              <a:off x="8188083" y="2665067"/>
              <a:ext cx="772027" cy="169072"/>
            </a:xfrm>
            <a:custGeom>
              <a:avLst/>
              <a:pathLst>
                <a:path w="772027" h="169072">
                  <a:moveTo>
                    <a:pt x="27431" y="169072"/>
                  </a:moveTo>
                  <a:lnTo>
                    <a:pt x="744595" y="169072"/>
                  </a:lnTo>
                  <a:lnTo>
                    <a:pt x="743491" y="169050"/>
                  </a:lnTo>
                  <a:lnTo>
                    <a:pt x="747902" y="168872"/>
                  </a:lnTo>
                  <a:lnTo>
                    <a:pt x="752227" y="167989"/>
                  </a:lnTo>
                  <a:lnTo>
                    <a:pt x="756355" y="166424"/>
                  </a:lnTo>
                  <a:lnTo>
                    <a:pt x="760179" y="164216"/>
                  </a:lnTo>
                  <a:lnTo>
                    <a:pt x="763598" y="161424"/>
                  </a:lnTo>
                  <a:lnTo>
                    <a:pt x="766526" y="158120"/>
                  </a:lnTo>
                  <a:lnTo>
                    <a:pt x="768885" y="154388"/>
                  </a:lnTo>
                  <a:lnTo>
                    <a:pt x="770616" y="150327"/>
                  </a:lnTo>
                  <a:lnTo>
                    <a:pt x="771672" y="146040"/>
                  </a:lnTo>
                  <a:lnTo>
                    <a:pt x="772027" y="141640"/>
                  </a:lnTo>
                  <a:lnTo>
                    <a:pt x="772027" y="27431"/>
                  </a:lnTo>
                  <a:lnTo>
                    <a:pt x="771672" y="23031"/>
                  </a:lnTo>
                  <a:lnTo>
                    <a:pt x="770616" y="18745"/>
                  </a:lnTo>
                  <a:lnTo>
                    <a:pt x="768885" y="14683"/>
                  </a:lnTo>
                  <a:lnTo>
                    <a:pt x="766526" y="10952"/>
                  </a:lnTo>
                  <a:lnTo>
                    <a:pt x="763598" y="7647"/>
                  </a:lnTo>
                  <a:lnTo>
                    <a:pt x="760179" y="4855"/>
                  </a:lnTo>
                  <a:lnTo>
                    <a:pt x="756355" y="2648"/>
                  </a:lnTo>
                  <a:lnTo>
                    <a:pt x="752227" y="1083"/>
                  </a:lnTo>
                  <a:lnTo>
                    <a:pt x="747902" y="200"/>
                  </a:lnTo>
                  <a:lnTo>
                    <a:pt x="744595"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9A32CD">
                  <a:alpha val="100000"/>
                </a:srgbClr>
              </a:solidFill>
              <a:prstDash val="solid"/>
              <a:round/>
            </a:ln>
          </p:spPr>
          <p:txBody>
            <a:bodyPr/>
            <a:lstStyle/>
            <a:p/>
          </p:txBody>
        </p:sp>
        <p:sp>
          <p:nvSpPr>
            <p:cNvPr id="99" name="tx99"/>
            <p:cNvSpPr/>
            <p:nvPr/>
          </p:nvSpPr>
          <p:spPr>
            <a:xfrm>
              <a:off x="8210943" y="2710787"/>
              <a:ext cx="68058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9A32CD">
                      <a:alpha val="100000"/>
                    </a:srgbClr>
                  </a:solidFill>
                  <a:latin typeface="Arial"/>
                  <a:cs typeface="Arial"/>
                </a:rPr>
                <a:t>Pneumo: 73%</a:t>
              </a:r>
            </a:p>
          </p:txBody>
        </p:sp>
        <p:sp>
          <p:nvSpPr>
            <p:cNvPr id="100" name="pg100"/>
            <p:cNvSpPr/>
            <p:nvPr/>
          </p:nvSpPr>
          <p:spPr>
            <a:xfrm>
              <a:off x="8188083" y="2925917"/>
              <a:ext cx="772027" cy="169072"/>
            </a:xfrm>
            <a:custGeom>
              <a:avLst/>
              <a:pathLst>
                <a:path w="772027" h="169072">
                  <a:moveTo>
                    <a:pt x="27431" y="169072"/>
                  </a:moveTo>
                  <a:lnTo>
                    <a:pt x="744595" y="169072"/>
                  </a:lnTo>
                  <a:lnTo>
                    <a:pt x="743491" y="169050"/>
                  </a:lnTo>
                  <a:lnTo>
                    <a:pt x="747902" y="168872"/>
                  </a:lnTo>
                  <a:lnTo>
                    <a:pt x="752227" y="167989"/>
                  </a:lnTo>
                  <a:lnTo>
                    <a:pt x="756355" y="166424"/>
                  </a:lnTo>
                  <a:lnTo>
                    <a:pt x="760179" y="164216"/>
                  </a:lnTo>
                  <a:lnTo>
                    <a:pt x="763598" y="161424"/>
                  </a:lnTo>
                  <a:lnTo>
                    <a:pt x="766526" y="158120"/>
                  </a:lnTo>
                  <a:lnTo>
                    <a:pt x="768885" y="154388"/>
                  </a:lnTo>
                  <a:lnTo>
                    <a:pt x="770616" y="150327"/>
                  </a:lnTo>
                  <a:lnTo>
                    <a:pt x="771672" y="146040"/>
                  </a:lnTo>
                  <a:lnTo>
                    <a:pt x="772027" y="141640"/>
                  </a:lnTo>
                  <a:lnTo>
                    <a:pt x="772027" y="27431"/>
                  </a:lnTo>
                  <a:lnTo>
                    <a:pt x="771672" y="23031"/>
                  </a:lnTo>
                  <a:lnTo>
                    <a:pt x="770616" y="18745"/>
                  </a:lnTo>
                  <a:lnTo>
                    <a:pt x="768885" y="14683"/>
                  </a:lnTo>
                  <a:lnTo>
                    <a:pt x="766526" y="10952"/>
                  </a:lnTo>
                  <a:lnTo>
                    <a:pt x="763598" y="7647"/>
                  </a:lnTo>
                  <a:lnTo>
                    <a:pt x="760179" y="4855"/>
                  </a:lnTo>
                  <a:lnTo>
                    <a:pt x="756355" y="2648"/>
                  </a:lnTo>
                  <a:lnTo>
                    <a:pt x="752227" y="1083"/>
                  </a:lnTo>
                  <a:lnTo>
                    <a:pt x="747902" y="200"/>
                  </a:lnTo>
                  <a:lnTo>
                    <a:pt x="744595"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FFC20E">
                  <a:alpha val="100000"/>
                </a:srgbClr>
              </a:solidFill>
              <a:prstDash val="solid"/>
              <a:round/>
            </a:ln>
          </p:spPr>
          <p:txBody>
            <a:bodyPr/>
            <a:lstStyle/>
            <a:p/>
          </p:txBody>
        </p:sp>
        <p:sp>
          <p:nvSpPr>
            <p:cNvPr id="101" name="tx101"/>
            <p:cNvSpPr/>
            <p:nvPr/>
          </p:nvSpPr>
          <p:spPr>
            <a:xfrm>
              <a:off x="8210943" y="2971637"/>
              <a:ext cx="68058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C20E">
                      <a:alpha val="100000"/>
                    </a:srgbClr>
                  </a:solidFill>
                  <a:latin typeface="Arial"/>
                  <a:cs typeface="Arial"/>
                </a:rPr>
                <a:t>Measles: 71%</a:t>
              </a:r>
            </a:p>
          </p:txBody>
        </p:sp>
        <p:sp>
          <p:nvSpPr>
            <p:cNvPr id="102" name="pg102"/>
            <p:cNvSpPr/>
            <p:nvPr/>
          </p:nvSpPr>
          <p:spPr>
            <a:xfrm>
              <a:off x="8386873" y="3185803"/>
              <a:ext cx="573237" cy="169072"/>
            </a:xfrm>
            <a:custGeom>
              <a:avLst/>
              <a:pathLst>
                <a:path w="573237" h="169072">
                  <a:moveTo>
                    <a:pt x="27431" y="169072"/>
                  </a:moveTo>
                  <a:lnTo>
                    <a:pt x="545805" y="169072"/>
                  </a:lnTo>
                  <a:lnTo>
                    <a:pt x="544700" y="169050"/>
                  </a:lnTo>
                  <a:lnTo>
                    <a:pt x="549111" y="168872"/>
                  </a:lnTo>
                  <a:lnTo>
                    <a:pt x="553437" y="167989"/>
                  </a:lnTo>
                  <a:lnTo>
                    <a:pt x="557565" y="166424"/>
                  </a:lnTo>
                  <a:lnTo>
                    <a:pt x="561388" y="164216"/>
                  </a:lnTo>
                  <a:lnTo>
                    <a:pt x="564808" y="161424"/>
                  </a:lnTo>
                  <a:lnTo>
                    <a:pt x="567735" y="158120"/>
                  </a:lnTo>
                  <a:lnTo>
                    <a:pt x="570095" y="154388"/>
                  </a:lnTo>
                  <a:lnTo>
                    <a:pt x="571825" y="150327"/>
                  </a:lnTo>
                  <a:lnTo>
                    <a:pt x="572882" y="146040"/>
                  </a:lnTo>
                  <a:lnTo>
                    <a:pt x="573237" y="141640"/>
                  </a:lnTo>
                  <a:lnTo>
                    <a:pt x="573237" y="27432"/>
                  </a:lnTo>
                  <a:lnTo>
                    <a:pt x="572882" y="23031"/>
                  </a:lnTo>
                  <a:lnTo>
                    <a:pt x="571825" y="18745"/>
                  </a:lnTo>
                  <a:lnTo>
                    <a:pt x="570095" y="14683"/>
                  </a:lnTo>
                  <a:lnTo>
                    <a:pt x="567735" y="10952"/>
                  </a:lnTo>
                  <a:lnTo>
                    <a:pt x="564808" y="7647"/>
                  </a:lnTo>
                  <a:lnTo>
                    <a:pt x="561388" y="4855"/>
                  </a:lnTo>
                  <a:lnTo>
                    <a:pt x="557565" y="2648"/>
                  </a:lnTo>
                  <a:lnTo>
                    <a:pt x="553437" y="1083"/>
                  </a:lnTo>
                  <a:lnTo>
                    <a:pt x="549111" y="200"/>
                  </a:lnTo>
                  <a:lnTo>
                    <a:pt x="545805"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03" name="tx103"/>
            <p:cNvSpPr/>
            <p:nvPr/>
          </p:nvSpPr>
          <p:spPr>
            <a:xfrm>
              <a:off x="8409733" y="3231523"/>
              <a:ext cx="48179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BoP: 68%</a:t>
              </a:r>
            </a:p>
          </p:txBody>
        </p:sp>
        <p:sp>
          <p:nvSpPr>
            <p:cNvPr id="104" name="pg104"/>
            <p:cNvSpPr/>
            <p:nvPr/>
          </p:nvSpPr>
          <p:spPr>
            <a:xfrm>
              <a:off x="8133859" y="3446007"/>
              <a:ext cx="826251" cy="169072"/>
            </a:xfrm>
            <a:custGeom>
              <a:avLst/>
              <a:pathLst>
                <a:path w="826251" h="169072">
                  <a:moveTo>
                    <a:pt x="27431" y="169072"/>
                  </a:moveTo>
                  <a:lnTo>
                    <a:pt x="798819" y="169072"/>
                  </a:lnTo>
                  <a:lnTo>
                    <a:pt x="797715" y="169050"/>
                  </a:lnTo>
                  <a:lnTo>
                    <a:pt x="802126" y="168872"/>
                  </a:lnTo>
                  <a:lnTo>
                    <a:pt x="806451" y="167989"/>
                  </a:lnTo>
                  <a:lnTo>
                    <a:pt x="810579" y="166424"/>
                  </a:lnTo>
                  <a:lnTo>
                    <a:pt x="814402" y="164216"/>
                  </a:lnTo>
                  <a:lnTo>
                    <a:pt x="817822" y="161424"/>
                  </a:lnTo>
                  <a:lnTo>
                    <a:pt x="820750" y="158120"/>
                  </a:lnTo>
                  <a:lnTo>
                    <a:pt x="823109" y="154388"/>
                  </a:lnTo>
                  <a:lnTo>
                    <a:pt x="824840" y="150327"/>
                  </a:lnTo>
                  <a:lnTo>
                    <a:pt x="825896" y="146040"/>
                  </a:lnTo>
                  <a:lnTo>
                    <a:pt x="826251" y="141640"/>
                  </a:lnTo>
                  <a:lnTo>
                    <a:pt x="826251" y="27431"/>
                  </a:lnTo>
                  <a:lnTo>
                    <a:pt x="825896" y="23031"/>
                  </a:lnTo>
                  <a:lnTo>
                    <a:pt x="824840" y="18745"/>
                  </a:lnTo>
                  <a:lnTo>
                    <a:pt x="823109" y="14683"/>
                  </a:lnTo>
                  <a:lnTo>
                    <a:pt x="820750" y="10952"/>
                  </a:lnTo>
                  <a:lnTo>
                    <a:pt x="817822" y="7647"/>
                  </a:lnTo>
                  <a:lnTo>
                    <a:pt x="814402" y="4855"/>
                  </a:lnTo>
                  <a:lnTo>
                    <a:pt x="810579" y="2648"/>
                  </a:lnTo>
                  <a:lnTo>
                    <a:pt x="806451" y="1083"/>
                  </a:lnTo>
                  <a:lnTo>
                    <a:pt x="802126" y="200"/>
                  </a:lnTo>
                  <a:lnTo>
                    <a:pt x="798819"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836FFF">
                  <a:alpha val="100000"/>
                </a:srgbClr>
              </a:solidFill>
              <a:prstDash val="solid"/>
              <a:round/>
            </a:ln>
          </p:spPr>
          <p:txBody>
            <a:bodyPr/>
            <a:lstStyle/>
            <a:p/>
          </p:txBody>
        </p:sp>
        <p:sp>
          <p:nvSpPr>
            <p:cNvPr id="105" name="tx105"/>
            <p:cNvSpPr/>
            <p:nvPr/>
          </p:nvSpPr>
          <p:spPr>
            <a:xfrm>
              <a:off x="8156719" y="3491727"/>
              <a:ext cx="734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836FFF">
                      <a:alpha val="100000"/>
                    </a:srgbClr>
                  </a:solidFill>
                  <a:latin typeface="Arial"/>
                  <a:cs typeface="Arial"/>
                </a:rPr>
                <a:t>Rotavirus: 65%</a:t>
              </a:r>
            </a:p>
          </p:txBody>
        </p:sp>
        <p:sp>
          <p:nvSpPr>
            <p:cNvPr id="106" name="pg106"/>
            <p:cNvSpPr/>
            <p:nvPr/>
          </p:nvSpPr>
          <p:spPr>
            <a:xfrm>
              <a:off x="8362824" y="3793749"/>
              <a:ext cx="597286" cy="169072"/>
            </a:xfrm>
            <a:custGeom>
              <a:avLst/>
              <a:pathLst>
                <a:path w="597286" h="169072">
                  <a:moveTo>
                    <a:pt x="27431" y="169072"/>
                  </a:moveTo>
                  <a:lnTo>
                    <a:pt x="569854" y="169072"/>
                  </a:lnTo>
                  <a:lnTo>
                    <a:pt x="568749" y="169050"/>
                  </a:lnTo>
                  <a:lnTo>
                    <a:pt x="573160" y="168872"/>
                  </a:lnTo>
                  <a:lnTo>
                    <a:pt x="577486" y="167989"/>
                  </a:lnTo>
                  <a:lnTo>
                    <a:pt x="581613" y="166424"/>
                  </a:lnTo>
                  <a:lnTo>
                    <a:pt x="585437" y="164216"/>
                  </a:lnTo>
                  <a:lnTo>
                    <a:pt x="588856" y="161424"/>
                  </a:lnTo>
                  <a:lnTo>
                    <a:pt x="591784" y="158120"/>
                  </a:lnTo>
                  <a:lnTo>
                    <a:pt x="594143" y="154388"/>
                  </a:lnTo>
                  <a:lnTo>
                    <a:pt x="595874" y="150327"/>
                  </a:lnTo>
                  <a:lnTo>
                    <a:pt x="596930" y="146040"/>
                  </a:lnTo>
                  <a:lnTo>
                    <a:pt x="597286" y="141640"/>
                  </a:lnTo>
                  <a:lnTo>
                    <a:pt x="597286" y="27432"/>
                  </a:lnTo>
                  <a:lnTo>
                    <a:pt x="596930" y="23031"/>
                  </a:lnTo>
                  <a:lnTo>
                    <a:pt x="595874" y="18745"/>
                  </a:lnTo>
                  <a:lnTo>
                    <a:pt x="594143" y="14683"/>
                  </a:lnTo>
                  <a:lnTo>
                    <a:pt x="591784" y="10952"/>
                  </a:lnTo>
                  <a:lnTo>
                    <a:pt x="588856" y="7647"/>
                  </a:lnTo>
                  <a:lnTo>
                    <a:pt x="585437" y="4855"/>
                  </a:lnTo>
                  <a:lnTo>
                    <a:pt x="581613" y="2648"/>
                  </a:lnTo>
                  <a:lnTo>
                    <a:pt x="577486" y="1083"/>
                  </a:lnTo>
                  <a:lnTo>
                    <a:pt x="573160" y="200"/>
                  </a:lnTo>
                  <a:lnTo>
                    <a:pt x="569854"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FF7F00">
                  <a:alpha val="100000"/>
                </a:srgbClr>
              </a:solidFill>
              <a:prstDash val="solid"/>
              <a:round/>
            </a:ln>
          </p:spPr>
          <p:txBody>
            <a:bodyPr/>
            <a:lstStyle/>
            <a:p/>
          </p:txBody>
        </p:sp>
        <p:sp>
          <p:nvSpPr>
            <p:cNvPr id="107" name="tx107"/>
            <p:cNvSpPr/>
            <p:nvPr/>
          </p:nvSpPr>
          <p:spPr>
            <a:xfrm>
              <a:off x="8385684" y="3839469"/>
              <a:ext cx="50584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7F00">
                      <a:alpha val="100000"/>
                    </a:srgbClr>
                  </a:solidFill>
                  <a:latin typeface="Arial"/>
                  <a:cs typeface="Arial"/>
                </a:rPr>
                <a:t>IPVc: 60%</a:t>
              </a:r>
            </a:p>
          </p:txBody>
        </p:sp>
        <p:sp>
          <p:nvSpPr>
            <p:cNvPr id="108" name="pg108"/>
            <p:cNvSpPr/>
            <p:nvPr/>
          </p:nvSpPr>
          <p:spPr>
            <a:xfrm>
              <a:off x="7712137" y="3677751"/>
              <a:ext cx="1247973" cy="169072"/>
            </a:xfrm>
            <a:custGeom>
              <a:avLst/>
              <a:pathLst>
                <a:path w="1247973" h="169072">
                  <a:moveTo>
                    <a:pt x="27431" y="169072"/>
                  </a:moveTo>
                  <a:lnTo>
                    <a:pt x="1220541" y="169072"/>
                  </a:lnTo>
                  <a:lnTo>
                    <a:pt x="1219436" y="169050"/>
                  </a:lnTo>
                  <a:lnTo>
                    <a:pt x="1223847" y="168872"/>
                  </a:lnTo>
                  <a:lnTo>
                    <a:pt x="1228173" y="167989"/>
                  </a:lnTo>
                  <a:lnTo>
                    <a:pt x="1232301" y="166424"/>
                  </a:lnTo>
                  <a:lnTo>
                    <a:pt x="1236124" y="164216"/>
                  </a:lnTo>
                  <a:lnTo>
                    <a:pt x="1239543" y="161424"/>
                  </a:lnTo>
                  <a:lnTo>
                    <a:pt x="1242471" y="158120"/>
                  </a:lnTo>
                  <a:lnTo>
                    <a:pt x="1244830" y="154388"/>
                  </a:lnTo>
                  <a:lnTo>
                    <a:pt x="1246561" y="150327"/>
                  </a:lnTo>
                  <a:lnTo>
                    <a:pt x="1247617" y="146040"/>
                  </a:lnTo>
                  <a:lnTo>
                    <a:pt x="1247973" y="141640"/>
                  </a:lnTo>
                  <a:lnTo>
                    <a:pt x="1247973" y="27432"/>
                  </a:lnTo>
                  <a:lnTo>
                    <a:pt x="1247617" y="23031"/>
                  </a:lnTo>
                  <a:lnTo>
                    <a:pt x="1246561" y="18745"/>
                  </a:lnTo>
                  <a:lnTo>
                    <a:pt x="1244830" y="14683"/>
                  </a:lnTo>
                  <a:lnTo>
                    <a:pt x="1242471" y="10952"/>
                  </a:lnTo>
                  <a:lnTo>
                    <a:pt x="1239543" y="7647"/>
                  </a:lnTo>
                  <a:lnTo>
                    <a:pt x="1236124" y="4855"/>
                  </a:lnTo>
                  <a:lnTo>
                    <a:pt x="1232301" y="2648"/>
                  </a:lnTo>
                  <a:lnTo>
                    <a:pt x="1228173" y="1083"/>
                  </a:lnTo>
                  <a:lnTo>
                    <a:pt x="1223847" y="200"/>
                  </a:lnTo>
                  <a:lnTo>
                    <a:pt x="1220541"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008B00">
                  <a:alpha val="100000"/>
                </a:srgbClr>
              </a:solidFill>
              <a:prstDash val="solid"/>
              <a:round/>
            </a:ln>
          </p:spPr>
          <p:txBody>
            <a:bodyPr/>
            <a:lstStyle/>
            <a:p/>
          </p:txBody>
        </p:sp>
        <p:sp>
          <p:nvSpPr>
            <p:cNvPr id="109" name="tx109"/>
            <p:cNvSpPr/>
            <p:nvPr/>
          </p:nvSpPr>
          <p:spPr>
            <a:xfrm>
              <a:off x="7734997" y="3723471"/>
              <a:ext cx="115653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8B00">
                      <a:alpha val="100000"/>
                    </a:srgbClr>
                  </a:solidFill>
                  <a:latin typeface="Arial"/>
                  <a:cs typeface="Arial"/>
                </a:rPr>
                <a:t>Measles 2nd dose: 58%</a:t>
              </a:r>
            </a:p>
          </p:txBody>
        </p:sp>
        <p:sp>
          <p:nvSpPr>
            <p:cNvPr id="110" name="pg110"/>
            <p:cNvSpPr/>
            <p:nvPr/>
          </p:nvSpPr>
          <p:spPr>
            <a:xfrm>
              <a:off x="8314635" y="4052827"/>
              <a:ext cx="645474" cy="169072"/>
            </a:xfrm>
            <a:custGeom>
              <a:avLst/>
              <a:pathLst>
                <a:path w="645474" h="169072">
                  <a:moveTo>
                    <a:pt x="27431" y="169072"/>
                  </a:moveTo>
                  <a:lnTo>
                    <a:pt x="618042" y="169072"/>
                  </a:lnTo>
                  <a:lnTo>
                    <a:pt x="616938" y="169050"/>
                  </a:lnTo>
                  <a:lnTo>
                    <a:pt x="621349" y="168872"/>
                  </a:lnTo>
                  <a:lnTo>
                    <a:pt x="625675" y="167989"/>
                  </a:lnTo>
                  <a:lnTo>
                    <a:pt x="629802" y="166424"/>
                  </a:lnTo>
                  <a:lnTo>
                    <a:pt x="633626" y="164216"/>
                  </a:lnTo>
                  <a:lnTo>
                    <a:pt x="637045" y="161424"/>
                  </a:lnTo>
                  <a:lnTo>
                    <a:pt x="639973" y="158120"/>
                  </a:lnTo>
                  <a:lnTo>
                    <a:pt x="642332" y="154388"/>
                  </a:lnTo>
                  <a:lnTo>
                    <a:pt x="644063" y="150327"/>
                  </a:lnTo>
                  <a:lnTo>
                    <a:pt x="645119" y="146040"/>
                  </a:lnTo>
                  <a:lnTo>
                    <a:pt x="645474" y="141640"/>
                  </a:lnTo>
                  <a:lnTo>
                    <a:pt x="645474" y="27432"/>
                  </a:lnTo>
                  <a:lnTo>
                    <a:pt x="645119" y="23031"/>
                  </a:lnTo>
                  <a:lnTo>
                    <a:pt x="644063" y="18745"/>
                  </a:lnTo>
                  <a:lnTo>
                    <a:pt x="642332" y="14683"/>
                  </a:lnTo>
                  <a:lnTo>
                    <a:pt x="639973" y="10952"/>
                  </a:lnTo>
                  <a:lnTo>
                    <a:pt x="637045" y="7647"/>
                  </a:lnTo>
                  <a:lnTo>
                    <a:pt x="633626" y="4855"/>
                  </a:lnTo>
                  <a:lnTo>
                    <a:pt x="629802" y="2648"/>
                  </a:lnTo>
                  <a:lnTo>
                    <a:pt x="625675" y="1083"/>
                  </a:lnTo>
                  <a:lnTo>
                    <a:pt x="621349" y="200"/>
                  </a:lnTo>
                  <a:lnTo>
                    <a:pt x="618042"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6A3D9A">
                  <a:alpha val="100000"/>
                </a:srgbClr>
              </a:solidFill>
              <a:prstDash val="solid"/>
              <a:round/>
            </a:ln>
          </p:spPr>
          <p:txBody>
            <a:bodyPr/>
            <a:lstStyle/>
            <a:p/>
          </p:txBody>
        </p:sp>
        <p:sp>
          <p:nvSpPr>
            <p:cNvPr id="111" name="tx111"/>
            <p:cNvSpPr/>
            <p:nvPr/>
          </p:nvSpPr>
          <p:spPr>
            <a:xfrm>
              <a:off x="8337495" y="4098547"/>
              <a:ext cx="55403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6A3D9A">
                      <a:alpha val="100000"/>
                    </a:srgbClr>
                  </a:solidFill>
                  <a:latin typeface="Arial"/>
                  <a:cs typeface="Arial"/>
                </a:rPr>
                <a:t>HPVc: 53%</a:t>
              </a:r>
            </a:p>
          </p:txBody>
        </p:sp>
        <p:sp>
          <p:nvSpPr>
            <p:cNvPr id="112" name="pg112"/>
            <p:cNvSpPr/>
            <p:nvPr/>
          </p:nvSpPr>
          <p:spPr>
            <a:xfrm>
              <a:off x="8224201" y="4313855"/>
              <a:ext cx="735909" cy="169072"/>
            </a:xfrm>
            <a:custGeom>
              <a:avLst/>
              <a:pathLst>
                <a:path w="735909" h="169072">
                  <a:moveTo>
                    <a:pt x="27431" y="169072"/>
                  </a:moveTo>
                  <a:lnTo>
                    <a:pt x="708477" y="169072"/>
                  </a:lnTo>
                  <a:lnTo>
                    <a:pt x="707372" y="169050"/>
                  </a:lnTo>
                  <a:lnTo>
                    <a:pt x="711783" y="168872"/>
                  </a:lnTo>
                  <a:lnTo>
                    <a:pt x="716109" y="167989"/>
                  </a:lnTo>
                  <a:lnTo>
                    <a:pt x="720237" y="166424"/>
                  </a:lnTo>
                  <a:lnTo>
                    <a:pt x="724060" y="164216"/>
                  </a:lnTo>
                  <a:lnTo>
                    <a:pt x="727479" y="161424"/>
                  </a:lnTo>
                  <a:lnTo>
                    <a:pt x="730407" y="158120"/>
                  </a:lnTo>
                  <a:lnTo>
                    <a:pt x="732766" y="154388"/>
                  </a:lnTo>
                  <a:lnTo>
                    <a:pt x="734497" y="150327"/>
                  </a:lnTo>
                  <a:lnTo>
                    <a:pt x="735553" y="146040"/>
                  </a:lnTo>
                  <a:lnTo>
                    <a:pt x="735909" y="141640"/>
                  </a:lnTo>
                  <a:lnTo>
                    <a:pt x="735909" y="27431"/>
                  </a:lnTo>
                  <a:lnTo>
                    <a:pt x="735553" y="23031"/>
                  </a:lnTo>
                  <a:lnTo>
                    <a:pt x="734497" y="18745"/>
                  </a:lnTo>
                  <a:lnTo>
                    <a:pt x="732766" y="14683"/>
                  </a:lnTo>
                  <a:lnTo>
                    <a:pt x="730407" y="10952"/>
                  </a:lnTo>
                  <a:lnTo>
                    <a:pt x="727479" y="7647"/>
                  </a:lnTo>
                  <a:lnTo>
                    <a:pt x="724060" y="4855"/>
                  </a:lnTo>
                  <a:lnTo>
                    <a:pt x="720237" y="2648"/>
                  </a:lnTo>
                  <a:lnTo>
                    <a:pt x="716109" y="1083"/>
                  </a:lnTo>
                  <a:lnTo>
                    <a:pt x="711783" y="200"/>
                  </a:lnTo>
                  <a:lnTo>
                    <a:pt x="708477"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FB9A99">
                  <a:alpha val="100000"/>
                </a:srgbClr>
              </a:solidFill>
              <a:prstDash val="solid"/>
              <a:round/>
            </a:ln>
          </p:spPr>
          <p:txBody>
            <a:bodyPr/>
            <a:lstStyle/>
            <a:p/>
          </p:txBody>
        </p:sp>
        <p:sp>
          <p:nvSpPr>
            <p:cNvPr id="113" name="tx113"/>
            <p:cNvSpPr/>
            <p:nvPr/>
          </p:nvSpPr>
          <p:spPr>
            <a:xfrm>
              <a:off x="8247061" y="4359575"/>
              <a:ext cx="64446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B9A99">
                      <a:alpha val="100000"/>
                    </a:srgbClr>
                  </a:solidFill>
                  <a:latin typeface="Arial"/>
                  <a:cs typeface="Arial"/>
                </a:rPr>
                <a:t>Rubella: 41%</a:t>
              </a:r>
            </a:p>
          </p:txBody>
        </p:sp>
        <p:sp>
          <p:nvSpPr>
            <p:cNvPr id="114" name="pg114"/>
            <p:cNvSpPr/>
            <p:nvPr/>
          </p:nvSpPr>
          <p:spPr>
            <a:xfrm>
              <a:off x="1099687" y="5127537"/>
              <a:ext cx="211957" cy="169072"/>
            </a:xfrm>
            <a:custGeom>
              <a:avLst/>
              <a:pathLst>
                <a:path w="211957" h="169072">
                  <a:moveTo>
                    <a:pt x="27431" y="169072"/>
                  </a:moveTo>
                  <a:lnTo>
                    <a:pt x="184525" y="169072"/>
                  </a:lnTo>
                  <a:lnTo>
                    <a:pt x="183421" y="169050"/>
                  </a:lnTo>
                  <a:lnTo>
                    <a:pt x="187832" y="168872"/>
                  </a:lnTo>
                  <a:lnTo>
                    <a:pt x="192157" y="167989"/>
                  </a:lnTo>
                  <a:lnTo>
                    <a:pt x="196285" y="166424"/>
                  </a:lnTo>
                  <a:lnTo>
                    <a:pt x="200109" y="164216"/>
                  </a:lnTo>
                  <a:lnTo>
                    <a:pt x="203528" y="161424"/>
                  </a:lnTo>
                  <a:lnTo>
                    <a:pt x="206456" y="158120"/>
                  </a:lnTo>
                  <a:lnTo>
                    <a:pt x="208815" y="154388"/>
                  </a:lnTo>
                  <a:lnTo>
                    <a:pt x="210546" y="150327"/>
                  </a:lnTo>
                  <a:lnTo>
                    <a:pt x="211602" y="146040"/>
                  </a:lnTo>
                  <a:lnTo>
                    <a:pt x="211957" y="141640"/>
                  </a:lnTo>
                  <a:lnTo>
                    <a:pt x="211957" y="27431"/>
                  </a:lnTo>
                  <a:lnTo>
                    <a:pt x="211602" y="23031"/>
                  </a:lnTo>
                  <a:lnTo>
                    <a:pt x="210546" y="18745"/>
                  </a:lnTo>
                  <a:lnTo>
                    <a:pt x="208815" y="14683"/>
                  </a:lnTo>
                  <a:lnTo>
                    <a:pt x="206456" y="10952"/>
                  </a:lnTo>
                  <a:lnTo>
                    <a:pt x="203528" y="7647"/>
                  </a:lnTo>
                  <a:lnTo>
                    <a:pt x="200109" y="4855"/>
                  </a:lnTo>
                  <a:lnTo>
                    <a:pt x="196285" y="2648"/>
                  </a:lnTo>
                  <a:lnTo>
                    <a:pt x="192157" y="1083"/>
                  </a:lnTo>
                  <a:lnTo>
                    <a:pt x="187832" y="200"/>
                  </a:lnTo>
                  <a:lnTo>
                    <a:pt x="184525" y="0"/>
                  </a:lnTo>
                  <a:lnTo>
                    <a:pt x="27431"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5"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15" name="tx115"/>
            <p:cNvSpPr/>
            <p:nvPr/>
          </p:nvSpPr>
          <p:spPr>
            <a:xfrm>
              <a:off x="1145407" y="517325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17</a:t>
              </a:r>
            </a:p>
          </p:txBody>
        </p:sp>
        <p:sp>
          <p:nvSpPr>
            <p:cNvPr id="116" name="pg116"/>
            <p:cNvSpPr/>
            <p:nvPr/>
          </p:nvSpPr>
          <p:spPr>
            <a:xfrm>
              <a:off x="2352797" y="4849721"/>
              <a:ext cx="211957" cy="169072"/>
            </a:xfrm>
            <a:custGeom>
              <a:avLst/>
              <a:pathLst>
                <a:path w="211957" h="169072">
                  <a:moveTo>
                    <a:pt x="27431" y="169072"/>
                  </a:moveTo>
                  <a:lnTo>
                    <a:pt x="184525" y="169072"/>
                  </a:lnTo>
                  <a:lnTo>
                    <a:pt x="183421" y="169050"/>
                  </a:lnTo>
                  <a:lnTo>
                    <a:pt x="187832" y="168872"/>
                  </a:lnTo>
                  <a:lnTo>
                    <a:pt x="192157" y="167989"/>
                  </a:lnTo>
                  <a:lnTo>
                    <a:pt x="196285" y="166424"/>
                  </a:lnTo>
                  <a:lnTo>
                    <a:pt x="200109" y="164216"/>
                  </a:lnTo>
                  <a:lnTo>
                    <a:pt x="203528" y="161424"/>
                  </a:lnTo>
                  <a:lnTo>
                    <a:pt x="206456" y="158120"/>
                  </a:lnTo>
                  <a:lnTo>
                    <a:pt x="208815" y="154388"/>
                  </a:lnTo>
                  <a:lnTo>
                    <a:pt x="210546" y="150327"/>
                  </a:lnTo>
                  <a:lnTo>
                    <a:pt x="211602" y="146040"/>
                  </a:lnTo>
                  <a:lnTo>
                    <a:pt x="211957" y="141640"/>
                  </a:lnTo>
                  <a:lnTo>
                    <a:pt x="211957" y="27432"/>
                  </a:lnTo>
                  <a:lnTo>
                    <a:pt x="211602" y="23031"/>
                  </a:lnTo>
                  <a:lnTo>
                    <a:pt x="210546" y="18745"/>
                  </a:lnTo>
                  <a:lnTo>
                    <a:pt x="208815" y="14683"/>
                  </a:lnTo>
                  <a:lnTo>
                    <a:pt x="206456" y="10952"/>
                  </a:lnTo>
                  <a:lnTo>
                    <a:pt x="203528" y="7647"/>
                  </a:lnTo>
                  <a:lnTo>
                    <a:pt x="200109" y="4855"/>
                  </a:lnTo>
                  <a:lnTo>
                    <a:pt x="196285" y="2648"/>
                  </a:lnTo>
                  <a:lnTo>
                    <a:pt x="192157" y="1083"/>
                  </a:lnTo>
                  <a:lnTo>
                    <a:pt x="187832" y="200"/>
                  </a:lnTo>
                  <a:lnTo>
                    <a:pt x="184525"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17" name="tx117"/>
            <p:cNvSpPr/>
            <p:nvPr/>
          </p:nvSpPr>
          <p:spPr>
            <a:xfrm>
              <a:off x="2398517" y="48954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24</a:t>
              </a:r>
            </a:p>
          </p:txBody>
        </p:sp>
        <p:sp>
          <p:nvSpPr>
            <p:cNvPr id="118" name="pg118"/>
            <p:cNvSpPr/>
            <p:nvPr/>
          </p:nvSpPr>
          <p:spPr>
            <a:xfrm>
              <a:off x="3605884" y="4492542"/>
              <a:ext cx="211957" cy="169072"/>
            </a:xfrm>
            <a:custGeom>
              <a:avLst/>
              <a:pathLst>
                <a:path w="211957" h="169072">
                  <a:moveTo>
                    <a:pt x="27432" y="169072"/>
                  </a:moveTo>
                  <a:lnTo>
                    <a:pt x="184525" y="169072"/>
                  </a:lnTo>
                  <a:lnTo>
                    <a:pt x="183421" y="169050"/>
                  </a:lnTo>
                  <a:lnTo>
                    <a:pt x="187832" y="168872"/>
                  </a:lnTo>
                  <a:lnTo>
                    <a:pt x="192157" y="167989"/>
                  </a:lnTo>
                  <a:lnTo>
                    <a:pt x="196285" y="166424"/>
                  </a:lnTo>
                  <a:lnTo>
                    <a:pt x="200109" y="164216"/>
                  </a:lnTo>
                  <a:lnTo>
                    <a:pt x="203528" y="161424"/>
                  </a:lnTo>
                  <a:lnTo>
                    <a:pt x="206456" y="158120"/>
                  </a:lnTo>
                  <a:lnTo>
                    <a:pt x="208815" y="154388"/>
                  </a:lnTo>
                  <a:lnTo>
                    <a:pt x="210546" y="150327"/>
                  </a:lnTo>
                  <a:lnTo>
                    <a:pt x="211602" y="146040"/>
                  </a:lnTo>
                  <a:lnTo>
                    <a:pt x="211957" y="141640"/>
                  </a:lnTo>
                  <a:lnTo>
                    <a:pt x="211957" y="27432"/>
                  </a:lnTo>
                  <a:lnTo>
                    <a:pt x="211602" y="23031"/>
                  </a:lnTo>
                  <a:lnTo>
                    <a:pt x="210546" y="18745"/>
                  </a:lnTo>
                  <a:lnTo>
                    <a:pt x="208815" y="14683"/>
                  </a:lnTo>
                  <a:lnTo>
                    <a:pt x="206456" y="10952"/>
                  </a:lnTo>
                  <a:lnTo>
                    <a:pt x="203528" y="7647"/>
                  </a:lnTo>
                  <a:lnTo>
                    <a:pt x="200109" y="4855"/>
                  </a:lnTo>
                  <a:lnTo>
                    <a:pt x="196285" y="2648"/>
                  </a:lnTo>
                  <a:lnTo>
                    <a:pt x="192157" y="1083"/>
                  </a:lnTo>
                  <a:lnTo>
                    <a:pt x="187832" y="200"/>
                  </a:lnTo>
                  <a:lnTo>
                    <a:pt x="184525" y="0"/>
                  </a:lnTo>
                  <a:lnTo>
                    <a:pt x="27432"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19" name="tx119"/>
            <p:cNvSpPr/>
            <p:nvPr/>
          </p:nvSpPr>
          <p:spPr>
            <a:xfrm>
              <a:off x="3651604" y="453826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33</a:t>
              </a:r>
            </a:p>
          </p:txBody>
        </p:sp>
        <p:sp>
          <p:nvSpPr>
            <p:cNvPr id="120" name="pg120"/>
            <p:cNvSpPr/>
            <p:nvPr/>
          </p:nvSpPr>
          <p:spPr>
            <a:xfrm>
              <a:off x="4858975" y="4055987"/>
              <a:ext cx="211957" cy="169072"/>
            </a:xfrm>
            <a:custGeom>
              <a:avLst/>
              <a:pathLst>
                <a:path w="211957" h="169072">
                  <a:moveTo>
                    <a:pt x="27431" y="169072"/>
                  </a:moveTo>
                  <a:lnTo>
                    <a:pt x="184525" y="169072"/>
                  </a:lnTo>
                  <a:lnTo>
                    <a:pt x="183421" y="169050"/>
                  </a:lnTo>
                  <a:lnTo>
                    <a:pt x="187832" y="168872"/>
                  </a:lnTo>
                  <a:lnTo>
                    <a:pt x="192157" y="167989"/>
                  </a:lnTo>
                  <a:lnTo>
                    <a:pt x="196285" y="166424"/>
                  </a:lnTo>
                  <a:lnTo>
                    <a:pt x="200109" y="164216"/>
                  </a:lnTo>
                  <a:lnTo>
                    <a:pt x="203528" y="161424"/>
                  </a:lnTo>
                  <a:lnTo>
                    <a:pt x="206456" y="158120"/>
                  </a:lnTo>
                  <a:lnTo>
                    <a:pt x="208815" y="154388"/>
                  </a:lnTo>
                  <a:lnTo>
                    <a:pt x="210546" y="150327"/>
                  </a:lnTo>
                  <a:lnTo>
                    <a:pt x="211602" y="146040"/>
                  </a:lnTo>
                  <a:lnTo>
                    <a:pt x="211957" y="141640"/>
                  </a:lnTo>
                  <a:lnTo>
                    <a:pt x="211957" y="27432"/>
                  </a:lnTo>
                  <a:lnTo>
                    <a:pt x="211602" y="23031"/>
                  </a:lnTo>
                  <a:lnTo>
                    <a:pt x="210546" y="18745"/>
                  </a:lnTo>
                  <a:lnTo>
                    <a:pt x="208815" y="14683"/>
                  </a:lnTo>
                  <a:lnTo>
                    <a:pt x="206456" y="10952"/>
                  </a:lnTo>
                  <a:lnTo>
                    <a:pt x="203528" y="7647"/>
                  </a:lnTo>
                  <a:lnTo>
                    <a:pt x="200109" y="4855"/>
                  </a:lnTo>
                  <a:lnTo>
                    <a:pt x="196285" y="2648"/>
                  </a:lnTo>
                  <a:lnTo>
                    <a:pt x="192157" y="1083"/>
                  </a:lnTo>
                  <a:lnTo>
                    <a:pt x="187832" y="200"/>
                  </a:lnTo>
                  <a:lnTo>
                    <a:pt x="184525" y="0"/>
                  </a:lnTo>
                  <a:lnTo>
                    <a:pt x="27431"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2"/>
                  </a:lnTo>
                  <a:lnTo>
                    <a:pt x="0" y="141640"/>
                  </a:lnTo>
                  <a:lnTo>
                    <a:pt x="88" y="139433"/>
                  </a:lnTo>
                  <a:lnTo>
                    <a:pt x="88" y="143847"/>
                  </a:lnTo>
                  <a:lnTo>
                    <a:pt x="797" y="148205"/>
                  </a:lnTo>
                  <a:lnTo>
                    <a:pt x="2195" y="152392"/>
                  </a:lnTo>
                  <a:lnTo>
                    <a:pt x="4246" y="156302"/>
                  </a:lnTo>
                  <a:lnTo>
                    <a:pt x="6898" y="159831"/>
                  </a:lnTo>
                  <a:lnTo>
                    <a:pt x="10082" y="162889"/>
                  </a:lnTo>
                  <a:lnTo>
                    <a:pt x="13715"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21" name="tx121"/>
            <p:cNvSpPr/>
            <p:nvPr/>
          </p:nvSpPr>
          <p:spPr>
            <a:xfrm>
              <a:off x="4904695" y="41017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44</a:t>
              </a:r>
            </a:p>
          </p:txBody>
        </p:sp>
        <p:sp>
          <p:nvSpPr>
            <p:cNvPr id="122" name="pg122"/>
            <p:cNvSpPr/>
            <p:nvPr/>
          </p:nvSpPr>
          <p:spPr>
            <a:xfrm>
              <a:off x="5861456" y="3579741"/>
              <a:ext cx="211957" cy="169072"/>
            </a:xfrm>
            <a:custGeom>
              <a:avLst/>
              <a:pathLst>
                <a:path w="211957" h="169072">
                  <a:moveTo>
                    <a:pt x="27432" y="169072"/>
                  </a:moveTo>
                  <a:lnTo>
                    <a:pt x="184525" y="169072"/>
                  </a:lnTo>
                  <a:lnTo>
                    <a:pt x="183421" y="169050"/>
                  </a:lnTo>
                  <a:lnTo>
                    <a:pt x="187832" y="168872"/>
                  </a:lnTo>
                  <a:lnTo>
                    <a:pt x="192157" y="167989"/>
                  </a:lnTo>
                  <a:lnTo>
                    <a:pt x="196285" y="166424"/>
                  </a:lnTo>
                  <a:lnTo>
                    <a:pt x="200109" y="164216"/>
                  </a:lnTo>
                  <a:lnTo>
                    <a:pt x="203528" y="161424"/>
                  </a:lnTo>
                  <a:lnTo>
                    <a:pt x="206456" y="158120"/>
                  </a:lnTo>
                  <a:lnTo>
                    <a:pt x="208815" y="154388"/>
                  </a:lnTo>
                  <a:lnTo>
                    <a:pt x="210546" y="150327"/>
                  </a:lnTo>
                  <a:lnTo>
                    <a:pt x="211602" y="146040"/>
                  </a:lnTo>
                  <a:lnTo>
                    <a:pt x="211957" y="141640"/>
                  </a:lnTo>
                  <a:lnTo>
                    <a:pt x="211957" y="27432"/>
                  </a:lnTo>
                  <a:lnTo>
                    <a:pt x="211602" y="23031"/>
                  </a:lnTo>
                  <a:lnTo>
                    <a:pt x="210546" y="18745"/>
                  </a:lnTo>
                  <a:lnTo>
                    <a:pt x="208815" y="14683"/>
                  </a:lnTo>
                  <a:lnTo>
                    <a:pt x="206456" y="10952"/>
                  </a:lnTo>
                  <a:lnTo>
                    <a:pt x="203528" y="7647"/>
                  </a:lnTo>
                  <a:lnTo>
                    <a:pt x="200109" y="4855"/>
                  </a:lnTo>
                  <a:lnTo>
                    <a:pt x="196285" y="2648"/>
                  </a:lnTo>
                  <a:lnTo>
                    <a:pt x="192157" y="1083"/>
                  </a:lnTo>
                  <a:lnTo>
                    <a:pt x="187832" y="200"/>
                  </a:lnTo>
                  <a:lnTo>
                    <a:pt x="184525" y="0"/>
                  </a:lnTo>
                  <a:lnTo>
                    <a:pt x="27432"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2"/>
                  </a:lnTo>
                  <a:lnTo>
                    <a:pt x="0" y="141640"/>
                  </a:lnTo>
                  <a:lnTo>
                    <a:pt x="88" y="139433"/>
                  </a:lnTo>
                  <a:lnTo>
                    <a:pt x="88" y="143847"/>
                  </a:lnTo>
                  <a:lnTo>
                    <a:pt x="797" y="148205"/>
                  </a:lnTo>
                  <a:lnTo>
                    <a:pt x="2195" y="152392"/>
                  </a:lnTo>
                  <a:lnTo>
                    <a:pt x="4246" y="156302"/>
                  </a:lnTo>
                  <a:lnTo>
                    <a:pt x="6898" y="159831"/>
                  </a:lnTo>
                  <a:lnTo>
                    <a:pt x="10082" y="162889"/>
                  </a:lnTo>
                  <a:lnTo>
                    <a:pt x="13715"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23" name="tx123"/>
            <p:cNvSpPr/>
            <p:nvPr/>
          </p:nvSpPr>
          <p:spPr>
            <a:xfrm>
              <a:off x="5907176" y="362546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56</a:t>
              </a:r>
            </a:p>
          </p:txBody>
        </p:sp>
        <p:sp>
          <p:nvSpPr>
            <p:cNvPr id="124" name="pg124"/>
            <p:cNvSpPr/>
            <p:nvPr/>
          </p:nvSpPr>
          <p:spPr>
            <a:xfrm>
              <a:off x="7365174" y="3103496"/>
              <a:ext cx="211957" cy="169072"/>
            </a:xfrm>
            <a:custGeom>
              <a:avLst/>
              <a:pathLst>
                <a:path w="211957" h="169072">
                  <a:moveTo>
                    <a:pt x="27431" y="169072"/>
                  </a:moveTo>
                  <a:lnTo>
                    <a:pt x="184525" y="169072"/>
                  </a:lnTo>
                  <a:lnTo>
                    <a:pt x="183421" y="169050"/>
                  </a:lnTo>
                  <a:lnTo>
                    <a:pt x="187832" y="168872"/>
                  </a:lnTo>
                  <a:lnTo>
                    <a:pt x="192157" y="167989"/>
                  </a:lnTo>
                  <a:lnTo>
                    <a:pt x="196285" y="166424"/>
                  </a:lnTo>
                  <a:lnTo>
                    <a:pt x="200109" y="164216"/>
                  </a:lnTo>
                  <a:lnTo>
                    <a:pt x="203528" y="161424"/>
                  </a:lnTo>
                  <a:lnTo>
                    <a:pt x="206456" y="158120"/>
                  </a:lnTo>
                  <a:lnTo>
                    <a:pt x="208815" y="154388"/>
                  </a:lnTo>
                  <a:lnTo>
                    <a:pt x="210546" y="150327"/>
                  </a:lnTo>
                  <a:lnTo>
                    <a:pt x="211602" y="146040"/>
                  </a:lnTo>
                  <a:lnTo>
                    <a:pt x="211957" y="141640"/>
                  </a:lnTo>
                  <a:lnTo>
                    <a:pt x="211957" y="27431"/>
                  </a:lnTo>
                  <a:lnTo>
                    <a:pt x="211602" y="23031"/>
                  </a:lnTo>
                  <a:lnTo>
                    <a:pt x="210546" y="18745"/>
                  </a:lnTo>
                  <a:lnTo>
                    <a:pt x="208815" y="14683"/>
                  </a:lnTo>
                  <a:lnTo>
                    <a:pt x="206456" y="10952"/>
                  </a:lnTo>
                  <a:lnTo>
                    <a:pt x="203528" y="7647"/>
                  </a:lnTo>
                  <a:lnTo>
                    <a:pt x="200109" y="4855"/>
                  </a:lnTo>
                  <a:lnTo>
                    <a:pt x="196285" y="2648"/>
                  </a:lnTo>
                  <a:lnTo>
                    <a:pt x="192157" y="1083"/>
                  </a:lnTo>
                  <a:lnTo>
                    <a:pt x="187832" y="200"/>
                  </a:lnTo>
                  <a:lnTo>
                    <a:pt x="184525" y="0"/>
                  </a:lnTo>
                  <a:lnTo>
                    <a:pt x="27431"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5"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25" name="tx125"/>
            <p:cNvSpPr/>
            <p:nvPr/>
          </p:nvSpPr>
          <p:spPr>
            <a:xfrm>
              <a:off x="7410894" y="314921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68</a:t>
              </a:r>
            </a:p>
          </p:txBody>
        </p:sp>
        <p:sp>
          <p:nvSpPr>
            <p:cNvPr id="126" name="pl126"/>
            <p:cNvSpPr/>
            <p:nvPr/>
          </p:nvSpPr>
          <p:spPr>
            <a:xfrm>
              <a:off x="803984" y="5745940"/>
              <a:ext cx="8270426" cy="0"/>
            </a:xfrm>
            <a:custGeom>
              <a:avLst/>
              <a:pathLst>
                <a:path w="8270426" h="0">
                  <a:moveTo>
                    <a:pt x="0" y="0"/>
                  </a:moveTo>
                  <a:lnTo>
                    <a:pt x="8270426" y="0"/>
                  </a:lnTo>
                  <a:lnTo>
                    <a:pt x="8270426" y="0"/>
                  </a:lnTo>
                </a:path>
              </a:pathLst>
            </a:custGeom>
            <a:ln w="13550" cap="flat">
              <a:solidFill>
                <a:srgbClr val="666666">
                  <a:alpha val="100000"/>
                </a:srgbClr>
              </a:solidFill>
              <a:prstDash val="dash"/>
              <a:round/>
            </a:ln>
          </p:spPr>
          <p:txBody>
            <a:bodyPr/>
            <a:lstStyle/>
            <a:p/>
          </p:txBody>
        </p:sp>
        <p:sp>
          <p:nvSpPr>
            <p:cNvPr id="127" name="rc127"/>
            <p:cNvSpPr/>
            <p:nvPr/>
          </p:nvSpPr>
          <p:spPr>
            <a:xfrm>
              <a:off x="803984" y="1578809"/>
              <a:ext cx="8270426" cy="4365566"/>
            </a:xfrm>
            <a:prstGeom prst="rect">
              <a:avLst/>
            </a:prstGeom>
            <a:noFill/>
            <a:ln w="13550" cap="rnd">
              <a:solidFill>
                <a:srgbClr val="BEBEBE">
                  <a:alpha val="100000"/>
                </a:srgbClr>
              </a:solidFill>
              <a:prstDash val="solid"/>
              <a:round/>
            </a:ln>
          </p:spPr>
          <p:txBody>
            <a:bodyPr/>
            <a:lstStyle/>
            <a:p/>
          </p:txBody>
        </p:sp>
        <p:sp>
          <p:nvSpPr>
            <p:cNvPr id="128" name="tx128"/>
            <p:cNvSpPr/>
            <p:nvPr/>
          </p:nvSpPr>
          <p:spPr>
            <a:xfrm>
              <a:off x="663630" y="5695922"/>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29" name="tx129"/>
            <p:cNvSpPr/>
            <p:nvPr/>
          </p:nvSpPr>
          <p:spPr>
            <a:xfrm>
              <a:off x="585906" y="5299053"/>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a:t>
              </a:r>
            </a:p>
          </p:txBody>
        </p:sp>
        <p:sp>
          <p:nvSpPr>
            <p:cNvPr id="130" name="tx130"/>
            <p:cNvSpPr/>
            <p:nvPr/>
          </p:nvSpPr>
          <p:spPr>
            <a:xfrm>
              <a:off x="585906" y="4902183"/>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a:t>
              </a:r>
            </a:p>
          </p:txBody>
        </p:sp>
        <p:sp>
          <p:nvSpPr>
            <p:cNvPr id="131" name="tx131"/>
            <p:cNvSpPr/>
            <p:nvPr/>
          </p:nvSpPr>
          <p:spPr>
            <a:xfrm>
              <a:off x="585906" y="4505314"/>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30</a:t>
              </a:r>
            </a:p>
          </p:txBody>
        </p:sp>
        <p:sp>
          <p:nvSpPr>
            <p:cNvPr id="132" name="tx132"/>
            <p:cNvSpPr/>
            <p:nvPr/>
          </p:nvSpPr>
          <p:spPr>
            <a:xfrm>
              <a:off x="585906" y="4108444"/>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40</a:t>
              </a:r>
            </a:p>
          </p:txBody>
        </p:sp>
        <p:sp>
          <p:nvSpPr>
            <p:cNvPr id="133" name="tx133"/>
            <p:cNvSpPr/>
            <p:nvPr/>
          </p:nvSpPr>
          <p:spPr>
            <a:xfrm>
              <a:off x="585906" y="3711574"/>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a:t>
              </a:r>
            </a:p>
          </p:txBody>
        </p:sp>
        <p:sp>
          <p:nvSpPr>
            <p:cNvPr id="134" name="tx134"/>
            <p:cNvSpPr/>
            <p:nvPr/>
          </p:nvSpPr>
          <p:spPr>
            <a:xfrm>
              <a:off x="585906" y="3314705"/>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60</a:t>
              </a:r>
            </a:p>
          </p:txBody>
        </p:sp>
        <p:sp>
          <p:nvSpPr>
            <p:cNvPr id="135" name="tx135"/>
            <p:cNvSpPr/>
            <p:nvPr/>
          </p:nvSpPr>
          <p:spPr>
            <a:xfrm>
              <a:off x="585906" y="2917835"/>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70</a:t>
              </a:r>
            </a:p>
          </p:txBody>
        </p:sp>
        <p:sp>
          <p:nvSpPr>
            <p:cNvPr id="136" name="tx136"/>
            <p:cNvSpPr/>
            <p:nvPr/>
          </p:nvSpPr>
          <p:spPr>
            <a:xfrm>
              <a:off x="585906" y="2520965"/>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80</a:t>
              </a:r>
            </a:p>
          </p:txBody>
        </p:sp>
        <p:sp>
          <p:nvSpPr>
            <p:cNvPr id="137" name="tx137"/>
            <p:cNvSpPr/>
            <p:nvPr/>
          </p:nvSpPr>
          <p:spPr>
            <a:xfrm>
              <a:off x="585906" y="2124096"/>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90</a:t>
              </a:r>
            </a:p>
          </p:txBody>
        </p:sp>
        <p:sp>
          <p:nvSpPr>
            <p:cNvPr id="138" name="tx138"/>
            <p:cNvSpPr/>
            <p:nvPr/>
          </p:nvSpPr>
          <p:spPr>
            <a:xfrm>
              <a:off x="508182" y="1727226"/>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a:t>
              </a:r>
            </a:p>
          </p:txBody>
        </p:sp>
        <p:sp>
          <p:nvSpPr>
            <p:cNvPr id="139" name="tx139"/>
            <p:cNvSpPr/>
            <p:nvPr/>
          </p:nvSpPr>
          <p:spPr>
            <a:xfrm>
              <a:off x="1024465" y="600700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140" name="tx140"/>
            <p:cNvSpPr/>
            <p:nvPr/>
          </p:nvSpPr>
          <p:spPr>
            <a:xfrm>
              <a:off x="2277560" y="600700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141" name="tx141"/>
            <p:cNvSpPr/>
            <p:nvPr/>
          </p:nvSpPr>
          <p:spPr>
            <a:xfrm>
              <a:off x="3530654" y="600700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42" name="tx142"/>
            <p:cNvSpPr/>
            <p:nvPr/>
          </p:nvSpPr>
          <p:spPr>
            <a:xfrm>
              <a:off x="4783749" y="600700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43" name="tx143"/>
            <p:cNvSpPr/>
            <p:nvPr/>
          </p:nvSpPr>
          <p:spPr>
            <a:xfrm>
              <a:off x="5786225" y="600700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44" name="tx144"/>
            <p:cNvSpPr/>
            <p:nvPr/>
          </p:nvSpPr>
          <p:spPr>
            <a:xfrm>
              <a:off x="7289939" y="600700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45" name="tx145"/>
            <p:cNvSpPr/>
            <p:nvPr/>
          </p:nvSpPr>
          <p:spPr>
            <a:xfrm rot="-5400000">
              <a:off x="-37121" y="3711574"/>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146" name="tx146"/>
            <p:cNvSpPr/>
            <p:nvPr/>
          </p:nvSpPr>
          <p:spPr>
            <a:xfrm>
              <a:off x="3634394" y="1368037"/>
              <a:ext cx="2609606"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Breadth of protection, AFR, 2000-2025</a:t>
              </a:r>
            </a:p>
          </p:txBody>
        </p:sp>
        <p:sp>
          <p:nvSpPr>
            <p:cNvPr id="147" name="tx147"/>
            <p:cNvSpPr/>
            <p:nvPr/>
          </p:nvSpPr>
          <p:spPr>
            <a:xfrm>
              <a:off x="4912427" y="6370347"/>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48" name="tx148"/>
            <p:cNvSpPr/>
            <p:nvPr/>
          </p:nvSpPr>
          <p:spPr>
            <a:xfrm>
              <a:off x="9074410" y="6491048"/>
              <a:ext cx="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
              </a:r>
            </a:p>
          </p:txBody>
        </p:sp>
        <p:sp>
          <p:nvSpPr>
            <p:cNvPr id="149" name="tx149"/>
            <p:cNvSpPr/>
            <p:nvPr/>
          </p:nvSpPr>
          <p:spPr>
            <a:xfrm>
              <a:off x="2610243" y="6611748"/>
              <a:ext cx="64641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Breadth of protection (BoP) = ((DTP3 x 3) + HepB3 + Hib3 + IPV1 +IPVC + MCV1 + MCV2 + PCVC + RCV1 + RotaC + HPVc) / 13</a:t>
              </a:r>
            </a:p>
          </p:txBody>
        </p:sp>
      </p:grpSp>
      <p:sp>
        <p:nvSpPr>
          <p:cNvPr id="15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Breadth of protection (BOP) is a combination of the number of vaccines in a country's national immunization programme and the coverage achieved for each vaccine.
The radar chart displays the BOP (shaded area) and vaccine coverage (points), by year.
BOP increased from 17% in 2000 to 68% in 2025. This increase since 2000 is a result of incremental improvement in introducing new vaccines and expanding vaccination services to previously missed populations.
Enhancing BOP now depends partly on improving the coverage of RCV1, HPV, MCV2, IPVC, ROTAC, MCV1, PCVC, DTP3, HEPB3, HIB3, and IPV1 - vaccines with coverage less than 80% in 2025.</a:t>
            </a:r>
          </a:p>
        </p:txBody>
      </p:sp>
      <p:sp>
        <p:nvSpPr>
          <p:cNvPr id="151"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Breadth of protection with all recommended antigens has more than doubled since 2000, but reaching the next gains depends on closing coverage gaps in newer vaccines still below 68%.</a:t>
            </a:r>
          </a:p>
        </p:txBody>
      </p:sp>
      <p:grpSp xmlns:pic="http://schemas.openxmlformats.org/drawingml/2006/picture">
        <p:nvGrpSpPr>
          <p:cNvPr id="152" name=""/>
          <p:cNvGrpSpPr/>
          <p:nvPr/>
        </p:nvGrpSpPr>
        <p:grpSpPr>
          <a:xfrm>
            <a:off x="292608" y="1005840"/>
            <a:ext cx="8595360" cy="28575"/>
            <a:chOff x="292608" y="1005840"/>
            <a:chExt cx="8595360" cy="28575"/>
          </a:xfrm>
        </p:grpSpPr>
        <p:sp>
          <p:nvSpPr>
            <p:cNvPr id="153"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54"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411480" y="274320"/>
            <a:ext cx="11430000" cy="731520"/>
          </a:xfrm>
          <a:solidFill>
            <a:srgbClr val="203864">
              <a:alpha val="100000"/>
            </a:srgbClr>
          </a:solidFill>
        </p:spPr>
        <p:txBody>
          <a:bodyPr/>
          <a:lstStyle/>
          <a:p>
            <a:pPr algn="l" marL="0" marR="0">
              <a:lnSpc>
                <a:spcPct val="100000"/>
              </a:lnSpc>
              <a:spcBef>
                <a:spcPts val="0"/>
              </a:spcBef>
              <a:spcAft>
                <a:spcPts val="0"/>
              </a:spcAft>
              <a:buNone/>
            </a:pPr>
            <a:r>
              <a:rPr cap="none" sz="3200" i="0" b="1" u="none" strike="noStrike">
                <a:solidFill>
                  <a:srgbClr val="FFFFFF">
                    <a:alpha val="100000"/>
                  </a:srgbClr>
                </a:solidFill>
                <a:latin typeface="Arial"/>
                <a:cs typeface="Arial"/>
                <a:ea typeface="Arial"/>
                <a:sym typeface="Arial"/>
              </a:rPr>
              <a:t>Overview</a:t>
            </a:r>
          </a:p>
        </p:txBody>
      </p:sp>
      <p:sp>
        <p:nvSpPr>
          <p:cNvPr id="3" name="body"/>
          <p:cNvSpPr>
            <a:spLocks noGrp="1"/>
          </p:cNvSpPr>
          <p:nvPr>
            <p:ph/>
          </p:nvPr>
        </p:nvSpPr>
        <p:spPr>
          <a:xfrm>
            <a:off x="411480" y="1097280"/>
            <a:ext cx="11430000" cy="6217920"/>
          </a:xfrm>
          <a:solidFill>
            <a:srgbClr val="203864">
              <a:alpha val="100000"/>
            </a:srgbClr>
          </a:solidFill>
        </p:spPr>
        <p:txBody>
          <a:bodyPr/>
          <a:lstStyle/>
          <a:p>
            <a:pPr algn="l" marL="0" marR="0">
              <a:lnSpc>
                <a:spcPct val="100000"/>
              </a:lnSpc>
              <a:spcBef>
                <a:spcPts val="0"/>
              </a:spcBef>
              <a:spcAft>
                <a:spcPts val="0"/>
              </a:spcAft>
              <a:buNone/>
            </a:pPr>
            <a:r>
              <a:rPr cap="none" sz="1700" i="0" b="0" u="none" strike="noStrike">
                <a:solidFill>
                  <a:srgbClr val="FFFFFF">
                    <a:alpha val="100000"/>
                  </a:srgbClr>
                </a:solidFill>
                <a:latin typeface="Arial"/>
                <a:cs typeface="Arial"/>
                <a:ea typeface="Arial"/>
                <a:sym typeface="Arial"/>
              </a:rPr>
              <a:t>• DTP1 coverage remained constant at 83% between 2024 and 2025.
• DTP3 coverage increased 1 percentage point from 75% in 2024 to 76% in 2025.
• In AFR, there were 69,000 fewer zero-dose children compared to in 2024. This leaves 6.6 million children without vaccination, vulnerable to vaccine-preventable diseases and a further 3 million with only partial protection.
• In AFR, 3 countries* accounted for over half (54.5%) of all zero-dose children.
• There were 16 (34%) countries that achieved DTP3 coverage of at least 90% (IA2030 target).
• MCV1 coverage remained constant at 71% between 2024 and 2025. There were 11.5 million children who missed out on the first measles vaccination.
• MCV2 coverage increased 3 percentage points from 55% in 2024 to 58% in 2025.
• Last dose coverage of HPV vaccination (HPVc) among girls increased from 45% to 53% in 2025.</a:t>
            </a:r>
          </a:p>
        </p:txBody>
      </p:sp>
      <p:sp>
        <p:nvSpPr>
          <p:cNvPr id="4" name="body"/>
          <p:cNvSpPr>
            <a:spLocks noGrp="1"/>
          </p:cNvSpPr>
          <p:nvPr>
            <p:ph/>
          </p:nvPr>
        </p:nvSpPr>
        <p:spPr>
          <a:xfrm>
            <a:off x="411480" y="6217920"/>
            <a:ext cx="11430000" cy="4572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*Nigeria (32.8%), DRC (11.9%), and Ethiopia (9.8%)</a:t>
            </a:r>
          </a:p>
        </p:txBody>
      </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11658600" cy="5486400"/>
            <a:chOff x="274320" y="1298448"/>
            <a:chExt cx="11658600" cy="5486400"/>
          </a:xfrm>
        </p:grpSpPr>
        <p:sp>
          <p:nvSpPr>
            <p:cNvPr id="3" name="rc3"/>
            <p:cNvSpPr/>
            <p:nvPr/>
          </p:nvSpPr>
          <p:spPr>
            <a:xfrm>
              <a:off x="274320" y="1298448"/>
              <a:ext cx="1165860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355509"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5" name="pl5"/>
            <p:cNvSpPr/>
            <p:nvPr/>
          </p:nvSpPr>
          <p:spPr>
            <a:xfrm>
              <a:off x="587524"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6" name="pl6"/>
            <p:cNvSpPr/>
            <p:nvPr/>
          </p:nvSpPr>
          <p:spPr>
            <a:xfrm>
              <a:off x="819539"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7" name="pl7"/>
            <p:cNvSpPr/>
            <p:nvPr/>
          </p:nvSpPr>
          <p:spPr>
            <a:xfrm>
              <a:off x="1051554"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8" name="pl8"/>
            <p:cNvSpPr/>
            <p:nvPr/>
          </p:nvSpPr>
          <p:spPr>
            <a:xfrm>
              <a:off x="1283569"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9" name="pl9"/>
            <p:cNvSpPr/>
            <p:nvPr/>
          </p:nvSpPr>
          <p:spPr>
            <a:xfrm>
              <a:off x="1515584"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10" name="pl10"/>
            <p:cNvSpPr/>
            <p:nvPr/>
          </p:nvSpPr>
          <p:spPr>
            <a:xfrm>
              <a:off x="1318372"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11" name="pt11"/>
            <p:cNvSpPr/>
            <p:nvPr/>
          </p:nvSpPr>
          <p:spPr>
            <a:xfrm>
              <a:off x="993887"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12" name="pt12"/>
            <p:cNvSpPr/>
            <p:nvPr/>
          </p:nvSpPr>
          <p:spPr>
            <a:xfrm>
              <a:off x="1063491" y="5204714"/>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13" name="pt13"/>
            <p:cNvSpPr/>
            <p:nvPr/>
          </p:nvSpPr>
          <p:spPr>
            <a:xfrm>
              <a:off x="1086693" y="5131921"/>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14" name="pt14"/>
            <p:cNvSpPr/>
            <p:nvPr/>
          </p:nvSpPr>
          <p:spPr>
            <a:xfrm>
              <a:off x="1086693" y="5059127"/>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15" name="pt15"/>
            <p:cNvSpPr/>
            <p:nvPr/>
          </p:nvSpPr>
          <p:spPr>
            <a:xfrm>
              <a:off x="1121495" y="4986334"/>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6" name="pt16"/>
            <p:cNvSpPr/>
            <p:nvPr/>
          </p:nvSpPr>
          <p:spPr>
            <a:xfrm>
              <a:off x="1167898" y="4913540"/>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7" name="pt17"/>
            <p:cNvSpPr/>
            <p:nvPr/>
          </p:nvSpPr>
          <p:spPr>
            <a:xfrm>
              <a:off x="1191099" y="4840747"/>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8" name="pt18"/>
            <p:cNvSpPr/>
            <p:nvPr/>
          </p:nvSpPr>
          <p:spPr>
            <a:xfrm>
              <a:off x="1214301" y="4767954"/>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9" name="pt19"/>
            <p:cNvSpPr/>
            <p:nvPr/>
          </p:nvSpPr>
          <p:spPr>
            <a:xfrm>
              <a:off x="1237502" y="469516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0" name="pt20"/>
            <p:cNvSpPr/>
            <p:nvPr/>
          </p:nvSpPr>
          <p:spPr>
            <a:xfrm>
              <a:off x="1260704" y="462236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1" name="pt21"/>
            <p:cNvSpPr/>
            <p:nvPr/>
          </p:nvSpPr>
          <p:spPr>
            <a:xfrm>
              <a:off x="1260704" y="454957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2" name="pt22"/>
            <p:cNvSpPr/>
            <p:nvPr/>
          </p:nvSpPr>
          <p:spPr>
            <a:xfrm>
              <a:off x="1283905" y="447678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3" name="pt23"/>
            <p:cNvSpPr/>
            <p:nvPr/>
          </p:nvSpPr>
          <p:spPr>
            <a:xfrm>
              <a:off x="1283905" y="440398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4" name="pt24"/>
            <p:cNvSpPr/>
            <p:nvPr/>
          </p:nvSpPr>
          <p:spPr>
            <a:xfrm>
              <a:off x="1283905" y="433119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5" name="pt25"/>
            <p:cNvSpPr/>
            <p:nvPr/>
          </p:nvSpPr>
          <p:spPr>
            <a:xfrm>
              <a:off x="1283905" y="425840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6" name="pt26"/>
            <p:cNvSpPr/>
            <p:nvPr/>
          </p:nvSpPr>
          <p:spPr>
            <a:xfrm>
              <a:off x="1283905" y="418560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7" name="pt27"/>
            <p:cNvSpPr/>
            <p:nvPr/>
          </p:nvSpPr>
          <p:spPr>
            <a:xfrm>
              <a:off x="1307107" y="411281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8" name="pt28"/>
            <p:cNvSpPr/>
            <p:nvPr/>
          </p:nvSpPr>
          <p:spPr>
            <a:xfrm>
              <a:off x="1307107" y="404001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9" name="pt29"/>
            <p:cNvSpPr/>
            <p:nvPr/>
          </p:nvSpPr>
          <p:spPr>
            <a:xfrm>
              <a:off x="1307107" y="396722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0" name="pt30"/>
            <p:cNvSpPr/>
            <p:nvPr/>
          </p:nvSpPr>
          <p:spPr>
            <a:xfrm>
              <a:off x="1318708" y="389443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1" name="pt31"/>
            <p:cNvSpPr/>
            <p:nvPr/>
          </p:nvSpPr>
          <p:spPr>
            <a:xfrm>
              <a:off x="1318708" y="382163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2" name="pt32"/>
            <p:cNvSpPr/>
            <p:nvPr/>
          </p:nvSpPr>
          <p:spPr>
            <a:xfrm>
              <a:off x="1330308" y="374884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3" name="pt33"/>
            <p:cNvSpPr/>
            <p:nvPr/>
          </p:nvSpPr>
          <p:spPr>
            <a:xfrm>
              <a:off x="1341909" y="367605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4" name="pt34"/>
            <p:cNvSpPr/>
            <p:nvPr/>
          </p:nvSpPr>
          <p:spPr>
            <a:xfrm>
              <a:off x="1353510" y="360325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5" name="pt35"/>
            <p:cNvSpPr/>
            <p:nvPr/>
          </p:nvSpPr>
          <p:spPr>
            <a:xfrm>
              <a:off x="1353510" y="3530465"/>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6" name="pt36"/>
            <p:cNvSpPr/>
            <p:nvPr/>
          </p:nvSpPr>
          <p:spPr>
            <a:xfrm>
              <a:off x="1353510" y="345767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7" name="pt37"/>
            <p:cNvSpPr/>
            <p:nvPr/>
          </p:nvSpPr>
          <p:spPr>
            <a:xfrm>
              <a:off x="1365111" y="338487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8" name="pt38"/>
            <p:cNvSpPr/>
            <p:nvPr/>
          </p:nvSpPr>
          <p:spPr>
            <a:xfrm>
              <a:off x="1365111" y="3312085"/>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9" name="pt39"/>
            <p:cNvSpPr/>
            <p:nvPr/>
          </p:nvSpPr>
          <p:spPr>
            <a:xfrm>
              <a:off x="1376711" y="323929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0" name="pt40"/>
            <p:cNvSpPr/>
            <p:nvPr/>
          </p:nvSpPr>
          <p:spPr>
            <a:xfrm>
              <a:off x="1388312" y="316649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1" name="pt41"/>
            <p:cNvSpPr/>
            <p:nvPr/>
          </p:nvSpPr>
          <p:spPr>
            <a:xfrm>
              <a:off x="1388312" y="3093705"/>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2" name="pt42"/>
            <p:cNvSpPr/>
            <p:nvPr/>
          </p:nvSpPr>
          <p:spPr>
            <a:xfrm>
              <a:off x="1388312" y="302091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3" name="pt43"/>
            <p:cNvSpPr/>
            <p:nvPr/>
          </p:nvSpPr>
          <p:spPr>
            <a:xfrm>
              <a:off x="1399913" y="294811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4" name="pt44"/>
            <p:cNvSpPr/>
            <p:nvPr/>
          </p:nvSpPr>
          <p:spPr>
            <a:xfrm>
              <a:off x="1399913" y="287532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5" name="pt45"/>
            <p:cNvSpPr/>
            <p:nvPr/>
          </p:nvSpPr>
          <p:spPr>
            <a:xfrm>
              <a:off x="1411514" y="280253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6" name="pt46"/>
            <p:cNvSpPr/>
            <p:nvPr/>
          </p:nvSpPr>
          <p:spPr>
            <a:xfrm>
              <a:off x="1411514" y="272973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7" name="pt47"/>
            <p:cNvSpPr/>
            <p:nvPr/>
          </p:nvSpPr>
          <p:spPr>
            <a:xfrm>
              <a:off x="1411514" y="265694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8" name="pt48"/>
            <p:cNvSpPr/>
            <p:nvPr/>
          </p:nvSpPr>
          <p:spPr>
            <a:xfrm>
              <a:off x="1411514" y="258415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9" name="pt49"/>
            <p:cNvSpPr/>
            <p:nvPr/>
          </p:nvSpPr>
          <p:spPr>
            <a:xfrm>
              <a:off x="1423114" y="251135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0" name="pt50"/>
            <p:cNvSpPr/>
            <p:nvPr/>
          </p:nvSpPr>
          <p:spPr>
            <a:xfrm>
              <a:off x="1434715" y="243856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1" name="pt51"/>
            <p:cNvSpPr/>
            <p:nvPr/>
          </p:nvSpPr>
          <p:spPr>
            <a:xfrm>
              <a:off x="1446316" y="236577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2" name="pt52"/>
            <p:cNvSpPr/>
            <p:nvPr/>
          </p:nvSpPr>
          <p:spPr>
            <a:xfrm>
              <a:off x="1446316" y="229297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3" name="pt53"/>
            <p:cNvSpPr/>
            <p:nvPr/>
          </p:nvSpPr>
          <p:spPr>
            <a:xfrm>
              <a:off x="1446316" y="222018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4" name="pt54"/>
            <p:cNvSpPr/>
            <p:nvPr/>
          </p:nvSpPr>
          <p:spPr>
            <a:xfrm>
              <a:off x="1446316" y="214739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5" name="pt55"/>
            <p:cNvSpPr/>
            <p:nvPr/>
          </p:nvSpPr>
          <p:spPr>
            <a:xfrm>
              <a:off x="1457917" y="207459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6" name="pt56"/>
            <p:cNvSpPr/>
            <p:nvPr/>
          </p:nvSpPr>
          <p:spPr>
            <a:xfrm>
              <a:off x="1457917" y="200180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7" name="pt57"/>
            <p:cNvSpPr/>
            <p:nvPr/>
          </p:nvSpPr>
          <p:spPr>
            <a:xfrm>
              <a:off x="1457917"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8" name="tx58"/>
            <p:cNvSpPr/>
            <p:nvPr/>
          </p:nvSpPr>
          <p:spPr>
            <a:xfrm>
              <a:off x="1097957" y="5295137"/>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CAF</a:t>
              </a:r>
            </a:p>
          </p:txBody>
        </p:sp>
        <p:sp>
          <p:nvSpPr>
            <p:cNvPr id="59" name="tx59"/>
            <p:cNvSpPr/>
            <p:nvPr/>
          </p:nvSpPr>
          <p:spPr>
            <a:xfrm>
              <a:off x="1167562" y="5222343"/>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GAB</a:t>
              </a:r>
            </a:p>
          </p:txBody>
        </p:sp>
        <p:sp>
          <p:nvSpPr>
            <p:cNvPr id="60" name="tx60"/>
            <p:cNvSpPr/>
            <p:nvPr/>
          </p:nvSpPr>
          <p:spPr>
            <a:xfrm>
              <a:off x="1190763" y="5149550"/>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AGO</a:t>
              </a:r>
            </a:p>
          </p:txBody>
        </p:sp>
        <p:sp>
          <p:nvSpPr>
            <p:cNvPr id="61" name="tx61"/>
            <p:cNvSpPr/>
            <p:nvPr/>
          </p:nvSpPr>
          <p:spPr>
            <a:xfrm>
              <a:off x="1190763" y="5076757"/>
              <a:ext cx="14987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ZAF</a:t>
              </a:r>
            </a:p>
          </p:txBody>
        </p:sp>
        <p:sp>
          <p:nvSpPr>
            <p:cNvPr id="62" name="tx62"/>
            <p:cNvSpPr/>
            <p:nvPr/>
          </p:nvSpPr>
          <p:spPr>
            <a:xfrm>
              <a:off x="1225566" y="5003963"/>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NGA</a:t>
              </a:r>
            </a:p>
          </p:txBody>
        </p:sp>
        <p:sp>
          <p:nvSpPr>
            <p:cNvPr id="63" name="tx63"/>
            <p:cNvSpPr/>
            <p:nvPr/>
          </p:nvSpPr>
          <p:spPr>
            <a:xfrm>
              <a:off x="1271969" y="4931170"/>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MDG</a:t>
              </a:r>
            </a:p>
          </p:txBody>
        </p:sp>
        <p:sp>
          <p:nvSpPr>
            <p:cNvPr id="64" name="tx64"/>
            <p:cNvSpPr/>
            <p:nvPr/>
          </p:nvSpPr>
          <p:spPr>
            <a:xfrm>
              <a:off x="1295170" y="4858376"/>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SSD</a:t>
              </a:r>
            </a:p>
          </p:txBody>
        </p:sp>
        <p:sp>
          <p:nvSpPr>
            <p:cNvPr id="65" name="tx65"/>
            <p:cNvSpPr/>
            <p:nvPr/>
          </p:nvSpPr>
          <p:spPr>
            <a:xfrm>
              <a:off x="1318372" y="4785583"/>
              <a:ext cx="1410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GIN</a:t>
              </a:r>
            </a:p>
          </p:txBody>
        </p:sp>
        <p:sp>
          <p:nvSpPr>
            <p:cNvPr id="66" name="tx66"/>
            <p:cNvSpPr/>
            <p:nvPr/>
          </p:nvSpPr>
          <p:spPr>
            <a:xfrm>
              <a:off x="1040400" y="4712789"/>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COM</a:t>
              </a:r>
            </a:p>
          </p:txBody>
        </p:sp>
        <p:sp>
          <p:nvSpPr>
            <p:cNvPr id="67" name="tx67"/>
            <p:cNvSpPr/>
            <p:nvPr/>
          </p:nvSpPr>
          <p:spPr>
            <a:xfrm>
              <a:off x="1085547" y="4639996"/>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BEN</a:t>
              </a:r>
            </a:p>
          </p:txBody>
        </p:sp>
        <p:sp>
          <p:nvSpPr>
            <p:cNvPr id="68" name="tx68"/>
            <p:cNvSpPr/>
            <p:nvPr/>
          </p:nvSpPr>
          <p:spPr>
            <a:xfrm>
              <a:off x="1072379" y="4567203"/>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COD</a:t>
              </a:r>
            </a:p>
          </p:txBody>
        </p:sp>
        <p:sp>
          <p:nvSpPr>
            <p:cNvPr id="69" name="tx69"/>
            <p:cNvSpPr/>
            <p:nvPr/>
          </p:nvSpPr>
          <p:spPr>
            <a:xfrm>
              <a:off x="1139655" y="4494409"/>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CIV</a:t>
              </a:r>
            </a:p>
          </p:txBody>
        </p:sp>
        <p:sp>
          <p:nvSpPr>
            <p:cNvPr id="70" name="tx70"/>
            <p:cNvSpPr/>
            <p:nvPr/>
          </p:nvSpPr>
          <p:spPr>
            <a:xfrm>
              <a:off x="1091192" y="4421616"/>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GNQ</a:t>
              </a:r>
            </a:p>
          </p:txBody>
        </p:sp>
        <p:sp>
          <p:nvSpPr>
            <p:cNvPr id="71" name="tx71"/>
            <p:cNvSpPr/>
            <p:nvPr/>
          </p:nvSpPr>
          <p:spPr>
            <a:xfrm>
              <a:off x="1095672" y="4348822"/>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SWZ</a:t>
              </a:r>
            </a:p>
          </p:txBody>
        </p:sp>
        <p:sp>
          <p:nvSpPr>
            <p:cNvPr id="72" name="tx72"/>
            <p:cNvSpPr/>
            <p:nvPr/>
          </p:nvSpPr>
          <p:spPr>
            <a:xfrm>
              <a:off x="1113229" y="4276029"/>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ETH</a:t>
              </a:r>
            </a:p>
          </p:txBody>
        </p:sp>
        <p:sp>
          <p:nvSpPr>
            <p:cNvPr id="73" name="tx73"/>
            <p:cNvSpPr/>
            <p:nvPr/>
          </p:nvSpPr>
          <p:spPr>
            <a:xfrm>
              <a:off x="1091192" y="4203235"/>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GMB</a:t>
              </a:r>
            </a:p>
          </p:txBody>
        </p:sp>
        <p:sp>
          <p:nvSpPr>
            <p:cNvPr id="74" name="tx74"/>
            <p:cNvSpPr/>
            <p:nvPr/>
          </p:nvSpPr>
          <p:spPr>
            <a:xfrm>
              <a:off x="1114393" y="4130442"/>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CMR</a:t>
              </a:r>
            </a:p>
          </p:txBody>
        </p:sp>
        <p:sp>
          <p:nvSpPr>
            <p:cNvPr id="75" name="tx75"/>
            <p:cNvSpPr/>
            <p:nvPr/>
          </p:nvSpPr>
          <p:spPr>
            <a:xfrm>
              <a:off x="1132041" y="4057648"/>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TCD</a:t>
              </a:r>
            </a:p>
          </p:txBody>
        </p:sp>
        <p:sp>
          <p:nvSpPr>
            <p:cNvPr id="76" name="tx76"/>
            <p:cNvSpPr/>
            <p:nvPr/>
          </p:nvSpPr>
          <p:spPr>
            <a:xfrm>
              <a:off x="1118782" y="3984855"/>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NAM</a:t>
              </a:r>
            </a:p>
          </p:txBody>
        </p:sp>
        <p:sp>
          <p:nvSpPr>
            <p:cNvPr id="77" name="tx77"/>
            <p:cNvSpPr/>
            <p:nvPr/>
          </p:nvSpPr>
          <p:spPr>
            <a:xfrm>
              <a:off x="1152420" y="3912062"/>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STP</a:t>
              </a:r>
            </a:p>
          </p:txBody>
        </p:sp>
        <p:sp>
          <p:nvSpPr>
            <p:cNvPr id="78" name="tx78"/>
            <p:cNvSpPr/>
            <p:nvPr/>
          </p:nvSpPr>
          <p:spPr>
            <a:xfrm>
              <a:off x="1156901" y="3839268"/>
              <a:ext cx="14987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TZA</a:t>
              </a:r>
            </a:p>
          </p:txBody>
        </p:sp>
        <p:sp>
          <p:nvSpPr>
            <p:cNvPr id="79" name="tx79"/>
            <p:cNvSpPr/>
            <p:nvPr/>
          </p:nvSpPr>
          <p:spPr>
            <a:xfrm>
              <a:off x="1159540" y="3766475"/>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LSO</a:t>
              </a:r>
            </a:p>
          </p:txBody>
        </p:sp>
        <p:sp>
          <p:nvSpPr>
            <p:cNvPr id="80" name="tx80"/>
            <p:cNvSpPr/>
            <p:nvPr/>
          </p:nvSpPr>
          <p:spPr>
            <a:xfrm>
              <a:off x="1197659" y="3693681"/>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BDI</a:t>
              </a:r>
            </a:p>
          </p:txBody>
        </p:sp>
        <p:sp>
          <p:nvSpPr>
            <p:cNvPr id="81" name="tx81"/>
            <p:cNvSpPr/>
            <p:nvPr/>
          </p:nvSpPr>
          <p:spPr>
            <a:xfrm>
              <a:off x="1169574" y="3620888"/>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GNB</a:t>
              </a:r>
            </a:p>
          </p:txBody>
        </p:sp>
        <p:sp>
          <p:nvSpPr>
            <p:cNvPr id="82" name="tx82"/>
            <p:cNvSpPr/>
            <p:nvPr/>
          </p:nvSpPr>
          <p:spPr>
            <a:xfrm>
              <a:off x="1209259" y="3548094"/>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MLI</a:t>
              </a:r>
            </a:p>
          </p:txBody>
        </p:sp>
        <p:sp>
          <p:nvSpPr>
            <p:cNvPr id="83" name="tx83"/>
            <p:cNvSpPr/>
            <p:nvPr/>
          </p:nvSpPr>
          <p:spPr>
            <a:xfrm>
              <a:off x="1165277" y="3475301"/>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MOZ</a:t>
              </a:r>
            </a:p>
          </p:txBody>
        </p:sp>
        <p:sp>
          <p:nvSpPr>
            <p:cNvPr id="84" name="tx84"/>
            <p:cNvSpPr/>
            <p:nvPr/>
          </p:nvSpPr>
          <p:spPr>
            <a:xfrm>
              <a:off x="1189953" y="3402508"/>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KEN</a:t>
              </a:r>
            </a:p>
          </p:txBody>
        </p:sp>
        <p:sp>
          <p:nvSpPr>
            <p:cNvPr id="85" name="tx85"/>
            <p:cNvSpPr/>
            <p:nvPr/>
          </p:nvSpPr>
          <p:spPr>
            <a:xfrm>
              <a:off x="1198732" y="3329714"/>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LBR</a:t>
              </a:r>
            </a:p>
          </p:txBody>
        </p:sp>
        <p:sp>
          <p:nvSpPr>
            <p:cNvPr id="86" name="tx86"/>
            <p:cNvSpPr/>
            <p:nvPr/>
          </p:nvSpPr>
          <p:spPr>
            <a:xfrm>
              <a:off x="1214722" y="3256921"/>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SLE</a:t>
              </a:r>
            </a:p>
          </p:txBody>
        </p:sp>
        <p:sp>
          <p:nvSpPr>
            <p:cNvPr id="87" name="tx87"/>
            <p:cNvSpPr/>
            <p:nvPr/>
          </p:nvSpPr>
          <p:spPr>
            <a:xfrm>
              <a:off x="1213155" y="318412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CPV</a:t>
              </a:r>
            </a:p>
          </p:txBody>
        </p:sp>
        <p:sp>
          <p:nvSpPr>
            <p:cNvPr id="88" name="tx88"/>
            <p:cNvSpPr/>
            <p:nvPr/>
          </p:nvSpPr>
          <p:spPr>
            <a:xfrm>
              <a:off x="1195598" y="3111334"/>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COG</a:t>
              </a:r>
            </a:p>
          </p:txBody>
        </p:sp>
        <p:sp>
          <p:nvSpPr>
            <p:cNvPr id="89" name="tx89"/>
            <p:cNvSpPr/>
            <p:nvPr/>
          </p:nvSpPr>
          <p:spPr>
            <a:xfrm>
              <a:off x="1200079" y="3038540"/>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ZWE</a:t>
              </a:r>
            </a:p>
          </p:txBody>
        </p:sp>
        <p:sp>
          <p:nvSpPr>
            <p:cNvPr id="90" name="tx90"/>
            <p:cNvSpPr/>
            <p:nvPr/>
          </p:nvSpPr>
          <p:spPr>
            <a:xfrm>
              <a:off x="1224939" y="2965747"/>
              <a:ext cx="16303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MWI</a:t>
              </a:r>
            </a:p>
          </p:txBody>
        </p:sp>
        <p:sp>
          <p:nvSpPr>
            <p:cNvPr id="91" name="tx91"/>
            <p:cNvSpPr/>
            <p:nvPr/>
          </p:nvSpPr>
          <p:spPr>
            <a:xfrm>
              <a:off x="1224756" y="2892954"/>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SEN</a:t>
              </a:r>
            </a:p>
          </p:txBody>
        </p:sp>
        <p:sp>
          <p:nvSpPr>
            <p:cNvPr id="92" name="tx92"/>
            <p:cNvSpPr/>
            <p:nvPr/>
          </p:nvSpPr>
          <p:spPr>
            <a:xfrm>
              <a:off x="1249615" y="2820160"/>
              <a:ext cx="14996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BFA</a:t>
              </a:r>
            </a:p>
          </p:txBody>
        </p:sp>
        <p:sp>
          <p:nvSpPr>
            <p:cNvPr id="93" name="tx93"/>
            <p:cNvSpPr/>
            <p:nvPr/>
          </p:nvSpPr>
          <p:spPr>
            <a:xfrm>
              <a:off x="1229133" y="2747367"/>
              <a:ext cx="170444"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MRT</a:t>
              </a:r>
            </a:p>
          </p:txBody>
        </p:sp>
        <p:sp>
          <p:nvSpPr>
            <p:cNvPr id="94" name="tx94"/>
            <p:cNvSpPr/>
            <p:nvPr/>
          </p:nvSpPr>
          <p:spPr>
            <a:xfrm>
              <a:off x="1231967" y="2674573"/>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NER</a:t>
              </a:r>
            </a:p>
          </p:txBody>
        </p:sp>
        <p:sp>
          <p:nvSpPr>
            <p:cNvPr id="95" name="tx95"/>
            <p:cNvSpPr/>
            <p:nvPr/>
          </p:nvSpPr>
          <p:spPr>
            <a:xfrm>
              <a:off x="1227670" y="2601780"/>
              <a:ext cx="17190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TGO</a:t>
              </a:r>
            </a:p>
          </p:txBody>
        </p:sp>
        <p:sp>
          <p:nvSpPr>
            <p:cNvPr id="96" name="tx96"/>
            <p:cNvSpPr/>
            <p:nvPr/>
          </p:nvSpPr>
          <p:spPr>
            <a:xfrm>
              <a:off x="1243660" y="2528986"/>
              <a:ext cx="16751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ZMB</a:t>
              </a:r>
            </a:p>
          </p:txBody>
        </p:sp>
        <p:sp>
          <p:nvSpPr>
            <p:cNvPr id="97" name="tx97"/>
            <p:cNvSpPr/>
            <p:nvPr/>
          </p:nvSpPr>
          <p:spPr>
            <a:xfrm>
              <a:off x="1246391" y="2456193"/>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MUS</a:t>
              </a:r>
            </a:p>
          </p:txBody>
        </p:sp>
        <p:sp>
          <p:nvSpPr>
            <p:cNvPr id="98" name="tx98"/>
            <p:cNvSpPr/>
            <p:nvPr/>
          </p:nvSpPr>
          <p:spPr>
            <a:xfrm>
              <a:off x="1256528" y="2383399"/>
              <a:ext cx="1778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BWA</a:t>
              </a:r>
            </a:p>
          </p:txBody>
        </p:sp>
        <p:sp>
          <p:nvSpPr>
            <p:cNvPr id="99" name="tx99"/>
            <p:cNvSpPr/>
            <p:nvPr/>
          </p:nvSpPr>
          <p:spPr>
            <a:xfrm>
              <a:off x="1302065" y="2310606"/>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ERI</a:t>
              </a:r>
            </a:p>
          </p:txBody>
        </p:sp>
        <p:sp>
          <p:nvSpPr>
            <p:cNvPr id="100" name="tx100"/>
            <p:cNvSpPr/>
            <p:nvPr/>
          </p:nvSpPr>
          <p:spPr>
            <a:xfrm>
              <a:off x="1253602" y="2237813"/>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RWA</a:t>
              </a:r>
            </a:p>
          </p:txBody>
        </p:sp>
        <p:sp>
          <p:nvSpPr>
            <p:cNvPr id="101" name="tx101"/>
            <p:cNvSpPr/>
            <p:nvPr/>
          </p:nvSpPr>
          <p:spPr>
            <a:xfrm>
              <a:off x="1262380" y="2165019"/>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UGA</a:t>
              </a:r>
            </a:p>
          </p:txBody>
        </p:sp>
        <p:sp>
          <p:nvSpPr>
            <p:cNvPr id="102" name="tx102"/>
            <p:cNvSpPr/>
            <p:nvPr/>
          </p:nvSpPr>
          <p:spPr>
            <a:xfrm>
              <a:off x="1287240" y="2092226"/>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DZA</a:t>
              </a:r>
            </a:p>
          </p:txBody>
        </p:sp>
        <p:sp>
          <p:nvSpPr>
            <p:cNvPr id="103" name="tx103"/>
            <p:cNvSpPr/>
            <p:nvPr/>
          </p:nvSpPr>
          <p:spPr>
            <a:xfrm>
              <a:off x="1273981" y="2019432"/>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GHA</a:t>
              </a:r>
            </a:p>
          </p:txBody>
        </p:sp>
        <p:sp>
          <p:nvSpPr>
            <p:cNvPr id="104" name="tx104"/>
            <p:cNvSpPr/>
            <p:nvPr/>
          </p:nvSpPr>
          <p:spPr>
            <a:xfrm>
              <a:off x="1282759" y="1946639"/>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SYC</a:t>
              </a:r>
            </a:p>
          </p:txBody>
        </p:sp>
        <p:sp>
          <p:nvSpPr>
            <p:cNvPr id="105" name="rc105"/>
            <p:cNvSpPr/>
            <p:nvPr/>
          </p:nvSpPr>
          <p:spPr>
            <a:xfrm>
              <a:off x="343909" y="1807652"/>
              <a:ext cx="1218078" cy="3683347"/>
            </a:xfrm>
            <a:prstGeom prst="rect">
              <a:avLst/>
            </a:prstGeom>
            <a:noFill/>
            <a:ln w="13550" cap="rnd">
              <a:solidFill>
                <a:srgbClr val="999999">
                  <a:alpha val="100000"/>
                </a:srgbClr>
              </a:solidFill>
              <a:prstDash val="solid"/>
              <a:round/>
            </a:ln>
          </p:spPr>
          <p:txBody>
            <a:bodyPr/>
            <a:lstStyle/>
            <a:p/>
          </p:txBody>
        </p:sp>
        <p:sp>
          <p:nvSpPr>
            <p:cNvPr id="106" name="pl106"/>
            <p:cNvSpPr/>
            <p:nvPr/>
          </p:nvSpPr>
          <p:spPr>
            <a:xfrm>
              <a:off x="164317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107" name="pl107"/>
            <p:cNvSpPr/>
            <p:nvPr/>
          </p:nvSpPr>
          <p:spPr>
            <a:xfrm>
              <a:off x="187519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108" name="pl108"/>
            <p:cNvSpPr/>
            <p:nvPr/>
          </p:nvSpPr>
          <p:spPr>
            <a:xfrm>
              <a:off x="210720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109" name="pl109"/>
            <p:cNvSpPr/>
            <p:nvPr/>
          </p:nvSpPr>
          <p:spPr>
            <a:xfrm>
              <a:off x="233922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110" name="pl110"/>
            <p:cNvSpPr/>
            <p:nvPr/>
          </p:nvSpPr>
          <p:spPr>
            <a:xfrm>
              <a:off x="257123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111" name="pl111"/>
            <p:cNvSpPr/>
            <p:nvPr/>
          </p:nvSpPr>
          <p:spPr>
            <a:xfrm>
              <a:off x="280325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112" name="pl112"/>
            <p:cNvSpPr/>
            <p:nvPr/>
          </p:nvSpPr>
          <p:spPr>
            <a:xfrm>
              <a:off x="2524834"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113" name="pt113"/>
            <p:cNvSpPr/>
            <p:nvPr/>
          </p:nvSpPr>
          <p:spPr>
            <a:xfrm>
              <a:off x="2130745"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114" name="pt114"/>
            <p:cNvSpPr/>
            <p:nvPr/>
          </p:nvSpPr>
          <p:spPr>
            <a:xfrm>
              <a:off x="2200349" y="5204714"/>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115" name="pt115"/>
            <p:cNvSpPr/>
            <p:nvPr/>
          </p:nvSpPr>
          <p:spPr>
            <a:xfrm>
              <a:off x="2316357" y="5131921"/>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116" name="pt116"/>
            <p:cNvSpPr/>
            <p:nvPr/>
          </p:nvSpPr>
          <p:spPr>
            <a:xfrm>
              <a:off x="2316357" y="5059127"/>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117" name="pt117"/>
            <p:cNvSpPr/>
            <p:nvPr/>
          </p:nvSpPr>
          <p:spPr>
            <a:xfrm>
              <a:off x="2339558" y="4986334"/>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118" name="pt118"/>
            <p:cNvSpPr/>
            <p:nvPr/>
          </p:nvSpPr>
          <p:spPr>
            <a:xfrm>
              <a:off x="2351159" y="4913540"/>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119" name="pt119"/>
            <p:cNvSpPr/>
            <p:nvPr/>
          </p:nvSpPr>
          <p:spPr>
            <a:xfrm>
              <a:off x="2351159" y="4840747"/>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120" name="pt120"/>
            <p:cNvSpPr/>
            <p:nvPr/>
          </p:nvSpPr>
          <p:spPr>
            <a:xfrm>
              <a:off x="2351159" y="4767954"/>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121" name="pt121"/>
            <p:cNvSpPr/>
            <p:nvPr/>
          </p:nvSpPr>
          <p:spPr>
            <a:xfrm>
              <a:off x="2397562" y="4695160"/>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122" name="pt122"/>
            <p:cNvSpPr/>
            <p:nvPr/>
          </p:nvSpPr>
          <p:spPr>
            <a:xfrm>
              <a:off x="2409163" y="4622367"/>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23" name="pt123"/>
            <p:cNvSpPr/>
            <p:nvPr/>
          </p:nvSpPr>
          <p:spPr>
            <a:xfrm>
              <a:off x="2409163" y="4549573"/>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24" name="pt124"/>
            <p:cNvSpPr/>
            <p:nvPr/>
          </p:nvSpPr>
          <p:spPr>
            <a:xfrm>
              <a:off x="2420763" y="4476780"/>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25" name="pt125"/>
            <p:cNvSpPr/>
            <p:nvPr/>
          </p:nvSpPr>
          <p:spPr>
            <a:xfrm>
              <a:off x="2443965" y="4403986"/>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26" name="pt126"/>
            <p:cNvSpPr/>
            <p:nvPr/>
          </p:nvSpPr>
          <p:spPr>
            <a:xfrm>
              <a:off x="2467166" y="4331193"/>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27" name="pt127"/>
            <p:cNvSpPr/>
            <p:nvPr/>
          </p:nvSpPr>
          <p:spPr>
            <a:xfrm>
              <a:off x="2501969" y="4258400"/>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28" name="pt128"/>
            <p:cNvSpPr/>
            <p:nvPr/>
          </p:nvSpPr>
          <p:spPr>
            <a:xfrm>
              <a:off x="2536771" y="418560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29" name="pt129"/>
            <p:cNvSpPr/>
            <p:nvPr/>
          </p:nvSpPr>
          <p:spPr>
            <a:xfrm>
              <a:off x="2548372" y="411281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30" name="pt130"/>
            <p:cNvSpPr/>
            <p:nvPr/>
          </p:nvSpPr>
          <p:spPr>
            <a:xfrm>
              <a:off x="2548372" y="404001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31" name="pt131"/>
            <p:cNvSpPr/>
            <p:nvPr/>
          </p:nvSpPr>
          <p:spPr>
            <a:xfrm>
              <a:off x="2559972" y="396722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32" name="pt132"/>
            <p:cNvSpPr/>
            <p:nvPr/>
          </p:nvSpPr>
          <p:spPr>
            <a:xfrm>
              <a:off x="2559972" y="389443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33" name="pt133"/>
            <p:cNvSpPr/>
            <p:nvPr/>
          </p:nvSpPr>
          <p:spPr>
            <a:xfrm>
              <a:off x="2559972" y="382163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34" name="pt134"/>
            <p:cNvSpPr/>
            <p:nvPr/>
          </p:nvSpPr>
          <p:spPr>
            <a:xfrm>
              <a:off x="2571573" y="374884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35" name="pt135"/>
            <p:cNvSpPr/>
            <p:nvPr/>
          </p:nvSpPr>
          <p:spPr>
            <a:xfrm>
              <a:off x="2571573" y="367605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36" name="pt136"/>
            <p:cNvSpPr/>
            <p:nvPr/>
          </p:nvSpPr>
          <p:spPr>
            <a:xfrm>
              <a:off x="2571573" y="360325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37" name="pt137"/>
            <p:cNvSpPr/>
            <p:nvPr/>
          </p:nvSpPr>
          <p:spPr>
            <a:xfrm>
              <a:off x="2583174" y="353046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38" name="pt138"/>
            <p:cNvSpPr/>
            <p:nvPr/>
          </p:nvSpPr>
          <p:spPr>
            <a:xfrm>
              <a:off x="2594775" y="345767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39" name="pt139"/>
            <p:cNvSpPr/>
            <p:nvPr/>
          </p:nvSpPr>
          <p:spPr>
            <a:xfrm>
              <a:off x="2606375" y="338487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40" name="pt140"/>
            <p:cNvSpPr/>
            <p:nvPr/>
          </p:nvSpPr>
          <p:spPr>
            <a:xfrm>
              <a:off x="2606375" y="331208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41" name="pt141"/>
            <p:cNvSpPr/>
            <p:nvPr/>
          </p:nvSpPr>
          <p:spPr>
            <a:xfrm>
              <a:off x="2617976" y="323929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42" name="pt142"/>
            <p:cNvSpPr/>
            <p:nvPr/>
          </p:nvSpPr>
          <p:spPr>
            <a:xfrm>
              <a:off x="2617976" y="316649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43" name="pt143"/>
            <p:cNvSpPr/>
            <p:nvPr/>
          </p:nvSpPr>
          <p:spPr>
            <a:xfrm>
              <a:off x="2629577" y="309370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44" name="pt144"/>
            <p:cNvSpPr/>
            <p:nvPr/>
          </p:nvSpPr>
          <p:spPr>
            <a:xfrm>
              <a:off x="2641178" y="302091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45" name="pt145"/>
            <p:cNvSpPr/>
            <p:nvPr/>
          </p:nvSpPr>
          <p:spPr>
            <a:xfrm>
              <a:off x="2641178" y="294811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46" name="pt146"/>
            <p:cNvSpPr/>
            <p:nvPr/>
          </p:nvSpPr>
          <p:spPr>
            <a:xfrm>
              <a:off x="2652778" y="287532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47" name="pt147"/>
            <p:cNvSpPr/>
            <p:nvPr/>
          </p:nvSpPr>
          <p:spPr>
            <a:xfrm>
              <a:off x="2652778" y="280253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48" name="pt148"/>
            <p:cNvSpPr/>
            <p:nvPr/>
          </p:nvSpPr>
          <p:spPr>
            <a:xfrm>
              <a:off x="2652778" y="272973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49" name="pt149"/>
            <p:cNvSpPr/>
            <p:nvPr/>
          </p:nvSpPr>
          <p:spPr>
            <a:xfrm>
              <a:off x="2652778" y="265694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50" name="pt150"/>
            <p:cNvSpPr/>
            <p:nvPr/>
          </p:nvSpPr>
          <p:spPr>
            <a:xfrm>
              <a:off x="2652778" y="258415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51" name="pt151"/>
            <p:cNvSpPr/>
            <p:nvPr/>
          </p:nvSpPr>
          <p:spPr>
            <a:xfrm>
              <a:off x="2675980" y="251135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52" name="pt152"/>
            <p:cNvSpPr/>
            <p:nvPr/>
          </p:nvSpPr>
          <p:spPr>
            <a:xfrm>
              <a:off x="2687581" y="243856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53" name="pt153"/>
            <p:cNvSpPr/>
            <p:nvPr/>
          </p:nvSpPr>
          <p:spPr>
            <a:xfrm>
              <a:off x="2699181" y="236577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54" name="pt154"/>
            <p:cNvSpPr/>
            <p:nvPr/>
          </p:nvSpPr>
          <p:spPr>
            <a:xfrm>
              <a:off x="2699181" y="229297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55" name="pt155"/>
            <p:cNvSpPr/>
            <p:nvPr/>
          </p:nvSpPr>
          <p:spPr>
            <a:xfrm>
              <a:off x="2710782" y="222018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56" name="pt156"/>
            <p:cNvSpPr/>
            <p:nvPr/>
          </p:nvSpPr>
          <p:spPr>
            <a:xfrm>
              <a:off x="2710782" y="214739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57" name="pt157"/>
            <p:cNvSpPr/>
            <p:nvPr/>
          </p:nvSpPr>
          <p:spPr>
            <a:xfrm>
              <a:off x="2722383" y="207459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58" name="pt158"/>
            <p:cNvSpPr/>
            <p:nvPr/>
          </p:nvSpPr>
          <p:spPr>
            <a:xfrm>
              <a:off x="2733984" y="200180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59" name="pt159"/>
            <p:cNvSpPr/>
            <p:nvPr/>
          </p:nvSpPr>
          <p:spPr>
            <a:xfrm>
              <a:off x="2745584"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60" name="tx160"/>
            <p:cNvSpPr/>
            <p:nvPr/>
          </p:nvSpPr>
          <p:spPr>
            <a:xfrm>
              <a:off x="2234815" y="5295137"/>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CAF</a:t>
              </a:r>
            </a:p>
          </p:txBody>
        </p:sp>
        <p:sp>
          <p:nvSpPr>
            <p:cNvPr id="161" name="tx161"/>
            <p:cNvSpPr/>
            <p:nvPr/>
          </p:nvSpPr>
          <p:spPr>
            <a:xfrm>
              <a:off x="2304420" y="5222343"/>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AGO</a:t>
              </a:r>
            </a:p>
          </p:txBody>
        </p:sp>
        <p:sp>
          <p:nvSpPr>
            <p:cNvPr id="162" name="tx162"/>
            <p:cNvSpPr/>
            <p:nvPr/>
          </p:nvSpPr>
          <p:spPr>
            <a:xfrm>
              <a:off x="2420427" y="5149550"/>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GAB</a:t>
              </a:r>
            </a:p>
          </p:txBody>
        </p:sp>
        <p:sp>
          <p:nvSpPr>
            <p:cNvPr id="163" name="tx163"/>
            <p:cNvSpPr/>
            <p:nvPr/>
          </p:nvSpPr>
          <p:spPr>
            <a:xfrm>
              <a:off x="2420427" y="5076757"/>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NGA</a:t>
              </a:r>
            </a:p>
          </p:txBody>
        </p:sp>
        <p:sp>
          <p:nvSpPr>
            <p:cNvPr id="164" name="tx164"/>
            <p:cNvSpPr/>
            <p:nvPr/>
          </p:nvSpPr>
          <p:spPr>
            <a:xfrm>
              <a:off x="2443629" y="5003963"/>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MDG</a:t>
              </a:r>
            </a:p>
          </p:txBody>
        </p:sp>
        <p:sp>
          <p:nvSpPr>
            <p:cNvPr id="165" name="tx165"/>
            <p:cNvSpPr/>
            <p:nvPr/>
          </p:nvSpPr>
          <p:spPr>
            <a:xfrm>
              <a:off x="2455230" y="4931170"/>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COD</a:t>
              </a:r>
            </a:p>
          </p:txBody>
        </p:sp>
        <p:sp>
          <p:nvSpPr>
            <p:cNvPr id="166" name="tx166"/>
            <p:cNvSpPr/>
            <p:nvPr/>
          </p:nvSpPr>
          <p:spPr>
            <a:xfrm>
              <a:off x="2455230" y="4858376"/>
              <a:ext cx="1410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GIN</a:t>
              </a:r>
            </a:p>
          </p:txBody>
        </p:sp>
        <p:sp>
          <p:nvSpPr>
            <p:cNvPr id="167" name="tx167"/>
            <p:cNvSpPr/>
            <p:nvPr/>
          </p:nvSpPr>
          <p:spPr>
            <a:xfrm>
              <a:off x="2455230" y="4785583"/>
              <a:ext cx="14987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ZAF</a:t>
              </a:r>
            </a:p>
          </p:txBody>
        </p:sp>
        <p:sp>
          <p:nvSpPr>
            <p:cNvPr id="168" name="tx168"/>
            <p:cNvSpPr/>
            <p:nvPr/>
          </p:nvSpPr>
          <p:spPr>
            <a:xfrm>
              <a:off x="2501633" y="4712789"/>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BEN</a:t>
              </a:r>
            </a:p>
          </p:txBody>
        </p:sp>
        <p:sp>
          <p:nvSpPr>
            <p:cNvPr id="169" name="tx169"/>
            <p:cNvSpPr/>
            <p:nvPr/>
          </p:nvSpPr>
          <p:spPr>
            <a:xfrm>
              <a:off x="2513233" y="4639996"/>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CIV</a:t>
              </a:r>
            </a:p>
          </p:txBody>
        </p:sp>
        <p:sp>
          <p:nvSpPr>
            <p:cNvPr id="170" name="tx170"/>
            <p:cNvSpPr/>
            <p:nvPr/>
          </p:nvSpPr>
          <p:spPr>
            <a:xfrm>
              <a:off x="2513233" y="4567203"/>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MOZ</a:t>
              </a:r>
            </a:p>
          </p:txBody>
        </p:sp>
        <p:sp>
          <p:nvSpPr>
            <p:cNvPr id="171" name="tx171"/>
            <p:cNvSpPr/>
            <p:nvPr/>
          </p:nvSpPr>
          <p:spPr>
            <a:xfrm>
              <a:off x="2524834" y="4494409"/>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TCD</a:t>
              </a:r>
            </a:p>
          </p:txBody>
        </p:sp>
        <p:sp>
          <p:nvSpPr>
            <p:cNvPr id="172" name="tx172"/>
            <p:cNvSpPr/>
            <p:nvPr/>
          </p:nvSpPr>
          <p:spPr>
            <a:xfrm>
              <a:off x="2548036" y="4421616"/>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SSD</a:t>
              </a:r>
            </a:p>
          </p:txBody>
        </p:sp>
        <p:sp>
          <p:nvSpPr>
            <p:cNvPr id="173" name="tx173"/>
            <p:cNvSpPr/>
            <p:nvPr/>
          </p:nvSpPr>
          <p:spPr>
            <a:xfrm>
              <a:off x="2571237" y="4348822"/>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COM</a:t>
              </a:r>
            </a:p>
          </p:txBody>
        </p:sp>
        <p:sp>
          <p:nvSpPr>
            <p:cNvPr id="174" name="tx174"/>
            <p:cNvSpPr/>
            <p:nvPr/>
          </p:nvSpPr>
          <p:spPr>
            <a:xfrm>
              <a:off x="2606040" y="4276029"/>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GNQ</a:t>
              </a:r>
            </a:p>
          </p:txBody>
        </p:sp>
        <p:sp>
          <p:nvSpPr>
            <p:cNvPr id="175" name="tx175"/>
            <p:cNvSpPr/>
            <p:nvPr/>
          </p:nvSpPr>
          <p:spPr>
            <a:xfrm>
              <a:off x="2366094" y="4203235"/>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ETH</a:t>
              </a:r>
            </a:p>
          </p:txBody>
        </p:sp>
        <p:sp>
          <p:nvSpPr>
            <p:cNvPr id="176" name="tx176"/>
            <p:cNvSpPr/>
            <p:nvPr/>
          </p:nvSpPr>
          <p:spPr>
            <a:xfrm>
              <a:off x="2355658" y="4130442"/>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GMB</a:t>
              </a:r>
            </a:p>
          </p:txBody>
        </p:sp>
        <p:sp>
          <p:nvSpPr>
            <p:cNvPr id="177" name="tx177"/>
            <p:cNvSpPr/>
            <p:nvPr/>
          </p:nvSpPr>
          <p:spPr>
            <a:xfrm>
              <a:off x="2360047" y="4057648"/>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NAM</a:t>
              </a:r>
            </a:p>
          </p:txBody>
        </p:sp>
        <p:sp>
          <p:nvSpPr>
            <p:cNvPr id="178" name="tx178"/>
            <p:cNvSpPr/>
            <p:nvPr/>
          </p:nvSpPr>
          <p:spPr>
            <a:xfrm>
              <a:off x="2367259" y="3984855"/>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CMR</a:t>
              </a:r>
            </a:p>
          </p:txBody>
        </p:sp>
        <p:sp>
          <p:nvSpPr>
            <p:cNvPr id="179" name="tx179"/>
            <p:cNvSpPr/>
            <p:nvPr/>
          </p:nvSpPr>
          <p:spPr>
            <a:xfrm>
              <a:off x="2393594" y="3912062"/>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LBR</a:t>
              </a:r>
            </a:p>
          </p:txBody>
        </p:sp>
        <p:sp>
          <p:nvSpPr>
            <p:cNvPr id="180" name="tx180"/>
            <p:cNvSpPr/>
            <p:nvPr/>
          </p:nvSpPr>
          <p:spPr>
            <a:xfrm>
              <a:off x="2398166" y="3839268"/>
              <a:ext cx="14987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TZA</a:t>
              </a:r>
            </a:p>
          </p:txBody>
        </p:sp>
        <p:sp>
          <p:nvSpPr>
            <p:cNvPr id="181" name="tx181"/>
            <p:cNvSpPr/>
            <p:nvPr/>
          </p:nvSpPr>
          <p:spPr>
            <a:xfrm>
              <a:off x="2383340" y="3766475"/>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SWZ</a:t>
              </a:r>
            </a:p>
          </p:txBody>
        </p:sp>
        <p:sp>
          <p:nvSpPr>
            <p:cNvPr id="182" name="tx182"/>
            <p:cNvSpPr/>
            <p:nvPr/>
          </p:nvSpPr>
          <p:spPr>
            <a:xfrm>
              <a:off x="2387638" y="3693681"/>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GNB</a:t>
              </a:r>
            </a:p>
          </p:txBody>
        </p:sp>
        <p:sp>
          <p:nvSpPr>
            <p:cNvPr id="183" name="tx183"/>
            <p:cNvSpPr/>
            <p:nvPr/>
          </p:nvSpPr>
          <p:spPr>
            <a:xfrm>
              <a:off x="2427323" y="3620888"/>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MLI</a:t>
              </a:r>
            </a:p>
          </p:txBody>
        </p:sp>
        <p:sp>
          <p:nvSpPr>
            <p:cNvPr id="184" name="tx184"/>
            <p:cNvSpPr/>
            <p:nvPr/>
          </p:nvSpPr>
          <p:spPr>
            <a:xfrm>
              <a:off x="2390460" y="3548094"/>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COG</a:t>
              </a:r>
            </a:p>
          </p:txBody>
        </p:sp>
        <p:sp>
          <p:nvSpPr>
            <p:cNvPr id="185" name="tx185"/>
            <p:cNvSpPr/>
            <p:nvPr/>
          </p:nvSpPr>
          <p:spPr>
            <a:xfrm>
              <a:off x="2412394" y="3475301"/>
              <a:ext cx="170444"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MRT</a:t>
              </a:r>
            </a:p>
          </p:txBody>
        </p:sp>
        <p:sp>
          <p:nvSpPr>
            <p:cNvPr id="186" name="tx186"/>
            <p:cNvSpPr/>
            <p:nvPr/>
          </p:nvSpPr>
          <p:spPr>
            <a:xfrm>
              <a:off x="2426829" y="3402508"/>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NER</a:t>
              </a:r>
            </a:p>
          </p:txBody>
        </p:sp>
        <p:sp>
          <p:nvSpPr>
            <p:cNvPr id="187" name="tx187"/>
            <p:cNvSpPr/>
            <p:nvPr/>
          </p:nvSpPr>
          <p:spPr>
            <a:xfrm>
              <a:off x="2440088" y="3329714"/>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STP</a:t>
              </a:r>
            </a:p>
          </p:txBody>
        </p:sp>
        <p:sp>
          <p:nvSpPr>
            <p:cNvPr id="188" name="tx188"/>
            <p:cNvSpPr/>
            <p:nvPr/>
          </p:nvSpPr>
          <p:spPr>
            <a:xfrm>
              <a:off x="2442819" y="3256921"/>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KEN</a:t>
              </a:r>
            </a:p>
          </p:txBody>
        </p:sp>
        <p:sp>
          <p:nvSpPr>
            <p:cNvPr id="189" name="tx189"/>
            <p:cNvSpPr/>
            <p:nvPr/>
          </p:nvSpPr>
          <p:spPr>
            <a:xfrm>
              <a:off x="2447208" y="3184127"/>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LSO</a:t>
              </a:r>
            </a:p>
          </p:txBody>
        </p:sp>
        <p:sp>
          <p:nvSpPr>
            <p:cNvPr id="190" name="tx190"/>
            <p:cNvSpPr/>
            <p:nvPr/>
          </p:nvSpPr>
          <p:spPr>
            <a:xfrm>
              <a:off x="2485327" y="3111334"/>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BDI</a:t>
              </a:r>
            </a:p>
          </p:txBody>
        </p:sp>
        <p:sp>
          <p:nvSpPr>
            <p:cNvPr id="191" name="tx191"/>
            <p:cNvSpPr/>
            <p:nvPr/>
          </p:nvSpPr>
          <p:spPr>
            <a:xfrm>
              <a:off x="2466203" y="3038540"/>
              <a:ext cx="16303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MWI</a:t>
              </a:r>
            </a:p>
          </p:txBody>
        </p:sp>
        <p:sp>
          <p:nvSpPr>
            <p:cNvPr id="192" name="tx192"/>
            <p:cNvSpPr/>
            <p:nvPr/>
          </p:nvSpPr>
          <p:spPr>
            <a:xfrm>
              <a:off x="2457334" y="2965747"/>
              <a:ext cx="17190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TGO</a:t>
              </a:r>
            </a:p>
          </p:txBody>
        </p:sp>
        <p:sp>
          <p:nvSpPr>
            <p:cNvPr id="193" name="tx193"/>
            <p:cNvSpPr/>
            <p:nvPr/>
          </p:nvSpPr>
          <p:spPr>
            <a:xfrm>
              <a:off x="2490880" y="2892954"/>
              <a:ext cx="14996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BFA</a:t>
              </a:r>
            </a:p>
          </p:txBody>
        </p:sp>
        <p:sp>
          <p:nvSpPr>
            <p:cNvPr id="194" name="tx194"/>
            <p:cNvSpPr/>
            <p:nvPr/>
          </p:nvSpPr>
          <p:spPr>
            <a:xfrm>
              <a:off x="2477621" y="2820160"/>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SEN</a:t>
              </a:r>
            </a:p>
          </p:txBody>
        </p:sp>
        <p:sp>
          <p:nvSpPr>
            <p:cNvPr id="195" name="tx195"/>
            <p:cNvSpPr/>
            <p:nvPr/>
          </p:nvSpPr>
          <p:spPr>
            <a:xfrm>
              <a:off x="2490789" y="2747367"/>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SLE</a:t>
              </a:r>
            </a:p>
          </p:txBody>
        </p:sp>
        <p:sp>
          <p:nvSpPr>
            <p:cNvPr id="196" name="tx196"/>
            <p:cNvSpPr/>
            <p:nvPr/>
          </p:nvSpPr>
          <p:spPr>
            <a:xfrm>
              <a:off x="2473324" y="2674573"/>
              <a:ext cx="16751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ZMB</a:t>
              </a:r>
            </a:p>
          </p:txBody>
        </p:sp>
        <p:sp>
          <p:nvSpPr>
            <p:cNvPr id="197" name="tx197"/>
            <p:cNvSpPr/>
            <p:nvPr/>
          </p:nvSpPr>
          <p:spPr>
            <a:xfrm>
              <a:off x="2464545" y="2601780"/>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ZWE</a:t>
              </a:r>
            </a:p>
          </p:txBody>
        </p:sp>
        <p:sp>
          <p:nvSpPr>
            <p:cNvPr id="198" name="tx198"/>
            <p:cNvSpPr/>
            <p:nvPr/>
          </p:nvSpPr>
          <p:spPr>
            <a:xfrm>
              <a:off x="2500823" y="2528986"/>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CPV</a:t>
              </a:r>
            </a:p>
          </p:txBody>
        </p:sp>
        <p:sp>
          <p:nvSpPr>
            <p:cNvPr id="199" name="tx199"/>
            <p:cNvSpPr/>
            <p:nvPr/>
          </p:nvSpPr>
          <p:spPr>
            <a:xfrm>
              <a:off x="2516904" y="2456193"/>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DZA</a:t>
              </a:r>
            </a:p>
          </p:txBody>
        </p:sp>
        <p:sp>
          <p:nvSpPr>
            <p:cNvPr id="200" name="tx200"/>
            <p:cNvSpPr/>
            <p:nvPr/>
          </p:nvSpPr>
          <p:spPr>
            <a:xfrm>
              <a:off x="2509394" y="2383399"/>
              <a:ext cx="1778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BWA</a:t>
              </a:r>
            </a:p>
          </p:txBody>
        </p:sp>
        <p:sp>
          <p:nvSpPr>
            <p:cNvPr id="201" name="tx201"/>
            <p:cNvSpPr/>
            <p:nvPr/>
          </p:nvSpPr>
          <p:spPr>
            <a:xfrm>
              <a:off x="2506468" y="2310606"/>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RWA</a:t>
              </a:r>
            </a:p>
          </p:txBody>
        </p:sp>
        <p:sp>
          <p:nvSpPr>
            <p:cNvPr id="202" name="tx202"/>
            <p:cNvSpPr/>
            <p:nvPr/>
          </p:nvSpPr>
          <p:spPr>
            <a:xfrm>
              <a:off x="2566532" y="2237813"/>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ERI</a:t>
              </a:r>
            </a:p>
          </p:txBody>
        </p:sp>
        <p:sp>
          <p:nvSpPr>
            <p:cNvPr id="203" name="tx203"/>
            <p:cNvSpPr/>
            <p:nvPr/>
          </p:nvSpPr>
          <p:spPr>
            <a:xfrm>
              <a:off x="2522458" y="2165019"/>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MUS</a:t>
              </a:r>
            </a:p>
          </p:txBody>
        </p:sp>
        <p:sp>
          <p:nvSpPr>
            <p:cNvPr id="204" name="tx204"/>
            <p:cNvSpPr/>
            <p:nvPr/>
          </p:nvSpPr>
          <p:spPr>
            <a:xfrm>
              <a:off x="2538448" y="2092226"/>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UGA</a:t>
              </a:r>
            </a:p>
          </p:txBody>
        </p:sp>
        <p:sp>
          <p:nvSpPr>
            <p:cNvPr id="205" name="tx205"/>
            <p:cNvSpPr/>
            <p:nvPr/>
          </p:nvSpPr>
          <p:spPr>
            <a:xfrm>
              <a:off x="2558827" y="2019432"/>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SYC</a:t>
              </a:r>
            </a:p>
          </p:txBody>
        </p:sp>
        <p:sp>
          <p:nvSpPr>
            <p:cNvPr id="206" name="tx206"/>
            <p:cNvSpPr/>
            <p:nvPr/>
          </p:nvSpPr>
          <p:spPr>
            <a:xfrm>
              <a:off x="2561649" y="1946639"/>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GHA</a:t>
              </a:r>
            </a:p>
          </p:txBody>
        </p:sp>
        <p:sp>
          <p:nvSpPr>
            <p:cNvPr id="207" name="rc207"/>
            <p:cNvSpPr/>
            <p:nvPr/>
          </p:nvSpPr>
          <p:spPr>
            <a:xfrm>
              <a:off x="1631576" y="1807652"/>
              <a:ext cx="1218078" cy="3683347"/>
            </a:xfrm>
            <a:prstGeom prst="rect">
              <a:avLst/>
            </a:prstGeom>
            <a:noFill/>
            <a:ln w="13550" cap="rnd">
              <a:solidFill>
                <a:srgbClr val="999999">
                  <a:alpha val="100000"/>
                </a:srgbClr>
              </a:solidFill>
              <a:prstDash val="solid"/>
              <a:round/>
            </a:ln>
          </p:spPr>
          <p:txBody>
            <a:bodyPr/>
            <a:lstStyle/>
            <a:p/>
          </p:txBody>
        </p:sp>
        <p:sp>
          <p:nvSpPr>
            <p:cNvPr id="208" name="pl208"/>
            <p:cNvSpPr/>
            <p:nvPr/>
          </p:nvSpPr>
          <p:spPr>
            <a:xfrm>
              <a:off x="2930845"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209" name="pl209"/>
            <p:cNvSpPr/>
            <p:nvPr/>
          </p:nvSpPr>
          <p:spPr>
            <a:xfrm>
              <a:off x="3162860"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210" name="pl210"/>
            <p:cNvSpPr/>
            <p:nvPr/>
          </p:nvSpPr>
          <p:spPr>
            <a:xfrm>
              <a:off x="3394875"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211" name="pl211"/>
            <p:cNvSpPr/>
            <p:nvPr/>
          </p:nvSpPr>
          <p:spPr>
            <a:xfrm>
              <a:off x="3626890"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212" name="pl212"/>
            <p:cNvSpPr/>
            <p:nvPr/>
          </p:nvSpPr>
          <p:spPr>
            <a:xfrm>
              <a:off x="3858905"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213" name="pl213"/>
            <p:cNvSpPr/>
            <p:nvPr/>
          </p:nvSpPr>
          <p:spPr>
            <a:xfrm>
              <a:off x="4090920"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214" name="pl214"/>
            <p:cNvSpPr/>
            <p:nvPr/>
          </p:nvSpPr>
          <p:spPr>
            <a:xfrm>
              <a:off x="3824103"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215" name="pt215"/>
            <p:cNvSpPr/>
            <p:nvPr/>
          </p:nvSpPr>
          <p:spPr>
            <a:xfrm>
              <a:off x="3406812"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216" name="pt216"/>
            <p:cNvSpPr/>
            <p:nvPr/>
          </p:nvSpPr>
          <p:spPr>
            <a:xfrm>
              <a:off x="3430013" y="5204714"/>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217" name="pt217"/>
            <p:cNvSpPr/>
            <p:nvPr/>
          </p:nvSpPr>
          <p:spPr>
            <a:xfrm>
              <a:off x="3592424" y="5131921"/>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218" name="pt218"/>
            <p:cNvSpPr/>
            <p:nvPr/>
          </p:nvSpPr>
          <p:spPr>
            <a:xfrm>
              <a:off x="3615625" y="5059127"/>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219" name="pt219"/>
            <p:cNvSpPr/>
            <p:nvPr/>
          </p:nvSpPr>
          <p:spPr>
            <a:xfrm>
              <a:off x="3638827" y="4986334"/>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220" name="pt220"/>
            <p:cNvSpPr/>
            <p:nvPr/>
          </p:nvSpPr>
          <p:spPr>
            <a:xfrm>
              <a:off x="3662028" y="4913540"/>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221" name="pt221"/>
            <p:cNvSpPr/>
            <p:nvPr/>
          </p:nvSpPr>
          <p:spPr>
            <a:xfrm>
              <a:off x="3662028" y="4840747"/>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222" name="pt222"/>
            <p:cNvSpPr/>
            <p:nvPr/>
          </p:nvSpPr>
          <p:spPr>
            <a:xfrm>
              <a:off x="3673629" y="4767954"/>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223" name="pt223"/>
            <p:cNvSpPr/>
            <p:nvPr/>
          </p:nvSpPr>
          <p:spPr>
            <a:xfrm>
              <a:off x="3685230" y="4695160"/>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224" name="pt224"/>
            <p:cNvSpPr/>
            <p:nvPr/>
          </p:nvSpPr>
          <p:spPr>
            <a:xfrm>
              <a:off x="3685230" y="4622367"/>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225" name="pt225"/>
            <p:cNvSpPr/>
            <p:nvPr/>
          </p:nvSpPr>
          <p:spPr>
            <a:xfrm>
              <a:off x="3685230" y="4549573"/>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226" name="pt226"/>
            <p:cNvSpPr/>
            <p:nvPr/>
          </p:nvSpPr>
          <p:spPr>
            <a:xfrm>
              <a:off x="3696831" y="4476780"/>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227" name="pt227"/>
            <p:cNvSpPr/>
            <p:nvPr/>
          </p:nvSpPr>
          <p:spPr>
            <a:xfrm>
              <a:off x="3743234" y="4403986"/>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228" name="pt228"/>
            <p:cNvSpPr/>
            <p:nvPr/>
          </p:nvSpPr>
          <p:spPr>
            <a:xfrm>
              <a:off x="3754834" y="4331193"/>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229" name="pt229"/>
            <p:cNvSpPr/>
            <p:nvPr/>
          </p:nvSpPr>
          <p:spPr>
            <a:xfrm>
              <a:off x="3754834" y="4258400"/>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230" name="pt230"/>
            <p:cNvSpPr/>
            <p:nvPr/>
          </p:nvSpPr>
          <p:spPr>
            <a:xfrm>
              <a:off x="3766435" y="4185606"/>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231" name="pt231"/>
            <p:cNvSpPr/>
            <p:nvPr/>
          </p:nvSpPr>
          <p:spPr>
            <a:xfrm>
              <a:off x="3812838" y="411281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32" name="pt232"/>
            <p:cNvSpPr/>
            <p:nvPr/>
          </p:nvSpPr>
          <p:spPr>
            <a:xfrm>
              <a:off x="3824439" y="404001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33" name="pt233"/>
            <p:cNvSpPr/>
            <p:nvPr/>
          </p:nvSpPr>
          <p:spPr>
            <a:xfrm>
              <a:off x="3836040" y="396722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34" name="pt234"/>
            <p:cNvSpPr/>
            <p:nvPr/>
          </p:nvSpPr>
          <p:spPr>
            <a:xfrm>
              <a:off x="3836040" y="389443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35" name="pt235"/>
            <p:cNvSpPr/>
            <p:nvPr/>
          </p:nvSpPr>
          <p:spPr>
            <a:xfrm>
              <a:off x="3847640" y="382163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36" name="pt236"/>
            <p:cNvSpPr/>
            <p:nvPr/>
          </p:nvSpPr>
          <p:spPr>
            <a:xfrm>
              <a:off x="3847640" y="374884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37" name="pt237"/>
            <p:cNvSpPr/>
            <p:nvPr/>
          </p:nvSpPr>
          <p:spPr>
            <a:xfrm>
              <a:off x="3847640" y="367605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38" name="pt238"/>
            <p:cNvSpPr/>
            <p:nvPr/>
          </p:nvSpPr>
          <p:spPr>
            <a:xfrm>
              <a:off x="3859241" y="360325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39" name="pt239"/>
            <p:cNvSpPr/>
            <p:nvPr/>
          </p:nvSpPr>
          <p:spPr>
            <a:xfrm>
              <a:off x="3859241" y="353046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40" name="pt240"/>
            <p:cNvSpPr/>
            <p:nvPr/>
          </p:nvSpPr>
          <p:spPr>
            <a:xfrm>
              <a:off x="3882443" y="345767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41" name="pt241"/>
            <p:cNvSpPr/>
            <p:nvPr/>
          </p:nvSpPr>
          <p:spPr>
            <a:xfrm>
              <a:off x="3882443" y="338487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42" name="pt242"/>
            <p:cNvSpPr/>
            <p:nvPr/>
          </p:nvSpPr>
          <p:spPr>
            <a:xfrm>
              <a:off x="3894043" y="331208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43" name="pt243"/>
            <p:cNvSpPr/>
            <p:nvPr/>
          </p:nvSpPr>
          <p:spPr>
            <a:xfrm>
              <a:off x="3894043" y="323929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44" name="pt244"/>
            <p:cNvSpPr/>
            <p:nvPr/>
          </p:nvSpPr>
          <p:spPr>
            <a:xfrm>
              <a:off x="3894043" y="316649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45" name="pt245"/>
            <p:cNvSpPr/>
            <p:nvPr/>
          </p:nvSpPr>
          <p:spPr>
            <a:xfrm>
              <a:off x="3894043" y="309370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46" name="pt246"/>
            <p:cNvSpPr/>
            <p:nvPr/>
          </p:nvSpPr>
          <p:spPr>
            <a:xfrm>
              <a:off x="3905644" y="302091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47" name="pt247"/>
            <p:cNvSpPr/>
            <p:nvPr/>
          </p:nvSpPr>
          <p:spPr>
            <a:xfrm>
              <a:off x="3917245" y="294811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48" name="pt248"/>
            <p:cNvSpPr/>
            <p:nvPr/>
          </p:nvSpPr>
          <p:spPr>
            <a:xfrm>
              <a:off x="3928846" y="287532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49" name="pt249"/>
            <p:cNvSpPr/>
            <p:nvPr/>
          </p:nvSpPr>
          <p:spPr>
            <a:xfrm>
              <a:off x="3928846" y="280253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50" name="pt250"/>
            <p:cNvSpPr/>
            <p:nvPr/>
          </p:nvSpPr>
          <p:spPr>
            <a:xfrm>
              <a:off x="3940446" y="272973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51" name="pt251"/>
            <p:cNvSpPr/>
            <p:nvPr/>
          </p:nvSpPr>
          <p:spPr>
            <a:xfrm>
              <a:off x="3940446" y="265694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52" name="pt252"/>
            <p:cNvSpPr/>
            <p:nvPr/>
          </p:nvSpPr>
          <p:spPr>
            <a:xfrm>
              <a:off x="3975249" y="258415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53" name="pt253"/>
            <p:cNvSpPr/>
            <p:nvPr/>
          </p:nvSpPr>
          <p:spPr>
            <a:xfrm>
              <a:off x="3975249" y="251135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54" name="pt254"/>
            <p:cNvSpPr/>
            <p:nvPr/>
          </p:nvSpPr>
          <p:spPr>
            <a:xfrm>
              <a:off x="3986849" y="243856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55" name="pt255"/>
            <p:cNvSpPr/>
            <p:nvPr/>
          </p:nvSpPr>
          <p:spPr>
            <a:xfrm>
              <a:off x="3986849" y="236577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56" name="pt256"/>
            <p:cNvSpPr/>
            <p:nvPr/>
          </p:nvSpPr>
          <p:spPr>
            <a:xfrm>
              <a:off x="3998450" y="229297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57" name="pt257"/>
            <p:cNvSpPr/>
            <p:nvPr/>
          </p:nvSpPr>
          <p:spPr>
            <a:xfrm>
              <a:off x="4010051" y="222018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58" name="pt258"/>
            <p:cNvSpPr/>
            <p:nvPr/>
          </p:nvSpPr>
          <p:spPr>
            <a:xfrm>
              <a:off x="4021652" y="214739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59" name="pt259"/>
            <p:cNvSpPr/>
            <p:nvPr/>
          </p:nvSpPr>
          <p:spPr>
            <a:xfrm>
              <a:off x="4021652" y="207459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60" name="pt260"/>
            <p:cNvSpPr/>
            <p:nvPr/>
          </p:nvSpPr>
          <p:spPr>
            <a:xfrm>
              <a:off x="4033252" y="200180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61" name="pt261"/>
            <p:cNvSpPr/>
            <p:nvPr/>
          </p:nvSpPr>
          <p:spPr>
            <a:xfrm>
              <a:off x="4033252"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62" name="tx262"/>
            <p:cNvSpPr/>
            <p:nvPr/>
          </p:nvSpPr>
          <p:spPr>
            <a:xfrm>
              <a:off x="3510883" y="5295137"/>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CAF</a:t>
              </a:r>
            </a:p>
          </p:txBody>
        </p:sp>
        <p:sp>
          <p:nvSpPr>
            <p:cNvPr id="263" name="tx263"/>
            <p:cNvSpPr/>
            <p:nvPr/>
          </p:nvSpPr>
          <p:spPr>
            <a:xfrm>
              <a:off x="3534084" y="5222343"/>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AGO</a:t>
              </a:r>
            </a:p>
          </p:txBody>
        </p:sp>
        <p:sp>
          <p:nvSpPr>
            <p:cNvPr id="264" name="tx264"/>
            <p:cNvSpPr/>
            <p:nvPr/>
          </p:nvSpPr>
          <p:spPr>
            <a:xfrm>
              <a:off x="3696495" y="5149550"/>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GAB</a:t>
              </a:r>
            </a:p>
          </p:txBody>
        </p:sp>
        <p:sp>
          <p:nvSpPr>
            <p:cNvPr id="265" name="tx265"/>
            <p:cNvSpPr/>
            <p:nvPr/>
          </p:nvSpPr>
          <p:spPr>
            <a:xfrm>
              <a:off x="3719696" y="5076757"/>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MDG</a:t>
              </a:r>
            </a:p>
          </p:txBody>
        </p:sp>
        <p:sp>
          <p:nvSpPr>
            <p:cNvPr id="266" name="tx266"/>
            <p:cNvSpPr/>
            <p:nvPr/>
          </p:nvSpPr>
          <p:spPr>
            <a:xfrm>
              <a:off x="3742898" y="5003963"/>
              <a:ext cx="1410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GIN</a:t>
              </a:r>
            </a:p>
          </p:txBody>
        </p:sp>
        <p:sp>
          <p:nvSpPr>
            <p:cNvPr id="267" name="tx267"/>
            <p:cNvSpPr/>
            <p:nvPr/>
          </p:nvSpPr>
          <p:spPr>
            <a:xfrm>
              <a:off x="3766099" y="4931170"/>
              <a:ext cx="14987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ZAF</a:t>
              </a:r>
            </a:p>
          </p:txBody>
        </p:sp>
        <p:sp>
          <p:nvSpPr>
            <p:cNvPr id="268" name="tx268"/>
            <p:cNvSpPr/>
            <p:nvPr/>
          </p:nvSpPr>
          <p:spPr>
            <a:xfrm>
              <a:off x="3766099" y="4858376"/>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SSD</a:t>
              </a:r>
            </a:p>
          </p:txBody>
        </p:sp>
        <p:sp>
          <p:nvSpPr>
            <p:cNvPr id="269" name="tx269"/>
            <p:cNvSpPr/>
            <p:nvPr/>
          </p:nvSpPr>
          <p:spPr>
            <a:xfrm>
              <a:off x="3777700" y="4785583"/>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TCD</a:t>
              </a:r>
            </a:p>
          </p:txBody>
        </p:sp>
        <p:sp>
          <p:nvSpPr>
            <p:cNvPr id="270" name="tx270"/>
            <p:cNvSpPr/>
            <p:nvPr/>
          </p:nvSpPr>
          <p:spPr>
            <a:xfrm>
              <a:off x="3789301" y="4712789"/>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BEN</a:t>
              </a:r>
            </a:p>
          </p:txBody>
        </p:sp>
        <p:sp>
          <p:nvSpPr>
            <p:cNvPr id="271" name="tx271"/>
            <p:cNvSpPr/>
            <p:nvPr/>
          </p:nvSpPr>
          <p:spPr>
            <a:xfrm>
              <a:off x="3789301" y="4639996"/>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COD</a:t>
              </a:r>
            </a:p>
          </p:txBody>
        </p:sp>
        <p:sp>
          <p:nvSpPr>
            <p:cNvPr id="272" name="tx272"/>
            <p:cNvSpPr/>
            <p:nvPr/>
          </p:nvSpPr>
          <p:spPr>
            <a:xfrm>
              <a:off x="3789301" y="4567203"/>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NGA</a:t>
              </a:r>
            </a:p>
          </p:txBody>
        </p:sp>
        <p:sp>
          <p:nvSpPr>
            <p:cNvPr id="273" name="tx273"/>
            <p:cNvSpPr/>
            <p:nvPr/>
          </p:nvSpPr>
          <p:spPr>
            <a:xfrm>
              <a:off x="3800901" y="4494409"/>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MOZ</a:t>
              </a:r>
            </a:p>
          </p:txBody>
        </p:sp>
        <p:sp>
          <p:nvSpPr>
            <p:cNvPr id="274" name="tx274"/>
            <p:cNvSpPr/>
            <p:nvPr/>
          </p:nvSpPr>
          <p:spPr>
            <a:xfrm>
              <a:off x="3847304" y="4421616"/>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SWZ</a:t>
              </a:r>
            </a:p>
          </p:txBody>
        </p:sp>
        <p:sp>
          <p:nvSpPr>
            <p:cNvPr id="275" name="tx275"/>
            <p:cNvSpPr/>
            <p:nvPr/>
          </p:nvSpPr>
          <p:spPr>
            <a:xfrm>
              <a:off x="3858905" y="4348822"/>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COM</a:t>
              </a:r>
            </a:p>
          </p:txBody>
        </p:sp>
        <p:sp>
          <p:nvSpPr>
            <p:cNvPr id="276" name="tx276"/>
            <p:cNvSpPr/>
            <p:nvPr/>
          </p:nvSpPr>
          <p:spPr>
            <a:xfrm>
              <a:off x="3858905" y="4276029"/>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GNB</a:t>
              </a:r>
            </a:p>
          </p:txBody>
        </p:sp>
        <p:sp>
          <p:nvSpPr>
            <p:cNvPr id="277" name="tx277"/>
            <p:cNvSpPr/>
            <p:nvPr/>
          </p:nvSpPr>
          <p:spPr>
            <a:xfrm>
              <a:off x="3870506" y="4203235"/>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MLI</a:t>
              </a:r>
            </a:p>
          </p:txBody>
        </p:sp>
        <p:sp>
          <p:nvSpPr>
            <p:cNvPr id="278" name="tx278"/>
            <p:cNvSpPr/>
            <p:nvPr/>
          </p:nvSpPr>
          <p:spPr>
            <a:xfrm>
              <a:off x="3620124" y="4130442"/>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GNQ</a:t>
              </a:r>
            </a:p>
          </p:txBody>
        </p:sp>
        <p:sp>
          <p:nvSpPr>
            <p:cNvPr id="279" name="tx279"/>
            <p:cNvSpPr/>
            <p:nvPr/>
          </p:nvSpPr>
          <p:spPr>
            <a:xfrm>
              <a:off x="3631725" y="4057648"/>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CMR</a:t>
              </a:r>
            </a:p>
          </p:txBody>
        </p:sp>
        <p:sp>
          <p:nvSpPr>
            <p:cNvPr id="280" name="tx280"/>
            <p:cNvSpPr/>
            <p:nvPr/>
          </p:nvSpPr>
          <p:spPr>
            <a:xfrm>
              <a:off x="3665363" y="3984855"/>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ETH</a:t>
              </a:r>
            </a:p>
          </p:txBody>
        </p:sp>
        <p:sp>
          <p:nvSpPr>
            <p:cNvPr id="281" name="tx281"/>
            <p:cNvSpPr/>
            <p:nvPr/>
          </p:nvSpPr>
          <p:spPr>
            <a:xfrm>
              <a:off x="3669661" y="3912062"/>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LBR</a:t>
              </a:r>
            </a:p>
          </p:txBody>
        </p:sp>
        <p:sp>
          <p:nvSpPr>
            <p:cNvPr id="282" name="tx282"/>
            <p:cNvSpPr/>
            <p:nvPr/>
          </p:nvSpPr>
          <p:spPr>
            <a:xfrm>
              <a:off x="3703390" y="3839268"/>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CIV</a:t>
              </a:r>
            </a:p>
          </p:txBody>
        </p:sp>
        <p:sp>
          <p:nvSpPr>
            <p:cNvPr id="283" name="tx283"/>
            <p:cNvSpPr/>
            <p:nvPr/>
          </p:nvSpPr>
          <p:spPr>
            <a:xfrm>
              <a:off x="3654927" y="3766475"/>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GMB</a:t>
              </a:r>
            </a:p>
          </p:txBody>
        </p:sp>
        <p:sp>
          <p:nvSpPr>
            <p:cNvPr id="284" name="tx284"/>
            <p:cNvSpPr/>
            <p:nvPr/>
          </p:nvSpPr>
          <p:spPr>
            <a:xfrm>
              <a:off x="3685833" y="3693681"/>
              <a:ext cx="14987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TZA</a:t>
              </a:r>
            </a:p>
          </p:txBody>
        </p:sp>
        <p:sp>
          <p:nvSpPr>
            <p:cNvPr id="285" name="tx285"/>
            <p:cNvSpPr/>
            <p:nvPr/>
          </p:nvSpPr>
          <p:spPr>
            <a:xfrm>
              <a:off x="3666528" y="3620888"/>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COG</a:t>
              </a:r>
            </a:p>
          </p:txBody>
        </p:sp>
        <p:sp>
          <p:nvSpPr>
            <p:cNvPr id="286" name="tx286"/>
            <p:cNvSpPr/>
            <p:nvPr/>
          </p:nvSpPr>
          <p:spPr>
            <a:xfrm>
              <a:off x="3676860" y="3548094"/>
              <a:ext cx="170444"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MRT</a:t>
              </a:r>
            </a:p>
          </p:txBody>
        </p:sp>
        <p:sp>
          <p:nvSpPr>
            <p:cNvPr id="287" name="tx287"/>
            <p:cNvSpPr/>
            <p:nvPr/>
          </p:nvSpPr>
          <p:spPr>
            <a:xfrm>
              <a:off x="3738192" y="3475301"/>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BDI</a:t>
              </a:r>
            </a:p>
          </p:txBody>
        </p:sp>
        <p:sp>
          <p:nvSpPr>
            <p:cNvPr id="288" name="tx288"/>
            <p:cNvSpPr/>
            <p:nvPr/>
          </p:nvSpPr>
          <p:spPr>
            <a:xfrm>
              <a:off x="3707285" y="3402508"/>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KEN</a:t>
              </a:r>
            </a:p>
          </p:txBody>
        </p:sp>
        <p:sp>
          <p:nvSpPr>
            <p:cNvPr id="289" name="tx289"/>
            <p:cNvSpPr/>
            <p:nvPr/>
          </p:nvSpPr>
          <p:spPr>
            <a:xfrm>
              <a:off x="3719069" y="3329714"/>
              <a:ext cx="16303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MWI</a:t>
              </a:r>
            </a:p>
          </p:txBody>
        </p:sp>
        <p:sp>
          <p:nvSpPr>
            <p:cNvPr id="290" name="tx290"/>
            <p:cNvSpPr/>
            <p:nvPr/>
          </p:nvSpPr>
          <p:spPr>
            <a:xfrm>
              <a:off x="3714497" y="3256921"/>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NER</a:t>
              </a:r>
            </a:p>
          </p:txBody>
        </p:sp>
        <p:sp>
          <p:nvSpPr>
            <p:cNvPr id="291" name="tx291"/>
            <p:cNvSpPr/>
            <p:nvPr/>
          </p:nvSpPr>
          <p:spPr>
            <a:xfrm>
              <a:off x="3727756" y="3184127"/>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STP</a:t>
              </a:r>
            </a:p>
          </p:txBody>
        </p:sp>
        <p:sp>
          <p:nvSpPr>
            <p:cNvPr id="292" name="tx292"/>
            <p:cNvSpPr/>
            <p:nvPr/>
          </p:nvSpPr>
          <p:spPr>
            <a:xfrm>
              <a:off x="3714589" y="3111334"/>
              <a:ext cx="16751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ZMB</a:t>
              </a:r>
            </a:p>
          </p:txBody>
        </p:sp>
        <p:sp>
          <p:nvSpPr>
            <p:cNvPr id="293" name="tx293"/>
            <p:cNvSpPr/>
            <p:nvPr/>
          </p:nvSpPr>
          <p:spPr>
            <a:xfrm>
              <a:off x="3717411" y="3038540"/>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ZWE</a:t>
              </a:r>
            </a:p>
          </p:txBody>
        </p:sp>
        <p:sp>
          <p:nvSpPr>
            <p:cNvPr id="294" name="tx294"/>
            <p:cNvSpPr/>
            <p:nvPr/>
          </p:nvSpPr>
          <p:spPr>
            <a:xfrm>
              <a:off x="3746477" y="2965747"/>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LSO</a:t>
              </a:r>
            </a:p>
          </p:txBody>
        </p:sp>
        <p:sp>
          <p:nvSpPr>
            <p:cNvPr id="295" name="tx295"/>
            <p:cNvSpPr/>
            <p:nvPr/>
          </p:nvSpPr>
          <p:spPr>
            <a:xfrm>
              <a:off x="3740521" y="2892954"/>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NAM</a:t>
              </a:r>
            </a:p>
          </p:txBody>
        </p:sp>
        <p:sp>
          <p:nvSpPr>
            <p:cNvPr id="296" name="tx296"/>
            <p:cNvSpPr/>
            <p:nvPr/>
          </p:nvSpPr>
          <p:spPr>
            <a:xfrm>
              <a:off x="3745002" y="2820160"/>
              <a:ext cx="17190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TGO</a:t>
              </a:r>
            </a:p>
          </p:txBody>
        </p:sp>
        <p:sp>
          <p:nvSpPr>
            <p:cNvPr id="297" name="tx297"/>
            <p:cNvSpPr/>
            <p:nvPr/>
          </p:nvSpPr>
          <p:spPr>
            <a:xfrm>
              <a:off x="3778548" y="2747367"/>
              <a:ext cx="14996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BFA</a:t>
              </a:r>
            </a:p>
          </p:txBody>
        </p:sp>
        <p:sp>
          <p:nvSpPr>
            <p:cNvPr id="298" name="tx298"/>
            <p:cNvSpPr/>
            <p:nvPr/>
          </p:nvSpPr>
          <p:spPr>
            <a:xfrm>
              <a:off x="3778457" y="2674573"/>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SLE</a:t>
              </a:r>
            </a:p>
          </p:txBody>
        </p:sp>
        <p:sp>
          <p:nvSpPr>
            <p:cNvPr id="299" name="tx299"/>
            <p:cNvSpPr/>
            <p:nvPr/>
          </p:nvSpPr>
          <p:spPr>
            <a:xfrm>
              <a:off x="3800091" y="2601780"/>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CPV</a:t>
              </a:r>
            </a:p>
          </p:txBody>
        </p:sp>
        <p:sp>
          <p:nvSpPr>
            <p:cNvPr id="300" name="tx300"/>
            <p:cNvSpPr/>
            <p:nvPr/>
          </p:nvSpPr>
          <p:spPr>
            <a:xfrm>
              <a:off x="3800091" y="2528986"/>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SEN</a:t>
              </a:r>
            </a:p>
          </p:txBody>
        </p:sp>
        <p:sp>
          <p:nvSpPr>
            <p:cNvPr id="301" name="tx301"/>
            <p:cNvSpPr/>
            <p:nvPr/>
          </p:nvSpPr>
          <p:spPr>
            <a:xfrm>
              <a:off x="3797062" y="2456193"/>
              <a:ext cx="1778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BWA</a:t>
              </a:r>
            </a:p>
          </p:txBody>
        </p:sp>
        <p:sp>
          <p:nvSpPr>
            <p:cNvPr id="302" name="tx302"/>
            <p:cNvSpPr/>
            <p:nvPr/>
          </p:nvSpPr>
          <p:spPr>
            <a:xfrm>
              <a:off x="3794136" y="2383399"/>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RWA</a:t>
              </a:r>
            </a:p>
          </p:txBody>
        </p:sp>
        <p:sp>
          <p:nvSpPr>
            <p:cNvPr id="303" name="tx303"/>
            <p:cNvSpPr/>
            <p:nvPr/>
          </p:nvSpPr>
          <p:spPr>
            <a:xfrm>
              <a:off x="3854200" y="2310606"/>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ERI</a:t>
              </a:r>
            </a:p>
          </p:txBody>
        </p:sp>
        <p:sp>
          <p:nvSpPr>
            <p:cNvPr id="304" name="tx304"/>
            <p:cNvSpPr/>
            <p:nvPr/>
          </p:nvSpPr>
          <p:spPr>
            <a:xfrm>
              <a:off x="3826116" y="2237813"/>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GHA</a:t>
              </a:r>
            </a:p>
          </p:txBody>
        </p:sp>
        <p:sp>
          <p:nvSpPr>
            <p:cNvPr id="305" name="tx305"/>
            <p:cNvSpPr/>
            <p:nvPr/>
          </p:nvSpPr>
          <p:spPr>
            <a:xfrm>
              <a:off x="3833327" y="2165019"/>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MUS</a:t>
              </a:r>
            </a:p>
          </p:txBody>
        </p:sp>
        <p:sp>
          <p:nvSpPr>
            <p:cNvPr id="306" name="tx306"/>
            <p:cNvSpPr/>
            <p:nvPr/>
          </p:nvSpPr>
          <p:spPr>
            <a:xfrm>
              <a:off x="3837716" y="2092226"/>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UGA</a:t>
              </a:r>
            </a:p>
          </p:txBody>
        </p:sp>
        <p:sp>
          <p:nvSpPr>
            <p:cNvPr id="307" name="tx307"/>
            <p:cNvSpPr/>
            <p:nvPr/>
          </p:nvSpPr>
          <p:spPr>
            <a:xfrm>
              <a:off x="3862576" y="2019432"/>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DZA</a:t>
              </a:r>
            </a:p>
          </p:txBody>
        </p:sp>
        <p:sp>
          <p:nvSpPr>
            <p:cNvPr id="308" name="tx308"/>
            <p:cNvSpPr/>
            <p:nvPr/>
          </p:nvSpPr>
          <p:spPr>
            <a:xfrm>
              <a:off x="3858095" y="1946639"/>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SYC</a:t>
              </a:r>
            </a:p>
          </p:txBody>
        </p:sp>
        <p:sp>
          <p:nvSpPr>
            <p:cNvPr id="309" name="rc309"/>
            <p:cNvSpPr/>
            <p:nvPr/>
          </p:nvSpPr>
          <p:spPr>
            <a:xfrm>
              <a:off x="2919244" y="1807652"/>
              <a:ext cx="1218078" cy="3683347"/>
            </a:xfrm>
            <a:prstGeom prst="rect">
              <a:avLst/>
            </a:prstGeom>
            <a:noFill/>
            <a:ln w="13550" cap="rnd">
              <a:solidFill>
                <a:srgbClr val="999999">
                  <a:alpha val="100000"/>
                </a:srgbClr>
              </a:solidFill>
              <a:prstDash val="solid"/>
              <a:round/>
            </a:ln>
          </p:spPr>
          <p:txBody>
            <a:bodyPr/>
            <a:lstStyle/>
            <a:p/>
          </p:txBody>
        </p:sp>
        <p:sp>
          <p:nvSpPr>
            <p:cNvPr id="310" name="pl310"/>
            <p:cNvSpPr/>
            <p:nvPr/>
          </p:nvSpPr>
          <p:spPr>
            <a:xfrm>
              <a:off x="4218513"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11" name="pl311"/>
            <p:cNvSpPr/>
            <p:nvPr/>
          </p:nvSpPr>
          <p:spPr>
            <a:xfrm>
              <a:off x="4450528"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12" name="pl312"/>
            <p:cNvSpPr/>
            <p:nvPr/>
          </p:nvSpPr>
          <p:spPr>
            <a:xfrm>
              <a:off x="4682543"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13" name="pl313"/>
            <p:cNvSpPr/>
            <p:nvPr/>
          </p:nvSpPr>
          <p:spPr>
            <a:xfrm>
              <a:off x="4914558"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14" name="pl314"/>
            <p:cNvSpPr/>
            <p:nvPr/>
          </p:nvSpPr>
          <p:spPr>
            <a:xfrm>
              <a:off x="5146573"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15" name="pl315"/>
            <p:cNvSpPr/>
            <p:nvPr/>
          </p:nvSpPr>
          <p:spPr>
            <a:xfrm>
              <a:off x="5378588"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16" name="pl316"/>
            <p:cNvSpPr/>
            <p:nvPr/>
          </p:nvSpPr>
          <p:spPr>
            <a:xfrm>
              <a:off x="4914558"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317" name="pt317"/>
            <p:cNvSpPr/>
            <p:nvPr/>
          </p:nvSpPr>
          <p:spPr>
            <a:xfrm>
              <a:off x="4276853"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318" name="pt318"/>
            <p:cNvSpPr/>
            <p:nvPr/>
          </p:nvSpPr>
          <p:spPr>
            <a:xfrm>
              <a:off x="4566871" y="51870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319" name="pt319"/>
            <p:cNvSpPr/>
            <p:nvPr/>
          </p:nvSpPr>
          <p:spPr>
            <a:xfrm>
              <a:off x="4590073" y="5096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320" name="pt320"/>
            <p:cNvSpPr/>
            <p:nvPr/>
          </p:nvSpPr>
          <p:spPr>
            <a:xfrm>
              <a:off x="4636476" y="50060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321" name="pt321"/>
            <p:cNvSpPr/>
            <p:nvPr/>
          </p:nvSpPr>
          <p:spPr>
            <a:xfrm>
              <a:off x="4648077" y="4915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322" name="pt322"/>
            <p:cNvSpPr/>
            <p:nvPr/>
          </p:nvSpPr>
          <p:spPr>
            <a:xfrm>
              <a:off x="4717681" y="48250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323" name="pt323"/>
            <p:cNvSpPr/>
            <p:nvPr/>
          </p:nvSpPr>
          <p:spPr>
            <a:xfrm>
              <a:off x="4729282" y="4734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324" name="pt324"/>
            <p:cNvSpPr/>
            <p:nvPr/>
          </p:nvSpPr>
          <p:spPr>
            <a:xfrm>
              <a:off x="4787286" y="46440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325" name="pt325"/>
            <p:cNvSpPr/>
            <p:nvPr/>
          </p:nvSpPr>
          <p:spPr>
            <a:xfrm>
              <a:off x="4798886" y="4553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326" name="pt326"/>
            <p:cNvSpPr/>
            <p:nvPr/>
          </p:nvSpPr>
          <p:spPr>
            <a:xfrm>
              <a:off x="4798886" y="44630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327" name="pt327"/>
            <p:cNvSpPr/>
            <p:nvPr/>
          </p:nvSpPr>
          <p:spPr>
            <a:xfrm>
              <a:off x="4833689" y="4372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328" name="pt328"/>
            <p:cNvSpPr/>
            <p:nvPr/>
          </p:nvSpPr>
          <p:spPr>
            <a:xfrm>
              <a:off x="4833689" y="42820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329" name="pt329"/>
            <p:cNvSpPr/>
            <p:nvPr/>
          </p:nvSpPr>
          <p:spPr>
            <a:xfrm>
              <a:off x="4868491" y="4191508"/>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330" name="pt330"/>
            <p:cNvSpPr/>
            <p:nvPr/>
          </p:nvSpPr>
          <p:spPr>
            <a:xfrm>
              <a:off x="4914894" y="4101008"/>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331" name="pt331"/>
            <p:cNvSpPr/>
            <p:nvPr/>
          </p:nvSpPr>
          <p:spPr>
            <a:xfrm>
              <a:off x="4926495" y="4010508"/>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332" name="pt332"/>
            <p:cNvSpPr/>
            <p:nvPr/>
          </p:nvSpPr>
          <p:spPr>
            <a:xfrm>
              <a:off x="4938095" y="3920008"/>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333" name="pt333"/>
            <p:cNvSpPr/>
            <p:nvPr/>
          </p:nvSpPr>
          <p:spPr>
            <a:xfrm>
              <a:off x="4972898" y="3829509"/>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334" name="pt334"/>
            <p:cNvSpPr/>
            <p:nvPr/>
          </p:nvSpPr>
          <p:spPr>
            <a:xfrm>
              <a:off x="4972898" y="3739009"/>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335" name="pt335"/>
            <p:cNvSpPr/>
            <p:nvPr/>
          </p:nvSpPr>
          <p:spPr>
            <a:xfrm>
              <a:off x="4972898" y="3648509"/>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336" name="pt336"/>
            <p:cNvSpPr/>
            <p:nvPr/>
          </p:nvSpPr>
          <p:spPr>
            <a:xfrm>
              <a:off x="4984498" y="3558009"/>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337" name="pt337"/>
            <p:cNvSpPr/>
            <p:nvPr/>
          </p:nvSpPr>
          <p:spPr>
            <a:xfrm>
              <a:off x="4984498" y="3467509"/>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338" name="pt338"/>
            <p:cNvSpPr/>
            <p:nvPr/>
          </p:nvSpPr>
          <p:spPr>
            <a:xfrm>
              <a:off x="4984498" y="3377009"/>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339" name="pt339"/>
            <p:cNvSpPr/>
            <p:nvPr/>
          </p:nvSpPr>
          <p:spPr>
            <a:xfrm>
              <a:off x="4996099" y="3286509"/>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340" name="pt340"/>
            <p:cNvSpPr/>
            <p:nvPr/>
          </p:nvSpPr>
          <p:spPr>
            <a:xfrm>
              <a:off x="5007700" y="3196009"/>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341" name="pt341"/>
            <p:cNvSpPr/>
            <p:nvPr/>
          </p:nvSpPr>
          <p:spPr>
            <a:xfrm>
              <a:off x="5042502" y="3105509"/>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342" name="pt342"/>
            <p:cNvSpPr/>
            <p:nvPr/>
          </p:nvSpPr>
          <p:spPr>
            <a:xfrm>
              <a:off x="5042502" y="3015009"/>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343" name="pt343"/>
            <p:cNvSpPr/>
            <p:nvPr/>
          </p:nvSpPr>
          <p:spPr>
            <a:xfrm>
              <a:off x="5054103" y="2924509"/>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344" name="pt344"/>
            <p:cNvSpPr/>
            <p:nvPr/>
          </p:nvSpPr>
          <p:spPr>
            <a:xfrm>
              <a:off x="5054103" y="2834009"/>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345" name="pt345"/>
            <p:cNvSpPr/>
            <p:nvPr/>
          </p:nvSpPr>
          <p:spPr>
            <a:xfrm>
              <a:off x="5123707" y="274350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46" name="pt346"/>
            <p:cNvSpPr/>
            <p:nvPr/>
          </p:nvSpPr>
          <p:spPr>
            <a:xfrm>
              <a:off x="5135308" y="265300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47" name="pt347"/>
            <p:cNvSpPr/>
            <p:nvPr/>
          </p:nvSpPr>
          <p:spPr>
            <a:xfrm>
              <a:off x="5158510" y="256250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48" name="pt348"/>
            <p:cNvSpPr/>
            <p:nvPr/>
          </p:nvSpPr>
          <p:spPr>
            <a:xfrm>
              <a:off x="5170110" y="247200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49" name="pt349"/>
            <p:cNvSpPr/>
            <p:nvPr/>
          </p:nvSpPr>
          <p:spPr>
            <a:xfrm>
              <a:off x="5228114" y="238150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50" name="pt350"/>
            <p:cNvSpPr/>
            <p:nvPr/>
          </p:nvSpPr>
          <p:spPr>
            <a:xfrm>
              <a:off x="5251316" y="229100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51" name="pt351"/>
            <p:cNvSpPr/>
            <p:nvPr/>
          </p:nvSpPr>
          <p:spPr>
            <a:xfrm>
              <a:off x="5251316" y="220050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52" name="pt352"/>
            <p:cNvSpPr/>
            <p:nvPr/>
          </p:nvSpPr>
          <p:spPr>
            <a:xfrm>
              <a:off x="5262916" y="211001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53" name="pt353"/>
            <p:cNvSpPr/>
            <p:nvPr/>
          </p:nvSpPr>
          <p:spPr>
            <a:xfrm>
              <a:off x="5274517" y="20195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54" name="pt354"/>
            <p:cNvSpPr/>
            <p:nvPr/>
          </p:nvSpPr>
          <p:spPr>
            <a:xfrm>
              <a:off x="5309319"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55" name="tx355"/>
            <p:cNvSpPr/>
            <p:nvPr/>
          </p:nvSpPr>
          <p:spPr>
            <a:xfrm>
              <a:off x="4380923" y="529513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KEN</a:t>
              </a:r>
            </a:p>
          </p:txBody>
        </p:sp>
        <p:sp>
          <p:nvSpPr>
            <p:cNvPr id="356" name="tx356"/>
            <p:cNvSpPr/>
            <p:nvPr/>
          </p:nvSpPr>
          <p:spPr>
            <a:xfrm>
              <a:off x="4670942" y="520463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SSD</a:t>
              </a:r>
            </a:p>
          </p:txBody>
        </p:sp>
        <p:sp>
          <p:nvSpPr>
            <p:cNvPr id="357" name="tx357"/>
            <p:cNvSpPr/>
            <p:nvPr/>
          </p:nvSpPr>
          <p:spPr>
            <a:xfrm>
              <a:off x="4694144" y="5114137"/>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AGO</a:t>
              </a:r>
            </a:p>
          </p:txBody>
        </p:sp>
        <p:sp>
          <p:nvSpPr>
            <p:cNvPr id="358" name="tx358"/>
            <p:cNvSpPr/>
            <p:nvPr/>
          </p:nvSpPr>
          <p:spPr>
            <a:xfrm>
              <a:off x="4740547" y="5023637"/>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NAM</a:t>
              </a:r>
            </a:p>
          </p:txBody>
        </p:sp>
        <p:sp>
          <p:nvSpPr>
            <p:cNvPr id="359" name="tx359"/>
            <p:cNvSpPr/>
            <p:nvPr/>
          </p:nvSpPr>
          <p:spPr>
            <a:xfrm>
              <a:off x="4752147" y="493313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CPV</a:t>
              </a:r>
            </a:p>
          </p:txBody>
        </p:sp>
        <p:sp>
          <p:nvSpPr>
            <p:cNvPr id="360" name="tx360"/>
            <p:cNvSpPr/>
            <p:nvPr/>
          </p:nvSpPr>
          <p:spPr>
            <a:xfrm>
              <a:off x="4821752" y="4842637"/>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MDG</a:t>
              </a:r>
            </a:p>
          </p:txBody>
        </p:sp>
        <p:sp>
          <p:nvSpPr>
            <p:cNvPr id="361" name="tx361"/>
            <p:cNvSpPr/>
            <p:nvPr/>
          </p:nvSpPr>
          <p:spPr>
            <a:xfrm>
              <a:off x="4833353" y="4752137"/>
              <a:ext cx="14987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TZA</a:t>
              </a:r>
            </a:p>
          </p:txBody>
        </p:sp>
        <p:sp>
          <p:nvSpPr>
            <p:cNvPr id="362" name="tx362"/>
            <p:cNvSpPr/>
            <p:nvPr/>
          </p:nvSpPr>
          <p:spPr>
            <a:xfrm>
              <a:off x="4891356" y="4661637"/>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TCD</a:t>
              </a:r>
            </a:p>
          </p:txBody>
        </p:sp>
        <p:sp>
          <p:nvSpPr>
            <p:cNvPr id="363" name="tx363"/>
            <p:cNvSpPr/>
            <p:nvPr/>
          </p:nvSpPr>
          <p:spPr>
            <a:xfrm>
              <a:off x="4902957" y="4571137"/>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COM</a:t>
              </a:r>
            </a:p>
          </p:txBody>
        </p:sp>
        <p:sp>
          <p:nvSpPr>
            <p:cNvPr id="364" name="tx364"/>
            <p:cNvSpPr/>
            <p:nvPr/>
          </p:nvSpPr>
          <p:spPr>
            <a:xfrm>
              <a:off x="4902957" y="4480637"/>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COG</a:t>
              </a:r>
            </a:p>
          </p:txBody>
        </p:sp>
        <p:sp>
          <p:nvSpPr>
            <p:cNvPr id="365" name="tx365"/>
            <p:cNvSpPr/>
            <p:nvPr/>
          </p:nvSpPr>
          <p:spPr>
            <a:xfrm>
              <a:off x="4937760" y="4390137"/>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LSO</a:t>
              </a:r>
            </a:p>
          </p:txBody>
        </p:sp>
        <p:sp>
          <p:nvSpPr>
            <p:cNvPr id="366" name="tx366"/>
            <p:cNvSpPr/>
            <p:nvPr/>
          </p:nvSpPr>
          <p:spPr>
            <a:xfrm>
              <a:off x="4937760" y="4299637"/>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NGA</a:t>
              </a:r>
            </a:p>
          </p:txBody>
        </p:sp>
        <p:sp>
          <p:nvSpPr>
            <p:cNvPr id="367" name="tx367"/>
            <p:cNvSpPr/>
            <p:nvPr/>
          </p:nvSpPr>
          <p:spPr>
            <a:xfrm>
              <a:off x="4972562" y="4209138"/>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COD</a:t>
              </a:r>
            </a:p>
          </p:txBody>
        </p:sp>
        <p:sp>
          <p:nvSpPr>
            <p:cNvPr id="368" name="tx368"/>
            <p:cNvSpPr/>
            <p:nvPr/>
          </p:nvSpPr>
          <p:spPr>
            <a:xfrm>
              <a:off x="5018965" y="4118638"/>
              <a:ext cx="14987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ZAF</a:t>
              </a:r>
            </a:p>
          </p:txBody>
        </p:sp>
        <p:sp>
          <p:nvSpPr>
            <p:cNvPr id="369" name="tx369"/>
            <p:cNvSpPr/>
            <p:nvPr/>
          </p:nvSpPr>
          <p:spPr>
            <a:xfrm>
              <a:off x="5030566" y="4028138"/>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MOZ</a:t>
              </a:r>
            </a:p>
          </p:txBody>
        </p:sp>
        <p:sp>
          <p:nvSpPr>
            <p:cNvPr id="370" name="tx370"/>
            <p:cNvSpPr/>
            <p:nvPr/>
          </p:nvSpPr>
          <p:spPr>
            <a:xfrm>
              <a:off x="5042166" y="3937638"/>
              <a:ext cx="1778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BWA</a:t>
              </a:r>
            </a:p>
          </p:txBody>
        </p:sp>
        <p:sp>
          <p:nvSpPr>
            <p:cNvPr id="371" name="tx371"/>
            <p:cNvSpPr/>
            <p:nvPr/>
          </p:nvSpPr>
          <p:spPr>
            <a:xfrm>
              <a:off x="5076969" y="3847138"/>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SWZ</a:t>
              </a:r>
            </a:p>
          </p:txBody>
        </p:sp>
        <p:sp>
          <p:nvSpPr>
            <p:cNvPr id="372" name="tx372"/>
            <p:cNvSpPr/>
            <p:nvPr/>
          </p:nvSpPr>
          <p:spPr>
            <a:xfrm>
              <a:off x="5076969" y="3756638"/>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MLI</a:t>
              </a:r>
            </a:p>
          </p:txBody>
        </p:sp>
        <p:sp>
          <p:nvSpPr>
            <p:cNvPr id="373" name="tx373"/>
            <p:cNvSpPr/>
            <p:nvPr/>
          </p:nvSpPr>
          <p:spPr>
            <a:xfrm>
              <a:off x="5076969" y="3666138"/>
              <a:ext cx="17190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TGO</a:t>
              </a:r>
            </a:p>
          </p:txBody>
        </p:sp>
        <p:sp>
          <p:nvSpPr>
            <p:cNvPr id="374" name="tx374"/>
            <p:cNvSpPr/>
            <p:nvPr/>
          </p:nvSpPr>
          <p:spPr>
            <a:xfrm>
              <a:off x="5088569" y="3575638"/>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CIV</a:t>
              </a:r>
            </a:p>
          </p:txBody>
        </p:sp>
        <p:sp>
          <p:nvSpPr>
            <p:cNvPr id="375" name="tx375"/>
            <p:cNvSpPr/>
            <p:nvPr/>
          </p:nvSpPr>
          <p:spPr>
            <a:xfrm>
              <a:off x="5088569" y="3485138"/>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GHA</a:t>
              </a:r>
            </a:p>
          </p:txBody>
        </p:sp>
        <p:sp>
          <p:nvSpPr>
            <p:cNvPr id="376" name="tx376"/>
            <p:cNvSpPr/>
            <p:nvPr/>
          </p:nvSpPr>
          <p:spPr>
            <a:xfrm>
              <a:off x="5088569" y="3394638"/>
              <a:ext cx="16303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MWI</a:t>
              </a:r>
            </a:p>
          </p:txBody>
        </p:sp>
        <p:sp>
          <p:nvSpPr>
            <p:cNvPr id="377" name="tx377"/>
            <p:cNvSpPr/>
            <p:nvPr/>
          </p:nvSpPr>
          <p:spPr>
            <a:xfrm>
              <a:off x="5100170" y="3304138"/>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CMR</a:t>
              </a:r>
            </a:p>
          </p:txBody>
        </p:sp>
        <p:sp>
          <p:nvSpPr>
            <p:cNvPr id="378" name="tx378"/>
            <p:cNvSpPr/>
            <p:nvPr/>
          </p:nvSpPr>
          <p:spPr>
            <a:xfrm>
              <a:off x="5111771" y="3213638"/>
              <a:ext cx="170444"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MRT</a:t>
              </a:r>
            </a:p>
          </p:txBody>
        </p:sp>
        <p:sp>
          <p:nvSpPr>
            <p:cNvPr id="379" name="tx379"/>
            <p:cNvSpPr/>
            <p:nvPr/>
          </p:nvSpPr>
          <p:spPr>
            <a:xfrm>
              <a:off x="5146573" y="3123138"/>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GMB</a:t>
              </a:r>
            </a:p>
          </p:txBody>
        </p:sp>
        <p:sp>
          <p:nvSpPr>
            <p:cNvPr id="380" name="tx380"/>
            <p:cNvSpPr/>
            <p:nvPr/>
          </p:nvSpPr>
          <p:spPr>
            <a:xfrm>
              <a:off x="5146573" y="3032638"/>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SLE</a:t>
              </a:r>
            </a:p>
          </p:txBody>
        </p:sp>
        <p:sp>
          <p:nvSpPr>
            <p:cNvPr id="381" name="tx381"/>
            <p:cNvSpPr/>
            <p:nvPr/>
          </p:nvSpPr>
          <p:spPr>
            <a:xfrm>
              <a:off x="5158174" y="2942138"/>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ETH</a:t>
              </a:r>
            </a:p>
          </p:txBody>
        </p:sp>
        <p:sp>
          <p:nvSpPr>
            <p:cNvPr id="382" name="tx382"/>
            <p:cNvSpPr/>
            <p:nvPr/>
          </p:nvSpPr>
          <p:spPr>
            <a:xfrm>
              <a:off x="5158174" y="2851638"/>
              <a:ext cx="16751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ZMB</a:t>
              </a:r>
            </a:p>
          </p:txBody>
        </p:sp>
        <p:sp>
          <p:nvSpPr>
            <p:cNvPr id="383" name="tx383"/>
            <p:cNvSpPr/>
            <p:nvPr/>
          </p:nvSpPr>
          <p:spPr>
            <a:xfrm>
              <a:off x="4939772" y="2761138"/>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UGA</a:t>
              </a:r>
            </a:p>
          </p:txBody>
        </p:sp>
        <p:sp>
          <p:nvSpPr>
            <p:cNvPr id="384" name="tx384"/>
            <p:cNvSpPr/>
            <p:nvPr/>
          </p:nvSpPr>
          <p:spPr>
            <a:xfrm>
              <a:off x="4955762" y="2670638"/>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NER</a:t>
              </a:r>
            </a:p>
          </p:txBody>
        </p:sp>
        <p:sp>
          <p:nvSpPr>
            <p:cNvPr id="385" name="tx385"/>
            <p:cNvSpPr/>
            <p:nvPr/>
          </p:nvSpPr>
          <p:spPr>
            <a:xfrm>
              <a:off x="4996611" y="2580138"/>
              <a:ext cx="14996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BFA</a:t>
              </a:r>
            </a:p>
          </p:txBody>
        </p:sp>
        <p:sp>
          <p:nvSpPr>
            <p:cNvPr id="386" name="tx386"/>
            <p:cNvSpPr/>
            <p:nvPr/>
          </p:nvSpPr>
          <p:spPr>
            <a:xfrm>
              <a:off x="4981877" y="2489639"/>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ZWE</a:t>
              </a:r>
            </a:p>
          </p:txBody>
        </p:sp>
        <p:sp>
          <p:nvSpPr>
            <p:cNvPr id="387" name="tx387"/>
            <p:cNvSpPr/>
            <p:nvPr/>
          </p:nvSpPr>
          <p:spPr>
            <a:xfrm>
              <a:off x="5052957" y="2399139"/>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SEN</a:t>
              </a:r>
            </a:p>
          </p:txBody>
        </p:sp>
        <p:sp>
          <p:nvSpPr>
            <p:cNvPr id="388" name="tx388"/>
            <p:cNvSpPr/>
            <p:nvPr/>
          </p:nvSpPr>
          <p:spPr>
            <a:xfrm>
              <a:off x="5107065" y="2308639"/>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ERI</a:t>
              </a:r>
            </a:p>
          </p:txBody>
        </p:sp>
        <p:sp>
          <p:nvSpPr>
            <p:cNvPr id="389" name="tx389"/>
            <p:cNvSpPr/>
            <p:nvPr/>
          </p:nvSpPr>
          <p:spPr>
            <a:xfrm>
              <a:off x="5058602" y="2218139"/>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RWA</a:t>
              </a:r>
            </a:p>
          </p:txBody>
        </p:sp>
        <p:sp>
          <p:nvSpPr>
            <p:cNvPr id="390" name="tx390"/>
            <p:cNvSpPr/>
            <p:nvPr/>
          </p:nvSpPr>
          <p:spPr>
            <a:xfrm>
              <a:off x="5092240" y="2127639"/>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DZA</a:t>
              </a:r>
            </a:p>
          </p:txBody>
        </p:sp>
        <p:sp>
          <p:nvSpPr>
            <p:cNvPr id="391" name="tx391"/>
            <p:cNvSpPr/>
            <p:nvPr/>
          </p:nvSpPr>
          <p:spPr>
            <a:xfrm>
              <a:off x="5086193" y="2037139"/>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MUS</a:t>
              </a:r>
            </a:p>
          </p:txBody>
        </p:sp>
        <p:sp>
          <p:nvSpPr>
            <p:cNvPr id="392" name="tx392"/>
            <p:cNvSpPr/>
            <p:nvPr/>
          </p:nvSpPr>
          <p:spPr>
            <a:xfrm>
              <a:off x="5134162" y="1946639"/>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SYC</a:t>
              </a:r>
            </a:p>
          </p:txBody>
        </p:sp>
        <p:sp>
          <p:nvSpPr>
            <p:cNvPr id="393" name="rc393"/>
            <p:cNvSpPr/>
            <p:nvPr/>
          </p:nvSpPr>
          <p:spPr>
            <a:xfrm>
              <a:off x="4206912" y="1807652"/>
              <a:ext cx="1218078" cy="3683347"/>
            </a:xfrm>
            <a:prstGeom prst="rect">
              <a:avLst/>
            </a:prstGeom>
            <a:noFill/>
            <a:ln w="13550" cap="rnd">
              <a:solidFill>
                <a:srgbClr val="999999">
                  <a:alpha val="100000"/>
                </a:srgbClr>
              </a:solidFill>
              <a:prstDash val="solid"/>
              <a:round/>
            </a:ln>
          </p:spPr>
          <p:txBody>
            <a:bodyPr/>
            <a:lstStyle/>
            <a:p/>
          </p:txBody>
        </p:sp>
        <p:sp>
          <p:nvSpPr>
            <p:cNvPr id="394" name="pl394"/>
            <p:cNvSpPr/>
            <p:nvPr/>
          </p:nvSpPr>
          <p:spPr>
            <a:xfrm>
              <a:off x="5506181"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95" name="pl395"/>
            <p:cNvSpPr/>
            <p:nvPr/>
          </p:nvSpPr>
          <p:spPr>
            <a:xfrm>
              <a:off x="5738196"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96" name="pl396"/>
            <p:cNvSpPr/>
            <p:nvPr/>
          </p:nvSpPr>
          <p:spPr>
            <a:xfrm>
              <a:off x="5970211"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97" name="pl397"/>
            <p:cNvSpPr/>
            <p:nvPr/>
          </p:nvSpPr>
          <p:spPr>
            <a:xfrm>
              <a:off x="6202226"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98" name="pl398"/>
            <p:cNvSpPr/>
            <p:nvPr/>
          </p:nvSpPr>
          <p:spPr>
            <a:xfrm>
              <a:off x="6434241"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99" name="pl399"/>
            <p:cNvSpPr/>
            <p:nvPr/>
          </p:nvSpPr>
          <p:spPr>
            <a:xfrm>
              <a:off x="6666256"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400" name="pl400"/>
            <p:cNvSpPr/>
            <p:nvPr/>
          </p:nvSpPr>
          <p:spPr>
            <a:xfrm>
              <a:off x="6329834"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401" name="pt401"/>
            <p:cNvSpPr/>
            <p:nvPr/>
          </p:nvSpPr>
          <p:spPr>
            <a:xfrm>
              <a:off x="5970547"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402" name="pt402"/>
            <p:cNvSpPr/>
            <p:nvPr/>
          </p:nvSpPr>
          <p:spPr>
            <a:xfrm>
              <a:off x="6028551" y="5204714"/>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403" name="pt403"/>
            <p:cNvSpPr/>
            <p:nvPr/>
          </p:nvSpPr>
          <p:spPr>
            <a:xfrm>
              <a:off x="6028551" y="5131921"/>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404" name="pt404"/>
            <p:cNvSpPr/>
            <p:nvPr/>
          </p:nvSpPr>
          <p:spPr>
            <a:xfrm>
              <a:off x="6098155" y="5059127"/>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405" name="pt405"/>
            <p:cNvSpPr/>
            <p:nvPr/>
          </p:nvSpPr>
          <p:spPr>
            <a:xfrm>
              <a:off x="6109756" y="4986334"/>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406" name="pt406"/>
            <p:cNvSpPr/>
            <p:nvPr/>
          </p:nvSpPr>
          <p:spPr>
            <a:xfrm>
              <a:off x="6109756" y="4913540"/>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407" name="pt407"/>
            <p:cNvSpPr/>
            <p:nvPr/>
          </p:nvSpPr>
          <p:spPr>
            <a:xfrm>
              <a:off x="6132957" y="4840747"/>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408" name="pt408"/>
            <p:cNvSpPr/>
            <p:nvPr/>
          </p:nvSpPr>
          <p:spPr>
            <a:xfrm>
              <a:off x="6179360" y="4767954"/>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409" name="pt409"/>
            <p:cNvSpPr/>
            <p:nvPr/>
          </p:nvSpPr>
          <p:spPr>
            <a:xfrm>
              <a:off x="6179360" y="4695160"/>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410" name="pt410"/>
            <p:cNvSpPr/>
            <p:nvPr/>
          </p:nvSpPr>
          <p:spPr>
            <a:xfrm>
              <a:off x="6214163" y="4622367"/>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411" name="pt411"/>
            <p:cNvSpPr/>
            <p:nvPr/>
          </p:nvSpPr>
          <p:spPr>
            <a:xfrm>
              <a:off x="6225763" y="4549573"/>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412" name="pt412"/>
            <p:cNvSpPr/>
            <p:nvPr/>
          </p:nvSpPr>
          <p:spPr>
            <a:xfrm>
              <a:off x="6248965" y="4476780"/>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413" name="pt413"/>
            <p:cNvSpPr/>
            <p:nvPr/>
          </p:nvSpPr>
          <p:spPr>
            <a:xfrm>
              <a:off x="6248965" y="4403986"/>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414" name="pt414"/>
            <p:cNvSpPr/>
            <p:nvPr/>
          </p:nvSpPr>
          <p:spPr>
            <a:xfrm>
              <a:off x="6260566" y="4331193"/>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415" name="pt415"/>
            <p:cNvSpPr/>
            <p:nvPr/>
          </p:nvSpPr>
          <p:spPr>
            <a:xfrm>
              <a:off x="6272166" y="4258400"/>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416" name="pt416"/>
            <p:cNvSpPr/>
            <p:nvPr/>
          </p:nvSpPr>
          <p:spPr>
            <a:xfrm>
              <a:off x="6283767" y="4185606"/>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417" name="pt417"/>
            <p:cNvSpPr/>
            <p:nvPr/>
          </p:nvSpPr>
          <p:spPr>
            <a:xfrm>
              <a:off x="6295368" y="4112813"/>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418" name="pt418"/>
            <p:cNvSpPr/>
            <p:nvPr/>
          </p:nvSpPr>
          <p:spPr>
            <a:xfrm>
              <a:off x="6330170" y="4040019"/>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419" name="pt419"/>
            <p:cNvSpPr/>
            <p:nvPr/>
          </p:nvSpPr>
          <p:spPr>
            <a:xfrm>
              <a:off x="6353372" y="3967226"/>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420" name="pt420"/>
            <p:cNvSpPr/>
            <p:nvPr/>
          </p:nvSpPr>
          <p:spPr>
            <a:xfrm>
              <a:off x="6364972" y="3894432"/>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421" name="pt421"/>
            <p:cNvSpPr/>
            <p:nvPr/>
          </p:nvSpPr>
          <p:spPr>
            <a:xfrm>
              <a:off x="6388174" y="382163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22" name="pt422"/>
            <p:cNvSpPr/>
            <p:nvPr/>
          </p:nvSpPr>
          <p:spPr>
            <a:xfrm>
              <a:off x="6388174" y="374884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23" name="pt423"/>
            <p:cNvSpPr/>
            <p:nvPr/>
          </p:nvSpPr>
          <p:spPr>
            <a:xfrm>
              <a:off x="6399775" y="367605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24" name="pt424"/>
            <p:cNvSpPr/>
            <p:nvPr/>
          </p:nvSpPr>
          <p:spPr>
            <a:xfrm>
              <a:off x="6411375" y="360325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25" name="pt425"/>
            <p:cNvSpPr/>
            <p:nvPr/>
          </p:nvSpPr>
          <p:spPr>
            <a:xfrm>
              <a:off x="6411375" y="353046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26" name="pt426"/>
            <p:cNvSpPr/>
            <p:nvPr/>
          </p:nvSpPr>
          <p:spPr>
            <a:xfrm>
              <a:off x="6422976" y="345767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27" name="pt427"/>
            <p:cNvSpPr/>
            <p:nvPr/>
          </p:nvSpPr>
          <p:spPr>
            <a:xfrm>
              <a:off x="6434577" y="338487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28" name="pt428"/>
            <p:cNvSpPr/>
            <p:nvPr/>
          </p:nvSpPr>
          <p:spPr>
            <a:xfrm>
              <a:off x="6434577" y="331208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29" name="pt429"/>
            <p:cNvSpPr/>
            <p:nvPr/>
          </p:nvSpPr>
          <p:spPr>
            <a:xfrm>
              <a:off x="6446178" y="323929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30" name="pt430"/>
            <p:cNvSpPr/>
            <p:nvPr/>
          </p:nvSpPr>
          <p:spPr>
            <a:xfrm>
              <a:off x="6457778" y="316649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31" name="pt431"/>
            <p:cNvSpPr/>
            <p:nvPr/>
          </p:nvSpPr>
          <p:spPr>
            <a:xfrm>
              <a:off x="6469379" y="309370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32" name="pt432"/>
            <p:cNvSpPr/>
            <p:nvPr/>
          </p:nvSpPr>
          <p:spPr>
            <a:xfrm>
              <a:off x="6480980" y="302091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33" name="pt433"/>
            <p:cNvSpPr/>
            <p:nvPr/>
          </p:nvSpPr>
          <p:spPr>
            <a:xfrm>
              <a:off x="6480980" y="294811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34" name="pt434"/>
            <p:cNvSpPr/>
            <p:nvPr/>
          </p:nvSpPr>
          <p:spPr>
            <a:xfrm>
              <a:off x="6480980" y="287532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35" name="pt435"/>
            <p:cNvSpPr/>
            <p:nvPr/>
          </p:nvSpPr>
          <p:spPr>
            <a:xfrm>
              <a:off x="6504181" y="280253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36" name="pt436"/>
            <p:cNvSpPr/>
            <p:nvPr/>
          </p:nvSpPr>
          <p:spPr>
            <a:xfrm>
              <a:off x="6504181" y="272973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37" name="pt437"/>
            <p:cNvSpPr/>
            <p:nvPr/>
          </p:nvSpPr>
          <p:spPr>
            <a:xfrm>
              <a:off x="6527383" y="265694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38" name="pt438"/>
            <p:cNvSpPr/>
            <p:nvPr/>
          </p:nvSpPr>
          <p:spPr>
            <a:xfrm>
              <a:off x="6527383" y="258415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39" name="pt439"/>
            <p:cNvSpPr/>
            <p:nvPr/>
          </p:nvSpPr>
          <p:spPr>
            <a:xfrm>
              <a:off x="6527383" y="251135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40" name="pt440"/>
            <p:cNvSpPr/>
            <p:nvPr/>
          </p:nvSpPr>
          <p:spPr>
            <a:xfrm>
              <a:off x="6538984" y="243856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41" name="pt441"/>
            <p:cNvSpPr/>
            <p:nvPr/>
          </p:nvSpPr>
          <p:spPr>
            <a:xfrm>
              <a:off x="6538984" y="236577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42" name="pt442"/>
            <p:cNvSpPr/>
            <p:nvPr/>
          </p:nvSpPr>
          <p:spPr>
            <a:xfrm>
              <a:off x="6538984" y="229297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43" name="pt443"/>
            <p:cNvSpPr/>
            <p:nvPr/>
          </p:nvSpPr>
          <p:spPr>
            <a:xfrm>
              <a:off x="6538984" y="2220183"/>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44" name="pt444"/>
            <p:cNvSpPr/>
            <p:nvPr/>
          </p:nvSpPr>
          <p:spPr>
            <a:xfrm>
              <a:off x="6562185" y="214739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45" name="pt445"/>
            <p:cNvSpPr/>
            <p:nvPr/>
          </p:nvSpPr>
          <p:spPr>
            <a:xfrm>
              <a:off x="6573786" y="207459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46" name="pt446"/>
            <p:cNvSpPr/>
            <p:nvPr/>
          </p:nvSpPr>
          <p:spPr>
            <a:xfrm>
              <a:off x="6585387" y="200180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47" name="pt447"/>
            <p:cNvSpPr/>
            <p:nvPr/>
          </p:nvSpPr>
          <p:spPr>
            <a:xfrm>
              <a:off x="6596987"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48" name="tx448"/>
            <p:cNvSpPr/>
            <p:nvPr/>
          </p:nvSpPr>
          <p:spPr>
            <a:xfrm>
              <a:off x="6074618" y="5295137"/>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CAF</a:t>
              </a:r>
            </a:p>
          </p:txBody>
        </p:sp>
        <p:sp>
          <p:nvSpPr>
            <p:cNvPr id="449" name="tx449"/>
            <p:cNvSpPr/>
            <p:nvPr/>
          </p:nvSpPr>
          <p:spPr>
            <a:xfrm>
              <a:off x="6132621" y="5222343"/>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BEN</a:t>
              </a:r>
            </a:p>
          </p:txBody>
        </p:sp>
        <p:sp>
          <p:nvSpPr>
            <p:cNvPr id="450" name="tx450"/>
            <p:cNvSpPr/>
            <p:nvPr/>
          </p:nvSpPr>
          <p:spPr>
            <a:xfrm>
              <a:off x="6132621" y="5149550"/>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MDG</a:t>
              </a:r>
            </a:p>
          </p:txBody>
        </p:sp>
        <p:sp>
          <p:nvSpPr>
            <p:cNvPr id="451" name="tx451"/>
            <p:cNvSpPr/>
            <p:nvPr/>
          </p:nvSpPr>
          <p:spPr>
            <a:xfrm>
              <a:off x="6202226" y="5076757"/>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COD</a:t>
              </a:r>
            </a:p>
          </p:txBody>
        </p:sp>
        <p:sp>
          <p:nvSpPr>
            <p:cNvPr id="452" name="tx452"/>
            <p:cNvSpPr/>
            <p:nvPr/>
          </p:nvSpPr>
          <p:spPr>
            <a:xfrm>
              <a:off x="6213827" y="5003963"/>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GAB</a:t>
              </a:r>
            </a:p>
          </p:txBody>
        </p:sp>
        <p:sp>
          <p:nvSpPr>
            <p:cNvPr id="453" name="tx453"/>
            <p:cNvSpPr/>
            <p:nvPr/>
          </p:nvSpPr>
          <p:spPr>
            <a:xfrm>
              <a:off x="6213827" y="4931170"/>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NGA</a:t>
              </a:r>
            </a:p>
          </p:txBody>
        </p:sp>
        <p:sp>
          <p:nvSpPr>
            <p:cNvPr id="454" name="tx454"/>
            <p:cNvSpPr/>
            <p:nvPr/>
          </p:nvSpPr>
          <p:spPr>
            <a:xfrm>
              <a:off x="6237028" y="4858376"/>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CIV</a:t>
              </a:r>
            </a:p>
          </p:txBody>
        </p:sp>
        <p:sp>
          <p:nvSpPr>
            <p:cNvPr id="455" name="tx455"/>
            <p:cNvSpPr/>
            <p:nvPr/>
          </p:nvSpPr>
          <p:spPr>
            <a:xfrm>
              <a:off x="6283431" y="4785583"/>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GNQ</a:t>
              </a:r>
            </a:p>
          </p:txBody>
        </p:sp>
        <p:sp>
          <p:nvSpPr>
            <p:cNvPr id="456" name="tx456"/>
            <p:cNvSpPr/>
            <p:nvPr/>
          </p:nvSpPr>
          <p:spPr>
            <a:xfrm>
              <a:off x="6283431" y="4712789"/>
              <a:ext cx="1410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GIN</a:t>
              </a:r>
            </a:p>
          </p:txBody>
        </p:sp>
        <p:sp>
          <p:nvSpPr>
            <p:cNvPr id="457" name="tx457"/>
            <p:cNvSpPr/>
            <p:nvPr/>
          </p:nvSpPr>
          <p:spPr>
            <a:xfrm>
              <a:off x="6318233" y="4639996"/>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MOZ</a:t>
              </a:r>
            </a:p>
          </p:txBody>
        </p:sp>
        <p:sp>
          <p:nvSpPr>
            <p:cNvPr id="458" name="tx458"/>
            <p:cNvSpPr/>
            <p:nvPr/>
          </p:nvSpPr>
          <p:spPr>
            <a:xfrm>
              <a:off x="6329834" y="4567203"/>
              <a:ext cx="14987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ZAF</a:t>
              </a:r>
            </a:p>
          </p:txBody>
        </p:sp>
        <p:sp>
          <p:nvSpPr>
            <p:cNvPr id="459" name="tx459"/>
            <p:cNvSpPr/>
            <p:nvPr/>
          </p:nvSpPr>
          <p:spPr>
            <a:xfrm>
              <a:off x="6353036" y="4494409"/>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TCD</a:t>
              </a:r>
            </a:p>
          </p:txBody>
        </p:sp>
        <p:sp>
          <p:nvSpPr>
            <p:cNvPr id="460" name="tx460"/>
            <p:cNvSpPr/>
            <p:nvPr/>
          </p:nvSpPr>
          <p:spPr>
            <a:xfrm>
              <a:off x="6353036" y="4421616"/>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MLI</a:t>
              </a:r>
            </a:p>
          </p:txBody>
        </p:sp>
        <p:sp>
          <p:nvSpPr>
            <p:cNvPr id="461" name="tx461"/>
            <p:cNvSpPr/>
            <p:nvPr/>
          </p:nvSpPr>
          <p:spPr>
            <a:xfrm>
              <a:off x="6364636" y="4348822"/>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GNB</a:t>
              </a:r>
            </a:p>
          </p:txBody>
        </p:sp>
        <p:sp>
          <p:nvSpPr>
            <p:cNvPr id="462" name="tx462"/>
            <p:cNvSpPr/>
            <p:nvPr/>
          </p:nvSpPr>
          <p:spPr>
            <a:xfrm>
              <a:off x="6376237" y="4276029"/>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COM</a:t>
              </a:r>
            </a:p>
          </p:txBody>
        </p:sp>
        <p:sp>
          <p:nvSpPr>
            <p:cNvPr id="463" name="tx463"/>
            <p:cNvSpPr/>
            <p:nvPr/>
          </p:nvSpPr>
          <p:spPr>
            <a:xfrm>
              <a:off x="6387838" y="4203235"/>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AGO</a:t>
              </a:r>
            </a:p>
          </p:txBody>
        </p:sp>
        <p:sp>
          <p:nvSpPr>
            <p:cNvPr id="464" name="tx464"/>
            <p:cNvSpPr/>
            <p:nvPr/>
          </p:nvSpPr>
          <p:spPr>
            <a:xfrm>
              <a:off x="6399439" y="4130442"/>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SSD</a:t>
              </a:r>
            </a:p>
          </p:txBody>
        </p:sp>
        <p:sp>
          <p:nvSpPr>
            <p:cNvPr id="465" name="tx465"/>
            <p:cNvSpPr/>
            <p:nvPr/>
          </p:nvSpPr>
          <p:spPr>
            <a:xfrm>
              <a:off x="6434241" y="4057648"/>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CMR</a:t>
              </a:r>
            </a:p>
          </p:txBody>
        </p:sp>
        <p:sp>
          <p:nvSpPr>
            <p:cNvPr id="466" name="tx466"/>
            <p:cNvSpPr/>
            <p:nvPr/>
          </p:nvSpPr>
          <p:spPr>
            <a:xfrm>
              <a:off x="6457442" y="3984855"/>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ETH</a:t>
              </a:r>
            </a:p>
          </p:txBody>
        </p:sp>
        <p:sp>
          <p:nvSpPr>
            <p:cNvPr id="467" name="tx467"/>
            <p:cNvSpPr/>
            <p:nvPr/>
          </p:nvSpPr>
          <p:spPr>
            <a:xfrm>
              <a:off x="6469043" y="3912062"/>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GMB</a:t>
              </a:r>
            </a:p>
          </p:txBody>
        </p:sp>
        <p:sp>
          <p:nvSpPr>
            <p:cNvPr id="468" name="tx468"/>
            <p:cNvSpPr/>
            <p:nvPr/>
          </p:nvSpPr>
          <p:spPr>
            <a:xfrm>
              <a:off x="6213017" y="3839268"/>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KEN</a:t>
              </a:r>
            </a:p>
          </p:txBody>
        </p:sp>
        <p:sp>
          <p:nvSpPr>
            <p:cNvPr id="469" name="tx469"/>
            <p:cNvSpPr/>
            <p:nvPr/>
          </p:nvSpPr>
          <p:spPr>
            <a:xfrm>
              <a:off x="6217406" y="3766475"/>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LSO</a:t>
              </a:r>
            </a:p>
          </p:txBody>
        </p:sp>
        <p:sp>
          <p:nvSpPr>
            <p:cNvPr id="470" name="tx470"/>
            <p:cNvSpPr/>
            <p:nvPr/>
          </p:nvSpPr>
          <p:spPr>
            <a:xfrm>
              <a:off x="6215931" y="3693681"/>
              <a:ext cx="17190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TGO</a:t>
              </a:r>
            </a:p>
          </p:txBody>
        </p:sp>
        <p:sp>
          <p:nvSpPr>
            <p:cNvPr id="471" name="tx471"/>
            <p:cNvSpPr/>
            <p:nvPr/>
          </p:nvSpPr>
          <p:spPr>
            <a:xfrm>
              <a:off x="6244996" y="3620888"/>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LBR</a:t>
              </a:r>
            </a:p>
          </p:txBody>
        </p:sp>
        <p:sp>
          <p:nvSpPr>
            <p:cNvPr id="472" name="tx472"/>
            <p:cNvSpPr/>
            <p:nvPr/>
          </p:nvSpPr>
          <p:spPr>
            <a:xfrm>
              <a:off x="6231829" y="3548094"/>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NER</a:t>
              </a:r>
            </a:p>
          </p:txBody>
        </p:sp>
        <p:sp>
          <p:nvSpPr>
            <p:cNvPr id="473" name="tx473"/>
            <p:cNvSpPr/>
            <p:nvPr/>
          </p:nvSpPr>
          <p:spPr>
            <a:xfrm>
              <a:off x="6233189" y="3475301"/>
              <a:ext cx="1778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BWA</a:t>
              </a:r>
            </a:p>
          </p:txBody>
        </p:sp>
        <p:sp>
          <p:nvSpPr>
            <p:cNvPr id="474" name="tx474"/>
            <p:cNvSpPr/>
            <p:nvPr/>
          </p:nvSpPr>
          <p:spPr>
            <a:xfrm>
              <a:off x="6246252" y="3402508"/>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NAM</a:t>
              </a:r>
            </a:p>
          </p:txBody>
        </p:sp>
        <p:sp>
          <p:nvSpPr>
            <p:cNvPr id="475" name="tx475"/>
            <p:cNvSpPr/>
            <p:nvPr/>
          </p:nvSpPr>
          <p:spPr>
            <a:xfrm>
              <a:off x="6272770" y="3329714"/>
              <a:ext cx="14987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TZA</a:t>
              </a:r>
            </a:p>
          </p:txBody>
        </p:sp>
        <p:sp>
          <p:nvSpPr>
            <p:cNvPr id="476" name="tx476"/>
            <p:cNvSpPr/>
            <p:nvPr/>
          </p:nvSpPr>
          <p:spPr>
            <a:xfrm>
              <a:off x="6253464" y="3256921"/>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COG</a:t>
              </a:r>
            </a:p>
          </p:txBody>
        </p:sp>
        <p:sp>
          <p:nvSpPr>
            <p:cNvPr id="477" name="tx477"/>
            <p:cNvSpPr/>
            <p:nvPr/>
          </p:nvSpPr>
          <p:spPr>
            <a:xfrm>
              <a:off x="6313528" y="3184127"/>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BDI</a:t>
              </a:r>
            </a:p>
          </p:txBody>
        </p:sp>
        <p:sp>
          <p:nvSpPr>
            <p:cNvPr id="478" name="tx478"/>
            <p:cNvSpPr/>
            <p:nvPr/>
          </p:nvSpPr>
          <p:spPr>
            <a:xfrm>
              <a:off x="6303092" y="3111334"/>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STP</a:t>
              </a:r>
            </a:p>
          </p:txBody>
        </p:sp>
        <p:sp>
          <p:nvSpPr>
            <p:cNvPr id="479" name="tx479"/>
            <p:cNvSpPr/>
            <p:nvPr/>
          </p:nvSpPr>
          <p:spPr>
            <a:xfrm>
              <a:off x="6319082" y="3038540"/>
              <a:ext cx="14996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BFA</a:t>
              </a:r>
            </a:p>
          </p:txBody>
        </p:sp>
        <p:sp>
          <p:nvSpPr>
            <p:cNvPr id="480" name="tx480"/>
            <p:cNvSpPr/>
            <p:nvPr/>
          </p:nvSpPr>
          <p:spPr>
            <a:xfrm>
              <a:off x="6292747" y="2965747"/>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SWZ</a:t>
              </a:r>
            </a:p>
          </p:txBody>
        </p:sp>
        <p:sp>
          <p:nvSpPr>
            <p:cNvPr id="481" name="tx481"/>
            <p:cNvSpPr/>
            <p:nvPr/>
          </p:nvSpPr>
          <p:spPr>
            <a:xfrm>
              <a:off x="6306006" y="2892954"/>
              <a:ext cx="16303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MWI</a:t>
              </a:r>
            </a:p>
          </p:txBody>
        </p:sp>
        <p:sp>
          <p:nvSpPr>
            <p:cNvPr id="482" name="tx482"/>
            <p:cNvSpPr/>
            <p:nvPr/>
          </p:nvSpPr>
          <p:spPr>
            <a:xfrm>
              <a:off x="6342192" y="2820160"/>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SLE</a:t>
              </a:r>
            </a:p>
          </p:txBody>
        </p:sp>
        <p:sp>
          <p:nvSpPr>
            <p:cNvPr id="483" name="tx483"/>
            <p:cNvSpPr/>
            <p:nvPr/>
          </p:nvSpPr>
          <p:spPr>
            <a:xfrm>
              <a:off x="6315948" y="2747367"/>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ZWE</a:t>
              </a:r>
            </a:p>
          </p:txBody>
        </p:sp>
        <p:sp>
          <p:nvSpPr>
            <p:cNvPr id="484" name="tx484"/>
            <p:cNvSpPr/>
            <p:nvPr/>
          </p:nvSpPr>
          <p:spPr>
            <a:xfrm>
              <a:off x="6352226" y="2674573"/>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SEN</a:t>
              </a:r>
            </a:p>
          </p:txBody>
        </p:sp>
        <p:sp>
          <p:nvSpPr>
            <p:cNvPr id="485" name="tx485"/>
            <p:cNvSpPr/>
            <p:nvPr/>
          </p:nvSpPr>
          <p:spPr>
            <a:xfrm>
              <a:off x="6343448" y="2601780"/>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UGA</a:t>
              </a:r>
            </a:p>
          </p:txBody>
        </p:sp>
        <p:sp>
          <p:nvSpPr>
            <p:cNvPr id="486" name="tx486"/>
            <p:cNvSpPr/>
            <p:nvPr/>
          </p:nvSpPr>
          <p:spPr>
            <a:xfrm>
              <a:off x="6347928" y="2528986"/>
              <a:ext cx="16751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ZMB</a:t>
              </a:r>
            </a:p>
          </p:txBody>
        </p:sp>
        <p:sp>
          <p:nvSpPr>
            <p:cNvPr id="487" name="tx487"/>
            <p:cNvSpPr/>
            <p:nvPr/>
          </p:nvSpPr>
          <p:spPr>
            <a:xfrm>
              <a:off x="6394733" y="2456193"/>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ERI</a:t>
              </a:r>
            </a:p>
          </p:txBody>
        </p:sp>
        <p:sp>
          <p:nvSpPr>
            <p:cNvPr id="488" name="tx488"/>
            <p:cNvSpPr/>
            <p:nvPr/>
          </p:nvSpPr>
          <p:spPr>
            <a:xfrm>
              <a:off x="6355048" y="2383399"/>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GHA</a:t>
              </a:r>
            </a:p>
          </p:txBody>
        </p:sp>
        <p:sp>
          <p:nvSpPr>
            <p:cNvPr id="489" name="tx489"/>
            <p:cNvSpPr/>
            <p:nvPr/>
          </p:nvSpPr>
          <p:spPr>
            <a:xfrm>
              <a:off x="6356603" y="2310606"/>
              <a:ext cx="170444"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MRT</a:t>
              </a:r>
            </a:p>
          </p:txBody>
        </p:sp>
        <p:sp>
          <p:nvSpPr>
            <p:cNvPr id="490" name="tx490"/>
            <p:cNvSpPr/>
            <p:nvPr/>
          </p:nvSpPr>
          <p:spPr>
            <a:xfrm>
              <a:off x="6346270" y="2237813"/>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RWA</a:t>
              </a:r>
            </a:p>
          </p:txBody>
        </p:sp>
        <p:sp>
          <p:nvSpPr>
            <p:cNvPr id="491" name="tx491"/>
            <p:cNvSpPr/>
            <p:nvPr/>
          </p:nvSpPr>
          <p:spPr>
            <a:xfrm>
              <a:off x="6387028" y="2165019"/>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CPV</a:t>
              </a:r>
            </a:p>
          </p:txBody>
        </p:sp>
        <p:sp>
          <p:nvSpPr>
            <p:cNvPr id="492" name="tx492"/>
            <p:cNvSpPr/>
            <p:nvPr/>
          </p:nvSpPr>
          <p:spPr>
            <a:xfrm>
              <a:off x="6403109" y="2092226"/>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DZA</a:t>
              </a:r>
            </a:p>
          </p:txBody>
        </p:sp>
        <p:sp>
          <p:nvSpPr>
            <p:cNvPr id="493" name="tx493"/>
            <p:cNvSpPr/>
            <p:nvPr/>
          </p:nvSpPr>
          <p:spPr>
            <a:xfrm>
              <a:off x="6397062" y="2019432"/>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MUS</a:t>
              </a:r>
            </a:p>
          </p:txBody>
        </p:sp>
        <p:sp>
          <p:nvSpPr>
            <p:cNvPr id="494" name="tx494"/>
            <p:cNvSpPr/>
            <p:nvPr/>
          </p:nvSpPr>
          <p:spPr>
            <a:xfrm>
              <a:off x="6421830" y="1946639"/>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SYC</a:t>
              </a:r>
            </a:p>
          </p:txBody>
        </p:sp>
        <p:sp>
          <p:nvSpPr>
            <p:cNvPr id="495" name="rc495"/>
            <p:cNvSpPr/>
            <p:nvPr/>
          </p:nvSpPr>
          <p:spPr>
            <a:xfrm>
              <a:off x="5494580" y="1807652"/>
              <a:ext cx="1218078" cy="3683347"/>
            </a:xfrm>
            <a:prstGeom prst="rect">
              <a:avLst/>
            </a:prstGeom>
            <a:noFill/>
            <a:ln w="13550" cap="rnd">
              <a:solidFill>
                <a:srgbClr val="999999">
                  <a:alpha val="100000"/>
                </a:srgbClr>
              </a:solidFill>
              <a:prstDash val="solid"/>
              <a:round/>
            </a:ln>
          </p:spPr>
          <p:txBody>
            <a:bodyPr/>
            <a:lstStyle/>
            <a:p/>
          </p:txBody>
        </p:sp>
        <p:sp>
          <p:nvSpPr>
            <p:cNvPr id="496" name="pl496"/>
            <p:cNvSpPr/>
            <p:nvPr/>
          </p:nvSpPr>
          <p:spPr>
            <a:xfrm>
              <a:off x="6793849"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497" name="pl497"/>
            <p:cNvSpPr/>
            <p:nvPr/>
          </p:nvSpPr>
          <p:spPr>
            <a:xfrm>
              <a:off x="7025864"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498" name="pl498"/>
            <p:cNvSpPr/>
            <p:nvPr/>
          </p:nvSpPr>
          <p:spPr>
            <a:xfrm>
              <a:off x="7257879"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499" name="pl499"/>
            <p:cNvSpPr/>
            <p:nvPr/>
          </p:nvSpPr>
          <p:spPr>
            <a:xfrm>
              <a:off x="7489894"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500" name="pl500"/>
            <p:cNvSpPr/>
            <p:nvPr/>
          </p:nvSpPr>
          <p:spPr>
            <a:xfrm>
              <a:off x="7721909"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501" name="pl501"/>
            <p:cNvSpPr/>
            <p:nvPr/>
          </p:nvSpPr>
          <p:spPr>
            <a:xfrm>
              <a:off x="7953924"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502" name="pl502"/>
            <p:cNvSpPr/>
            <p:nvPr/>
          </p:nvSpPr>
          <p:spPr>
            <a:xfrm>
              <a:off x="7466692"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503" name="pt503"/>
            <p:cNvSpPr/>
            <p:nvPr/>
          </p:nvSpPr>
          <p:spPr>
            <a:xfrm>
              <a:off x="6828987"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504" name="pt504"/>
            <p:cNvSpPr/>
            <p:nvPr/>
          </p:nvSpPr>
          <p:spPr>
            <a:xfrm>
              <a:off x="7014599" y="5201405"/>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505" name="pt505"/>
            <p:cNvSpPr/>
            <p:nvPr/>
          </p:nvSpPr>
          <p:spPr>
            <a:xfrm>
              <a:off x="7153808" y="5125303"/>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506" name="pt506"/>
            <p:cNvSpPr/>
            <p:nvPr/>
          </p:nvSpPr>
          <p:spPr>
            <a:xfrm>
              <a:off x="7165409" y="5049201"/>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507" name="pt507"/>
            <p:cNvSpPr/>
            <p:nvPr/>
          </p:nvSpPr>
          <p:spPr>
            <a:xfrm>
              <a:off x="7223412" y="4973099"/>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508" name="pt508"/>
            <p:cNvSpPr/>
            <p:nvPr/>
          </p:nvSpPr>
          <p:spPr>
            <a:xfrm>
              <a:off x="7258215" y="4896996"/>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509" name="pt509"/>
            <p:cNvSpPr/>
            <p:nvPr/>
          </p:nvSpPr>
          <p:spPr>
            <a:xfrm>
              <a:off x="7281416" y="4820894"/>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510" name="pt510"/>
            <p:cNvSpPr/>
            <p:nvPr/>
          </p:nvSpPr>
          <p:spPr>
            <a:xfrm>
              <a:off x="7293017" y="4744792"/>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511" name="pt511"/>
            <p:cNvSpPr/>
            <p:nvPr/>
          </p:nvSpPr>
          <p:spPr>
            <a:xfrm>
              <a:off x="7316218" y="4668690"/>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512" name="pt512"/>
            <p:cNvSpPr/>
            <p:nvPr/>
          </p:nvSpPr>
          <p:spPr>
            <a:xfrm>
              <a:off x="7339420" y="459258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513" name="pt513"/>
            <p:cNvSpPr/>
            <p:nvPr/>
          </p:nvSpPr>
          <p:spPr>
            <a:xfrm>
              <a:off x="7351021" y="4516485"/>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514" name="pt514"/>
            <p:cNvSpPr/>
            <p:nvPr/>
          </p:nvSpPr>
          <p:spPr>
            <a:xfrm>
              <a:off x="7351021" y="4440383"/>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515" name="pt515"/>
            <p:cNvSpPr/>
            <p:nvPr/>
          </p:nvSpPr>
          <p:spPr>
            <a:xfrm>
              <a:off x="7362621" y="4364281"/>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516" name="pt516"/>
            <p:cNvSpPr/>
            <p:nvPr/>
          </p:nvSpPr>
          <p:spPr>
            <a:xfrm>
              <a:off x="7420625" y="4288179"/>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517" name="pt517"/>
            <p:cNvSpPr/>
            <p:nvPr/>
          </p:nvSpPr>
          <p:spPr>
            <a:xfrm>
              <a:off x="7432226" y="4212076"/>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518" name="pt518"/>
            <p:cNvSpPr/>
            <p:nvPr/>
          </p:nvSpPr>
          <p:spPr>
            <a:xfrm>
              <a:off x="7443827" y="4135974"/>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519" name="pt519"/>
            <p:cNvSpPr/>
            <p:nvPr/>
          </p:nvSpPr>
          <p:spPr>
            <a:xfrm>
              <a:off x="7478629" y="4059872"/>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520" name="pt520"/>
            <p:cNvSpPr/>
            <p:nvPr/>
          </p:nvSpPr>
          <p:spPr>
            <a:xfrm>
              <a:off x="7501830" y="3983770"/>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521" name="pt521"/>
            <p:cNvSpPr/>
            <p:nvPr/>
          </p:nvSpPr>
          <p:spPr>
            <a:xfrm>
              <a:off x="7513431" y="3907668"/>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522" name="pt522"/>
            <p:cNvSpPr/>
            <p:nvPr/>
          </p:nvSpPr>
          <p:spPr>
            <a:xfrm>
              <a:off x="7513431" y="3831565"/>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523" name="pt523"/>
            <p:cNvSpPr/>
            <p:nvPr/>
          </p:nvSpPr>
          <p:spPr>
            <a:xfrm>
              <a:off x="7513431" y="3755463"/>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524" name="pt524"/>
            <p:cNvSpPr/>
            <p:nvPr/>
          </p:nvSpPr>
          <p:spPr>
            <a:xfrm>
              <a:off x="7525032" y="3679361"/>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525" name="pt525"/>
            <p:cNvSpPr/>
            <p:nvPr/>
          </p:nvSpPr>
          <p:spPr>
            <a:xfrm>
              <a:off x="7536633" y="3603259"/>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526" name="pt526"/>
            <p:cNvSpPr/>
            <p:nvPr/>
          </p:nvSpPr>
          <p:spPr>
            <a:xfrm>
              <a:off x="7559834" y="3527156"/>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527" name="pt527"/>
            <p:cNvSpPr/>
            <p:nvPr/>
          </p:nvSpPr>
          <p:spPr>
            <a:xfrm>
              <a:off x="7559834" y="3451054"/>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528" name="pt528"/>
            <p:cNvSpPr/>
            <p:nvPr/>
          </p:nvSpPr>
          <p:spPr>
            <a:xfrm>
              <a:off x="7583036" y="3374952"/>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529" name="pt529"/>
            <p:cNvSpPr/>
            <p:nvPr/>
          </p:nvSpPr>
          <p:spPr>
            <a:xfrm>
              <a:off x="7583036" y="3298850"/>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530" name="pt530"/>
            <p:cNvSpPr/>
            <p:nvPr/>
          </p:nvSpPr>
          <p:spPr>
            <a:xfrm>
              <a:off x="7594636" y="3222748"/>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531" name="pt531"/>
            <p:cNvSpPr/>
            <p:nvPr/>
          </p:nvSpPr>
          <p:spPr>
            <a:xfrm>
              <a:off x="7606237" y="3146645"/>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532" name="pt532"/>
            <p:cNvSpPr/>
            <p:nvPr/>
          </p:nvSpPr>
          <p:spPr>
            <a:xfrm>
              <a:off x="7652640" y="3070543"/>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533" name="pt533"/>
            <p:cNvSpPr/>
            <p:nvPr/>
          </p:nvSpPr>
          <p:spPr>
            <a:xfrm>
              <a:off x="7652640" y="2994441"/>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534" name="pt534"/>
            <p:cNvSpPr/>
            <p:nvPr/>
          </p:nvSpPr>
          <p:spPr>
            <a:xfrm>
              <a:off x="7652640" y="2918339"/>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535" name="pt535"/>
            <p:cNvSpPr/>
            <p:nvPr/>
          </p:nvSpPr>
          <p:spPr>
            <a:xfrm>
              <a:off x="7664241" y="2842236"/>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536" name="pt536"/>
            <p:cNvSpPr/>
            <p:nvPr/>
          </p:nvSpPr>
          <p:spPr>
            <a:xfrm>
              <a:off x="7675842" y="276613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37" name="pt537"/>
            <p:cNvSpPr/>
            <p:nvPr/>
          </p:nvSpPr>
          <p:spPr>
            <a:xfrm>
              <a:off x="7675842" y="269003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38" name="pt538"/>
            <p:cNvSpPr/>
            <p:nvPr/>
          </p:nvSpPr>
          <p:spPr>
            <a:xfrm>
              <a:off x="7687442" y="261393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39" name="pt539"/>
            <p:cNvSpPr/>
            <p:nvPr/>
          </p:nvSpPr>
          <p:spPr>
            <a:xfrm>
              <a:off x="7745446" y="253782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40" name="pt540"/>
            <p:cNvSpPr/>
            <p:nvPr/>
          </p:nvSpPr>
          <p:spPr>
            <a:xfrm>
              <a:off x="7757047" y="246172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41" name="pt541"/>
            <p:cNvSpPr/>
            <p:nvPr/>
          </p:nvSpPr>
          <p:spPr>
            <a:xfrm>
              <a:off x="7757047" y="238562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42" name="pt542"/>
            <p:cNvSpPr/>
            <p:nvPr/>
          </p:nvSpPr>
          <p:spPr>
            <a:xfrm>
              <a:off x="7780248" y="230952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43" name="pt543"/>
            <p:cNvSpPr/>
            <p:nvPr/>
          </p:nvSpPr>
          <p:spPr>
            <a:xfrm>
              <a:off x="7791849" y="223341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44" name="pt544"/>
            <p:cNvSpPr/>
            <p:nvPr/>
          </p:nvSpPr>
          <p:spPr>
            <a:xfrm>
              <a:off x="7815051" y="2157316"/>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45" name="pt545"/>
            <p:cNvSpPr/>
            <p:nvPr/>
          </p:nvSpPr>
          <p:spPr>
            <a:xfrm>
              <a:off x="7815051" y="208121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46" name="pt546"/>
            <p:cNvSpPr/>
            <p:nvPr/>
          </p:nvSpPr>
          <p:spPr>
            <a:xfrm>
              <a:off x="7826651" y="200511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47" name="pt547"/>
            <p:cNvSpPr/>
            <p:nvPr/>
          </p:nvSpPr>
          <p:spPr>
            <a:xfrm>
              <a:off x="7873054"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48" name="tx548"/>
            <p:cNvSpPr/>
            <p:nvPr/>
          </p:nvSpPr>
          <p:spPr>
            <a:xfrm>
              <a:off x="6933058" y="529513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SSD</a:t>
              </a:r>
            </a:p>
          </p:txBody>
        </p:sp>
        <p:sp>
          <p:nvSpPr>
            <p:cNvPr id="549" name="tx549"/>
            <p:cNvSpPr/>
            <p:nvPr/>
          </p:nvSpPr>
          <p:spPr>
            <a:xfrm>
              <a:off x="7118670" y="5219035"/>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BEN</a:t>
              </a:r>
            </a:p>
          </p:txBody>
        </p:sp>
        <p:sp>
          <p:nvSpPr>
            <p:cNvPr id="550" name="tx550"/>
            <p:cNvSpPr/>
            <p:nvPr/>
          </p:nvSpPr>
          <p:spPr>
            <a:xfrm>
              <a:off x="7257879" y="5142932"/>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NGA</a:t>
              </a:r>
            </a:p>
          </p:txBody>
        </p:sp>
        <p:sp>
          <p:nvSpPr>
            <p:cNvPr id="551" name="tx551"/>
            <p:cNvSpPr/>
            <p:nvPr/>
          </p:nvSpPr>
          <p:spPr>
            <a:xfrm>
              <a:off x="7269480" y="5066830"/>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GNB</a:t>
              </a:r>
            </a:p>
          </p:txBody>
        </p:sp>
        <p:sp>
          <p:nvSpPr>
            <p:cNvPr id="552" name="tx552"/>
            <p:cNvSpPr/>
            <p:nvPr/>
          </p:nvSpPr>
          <p:spPr>
            <a:xfrm>
              <a:off x="7327483" y="4990728"/>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MDG</a:t>
              </a:r>
            </a:p>
          </p:txBody>
        </p:sp>
        <p:sp>
          <p:nvSpPr>
            <p:cNvPr id="553" name="tx553"/>
            <p:cNvSpPr/>
            <p:nvPr/>
          </p:nvSpPr>
          <p:spPr>
            <a:xfrm>
              <a:off x="7362286" y="4914626"/>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MOZ</a:t>
              </a:r>
            </a:p>
          </p:txBody>
        </p:sp>
        <p:sp>
          <p:nvSpPr>
            <p:cNvPr id="554" name="tx554"/>
            <p:cNvSpPr/>
            <p:nvPr/>
          </p:nvSpPr>
          <p:spPr>
            <a:xfrm>
              <a:off x="7385487" y="4838523"/>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AGO</a:t>
              </a:r>
            </a:p>
          </p:txBody>
        </p:sp>
        <p:sp>
          <p:nvSpPr>
            <p:cNvPr id="555" name="tx555"/>
            <p:cNvSpPr/>
            <p:nvPr/>
          </p:nvSpPr>
          <p:spPr>
            <a:xfrm>
              <a:off x="7397088" y="4762421"/>
              <a:ext cx="1410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GIN</a:t>
              </a:r>
            </a:p>
          </p:txBody>
        </p:sp>
        <p:sp>
          <p:nvSpPr>
            <p:cNvPr id="556" name="tx556"/>
            <p:cNvSpPr/>
            <p:nvPr/>
          </p:nvSpPr>
          <p:spPr>
            <a:xfrm>
              <a:off x="7420289" y="4686319"/>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CIV</a:t>
              </a:r>
            </a:p>
          </p:txBody>
        </p:sp>
        <p:sp>
          <p:nvSpPr>
            <p:cNvPr id="557" name="tx557"/>
            <p:cNvSpPr/>
            <p:nvPr/>
          </p:nvSpPr>
          <p:spPr>
            <a:xfrm>
              <a:off x="7443491" y="4610217"/>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COD</a:t>
              </a:r>
            </a:p>
          </p:txBody>
        </p:sp>
        <p:sp>
          <p:nvSpPr>
            <p:cNvPr id="558" name="tx558"/>
            <p:cNvSpPr/>
            <p:nvPr/>
          </p:nvSpPr>
          <p:spPr>
            <a:xfrm>
              <a:off x="7455092" y="4534115"/>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TCD</a:t>
              </a:r>
            </a:p>
          </p:txBody>
        </p:sp>
        <p:sp>
          <p:nvSpPr>
            <p:cNvPr id="559" name="tx559"/>
            <p:cNvSpPr/>
            <p:nvPr/>
          </p:nvSpPr>
          <p:spPr>
            <a:xfrm>
              <a:off x="7455092" y="4458012"/>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MLI</a:t>
              </a:r>
            </a:p>
          </p:txBody>
        </p:sp>
        <p:sp>
          <p:nvSpPr>
            <p:cNvPr id="560" name="tx560"/>
            <p:cNvSpPr/>
            <p:nvPr/>
          </p:nvSpPr>
          <p:spPr>
            <a:xfrm>
              <a:off x="7466692" y="4381910"/>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GNQ</a:t>
              </a:r>
            </a:p>
          </p:txBody>
        </p:sp>
        <p:sp>
          <p:nvSpPr>
            <p:cNvPr id="561" name="tx561"/>
            <p:cNvSpPr/>
            <p:nvPr/>
          </p:nvSpPr>
          <p:spPr>
            <a:xfrm>
              <a:off x="7524696" y="4305808"/>
              <a:ext cx="17190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TGO</a:t>
              </a:r>
            </a:p>
          </p:txBody>
        </p:sp>
        <p:sp>
          <p:nvSpPr>
            <p:cNvPr id="562" name="tx562"/>
            <p:cNvSpPr/>
            <p:nvPr/>
          </p:nvSpPr>
          <p:spPr>
            <a:xfrm>
              <a:off x="7536297" y="4229706"/>
              <a:ext cx="170444"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MRT</a:t>
              </a:r>
            </a:p>
          </p:txBody>
        </p:sp>
        <p:sp>
          <p:nvSpPr>
            <p:cNvPr id="563" name="tx563"/>
            <p:cNvSpPr/>
            <p:nvPr/>
          </p:nvSpPr>
          <p:spPr>
            <a:xfrm>
              <a:off x="7547898" y="4153603"/>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LBR</a:t>
              </a:r>
            </a:p>
          </p:txBody>
        </p:sp>
        <p:sp>
          <p:nvSpPr>
            <p:cNvPr id="564" name="tx564"/>
            <p:cNvSpPr/>
            <p:nvPr/>
          </p:nvSpPr>
          <p:spPr>
            <a:xfrm>
              <a:off x="7582700" y="4077501"/>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COG</a:t>
              </a:r>
            </a:p>
          </p:txBody>
        </p:sp>
        <p:sp>
          <p:nvSpPr>
            <p:cNvPr id="565" name="tx565"/>
            <p:cNvSpPr/>
            <p:nvPr/>
          </p:nvSpPr>
          <p:spPr>
            <a:xfrm>
              <a:off x="7605901" y="4001399"/>
              <a:ext cx="14996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BFA</a:t>
              </a:r>
            </a:p>
          </p:txBody>
        </p:sp>
        <p:sp>
          <p:nvSpPr>
            <p:cNvPr id="566" name="tx566"/>
            <p:cNvSpPr/>
            <p:nvPr/>
          </p:nvSpPr>
          <p:spPr>
            <a:xfrm>
              <a:off x="7617502" y="3925297"/>
              <a:ext cx="1778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BWA</a:t>
              </a:r>
            </a:p>
          </p:txBody>
        </p:sp>
        <p:sp>
          <p:nvSpPr>
            <p:cNvPr id="567" name="tx567"/>
            <p:cNvSpPr/>
            <p:nvPr/>
          </p:nvSpPr>
          <p:spPr>
            <a:xfrm>
              <a:off x="7617502" y="3849195"/>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CMR</a:t>
              </a:r>
            </a:p>
          </p:txBody>
        </p:sp>
        <p:sp>
          <p:nvSpPr>
            <p:cNvPr id="568" name="tx568"/>
            <p:cNvSpPr/>
            <p:nvPr/>
          </p:nvSpPr>
          <p:spPr>
            <a:xfrm>
              <a:off x="7617502" y="3773092"/>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UGA</a:t>
              </a:r>
            </a:p>
          </p:txBody>
        </p:sp>
        <p:sp>
          <p:nvSpPr>
            <p:cNvPr id="569" name="tx569"/>
            <p:cNvSpPr/>
            <p:nvPr/>
          </p:nvSpPr>
          <p:spPr>
            <a:xfrm>
              <a:off x="7629103" y="3696990"/>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NAM</a:t>
              </a:r>
            </a:p>
          </p:txBody>
        </p:sp>
        <p:sp>
          <p:nvSpPr>
            <p:cNvPr id="570" name="tx570"/>
            <p:cNvSpPr/>
            <p:nvPr/>
          </p:nvSpPr>
          <p:spPr>
            <a:xfrm>
              <a:off x="7640704" y="3620888"/>
              <a:ext cx="16303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MWI</a:t>
              </a:r>
            </a:p>
          </p:txBody>
        </p:sp>
        <p:sp>
          <p:nvSpPr>
            <p:cNvPr id="571" name="tx571"/>
            <p:cNvSpPr/>
            <p:nvPr/>
          </p:nvSpPr>
          <p:spPr>
            <a:xfrm>
              <a:off x="7663905" y="3544786"/>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COM</a:t>
              </a:r>
            </a:p>
          </p:txBody>
        </p:sp>
        <p:sp>
          <p:nvSpPr>
            <p:cNvPr id="572" name="tx572"/>
            <p:cNvSpPr/>
            <p:nvPr/>
          </p:nvSpPr>
          <p:spPr>
            <a:xfrm>
              <a:off x="7663905" y="3468683"/>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LSO</a:t>
              </a:r>
            </a:p>
          </p:txBody>
        </p:sp>
        <p:sp>
          <p:nvSpPr>
            <p:cNvPr id="573" name="tx573"/>
            <p:cNvSpPr/>
            <p:nvPr/>
          </p:nvSpPr>
          <p:spPr>
            <a:xfrm>
              <a:off x="7687107" y="3392581"/>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ETH</a:t>
              </a:r>
            </a:p>
          </p:txBody>
        </p:sp>
        <p:sp>
          <p:nvSpPr>
            <p:cNvPr id="574" name="tx574"/>
            <p:cNvSpPr/>
            <p:nvPr/>
          </p:nvSpPr>
          <p:spPr>
            <a:xfrm>
              <a:off x="7687107" y="3316479"/>
              <a:ext cx="14987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ZAF</a:t>
              </a:r>
            </a:p>
          </p:txBody>
        </p:sp>
        <p:sp>
          <p:nvSpPr>
            <p:cNvPr id="575" name="tx575"/>
            <p:cNvSpPr/>
            <p:nvPr/>
          </p:nvSpPr>
          <p:spPr>
            <a:xfrm>
              <a:off x="7698707" y="3240377"/>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SLE</a:t>
              </a:r>
            </a:p>
          </p:txBody>
        </p:sp>
        <p:sp>
          <p:nvSpPr>
            <p:cNvPr id="576" name="tx576"/>
            <p:cNvSpPr/>
            <p:nvPr/>
          </p:nvSpPr>
          <p:spPr>
            <a:xfrm>
              <a:off x="7710308" y="3164274"/>
              <a:ext cx="14987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TZA</a:t>
              </a:r>
            </a:p>
          </p:txBody>
        </p:sp>
        <p:sp>
          <p:nvSpPr>
            <p:cNvPr id="577" name="tx577"/>
            <p:cNvSpPr/>
            <p:nvPr/>
          </p:nvSpPr>
          <p:spPr>
            <a:xfrm>
              <a:off x="7756711" y="3088172"/>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GMB</a:t>
              </a:r>
            </a:p>
          </p:txBody>
        </p:sp>
        <p:sp>
          <p:nvSpPr>
            <p:cNvPr id="578" name="tx578"/>
            <p:cNvSpPr/>
            <p:nvPr/>
          </p:nvSpPr>
          <p:spPr>
            <a:xfrm>
              <a:off x="7756711" y="3012070"/>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SEN</a:t>
              </a:r>
            </a:p>
          </p:txBody>
        </p:sp>
        <p:sp>
          <p:nvSpPr>
            <p:cNvPr id="579" name="tx579"/>
            <p:cNvSpPr/>
            <p:nvPr/>
          </p:nvSpPr>
          <p:spPr>
            <a:xfrm>
              <a:off x="7756711" y="2935968"/>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ZWE</a:t>
              </a:r>
            </a:p>
          </p:txBody>
        </p:sp>
        <p:sp>
          <p:nvSpPr>
            <p:cNvPr id="580" name="tx580"/>
            <p:cNvSpPr/>
            <p:nvPr/>
          </p:nvSpPr>
          <p:spPr>
            <a:xfrm>
              <a:off x="7768312" y="2859866"/>
              <a:ext cx="16751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ZMB</a:t>
              </a:r>
            </a:p>
          </p:txBody>
        </p:sp>
        <p:sp>
          <p:nvSpPr>
            <p:cNvPr id="581" name="tx581"/>
            <p:cNvSpPr/>
            <p:nvPr/>
          </p:nvSpPr>
          <p:spPr>
            <a:xfrm>
              <a:off x="7531591" y="2783763"/>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BDI</a:t>
              </a:r>
            </a:p>
          </p:txBody>
        </p:sp>
        <p:sp>
          <p:nvSpPr>
            <p:cNvPr id="582" name="tx582"/>
            <p:cNvSpPr/>
            <p:nvPr/>
          </p:nvSpPr>
          <p:spPr>
            <a:xfrm>
              <a:off x="7496296" y="2707661"/>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NER</a:t>
              </a:r>
            </a:p>
          </p:txBody>
        </p:sp>
        <p:sp>
          <p:nvSpPr>
            <p:cNvPr id="583" name="tx583"/>
            <p:cNvSpPr/>
            <p:nvPr/>
          </p:nvSpPr>
          <p:spPr>
            <a:xfrm>
              <a:off x="7512285" y="2631559"/>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KEN</a:t>
              </a:r>
            </a:p>
          </p:txBody>
        </p:sp>
        <p:sp>
          <p:nvSpPr>
            <p:cNvPr id="584" name="tx584"/>
            <p:cNvSpPr/>
            <p:nvPr/>
          </p:nvSpPr>
          <p:spPr>
            <a:xfrm>
              <a:off x="7570289" y="255545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CPV</a:t>
              </a:r>
            </a:p>
          </p:txBody>
        </p:sp>
        <p:sp>
          <p:nvSpPr>
            <p:cNvPr id="585" name="tx585"/>
            <p:cNvSpPr/>
            <p:nvPr/>
          </p:nvSpPr>
          <p:spPr>
            <a:xfrm>
              <a:off x="7568814" y="2479354"/>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SWZ</a:t>
              </a:r>
            </a:p>
          </p:txBody>
        </p:sp>
        <p:sp>
          <p:nvSpPr>
            <p:cNvPr id="586" name="tx586"/>
            <p:cNvSpPr/>
            <p:nvPr/>
          </p:nvSpPr>
          <p:spPr>
            <a:xfrm>
              <a:off x="7590760" y="2403252"/>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STP</a:t>
              </a:r>
            </a:p>
          </p:txBody>
        </p:sp>
        <p:sp>
          <p:nvSpPr>
            <p:cNvPr id="587" name="tx587"/>
            <p:cNvSpPr/>
            <p:nvPr/>
          </p:nvSpPr>
          <p:spPr>
            <a:xfrm>
              <a:off x="7635998" y="2327150"/>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ERI</a:t>
              </a:r>
            </a:p>
          </p:txBody>
        </p:sp>
        <p:sp>
          <p:nvSpPr>
            <p:cNvPr id="588" name="tx588"/>
            <p:cNvSpPr/>
            <p:nvPr/>
          </p:nvSpPr>
          <p:spPr>
            <a:xfrm>
              <a:off x="7599136" y="2251048"/>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RWA</a:t>
              </a:r>
            </a:p>
          </p:txBody>
        </p:sp>
        <p:sp>
          <p:nvSpPr>
            <p:cNvPr id="589" name="tx589"/>
            <p:cNvSpPr/>
            <p:nvPr/>
          </p:nvSpPr>
          <p:spPr>
            <a:xfrm>
              <a:off x="7644374" y="2174946"/>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DZA</a:t>
              </a:r>
            </a:p>
          </p:txBody>
        </p:sp>
        <p:sp>
          <p:nvSpPr>
            <p:cNvPr id="590" name="tx590"/>
            <p:cNvSpPr/>
            <p:nvPr/>
          </p:nvSpPr>
          <p:spPr>
            <a:xfrm>
              <a:off x="7631115" y="2098843"/>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GHA</a:t>
              </a:r>
            </a:p>
          </p:txBody>
        </p:sp>
        <p:sp>
          <p:nvSpPr>
            <p:cNvPr id="591" name="tx591"/>
            <p:cNvSpPr/>
            <p:nvPr/>
          </p:nvSpPr>
          <p:spPr>
            <a:xfrm>
              <a:off x="7638327" y="2022741"/>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MUS</a:t>
              </a:r>
            </a:p>
          </p:txBody>
        </p:sp>
        <p:sp>
          <p:nvSpPr>
            <p:cNvPr id="592" name="tx592"/>
            <p:cNvSpPr/>
            <p:nvPr/>
          </p:nvSpPr>
          <p:spPr>
            <a:xfrm>
              <a:off x="7697897" y="1946639"/>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SYC</a:t>
              </a:r>
            </a:p>
          </p:txBody>
        </p:sp>
        <p:sp>
          <p:nvSpPr>
            <p:cNvPr id="593" name="rc593"/>
            <p:cNvSpPr/>
            <p:nvPr/>
          </p:nvSpPr>
          <p:spPr>
            <a:xfrm>
              <a:off x="6782248" y="1807652"/>
              <a:ext cx="1218078" cy="3683347"/>
            </a:xfrm>
            <a:prstGeom prst="rect">
              <a:avLst/>
            </a:prstGeom>
            <a:noFill/>
            <a:ln w="13550" cap="rnd">
              <a:solidFill>
                <a:srgbClr val="999999">
                  <a:alpha val="100000"/>
                </a:srgbClr>
              </a:solidFill>
              <a:prstDash val="solid"/>
              <a:round/>
            </a:ln>
          </p:spPr>
          <p:txBody>
            <a:bodyPr/>
            <a:lstStyle/>
            <a:p/>
          </p:txBody>
        </p:sp>
        <p:sp>
          <p:nvSpPr>
            <p:cNvPr id="594" name="pl594"/>
            <p:cNvSpPr/>
            <p:nvPr/>
          </p:nvSpPr>
          <p:spPr>
            <a:xfrm>
              <a:off x="808151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595" name="pl595"/>
            <p:cNvSpPr/>
            <p:nvPr/>
          </p:nvSpPr>
          <p:spPr>
            <a:xfrm>
              <a:off x="831353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596" name="pl596"/>
            <p:cNvSpPr/>
            <p:nvPr/>
          </p:nvSpPr>
          <p:spPr>
            <a:xfrm>
              <a:off x="854554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597" name="pl597"/>
            <p:cNvSpPr/>
            <p:nvPr/>
          </p:nvSpPr>
          <p:spPr>
            <a:xfrm>
              <a:off x="877756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598" name="pl598"/>
            <p:cNvSpPr/>
            <p:nvPr/>
          </p:nvSpPr>
          <p:spPr>
            <a:xfrm>
              <a:off x="900957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599" name="pl599"/>
            <p:cNvSpPr/>
            <p:nvPr/>
          </p:nvSpPr>
          <p:spPr>
            <a:xfrm>
              <a:off x="924159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600" name="pl600"/>
            <p:cNvSpPr/>
            <p:nvPr/>
          </p:nvSpPr>
          <p:spPr>
            <a:xfrm>
              <a:off x="8928371"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601" name="pt601"/>
            <p:cNvSpPr/>
            <p:nvPr/>
          </p:nvSpPr>
          <p:spPr>
            <a:xfrm>
              <a:off x="8348670"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602" name="pt602"/>
            <p:cNvSpPr/>
            <p:nvPr/>
          </p:nvSpPr>
          <p:spPr>
            <a:xfrm>
              <a:off x="8557483" y="5195837"/>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603" name="pt603"/>
            <p:cNvSpPr/>
            <p:nvPr/>
          </p:nvSpPr>
          <p:spPr>
            <a:xfrm>
              <a:off x="8603886" y="5114166"/>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604" name="pt604"/>
            <p:cNvSpPr/>
            <p:nvPr/>
          </p:nvSpPr>
          <p:spPr>
            <a:xfrm>
              <a:off x="8661890" y="5032496"/>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605" name="pt605"/>
            <p:cNvSpPr/>
            <p:nvPr/>
          </p:nvSpPr>
          <p:spPr>
            <a:xfrm>
              <a:off x="8685092" y="4950825"/>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606" name="pt606"/>
            <p:cNvSpPr/>
            <p:nvPr/>
          </p:nvSpPr>
          <p:spPr>
            <a:xfrm>
              <a:off x="8719894" y="4869154"/>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607" name="pt607"/>
            <p:cNvSpPr/>
            <p:nvPr/>
          </p:nvSpPr>
          <p:spPr>
            <a:xfrm>
              <a:off x="8754696" y="4787484"/>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608" name="pt608"/>
            <p:cNvSpPr/>
            <p:nvPr/>
          </p:nvSpPr>
          <p:spPr>
            <a:xfrm>
              <a:off x="8766297" y="4705813"/>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609" name="pt609"/>
            <p:cNvSpPr/>
            <p:nvPr/>
          </p:nvSpPr>
          <p:spPr>
            <a:xfrm>
              <a:off x="8777898" y="4624142"/>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610" name="pt610"/>
            <p:cNvSpPr/>
            <p:nvPr/>
          </p:nvSpPr>
          <p:spPr>
            <a:xfrm>
              <a:off x="8789498" y="4542471"/>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611" name="pt611"/>
            <p:cNvSpPr/>
            <p:nvPr/>
          </p:nvSpPr>
          <p:spPr>
            <a:xfrm>
              <a:off x="8847502" y="4460801"/>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612" name="pt612"/>
            <p:cNvSpPr/>
            <p:nvPr/>
          </p:nvSpPr>
          <p:spPr>
            <a:xfrm>
              <a:off x="8963510" y="437913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13" name="pt613"/>
            <p:cNvSpPr/>
            <p:nvPr/>
          </p:nvSpPr>
          <p:spPr>
            <a:xfrm>
              <a:off x="8975110" y="429745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14" name="pt614"/>
            <p:cNvSpPr/>
            <p:nvPr/>
          </p:nvSpPr>
          <p:spPr>
            <a:xfrm>
              <a:off x="8975110" y="421578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15" name="pt615"/>
            <p:cNvSpPr/>
            <p:nvPr/>
          </p:nvSpPr>
          <p:spPr>
            <a:xfrm>
              <a:off x="8986711" y="413411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16" name="pt616"/>
            <p:cNvSpPr/>
            <p:nvPr/>
          </p:nvSpPr>
          <p:spPr>
            <a:xfrm>
              <a:off x="8986711" y="405244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17" name="pt617"/>
            <p:cNvSpPr/>
            <p:nvPr/>
          </p:nvSpPr>
          <p:spPr>
            <a:xfrm>
              <a:off x="8986711" y="397077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18" name="pt618"/>
            <p:cNvSpPr/>
            <p:nvPr/>
          </p:nvSpPr>
          <p:spPr>
            <a:xfrm>
              <a:off x="8998312" y="388910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19" name="pt619"/>
            <p:cNvSpPr/>
            <p:nvPr/>
          </p:nvSpPr>
          <p:spPr>
            <a:xfrm>
              <a:off x="9021513" y="380743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20" name="pt620"/>
            <p:cNvSpPr/>
            <p:nvPr/>
          </p:nvSpPr>
          <p:spPr>
            <a:xfrm>
              <a:off x="9021513" y="372576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21" name="pt621"/>
            <p:cNvSpPr/>
            <p:nvPr/>
          </p:nvSpPr>
          <p:spPr>
            <a:xfrm>
              <a:off x="9033114" y="364409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22" name="pt622"/>
            <p:cNvSpPr/>
            <p:nvPr/>
          </p:nvSpPr>
          <p:spPr>
            <a:xfrm>
              <a:off x="9044715" y="356242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23" name="pt623"/>
            <p:cNvSpPr/>
            <p:nvPr/>
          </p:nvSpPr>
          <p:spPr>
            <a:xfrm>
              <a:off x="9044715" y="348075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24" name="pt624"/>
            <p:cNvSpPr/>
            <p:nvPr/>
          </p:nvSpPr>
          <p:spPr>
            <a:xfrm>
              <a:off x="9056316" y="339908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25" name="pt625"/>
            <p:cNvSpPr/>
            <p:nvPr/>
          </p:nvSpPr>
          <p:spPr>
            <a:xfrm>
              <a:off x="9056316" y="331741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26" name="pt626"/>
            <p:cNvSpPr/>
            <p:nvPr/>
          </p:nvSpPr>
          <p:spPr>
            <a:xfrm>
              <a:off x="9056316" y="323574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27" name="pt627"/>
            <p:cNvSpPr/>
            <p:nvPr/>
          </p:nvSpPr>
          <p:spPr>
            <a:xfrm>
              <a:off x="9067916" y="315407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28" name="pt628"/>
            <p:cNvSpPr/>
            <p:nvPr/>
          </p:nvSpPr>
          <p:spPr>
            <a:xfrm>
              <a:off x="9079517" y="307239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629" name="pt629"/>
            <p:cNvSpPr/>
            <p:nvPr/>
          </p:nvSpPr>
          <p:spPr>
            <a:xfrm>
              <a:off x="9079517" y="299072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630" name="pt630"/>
            <p:cNvSpPr/>
            <p:nvPr/>
          </p:nvSpPr>
          <p:spPr>
            <a:xfrm>
              <a:off x="9091118" y="290905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631" name="pt631"/>
            <p:cNvSpPr/>
            <p:nvPr/>
          </p:nvSpPr>
          <p:spPr>
            <a:xfrm>
              <a:off x="9091118" y="282738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632" name="pt632"/>
            <p:cNvSpPr/>
            <p:nvPr/>
          </p:nvSpPr>
          <p:spPr>
            <a:xfrm>
              <a:off x="9091118" y="2745716"/>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633" name="pt633"/>
            <p:cNvSpPr/>
            <p:nvPr/>
          </p:nvSpPr>
          <p:spPr>
            <a:xfrm>
              <a:off x="9091118" y="2664046"/>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634" name="pt634"/>
            <p:cNvSpPr/>
            <p:nvPr/>
          </p:nvSpPr>
          <p:spPr>
            <a:xfrm>
              <a:off x="9114319" y="2582375"/>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635" name="pt635"/>
            <p:cNvSpPr/>
            <p:nvPr/>
          </p:nvSpPr>
          <p:spPr>
            <a:xfrm>
              <a:off x="9137521" y="250070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36" name="pt636"/>
            <p:cNvSpPr/>
            <p:nvPr/>
          </p:nvSpPr>
          <p:spPr>
            <a:xfrm>
              <a:off x="9137521" y="241903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37" name="pt637"/>
            <p:cNvSpPr/>
            <p:nvPr/>
          </p:nvSpPr>
          <p:spPr>
            <a:xfrm>
              <a:off x="9149122" y="233736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38" name="pt638"/>
            <p:cNvSpPr/>
            <p:nvPr/>
          </p:nvSpPr>
          <p:spPr>
            <a:xfrm>
              <a:off x="9149122" y="225569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39" name="pt639"/>
            <p:cNvSpPr/>
            <p:nvPr/>
          </p:nvSpPr>
          <p:spPr>
            <a:xfrm>
              <a:off x="9160722" y="217402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40" name="pt640"/>
            <p:cNvSpPr/>
            <p:nvPr/>
          </p:nvSpPr>
          <p:spPr>
            <a:xfrm>
              <a:off x="9160722" y="209235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41" name="pt641"/>
            <p:cNvSpPr/>
            <p:nvPr/>
          </p:nvSpPr>
          <p:spPr>
            <a:xfrm>
              <a:off x="9172323" y="201068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42" name="pt642"/>
            <p:cNvSpPr/>
            <p:nvPr/>
          </p:nvSpPr>
          <p:spPr>
            <a:xfrm>
              <a:off x="9183924"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43" name="tx643"/>
            <p:cNvSpPr/>
            <p:nvPr/>
          </p:nvSpPr>
          <p:spPr>
            <a:xfrm>
              <a:off x="8452741" y="529513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SSD</a:t>
              </a:r>
            </a:p>
          </p:txBody>
        </p:sp>
        <p:sp>
          <p:nvSpPr>
            <p:cNvPr id="644" name="tx644"/>
            <p:cNvSpPr/>
            <p:nvPr/>
          </p:nvSpPr>
          <p:spPr>
            <a:xfrm>
              <a:off x="8661554" y="5213466"/>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CAF</a:t>
              </a:r>
            </a:p>
          </p:txBody>
        </p:sp>
        <p:sp>
          <p:nvSpPr>
            <p:cNvPr id="645" name="tx645"/>
            <p:cNvSpPr/>
            <p:nvPr/>
          </p:nvSpPr>
          <p:spPr>
            <a:xfrm>
              <a:off x="8707957" y="5131795"/>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TCD</a:t>
              </a:r>
            </a:p>
          </p:txBody>
        </p:sp>
        <p:sp>
          <p:nvSpPr>
            <p:cNvPr id="646" name="tx646"/>
            <p:cNvSpPr/>
            <p:nvPr/>
          </p:nvSpPr>
          <p:spPr>
            <a:xfrm>
              <a:off x="8765961" y="5050125"/>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AGO</a:t>
              </a:r>
            </a:p>
          </p:txBody>
        </p:sp>
        <p:sp>
          <p:nvSpPr>
            <p:cNvPr id="647" name="tx647"/>
            <p:cNvSpPr/>
            <p:nvPr/>
          </p:nvSpPr>
          <p:spPr>
            <a:xfrm>
              <a:off x="8789162" y="4968454"/>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MDG</a:t>
              </a:r>
            </a:p>
          </p:txBody>
        </p:sp>
        <p:sp>
          <p:nvSpPr>
            <p:cNvPr id="648" name="tx648"/>
            <p:cNvSpPr/>
            <p:nvPr/>
          </p:nvSpPr>
          <p:spPr>
            <a:xfrm>
              <a:off x="8823965" y="4886783"/>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CIV</a:t>
              </a:r>
            </a:p>
          </p:txBody>
        </p:sp>
        <p:sp>
          <p:nvSpPr>
            <p:cNvPr id="649" name="tx649"/>
            <p:cNvSpPr/>
            <p:nvPr/>
          </p:nvSpPr>
          <p:spPr>
            <a:xfrm>
              <a:off x="8858767" y="4805113"/>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NGA</a:t>
              </a:r>
            </a:p>
          </p:txBody>
        </p:sp>
        <p:sp>
          <p:nvSpPr>
            <p:cNvPr id="650" name="tx650"/>
            <p:cNvSpPr/>
            <p:nvPr/>
          </p:nvSpPr>
          <p:spPr>
            <a:xfrm>
              <a:off x="8870368" y="4723442"/>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COD</a:t>
              </a:r>
            </a:p>
          </p:txBody>
        </p:sp>
        <p:sp>
          <p:nvSpPr>
            <p:cNvPr id="651" name="tx651"/>
            <p:cNvSpPr/>
            <p:nvPr/>
          </p:nvSpPr>
          <p:spPr>
            <a:xfrm>
              <a:off x="8881968" y="4641771"/>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BEN</a:t>
              </a:r>
            </a:p>
          </p:txBody>
        </p:sp>
        <p:sp>
          <p:nvSpPr>
            <p:cNvPr id="652" name="tx652"/>
            <p:cNvSpPr/>
            <p:nvPr/>
          </p:nvSpPr>
          <p:spPr>
            <a:xfrm>
              <a:off x="8893569" y="4560101"/>
              <a:ext cx="14987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ZAF</a:t>
              </a:r>
            </a:p>
          </p:txBody>
        </p:sp>
        <p:sp>
          <p:nvSpPr>
            <p:cNvPr id="653" name="tx653"/>
            <p:cNvSpPr/>
            <p:nvPr/>
          </p:nvSpPr>
          <p:spPr>
            <a:xfrm>
              <a:off x="8951573" y="4478430"/>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MOZ</a:t>
              </a:r>
            </a:p>
          </p:txBody>
        </p:sp>
        <p:sp>
          <p:nvSpPr>
            <p:cNvPr id="654" name="tx654"/>
            <p:cNvSpPr/>
            <p:nvPr/>
          </p:nvSpPr>
          <p:spPr>
            <a:xfrm>
              <a:off x="8797131" y="4396759"/>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LBR</a:t>
              </a:r>
            </a:p>
          </p:txBody>
        </p:sp>
        <p:sp>
          <p:nvSpPr>
            <p:cNvPr id="655" name="tx655"/>
            <p:cNvSpPr/>
            <p:nvPr/>
          </p:nvSpPr>
          <p:spPr>
            <a:xfrm>
              <a:off x="8804434" y="4315089"/>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ETH</a:t>
              </a:r>
            </a:p>
          </p:txBody>
        </p:sp>
        <p:sp>
          <p:nvSpPr>
            <p:cNvPr id="656" name="tx656"/>
            <p:cNvSpPr/>
            <p:nvPr/>
          </p:nvSpPr>
          <p:spPr>
            <a:xfrm>
              <a:off x="8830860" y="4233418"/>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MLI</a:t>
              </a:r>
            </a:p>
          </p:txBody>
        </p:sp>
        <p:sp>
          <p:nvSpPr>
            <p:cNvPr id="657" name="tx657"/>
            <p:cNvSpPr/>
            <p:nvPr/>
          </p:nvSpPr>
          <p:spPr>
            <a:xfrm>
              <a:off x="8793998" y="4151747"/>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CMR</a:t>
              </a:r>
            </a:p>
          </p:txBody>
        </p:sp>
        <p:sp>
          <p:nvSpPr>
            <p:cNvPr id="658" name="tx658"/>
            <p:cNvSpPr/>
            <p:nvPr/>
          </p:nvSpPr>
          <p:spPr>
            <a:xfrm>
              <a:off x="8793998" y="4070077"/>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GMB</a:t>
              </a:r>
            </a:p>
          </p:txBody>
        </p:sp>
        <p:sp>
          <p:nvSpPr>
            <p:cNvPr id="659" name="tx659"/>
            <p:cNvSpPr/>
            <p:nvPr/>
          </p:nvSpPr>
          <p:spPr>
            <a:xfrm>
              <a:off x="8824904" y="3988406"/>
              <a:ext cx="14987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TZA</a:t>
              </a:r>
            </a:p>
          </p:txBody>
        </p:sp>
        <p:sp>
          <p:nvSpPr>
            <p:cNvPr id="660" name="tx660"/>
            <p:cNvSpPr/>
            <p:nvPr/>
          </p:nvSpPr>
          <p:spPr>
            <a:xfrm>
              <a:off x="8809987" y="3906735"/>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NAM</a:t>
              </a:r>
            </a:p>
          </p:txBody>
        </p:sp>
        <p:sp>
          <p:nvSpPr>
            <p:cNvPr id="661" name="tx661"/>
            <p:cNvSpPr/>
            <p:nvPr/>
          </p:nvSpPr>
          <p:spPr>
            <a:xfrm>
              <a:off x="8828800" y="3825065"/>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COG</a:t>
              </a:r>
            </a:p>
          </p:txBody>
        </p:sp>
        <p:sp>
          <p:nvSpPr>
            <p:cNvPr id="662" name="tx662"/>
            <p:cNvSpPr/>
            <p:nvPr/>
          </p:nvSpPr>
          <p:spPr>
            <a:xfrm>
              <a:off x="8839133" y="3743394"/>
              <a:ext cx="170444"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MRT</a:t>
              </a:r>
            </a:p>
          </p:txBody>
        </p:sp>
        <p:sp>
          <p:nvSpPr>
            <p:cNvPr id="663" name="tx663"/>
            <p:cNvSpPr/>
            <p:nvPr/>
          </p:nvSpPr>
          <p:spPr>
            <a:xfrm>
              <a:off x="8866827" y="3661723"/>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STP</a:t>
              </a:r>
            </a:p>
          </p:txBody>
        </p:sp>
        <p:sp>
          <p:nvSpPr>
            <p:cNvPr id="664" name="tx664"/>
            <p:cNvSpPr/>
            <p:nvPr/>
          </p:nvSpPr>
          <p:spPr>
            <a:xfrm>
              <a:off x="8869558" y="3580053"/>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KEN</a:t>
              </a:r>
            </a:p>
          </p:txBody>
        </p:sp>
        <p:sp>
          <p:nvSpPr>
            <p:cNvPr id="665" name="tx665"/>
            <p:cNvSpPr/>
            <p:nvPr/>
          </p:nvSpPr>
          <p:spPr>
            <a:xfrm>
              <a:off x="8865169" y="3498382"/>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NER</a:t>
              </a:r>
            </a:p>
          </p:txBody>
        </p:sp>
        <p:sp>
          <p:nvSpPr>
            <p:cNvPr id="666" name="tx666"/>
            <p:cNvSpPr/>
            <p:nvPr/>
          </p:nvSpPr>
          <p:spPr>
            <a:xfrm>
              <a:off x="8912065" y="3416711"/>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BDI</a:t>
              </a:r>
            </a:p>
          </p:txBody>
        </p:sp>
        <p:sp>
          <p:nvSpPr>
            <p:cNvPr id="667" name="tx667"/>
            <p:cNvSpPr/>
            <p:nvPr/>
          </p:nvSpPr>
          <p:spPr>
            <a:xfrm>
              <a:off x="8885548" y="3335040"/>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LSO</a:t>
              </a:r>
            </a:p>
          </p:txBody>
        </p:sp>
        <p:sp>
          <p:nvSpPr>
            <p:cNvPr id="668" name="tx668"/>
            <p:cNvSpPr/>
            <p:nvPr/>
          </p:nvSpPr>
          <p:spPr>
            <a:xfrm>
              <a:off x="8876861" y="3253370"/>
              <a:ext cx="16751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ZMB</a:t>
              </a:r>
            </a:p>
          </p:txBody>
        </p:sp>
        <p:sp>
          <p:nvSpPr>
            <p:cNvPr id="669" name="tx669"/>
            <p:cNvSpPr/>
            <p:nvPr/>
          </p:nvSpPr>
          <p:spPr>
            <a:xfrm>
              <a:off x="8884072" y="3171699"/>
              <a:ext cx="17190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TGO</a:t>
              </a:r>
            </a:p>
          </p:txBody>
        </p:sp>
        <p:sp>
          <p:nvSpPr>
            <p:cNvPr id="670" name="tx670"/>
            <p:cNvSpPr/>
            <p:nvPr/>
          </p:nvSpPr>
          <p:spPr>
            <a:xfrm>
              <a:off x="8891284" y="3090028"/>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SWZ</a:t>
              </a:r>
            </a:p>
          </p:txBody>
        </p:sp>
        <p:sp>
          <p:nvSpPr>
            <p:cNvPr id="671" name="tx671"/>
            <p:cNvSpPr/>
            <p:nvPr/>
          </p:nvSpPr>
          <p:spPr>
            <a:xfrm>
              <a:off x="8895582" y="3008358"/>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GNB</a:t>
              </a:r>
            </a:p>
          </p:txBody>
        </p:sp>
        <p:sp>
          <p:nvSpPr>
            <p:cNvPr id="672" name="tx672"/>
            <p:cNvSpPr/>
            <p:nvPr/>
          </p:nvSpPr>
          <p:spPr>
            <a:xfrm>
              <a:off x="8929220" y="2926687"/>
              <a:ext cx="14996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BFA</a:t>
              </a:r>
            </a:p>
          </p:txBody>
        </p:sp>
        <p:sp>
          <p:nvSpPr>
            <p:cNvPr id="673" name="tx673"/>
            <p:cNvSpPr/>
            <p:nvPr/>
          </p:nvSpPr>
          <p:spPr>
            <a:xfrm>
              <a:off x="8916144" y="2845016"/>
              <a:ext cx="16303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MWI</a:t>
              </a:r>
            </a:p>
          </p:txBody>
        </p:sp>
        <p:sp>
          <p:nvSpPr>
            <p:cNvPr id="674" name="tx674"/>
            <p:cNvSpPr/>
            <p:nvPr/>
          </p:nvSpPr>
          <p:spPr>
            <a:xfrm>
              <a:off x="8915961" y="2763346"/>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SEN</a:t>
              </a:r>
            </a:p>
          </p:txBody>
        </p:sp>
        <p:sp>
          <p:nvSpPr>
            <p:cNvPr id="675" name="tx675"/>
            <p:cNvSpPr/>
            <p:nvPr/>
          </p:nvSpPr>
          <p:spPr>
            <a:xfrm>
              <a:off x="8902885" y="2681675"/>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ZWE</a:t>
              </a:r>
            </a:p>
          </p:txBody>
        </p:sp>
        <p:sp>
          <p:nvSpPr>
            <p:cNvPr id="676" name="tx676"/>
            <p:cNvSpPr/>
            <p:nvPr/>
          </p:nvSpPr>
          <p:spPr>
            <a:xfrm>
              <a:off x="8952330" y="2600004"/>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SLE</a:t>
              </a:r>
            </a:p>
          </p:txBody>
        </p:sp>
        <p:sp>
          <p:nvSpPr>
            <p:cNvPr id="677" name="tx677"/>
            <p:cNvSpPr/>
            <p:nvPr/>
          </p:nvSpPr>
          <p:spPr>
            <a:xfrm>
              <a:off x="8966844" y="2518334"/>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DZA</a:t>
              </a:r>
            </a:p>
          </p:txBody>
        </p:sp>
        <p:sp>
          <p:nvSpPr>
            <p:cNvPr id="678" name="tx678"/>
            <p:cNvSpPr/>
            <p:nvPr/>
          </p:nvSpPr>
          <p:spPr>
            <a:xfrm>
              <a:off x="8947733" y="2436663"/>
              <a:ext cx="1778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BWA</a:t>
              </a:r>
            </a:p>
          </p:txBody>
        </p:sp>
        <p:sp>
          <p:nvSpPr>
            <p:cNvPr id="679" name="tx679"/>
            <p:cNvSpPr/>
            <p:nvPr/>
          </p:nvSpPr>
          <p:spPr>
            <a:xfrm>
              <a:off x="9004871" y="2354992"/>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ERI</a:t>
              </a:r>
            </a:p>
          </p:txBody>
        </p:sp>
        <p:sp>
          <p:nvSpPr>
            <p:cNvPr id="680" name="tx680"/>
            <p:cNvSpPr/>
            <p:nvPr/>
          </p:nvSpPr>
          <p:spPr>
            <a:xfrm>
              <a:off x="8956408" y="2273322"/>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RWA</a:t>
              </a:r>
            </a:p>
          </p:txBody>
        </p:sp>
        <p:sp>
          <p:nvSpPr>
            <p:cNvPr id="681" name="tx681"/>
            <p:cNvSpPr/>
            <p:nvPr/>
          </p:nvSpPr>
          <p:spPr>
            <a:xfrm>
              <a:off x="8976787" y="2191651"/>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GHA</a:t>
              </a:r>
            </a:p>
          </p:txBody>
        </p:sp>
        <p:sp>
          <p:nvSpPr>
            <p:cNvPr id="682" name="tx682"/>
            <p:cNvSpPr/>
            <p:nvPr/>
          </p:nvSpPr>
          <p:spPr>
            <a:xfrm>
              <a:off x="8976787" y="2109980"/>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UGA</a:t>
              </a:r>
            </a:p>
          </p:txBody>
        </p:sp>
        <p:sp>
          <p:nvSpPr>
            <p:cNvPr id="683" name="tx683"/>
            <p:cNvSpPr/>
            <p:nvPr/>
          </p:nvSpPr>
          <p:spPr>
            <a:xfrm>
              <a:off x="8983999" y="2028310"/>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MUS</a:t>
              </a:r>
            </a:p>
          </p:txBody>
        </p:sp>
        <p:sp>
          <p:nvSpPr>
            <p:cNvPr id="684" name="tx684"/>
            <p:cNvSpPr/>
            <p:nvPr/>
          </p:nvSpPr>
          <p:spPr>
            <a:xfrm>
              <a:off x="9008767" y="1946639"/>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SYC</a:t>
              </a:r>
            </a:p>
          </p:txBody>
        </p:sp>
        <p:sp>
          <p:nvSpPr>
            <p:cNvPr id="685" name="rc685"/>
            <p:cNvSpPr/>
            <p:nvPr/>
          </p:nvSpPr>
          <p:spPr>
            <a:xfrm>
              <a:off x="8069916" y="1807652"/>
              <a:ext cx="1218078" cy="3683347"/>
            </a:xfrm>
            <a:prstGeom prst="rect">
              <a:avLst/>
            </a:prstGeom>
            <a:noFill/>
            <a:ln w="13550" cap="rnd">
              <a:solidFill>
                <a:srgbClr val="999999">
                  <a:alpha val="100000"/>
                </a:srgbClr>
              </a:solidFill>
              <a:prstDash val="solid"/>
              <a:round/>
            </a:ln>
          </p:spPr>
          <p:txBody>
            <a:bodyPr/>
            <a:lstStyle/>
            <a:p/>
          </p:txBody>
        </p:sp>
        <p:sp>
          <p:nvSpPr>
            <p:cNvPr id="686" name="pl686"/>
            <p:cNvSpPr/>
            <p:nvPr/>
          </p:nvSpPr>
          <p:spPr>
            <a:xfrm>
              <a:off x="9369184"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687" name="pl687"/>
            <p:cNvSpPr/>
            <p:nvPr/>
          </p:nvSpPr>
          <p:spPr>
            <a:xfrm>
              <a:off x="9601200"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688" name="pl688"/>
            <p:cNvSpPr/>
            <p:nvPr/>
          </p:nvSpPr>
          <p:spPr>
            <a:xfrm>
              <a:off x="9833215"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689" name="pl689"/>
            <p:cNvSpPr/>
            <p:nvPr/>
          </p:nvSpPr>
          <p:spPr>
            <a:xfrm>
              <a:off x="10065230"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690" name="pl690"/>
            <p:cNvSpPr/>
            <p:nvPr/>
          </p:nvSpPr>
          <p:spPr>
            <a:xfrm>
              <a:off x="10297245"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691" name="pl691"/>
            <p:cNvSpPr/>
            <p:nvPr/>
          </p:nvSpPr>
          <p:spPr>
            <a:xfrm>
              <a:off x="10529260"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692" name="pl692"/>
            <p:cNvSpPr/>
            <p:nvPr/>
          </p:nvSpPr>
          <p:spPr>
            <a:xfrm>
              <a:off x="10123233"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693" name="pt693"/>
            <p:cNvSpPr/>
            <p:nvPr/>
          </p:nvSpPr>
          <p:spPr>
            <a:xfrm>
              <a:off x="9578334"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694" name="pt694"/>
            <p:cNvSpPr/>
            <p:nvPr/>
          </p:nvSpPr>
          <p:spPr>
            <a:xfrm>
              <a:off x="9613136" y="5191649"/>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695" name="pt695"/>
            <p:cNvSpPr/>
            <p:nvPr/>
          </p:nvSpPr>
          <p:spPr>
            <a:xfrm>
              <a:off x="9868353" y="5105790"/>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696" name="pt696"/>
            <p:cNvSpPr/>
            <p:nvPr/>
          </p:nvSpPr>
          <p:spPr>
            <a:xfrm>
              <a:off x="9879953" y="5019931"/>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697" name="pt697"/>
            <p:cNvSpPr/>
            <p:nvPr/>
          </p:nvSpPr>
          <p:spPr>
            <a:xfrm>
              <a:off x="9984360" y="4934072"/>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698" name="pt698"/>
            <p:cNvSpPr/>
            <p:nvPr/>
          </p:nvSpPr>
          <p:spPr>
            <a:xfrm>
              <a:off x="10007562" y="4848213"/>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699" name="pt699"/>
            <p:cNvSpPr/>
            <p:nvPr/>
          </p:nvSpPr>
          <p:spPr>
            <a:xfrm>
              <a:off x="10053965" y="4762354"/>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700" name="pt700"/>
            <p:cNvSpPr/>
            <p:nvPr/>
          </p:nvSpPr>
          <p:spPr>
            <a:xfrm>
              <a:off x="10065565" y="4676495"/>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701" name="pt701"/>
            <p:cNvSpPr/>
            <p:nvPr/>
          </p:nvSpPr>
          <p:spPr>
            <a:xfrm>
              <a:off x="10077166" y="4590636"/>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702" name="pt702"/>
            <p:cNvSpPr/>
            <p:nvPr/>
          </p:nvSpPr>
          <p:spPr>
            <a:xfrm>
              <a:off x="10135170" y="4504777"/>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703" name="pt703"/>
            <p:cNvSpPr/>
            <p:nvPr/>
          </p:nvSpPr>
          <p:spPr>
            <a:xfrm>
              <a:off x="10169972" y="4418918"/>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704" name="pt704"/>
            <p:cNvSpPr/>
            <p:nvPr/>
          </p:nvSpPr>
          <p:spPr>
            <a:xfrm>
              <a:off x="10181573" y="4333059"/>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705" name="pt705"/>
            <p:cNvSpPr/>
            <p:nvPr/>
          </p:nvSpPr>
          <p:spPr>
            <a:xfrm>
              <a:off x="10193174" y="4247201"/>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706" name="pt706"/>
            <p:cNvSpPr/>
            <p:nvPr/>
          </p:nvSpPr>
          <p:spPr>
            <a:xfrm>
              <a:off x="10204774" y="4161342"/>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707" name="pt707"/>
            <p:cNvSpPr/>
            <p:nvPr/>
          </p:nvSpPr>
          <p:spPr>
            <a:xfrm>
              <a:off x="10239577" y="4075483"/>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708" name="pt708"/>
            <p:cNvSpPr/>
            <p:nvPr/>
          </p:nvSpPr>
          <p:spPr>
            <a:xfrm>
              <a:off x="10239577" y="3989624"/>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709" name="pt709"/>
            <p:cNvSpPr/>
            <p:nvPr/>
          </p:nvSpPr>
          <p:spPr>
            <a:xfrm>
              <a:off x="10251177" y="390376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10" name="pt710"/>
            <p:cNvSpPr/>
            <p:nvPr/>
          </p:nvSpPr>
          <p:spPr>
            <a:xfrm>
              <a:off x="10251177" y="381790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11" name="pt711"/>
            <p:cNvSpPr/>
            <p:nvPr/>
          </p:nvSpPr>
          <p:spPr>
            <a:xfrm>
              <a:off x="10251177" y="373204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12" name="pt712"/>
            <p:cNvSpPr/>
            <p:nvPr/>
          </p:nvSpPr>
          <p:spPr>
            <a:xfrm>
              <a:off x="10262778" y="364618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13" name="pt713"/>
            <p:cNvSpPr/>
            <p:nvPr/>
          </p:nvSpPr>
          <p:spPr>
            <a:xfrm>
              <a:off x="10285980" y="356032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14" name="pt714"/>
            <p:cNvSpPr/>
            <p:nvPr/>
          </p:nvSpPr>
          <p:spPr>
            <a:xfrm>
              <a:off x="10285980" y="347447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15" name="pt715"/>
            <p:cNvSpPr/>
            <p:nvPr/>
          </p:nvSpPr>
          <p:spPr>
            <a:xfrm>
              <a:off x="10297580" y="338861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16" name="pt716"/>
            <p:cNvSpPr/>
            <p:nvPr/>
          </p:nvSpPr>
          <p:spPr>
            <a:xfrm>
              <a:off x="10309181" y="330275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17" name="pt717"/>
            <p:cNvSpPr/>
            <p:nvPr/>
          </p:nvSpPr>
          <p:spPr>
            <a:xfrm>
              <a:off x="10320782" y="321689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18" name="pt718"/>
            <p:cNvSpPr/>
            <p:nvPr/>
          </p:nvSpPr>
          <p:spPr>
            <a:xfrm>
              <a:off x="10320782" y="313103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19" name="pt719"/>
            <p:cNvSpPr/>
            <p:nvPr/>
          </p:nvSpPr>
          <p:spPr>
            <a:xfrm>
              <a:off x="10320782" y="304517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20" name="pt720"/>
            <p:cNvSpPr/>
            <p:nvPr/>
          </p:nvSpPr>
          <p:spPr>
            <a:xfrm>
              <a:off x="10332383" y="295931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21" name="pt721"/>
            <p:cNvSpPr/>
            <p:nvPr/>
          </p:nvSpPr>
          <p:spPr>
            <a:xfrm>
              <a:off x="10332383" y="287345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22" name="pt722"/>
            <p:cNvSpPr/>
            <p:nvPr/>
          </p:nvSpPr>
          <p:spPr>
            <a:xfrm>
              <a:off x="10343983" y="278759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23" name="pt723"/>
            <p:cNvSpPr/>
            <p:nvPr/>
          </p:nvSpPr>
          <p:spPr>
            <a:xfrm>
              <a:off x="10355584" y="270174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24" name="pt724"/>
            <p:cNvSpPr/>
            <p:nvPr/>
          </p:nvSpPr>
          <p:spPr>
            <a:xfrm>
              <a:off x="10355584" y="261588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25" name="pt725"/>
            <p:cNvSpPr/>
            <p:nvPr/>
          </p:nvSpPr>
          <p:spPr>
            <a:xfrm>
              <a:off x="10367185" y="253002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726" name="pt726"/>
            <p:cNvSpPr/>
            <p:nvPr/>
          </p:nvSpPr>
          <p:spPr>
            <a:xfrm>
              <a:off x="10367185" y="2444163"/>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727" name="pt727"/>
            <p:cNvSpPr/>
            <p:nvPr/>
          </p:nvSpPr>
          <p:spPr>
            <a:xfrm>
              <a:off x="10378786" y="235830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728" name="pt728"/>
            <p:cNvSpPr/>
            <p:nvPr/>
          </p:nvSpPr>
          <p:spPr>
            <a:xfrm>
              <a:off x="10378786" y="2272445"/>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729" name="pt729"/>
            <p:cNvSpPr/>
            <p:nvPr/>
          </p:nvSpPr>
          <p:spPr>
            <a:xfrm>
              <a:off x="10401987" y="2186586"/>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730" name="pt730"/>
            <p:cNvSpPr/>
            <p:nvPr/>
          </p:nvSpPr>
          <p:spPr>
            <a:xfrm>
              <a:off x="10448390" y="210072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31" name="pt731"/>
            <p:cNvSpPr/>
            <p:nvPr/>
          </p:nvSpPr>
          <p:spPr>
            <a:xfrm>
              <a:off x="10459991" y="201486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32" name="pt732"/>
            <p:cNvSpPr/>
            <p:nvPr/>
          </p:nvSpPr>
          <p:spPr>
            <a:xfrm>
              <a:off x="10471592"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33" name="tx733"/>
            <p:cNvSpPr/>
            <p:nvPr/>
          </p:nvSpPr>
          <p:spPr>
            <a:xfrm>
              <a:off x="9682405" y="529513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SSD</a:t>
              </a:r>
            </a:p>
          </p:txBody>
        </p:sp>
        <p:sp>
          <p:nvSpPr>
            <p:cNvPr id="734" name="tx734"/>
            <p:cNvSpPr/>
            <p:nvPr/>
          </p:nvSpPr>
          <p:spPr>
            <a:xfrm>
              <a:off x="9717207" y="5209278"/>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TCD</a:t>
              </a:r>
            </a:p>
          </p:txBody>
        </p:sp>
        <p:sp>
          <p:nvSpPr>
            <p:cNvPr id="735" name="tx735"/>
            <p:cNvSpPr/>
            <p:nvPr/>
          </p:nvSpPr>
          <p:spPr>
            <a:xfrm>
              <a:off x="9972424" y="5123419"/>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NGA</a:t>
              </a:r>
            </a:p>
          </p:txBody>
        </p:sp>
        <p:sp>
          <p:nvSpPr>
            <p:cNvPr id="736" name="tx736"/>
            <p:cNvSpPr/>
            <p:nvPr/>
          </p:nvSpPr>
          <p:spPr>
            <a:xfrm>
              <a:off x="9984024" y="5037560"/>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AGO</a:t>
              </a:r>
            </a:p>
          </p:txBody>
        </p:sp>
        <p:sp>
          <p:nvSpPr>
            <p:cNvPr id="737" name="tx737"/>
            <p:cNvSpPr/>
            <p:nvPr/>
          </p:nvSpPr>
          <p:spPr>
            <a:xfrm>
              <a:off x="10088431" y="4951701"/>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MDG</a:t>
              </a:r>
            </a:p>
          </p:txBody>
        </p:sp>
        <p:sp>
          <p:nvSpPr>
            <p:cNvPr id="738" name="tx738"/>
            <p:cNvSpPr/>
            <p:nvPr/>
          </p:nvSpPr>
          <p:spPr>
            <a:xfrm>
              <a:off x="10111633" y="4865842"/>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CIV</a:t>
              </a:r>
            </a:p>
          </p:txBody>
        </p:sp>
        <p:sp>
          <p:nvSpPr>
            <p:cNvPr id="739" name="tx739"/>
            <p:cNvSpPr/>
            <p:nvPr/>
          </p:nvSpPr>
          <p:spPr>
            <a:xfrm>
              <a:off x="10158036" y="4779983"/>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COD</a:t>
              </a:r>
            </a:p>
          </p:txBody>
        </p:sp>
        <p:sp>
          <p:nvSpPr>
            <p:cNvPr id="740" name="tx740"/>
            <p:cNvSpPr/>
            <p:nvPr/>
          </p:nvSpPr>
          <p:spPr>
            <a:xfrm>
              <a:off x="10169636" y="4694124"/>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BEN</a:t>
              </a:r>
            </a:p>
          </p:txBody>
        </p:sp>
        <p:sp>
          <p:nvSpPr>
            <p:cNvPr id="741" name="tx741"/>
            <p:cNvSpPr/>
            <p:nvPr/>
          </p:nvSpPr>
          <p:spPr>
            <a:xfrm>
              <a:off x="10181237" y="4608265"/>
              <a:ext cx="14987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ZAF</a:t>
              </a:r>
            </a:p>
          </p:txBody>
        </p:sp>
        <p:sp>
          <p:nvSpPr>
            <p:cNvPr id="742" name="tx742"/>
            <p:cNvSpPr/>
            <p:nvPr/>
          </p:nvSpPr>
          <p:spPr>
            <a:xfrm>
              <a:off x="10239241" y="4522407"/>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MOZ</a:t>
              </a:r>
            </a:p>
          </p:txBody>
        </p:sp>
        <p:sp>
          <p:nvSpPr>
            <p:cNvPr id="743" name="tx743"/>
            <p:cNvSpPr/>
            <p:nvPr/>
          </p:nvSpPr>
          <p:spPr>
            <a:xfrm>
              <a:off x="10274043" y="4436548"/>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UGA</a:t>
              </a:r>
            </a:p>
          </p:txBody>
        </p:sp>
        <p:sp>
          <p:nvSpPr>
            <p:cNvPr id="744" name="tx744"/>
            <p:cNvSpPr/>
            <p:nvPr/>
          </p:nvSpPr>
          <p:spPr>
            <a:xfrm>
              <a:off x="10285644" y="4350689"/>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COG</a:t>
              </a:r>
            </a:p>
          </p:txBody>
        </p:sp>
        <p:sp>
          <p:nvSpPr>
            <p:cNvPr id="745" name="tx745"/>
            <p:cNvSpPr/>
            <p:nvPr/>
          </p:nvSpPr>
          <p:spPr>
            <a:xfrm>
              <a:off x="10297245" y="4264830"/>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NAM</a:t>
              </a:r>
            </a:p>
          </p:txBody>
        </p:sp>
        <p:sp>
          <p:nvSpPr>
            <p:cNvPr id="746" name="tx746"/>
            <p:cNvSpPr/>
            <p:nvPr/>
          </p:nvSpPr>
          <p:spPr>
            <a:xfrm>
              <a:off x="10308845" y="4178971"/>
              <a:ext cx="1778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BWA</a:t>
              </a:r>
            </a:p>
          </p:txBody>
        </p:sp>
        <p:sp>
          <p:nvSpPr>
            <p:cNvPr id="747" name="tx747"/>
            <p:cNvSpPr/>
            <p:nvPr/>
          </p:nvSpPr>
          <p:spPr>
            <a:xfrm>
              <a:off x="10343648" y="4093112"/>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ETH</a:t>
              </a:r>
            </a:p>
          </p:txBody>
        </p:sp>
        <p:sp>
          <p:nvSpPr>
            <p:cNvPr id="748" name="tx748"/>
            <p:cNvSpPr/>
            <p:nvPr/>
          </p:nvSpPr>
          <p:spPr>
            <a:xfrm>
              <a:off x="10343648" y="4007253"/>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KEN</a:t>
              </a:r>
            </a:p>
          </p:txBody>
        </p:sp>
        <p:sp>
          <p:nvSpPr>
            <p:cNvPr id="749" name="tx749"/>
            <p:cNvSpPr/>
            <p:nvPr/>
          </p:nvSpPr>
          <p:spPr>
            <a:xfrm>
              <a:off x="10058464" y="3921394"/>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CMR</a:t>
              </a:r>
            </a:p>
          </p:txBody>
        </p:sp>
        <p:sp>
          <p:nvSpPr>
            <p:cNvPr id="750" name="tx750"/>
            <p:cNvSpPr/>
            <p:nvPr/>
          </p:nvSpPr>
          <p:spPr>
            <a:xfrm>
              <a:off x="10106927" y="3835535"/>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MLI</a:t>
              </a:r>
            </a:p>
          </p:txBody>
        </p:sp>
        <p:sp>
          <p:nvSpPr>
            <p:cNvPr id="751" name="tx751"/>
            <p:cNvSpPr/>
            <p:nvPr/>
          </p:nvSpPr>
          <p:spPr>
            <a:xfrm>
              <a:off x="10071723" y="3749676"/>
              <a:ext cx="16751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ZMB</a:t>
              </a:r>
            </a:p>
          </p:txBody>
        </p:sp>
        <p:sp>
          <p:nvSpPr>
            <p:cNvPr id="752" name="tx752"/>
            <p:cNvSpPr/>
            <p:nvPr/>
          </p:nvSpPr>
          <p:spPr>
            <a:xfrm>
              <a:off x="10100971" y="3663817"/>
              <a:ext cx="14987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TZA</a:t>
              </a:r>
            </a:p>
          </p:txBody>
        </p:sp>
        <p:sp>
          <p:nvSpPr>
            <p:cNvPr id="753" name="tx753"/>
            <p:cNvSpPr/>
            <p:nvPr/>
          </p:nvSpPr>
          <p:spPr>
            <a:xfrm>
              <a:off x="10093266" y="3577958"/>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GMB</a:t>
              </a:r>
            </a:p>
          </p:txBody>
        </p:sp>
        <p:sp>
          <p:nvSpPr>
            <p:cNvPr id="754" name="tx754"/>
            <p:cNvSpPr/>
            <p:nvPr/>
          </p:nvSpPr>
          <p:spPr>
            <a:xfrm>
              <a:off x="10119601" y="3492099"/>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LBR</a:t>
              </a:r>
            </a:p>
          </p:txBody>
        </p:sp>
        <p:sp>
          <p:nvSpPr>
            <p:cNvPr id="755" name="tx755"/>
            <p:cNvSpPr/>
            <p:nvPr/>
          </p:nvSpPr>
          <p:spPr>
            <a:xfrm>
              <a:off x="10109347" y="3406241"/>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SWZ</a:t>
              </a:r>
            </a:p>
          </p:txBody>
        </p:sp>
        <p:sp>
          <p:nvSpPr>
            <p:cNvPr id="756" name="tx756"/>
            <p:cNvSpPr/>
            <p:nvPr/>
          </p:nvSpPr>
          <p:spPr>
            <a:xfrm>
              <a:off x="10120948" y="3320382"/>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ZWE</a:t>
              </a:r>
            </a:p>
          </p:txBody>
        </p:sp>
        <p:sp>
          <p:nvSpPr>
            <p:cNvPr id="757" name="tx757"/>
            <p:cNvSpPr/>
            <p:nvPr/>
          </p:nvSpPr>
          <p:spPr>
            <a:xfrm>
              <a:off x="10158884" y="3234523"/>
              <a:ext cx="14996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BFA</a:t>
              </a:r>
            </a:p>
          </p:txBody>
        </p:sp>
        <p:sp>
          <p:nvSpPr>
            <p:cNvPr id="758" name="tx758"/>
            <p:cNvSpPr/>
            <p:nvPr/>
          </p:nvSpPr>
          <p:spPr>
            <a:xfrm>
              <a:off x="10136847" y="3148664"/>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GNB</a:t>
              </a:r>
            </a:p>
          </p:txBody>
        </p:sp>
        <p:sp>
          <p:nvSpPr>
            <p:cNvPr id="759" name="tx759"/>
            <p:cNvSpPr/>
            <p:nvPr/>
          </p:nvSpPr>
          <p:spPr>
            <a:xfrm>
              <a:off x="10138401" y="3062805"/>
              <a:ext cx="170444"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MRT</a:t>
              </a:r>
            </a:p>
          </p:txBody>
        </p:sp>
        <p:sp>
          <p:nvSpPr>
            <p:cNvPr id="760" name="tx760"/>
            <p:cNvSpPr/>
            <p:nvPr/>
          </p:nvSpPr>
          <p:spPr>
            <a:xfrm>
              <a:off x="10161615" y="2976946"/>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LSO</a:t>
              </a:r>
            </a:p>
          </p:txBody>
        </p:sp>
        <p:sp>
          <p:nvSpPr>
            <p:cNvPr id="761" name="tx761"/>
            <p:cNvSpPr/>
            <p:nvPr/>
          </p:nvSpPr>
          <p:spPr>
            <a:xfrm>
              <a:off x="10166095" y="2891087"/>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STP</a:t>
              </a:r>
            </a:p>
          </p:txBody>
        </p:sp>
        <p:sp>
          <p:nvSpPr>
            <p:cNvPr id="762" name="tx762"/>
            <p:cNvSpPr/>
            <p:nvPr/>
          </p:nvSpPr>
          <p:spPr>
            <a:xfrm>
              <a:off x="10181994" y="2805228"/>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SLE</a:t>
              </a:r>
            </a:p>
          </p:txBody>
        </p:sp>
        <p:sp>
          <p:nvSpPr>
            <p:cNvPr id="763" name="tx763"/>
            <p:cNvSpPr/>
            <p:nvPr/>
          </p:nvSpPr>
          <p:spPr>
            <a:xfrm>
              <a:off x="10211334" y="2719369"/>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BDI</a:t>
              </a:r>
            </a:p>
          </p:txBody>
        </p:sp>
        <p:sp>
          <p:nvSpPr>
            <p:cNvPr id="764" name="tx764"/>
            <p:cNvSpPr/>
            <p:nvPr/>
          </p:nvSpPr>
          <p:spPr>
            <a:xfrm>
              <a:off x="10180610" y="2633510"/>
              <a:ext cx="16303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MWI</a:t>
              </a:r>
            </a:p>
          </p:txBody>
        </p:sp>
        <p:sp>
          <p:nvSpPr>
            <p:cNvPr id="765" name="tx765"/>
            <p:cNvSpPr/>
            <p:nvPr/>
          </p:nvSpPr>
          <p:spPr>
            <a:xfrm>
              <a:off x="10178861" y="2547651"/>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MUS</a:t>
              </a:r>
            </a:p>
          </p:txBody>
        </p:sp>
        <p:sp>
          <p:nvSpPr>
            <p:cNvPr id="766" name="tx766"/>
            <p:cNvSpPr/>
            <p:nvPr/>
          </p:nvSpPr>
          <p:spPr>
            <a:xfrm>
              <a:off x="10192028" y="2461792"/>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SEN</a:t>
              </a:r>
            </a:p>
          </p:txBody>
        </p:sp>
        <p:sp>
          <p:nvSpPr>
            <p:cNvPr id="767" name="tx767"/>
            <p:cNvSpPr/>
            <p:nvPr/>
          </p:nvSpPr>
          <p:spPr>
            <a:xfrm>
              <a:off x="10199240" y="2375933"/>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NER</a:t>
              </a:r>
            </a:p>
          </p:txBody>
        </p:sp>
        <p:sp>
          <p:nvSpPr>
            <p:cNvPr id="768" name="tx768"/>
            <p:cNvSpPr/>
            <p:nvPr/>
          </p:nvSpPr>
          <p:spPr>
            <a:xfrm>
              <a:off x="10194942" y="2290075"/>
              <a:ext cx="17190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TGO</a:t>
              </a:r>
            </a:p>
          </p:txBody>
        </p:sp>
        <p:sp>
          <p:nvSpPr>
            <p:cNvPr id="769" name="tx769"/>
            <p:cNvSpPr/>
            <p:nvPr/>
          </p:nvSpPr>
          <p:spPr>
            <a:xfrm>
              <a:off x="10218052" y="2204216"/>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GHA</a:t>
              </a:r>
            </a:p>
          </p:txBody>
        </p:sp>
        <p:sp>
          <p:nvSpPr>
            <p:cNvPr id="770" name="tx770"/>
            <p:cNvSpPr/>
            <p:nvPr/>
          </p:nvSpPr>
          <p:spPr>
            <a:xfrm>
              <a:off x="10304140" y="2118357"/>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ERI</a:t>
              </a:r>
            </a:p>
          </p:txBody>
        </p:sp>
        <p:sp>
          <p:nvSpPr>
            <p:cNvPr id="771" name="tx771"/>
            <p:cNvSpPr/>
            <p:nvPr/>
          </p:nvSpPr>
          <p:spPr>
            <a:xfrm>
              <a:off x="10267277" y="2032498"/>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RWA</a:t>
              </a:r>
            </a:p>
          </p:txBody>
        </p:sp>
        <p:sp>
          <p:nvSpPr>
            <p:cNvPr id="772" name="tx772"/>
            <p:cNvSpPr/>
            <p:nvPr/>
          </p:nvSpPr>
          <p:spPr>
            <a:xfrm>
              <a:off x="10296435" y="1946639"/>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SYC</a:t>
              </a:r>
            </a:p>
          </p:txBody>
        </p:sp>
        <p:sp>
          <p:nvSpPr>
            <p:cNvPr id="773" name="rc773"/>
            <p:cNvSpPr/>
            <p:nvPr/>
          </p:nvSpPr>
          <p:spPr>
            <a:xfrm>
              <a:off x="9357584" y="1807652"/>
              <a:ext cx="1218078" cy="3683347"/>
            </a:xfrm>
            <a:prstGeom prst="rect">
              <a:avLst/>
            </a:prstGeom>
            <a:noFill/>
            <a:ln w="13550" cap="rnd">
              <a:solidFill>
                <a:srgbClr val="999999">
                  <a:alpha val="100000"/>
                </a:srgbClr>
              </a:solidFill>
              <a:prstDash val="solid"/>
              <a:round/>
            </a:ln>
          </p:spPr>
          <p:txBody>
            <a:bodyPr/>
            <a:lstStyle/>
            <a:p/>
          </p:txBody>
        </p:sp>
        <p:sp>
          <p:nvSpPr>
            <p:cNvPr id="774" name="pl774"/>
            <p:cNvSpPr/>
            <p:nvPr/>
          </p:nvSpPr>
          <p:spPr>
            <a:xfrm>
              <a:off x="1065685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775" name="pl775"/>
            <p:cNvSpPr/>
            <p:nvPr/>
          </p:nvSpPr>
          <p:spPr>
            <a:xfrm>
              <a:off x="1088886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776" name="pl776"/>
            <p:cNvSpPr/>
            <p:nvPr/>
          </p:nvSpPr>
          <p:spPr>
            <a:xfrm>
              <a:off x="1112088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777" name="pl777"/>
            <p:cNvSpPr/>
            <p:nvPr/>
          </p:nvSpPr>
          <p:spPr>
            <a:xfrm>
              <a:off x="1135289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778" name="pl778"/>
            <p:cNvSpPr/>
            <p:nvPr/>
          </p:nvSpPr>
          <p:spPr>
            <a:xfrm>
              <a:off x="1158491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779" name="pl779"/>
            <p:cNvSpPr/>
            <p:nvPr/>
          </p:nvSpPr>
          <p:spPr>
            <a:xfrm>
              <a:off x="1181692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780" name="pl780"/>
            <p:cNvSpPr/>
            <p:nvPr/>
          </p:nvSpPr>
          <p:spPr>
            <a:xfrm>
              <a:off x="11236890"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781" name="pt781"/>
            <p:cNvSpPr/>
            <p:nvPr/>
          </p:nvSpPr>
          <p:spPr>
            <a:xfrm>
              <a:off x="10645588"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782" name="pt782"/>
            <p:cNvSpPr/>
            <p:nvPr/>
          </p:nvSpPr>
          <p:spPr>
            <a:xfrm>
              <a:off x="11086416" y="5131921"/>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783" name="pt783"/>
            <p:cNvSpPr/>
            <p:nvPr/>
          </p:nvSpPr>
          <p:spPr>
            <a:xfrm>
              <a:off x="11167621" y="4986334"/>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784" name="pt784"/>
            <p:cNvSpPr/>
            <p:nvPr/>
          </p:nvSpPr>
          <p:spPr>
            <a:xfrm>
              <a:off x="11179222" y="4840747"/>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785" name="pt785"/>
            <p:cNvSpPr/>
            <p:nvPr/>
          </p:nvSpPr>
          <p:spPr>
            <a:xfrm>
              <a:off x="11237226" y="4695160"/>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786" name="pt786"/>
            <p:cNvSpPr/>
            <p:nvPr/>
          </p:nvSpPr>
          <p:spPr>
            <a:xfrm>
              <a:off x="11248827" y="4549573"/>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787" name="pt787"/>
            <p:cNvSpPr/>
            <p:nvPr/>
          </p:nvSpPr>
          <p:spPr>
            <a:xfrm>
              <a:off x="11248827" y="4403986"/>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788" name="pt788"/>
            <p:cNvSpPr/>
            <p:nvPr/>
          </p:nvSpPr>
          <p:spPr>
            <a:xfrm>
              <a:off x="11260427" y="4258400"/>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789" name="pt789"/>
            <p:cNvSpPr/>
            <p:nvPr/>
          </p:nvSpPr>
          <p:spPr>
            <a:xfrm>
              <a:off x="11330032" y="4112813"/>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790" name="pt790"/>
            <p:cNvSpPr/>
            <p:nvPr/>
          </p:nvSpPr>
          <p:spPr>
            <a:xfrm>
              <a:off x="11330032" y="3967226"/>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791" name="pt791"/>
            <p:cNvSpPr/>
            <p:nvPr/>
          </p:nvSpPr>
          <p:spPr>
            <a:xfrm>
              <a:off x="11364834" y="3821639"/>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792" name="pt792"/>
            <p:cNvSpPr/>
            <p:nvPr/>
          </p:nvSpPr>
          <p:spPr>
            <a:xfrm>
              <a:off x="11411237" y="3676052"/>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793" name="pt793"/>
            <p:cNvSpPr/>
            <p:nvPr/>
          </p:nvSpPr>
          <p:spPr>
            <a:xfrm>
              <a:off x="11422838" y="3530465"/>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794" name="pt794"/>
            <p:cNvSpPr/>
            <p:nvPr/>
          </p:nvSpPr>
          <p:spPr>
            <a:xfrm>
              <a:off x="11422838" y="3384878"/>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795" name="pt795"/>
            <p:cNvSpPr/>
            <p:nvPr/>
          </p:nvSpPr>
          <p:spPr>
            <a:xfrm>
              <a:off x="11480842" y="3239291"/>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796" name="pt796"/>
            <p:cNvSpPr/>
            <p:nvPr/>
          </p:nvSpPr>
          <p:spPr>
            <a:xfrm>
              <a:off x="11515644" y="3093705"/>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797" name="pt797"/>
            <p:cNvSpPr/>
            <p:nvPr/>
          </p:nvSpPr>
          <p:spPr>
            <a:xfrm>
              <a:off x="11538845" y="294811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98" name="pt798"/>
            <p:cNvSpPr/>
            <p:nvPr/>
          </p:nvSpPr>
          <p:spPr>
            <a:xfrm>
              <a:off x="11550446" y="280253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99" name="pt799"/>
            <p:cNvSpPr/>
            <p:nvPr/>
          </p:nvSpPr>
          <p:spPr>
            <a:xfrm>
              <a:off x="11562047" y="265694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00" name="pt800"/>
            <p:cNvSpPr/>
            <p:nvPr/>
          </p:nvSpPr>
          <p:spPr>
            <a:xfrm>
              <a:off x="11596849" y="251135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01" name="pt801"/>
            <p:cNvSpPr/>
            <p:nvPr/>
          </p:nvSpPr>
          <p:spPr>
            <a:xfrm>
              <a:off x="11596849" y="236577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02" name="pt802"/>
            <p:cNvSpPr/>
            <p:nvPr/>
          </p:nvSpPr>
          <p:spPr>
            <a:xfrm>
              <a:off x="11596849" y="222018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03" name="pt803"/>
            <p:cNvSpPr/>
            <p:nvPr/>
          </p:nvSpPr>
          <p:spPr>
            <a:xfrm>
              <a:off x="11666454" y="207459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804" name="pt804"/>
            <p:cNvSpPr/>
            <p:nvPr/>
          </p:nvSpPr>
          <p:spPr>
            <a:xfrm>
              <a:off x="11666454" y="192901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805" name="tx805"/>
            <p:cNvSpPr/>
            <p:nvPr/>
          </p:nvSpPr>
          <p:spPr>
            <a:xfrm>
              <a:off x="10749658" y="529513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KEN</a:t>
              </a:r>
            </a:p>
          </p:txBody>
        </p:sp>
        <p:sp>
          <p:nvSpPr>
            <p:cNvPr id="806" name="tx806"/>
            <p:cNvSpPr/>
            <p:nvPr/>
          </p:nvSpPr>
          <p:spPr>
            <a:xfrm>
              <a:off x="11190487" y="5149550"/>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CAF</a:t>
              </a:r>
            </a:p>
          </p:txBody>
        </p:sp>
        <p:sp>
          <p:nvSpPr>
            <p:cNvPr id="807" name="tx807"/>
            <p:cNvSpPr/>
            <p:nvPr/>
          </p:nvSpPr>
          <p:spPr>
            <a:xfrm>
              <a:off x="11271692" y="5003963"/>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AGO</a:t>
              </a:r>
            </a:p>
          </p:txBody>
        </p:sp>
        <p:sp>
          <p:nvSpPr>
            <p:cNvPr id="808" name="tx808"/>
            <p:cNvSpPr/>
            <p:nvPr/>
          </p:nvSpPr>
          <p:spPr>
            <a:xfrm>
              <a:off x="11283293" y="4858376"/>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BEN</a:t>
              </a:r>
            </a:p>
          </p:txBody>
        </p:sp>
        <p:sp>
          <p:nvSpPr>
            <p:cNvPr id="809" name="tx809"/>
            <p:cNvSpPr/>
            <p:nvPr/>
          </p:nvSpPr>
          <p:spPr>
            <a:xfrm>
              <a:off x="11341297" y="4712789"/>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NGA</a:t>
              </a:r>
            </a:p>
          </p:txBody>
        </p:sp>
        <p:sp>
          <p:nvSpPr>
            <p:cNvPr id="810" name="tx810"/>
            <p:cNvSpPr/>
            <p:nvPr/>
          </p:nvSpPr>
          <p:spPr>
            <a:xfrm>
              <a:off x="11352897" y="4567203"/>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CIV</a:t>
              </a:r>
            </a:p>
          </p:txBody>
        </p:sp>
        <p:sp>
          <p:nvSpPr>
            <p:cNvPr id="811" name="tx811"/>
            <p:cNvSpPr/>
            <p:nvPr/>
          </p:nvSpPr>
          <p:spPr>
            <a:xfrm>
              <a:off x="11352897" y="4421616"/>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COD</a:t>
              </a:r>
            </a:p>
          </p:txBody>
        </p:sp>
        <p:sp>
          <p:nvSpPr>
            <p:cNvPr id="812" name="tx812"/>
            <p:cNvSpPr/>
            <p:nvPr/>
          </p:nvSpPr>
          <p:spPr>
            <a:xfrm>
              <a:off x="11364498" y="4276029"/>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GAB</a:t>
              </a:r>
            </a:p>
          </p:txBody>
        </p:sp>
        <p:sp>
          <p:nvSpPr>
            <p:cNvPr id="813" name="tx813"/>
            <p:cNvSpPr/>
            <p:nvPr/>
          </p:nvSpPr>
          <p:spPr>
            <a:xfrm>
              <a:off x="11434103" y="4130442"/>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GNQ</a:t>
              </a:r>
            </a:p>
          </p:txBody>
        </p:sp>
        <p:sp>
          <p:nvSpPr>
            <p:cNvPr id="814" name="tx814"/>
            <p:cNvSpPr/>
            <p:nvPr/>
          </p:nvSpPr>
          <p:spPr>
            <a:xfrm>
              <a:off x="11434103" y="3984855"/>
              <a:ext cx="1410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GIN</a:t>
              </a:r>
            </a:p>
          </p:txBody>
        </p:sp>
        <p:sp>
          <p:nvSpPr>
            <p:cNvPr id="815" name="tx815"/>
            <p:cNvSpPr/>
            <p:nvPr/>
          </p:nvSpPr>
          <p:spPr>
            <a:xfrm>
              <a:off x="11468905" y="3839268"/>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TCD</a:t>
              </a:r>
            </a:p>
          </p:txBody>
        </p:sp>
        <p:sp>
          <p:nvSpPr>
            <p:cNvPr id="816" name="tx816"/>
            <p:cNvSpPr/>
            <p:nvPr/>
          </p:nvSpPr>
          <p:spPr>
            <a:xfrm>
              <a:off x="11515308" y="3693681"/>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UGA</a:t>
              </a:r>
            </a:p>
          </p:txBody>
        </p:sp>
        <p:sp>
          <p:nvSpPr>
            <p:cNvPr id="817" name="tx817"/>
            <p:cNvSpPr/>
            <p:nvPr/>
          </p:nvSpPr>
          <p:spPr>
            <a:xfrm>
              <a:off x="11526909" y="3548094"/>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GNB</a:t>
              </a:r>
            </a:p>
          </p:txBody>
        </p:sp>
        <p:sp>
          <p:nvSpPr>
            <p:cNvPr id="818" name="tx818"/>
            <p:cNvSpPr/>
            <p:nvPr/>
          </p:nvSpPr>
          <p:spPr>
            <a:xfrm>
              <a:off x="11526909" y="3402508"/>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MLI</a:t>
              </a:r>
            </a:p>
          </p:txBody>
        </p:sp>
        <p:sp>
          <p:nvSpPr>
            <p:cNvPr id="819" name="tx819"/>
            <p:cNvSpPr/>
            <p:nvPr/>
          </p:nvSpPr>
          <p:spPr>
            <a:xfrm>
              <a:off x="11584912" y="3256921"/>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CMR</a:t>
              </a:r>
            </a:p>
          </p:txBody>
        </p:sp>
        <p:sp>
          <p:nvSpPr>
            <p:cNvPr id="820" name="tx820"/>
            <p:cNvSpPr/>
            <p:nvPr/>
          </p:nvSpPr>
          <p:spPr>
            <a:xfrm>
              <a:off x="11619715" y="3111334"/>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GMB</a:t>
              </a:r>
            </a:p>
          </p:txBody>
        </p:sp>
        <p:sp>
          <p:nvSpPr>
            <p:cNvPr id="821" name="tx821"/>
            <p:cNvSpPr/>
            <p:nvPr/>
          </p:nvSpPr>
          <p:spPr>
            <a:xfrm>
              <a:off x="11355001" y="2965747"/>
              <a:ext cx="17190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TGO</a:t>
              </a:r>
            </a:p>
          </p:txBody>
        </p:sp>
        <p:sp>
          <p:nvSpPr>
            <p:cNvPr id="822" name="tx822"/>
            <p:cNvSpPr/>
            <p:nvPr/>
          </p:nvSpPr>
          <p:spPr>
            <a:xfrm>
              <a:off x="11357733" y="2820160"/>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COG</a:t>
              </a:r>
            </a:p>
          </p:txBody>
        </p:sp>
        <p:sp>
          <p:nvSpPr>
            <p:cNvPr id="823" name="tx823"/>
            <p:cNvSpPr/>
            <p:nvPr/>
          </p:nvSpPr>
          <p:spPr>
            <a:xfrm>
              <a:off x="11382501" y="2674573"/>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NER</a:t>
              </a:r>
            </a:p>
          </p:txBody>
        </p:sp>
        <p:sp>
          <p:nvSpPr>
            <p:cNvPr id="824" name="tx824"/>
            <p:cNvSpPr/>
            <p:nvPr/>
          </p:nvSpPr>
          <p:spPr>
            <a:xfrm>
              <a:off x="11434951" y="2528986"/>
              <a:ext cx="14996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BFA</a:t>
              </a:r>
            </a:p>
          </p:txBody>
        </p:sp>
        <p:sp>
          <p:nvSpPr>
            <p:cNvPr id="825" name="tx825"/>
            <p:cNvSpPr/>
            <p:nvPr/>
          </p:nvSpPr>
          <p:spPr>
            <a:xfrm>
              <a:off x="11430470" y="2383399"/>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LBR</a:t>
              </a:r>
            </a:p>
          </p:txBody>
        </p:sp>
        <p:sp>
          <p:nvSpPr>
            <p:cNvPr id="826" name="tx826"/>
            <p:cNvSpPr/>
            <p:nvPr/>
          </p:nvSpPr>
          <p:spPr>
            <a:xfrm>
              <a:off x="11434859" y="2237813"/>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SLE</a:t>
              </a:r>
            </a:p>
          </p:txBody>
        </p:sp>
        <p:sp>
          <p:nvSpPr>
            <p:cNvPr id="827" name="tx827"/>
            <p:cNvSpPr/>
            <p:nvPr/>
          </p:nvSpPr>
          <p:spPr>
            <a:xfrm>
              <a:off x="11482518" y="2092226"/>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GHA</a:t>
              </a:r>
            </a:p>
          </p:txBody>
        </p:sp>
        <p:sp>
          <p:nvSpPr>
            <p:cNvPr id="828" name="tx828"/>
            <p:cNvSpPr/>
            <p:nvPr/>
          </p:nvSpPr>
          <p:spPr>
            <a:xfrm>
              <a:off x="11491297" y="1946639"/>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SEN</a:t>
              </a:r>
            </a:p>
          </p:txBody>
        </p:sp>
        <p:sp>
          <p:nvSpPr>
            <p:cNvPr id="829" name="rc829"/>
            <p:cNvSpPr/>
            <p:nvPr/>
          </p:nvSpPr>
          <p:spPr>
            <a:xfrm>
              <a:off x="10645252" y="1807652"/>
              <a:ext cx="1218078" cy="3683347"/>
            </a:xfrm>
            <a:prstGeom prst="rect">
              <a:avLst/>
            </a:prstGeom>
            <a:noFill/>
            <a:ln w="13550" cap="rnd">
              <a:solidFill>
                <a:srgbClr val="999999">
                  <a:alpha val="100000"/>
                </a:srgbClr>
              </a:solidFill>
              <a:prstDash val="solid"/>
              <a:round/>
            </a:ln>
          </p:spPr>
          <p:txBody>
            <a:bodyPr/>
            <a:lstStyle/>
            <a:p/>
          </p:txBody>
        </p:sp>
        <p:sp>
          <p:nvSpPr>
            <p:cNvPr id="830" name="rc830"/>
            <p:cNvSpPr/>
            <p:nvPr/>
          </p:nvSpPr>
          <p:spPr>
            <a:xfrm>
              <a:off x="343909"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831" name="tx831"/>
            <p:cNvSpPr/>
            <p:nvPr/>
          </p:nvSpPr>
          <p:spPr>
            <a:xfrm>
              <a:off x="645527" y="1660221"/>
              <a:ext cx="6148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DTP1 (83%)</a:t>
              </a:r>
            </a:p>
          </p:txBody>
        </p:sp>
        <p:sp>
          <p:nvSpPr>
            <p:cNvPr id="832" name="rc832"/>
            <p:cNvSpPr/>
            <p:nvPr/>
          </p:nvSpPr>
          <p:spPr>
            <a:xfrm>
              <a:off x="1631576"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833" name="tx833"/>
            <p:cNvSpPr/>
            <p:nvPr/>
          </p:nvSpPr>
          <p:spPr>
            <a:xfrm>
              <a:off x="1933195" y="1660221"/>
              <a:ext cx="6148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DTP3 (76%)</a:t>
              </a:r>
            </a:p>
          </p:txBody>
        </p:sp>
        <p:sp>
          <p:nvSpPr>
            <p:cNvPr id="834" name="rc834"/>
            <p:cNvSpPr/>
            <p:nvPr/>
          </p:nvSpPr>
          <p:spPr>
            <a:xfrm>
              <a:off x="2919244"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835" name="tx835"/>
            <p:cNvSpPr/>
            <p:nvPr/>
          </p:nvSpPr>
          <p:spPr>
            <a:xfrm>
              <a:off x="3242488" y="1660221"/>
              <a:ext cx="57159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IPV1 (77%)</a:t>
              </a:r>
            </a:p>
          </p:txBody>
        </p:sp>
        <p:sp>
          <p:nvSpPr>
            <p:cNvPr id="836" name="rc836"/>
            <p:cNvSpPr/>
            <p:nvPr/>
          </p:nvSpPr>
          <p:spPr>
            <a:xfrm>
              <a:off x="4206912"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837" name="tx837"/>
            <p:cNvSpPr/>
            <p:nvPr/>
          </p:nvSpPr>
          <p:spPr>
            <a:xfrm>
              <a:off x="4520920" y="1660221"/>
              <a:ext cx="5900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IPVC (60%)</a:t>
              </a:r>
            </a:p>
          </p:txBody>
        </p:sp>
        <p:sp>
          <p:nvSpPr>
            <p:cNvPr id="838" name="rc838"/>
            <p:cNvSpPr/>
            <p:nvPr/>
          </p:nvSpPr>
          <p:spPr>
            <a:xfrm>
              <a:off x="5494580"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839" name="tx839"/>
            <p:cNvSpPr/>
            <p:nvPr/>
          </p:nvSpPr>
          <p:spPr>
            <a:xfrm>
              <a:off x="5783762" y="1660221"/>
              <a:ext cx="6397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MCV1 (71%)</a:t>
              </a:r>
            </a:p>
          </p:txBody>
        </p:sp>
        <p:sp>
          <p:nvSpPr>
            <p:cNvPr id="840" name="rc840"/>
            <p:cNvSpPr/>
            <p:nvPr/>
          </p:nvSpPr>
          <p:spPr>
            <a:xfrm>
              <a:off x="6782248"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841" name="tx841"/>
            <p:cNvSpPr/>
            <p:nvPr/>
          </p:nvSpPr>
          <p:spPr>
            <a:xfrm>
              <a:off x="7071430" y="1660221"/>
              <a:ext cx="6397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MCV2 (58%)</a:t>
              </a:r>
            </a:p>
          </p:txBody>
        </p:sp>
        <p:sp>
          <p:nvSpPr>
            <p:cNvPr id="842" name="rc842"/>
            <p:cNvSpPr/>
            <p:nvPr/>
          </p:nvSpPr>
          <p:spPr>
            <a:xfrm>
              <a:off x="8069916"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843" name="tx843"/>
            <p:cNvSpPr/>
            <p:nvPr/>
          </p:nvSpPr>
          <p:spPr>
            <a:xfrm>
              <a:off x="8359144" y="1660221"/>
              <a:ext cx="6396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PCVC (73%)</a:t>
              </a:r>
            </a:p>
          </p:txBody>
        </p:sp>
        <p:sp>
          <p:nvSpPr>
            <p:cNvPr id="844" name="rc844"/>
            <p:cNvSpPr/>
            <p:nvPr/>
          </p:nvSpPr>
          <p:spPr>
            <a:xfrm>
              <a:off x="9357584"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845" name="tx845"/>
            <p:cNvSpPr/>
            <p:nvPr/>
          </p:nvSpPr>
          <p:spPr>
            <a:xfrm>
              <a:off x="9610647" y="1660221"/>
              <a:ext cx="71195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ROTAC (65%)</a:t>
              </a:r>
            </a:p>
          </p:txBody>
        </p:sp>
        <p:sp>
          <p:nvSpPr>
            <p:cNvPr id="846" name="rc846"/>
            <p:cNvSpPr/>
            <p:nvPr/>
          </p:nvSpPr>
          <p:spPr>
            <a:xfrm>
              <a:off x="10645252"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847" name="tx847"/>
            <p:cNvSpPr/>
            <p:nvPr/>
          </p:nvSpPr>
          <p:spPr>
            <a:xfrm>
              <a:off x="10981023" y="1660221"/>
              <a:ext cx="5465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YFV (50%)</a:t>
              </a:r>
            </a:p>
          </p:txBody>
        </p:sp>
        <p:sp>
          <p:nvSpPr>
            <p:cNvPr id="848" name="pl848"/>
            <p:cNvSpPr/>
            <p:nvPr/>
          </p:nvSpPr>
          <p:spPr>
            <a:xfrm>
              <a:off x="343909"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849" name="pl849"/>
            <p:cNvSpPr/>
            <p:nvPr/>
          </p:nvSpPr>
          <p:spPr>
            <a:xfrm>
              <a:off x="355509"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50" name="pl850"/>
            <p:cNvSpPr/>
            <p:nvPr/>
          </p:nvSpPr>
          <p:spPr>
            <a:xfrm>
              <a:off x="587524"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51" name="pl851"/>
            <p:cNvSpPr/>
            <p:nvPr/>
          </p:nvSpPr>
          <p:spPr>
            <a:xfrm>
              <a:off x="819539"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52" name="pl852"/>
            <p:cNvSpPr/>
            <p:nvPr/>
          </p:nvSpPr>
          <p:spPr>
            <a:xfrm>
              <a:off x="1051554"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53" name="pl853"/>
            <p:cNvSpPr/>
            <p:nvPr/>
          </p:nvSpPr>
          <p:spPr>
            <a:xfrm>
              <a:off x="1283569"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54" name="pl854"/>
            <p:cNvSpPr/>
            <p:nvPr/>
          </p:nvSpPr>
          <p:spPr>
            <a:xfrm>
              <a:off x="1515584"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55" name="tx855"/>
            <p:cNvSpPr/>
            <p:nvPr/>
          </p:nvSpPr>
          <p:spPr>
            <a:xfrm rot="-5400000">
              <a:off x="324420"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856" name="tx856"/>
            <p:cNvSpPr/>
            <p:nvPr/>
          </p:nvSpPr>
          <p:spPr>
            <a:xfrm rot="-5400000">
              <a:off x="525345"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857" name="tx857"/>
            <p:cNvSpPr/>
            <p:nvPr/>
          </p:nvSpPr>
          <p:spPr>
            <a:xfrm rot="-5400000">
              <a:off x="757360"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858" name="tx858"/>
            <p:cNvSpPr/>
            <p:nvPr/>
          </p:nvSpPr>
          <p:spPr>
            <a:xfrm rot="-5400000">
              <a:off x="989375"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859" name="tx859"/>
            <p:cNvSpPr/>
            <p:nvPr/>
          </p:nvSpPr>
          <p:spPr>
            <a:xfrm rot="-5400000">
              <a:off x="1221390"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860" name="tx860"/>
            <p:cNvSpPr/>
            <p:nvPr/>
          </p:nvSpPr>
          <p:spPr>
            <a:xfrm rot="-5400000">
              <a:off x="1422316"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861" name="pl861"/>
            <p:cNvSpPr/>
            <p:nvPr/>
          </p:nvSpPr>
          <p:spPr>
            <a:xfrm>
              <a:off x="1631576"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862" name="pl862"/>
            <p:cNvSpPr/>
            <p:nvPr/>
          </p:nvSpPr>
          <p:spPr>
            <a:xfrm>
              <a:off x="164317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63" name="pl863"/>
            <p:cNvSpPr/>
            <p:nvPr/>
          </p:nvSpPr>
          <p:spPr>
            <a:xfrm>
              <a:off x="187519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64" name="pl864"/>
            <p:cNvSpPr/>
            <p:nvPr/>
          </p:nvSpPr>
          <p:spPr>
            <a:xfrm>
              <a:off x="210720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65" name="pl865"/>
            <p:cNvSpPr/>
            <p:nvPr/>
          </p:nvSpPr>
          <p:spPr>
            <a:xfrm>
              <a:off x="233922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66" name="pl866"/>
            <p:cNvSpPr/>
            <p:nvPr/>
          </p:nvSpPr>
          <p:spPr>
            <a:xfrm>
              <a:off x="257123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67" name="pl867"/>
            <p:cNvSpPr/>
            <p:nvPr/>
          </p:nvSpPr>
          <p:spPr>
            <a:xfrm>
              <a:off x="280325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68" name="tx868"/>
            <p:cNvSpPr/>
            <p:nvPr/>
          </p:nvSpPr>
          <p:spPr>
            <a:xfrm rot="-5400000">
              <a:off x="1612088"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869" name="tx869"/>
            <p:cNvSpPr/>
            <p:nvPr/>
          </p:nvSpPr>
          <p:spPr>
            <a:xfrm rot="-5400000">
              <a:off x="1813013"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870" name="tx870"/>
            <p:cNvSpPr/>
            <p:nvPr/>
          </p:nvSpPr>
          <p:spPr>
            <a:xfrm rot="-5400000">
              <a:off x="2045028"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871" name="tx871"/>
            <p:cNvSpPr/>
            <p:nvPr/>
          </p:nvSpPr>
          <p:spPr>
            <a:xfrm rot="-5400000">
              <a:off x="2277043"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872" name="tx872"/>
            <p:cNvSpPr/>
            <p:nvPr/>
          </p:nvSpPr>
          <p:spPr>
            <a:xfrm rot="-5400000">
              <a:off x="2509058"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873" name="tx873"/>
            <p:cNvSpPr/>
            <p:nvPr/>
          </p:nvSpPr>
          <p:spPr>
            <a:xfrm rot="-5400000">
              <a:off x="2709983"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874" name="pl874"/>
            <p:cNvSpPr/>
            <p:nvPr/>
          </p:nvSpPr>
          <p:spPr>
            <a:xfrm>
              <a:off x="2919244"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875" name="pl875"/>
            <p:cNvSpPr/>
            <p:nvPr/>
          </p:nvSpPr>
          <p:spPr>
            <a:xfrm>
              <a:off x="2930845"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76" name="pl876"/>
            <p:cNvSpPr/>
            <p:nvPr/>
          </p:nvSpPr>
          <p:spPr>
            <a:xfrm>
              <a:off x="3162860"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77" name="pl877"/>
            <p:cNvSpPr/>
            <p:nvPr/>
          </p:nvSpPr>
          <p:spPr>
            <a:xfrm>
              <a:off x="3394875"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78" name="pl878"/>
            <p:cNvSpPr/>
            <p:nvPr/>
          </p:nvSpPr>
          <p:spPr>
            <a:xfrm>
              <a:off x="3626890"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79" name="pl879"/>
            <p:cNvSpPr/>
            <p:nvPr/>
          </p:nvSpPr>
          <p:spPr>
            <a:xfrm>
              <a:off x="3858905"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80" name="pl880"/>
            <p:cNvSpPr/>
            <p:nvPr/>
          </p:nvSpPr>
          <p:spPr>
            <a:xfrm>
              <a:off x="4090920"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81" name="tx881"/>
            <p:cNvSpPr/>
            <p:nvPr/>
          </p:nvSpPr>
          <p:spPr>
            <a:xfrm rot="-5400000">
              <a:off x="2899755"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882" name="tx882"/>
            <p:cNvSpPr/>
            <p:nvPr/>
          </p:nvSpPr>
          <p:spPr>
            <a:xfrm rot="-5400000">
              <a:off x="3100681"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883" name="tx883"/>
            <p:cNvSpPr/>
            <p:nvPr/>
          </p:nvSpPr>
          <p:spPr>
            <a:xfrm rot="-5400000">
              <a:off x="3332696"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884" name="tx884"/>
            <p:cNvSpPr/>
            <p:nvPr/>
          </p:nvSpPr>
          <p:spPr>
            <a:xfrm rot="-5400000">
              <a:off x="3564711"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885" name="tx885"/>
            <p:cNvSpPr/>
            <p:nvPr/>
          </p:nvSpPr>
          <p:spPr>
            <a:xfrm rot="-5400000">
              <a:off x="3796726"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886" name="tx886"/>
            <p:cNvSpPr/>
            <p:nvPr/>
          </p:nvSpPr>
          <p:spPr>
            <a:xfrm rot="-5400000">
              <a:off x="3997651"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887" name="pl887"/>
            <p:cNvSpPr/>
            <p:nvPr/>
          </p:nvSpPr>
          <p:spPr>
            <a:xfrm>
              <a:off x="4206912"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888" name="pl888"/>
            <p:cNvSpPr/>
            <p:nvPr/>
          </p:nvSpPr>
          <p:spPr>
            <a:xfrm>
              <a:off x="4218513"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89" name="pl889"/>
            <p:cNvSpPr/>
            <p:nvPr/>
          </p:nvSpPr>
          <p:spPr>
            <a:xfrm>
              <a:off x="4450528"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90" name="pl890"/>
            <p:cNvSpPr/>
            <p:nvPr/>
          </p:nvSpPr>
          <p:spPr>
            <a:xfrm>
              <a:off x="4682543"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91" name="pl891"/>
            <p:cNvSpPr/>
            <p:nvPr/>
          </p:nvSpPr>
          <p:spPr>
            <a:xfrm>
              <a:off x="4914558"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92" name="pl892"/>
            <p:cNvSpPr/>
            <p:nvPr/>
          </p:nvSpPr>
          <p:spPr>
            <a:xfrm>
              <a:off x="5146573"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93" name="pl893"/>
            <p:cNvSpPr/>
            <p:nvPr/>
          </p:nvSpPr>
          <p:spPr>
            <a:xfrm>
              <a:off x="5378588"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94" name="tx894"/>
            <p:cNvSpPr/>
            <p:nvPr/>
          </p:nvSpPr>
          <p:spPr>
            <a:xfrm rot="-5400000">
              <a:off x="4187423"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895" name="tx895"/>
            <p:cNvSpPr/>
            <p:nvPr/>
          </p:nvSpPr>
          <p:spPr>
            <a:xfrm rot="-5400000">
              <a:off x="4388349"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896" name="tx896"/>
            <p:cNvSpPr/>
            <p:nvPr/>
          </p:nvSpPr>
          <p:spPr>
            <a:xfrm rot="-5400000">
              <a:off x="4620364"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897" name="tx897"/>
            <p:cNvSpPr/>
            <p:nvPr/>
          </p:nvSpPr>
          <p:spPr>
            <a:xfrm rot="-5400000">
              <a:off x="4852379"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898" name="tx898"/>
            <p:cNvSpPr/>
            <p:nvPr/>
          </p:nvSpPr>
          <p:spPr>
            <a:xfrm rot="-5400000">
              <a:off x="5084394"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899" name="tx899"/>
            <p:cNvSpPr/>
            <p:nvPr/>
          </p:nvSpPr>
          <p:spPr>
            <a:xfrm rot="-5400000">
              <a:off x="5285319"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900" name="pl900"/>
            <p:cNvSpPr/>
            <p:nvPr/>
          </p:nvSpPr>
          <p:spPr>
            <a:xfrm>
              <a:off x="5494580"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901" name="pl901"/>
            <p:cNvSpPr/>
            <p:nvPr/>
          </p:nvSpPr>
          <p:spPr>
            <a:xfrm>
              <a:off x="5506181"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02" name="pl902"/>
            <p:cNvSpPr/>
            <p:nvPr/>
          </p:nvSpPr>
          <p:spPr>
            <a:xfrm>
              <a:off x="5738196"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03" name="pl903"/>
            <p:cNvSpPr/>
            <p:nvPr/>
          </p:nvSpPr>
          <p:spPr>
            <a:xfrm>
              <a:off x="5970211"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04" name="pl904"/>
            <p:cNvSpPr/>
            <p:nvPr/>
          </p:nvSpPr>
          <p:spPr>
            <a:xfrm>
              <a:off x="6202226"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05" name="pl905"/>
            <p:cNvSpPr/>
            <p:nvPr/>
          </p:nvSpPr>
          <p:spPr>
            <a:xfrm>
              <a:off x="6434241"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06" name="pl906"/>
            <p:cNvSpPr/>
            <p:nvPr/>
          </p:nvSpPr>
          <p:spPr>
            <a:xfrm>
              <a:off x="6666256"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07" name="tx907"/>
            <p:cNvSpPr/>
            <p:nvPr/>
          </p:nvSpPr>
          <p:spPr>
            <a:xfrm rot="-5400000">
              <a:off x="5475091"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908" name="tx908"/>
            <p:cNvSpPr/>
            <p:nvPr/>
          </p:nvSpPr>
          <p:spPr>
            <a:xfrm rot="-5400000">
              <a:off x="5676017"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909" name="tx909"/>
            <p:cNvSpPr/>
            <p:nvPr/>
          </p:nvSpPr>
          <p:spPr>
            <a:xfrm rot="-5400000">
              <a:off x="5908032"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910" name="tx910"/>
            <p:cNvSpPr/>
            <p:nvPr/>
          </p:nvSpPr>
          <p:spPr>
            <a:xfrm rot="-5400000">
              <a:off x="6140047"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911" name="tx911"/>
            <p:cNvSpPr/>
            <p:nvPr/>
          </p:nvSpPr>
          <p:spPr>
            <a:xfrm rot="-5400000">
              <a:off x="6372062"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912" name="tx912"/>
            <p:cNvSpPr/>
            <p:nvPr/>
          </p:nvSpPr>
          <p:spPr>
            <a:xfrm rot="-5400000">
              <a:off x="6572987"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913" name="pl913"/>
            <p:cNvSpPr/>
            <p:nvPr/>
          </p:nvSpPr>
          <p:spPr>
            <a:xfrm>
              <a:off x="6782248"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914" name="pl914"/>
            <p:cNvSpPr/>
            <p:nvPr/>
          </p:nvSpPr>
          <p:spPr>
            <a:xfrm>
              <a:off x="6793849"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15" name="pl915"/>
            <p:cNvSpPr/>
            <p:nvPr/>
          </p:nvSpPr>
          <p:spPr>
            <a:xfrm>
              <a:off x="7025864"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16" name="pl916"/>
            <p:cNvSpPr/>
            <p:nvPr/>
          </p:nvSpPr>
          <p:spPr>
            <a:xfrm>
              <a:off x="7257879"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17" name="pl917"/>
            <p:cNvSpPr/>
            <p:nvPr/>
          </p:nvSpPr>
          <p:spPr>
            <a:xfrm>
              <a:off x="7489894"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18" name="pl918"/>
            <p:cNvSpPr/>
            <p:nvPr/>
          </p:nvSpPr>
          <p:spPr>
            <a:xfrm>
              <a:off x="7721909"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19" name="pl919"/>
            <p:cNvSpPr/>
            <p:nvPr/>
          </p:nvSpPr>
          <p:spPr>
            <a:xfrm>
              <a:off x="7953924"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20" name="tx920"/>
            <p:cNvSpPr/>
            <p:nvPr/>
          </p:nvSpPr>
          <p:spPr>
            <a:xfrm rot="-5400000">
              <a:off x="6762759"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921" name="tx921"/>
            <p:cNvSpPr/>
            <p:nvPr/>
          </p:nvSpPr>
          <p:spPr>
            <a:xfrm rot="-5400000">
              <a:off x="6963685"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922" name="tx922"/>
            <p:cNvSpPr/>
            <p:nvPr/>
          </p:nvSpPr>
          <p:spPr>
            <a:xfrm rot="-5400000">
              <a:off x="7195700"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923" name="tx923"/>
            <p:cNvSpPr/>
            <p:nvPr/>
          </p:nvSpPr>
          <p:spPr>
            <a:xfrm rot="-5400000">
              <a:off x="7427715"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924" name="tx924"/>
            <p:cNvSpPr/>
            <p:nvPr/>
          </p:nvSpPr>
          <p:spPr>
            <a:xfrm rot="-5400000">
              <a:off x="7659730"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925" name="tx925"/>
            <p:cNvSpPr/>
            <p:nvPr/>
          </p:nvSpPr>
          <p:spPr>
            <a:xfrm rot="-5400000">
              <a:off x="7860655"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926" name="pl926"/>
            <p:cNvSpPr/>
            <p:nvPr/>
          </p:nvSpPr>
          <p:spPr>
            <a:xfrm>
              <a:off x="8069916"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927" name="pl927"/>
            <p:cNvSpPr/>
            <p:nvPr/>
          </p:nvSpPr>
          <p:spPr>
            <a:xfrm>
              <a:off x="808151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28" name="pl928"/>
            <p:cNvSpPr/>
            <p:nvPr/>
          </p:nvSpPr>
          <p:spPr>
            <a:xfrm>
              <a:off x="831353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29" name="pl929"/>
            <p:cNvSpPr/>
            <p:nvPr/>
          </p:nvSpPr>
          <p:spPr>
            <a:xfrm>
              <a:off x="854554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30" name="pl930"/>
            <p:cNvSpPr/>
            <p:nvPr/>
          </p:nvSpPr>
          <p:spPr>
            <a:xfrm>
              <a:off x="877756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31" name="pl931"/>
            <p:cNvSpPr/>
            <p:nvPr/>
          </p:nvSpPr>
          <p:spPr>
            <a:xfrm>
              <a:off x="900957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32" name="pl932"/>
            <p:cNvSpPr/>
            <p:nvPr/>
          </p:nvSpPr>
          <p:spPr>
            <a:xfrm>
              <a:off x="924159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33" name="tx933"/>
            <p:cNvSpPr/>
            <p:nvPr/>
          </p:nvSpPr>
          <p:spPr>
            <a:xfrm rot="-5400000">
              <a:off x="8050427"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934" name="tx934"/>
            <p:cNvSpPr/>
            <p:nvPr/>
          </p:nvSpPr>
          <p:spPr>
            <a:xfrm rot="-5400000">
              <a:off x="8251352"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935" name="tx935"/>
            <p:cNvSpPr/>
            <p:nvPr/>
          </p:nvSpPr>
          <p:spPr>
            <a:xfrm rot="-5400000">
              <a:off x="8483367"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936" name="tx936"/>
            <p:cNvSpPr/>
            <p:nvPr/>
          </p:nvSpPr>
          <p:spPr>
            <a:xfrm rot="-5400000">
              <a:off x="8715382"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937" name="tx937"/>
            <p:cNvSpPr/>
            <p:nvPr/>
          </p:nvSpPr>
          <p:spPr>
            <a:xfrm rot="-5400000">
              <a:off x="8947397"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938" name="tx938"/>
            <p:cNvSpPr/>
            <p:nvPr/>
          </p:nvSpPr>
          <p:spPr>
            <a:xfrm rot="-5400000">
              <a:off x="9148323"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939" name="pl939"/>
            <p:cNvSpPr/>
            <p:nvPr/>
          </p:nvSpPr>
          <p:spPr>
            <a:xfrm>
              <a:off x="9357584"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940" name="pl940"/>
            <p:cNvSpPr/>
            <p:nvPr/>
          </p:nvSpPr>
          <p:spPr>
            <a:xfrm>
              <a:off x="9369184"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41" name="pl941"/>
            <p:cNvSpPr/>
            <p:nvPr/>
          </p:nvSpPr>
          <p:spPr>
            <a:xfrm>
              <a:off x="9601200"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42" name="pl942"/>
            <p:cNvSpPr/>
            <p:nvPr/>
          </p:nvSpPr>
          <p:spPr>
            <a:xfrm>
              <a:off x="9833215"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43" name="pl943"/>
            <p:cNvSpPr/>
            <p:nvPr/>
          </p:nvSpPr>
          <p:spPr>
            <a:xfrm>
              <a:off x="10065230"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44" name="pl944"/>
            <p:cNvSpPr/>
            <p:nvPr/>
          </p:nvSpPr>
          <p:spPr>
            <a:xfrm>
              <a:off x="10297245"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45" name="pl945"/>
            <p:cNvSpPr/>
            <p:nvPr/>
          </p:nvSpPr>
          <p:spPr>
            <a:xfrm>
              <a:off x="10529260"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46" name="tx946"/>
            <p:cNvSpPr/>
            <p:nvPr/>
          </p:nvSpPr>
          <p:spPr>
            <a:xfrm rot="-5400000">
              <a:off x="9338095"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947" name="tx947"/>
            <p:cNvSpPr/>
            <p:nvPr/>
          </p:nvSpPr>
          <p:spPr>
            <a:xfrm rot="-5400000">
              <a:off x="9539020"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948" name="tx948"/>
            <p:cNvSpPr/>
            <p:nvPr/>
          </p:nvSpPr>
          <p:spPr>
            <a:xfrm rot="-5400000">
              <a:off x="9771035"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949" name="tx949"/>
            <p:cNvSpPr/>
            <p:nvPr/>
          </p:nvSpPr>
          <p:spPr>
            <a:xfrm rot="-5400000">
              <a:off x="10003050"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950" name="tx950"/>
            <p:cNvSpPr/>
            <p:nvPr/>
          </p:nvSpPr>
          <p:spPr>
            <a:xfrm rot="-5400000">
              <a:off x="10235065"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951" name="tx951"/>
            <p:cNvSpPr/>
            <p:nvPr/>
          </p:nvSpPr>
          <p:spPr>
            <a:xfrm rot="-5400000">
              <a:off x="10435991"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952" name="pl952"/>
            <p:cNvSpPr/>
            <p:nvPr/>
          </p:nvSpPr>
          <p:spPr>
            <a:xfrm>
              <a:off x="10645252"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953" name="pl953"/>
            <p:cNvSpPr/>
            <p:nvPr/>
          </p:nvSpPr>
          <p:spPr>
            <a:xfrm>
              <a:off x="1065685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54" name="pl954"/>
            <p:cNvSpPr/>
            <p:nvPr/>
          </p:nvSpPr>
          <p:spPr>
            <a:xfrm>
              <a:off x="1088886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55" name="pl955"/>
            <p:cNvSpPr/>
            <p:nvPr/>
          </p:nvSpPr>
          <p:spPr>
            <a:xfrm>
              <a:off x="1112088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56" name="pl956"/>
            <p:cNvSpPr/>
            <p:nvPr/>
          </p:nvSpPr>
          <p:spPr>
            <a:xfrm>
              <a:off x="1135289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57" name="pl957"/>
            <p:cNvSpPr/>
            <p:nvPr/>
          </p:nvSpPr>
          <p:spPr>
            <a:xfrm>
              <a:off x="1158491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58" name="pl958"/>
            <p:cNvSpPr/>
            <p:nvPr/>
          </p:nvSpPr>
          <p:spPr>
            <a:xfrm>
              <a:off x="1181692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59" name="tx959"/>
            <p:cNvSpPr/>
            <p:nvPr/>
          </p:nvSpPr>
          <p:spPr>
            <a:xfrm rot="-5400000">
              <a:off x="10625763"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960" name="tx960"/>
            <p:cNvSpPr/>
            <p:nvPr/>
          </p:nvSpPr>
          <p:spPr>
            <a:xfrm rot="-5400000">
              <a:off x="10826688"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961" name="tx961"/>
            <p:cNvSpPr/>
            <p:nvPr/>
          </p:nvSpPr>
          <p:spPr>
            <a:xfrm rot="-5400000">
              <a:off x="11058703"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962" name="tx962"/>
            <p:cNvSpPr/>
            <p:nvPr/>
          </p:nvSpPr>
          <p:spPr>
            <a:xfrm rot="-5400000">
              <a:off x="11290718"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963" name="tx963"/>
            <p:cNvSpPr/>
            <p:nvPr/>
          </p:nvSpPr>
          <p:spPr>
            <a:xfrm rot="-5400000">
              <a:off x="11522733"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964" name="tx964"/>
            <p:cNvSpPr/>
            <p:nvPr/>
          </p:nvSpPr>
          <p:spPr>
            <a:xfrm rot="-5400000">
              <a:off x="11723659"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965" name="tx965"/>
            <p:cNvSpPr/>
            <p:nvPr/>
          </p:nvSpPr>
          <p:spPr>
            <a:xfrm>
              <a:off x="5672571" y="5794167"/>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966" name="tx966"/>
            <p:cNvSpPr/>
            <p:nvPr/>
          </p:nvSpPr>
          <p:spPr>
            <a:xfrm>
              <a:off x="3802513" y="6192124"/>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967" name="pt967"/>
            <p:cNvSpPr/>
            <p:nvPr/>
          </p:nvSpPr>
          <p:spPr>
            <a:xfrm>
              <a:off x="4797859" y="6196074"/>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968" name="pt968"/>
            <p:cNvSpPr/>
            <p:nvPr/>
          </p:nvSpPr>
          <p:spPr>
            <a:xfrm>
              <a:off x="5346140" y="6196074"/>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969" name="pt969"/>
            <p:cNvSpPr/>
            <p:nvPr/>
          </p:nvSpPr>
          <p:spPr>
            <a:xfrm>
              <a:off x="5990707" y="6196074"/>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970" name="pt970"/>
            <p:cNvSpPr/>
            <p:nvPr/>
          </p:nvSpPr>
          <p:spPr>
            <a:xfrm>
              <a:off x="6635274" y="619607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971" name="pt971"/>
            <p:cNvSpPr/>
            <p:nvPr/>
          </p:nvSpPr>
          <p:spPr>
            <a:xfrm>
              <a:off x="7279841" y="619607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972" name="pt972"/>
            <p:cNvSpPr/>
            <p:nvPr/>
          </p:nvSpPr>
          <p:spPr>
            <a:xfrm>
              <a:off x="7924407" y="619607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973" name="tx973"/>
            <p:cNvSpPr/>
            <p:nvPr/>
          </p:nvSpPr>
          <p:spPr>
            <a:xfrm>
              <a:off x="5023243" y="6202136"/>
              <a:ext cx="1896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&lt;60</a:t>
              </a:r>
            </a:p>
          </p:txBody>
        </p:sp>
        <p:sp>
          <p:nvSpPr>
            <p:cNvPr id="974" name="tx974"/>
            <p:cNvSpPr/>
            <p:nvPr/>
          </p:nvSpPr>
          <p:spPr>
            <a:xfrm>
              <a:off x="5571524" y="6202136"/>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60-69</a:t>
              </a:r>
            </a:p>
          </p:txBody>
        </p:sp>
        <p:sp>
          <p:nvSpPr>
            <p:cNvPr id="975" name="tx975"/>
            <p:cNvSpPr/>
            <p:nvPr/>
          </p:nvSpPr>
          <p:spPr>
            <a:xfrm>
              <a:off x="6216091" y="6202136"/>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70-79</a:t>
              </a:r>
            </a:p>
          </p:txBody>
        </p:sp>
        <p:sp>
          <p:nvSpPr>
            <p:cNvPr id="976" name="tx976"/>
            <p:cNvSpPr/>
            <p:nvPr/>
          </p:nvSpPr>
          <p:spPr>
            <a:xfrm>
              <a:off x="6860658" y="6202136"/>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80-89</a:t>
              </a:r>
            </a:p>
          </p:txBody>
        </p:sp>
        <p:sp>
          <p:nvSpPr>
            <p:cNvPr id="977" name="tx977"/>
            <p:cNvSpPr/>
            <p:nvPr/>
          </p:nvSpPr>
          <p:spPr>
            <a:xfrm>
              <a:off x="7505225" y="6202136"/>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90-94</a:t>
              </a:r>
            </a:p>
          </p:txBody>
        </p:sp>
        <p:sp>
          <p:nvSpPr>
            <p:cNvPr id="978" name="tx978"/>
            <p:cNvSpPr/>
            <p:nvPr/>
          </p:nvSpPr>
          <p:spPr>
            <a:xfrm>
              <a:off x="8149792" y="6202136"/>
              <a:ext cx="2549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&gt;=95</a:t>
              </a:r>
            </a:p>
          </p:txBody>
        </p:sp>
        <p:sp>
          <p:nvSpPr>
            <p:cNvPr id="979" name="tx979"/>
            <p:cNvSpPr/>
            <p:nvPr/>
          </p:nvSpPr>
          <p:spPr>
            <a:xfrm>
              <a:off x="343909" y="1368037"/>
              <a:ext cx="3364534"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Vaccine coverage (%), by country, AFR, 2025</a:t>
              </a:r>
            </a:p>
          </p:txBody>
        </p:sp>
        <p:sp>
          <p:nvSpPr>
            <p:cNvPr id="980" name="tx980"/>
            <p:cNvSpPr/>
            <p:nvPr/>
          </p:nvSpPr>
          <p:spPr>
            <a:xfrm>
              <a:off x="7701347" y="64910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981" name="tx981"/>
            <p:cNvSpPr/>
            <p:nvPr/>
          </p:nvSpPr>
          <p:spPr>
            <a:xfrm>
              <a:off x="4257168" y="6611748"/>
              <a:ext cx="76061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Countries are ranked within each region. Country ISO codes displayed. Regional average coverage is shown in the headers and by the dashed line.</a:t>
              </a:r>
            </a:p>
          </p:txBody>
        </p:sp>
      </p:grpSp>
      <p:sp>
        <p:nvSpPr>
          <p:cNvPr id="982" name="body"/>
          <p:cNvSpPr>
            <a:spLocks noGrp="1"/>
          </p:cNvSpPr>
          <p:nvPr>
            <p:ph/>
          </p:nvPr>
        </p:nvSpPr>
        <p:spPr>
          <a:xfrm>
            <a:off x="292608" y="182880"/>
            <a:ext cx="11658600" cy="649224"/>
          </a:xfrm>
          <a:solidFill>
            <a:srgbClr val="FFFFFF">
              <a:alpha val="100000"/>
            </a:srgbClr>
          </a:solidFill>
        </p:spPr>
        <p:txBody>
          <a:bodyPr/>
          <a:lstStyle/>
          <a:p>
            <a:pPr algn="l" marL="0" marR="0">
              <a:lnSpc>
                <a:spcPct val="100000"/>
              </a:lnSpc>
              <a:spcBef>
                <a:spcPts val="0"/>
              </a:spcBef>
              <a:spcAft>
                <a:spcPts val="0"/>
              </a:spcAft>
              <a:buNone/>
            </a:pPr>
            <a:r>
              <a:rPr cap="none" sz="1400" i="0" b="0" u="none" strike="noStrike">
                <a:solidFill>
                  <a:srgbClr val="000000">
                    <a:alpha val="100000"/>
                  </a:srgbClr>
                </a:solidFill>
                <a:latin typeface="Arial"/>
                <a:cs typeface="Arial"/>
                <a:ea typeface="Arial"/>
                <a:sym typeface="Arial"/>
              </a:rPr>
              <a:t>Regional average coverage masks variation between countries across all vaccines, highlighting heterogeneity in immunization performance and the need for targeted, country-specific strategies to reach underserved populations.</a:t>
            </a:r>
          </a:p>
        </p:txBody>
      </p:sp>
      <p:grpSp xmlns:pic="http://schemas.openxmlformats.org/drawingml/2006/picture">
        <p:nvGrpSpPr>
          <p:cNvPr id="983" name=""/>
          <p:cNvGrpSpPr/>
          <p:nvPr/>
        </p:nvGrpSpPr>
        <p:grpSpPr>
          <a:xfrm>
            <a:off x="292608" y="914400"/>
            <a:ext cx="11612880" cy="28575"/>
            <a:chOff x="292608" y="914400"/>
            <a:chExt cx="11612880" cy="28575"/>
          </a:xfrm>
        </p:grpSpPr>
        <p:sp>
          <p:nvSpPr>
            <p:cNvPr id="984" name="rc3"/>
            <p:cNvSpPr/>
            <p:nvPr/>
          </p:nvSpPr>
          <p:spPr>
            <a:xfrm>
              <a:off x="292608" y="914400"/>
              <a:ext cx="1161288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985" name="rc4"/>
            <p:cNvSpPr/>
            <p:nvPr/>
          </p:nvSpPr>
          <p:spPr>
            <a:xfrm>
              <a:off x="292608" y="914400"/>
              <a:ext cx="11612879" cy="28575"/>
            </a:xfrm>
            <a:prstGeom prst="rect">
              <a:avLst/>
            </a:prstGeom>
            <a:solidFill>
              <a:srgbClr val="000000">
                <a:alpha val="100000"/>
              </a:srgbClr>
            </a:solidFill>
          </p:spPr>
          <p:txBody>
            <a:bodyPr/>
            <a:lstStyle/>
            <a:p/>
          </p:txBody>
        </p:sp>
      </p:gr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714376" y="2958899"/>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5" name="pl5"/>
            <p:cNvSpPr/>
            <p:nvPr/>
          </p:nvSpPr>
          <p:spPr>
            <a:xfrm>
              <a:off x="714376" y="2476297"/>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6" name="pl6"/>
            <p:cNvSpPr/>
            <p:nvPr/>
          </p:nvSpPr>
          <p:spPr>
            <a:xfrm>
              <a:off x="714376" y="1993696"/>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7" name="pl7"/>
            <p:cNvSpPr/>
            <p:nvPr/>
          </p:nvSpPr>
          <p:spPr>
            <a:xfrm>
              <a:off x="714376" y="1511094"/>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8" name="pl8"/>
            <p:cNvSpPr/>
            <p:nvPr/>
          </p:nvSpPr>
          <p:spPr>
            <a:xfrm>
              <a:off x="714376" y="1028492"/>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9" name="pl9"/>
            <p:cNvSpPr/>
            <p:nvPr/>
          </p:nvSpPr>
          <p:spPr>
            <a:xfrm>
              <a:off x="885748"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0" name="pl10"/>
            <p:cNvSpPr/>
            <p:nvPr/>
          </p:nvSpPr>
          <p:spPr>
            <a:xfrm>
              <a:off x="1122940"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 name="pl11"/>
            <p:cNvSpPr/>
            <p:nvPr/>
          </p:nvSpPr>
          <p:spPr>
            <a:xfrm>
              <a:off x="1360132"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2" name="pl12"/>
            <p:cNvSpPr/>
            <p:nvPr/>
          </p:nvSpPr>
          <p:spPr>
            <a:xfrm>
              <a:off x="1597324"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3" name="pl13"/>
            <p:cNvSpPr/>
            <p:nvPr/>
          </p:nvSpPr>
          <p:spPr>
            <a:xfrm>
              <a:off x="1834517"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2071709"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308901"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2546094"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2783286"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3020478"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9" name="rc19"/>
            <p:cNvSpPr/>
            <p:nvPr/>
          </p:nvSpPr>
          <p:spPr>
            <a:xfrm>
              <a:off x="1899745" y="2476297"/>
              <a:ext cx="106736" cy="482601"/>
            </a:xfrm>
            <a:prstGeom prst="rect">
              <a:avLst/>
            </a:prstGeom>
            <a:solidFill>
              <a:srgbClr val="2C7FB8">
                <a:alpha val="100000"/>
              </a:srgbClr>
            </a:solidFill>
          </p:spPr>
          <p:txBody>
            <a:bodyPr/>
            <a:lstStyle/>
            <a:p/>
          </p:txBody>
        </p:sp>
        <p:sp>
          <p:nvSpPr>
            <p:cNvPr id="20" name="rc20"/>
            <p:cNvSpPr/>
            <p:nvPr/>
          </p:nvSpPr>
          <p:spPr>
            <a:xfrm>
              <a:off x="2018341" y="2162606"/>
              <a:ext cx="106736" cy="796293"/>
            </a:xfrm>
            <a:prstGeom prst="rect">
              <a:avLst/>
            </a:prstGeom>
            <a:solidFill>
              <a:srgbClr val="2C7FB8">
                <a:alpha val="100000"/>
              </a:srgbClr>
            </a:solidFill>
          </p:spPr>
          <p:txBody>
            <a:bodyPr/>
            <a:lstStyle/>
            <a:p/>
          </p:txBody>
        </p:sp>
        <p:sp>
          <p:nvSpPr>
            <p:cNvPr id="21" name="rc21"/>
            <p:cNvSpPr/>
            <p:nvPr/>
          </p:nvSpPr>
          <p:spPr>
            <a:xfrm>
              <a:off x="2136937" y="2090216"/>
              <a:ext cx="106736" cy="868683"/>
            </a:xfrm>
            <a:prstGeom prst="rect">
              <a:avLst/>
            </a:prstGeom>
            <a:solidFill>
              <a:srgbClr val="2C7FB8">
                <a:alpha val="100000"/>
              </a:srgbClr>
            </a:solidFill>
          </p:spPr>
          <p:txBody>
            <a:bodyPr/>
            <a:lstStyle/>
            <a:p/>
          </p:txBody>
        </p:sp>
        <p:sp>
          <p:nvSpPr>
            <p:cNvPr id="22" name="rc22"/>
            <p:cNvSpPr/>
            <p:nvPr/>
          </p:nvSpPr>
          <p:spPr>
            <a:xfrm>
              <a:off x="2255533" y="1873045"/>
              <a:ext cx="106736" cy="1085854"/>
            </a:xfrm>
            <a:prstGeom prst="rect">
              <a:avLst/>
            </a:prstGeom>
            <a:solidFill>
              <a:srgbClr val="2C7FB8">
                <a:alpha val="100000"/>
              </a:srgbClr>
            </a:solidFill>
          </p:spPr>
          <p:txBody>
            <a:bodyPr/>
            <a:lstStyle/>
            <a:p/>
          </p:txBody>
        </p:sp>
        <p:sp>
          <p:nvSpPr>
            <p:cNvPr id="23" name="rc23"/>
            <p:cNvSpPr/>
            <p:nvPr/>
          </p:nvSpPr>
          <p:spPr>
            <a:xfrm>
              <a:off x="2374129" y="1824785"/>
              <a:ext cx="106736" cy="1134114"/>
            </a:xfrm>
            <a:prstGeom prst="rect">
              <a:avLst/>
            </a:prstGeom>
            <a:solidFill>
              <a:srgbClr val="2C7FB8">
                <a:alpha val="100000"/>
              </a:srgbClr>
            </a:solidFill>
          </p:spPr>
          <p:txBody>
            <a:bodyPr/>
            <a:lstStyle/>
            <a:p/>
          </p:txBody>
        </p:sp>
        <p:sp>
          <p:nvSpPr>
            <p:cNvPr id="24" name="rc24"/>
            <p:cNvSpPr/>
            <p:nvPr/>
          </p:nvSpPr>
          <p:spPr>
            <a:xfrm>
              <a:off x="2492725" y="1824785"/>
              <a:ext cx="106736" cy="1134114"/>
            </a:xfrm>
            <a:prstGeom prst="rect">
              <a:avLst/>
            </a:prstGeom>
            <a:solidFill>
              <a:srgbClr val="2C7FB8">
                <a:alpha val="100000"/>
              </a:srgbClr>
            </a:solidFill>
          </p:spPr>
          <p:txBody>
            <a:bodyPr/>
            <a:lstStyle/>
            <a:p/>
          </p:txBody>
        </p:sp>
        <p:sp>
          <p:nvSpPr>
            <p:cNvPr id="25" name="rc25"/>
            <p:cNvSpPr/>
            <p:nvPr/>
          </p:nvSpPr>
          <p:spPr>
            <a:xfrm>
              <a:off x="2611322" y="1824785"/>
              <a:ext cx="106736" cy="1134114"/>
            </a:xfrm>
            <a:prstGeom prst="rect">
              <a:avLst/>
            </a:prstGeom>
            <a:solidFill>
              <a:srgbClr val="2C7FB8">
                <a:alpha val="100000"/>
              </a:srgbClr>
            </a:solidFill>
          </p:spPr>
          <p:txBody>
            <a:bodyPr/>
            <a:lstStyle/>
            <a:p/>
          </p:txBody>
        </p:sp>
        <p:sp>
          <p:nvSpPr>
            <p:cNvPr id="26" name="rc26"/>
            <p:cNvSpPr/>
            <p:nvPr/>
          </p:nvSpPr>
          <p:spPr>
            <a:xfrm>
              <a:off x="2729918" y="1824785"/>
              <a:ext cx="106736" cy="1134114"/>
            </a:xfrm>
            <a:prstGeom prst="rect">
              <a:avLst/>
            </a:prstGeom>
            <a:solidFill>
              <a:srgbClr val="2C7FB8">
                <a:alpha val="100000"/>
              </a:srgbClr>
            </a:solidFill>
          </p:spPr>
          <p:txBody>
            <a:bodyPr/>
            <a:lstStyle/>
            <a:p/>
          </p:txBody>
        </p:sp>
        <p:sp>
          <p:nvSpPr>
            <p:cNvPr id="27" name="rc27"/>
            <p:cNvSpPr/>
            <p:nvPr/>
          </p:nvSpPr>
          <p:spPr>
            <a:xfrm>
              <a:off x="2848514" y="1824785"/>
              <a:ext cx="106736" cy="1134114"/>
            </a:xfrm>
            <a:prstGeom prst="rect">
              <a:avLst/>
            </a:prstGeom>
            <a:solidFill>
              <a:srgbClr val="2C7FB8">
                <a:alpha val="100000"/>
              </a:srgbClr>
            </a:solidFill>
          </p:spPr>
          <p:txBody>
            <a:bodyPr/>
            <a:lstStyle/>
            <a:p/>
          </p:txBody>
        </p:sp>
        <p:sp>
          <p:nvSpPr>
            <p:cNvPr id="28" name="rc28"/>
            <p:cNvSpPr/>
            <p:nvPr/>
          </p:nvSpPr>
          <p:spPr>
            <a:xfrm>
              <a:off x="2967110" y="1824785"/>
              <a:ext cx="106736" cy="1134114"/>
            </a:xfrm>
            <a:prstGeom prst="rect">
              <a:avLst/>
            </a:prstGeom>
            <a:solidFill>
              <a:srgbClr val="2C7FB8">
                <a:alpha val="100000"/>
              </a:srgbClr>
            </a:solidFill>
          </p:spPr>
          <p:txBody>
            <a:bodyPr/>
            <a:lstStyle/>
            <a:p/>
          </p:txBody>
        </p:sp>
        <p:sp>
          <p:nvSpPr>
            <p:cNvPr id="29" name="rc29"/>
            <p:cNvSpPr/>
            <p:nvPr/>
          </p:nvSpPr>
          <p:spPr>
            <a:xfrm>
              <a:off x="3085706" y="1824785"/>
              <a:ext cx="106736" cy="1134114"/>
            </a:xfrm>
            <a:prstGeom prst="rect">
              <a:avLst/>
            </a:prstGeom>
            <a:solidFill>
              <a:srgbClr val="2C7FB8">
                <a:alpha val="100000"/>
              </a:srgbClr>
            </a:solidFill>
          </p:spPr>
          <p:txBody>
            <a:bodyPr/>
            <a:lstStyle/>
            <a:p/>
          </p:txBody>
        </p:sp>
        <p:sp>
          <p:nvSpPr>
            <p:cNvPr id="30" name="pl30"/>
            <p:cNvSpPr/>
            <p:nvPr/>
          </p:nvSpPr>
          <p:spPr>
            <a:xfrm>
              <a:off x="714376" y="1824785"/>
              <a:ext cx="2596069" cy="0"/>
            </a:xfrm>
            <a:custGeom>
              <a:avLst/>
              <a:pathLst>
                <a:path w="2596069" h="0">
                  <a:moveTo>
                    <a:pt x="0" y="0"/>
                  </a:moveTo>
                  <a:lnTo>
                    <a:pt x="2596069" y="0"/>
                  </a:lnTo>
                  <a:lnTo>
                    <a:pt x="2596069" y="0"/>
                  </a:lnTo>
                </a:path>
              </a:pathLst>
            </a:custGeom>
            <a:ln w="16260" cap="flat">
              <a:solidFill>
                <a:srgbClr val="BEBEBE">
                  <a:alpha val="100000"/>
                </a:srgbClr>
              </a:solidFill>
              <a:prstDash val="dash"/>
              <a:round/>
            </a:ln>
          </p:spPr>
          <p:txBody>
            <a:bodyPr/>
            <a:lstStyle/>
            <a:p/>
          </p:txBody>
        </p:sp>
        <p:sp>
          <p:nvSpPr>
            <p:cNvPr id="31" name="pl31"/>
            <p:cNvSpPr/>
            <p:nvPr/>
          </p:nvSpPr>
          <p:spPr>
            <a:xfrm>
              <a:off x="1953113" y="1503452"/>
              <a:ext cx="1185961" cy="1077408"/>
            </a:xfrm>
            <a:custGeom>
              <a:avLst/>
              <a:pathLst>
                <a:path w="1185961" h="1077408">
                  <a:moveTo>
                    <a:pt x="0" y="1077408"/>
                  </a:moveTo>
                  <a:lnTo>
                    <a:pt x="118596" y="699370"/>
                  </a:lnTo>
                  <a:lnTo>
                    <a:pt x="237192" y="604861"/>
                  </a:lnTo>
                  <a:lnTo>
                    <a:pt x="355788" y="283528"/>
                  </a:lnTo>
                  <a:lnTo>
                    <a:pt x="474384" y="37803"/>
                  </a:lnTo>
                  <a:lnTo>
                    <a:pt x="592980" y="37803"/>
                  </a:lnTo>
                  <a:lnTo>
                    <a:pt x="711576" y="94509"/>
                  </a:lnTo>
                  <a:lnTo>
                    <a:pt x="830173" y="75607"/>
                  </a:lnTo>
                  <a:lnTo>
                    <a:pt x="948769" y="18901"/>
                  </a:lnTo>
                  <a:lnTo>
                    <a:pt x="1067365" y="18901"/>
                  </a:lnTo>
                  <a:lnTo>
                    <a:pt x="1185961" y="0"/>
                  </a:lnTo>
                </a:path>
              </a:pathLst>
            </a:custGeom>
            <a:ln w="27101" cap="flat">
              <a:solidFill>
                <a:srgbClr val="000000">
                  <a:alpha val="80000"/>
                </a:srgbClr>
              </a:solidFill>
              <a:prstDash val="solid"/>
              <a:round/>
            </a:ln>
          </p:spPr>
          <p:txBody>
            <a:bodyPr/>
            <a:lstStyle/>
            <a:p/>
          </p:txBody>
        </p:sp>
        <p:sp>
          <p:nvSpPr>
            <p:cNvPr id="32" name="tx32"/>
            <p:cNvSpPr/>
            <p:nvPr/>
          </p:nvSpPr>
          <p:spPr>
            <a:xfrm>
              <a:off x="885748" y="1734278"/>
              <a:ext cx="218267" cy="64648"/>
            </a:xfrm>
            <a:prstGeom prst="rect">
              <a:avLst/>
            </a:prstGeom>
            <a:noFill/>
          </p:spPr>
          <p:txBody>
            <a:bodyPr lIns="0" rIns="0" tIns="0" bIns="0" anchorCtr="1" anchor="ctr" wrap="none"/>
            <a:lstStyle/>
            <a:p>
              <a:pPr algn="l" marL="0" marR="0" indent="0">
                <a:spcBef>
                  <a:spcPts val="0"/>
                </a:spcBef>
                <a:spcAft>
                  <a:spcPts val="0"/>
                </a:spcAft>
              </a:pPr>
              <a:r>
                <a:rPr sz="711" i="0" b="0">
                  <a:solidFill>
                    <a:srgbClr val="000000">
                      <a:alpha val="100000"/>
                    </a:srgbClr>
                  </a:solidFill>
                  <a:latin typeface="Arial"/>
                  <a:cs typeface="Arial"/>
                </a:rPr>
                <a:t>N=47</a:t>
              </a:r>
            </a:p>
          </p:txBody>
        </p:sp>
        <p:sp>
          <p:nvSpPr>
            <p:cNvPr id="33" name="tx33"/>
            <p:cNvSpPr/>
            <p:nvPr/>
          </p:nvSpPr>
          <p:spPr>
            <a:xfrm rot="-5400000">
              <a:off x="1898112" y="252031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20</a:t>
              </a:r>
            </a:p>
          </p:txBody>
        </p:sp>
        <p:sp>
          <p:nvSpPr>
            <p:cNvPr id="34" name="tx34"/>
            <p:cNvSpPr/>
            <p:nvPr/>
          </p:nvSpPr>
          <p:spPr>
            <a:xfrm rot="-5400000">
              <a:off x="2016708" y="220662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35" name="tx35"/>
            <p:cNvSpPr/>
            <p:nvPr/>
          </p:nvSpPr>
          <p:spPr>
            <a:xfrm rot="-5400000">
              <a:off x="2135304" y="213423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36</a:t>
              </a:r>
            </a:p>
          </p:txBody>
        </p:sp>
        <p:sp>
          <p:nvSpPr>
            <p:cNvPr id="36" name="tx36"/>
            <p:cNvSpPr/>
            <p:nvPr/>
          </p:nvSpPr>
          <p:spPr>
            <a:xfrm rot="-5400000">
              <a:off x="2253900" y="191706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45</a:t>
              </a:r>
            </a:p>
          </p:txBody>
        </p:sp>
        <p:sp>
          <p:nvSpPr>
            <p:cNvPr id="37" name="tx37"/>
            <p:cNvSpPr/>
            <p:nvPr/>
          </p:nvSpPr>
          <p:spPr>
            <a:xfrm rot="-5400000">
              <a:off x="2372496"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47</a:t>
              </a:r>
            </a:p>
          </p:txBody>
        </p:sp>
        <p:sp>
          <p:nvSpPr>
            <p:cNvPr id="38" name="tx38"/>
            <p:cNvSpPr/>
            <p:nvPr/>
          </p:nvSpPr>
          <p:spPr>
            <a:xfrm rot="-5400000">
              <a:off x="2491093"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47</a:t>
              </a:r>
            </a:p>
          </p:txBody>
        </p:sp>
        <p:sp>
          <p:nvSpPr>
            <p:cNvPr id="39" name="tx39"/>
            <p:cNvSpPr/>
            <p:nvPr/>
          </p:nvSpPr>
          <p:spPr>
            <a:xfrm rot="-5400000">
              <a:off x="2609689"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47</a:t>
              </a:r>
            </a:p>
          </p:txBody>
        </p:sp>
        <p:sp>
          <p:nvSpPr>
            <p:cNvPr id="40" name="tx40"/>
            <p:cNvSpPr/>
            <p:nvPr/>
          </p:nvSpPr>
          <p:spPr>
            <a:xfrm rot="-5400000">
              <a:off x="2728285"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47</a:t>
              </a:r>
            </a:p>
          </p:txBody>
        </p:sp>
        <p:sp>
          <p:nvSpPr>
            <p:cNvPr id="41" name="tx41"/>
            <p:cNvSpPr/>
            <p:nvPr/>
          </p:nvSpPr>
          <p:spPr>
            <a:xfrm rot="-5400000">
              <a:off x="2846881"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47</a:t>
              </a:r>
            </a:p>
          </p:txBody>
        </p:sp>
        <p:sp>
          <p:nvSpPr>
            <p:cNvPr id="42" name="tx42"/>
            <p:cNvSpPr/>
            <p:nvPr/>
          </p:nvSpPr>
          <p:spPr>
            <a:xfrm rot="-5400000">
              <a:off x="2965477"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47</a:t>
              </a:r>
            </a:p>
          </p:txBody>
        </p:sp>
        <p:sp>
          <p:nvSpPr>
            <p:cNvPr id="43" name="tx43"/>
            <p:cNvSpPr/>
            <p:nvPr/>
          </p:nvSpPr>
          <p:spPr>
            <a:xfrm rot="-5400000">
              <a:off x="3084073"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47</a:t>
              </a:r>
            </a:p>
          </p:txBody>
        </p:sp>
        <p:sp>
          <p:nvSpPr>
            <p:cNvPr id="44" name="tx44"/>
            <p:cNvSpPr/>
            <p:nvPr/>
          </p:nvSpPr>
          <p:spPr>
            <a:xfrm>
              <a:off x="3117385" y="1387004"/>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45" name="rc45"/>
            <p:cNvSpPr/>
            <p:nvPr/>
          </p:nvSpPr>
          <p:spPr>
            <a:xfrm>
              <a:off x="714376" y="874964"/>
              <a:ext cx="2596069" cy="2183170"/>
            </a:xfrm>
            <a:prstGeom prst="rect">
              <a:avLst/>
            </a:prstGeom>
            <a:noFill/>
            <a:ln w="13550" cap="rnd">
              <a:solidFill>
                <a:srgbClr val="999999">
                  <a:alpha val="100000"/>
                </a:srgbClr>
              </a:solidFill>
              <a:prstDash val="solid"/>
              <a:round/>
            </a:ln>
          </p:spPr>
          <p:txBody>
            <a:bodyPr/>
            <a:lstStyle/>
            <a:p/>
          </p:txBody>
        </p:sp>
        <p:sp>
          <p:nvSpPr>
            <p:cNvPr id="46" name="pl46"/>
            <p:cNvSpPr/>
            <p:nvPr/>
          </p:nvSpPr>
          <p:spPr>
            <a:xfrm>
              <a:off x="714376" y="5426512"/>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47" name="pl47"/>
            <p:cNvSpPr/>
            <p:nvPr/>
          </p:nvSpPr>
          <p:spPr>
            <a:xfrm>
              <a:off x="714376" y="4943910"/>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48" name="pl48"/>
            <p:cNvSpPr/>
            <p:nvPr/>
          </p:nvSpPr>
          <p:spPr>
            <a:xfrm>
              <a:off x="714376" y="4461308"/>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49" name="pl49"/>
            <p:cNvSpPr/>
            <p:nvPr/>
          </p:nvSpPr>
          <p:spPr>
            <a:xfrm>
              <a:off x="714376" y="3978706"/>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50" name="pl50"/>
            <p:cNvSpPr/>
            <p:nvPr/>
          </p:nvSpPr>
          <p:spPr>
            <a:xfrm>
              <a:off x="714376" y="3496104"/>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51" name="pl51"/>
            <p:cNvSpPr/>
            <p:nvPr/>
          </p:nvSpPr>
          <p:spPr>
            <a:xfrm>
              <a:off x="885748"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2" name="pl52"/>
            <p:cNvSpPr/>
            <p:nvPr/>
          </p:nvSpPr>
          <p:spPr>
            <a:xfrm>
              <a:off x="1122940"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3" name="pl53"/>
            <p:cNvSpPr/>
            <p:nvPr/>
          </p:nvSpPr>
          <p:spPr>
            <a:xfrm>
              <a:off x="1360132"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4" name="pl54"/>
            <p:cNvSpPr/>
            <p:nvPr/>
          </p:nvSpPr>
          <p:spPr>
            <a:xfrm>
              <a:off x="1597324"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5" name="pl55"/>
            <p:cNvSpPr/>
            <p:nvPr/>
          </p:nvSpPr>
          <p:spPr>
            <a:xfrm>
              <a:off x="1834517"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6" name="pl56"/>
            <p:cNvSpPr/>
            <p:nvPr/>
          </p:nvSpPr>
          <p:spPr>
            <a:xfrm>
              <a:off x="2071709"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7" name="pl57"/>
            <p:cNvSpPr/>
            <p:nvPr/>
          </p:nvSpPr>
          <p:spPr>
            <a:xfrm>
              <a:off x="2308901"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8" name="pl58"/>
            <p:cNvSpPr/>
            <p:nvPr/>
          </p:nvSpPr>
          <p:spPr>
            <a:xfrm>
              <a:off x="2546094"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9" name="pl59"/>
            <p:cNvSpPr/>
            <p:nvPr/>
          </p:nvSpPr>
          <p:spPr>
            <a:xfrm>
              <a:off x="2783286"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60" name="pl60"/>
            <p:cNvSpPr/>
            <p:nvPr/>
          </p:nvSpPr>
          <p:spPr>
            <a:xfrm>
              <a:off x="3020478"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61" name="rc61"/>
            <p:cNvSpPr/>
            <p:nvPr/>
          </p:nvSpPr>
          <p:spPr>
            <a:xfrm>
              <a:off x="832379" y="5378252"/>
              <a:ext cx="106736" cy="48260"/>
            </a:xfrm>
            <a:prstGeom prst="rect">
              <a:avLst/>
            </a:prstGeom>
            <a:solidFill>
              <a:srgbClr val="2C7FB8">
                <a:alpha val="100000"/>
              </a:srgbClr>
            </a:solidFill>
          </p:spPr>
          <p:txBody>
            <a:bodyPr/>
            <a:lstStyle/>
            <a:p/>
          </p:txBody>
        </p:sp>
        <p:sp>
          <p:nvSpPr>
            <p:cNvPr id="62" name="rc62"/>
            <p:cNvSpPr/>
            <p:nvPr/>
          </p:nvSpPr>
          <p:spPr>
            <a:xfrm>
              <a:off x="950975" y="5378252"/>
              <a:ext cx="106736" cy="48260"/>
            </a:xfrm>
            <a:prstGeom prst="rect">
              <a:avLst/>
            </a:prstGeom>
            <a:solidFill>
              <a:srgbClr val="2C7FB8">
                <a:alpha val="100000"/>
              </a:srgbClr>
            </a:solidFill>
          </p:spPr>
          <p:txBody>
            <a:bodyPr/>
            <a:lstStyle/>
            <a:p/>
          </p:txBody>
        </p:sp>
        <p:sp>
          <p:nvSpPr>
            <p:cNvPr id="63" name="rc63"/>
            <p:cNvSpPr/>
            <p:nvPr/>
          </p:nvSpPr>
          <p:spPr>
            <a:xfrm>
              <a:off x="1069572" y="5378252"/>
              <a:ext cx="106736" cy="48260"/>
            </a:xfrm>
            <a:prstGeom prst="rect">
              <a:avLst/>
            </a:prstGeom>
            <a:solidFill>
              <a:srgbClr val="2C7FB8">
                <a:alpha val="100000"/>
              </a:srgbClr>
            </a:solidFill>
          </p:spPr>
          <p:txBody>
            <a:bodyPr/>
            <a:lstStyle/>
            <a:p/>
          </p:txBody>
        </p:sp>
        <p:sp>
          <p:nvSpPr>
            <p:cNvPr id="64" name="rc64"/>
            <p:cNvSpPr/>
            <p:nvPr/>
          </p:nvSpPr>
          <p:spPr>
            <a:xfrm>
              <a:off x="1188168" y="5378252"/>
              <a:ext cx="106736" cy="48260"/>
            </a:xfrm>
            <a:prstGeom prst="rect">
              <a:avLst/>
            </a:prstGeom>
            <a:solidFill>
              <a:srgbClr val="2C7FB8">
                <a:alpha val="100000"/>
              </a:srgbClr>
            </a:solidFill>
          </p:spPr>
          <p:txBody>
            <a:bodyPr/>
            <a:lstStyle/>
            <a:p/>
          </p:txBody>
        </p:sp>
        <p:sp>
          <p:nvSpPr>
            <p:cNvPr id="65" name="rc65"/>
            <p:cNvSpPr/>
            <p:nvPr/>
          </p:nvSpPr>
          <p:spPr>
            <a:xfrm>
              <a:off x="1306764" y="5378252"/>
              <a:ext cx="106736" cy="48260"/>
            </a:xfrm>
            <a:prstGeom prst="rect">
              <a:avLst/>
            </a:prstGeom>
            <a:solidFill>
              <a:srgbClr val="2C7FB8">
                <a:alpha val="100000"/>
              </a:srgbClr>
            </a:solidFill>
          </p:spPr>
          <p:txBody>
            <a:bodyPr/>
            <a:lstStyle/>
            <a:p/>
          </p:txBody>
        </p:sp>
        <p:sp>
          <p:nvSpPr>
            <p:cNvPr id="66" name="rc66"/>
            <p:cNvSpPr/>
            <p:nvPr/>
          </p:nvSpPr>
          <p:spPr>
            <a:xfrm>
              <a:off x="1425360" y="5354121"/>
              <a:ext cx="106736" cy="72390"/>
            </a:xfrm>
            <a:prstGeom prst="rect">
              <a:avLst/>
            </a:prstGeom>
            <a:solidFill>
              <a:srgbClr val="2C7FB8">
                <a:alpha val="100000"/>
              </a:srgbClr>
            </a:solidFill>
          </p:spPr>
          <p:txBody>
            <a:bodyPr/>
            <a:lstStyle/>
            <a:p/>
          </p:txBody>
        </p:sp>
        <p:sp>
          <p:nvSpPr>
            <p:cNvPr id="67" name="rc67"/>
            <p:cNvSpPr/>
            <p:nvPr/>
          </p:nvSpPr>
          <p:spPr>
            <a:xfrm>
              <a:off x="1543956" y="5354121"/>
              <a:ext cx="106736" cy="72390"/>
            </a:xfrm>
            <a:prstGeom prst="rect">
              <a:avLst/>
            </a:prstGeom>
            <a:solidFill>
              <a:srgbClr val="2C7FB8">
                <a:alpha val="100000"/>
              </a:srgbClr>
            </a:solidFill>
          </p:spPr>
          <p:txBody>
            <a:bodyPr/>
            <a:lstStyle/>
            <a:p/>
          </p:txBody>
        </p:sp>
        <p:sp>
          <p:nvSpPr>
            <p:cNvPr id="68" name="rc68"/>
            <p:cNvSpPr/>
            <p:nvPr/>
          </p:nvSpPr>
          <p:spPr>
            <a:xfrm>
              <a:off x="1662552" y="5305861"/>
              <a:ext cx="106736" cy="120650"/>
            </a:xfrm>
            <a:prstGeom prst="rect">
              <a:avLst/>
            </a:prstGeom>
            <a:solidFill>
              <a:srgbClr val="2C7FB8">
                <a:alpha val="100000"/>
              </a:srgbClr>
            </a:solidFill>
          </p:spPr>
          <p:txBody>
            <a:bodyPr/>
            <a:lstStyle/>
            <a:p/>
          </p:txBody>
        </p:sp>
        <p:sp>
          <p:nvSpPr>
            <p:cNvPr id="69" name="rc69"/>
            <p:cNvSpPr/>
            <p:nvPr/>
          </p:nvSpPr>
          <p:spPr>
            <a:xfrm>
              <a:off x="1781149" y="5281731"/>
              <a:ext cx="106736" cy="144780"/>
            </a:xfrm>
            <a:prstGeom prst="rect">
              <a:avLst/>
            </a:prstGeom>
            <a:solidFill>
              <a:srgbClr val="2C7FB8">
                <a:alpha val="100000"/>
              </a:srgbClr>
            </a:solidFill>
          </p:spPr>
          <p:txBody>
            <a:bodyPr/>
            <a:lstStyle/>
            <a:p/>
          </p:txBody>
        </p:sp>
        <p:sp>
          <p:nvSpPr>
            <p:cNvPr id="70" name="rc70"/>
            <p:cNvSpPr/>
            <p:nvPr/>
          </p:nvSpPr>
          <p:spPr>
            <a:xfrm>
              <a:off x="1899745" y="5233471"/>
              <a:ext cx="106736" cy="193040"/>
            </a:xfrm>
            <a:prstGeom prst="rect">
              <a:avLst/>
            </a:prstGeom>
            <a:solidFill>
              <a:srgbClr val="2C7FB8">
                <a:alpha val="100000"/>
              </a:srgbClr>
            </a:solidFill>
          </p:spPr>
          <p:txBody>
            <a:bodyPr/>
            <a:lstStyle/>
            <a:p/>
          </p:txBody>
        </p:sp>
        <p:sp>
          <p:nvSpPr>
            <p:cNvPr id="71" name="rc71"/>
            <p:cNvSpPr/>
            <p:nvPr/>
          </p:nvSpPr>
          <p:spPr>
            <a:xfrm>
              <a:off x="2018341" y="5161081"/>
              <a:ext cx="106736" cy="265431"/>
            </a:xfrm>
            <a:prstGeom prst="rect">
              <a:avLst/>
            </a:prstGeom>
            <a:solidFill>
              <a:srgbClr val="2C7FB8">
                <a:alpha val="100000"/>
              </a:srgbClr>
            </a:solidFill>
          </p:spPr>
          <p:txBody>
            <a:bodyPr/>
            <a:lstStyle/>
            <a:p/>
          </p:txBody>
        </p:sp>
        <p:sp>
          <p:nvSpPr>
            <p:cNvPr id="72" name="rc72"/>
            <p:cNvSpPr/>
            <p:nvPr/>
          </p:nvSpPr>
          <p:spPr>
            <a:xfrm>
              <a:off x="2136937" y="4919780"/>
              <a:ext cx="106736" cy="506732"/>
            </a:xfrm>
            <a:prstGeom prst="rect">
              <a:avLst/>
            </a:prstGeom>
            <a:solidFill>
              <a:srgbClr val="2C7FB8">
                <a:alpha val="100000"/>
              </a:srgbClr>
            </a:solidFill>
          </p:spPr>
          <p:txBody>
            <a:bodyPr/>
            <a:lstStyle/>
            <a:p/>
          </p:txBody>
        </p:sp>
        <p:sp>
          <p:nvSpPr>
            <p:cNvPr id="73" name="rc73"/>
            <p:cNvSpPr/>
            <p:nvPr/>
          </p:nvSpPr>
          <p:spPr>
            <a:xfrm>
              <a:off x="2255533" y="4774999"/>
              <a:ext cx="106736" cy="651512"/>
            </a:xfrm>
            <a:prstGeom prst="rect">
              <a:avLst/>
            </a:prstGeom>
            <a:solidFill>
              <a:srgbClr val="2C7FB8">
                <a:alpha val="100000"/>
              </a:srgbClr>
            </a:solidFill>
          </p:spPr>
          <p:txBody>
            <a:bodyPr/>
            <a:lstStyle/>
            <a:p/>
          </p:txBody>
        </p:sp>
        <p:sp>
          <p:nvSpPr>
            <p:cNvPr id="74" name="rc74"/>
            <p:cNvSpPr/>
            <p:nvPr/>
          </p:nvSpPr>
          <p:spPr>
            <a:xfrm>
              <a:off x="2374129" y="4726739"/>
              <a:ext cx="106736" cy="699772"/>
            </a:xfrm>
            <a:prstGeom prst="rect">
              <a:avLst/>
            </a:prstGeom>
            <a:solidFill>
              <a:srgbClr val="2C7FB8">
                <a:alpha val="100000"/>
              </a:srgbClr>
            </a:solidFill>
          </p:spPr>
          <p:txBody>
            <a:bodyPr/>
            <a:lstStyle/>
            <a:p/>
          </p:txBody>
        </p:sp>
        <p:sp>
          <p:nvSpPr>
            <p:cNvPr id="75" name="rc75"/>
            <p:cNvSpPr/>
            <p:nvPr/>
          </p:nvSpPr>
          <p:spPr>
            <a:xfrm>
              <a:off x="2492725" y="4678479"/>
              <a:ext cx="106736" cy="748033"/>
            </a:xfrm>
            <a:prstGeom prst="rect">
              <a:avLst/>
            </a:prstGeom>
            <a:solidFill>
              <a:srgbClr val="2C7FB8">
                <a:alpha val="100000"/>
              </a:srgbClr>
            </a:solidFill>
          </p:spPr>
          <p:txBody>
            <a:bodyPr/>
            <a:lstStyle/>
            <a:p/>
          </p:txBody>
        </p:sp>
        <p:sp>
          <p:nvSpPr>
            <p:cNvPr id="76" name="rc76"/>
            <p:cNvSpPr/>
            <p:nvPr/>
          </p:nvSpPr>
          <p:spPr>
            <a:xfrm>
              <a:off x="2611322" y="4654349"/>
              <a:ext cx="106736" cy="772163"/>
            </a:xfrm>
            <a:prstGeom prst="rect">
              <a:avLst/>
            </a:prstGeom>
            <a:solidFill>
              <a:srgbClr val="2C7FB8">
                <a:alpha val="100000"/>
              </a:srgbClr>
            </a:solidFill>
          </p:spPr>
          <p:txBody>
            <a:bodyPr/>
            <a:lstStyle/>
            <a:p/>
          </p:txBody>
        </p:sp>
        <p:sp>
          <p:nvSpPr>
            <p:cNvPr id="77" name="rc77"/>
            <p:cNvSpPr/>
            <p:nvPr/>
          </p:nvSpPr>
          <p:spPr>
            <a:xfrm>
              <a:off x="2729918" y="4654349"/>
              <a:ext cx="106736" cy="772163"/>
            </a:xfrm>
            <a:prstGeom prst="rect">
              <a:avLst/>
            </a:prstGeom>
            <a:solidFill>
              <a:srgbClr val="2C7FB8">
                <a:alpha val="100000"/>
              </a:srgbClr>
            </a:solidFill>
          </p:spPr>
          <p:txBody>
            <a:bodyPr/>
            <a:lstStyle/>
            <a:p/>
          </p:txBody>
        </p:sp>
        <p:sp>
          <p:nvSpPr>
            <p:cNvPr id="78" name="rc78"/>
            <p:cNvSpPr/>
            <p:nvPr/>
          </p:nvSpPr>
          <p:spPr>
            <a:xfrm>
              <a:off x="2848514" y="4654349"/>
              <a:ext cx="106736" cy="772163"/>
            </a:xfrm>
            <a:prstGeom prst="rect">
              <a:avLst/>
            </a:prstGeom>
            <a:solidFill>
              <a:srgbClr val="2C7FB8">
                <a:alpha val="100000"/>
              </a:srgbClr>
            </a:solidFill>
          </p:spPr>
          <p:txBody>
            <a:bodyPr/>
            <a:lstStyle/>
            <a:p/>
          </p:txBody>
        </p:sp>
        <p:sp>
          <p:nvSpPr>
            <p:cNvPr id="79" name="rc79"/>
            <p:cNvSpPr/>
            <p:nvPr/>
          </p:nvSpPr>
          <p:spPr>
            <a:xfrm>
              <a:off x="2967110" y="4630218"/>
              <a:ext cx="106736" cy="796293"/>
            </a:xfrm>
            <a:prstGeom prst="rect">
              <a:avLst/>
            </a:prstGeom>
            <a:solidFill>
              <a:srgbClr val="2C7FB8">
                <a:alpha val="100000"/>
              </a:srgbClr>
            </a:solidFill>
          </p:spPr>
          <p:txBody>
            <a:bodyPr/>
            <a:lstStyle/>
            <a:p/>
          </p:txBody>
        </p:sp>
        <p:sp>
          <p:nvSpPr>
            <p:cNvPr id="80" name="rc80"/>
            <p:cNvSpPr/>
            <p:nvPr/>
          </p:nvSpPr>
          <p:spPr>
            <a:xfrm>
              <a:off x="3085706" y="4581958"/>
              <a:ext cx="106736" cy="844553"/>
            </a:xfrm>
            <a:prstGeom prst="rect">
              <a:avLst/>
            </a:prstGeom>
            <a:solidFill>
              <a:srgbClr val="2C7FB8">
                <a:alpha val="100000"/>
              </a:srgbClr>
            </a:solidFill>
          </p:spPr>
          <p:txBody>
            <a:bodyPr/>
            <a:lstStyle/>
            <a:p/>
          </p:txBody>
        </p:sp>
        <p:sp>
          <p:nvSpPr>
            <p:cNvPr id="81" name="pl81"/>
            <p:cNvSpPr/>
            <p:nvPr/>
          </p:nvSpPr>
          <p:spPr>
            <a:xfrm>
              <a:off x="714376" y="4292397"/>
              <a:ext cx="2596069" cy="0"/>
            </a:xfrm>
            <a:custGeom>
              <a:avLst/>
              <a:pathLst>
                <a:path w="2596069" h="0">
                  <a:moveTo>
                    <a:pt x="0" y="0"/>
                  </a:moveTo>
                  <a:lnTo>
                    <a:pt x="2596069" y="0"/>
                  </a:lnTo>
                  <a:lnTo>
                    <a:pt x="2596069" y="0"/>
                  </a:lnTo>
                </a:path>
              </a:pathLst>
            </a:custGeom>
            <a:ln w="16260" cap="flat">
              <a:solidFill>
                <a:srgbClr val="BEBEBE">
                  <a:alpha val="100000"/>
                </a:srgbClr>
              </a:solidFill>
              <a:prstDash val="dash"/>
              <a:round/>
            </a:ln>
          </p:spPr>
          <p:txBody>
            <a:bodyPr/>
            <a:lstStyle/>
            <a:p/>
          </p:txBody>
        </p:sp>
        <p:sp>
          <p:nvSpPr>
            <p:cNvPr id="82" name="pl82"/>
            <p:cNvSpPr/>
            <p:nvPr/>
          </p:nvSpPr>
          <p:spPr>
            <a:xfrm>
              <a:off x="885748" y="4651533"/>
              <a:ext cx="2253326" cy="774978"/>
            </a:xfrm>
            <a:custGeom>
              <a:avLst/>
              <a:pathLst>
                <a:path w="2253326" h="774978">
                  <a:moveTo>
                    <a:pt x="0" y="774978"/>
                  </a:moveTo>
                  <a:lnTo>
                    <a:pt x="118596" y="774978"/>
                  </a:lnTo>
                  <a:lnTo>
                    <a:pt x="237192" y="774978"/>
                  </a:lnTo>
                  <a:lnTo>
                    <a:pt x="355788" y="774978"/>
                  </a:lnTo>
                  <a:lnTo>
                    <a:pt x="474384" y="774978"/>
                  </a:lnTo>
                  <a:lnTo>
                    <a:pt x="592980" y="774978"/>
                  </a:lnTo>
                  <a:lnTo>
                    <a:pt x="711576" y="774978"/>
                  </a:lnTo>
                  <a:lnTo>
                    <a:pt x="830173" y="718272"/>
                  </a:lnTo>
                  <a:lnTo>
                    <a:pt x="948769" y="604861"/>
                  </a:lnTo>
                  <a:lnTo>
                    <a:pt x="1067365" y="567057"/>
                  </a:lnTo>
                  <a:lnTo>
                    <a:pt x="1185961" y="548155"/>
                  </a:lnTo>
                  <a:lnTo>
                    <a:pt x="1304557" y="302430"/>
                  </a:lnTo>
                  <a:lnTo>
                    <a:pt x="1423153" y="170117"/>
                  </a:lnTo>
                  <a:lnTo>
                    <a:pt x="1541750" y="151215"/>
                  </a:lnTo>
                  <a:lnTo>
                    <a:pt x="1660346" y="94509"/>
                  </a:lnTo>
                  <a:lnTo>
                    <a:pt x="1778942" y="113411"/>
                  </a:lnTo>
                  <a:lnTo>
                    <a:pt x="1897538" y="113411"/>
                  </a:lnTo>
                  <a:lnTo>
                    <a:pt x="2016134" y="94509"/>
                  </a:lnTo>
                  <a:lnTo>
                    <a:pt x="2134730" y="75607"/>
                  </a:lnTo>
                  <a:lnTo>
                    <a:pt x="2253326" y="0"/>
                  </a:lnTo>
                </a:path>
              </a:pathLst>
            </a:custGeom>
            <a:ln w="27101" cap="flat">
              <a:solidFill>
                <a:srgbClr val="000000">
                  <a:alpha val="80000"/>
                </a:srgbClr>
              </a:solidFill>
              <a:prstDash val="solid"/>
              <a:round/>
            </a:ln>
          </p:spPr>
          <p:txBody>
            <a:bodyPr/>
            <a:lstStyle/>
            <a:p/>
          </p:txBody>
        </p:sp>
        <p:sp>
          <p:nvSpPr>
            <p:cNvPr id="83" name="tx83"/>
            <p:cNvSpPr/>
            <p:nvPr/>
          </p:nvSpPr>
          <p:spPr>
            <a:xfrm>
              <a:off x="885748" y="4201890"/>
              <a:ext cx="218267" cy="64648"/>
            </a:xfrm>
            <a:prstGeom prst="rect">
              <a:avLst/>
            </a:prstGeom>
            <a:noFill/>
          </p:spPr>
          <p:txBody>
            <a:bodyPr lIns="0" rIns="0" tIns="0" bIns="0" anchorCtr="1" anchor="ctr" wrap="none"/>
            <a:lstStyle/>
            <a:p>
              <a:pPr algn="l" marL="0" marR="0" indent="0">
                <a:spcBef>
                  <a:spcPts val="0"/>
                </a:spcBef>
                <a:spcAft>
                  <a:spcPts val="0"/>
                </a:spcAft>
              </a:pPr>
              <a:r>
                <a:rPr sz="711" i="0" b="0">
                  <a:solidFill>
                    <a:srgbClr val="000000">
                      <a:alpha val="100000"/>
                    </a:srgbClr>
                  </a:solidFill>
                  <a:latin typeface="Arial"/>
                  <a:cs typeface="Arial"/>
                </a:rPr>
                <a:t>N=47</a:t>
              </a:r>
            </a:p>
          </p:txBody>
        </p:sp>
        <p:sp>
          <p:nvSpPr>
            <p:cNvPr id="84" name="tx84"/>
            <p:cNvSpPr/>
            <p:nvPr/>
          </p:nvSpPr>
          <p:spPr>
            <a:xfrm rot="-5400000">
              <a:off x="2135304" y="4963799"/>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21</a:t>
              </a:r>
            </a:p>
          </p:txBody>
        </p:sp>
        <p:sp>
          <p:nvSpPr>
            <p:cNvPr id="85" name="tx85"/>
            <p:cNvSpPr/>
            <p:nvPr/>
          </p:nvSpPr>
          <p:spPr>
            <a:xfrm rot="-5400000">
              <a:off x="2253900" y="481901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27</a:t>
              </a:r>
            </a:p>
          </p:txBody>
        </p:sp>
        <p:sp>
          <p:nvSpPr>
            <p:cNvPr id="86" name="tx86"/>
            <p:cNvSpPr/>
            <p:nvPr/>
          </p:nvSpPr>
          <p:spPr>
            <a:xfrm rot="-5400000">
              <a:off x="2372496" y="477075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29</a:t>
              </a:r>
            </a:p>
          </p:txBody>
        </p:sp>
        <p:sp>
          <p:nvSpPr>
            <p:cNvPr id="87" name="tx87"/>
            <p:cNvSpPr/>
            <p:nvPr/>
          </p:nvSpPr>
          <p:spPr>
            <a:xfrm rot="-5400000">
              <a:off x="2491093" y="472249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31</a:t>
              </a:r>
            </a:p>
          </p:txBody>
        </p:sp>
        <p:sp>
          <p:nvSpPr>
            <p:cNvPr id="88" name="tx88"/>
            <p:cNvSpPr/>
            <p:nvPr/>
          </p:nvSpPr>
          <p:spPr>
            <a:xfrm rot="-5400000">
              <a:off x="2609689" y="469836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32</a:t>
              </a:r>
            </a:p>
          </p:txBody>
        </p:sp>
        <p:sp>
          <p:nvSpPr>
            <p:cNvPr id="89" name="tx89"/>
            <p:cNvSpPr/>
            <p:nvPr/>
          </p:nvSpPr>
          <p:spPr>
            <a:xfrm rot="-5400000">
              <a:off x="2728285" y="469836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32</a:t>
              </a:r>
            </a:p>
          </p:txBody>
        </p:sp>
        <p:sp>
          <p:nvSpPr>
            <p:cNvPr id="90" name="tx90"/>
            <p:cNvSpPr/>
            <p:nvPr/>
          </p:nvSpPr>
          <p:spPr>
            <a:xfrm rot="-5400000">
              <a:off x="2846881" y="469836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32</a:t>
              </a:r>
            </a:p>
          </p:txBody>
        </p:sp>
        <p:sp>
          <p:nvSpPr>
            <p:cNvPr id="91" name="tx91"/>
            <p:cNvSpPr/>
            <p:nvPr/>
          </p:nvSpPr>
          <p:spPr>
            <a:xfrm rot="-5400000">
              <a:off x="2965477" y="467423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92" name="tx92"/>
            <p:cNvSpPr/>
            <p:nvPr/>
          </p:nvSpPr>
          <p:spPr>
            <a:xfrm rot="-5400000">
              <a:off x="3084073" y="462597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35</a:t>
              </a:r>
            </a:p>
          </p:txBody>
        </p:sp>
        <p:sp>
          <p:nvSpPr>
            <p:cNvPr id="93" name="tx93"/>
            <p:cNvSpPr/>
            <p:nvPr/>
          </p:nvSpPr>
          <p:spPr>
            <a:xfrm>
              <a:off x="862705" y="5289098"/>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2</a:t>
              </a:r>
            </a:p>
          </p:txBody>
        </p:sp>
        <p:sp>
          <p:nvSpPr>
            <p:cNvPr id="94" name="tx94"/>
            <p:cNvSpPr/>
            <p:nvPr/>
          </p:nvSpPr>
          <p:spPr>
            <a:xfrm>
              <a:off x="981301" y="5289098"/>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2</a:t>
              </a:r>
            </a:p>
          </p:txBody>
        </p:sp>
        <p:sp>
          <p:nvSpPr>
            <p:cNvPr id="95" name="tx95"/>
            <p:cNvSpPr/>
            <p:nvPr/>
          </p:nvSpPr>
          <p:spPr>
            <a:xfrm>
              <a:off x="1099897" y="5289098"/>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2</a:t>
              </a:r>
            </a:p>
          </p:txBody>
        </p:sp>
        <p:sp>
          <p:nvSpPr>
            <p:cNvPr id="96" name="tx96"/>
            <p:cNvSpPr/>
            <p:nvPr/>
          </p:nvSpPr>
          <p:spPr>
            <a:xfrm>
              <a:off x="1218493" y="5289098"/>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2</a:t>
              </a:r>
            </a:p>
          </p:txBody>
        </p:sp>
        <p:sp>
          <p:nvSpPr>
            <p:cNvPr id="97" name="tx97"/>
            <p:cNvSpPr/>
            <p:nvPr/>
          </p:nvSpPr>
          <p:spPr>
            <a:xfrm>
              <a:off x="1337089" y="5289098"/>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2</a:t>
              </a:r>
            </a:p>
          </p:txBody>
        </p:sp>
        <p:sp>
          <p:nvSpPr>
            <p:cNvPr id="98" name="tx98"/>
            <p:cNvSpPr/>
            <p:nvPr/>
          </p:nvSpPr>
          <p:spPr>
            <a:xfrm>
              <a:off x="1455685" y="5264967"/>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3</a:t>
              </a:r>
            </a:p>
          </p:txBody>
        </p:sp>
        <p:sp>
          <p:nvSpPr>
            <p:cNvPr id="99" name="tx99"/>
            <p:cNvSpPr/>
            <p:nvPr/>
          </p:nvSpPr>
          <p:spPr>
            <a:xfrm>
              <a:off x="1574282" y="5264967"/>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3</a:t>
              </a:r>
            </a:p>
          </p:txBody>
        </p:sp>
        <p:sp>
          <p:nvSpPr>
            <p:cNvPr id="100" name="tx100"/>
            <p:cNvSpPr/>
            <p:nvPr/>
          </p:nvSpPr>
          <p:spPr>
            <a:xfrm>
              <a:off x="1692878" y="5216707"/>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5</a:t>
              </a:r>
            </a:p>
          </p:txBody>
        </p:sp>
        <p:sp>
          <p:nvSpPr>
            <p:cNvPr id="101" name="tx101"/>
            <p:cNvSpPr/>
            <p:nvPr/>
          </p:nvSpPr>
          <p:spPr>
            <a:xfrm>
              <a:off x="1811474" y="5192577"/>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6</a:t>
              </a:r>
            </a:p>
          </p:txBody>
        </p:sp>
        <p:sp>
          <p:nvSpPr>
            <p:cNvPr id="102" name="tx102"/>
            <p:cNvSpPr/>
            <p:nvPr/>
          </p:nvSpPr>
          <p:spPr>
            <a:xfrm>
              <a:off x="1930070" y="5144317"/>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8</a:t>
              </a:r>
            </a:p>
          </p:txBody>
        </p:sp>
        <p:sp>
          <p:nvSpPr>
            <p:cNvPr id="103" name="tx103"/>
            <p:cNvSpPr/>
            <p:nvPr/>
          </p:nvSpPr>
          <p:spPr>
            <a:xfrm>
              <a:off x="2028687" y="5071927"/>
              <a:ext cx="8604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11</a:t>
              </a:r>
            </a:p>
          </p:txBody>
        </p:sp>
        <p:sp>
          <p:nvSpPr>
            <p:cNvPr id="104" name="tx104"/>
            <p:cNvSpPr/>
            <p:nvPr/>
          </p:nvSpPr>
          <p:spPr>
            <a:xfrm>
              <a:off x="3117385" y="4535085"/>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41%</a:t>
              </a:r>
            </a:p>
          </p:txBody>
        </p:sp>
        <p:sp>
          <p:nvSpPr>
            <p:cNvPr id="105" name="rc105"/>
            <p:cNvSpPr/>
            <p:nvPr/>
          </p:nvSpPr>
          <p:spPr>
            <a:xfrm>
              <a:off x="714376" y="3342576"/>
              <a:ext cx="2596069" cy="2183170"/>
            </a:xfrm>
            <a:prstGeom prst="rect">
              <a:avLst/>
            </a:prstGeom>
            <a:noFill/>
            <a:ln w="13550" cap="rnd">
              <a:solidFill>
                <a:srgbClr val="999999">
                  <a:alpha val="100000"/>
                </a:srgbClr>
              </a:solidFill>
              <a:prstDash val="solid"/>
              <a:round/>
            </a:ln>
          </p:spPr>
          <p:txBody>
            <a:bodyPr/>
            <a:lstStyle/>
            <a:p/>
          </p:txBody>
        </p:sp>
        <p:sp>
          <p:nvSpPr>
            <p:cNvPr id="106" name="pl106"/>
            <p:cNvSpPr/>
            <p:nvPr/>
          </p:nvSpPr>
          <p:spPr>
            <a:xfrm>
              <a:off x="3380035" y="2958899"/>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07" name="pl107"/>
            <p:cNvSpPr/>
            <p:nvPr/>
          </p:nvSpPr>
          <p:spPr>
            <a:xfrm>
              <a:off x="3380035" y="2476297"/>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08" name="pl108"/>
            <p:cNvSpPr/>
            <p:nvPr/>
          </p:nvSpPr>
          <p:spPr>
            <a:xfrm>
              <a:off x="3380035" y="1993696"/>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09" name="pl109"/>
            <p:cNvSpPr/>
            <p:nvPr/>
          </p:nvSpPr>
          <p:spPr>
            <a:xfrm>
              <a:off x="3380035" y="1511094"/>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10" name="pl110"/>
            <p:cNvSpPr/>
            <p:nvPr/>
          </p:nvSpPr>
          <p:spPr>
            <a:xfrm>
              <a:off x="3380035" y="1028492"/>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11" name="pl111"/>
            <p:cNvSpPr/>
            <p:nvPr/>
          </p:nvSpPr>
          <p:spPr>
            <a:xfrm>
              <a:off x="3551406"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2" name="pl112"/>
            <p:cNvSpPr/>
            <p:nvPr/>
          </p:nvSpPr>
          <p:spPr>
            <a:xfrm>
              <a:off x="3788599"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3" name="pl113"/>
            <p:cNvSpPr/>
            <p:nvPr/>
          </p:nvSpPr>
          <p:spPr>
            <a:xfrm>
              <a:off x="4025791"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4" name="pl114"/>
            <p:cNvSpPr/>
            <p:nvPr/>
          </p:nvSpPr>
          <p:spPr>
            <a:xfrm>
              <a:off x="4262983"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5" name="pl115"/>
            <p:cNvSpPr/>
            <p:nvPr/>
          </p:nvSpPr>
          <p:spPr>
            <a:xfrm>
              <a:off x="4500176"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6" name="pl116"/>
            <p:cNvSpPr/>
            <p:nvPr/>
          </p:nvSpPr>
          <p:spPr>
            <a:xfrm>
              <a:off x="4737368"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7" name="pl117"/>
            <p:cNvSpPr/>
            <p:nvPr/>
          </p:nvSpPr>
          <p:spPr>
            <a:xfrm>
              <a:off x="4974560"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8" name="pl118"/>
            <p:cNvSpPr/>
            <p:nvPr/>
          </p:nvSpPr>
          <p:spPr>
            <a:xfrm>
              <a:off x="5211753"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9" name="pl119"/>
            <p:cNvSpPr/>
            <p:nvPr/>
          </p:nvSpPr>
          <p:spPr>
            <a:xfrm>
              <a:off x="5448945"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20" name="pl120"/>
            <p:cNvSpPr/>
            <p:nvPr/>
          </p:nvSpPr>
          <p:spPr>
            <a:xfrm>
              <a:off x="5686137"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21" name="rc121"/>
            <p:cNvSpPr/>
            <p:nvPr/>
          </p:nvSpPr>
          <p:spPr>
            <a:xfrm>
              <a:off x="5276980" y="2717598"/>
              <a:ext cx="106736" cy="241300"/>
            </a:xfrm>
            <a:prstGeom prst="rect">
              <a:avLst/>
            </a:prstGeom>
            <a:solidFill>
              <a:srgbClr val="2C7FB8">
                <a:alpha val="100000"/>
              </a:srgbClr>
            </a:solidFill>
          </p:spPr>
          <p:txBody>
            <a:bodyPr/>
            <a:lstStyle/>
            <a:p/>
          </p:txBody>
        </p:sp>
        <p:sp>
          <p:nvSpPr>
            <p:cNvPr id="122" name="rc122"/>
            <p:cNvSpPr/>
            <p:nvPr/>
          </p:nvSpPr>
          <p:spPr>
            <a:xfrm>
              <a:off x="5395577" y="2548688"/>
              <a:ext cx="106736" cy="410211"/>
            </a:xfrm>
            <a:prstGeom prst="rect">
              <a:avLst/>
            </a:prstGeom>
            <a:solidFill>
              <a:srgbClr val="2C7FB8">
                <a:alpha val="100000"/>
              </a:srgbClr>
            </a:solidFill>
          </p:spPr>
          <p:txBody>
            <a:bodyPr/>
            <a:lstStyle/>
            <a:p/>
          </p:txBody>
        </p:sp>
        <p:sp>
          <p:nvSpPr>
            <p:cNvPr id="123" name="rc123"/>
            <p:cNvSpPr/>
            <p:nvPr/>
          </p:nvSpPr>
          <p:spPr>
            <a:xfrm>
              <a:off x="5514173" y="2428037"/>
              <a:ext cx="106736" cy="530862"/>
            </a:xfrm>
            <a:prstGeom prst="rect">
              <a:avLst/>
            </a:prstGeom>
            <a:solidFill>
              <a:srgbClr val="2C7FB8">
                <a:alpha val="100000"/>
              </a:srgbClr>
            </a:solidFill>
          </p:spPr>
          <p:txBody>
            <a:bodyPr/>
            <a:lstStyle/>
            <a:p/>
          </p:txBody>
        </p:sp>
        <p:sp>
          <p:nvSpPr>
            <p:cNvPr id="124" name="rc124"/>
            <p:cNvSpPr/>
            <p:nvPr/>
          </p:nvSpPr>
          <p:spPr>
            <a:xfrm>
              <a:off x="5632769" y="2210866"/>
              <a:ext cx="106736" cy="748033"/>
            </a:xfrm>
            <a:prstGeom prst="rect">
              <a:avLst/>
            </a:prstGeom>
            <a:solidFill>
              <a:srgbClr val="2C7FB8">
                <a:alpha val="100000"/>
              </a:srgbClr>
            </a:solidFill>
          </p:spPr>
          <p:txBody>
            <a:bodyPr/>
            <a:lstStyle/>
            <a:p/>
          </p:txBody>
        </p:sp>
        <p:sp>
          <p:nvSpPr>
            <p:cNvPr id="125" name="rc125"/>
            <p:cNvSpPr/>
            <p:nvPr/>
          </p:nvSpPr>
          <p:spPr>
            <a:xfrm>
              <a:off x="5751365" y="2041956"/>
              <a:ext cx="106736" cy="916943"/>
            </a:xfrm>
            <a:prstGeom prst="rect">
              <a:avLst/>
            </a:prstGeom>
            <a:solidFill>
              <a:srgbClr val="2C7FB8">
                <a:alpha val="100000"/>
              </a:srgbClr>
            </a:solidFill>
          </p:spPr>
          <p:txBody>
            <a:bodyPr/>
            <a:lstStyle/>
            <a:p/>
          </p:txBody>
        </p:sp>
        <p:sp>
          <p:nvSpPr>
            <p:cNvPr id="126" name="pl126"/>
            <p:cNvSpPr/>
            <p:nvPr/>
          </p:nvSpPr>
          <p:spPr>
            <a:xfrm>
              <a:off x="3380035" y="1824785"/>
              <a:ext cx="2596069" cy="0"/>
            </a:xfrm>
            <a:custGeom>
              <a:avLst/>
              <a:pathLst>
                <a:path w="2596069" h="0">
                  <a:moveTo>
                    <a:pt x="0" y="0"/>
                  </a:moveTo>
                  <a:lnTo>
                    <a:pt x="2596069" y="0"/>
                  </a:lnTo>
                  <a:lnTo>
                    <a:pt x="2596069" y="0"/>
                  </a:lnTo>
                </a:path>
              </a:pathLst>
            </a:custGeom>
            <a:ln w="16260" cap="flat">
              <a:solidFill>
                <a:srgbClr val="BEBEBE">
                  <a:alpha val="100000"/>
                </a:srgbClr>
              </a:solidFill>
              <a:prstDash val="dash"/>
              <a:round/>
            </a:ln>
          </p:spPr>
          <p:txBody>
            <a:bodyPr/>
            <a:lstStyle/>
            <a:p/>
          </p:txBody>
        </p:sp>
        <p:sp>
          <p:nvSpPr>
            <p:cNvPr id="127" name="pl127"/>
            <p:cNvSpPr/>
            <p:nvPr/>
          </p:nvSpPr>
          <p:spPr>
            <a:xfrm>
              <a:off x="5330349" y="1824785"/>
              <a:ext cx="474384" cy="1020703"/>
            </a:xfrm>
            <a:custGeom>
              <a:avLst/>
              <a:pathLst>
                <a:path w="474384" h="1020703">
                  <a:moveTo>
                    <a:pt x="0" y="1020703"/>
                  </a:moveTo>
                  <a:lnTo>
                    <a:pt x="118596" y="793880"/>
                  </a:lnTo>
                  <a:lnTo>
                    <a:pt x="237192" y="529253"/>
                  </a:lnTo>
                  <a:lnTo>
                    <a:pt x="355788" y="245724"/>
                  </a:lnTo>
                  <a:lnTo>
                    <a:pt x="474384" y="0"/>
                  </a:lnTo>
                </a:path>
              </a:pathLst>
            </a:custGeom>
            <a:ln w="27101" cap="flat">
              <a:solidFill>
                <a:srgbClr val="000000">
                  <a:alpha val="80000"/>
                </a:srgbClr>
              </a:solidFill>
              <a:prstDash val="solid"/>
              <a:round/>
            </a:ln>
          </p:spPr>
          <p:txBody>
            <a:bodyPr/>
            <a:lstStyle/>
            <a:p/>
          </p:txBody>
        </p:sp>
        <p:sp>
          <p:nvSpPr>
            <p:cNvPr id="128" name="tx128"/>
            <p:cNvSpPr/>
            <p:nvPr/>
          </p:nvSpPr>
          <p:spPr>
            <a:xfrm>
              <a:off x="3551406" y="1734278"/>
              <a:ext cx="218267" cy="64648"/>
            </a:xfrm>
            <a:prstGeom prst="rect">
              <a:avLst/>
            </a:prstGeom>
            <a:noFill/>
          </p:spPr>
          <p:txBody>
            <a:bodyPr lIns="0" rIns="0" tIns="0" bIns="0" anchorCtr="1" anchor="ctr" wrap="none"/>
            <a:lstStyle/>
            <a:p>
              <a:pPr algn="l" marL="0" marR="0" indent="0">
                <a:spcBef>
                  <a:spcPts val="0"/>
                </a:spcBef>
                <a:spcAft>
                  <a:spcPts val="0"/>
                </a:spcAft>
              </a:pPr>
              <a:r>
                <a:rPr sz="711" i="0" b="0">
                  <a:solidFill>
                    <a:srgbClr val="000000">
                      <a:alpha val="100000"/>
                    </a:srgbClr>
                  </a:solidFill>
                  <a:latin typeface="Arial"/>
                  <a:cs typeface="Arial"/>
                </a:rPr>
                <a:t>N=47</a:t>
              </a:r>
            </a:p>
          </p:txBody>
        </p:sp>
        <p:sp>
          <p:nvSpPr>
            <p:cNvPr id="129" name="tx129"/>
            <p:cNvSpPr/>
            <p:nvPr/>
          </p:nvSpPr>
          <p:spPr>
            <a:xfrm rot="-5400000">
              <a:off x="5393944" y="259270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17</a:t>
              </a:r>
            </a:p>
          </p:txBody>
        </p:sp>
        <p:sp>
          <p:nvSpPr>
            <p:cNvPr id="130" name="tx130"/>
            <p:cNvSpPr/>
            <p:nvPr/>
          </p:nvSpPr>
          <p:spPr>
            <a:xfrm rot="-5400000">
              <a:off x="5512540" y="247205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22</a:t>
              </a:r>
            </a:p>
          </p:txBody>
        </p:sp>
        <p:sp>
          <p:nvSpPr>
            <p:cNvPr id="131" name="tx131"/>
            <p:cNvSpPr/>
            <p:nvPr/>
          </p:nvSpPr>
          <p:spPr>
            <a:xfrm rot="-5400000">
              <a:off x="5631136" y="225488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31</a:t>
              </a:r>
            </a:p>
          </p:txBody>
        </p:sp>
        <p:sp>
          <p:nvSpPr>
            <p:cNvPr id="132" name="tx132"/>
            <p:cNvSpPr/>
            <p:nvPr/>
          </p:nvSpPr>
          <p:spPr>
            <a:xfrm rot="-5400000">
              <a:off x="5749732" y="208597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38</a:t>
              </a:r>
            </a:p>
          </p:txBody>
        </p:sp>
        <p:sp>
          <p:nvSpPr>
            <p:cNvPr id="133" name="tx133"/>
            <p:cNvSpPr/>
            <p:nvPr/>
          </p:nvSpPr>
          <p:spPr>
            <a:xfrm>
              <a:off x="5284263" y="262844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10</a:t>
              </a:r>
            </a:p>
          </p:txBody>
        </p:sp>
        <p:sp>
          <p:nvSpPr>
            <p:cNvPr id="134" name="tx134"/>
            <p:cNvSpPr/>
            <p:nvPr/>
          </p:nvSpPr>
          <p:spPr>
            <a:xfrm>
              <a:off x="5783044" y="1708336"/>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60%</a:t>
              </a:r>
            </a:p>
          </p:txBody>
        </p:sp>
        <p:sp>
          <p:nvSpPr>
            <p:cNvPr id="135" name="rc135"/>
            <p:cNvSpPr/>
            <p:nvPr/>
          </p:nvSpPr>
          <p:spPr>
            <a:xfrm>
              <a:off x="3380035" y="874964"/>
              <a:ext cx="2596069" cy="2183170"/>
            </a:xfrm>
            <a:prstGeom prst="rect">
              <a:avLst/>
            </a:prstGeom>
            <a:noFill/>
            <a:ln w="13550" cap="rnd">
              <a:solidFill>
                <a:srgbClr val="999999">
                  <a:alpha val="100000"/>
                </a:srgbClr>
              </a:solidFill>
              <a:prstDash val="solid"/>
              <a:round/>
            </a:ln>
          </p:spPr>
          <p:txBody>
            <a:bodyPr/>
            <a:lstStyle/>
            <a:p/>
          </p:txBody>
        </p:sp>
        <p:sp>
          <p:nvSpPr>
            <p:cNvPr id="136" name="pl136"/>
            <p:cNvSpPr/>
            <p:nvPr/>
          </p:nvSpPr>
          <p:spPr>
            <a:xfrm>
              <a:off x="3380035" y="5426512"/>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37" name="pl137"/>
            <p:cNvSpPr/>
            <p:nvPr/>
          </p:nvSpPr>
          <p:spPr>
            <a:xfrm>
              <a:off x="3380035" y="4943910"/>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38" name="pl138"/>
            <p:cNvSpPr/>
            <p:nvPr/>
          </p:nvSpPr>
          <p:spPr>
            <a:xfrm>
              <a:off x="3380035" y="4461308"/>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39" name="pl139"/>
            <p:cNvSpPr/>
            <p:nvPr/>
          </p:nvSpPr>
          <p:spPr>
            <a:xfrm>
              <a:off x="3380035" y="3978706"/>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40" name="pl140"/>
            <p:cNvSpPr/>
            <p:nvPr/>
          </p:nvSpPr>
          <p:spPr>
            <a:xfrm>
              <a:off x="3380035" y="3496104"/>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41" name="pl141"/>
            <p:cNvSpPr/>
            <p:nvPr/>
          </p:nvSpPr>
          <p:spPr>
            <a:xfrm>
              <a:off x="3551406"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2" name="pl142"/>
            <p:cNvSpPr/>
            <p:nvPr/>
          </p:nvSpPr>
          <p:spPr>
            <a:xfrm>
              <a:off x="3788599"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3" name="pl143"/>
            <p:cNvSpPr/>
            <p:nvPr/>
          </p:nvSpPr>
          <p:spPr>
            <a:xfrm>
              <a:off x="4025791"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4" name="pl144"/>
            <p:cNvSpPr/>
            <p:nvPr/>
          </p:nvSpPr>
          <p:spPr>
            <a:xfrm>
              <a:off x="4262983"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5" name="pl145"/>
            <p:cNvSpPr/>
            <p:nvPr/>
          </p:nvSpPr>
          <p:spPr>
            <a:xfrm>
              <a:off x="4500176"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6" name="pl146"/>
            <p:cNvSpPr/>
            <p:nvPr/>
          </p:nvSpPr>
          <p:spPr>
            <a:xfrm>
              <a:off x="4737368"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7" name="pl147"/>
            <p:cNvSpPr/>
            <p:nvPr/>
          </p:nvSpPr>
          <p:spPr>
            <a:xfrm>
              <a:off x="4974560"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8" name="pl148"/>
            <p:cNvSpPr/>
            <p:nvPr/>
          </p:nvSpPr>
          <p:spPr>
            <a:xfrm>
              <a:off x="5211753"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9" name="pl149"/>
            <p:cNvSpPr/>
            <p:nvPr/>
          </p:nvSpPr>
          <p:spPr>
            <a:xfrm>
              <a:off x="5448945"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50" name="pl150"/>
            <p:cNvSpPr/>
            <p:nvPr/>
          </p:nvSpPr>
          <p:spPr>
            <a:xfrm>
              <a:off x="5686137"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51" name="rc151"/>
            <p:cNvSpPr/>
            <p:nvPr/>
          </p:nvSpPr>
          <p:spPr>
            <a:xfrm>
              <a:off x="3853827" y="5402382"/>
              <a:ext cx="106736" cy="24130"/>
            </a:xfrm>
            <a:prstGeom prst="rect">
              <a:avLst/>
            </a:prstGeom>
            <a:solidFill>
              <a:srgbClr val="2C7FB8">
                <a:alpha val="100000"/>
              </a:srgbClr>
            </a:solidFill>
          </p:spPr>
          <p:txBody>
            <a:bodyPr/>
            <a:lstStyle/>
            <a:p/>
          </p:txBody>
        </p:sp>
        <p:sp>
          <p:nvSpPr>
            <p:cNvPr id="152" name="rc152"/>
            <p:cNvSpPr/>
            <p:nvPr/>
          </p:nvSpPr>
          <p:spPr>
            <a:xfrm>
              <a:off x="3972423" y="5402382"/>
              <a:ext cx="106736" cy="24130"/>
            </a:xfrm>
            <a:prstGeom prst="rect">
              <a:avLst/>
            </a:prstGeom>
            <a:solidFill>
              <a:srgbClr val="2C7FB8">
                <a:alpha val="100000"/>
              </a:srgbClr>
            </a:solidFill>
          </p:spPr>
          <p:txBody>
            <a:bodyPr/>
            <a:lstStyle/>
            <a:p/>
          </p:txBody>
        </p:sp>
        <p:sp>
          <p:nvSpPr>
            <p:cNvPr id="153" name="rc153"/>
            <p:cNvSpPr/>
            <p:nvPr/>
          </p:nvSpPr>
          <p:spPr>
            <a:xfrm>
              <a:off x="4091019" y="5402382"/>
              <a:ext cx="106736" cy="24130"/>
            </a:xfrm>
            <a:prstGeom prst="rect">
              <a:avLst/>
            </a:prstGeom>
            <a:solidFill>
              <a:srgbClr val="2C7FB8">
                <a:alpha val="100000"/>
              </a:srgbClr>
            </a:solidFill>
          </p:spPr>
          <p:txBody>
            <a:bodyPr/>
            <a:lstStyle/>
            <a:p/>
          </p:txBody>
        </p:sp>
        <p:sp>
          <p:nvSpPr>
            <p:cNvPr id="154" name="rc154"/>
            <p:cNvSpPr/>
            <p:nvPr/>
          </p:nvSpPr>
          <p:spPr>
            <a:xfrm>
              <a:off x="4209615" y="5305861"/>
              <a:ext cx="106736" cy="120650"/>
            </a:xfrm>
            <a:prstGeom prst="rect">
              <a:avLst/>
            </a:prstGeom>
            <a:solidFill>
              <a:srgbClr val="2C7FB8">
                <a:alpha val="100000"/>
              </a:srgbClr>
            </a:solidFill>
          </p:spPr>
          <p:txBody>
            <a:bodyPr/>
            <a:lstStyle/>
            <a:p/>
          </p:txBody>
        </p:sp>
        <p:sp>
          <p:nvSpPr>
            <p:cNvPr id="155" name="rc155"/>
            <p:cNvSpPr/>
            <p:nvPr/>
          </p:nvSpPr>
          <p:spPr>
            <a:xfrm>
              <a:off x="4328211" y="5233471"/>
              <a:ext cx="106736" cy="193040"/>
            </a:xfrm>
            <a:prstGeom prst="rect">
              <a:avLst/>
            </a:prstGeom>
            <a:solidFill>
              <a:srgbClr val="2C7FB8">
                <a:alpha val="100000"/>
              </a:srgbClr>
            </a:solidFill>
          </p:spPr>
          <p:txBody>
            <a:bodyPr/>
            <a:lstStyle/>
            <a:p/>
          </p:txBody>
        </p:sp>
        <p:sp>
          <p:nvSpPr>
            <p:cNvPr id="156" name="rc156"/>
            <p:cNvSpPr/>
            <p:nvPr/>
          </p:nvSpPr>
          <p:spPr>
            <a:xfrm>
              <a:off x="4446807" y="4871519"/>
              <a:ext cx="106736" cy="554992"/>
            </a:xfrm>
            <a:prstGeom prst="rect">
              <a:avLst/>
            </a:prstGeom>
            <a:solidFill>
              <a:srgbClr val="2C7FB8">
                <a:alpha val="100000"/>
              </a:srgbClr>
            </a:solidFill>
          </p:spPr>
          <p:txBody>
            <a:bodyPr/>
            <a:lstStyle/>
            <a:p/>
          </p:txBody>
        </p:sp>
        <p:sp>
          <p:nvSpPr>
            <p:cNvPr id="157" name="rc157"/>
            <p:cNvSpPr/>
            <p:nvPr/>
          </p:nvSpPr>
          <p:spPr>
            <a:xfrm>
              <a:off x="4565404" y="4750869"/>
              <a:ext cx="106736" cy="675642"/>
            </a:xfrm>
            <a:prstGeom prst="rect">
              <a:avLst/>
            </a:prstGeom>
            <a:solidFill>
              <a:srgbClr val="2C7FB8">
                <a:alpha val="100000"/>
              </a:srgbClr>
            </a:solidFill>
          </p:spPr>
          <p:txBody>
            <a:bodyPr/>
            <a:lstStyle/>
            <a:p/>
          </p:txBody>
        </p:sp>
        <p:sp>
          <p:nvSpPr>
            <p:cNvPr id="158" name="rc158"/>
            <p:cNvSpPr/>
            <p:nvPr/>
          </p:nvSpPr>
          <p:spPr>
            <a:xfrm>
              <a:off x="4684000" y="4678479"/>
              <a:ext cx="106736" cy="748033"/>
            </a:xfrm>
            <a:prstGeom prst="rect">
              <a:avLst/>
            </a:prstGeom>
            <a:solidFill>
              <a:srgbClr val="2C7FB8">
                <a:alpha val="100000"/>
              </a:srgbClr>
            </a:solidFill>
          </p:spPr>
          <p:txBody>
            <a:bodyPr/>
            <a:lstStyle/>
            <a:p/>
          </p:txBody>
        </p:sp>
        <p:sp>
          <p:nvSpPr>
            <p:cNvPr id="159" name="rc159"/>
            <p:cNvSpPr/>
            <p:nvPr/>
          </p:nvSpPr>
          <p:spPr>
            <a:xfrm>
              <a:off x="4802596" y="4630218"/>
              <a:ext cx="106736" cy="796293"/>
            </a:xfrm>
            <a:prstGeom prst="rect">
              <a:avLst/>
            </a:prstGeom>
            <a:solidFill>
              <a:srgbClr val="2C7FB8">
                <a:alpha val="100000"/>
              </a:srgbClr>
            </a:solidFill>
          </p:spPr>
          <p:txBody>
            <a:bodyPr/>
            <a:lstStyle/>
            <a:p/>
          </p:txBody>
        </p:sp>
        <p:sp>
          <p:nvSpPr>
            <p:cNvPr id="160" name="rc160"/>
            <p:cNvSpPr/>
            <p:nvPr/>
          </p:nvSpPr>
          <p:spPr>
            <a:xfrm>
              <a:off x="4921192" y="4581958"/>
              <a:ext cx="106736" cy="844553"/>
            </a:xfrm>
            <a:prstGeom prst="rect">
              <a:avLst/>
            </a:prstGeom>
            <a:solidFill>
              <a:srgbClr val="2C7FB8">
                <a:alpha val="100000"/>
              </a:srgbClr>
            </a:solidFill>
          </p:spPr>
          <p:txBody>
            <a:bodyPr/>
            <a:lstStyle/>
            <a:p/>
          </p:txBody>
        </p:sp>
        <p:sp>
          <p:nvSpPr>
            <p:cNvPr id="161" name="rc161"/>
            <p:cNvSpPr/>
            <p:nvPr/>
          </p:nvSpPr>
          <p:spPr>
            <a:xfrm>
              <a:off x="5039788" y="4557828"/>
              <a:ext cx="106736" cy="868683"/>
            </a:xfrm>
            <a:prstGeom prst="rect">
              <a:avLst/>
            </a:prstGeom>
            <a:solidFill>
              <a:srgbClr val="2C7FB8">
                <a:alpha val="100000"/>
              </a:srgbClr>
            </a:solidFill>
          </p:spPr>
          <p:txBody>
            <a:bodyPr/>
            <a:lstStyle/>
            <a:p/>
          </p:txBody>
        </p:sp>
        <p:sp>
          <p:nvSpPr>
            <p:cNvPr id="162" name="rc162"/>
            <p:cNvSpPr/>
            <p:nvPr/>
          </p:nvSpPr>
          <p:spPr>
            <a:xfrm>
              <a:off x="5158384" y="4533698"/>
              <a:ext cx="106736" cy="892813"/>
            </a:xfrm>
            <a:prstGeom prst="rect">
              <a:avLst/>
            </a:prstGeom>
            <a:solidFill>
              <a:srgbClr val="2C7FB8">
                <a:alpha val="100000"/>
              </a:srgbClr>
            </a:solidFill>
          </p:spPr>
          <p:txBody>
            <a:bodyPr/>
            <a:lstStyle/>
            <a:p/>
          </p:txBody>
        </p:sp>
        <p:sp>
          <p:nvSpPr>
            <p:cNvPr id="163" name="rc163"/>
            <p:cNvSpPr/>
            <p:nvPr/>
          </p:nvSpPr>
          <p:spPr>
            <a:xfrm>
              <a:off x="5276980" y="4533698"/>
              <a:ext cx="106736" cy="892813"/>
            </a:xfrm>
            <a:prstGeom prst="rect">
              <a:avLst/>
            </a:prstGeom>
            <a:solidFill>
              <a:srgbClr val="2C7FB8">
                <a:alpha val="100000"/>
              </a:srgbClr>
            </a:solidFill>
          </p:spPr>
          <p:txBody>
            <a:bodyPr/>
            <a:lstStyle/>
            <a:p/>
          </p:txBody>
        </p:sp>
        <p:sp>
          <p:nvSpPr>
            <p:cNvPr id="164" name="rc164"/>
            <p:cNvSpPr/>
            <p:nvPr/>
          </p:nvSpPr>
          <p:spPr>
            <a:xfrm>
              <a:off x="5395577" y="4509568"/>
              <a:ext cx="106736" cy="916943"/>
            </a:xfrm>
            <a:prstGeom prst="rect">
              <a:avLst/>
            </a:prstGeom>
            <a:solidFill>
              <a:srgbClr val="2C7FB8">
                <a:alpha val="100000"/>
              </a:srgbClr>
            </a:solidFill>
          </p:spPr>
          <p:txBody>
            <a:bodyPr/>
            <a:lstStyle/>
            <a:p/>
          </p:txBody>
        </p:sp>
        <p:sp>
          <p:nvSpPr>
            <p:cNvPr id="165" name="rc165"/>
            <p:cNvSpPr/>
            <p:nvPr/>
          </p:nvSpPr>
          <p:spPr>
            <a:xfrm>
              <a:off x="5514173" y="4509568"/>
              <a:ext cx="106736" cy="916943"/>
            </a:xfrm>
            <a:prstGeom prst="rect">
              <a:avLst/>
            </a:prstGeom>
            <a:solidFill>
              <a:srgbClr val="2C7FB8">
                <a:alpha val="100000"/>
              </a:srgbClr>
            </a:solidFill>
          </p:spPr>
          <p:txBody>
            <a:bodyPr/>
            <a:lstStyle/>
            <a:p/>
          </p:txBody>
        </p:sp>
        <p:sp>
          <p:nvSpPr>
            <p:cNvPr id="166" name="rc166"/>
            <p:cNvSpPr/>
            <p:nvPr/>
          </p:nvSpPr>
          <p:spPr>
            <a:xfrm>
              <a:off x="5632769" y="4509568"/>
              <a:ext cx="106736" cy="916943"/>
            </a:xfrm>
            <a:prstGeom prst="rect">
              <a:avLst/>
            </a:prstGeom>
            <a:solidFill>
              <a:srgbClr val="2C7FB8">
                <a:alpha val="100000"/>
              </a:srgbClr>
            </a:solidFill>
          </p:spPr>
          <p:txBody>
            <a:bodyPr/>
            <a:lstStyle/>
            <a:p/>
          </p:txBody>
        </p:sp>
        <p:sp>
          <p:nvSpPr>
            <p:cNvPr id="167" name="rc167"/>
            <p:cNvSpPr/>
            <p:nvPr/>
          </p:nvSpPr>
          <p:spPr>
            <a:xfrm>
              <a:off x="5751365" y="4461308"/>
              <a:ext cx="106736" cy="965203"/>
            </a:xfrm>
            <a:prstGeom prst="rect">
              <a:avLst/>
            </a:prstGeom>
            <a:solidFill>
              <a:srgbClr val="2C7FB8">
                <a:alpha val="100000"/>
              </a:srgbClr>
            </a:solidFill>
          </p:spPr>
          <p:txBody>
            <a:bodyPr/>
            <a:lstStyle/>
            <a:p/>
          </p:txBody>
        </p:sp>
        <p:sp>
          <p:nvSpPr>
            <p:cNvPr id="168" name="pl168"/>
            <p:cNvSpPr/>
            <p:nvPr/>
          </p:nvSpPr>
          <p:spPr>
            <a:xfrm>
              <a:off x="3380035" y="4292397"/>
              <a:ext cx="2596069" cy="0"/>
            </a:xfrm>
            <a:custGeom>
              <a:avLst/>
              <a:pathLst>
                <a:path w="2596069" h="0">
                  <a:moveTo>
                    <a:pt x="0" y="0"/>
                  </a:moveTo>
                  <a:lnTo>
                    <a:pt x="2596069" y="0"/>
                  </a:lnTo>
                  <a:lnTo>
                    <a:pt x="2596069" y="0"/>
                  </a:lnTo>
                </a:path>
              </a:pathLst>
            </a:custGeom>
            <a:ln w="16260" cap="flat">
              <a:solidFill>
                <a:srgbClr val="BEBEBE">
                  <a:alpha val="100000"/>
                </a:srgbClr>
              </a:solidFill>
              <a:prstDash val="dash"/>
              <a:round/>
            </a:ln>
          </p:spPr>
          <p:txBody>
            <a:bodyPr/>
            <a:lstStyle/>
            <a:p/>
          </p:txBody>
        </p:sp>
        <p:sp>
          <p:nvSpPr>
            <p:cNvPr id="169" name="pl169"/>
            <p:cNvSpPr/>
            <p:nvPr/>
          </p:nvSpPr>
          <p:spPr>
            <a:xfrm>
              <a:off x="3551406" y="4197888"/>
              <a:ext cx="2253326" cy="1228624"/>
            </a:xfrm>
            <a:custGeom>
              <a:avLst/>
              <a:pathLst>
                <a:path w="2253326" h="1228624">
                  <a:moveTo>
                    <a:pt x="0" y="1228624"/>
                  </a:moveTo>
                  <a:lnTo>
                    <a:pt x="118596" y="1228624"/>
                  </a:lnTo>
                  <a:lnTo>
                    <a:pt x="237192" y="1228624"/>
                  </a:lnTo>
                  <a:lnTo>
                    <a:pt x="355788" y="1209722"/>
                  </a:lnTo>
                  <a:lnTo>
                    <a:pt x="474384" y="1190820"/>
                  </a:lnTo>
                  <a:lnTo>
                    <a:pt x="592980" y="1190820"/>
                  </a:lnTo>
                  <a:lnTo>
                    <a:pt x="711576" y="1134114"/>
                  </a:lnTo>
                  <a:lnTo>
                    <a:pt x="830173" y="1001801"/>
                  </a:lnTo>
                  <a:lnTo>
                    <a:pt x="948769" y="680468"/>
                  </a:lnTo>
                  <a:lnTo>
                    <a:pt x="1067365" y="510351"/>
                  </a:lnTo>
                  <a:lnTo>
                    <a:pt x="1185961" y="434743"/>
                  </a:lnTo>
                  <a:lnTo>
                    <a:pt x="1304557" y="396940"/>
                  </a:lnTo>
                  <a:lnTo>
                    <a:pt x="1423153" y="340234"/>
                  </a:lnTo>
                  <a:lnTo>
                    <a:pt x="1541750" y="283528"/>
                  </a:lnTo>
                  <a:lnTo>
                    <a:pt x="1660346" y="245724"/>
                  </a:lnTo>
                  <a:lnTo>
                    <a:pt x="1778942" y="207921"/>
                  </a:lnTo>
                  <a:lnTo>
                    <a:pt x="1897538" y="207921"/>
                  </a:lnTo>
                  <a:lnTo>
                    <a:pt x="2016134" y="75607"/>
                  </a:lnTo>
                  <a:lnTo>
                    <a:pt x="2134730" y="0"/>
                  </a:lnTo>
                  <a:lnTo>
                    <a:pt x="2253326" y="0"/>
                  </a:lnTo>
                </a:path>
              </a:pathLst>
            </a:custGeom>
            <a:ln w="27101" cap="flat">
              <a:solidFill>
                <a:srgbClr val="000000">
                  <a:alpha val="80000"/>
                </a:srgbClr>
              </a:solidFill>
              <a:prstDash val="solid"/>
              <a:round/>
            </a:ln>
          </p:spPr>
          <p:txBody>
            <a:bodyPr/>
            <a:lstStyle/>
            <a:p/>
          </p:txBody>
        </p:sp>
        <p:sp>
          <p:nvSpPr>
            <p:cNvPr id="170" name="tx170"/>
            <p:cNvSpPr/>
            <p:nvPr/>
          </p:nvSpPr>
          <p:spPr>
            <a:xfrm>
              <a:off x="3551406" y="4201890"/>
              <a:ext cx="218267" cy="64648"/>
            </a:xfrm>
            <a:prstGeom prst="rect">
              <a:avLst/>
            </a:prstGeom>
            <a:noFill/>
          </p:spPr>
          <p:txBody>
            <a:bodyPr lIns="0" rIns="0" tIns="0" bIns="0" anchorCtr="1" anchor="ctr" wrap="none"/>
            <a:lstStyle/>
            <a:p>
              <a:pPr algn="l" marL="0" marR="0" indent="0">
                <a:spcBef>
                  <a:spcPts val="0"/>
                </a:spcBef>
                <a:spcAft>
                  <a:spcPts val="0"/>
                </a:spcAft>
              </a:pPr>
              <a:r>
                <a:rPr sz="711" i="0" b="0">
                  <a:solidFill>
                    <a:srgbClr val="000000">
                      <a:alpha val="100000"/>
                    </a:srgbClr>
                  </a:solidFill>
                  <a:latin typeface="Arial"/>
                  <a:cs typeface="Arial"/>
                </a:rPr>
                <a:t>N=47</a:t>
              </a:r>
            </a:p>
          </p:txBody>
        </p:sp>
        <p:sp>
          <p:nvSpPr>
            <p:cNvPr id="171" name="tx171"/>
            <p:cNvSpPr/>
            <p:nvPr/>
          </p:nvSpPr>
          <p:spPr>
            <a:xfrm rot="-5400000">
              <a:off x="4445175" y="4915539"/>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23</a:t>
              </a:r>
            </a:p>
          </p:txBody>
        </p:sp>
        <p:sp>
          <p:nvSpPr>
            <p:cNvPr id="172" name="tx172"/>
            <p:cNvSpPr/>
            <p:nvPr/>
          </p:nvSpPr>
          <p:spPr>
            <a:xfrm rot="-5400000">
              <a:off x="4563771" y="479488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28</a:t>
              </a:r>
            </a:p>
          </p:txBody>
        </p:sp>
        <p:sp>
          <p:nvSpPr>
            <p:cNvPr id="173" name="tx173"/>
            <p:cNvSpPr/>
            <p:nvPr/>
          </p:nvSpPr>
          <p:spPr>
            <a:xfrm rot="-5400000">
              <a:off x="4682367" y="472249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31</a:t>
              </a:r>
            </a:p>
          </p:txBody>
        </p:sp>
        <p:sp>
          <p:nvSpPr>
            <p:cNvPr id="174" name="tx174"/>
            <p:cNvSpPr/>
            <p:nvPr/>
          </p:nvSpPr>
          <p:spPr>
            <a:xfrm rot="-5400000">
              <a:off x="4800963" y="467423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175" name="tx175"/>
            <p:cNvSpPr/>
            <p:nvPr/>
          </p:nvSpPr>
          <p:spPr>
            <a:xfrm rot="-5400000">
              <a:off x="4919559" y="462597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35</a:t>
              </a:r>
            </a:p>
          </p:txBody>
        </p:sp>
        <p:sp>
          <p:nvSpPr>
            <p:cNvPr id="176" name="tx176"/>
            <p:cNvSpPr/>
            <p:nvPr/>
          </p:nvSpPr>
          <p:spPr>
            <a:xfrm rot="-5400000">
              <a:off x="5038155" y="460184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36</a:t>
              </a:r>
            </a:p>
          </p:txBody>
        </p:sp>
        <p:sp>
          <p:nvSpPr>
            <p:cNvPr id="177" name="tx177"/>
            <p:cNvSpPr/>
            <p:nvPr/>
          </p:nvSpPr>
          <p:spPr>
            <a:xfrm rot="-5400000">
              <a:off x="5156751" y="457771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37</a:t>
              </a:r>
            </a:p>
          </p:txBody>
        </p:sp>
        <p:sp>
          <p:nvSpPr>
            <p:cNvPr id="178" name="tx178"/>
            <p:cNvSpPr/>
            <p:nvPr/>
          </p:nvSpPr>
          <p:spPr>
            <a:xfrm rot="-5400000">
              <a:off x="5275348" y="457771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37</a:t>
              </a:r>
            </a:p>
          </p:txBody>
        </p:sp>
        <p:sp>
          <p:nvSpPr>
            <p:cNvPr id="179" name="tx179"/>
            <p:cNvSpPr/>
            <p:nvPr/>
          </p:nvSpPr>
          <p:spPr>
            <a:xfrm rot="-5400000">
              <a:off x="5393944" y="455358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38</a:t>
              </a:r>
            </a:p>
          </p:txBody>
        </p:sp>
        <p:sp>
          <p:nvSpPr>
            <p:cNvPr id="180" name="tx180"/>
            <p:cNvSpPr/>
            <p:nvPr/>
          </p:nvSpPr>
          <p:spPr>
            <a:xfrm rot="-5400000">
              <a:off x="5512540" y="455358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38</a:t>
              </a:r>
            </a:p>
          </p:txBody>
        </p:sp>
        <p:sp>
          <p:nvSpPr>
            <p:cNvPr id="181" name="tx181"/>
            <p:cNvSpPr/>
            <p:nvPr/>
          </p:nvSpPr>
          <p:spPr>
            <a:xfrm rot="-5400000">
              <a:off x="5631136" y="455358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38</a:t>
              </a:r>
            </a:p>
          </p:txBody>
        </p:sp>
        <p:sp>
          <p:nvSpPr>
            <p:cNvPr id="182" name="tx182"/>
            <p:cNvSpPr/>
            <p:nvPr/>
          </p:nvSpPr>
          <p:spPr>
            <a:xfrm rot="-5400000">
              <a:off x="5749732" y="450532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40</a:t>
              </a:r>
            </a:p>
          </p:txBody>
        </p:sp>
        <p:sp>
          <p:nvSpPr>
            <p:cNvPr id="183" name="tx183"/>
            <p:cNvSpPr/>
            <p:nvPr/>
          </p:nvSpPr>
          <p:spPr>
            <a:xfrm>
              <a:off x="3884152" y="5313228"/>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a:t>
              </a:r>
            </a:p>
          </p:txBody>
        </p:sp>
        <p:sp>
          <p:nvSpPr>
            <p:cNvPr id="184" name="tx184"/>
            <p:cNvSpPr/>
            <p:nvPr/>
          </p:nvSpPr>
          <p:spPr>
            <a:xfrm>
              <a:off x="4002748" y="5313228"/>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a:t>
              </a:r>
            </a:p>
          </p:txBody>
        </p:sp>
        <p:sp>
          <p:nvSpPr>
            <p:cNvPr id="185" name="tx185"/>
            <p:cNvSpPr/>
            <p:nvPr/>
          </p:nvSpPr>
          <p:spPr>
            <a:xfrm>
              <a:off x="4121344" y="5313228"/>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a:t>
              </a:r>
            </a:p>
          </p:txBody>
        </p:sp>
        <p:sp>
          <p:nvSpPr>
            <p:cNvPr id="186" name="tx186"/>
            <p:cNvSpPr/>
            <p:nvPr/>
          </p:nvSpPr>
          <p:spPr>
            <a:xfrm>
              <a:off x="4239940" y="5216707"/>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5</a:t>
              </a:r>
            </a:p>
          </p:txBody>
        </p:sp>
        <p:sp>
          <p:nvSpPr>
            <p:cNvPr id="187" name="tx187"/>
            <p:cNvSpPr/>
            <p:nvPr/>
          </p:nvSpPr>
          <p:spPr>
            <a:xfrm>
              <a:off x="4358537" y="5144317"/>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8</a:t>
              </a:r>
            </a:p>
          </p:txBody>
        </p:sp>
        <p:sp>
          <p:nvSpPr>
            <p:cNvPr id="188" name="tx188"/>
            <p:cNvSpPr/>
            <p:nvPr/>
          </p:nvSpPr>
          <p:spPr>
            <a:xfrm>
              <a:off x="5783044" y="4081439"/>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65%</a:t>
              </a:r>
            </a:p>
          </p:txBody>
        </p:sp>
        <p:sp>
          <p:nvSpPr>
            <p:cNvPr id="189" name="rc189"/>
            <p:cNvSpPr/>
            <p:nvPr/>
          </p:nvSpPr>
          <p:spPr>
            <a:xfrm>
              <a:off x="3380035" y="3342576"/>
              <a:ext cx="2596069" cy="2183170"/>
            </a:xfrm>
            <a:prstGeom prst="rect">
              <a:avLst/>
            </a:prstGeom>
            <a:noFill/>
            <a:ln w="13550" cap="rnd">
              <a:solidFill>
                <a:srgbClr val="999999">
                  <a:alpha val="100000"/>
                </a:srgbClr>
              </a:solidFill>
              <a:prstDash val="solid"/>
              <a:round/>
            </a:ln>
          </p:spPr>
          <p:txBody>
            <a:bodyPr/>
            <a:lstStyle/>
            <a:p/>
          </p:txBody>
        </p:sp>
        <p:sp>
          <p:nvSpPr>
            <p:cNvPr id="190" name="pl190"/>
            <p:cNvSpPr/>
            <p:nvPr/>
          </p:nvSpPr>
          <p:spPr>
            <a:xfrm>
              <a:off x="6045694" y="2958899"/>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91" name="pl191"/>
            <p:cNvSpPr/>
            <p:nvPr/>
          </p:nvSpPr>
          <p:spPr>
            <a:xfrm>
              <a:off x="6045694" y="2476297"/>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92" name="pl192"/>
            <p:cNvSpPr/>
            <p:nvPr/>
          </p:nvSpPr>
          <p:spPr>
            <a:xfrm>
              <a:off x="6045694" y="1993696"/>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93" name="pl193"/>
            <p:cNvSpPr/>
            <p:nvPr/>
          </p:nvSpPr>
          <p:spPr>
            <a:xfrm>
              <a:off x="6045694" y="1511094"/>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94" name="pl194"/>
            <p:cNvSpPr/>
            <p:nvPr/>
          </p:nvSpPr>
          <p:spPr>
            <a:xfrm>
              <a:off x="6045694" y="1028492"/>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95" name="pl195"/>
            <p:cNvSpPr/>
            <p:nvPr/>
          </p:nvSpPr>
          <p:spPr>
            <a:xfrm>
              <a:off x="6217065"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96" name="pl196"/>
            <p:cNvSpPr/>
            <p:nvPr/>
          </p:nvSpPr>
          <p:spPr>
            <a:xfrm>
              <a:off x="6454258"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97" name="pl197"/>
            <p:cNvSpPr/>
            <p:nvPr/>
          </p:nvSpPr>
          <p:spPr>
            <a:xfrm>
              <a:off x="6691450"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98" name="pl198"/>
            <p:cNvSpPr/>
            <p:nvPr/>
          </p:nvSpPr>
          <p:spPr>
            <a:xfrm>
              <a:off x="6928642"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99" name="pl199"/>
            <p:cNvSpPr/>
            <p:nvPr/>
          </p:nvSpPr>
          <p:spPr>
            <a:xfrm>
              <a:off x="7165835"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0" name="pl200"/>
            <p:cNvSpPr/>
            <p:nvPr/>
          </p:nvSpPr>
          <p:spPr>
            <a:xfrm>
              <a:off x="7403027"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1" name="pl201"/>
            <p:cNvSpPr/>
            <p:nvPr/>
          </p:nvSpPr>
          <p:spPr>
            <a:xfrm>
              <a:off x="7640219"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2" name="pl202"/>
            <p:cNvSpPr/>
            <p:nvPr/>
          </p:nvSpPr>
          <p:spPr>
            <a:xfrm>
              <a:off x="7877411"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3" name="pl203"/>
            <p:cNvSpPr/>
            <p:nvPr/>
          </p:nvSpPr>
          <p:spPr>
            <a:xfrm>
              <a:off x="8114604"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4" name="pl204"/>
            <p:cNvSpPr/>
            <p:nvPr/>
          </p:nvSpPr>
          <p:spPr>
            <a:xfrm>
              <a:off x="8351796"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5" name="rc205"/>
            <p:cNvSpPr/>
            <p:nvPr/>
          </p:nvSpPr>
          <p:spPr>
            <a:xfrm>
              <a:off x="6519485" y="2934769"/>
              <a:ext cx="106736" cy="24130"/>
            </a:xfrm>
            <a:prstGeom prst="rect">
              <a:avLst/>
            </a:prstGeom>
            <a:solidFill>
              <a:srgbClr val="2C7FB8">
                <a:alpha val="100000"/>
              </a:srgbClr>
            </a:solidFill>
          </p:spPr>
          <p:txBody>
            <a:bodyPr/>
            <a:lstStyle/>
            <a:p/>
          </p:txBody>
        </p:sp>
        <p:sp>
          <p:nvSpPr>
            <p:cNvPr id="206" name="rc206"/>
            <p:cNvSpPr/>
            <p:nvPr/>
          </p:nvSpPr>
          <p:spPr>
            <a:xfrm>
              <a:off x="6638082" y="2886509"/>
              <a:ext cx="106736" cy="72390"/>
            </a:xfrm>
            <a:prstGeom prst="rect">
              <a:avLst/>
            </a:prstGeom>
            <a:solidFill>
              <a:srgbClr val="2C7FB8">
                <a:alpha val="100000"/>
              </a:srgbClr>
            </a:solidFill>
          </p:spPr>
          <p:txBody>
            <a:bodyPr/>
            <a:lstStyle/>
            <a:p/>
          </p:txBody>
        </p:sp>
        <p:sp>
          <p:nvSpPr>
            <p:cNvPr id="207" name="rc207"/>
            <p:cNvSpPr/>
            <p:nvPr/>
          </p:nvSpPr>
          <p:spPr>
            <a:xfrm>
              <a:off x="6756678" y="2669338"/>
              <a:ext cx="106736" cy="289561"/>
            </a:xfrm>
            <a:prstGeom prst="rect">
              <a:avLst/>
            </a:prstGeom>
            <a:solidFill>
              <a:srgbClr val="2C7FB8">
                <a:alpha val="100000"/>
              </a:srgbClr>
            </a:solidFill>
          </p:spPr>
          <p:txBody>
            <a:bodyPr/>
            <a:lstStyle/>
            <a:p/>
          </p:txBody>
        </p:sp>
        <p:sp>
          <p:nvSpPr>
            <p:cNvPr id="208" name="rc208"/>
            <p:cNvSpPr/>
            <p:nvPr/>
          </p:nvSpPr>
          <p:spPr>
            <a:xfrm>
              <a:off x="6875274" y="2548688"/>
              <a:ext cx="106736" cy="410211"/>
            </a:xfrm>
            <a:prstGeom prst="rect">
              <a:avLst/>
            </a:prstGeom>
            <a:solidFill>
              <a:srgbClr val="2C7FB8">
                <a:alpha val="100000"/>
              </a:srgbClr>
            </a:solidFill>
          </p:spPr>
          <p:txBody>
            <a:bodyPr/>
            <a:lstStyle/>
            <a:p/>
          </p:txBody>
        </p:sp>
        <p:sp>
          <p:nvSpPr>
            <p:cNvPr id="209" name="rc209"/>
            <p:cNvSpPr/>
            <p:nvPr/>
          </p:nvSpPr>
          <p:spPr>
            <a:xfrm>
              <a:off x="6993870" y="2403907"/>
              <a:ext cx="106736" cy="554992"/>
            </a:xfrm>
            <a:prstGeom prst="rect">
              <a:avLst/>
            </a:prstGeom>
            <a:solidFill>
              <a:srgbClr val="2C7FB8">
                <a:alpha val="100000"/>
              </a:srgbClr>
            </a:solidFill>
          </p:spPr>
          <p:txBody>
            <a:bodyPr/>
            <a:lstStyle/>
            <a:p/>
          </p:txBody>
        </p:sp>
        <p:sp>
          <p:nvSpPr>
            <p:cNvPr id="210" name="rc210"/>
            <p:cNvSpPr/>
            <p:nvPr/>
          </p:nvSpPr>
          <p:spPr>
            <a:xfrm>
              <a:off x="7112466" y="2186736"/>
              <a:ext cx="106736" cy="772163"/>
            </a:xfrm>
            <a:prstGeom prst="rect">
              <a:avLst/>
            </a:prstGeom>
            <a:solidFill>
              <a:srgbClr val="2C7FB8">
                <a:alpha val="100000"/>
              </a:srgbClr>
            </a:solidFill>
          </p:spPr>
          <p:txBody>
            <a:bodyPr/>
            <a:lstStyle/>
            <a:p/>
          </p:txBody>
        </p:sp>
        <p:sp>
          <p:nvSpPr>
            <p:cNvPr id="211" name="rc211"/>
            <p:cNvSpPr/>
            <p:nvPr/>
          </p:nvSpPr>
          <p:spPr>
            <a:xfrm>
              <a:off x="7231062" y="2090216"/>
              <a:ext cx="106736" cy="868683"/>
            </a:xfrm>
            <a:prstGeom prst="rect">
              <a:avLst/>
            </a:prstGeom>
            <a:solidFill>
              <a:srgbClr val="2C7FB8">
                <a:alpha val="100000"/>
              </a:srgbClr>
            </a:solidFill>
          </p:spPr>
          <p:txBody>
            <a:bodyPr/>
            <a:lstStyle/>
            <a:p/>
          </p:txBody>
        </p:sp>
        <p:sp>
          <p:nvSpPr>
            <p:cNvPr id="212" name="rc212"/>
            <p:cNvSpPr/>
            <p:nvPr/>
          </p:nvSpPr>
          <p:spPr>
            <a:xfrm>
              <a:off x="7349659" y="2017826"/>
              <a:ext cx="106736" cy="941073"/>
            </a:xfrm>
            <a:prstGeom prst="rect">
              <a:avLst/>
            </a:prstGeom>
            <a:solidFill>
              <a:srgbClr val="2C7FB8">
                <a:alpha val="100000"/>
              </a:srgbClr>
            </a:solidFill>
          </p:spPr>
          <p:txBody>
            <a:bodyPr/>
            <a:lstStyle/>
            <a:p/>
          </p:txBody>
        </p:sp>
        <p:sp>
          <p:nvSpPr>
            <p:cNvPr id="213" name="rc213"/>
            <p:cNvSpPr/>
            <p:nvPr/>
          </p:nvSpPr>
          <p:spPr>
            <a:xfrm>
              <a:off x="7468255" y="2017826"/>
              <a:ext cx="106736" cy="941073"/>
            </a:xfrm>
            <a:prstGeom prst="rect">
              <a:avLst/>
            </a:prstGeom>
            <a:solidFill>
              <a:srgbClr val="2C7FB8">
                <a:alpha val="100000"/>
              </a:srgbClr>
            </a:solidFill>
          </p:spPr>
          <p:txBody>
            <a:bodyPr/>
            <a:lstStyle/>
            <a:p/>
          </p:txBody>
        </p:sp>
        <p:sp>
          <p:nvSpPr>
            <p:cNvPr id="214" name="rc214"/>
            <p:cNvSpPr/>
            <p:nvPr/>
          </p:nvSpPr>
          <p:spPr>
            <a:xfrm>
              <a:off x="7586851" y="1993696"/>
              <a:ext cx="106736" cy="965203"/>
            </a:xfrm>
            <a:prstGeom prst="rect">
              <a:avLst/>
            </a:prstGeom>
            <a:solidFill>
              <a:srgbClr val="2C7FB8">
                <a:alpha val="100000"/>
              </a:srgbClr>
            </a:solidFill>
          </p:spPr>
          <p:txBody>
            <a:bodyPr/>
            <a:lstStyle/>
            <a:p/>
          </p:txBody>
        </p:sp>
        <p:sp>
          <p:nvSpPr>
            <p:cNvPr id="215" name="rc215"/>
            <p:cNvSpPr/>
            <p:nvPr/>
          </p:nvSpPr>
          <p:spPr>
            <a:xfrm>
              <a:off x="7705447" y="1993696"/>
              <a:ext cx="106736" cy="965203"/>
            </a:xfrm>
            <a:prstGeom prst="rect">
              <a:avLst/>
            </a:prstGeom>
            <a:solidFill>
              <a:srgbClr val="2C7FB8">
                <a:alpha val="100000"/>
              </a:srgbClr>
            </a:solidFill>
          </p:spPr>
          <p:txBody>
            <a:bodyPr/>
            <a:lstStyle/>
            <a:p/>
          </p:txBody>
        </p:sp>
        <p:sp>
          <p:nvSpPr>
            <p:cNvPr id="216" name="rc216"/>
            <p:cNvSpPr/>
            <p:nvPr/>
          </p:nvSpPr>
          <p:spPr>
            <a:xfrm>
              <a:off x="7824043" y="1993696"/>
              <a:ext cx="106736" cy="965203"/>
            </a:xfrm>
            <a:prstGeom prst="rect">
              <a:avLst/>
            </a:prstGeom>
            <a:solidFill>
              <a:srgbClr val="2C7FB8">
                <a:alpha val="100000"/>
              </a:srgbClr>
            </a:solidFill>
          </p:spPr>
          <p:txBody>
            <a:bodyPr/>
            <a:lstStyle/>
            <a:p/>
          </p:txBody>
        </p:sp>
        <p:sp>
          <p:nvSpPr>
            <p:cNvPr id="217" name="rc217"/>
            <p:cNvSpPr/>
            <p:nvPr/>
          </p:nvSpPr>
          <p:spPr>
            <a:xfrm>
              <a:off x="7942639" y="1993696"/>
              <a:ext cx="106736" cy="965203"/>
            </a:xfrm>
            <a:prstGeom prst="rect">
              <a:avLst/>
            </a:prstGeom>
            <a:solidFill>
              <a:srgbClr val="2C7FB8">
                <a:alpha val="100000"/>
              </a:srgbClr>
            </a:solidFill>
          </p:spPr>
          <p:txBody>
            <a:bodyPr/>
            <a:lstStyle/>
            <a:p/>
          </p:txBody>
        </p:sp>
        <p:sp>
          <p:nvSpPr>
            <p:cNvPr id="218" name="rc218"/>
            <p:cNvSpPr/>
            <p:nvPr/>
          </p:nvSpPr>
          <p:spPr>
            <a:xfrm>
              <a:off x="8061236" y="1993696"/>
              <a:ext cx="106736" cy="965203"/>
            </a:xfrm>
            <a:prstGeom prst="rect">
              <a:avLst/>
            </a:prstGeom>
            <a:solidFill>
              <a:srgbClr val="2C7FB8">
                <a:alpha val="100000"/>
              </a:srgbClr>
            </a:solidFill>
          </p:spPr>
          <p:txBody>
            <a:bodyPr/>
            <a:lstStyle/>
            <a:p/>
          </p:txBody>
        </p:sp>
        <p:sp>
          <p:nvSpPr>
            <p:cNvPr id="219" name="rc219"/>
            <p:cNvSpPr/>
            <p:nvPr/>
          </p:nvSpPr>
          <p:spPr>
            <a:xfrm>
              <a:off x="8179832" y="1993696"/>
              <a:ext cx="106736" cy="965203"/>
            </a:xfrm>
            <a:prstGeom prst="rect">
              <a:avLst/>
            </a:prstGeom>
            <a:solidFill>
              <a:srgbClr val="2C7FB8">
                <a:alpha val="100000"/>
              </a:srgbClr>
            </a:solidFill>
          </p:spPr>
          <p:txBody>
            <a:bodyPr/>
            <a:lstStyle/>
            <a:p/>
          </p:txBody>
        </p:sp>
        <p:sp>
          <p:nvSpPr>
            <p:cNvPr id="220" name="rc220"/>
            <p:cNvSpPr/>
            <p:nvPr/>
          </p:nvSpPr>
          <p:spPr>
            <a:xfrm>
              <a:off x="8298428" y="1993696"/>
              <a:ext cx="106736" cy="965203"/>
            </a:xfrm>
            <a:prstGeom prst="rect">
              <a:avLst/>
            </a:prstGeom>
            <a:solidFill>
              <a:srgbClr val="2C7FB8">
                <a:alpha val="100000"/>
              </a:srgbClr>
            </a:solidFill>
          </p:spPr>
          <p:txBody>
            <a:bodyPr/>
            <a:lstStyle/>
            <a:p/>
          </p:txBody>
        </p:sp>
        <p:sp>
          <p:nvSpPr>
            <p:cNvPr id="221" name="rc221"/>
            <p:cNvSpPr/>
            <p:nvPr/>
          </p:nvSpPr>
          <p:spPr>
            <a:xfrm>
              <a:off x="8417024" y="1945435"/>
              <a:ext cx="106736" cy="1013464"/>
            </a:xfrm>
            <a:prstGeom prst="rect">
              <a:avLst/>
            </a:prstGeom>
            <a:solidFill>
              <a:srgbClr val="2C7FB8">
                <a:alpha val="100000"/>
              </a:srgbClr>
            </a:solidFill>
          </p:spPr>
          <p:txBody>
            <a:bodyPr/>
            <a:lstStyle/>
            <a:p/>
          </p:txBody>
        </p:sp>
        <p:sp>
          <p:nvSpPr>
            <p:cNvPr id="222" name="pl222"/>
            <p:cNvSpPr/>
            <p:nvPr/>
          </p:nvSpPr>
          <p:spPr>
            <a:xfrm>
              <a:off x="6045694" y="1824785"/>
              <a:ext cx="2596069" cy="0"/>
            </a:xfrm>
            <a:custGeom>
              <a:avLst/>
              <a:pathLst>
                <a:path w="2596069" h="0">
                  <a:moveTo>
                    <a:pt x="0" y="0"/>
                  </a:moveTo>
                  <a:lnTo>
                    <a:pt x="2596069" y="0"/>
                  </a:lnTo>
                  <a:lnTo>
                    <a:pt x="2596069" y="0"/>
                  </a:lnTo>
                </a:path>
              </a:pathLst>
            </a:custGeom>
            <a:ln w="16260" cap="flat">
              <a:solidFill>
                <a:srgbClr val="BEBEBE">
                  <a:alpha val="100000"/>
                </a:srgbClr>
              </a:solidFill>
              <a:prstDash val="dash"/>
              <a:round/>
            </a:ln>
          </p:spPr>
          <p:txBody>
            <a:bodyPr/>
            <a:lstStyle/>
            <a:p/>
          </p:txBody>
        </p:sp>
        <p:sp>
          <p:nvSpPr>
            <p:cNvPr id="223" name="pl223"/>
            <p:cNvSpPr/>
            <p:nvPr/>
          </p:nvSpPr>
          <p:spPr>
            <a:xfrm>
              <a:off x="6454258" y="1560158"/>
              <a:ext cx="2016134" cy="1398741"/>
            </a:xfrm>
            <a:custGeom>
              <a:avLst/>
              <a:pathLst>
                <a:path w="2016134" h="1398741">
                  <a:moveTo>
                    <a:pt x="0" y="1398741"/>
                  </a:moveTo>
                  <a:lnTo>
                    <a:pt x="118596" y="1398741"/>
                  </a:lnTo>
                  <a:lnTo>
                    <a:pt x="237192" y="1342035"/>
                  </a:lnTo>
                  <a:lnTo>
                    <a:pt x="355788" y="1190820"/>
                  </a:lnTo>
                  <a:lnTo>
                    <a:pt x="474384" y="982899"/>
                  </a:lnTo>
                  <a:lnTo>
                    <a:pt x="592980" y="756076"/>
                  </a:lnTo>
                  <a:lnTo>
                    <a:pt x="711576" y="510351"/>
                  </a:lnTo>
                  <a:lnTo>
                    <a:pt x="830173" y="264626"/>
                  </a:lnTo>
                  <a:lnTo>
                    <a:pt x="948769" y="132313"/>
                  </a:lnTo>
                  <a:lnTo>
                    <a:pt x="1067365" y="75607"/>
                  </a:lnTo>
                  <a:lnTo>
                    <a:pt x="1185961" y="18901"/>
                  </a:lnTo>
                  <a:lnTo>
                    <a:pt x="1304557" y="0"/>
                  </a:lnTo>
                  <a:lnTo>
                    <a:pt x="1423153" y="56705"/>
                  </a:lnTo>
                  <a:lnTo>
                    <a:pt x="1541750" y="151215"/>
                  </a:lnTo>
                  <a:lnTo>
                    <a:pt x="1660346" y="113411"/>
                  </a:lnTo>
                  <a:lnTo>
                    <a:pt x="1778942" y="56705"/>
                  </a:lnTo>
                  <a:lnTo>
                    <a:pt x="1897538" y="56705"/>
                  </a:lnTo>
                  <a:lnTo>
                    <a:pt x="2016134" y="18901"/>
                  </a:lnTo>
                </a:path>
              </a:pathLst>
            </a:custGeom>
            <a:ln w="27101" cap="flat">
              <a:solidFill>
                <a:srgbClr val="000000">
                  <a:alpha val="80000"/>
                </a:srgbClr>
              </a:solidFill>
              <a:prstDash val="solid"/>
              <a:round/>
            </a:ln>
          </p:spPr>
          <p:txBody>
            <a:bodyPr/>
            <a:lstStyle/>
            <a:p/>
          </p:txBody>
        </p:sp>
        <p:sp>
          <p:nvSpPr>
            <p:cNvPr id="224" name="tx224"/>
            <p:cNvSpPr/>
            <p:nvPr/>
          </p:nvSpPr>
          <p:spPr>
            <a:xfrm>
              <a:off x="6217065" y="1734278"/>
              <a:ext cx="218267" cy="64648"/>
            </a:xfrm>
            <a:prstGeom prst="rect">
              <a:avLst/>
            </a:prstGeom>
            <a:noFill/>
          </p:spPr>
          <p:txBody>
            <a:bodyPr lIns="0" rIns="0" tIns="0" bIns="0" anchorCtr="1" anchor="ctr" wrap="none"/>
            <a:lstStyle/>
            <a:p>
              <a:pPr algn="l" marL="0" marR="0" indent="0">
                <a:spcBef>
                  <a:spcPts val="0"/>
                </a:spcBef>
                <a:spcAft>
                  <a:spcPts val="0"/>
                </a:spcAft>
              </a:pPr>
              <a:r>
                <a:rPr sz="711" i="0" b="0">
                  <a:solidFill>
                    <a:srgbClr val="000000">
                      <a:alpha val="100000"/>
                    </a:srgbClr>
                  </a:solidFill>
                  <a:latin typeface="Arial"/>
                  <a:cs typeface="Arial"/>
                </a:rPr>
                <a:t>N=47</a:t>
              </a:r>
            </a:p>
          </p:txBody>
        </p:sp>
        <p:sp>
          <p:nvSpPr>
            <p:cNvPr id="225" name="tx225"/>
            <p:cNvSpPr/>
            <p:nvPr/>
          </p:nvSpPr>
          <p:spPr>
            <a:xfrm rot="-5400000">
              <a:off x="6873641" y="259270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17</a:t>
              </a:r>
            </a:p>
          </p:txBody>
        </p:sp>
        <p:sp>
          <p:nvSpPr>
            <p:cNvPr id="226" name="tx226"/>
            <p:cNvSpPr/>
            <p:nvPr/>
          </p:nvSpPr>
          <p:spPr>
            <a:xfrm rot="-5400000">
              <a:off x="6992237" y="244792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23</a:t>
              </a:r>
            </a:p>
          </p:txBody>
        </p:sp>
        <p:sp>
          <p:nvSpPr>
            <p:cNvPr id="227" name="tx227"/>
            <p:cNvSpPr/>
            <p:nvPr/>
          </p:nvSpPr>
          <p:spPr>
            <a:xfrm rot="-5400000">
              <a:off x="7110833" y="223075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32</a:t>
              </a:r>
            </a:p>
          </p:txBody>
        </p:sp>
        <p:sp>
          <p:nvSpPr>
            <p:cNvPr id="228" name="tx228"/>
            <p:cNvSpPr/>
            <p:nvPr/>
          </p:nvSpPr>
          <p:spPr>
            <a:xfrm rot="-5400000">
              <a:off x="7229430" y="213423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36</a:t>
              </a:r>
            </a:p>
          </p:txBody>
        </p:sp>
        <p:sp>
          <p:nvSpPr>
            <p:cNvPr id="229" name="tx229"/>
            <p:cNvSpPr/>
            <p:nvPr/>
          </p:nvSpPr>
          <p:spPr>
            <a:xfrm rot="-5400000">
              <a:off x="7348026" y="206184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39</a:t>
              </a:r>
            </a:p>
          </p:txBody>
        </p:sp>
        <p:sp>
          <p:nvSpPr>
            <p:cNvPr id="230" name="tx230"/>
            <p:cNvSpPr/>
            <p:nvPr/>
          </p:nvSpPr>
          <p:spPr>
            <a:xfrm rot="-5400000">
              <a:off x="7466622" y="206184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39</a:t>
              </a:r>
            </a:p>
          </p:txBody>
        </p:sp>
        <p:sp>
          <p:nvSpPr>
            <p:cNvPr id="231" name="tx231"/>
            <p:cNvSpPr/>
            <p:nvPr/>
          </p:nvSpPr>
          <p:spPr>
            <a:xfrm rot="-5400000">
              <a:off x="7585218" y="203771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40</a:t>
              </a:r>
            </a:p>
          </p:txBody>
        </p:sp>
        <p:sp>
          <p:nvSpPr>
            <p:cNvPr id="232" name="tx232"/>
            <p:cNvSpPr/>
            <p:nvPr/>
          </p:nvSpPr>
          <p:spPr>
            <a:xfrm rot="-5400000">
              <a:off x="7703814" y="203771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40</a:t>
              </a:r>
            </a:p>
          </p:txBody>
        </p:sp>
        <p:sp>
          <p:nvSpPr>
            <p:cNvPr id="233" name="tx233"/>
            <p:cNvSpPr/>
            <p:nvPr/>
          </p:nvSpPr>
          <p:spPr>
            <a:xfrm rot="-5400000">
              <a:off x="7822410" y="203771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40</a:t>
              </a:r>
            </a:p>
          </p:txBody>
        </p:sp>
        <p:sp>
          <p:nvSpPr>
            <p:cNvPr id="234" name="tx234"/>
            <p:cNvSpPr/>
            <p:nvPr/>
          </p:nvSpPr>
          <p:spPr>
            <a:xfrm rot="-5400000">
              <a:off x="7941006" y="203771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40</a:t>
              </a:r>
            </a:p>
          </p:txBody>
        </p:sp>
        <p:sp>
          <p:nvSpPr>
            <p:cNvPr id="235" name="tx235"/>
            <p:cNvSpPr/>
            <p:nvPr/>
          </p:nvSpPr>
          <p:spPr>
            <a:xfrm rot="-5400000">
              <a:off x="8059603" y="203771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40</a:t>
              </a:r>
            </a:p>
          </p:txBody>
        </p:sp>
        <p:sp>
          <p:nvSpPr>
            <p:cNvPr id="236" name="tx236"/>
            <p:cNvSpPr/>
            <p:nvPr/>
          </p:nvSpPr>
          <p:spPr>
            <a:xfrm rot="-5400000">
              <a:off x="8178199" y="203771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40</a:t>
              </a:r>
            </a:p>
          </p:txBody>
        </p:sp>
        <p:sp>
          <p:nvSpPr>
            <p:cNvPr id="237" name="tx237"/>
            <p:cNvSpPr/>
            <p:nvPr/>
          </p:nvSpPr>
          <p:spPr>
            <a:xfrm rot="-5400000">
              <a:off x="8296795" y="203771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40</a:t>
              </a:r>
            </a:p>
          </p:txBody>
        </p:sp>
        <p:sp>
          <p:nvSpPr>
            <p:cNvPr id="238" name="tx238"/>
            <p:cNvSpPr/>
            <p:nvPr/>
          </p:nvSpPr>
          <p:spPr>
            <a:xfrm rot="-5400000">
              <a:off x="8415391" y="198945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42</a:t>
              </a:r>
            </a:p>
          </p:txBody>
        </p:sp>
        <p:sp>
          <p:nvSpPr>
            <p:cNvPr id="239" name="tx239"/>
            <p:cNvSpPr/>
            <p:nvPr/>
          </p:nvSpPr>
          <p:spPr>
            <a:xfrm>
              <a:off x="6549811" y="2845615"/>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a:t>
              </a:r>
            </a:p>
          </p:txBody>
        </p:sp>
        <p:sp>
          <p:nvSpPr>
            <p:cNvPr id="240" name="tx240"/>
            <p:cNvSpPr/>
            <p:nvPr/>
          </p:nvSpPr>
          <p:spPr>
            <a:xfrm>
              <a:off x="6668407" y="2797355"/>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3</a:t>
              </a:r>
            </a:p>
          </p:txBody>
        </p:sp>
        <p:sp>
          <p:nvSpPr>
            <p:cNvPr id="241" name="tx241"/>
            <p:cNvSpPr/>
            <p:nvPr/>
          </p:nvSpPr>
          <p:spPr>
            <a:xfrm>
              <a:off x="6763960" y="258018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12</a:t>
              </a:r>
            </a:p>
          </p:txBody>
        </p:sp>
        <p:sp>
          <p:nvSpPr>
            <p:cNvPr id="242" name="tx242"/>
            <p:cNvSpPr/>
            <p:nvPr/>
          </p:nvSpPr>
          <p:spPr>
            <a:xfrm>
              <a:off x="8448703" y="1462611"/>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a:t>
              </a:r>
            </a:p>
          </p:txBody>
        </p:sp>
        <p:sp>
          <p:nvSpPr>
            <p:cNvPr id="243" name="rc243"/>
            <p:cNvSpPr/>
            <p:nvPr/>
          </p:nvSpPr>
          <p:spPr>
            <a:xfrm>
              <a:off x="6045694" y="874964"/>
              <a:ext cx="2596069" cy="2183170"/>
            </a:xfrm>
            <a:prstGeom prst="rect">
              <a:avLst/>
            </a:prstGeom>
            <a:noFill/>
            <a:ln w="13550" cap="rnd">
              <a:solidFill>
                <a:srgbClr val="999999">
                  <a:alpha val="100000"/>
                </a:srgbClr>
              </a:solidFill>
              <a:prstDash val="solid"/>
              <a:round/>
            </a:ln>
          </p:spPr>
          <p:txBody>
            <a:bodyPr/>
            <a:lstStyle/>
            <a:p/>
          </p:txBody>
        </p:sp>
        <p:sp>
          <p:nvSpPr>
            <p:cNvPr id="244" name="pl244"/>
            <p:cNvSpPr/>
            <p:nvPr/>
          </p:nvSpPr>
          <p:spPr>
            <a:xfrm>
              <a:off x="6045694" y="5426512"/>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245" name="pl245"/>
            <p:cNvSpPr/>
            <p:nvPr/>
          </p:nvSpPr>
          <p:spPr>
            <a:xfrm>
              <a:off x="6045694" y="4943910"/>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246" name="pl246"/>
            <p:cNvSpPr/>
            <p:nvPr/>
          </p:nvSpPr>
          <p:spPr>
            <a:xfrm>
              <a:off x="6045694" y="4461308"/>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247" name="pl247"/>
            <p:cNvSpPr/>
            <p:nvPr/>
          </p:nvSpPr>
          <p:spPr>
            <a:xfrm>
              <a:off x="6045694" y="3978706"/>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248" name="pl248"/>
            <p:cNvSpPr/>
            <p:nvPr/>
          </p:nvSpPr>
          <p:spPr>
            <a:xfrm>
              <a:off x="6045694" y="3496104"/>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249" name="pl249"/>
            <p:cNvSpPr/>
            <p:nvPr/>
          </p:nvSpPr>
          <p:spPr>
            <a:xfrm>
              <a:off x="6217065"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0" name="pl250"/>
            <p:cNvSpPr/>
            <p:nvPr/>
          </p:nvSpPr>
          <p:spPr>
            <a:xfrm>
              <a:off x="6454258"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1" name="pl251"/>
            <p:cNvSpPr/>
            <p:nvPr/>
          </p:nvSpPr>
          <p:spPr>
            <a:xfrm>
              <a:off x="6691450"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2" name="pl252"/>
            <p:cNvSpPr/>
            <p:nvPr/>
          </p:nvSpPr>
          <p:spPr>
            <a:xfrm>
              <a:off x="6928642"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3" name="pl253"/>
            <p:cNvSpPr/>
            <p:nvPr/>
          </p:nvSpPr>
          <p:spPr>
            <a:xfrm>
              <a:off x="7165835"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4" name="pl254"/>
            <p:cNvSpPr/>
            <p:nvPr/>
          </p:nvSpPr>
          <p:spPr>
            <a:xfrm>
              <a:off x="7403027"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5" name="pl255"/>
            <p:cNvSpPr/>
            <p:nvPr/>
          </p:nvSpPr>
          <p:spPr>
            <a:xfrm>
              <a:off x="7640219"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6" name="pl256"/>
            <p:cNvSpPr/>
            <p:nvPr/>
          </p:nvSpPr>
          <p:spPr>
            <a:xfrm>
              <a:off x="7877411"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7" name="pl257"/>
            <p:cNvSpPr/>
            <p:nvPr/>
          </p:nvSpPr>
          <p:spPr>
            <a:xfrm>
              <a:off x="8114604"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8" name="pl258"/>
            <p:cNvSpPr/>
            <p:nvPr/>
          </p:nvSpPr>
          <p:spPr>
            <a:xfrm>
              <a:off x="8351796"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9" name="rc259"/>
            <p:cNvSpPr/>
            <p:nvPr/>
          </p:nvSpPr>
          <p:spPr>
            <a:xfrm>
              <a:off x="6163697" y="5281731"/>
              <a:ext cx="106736" cy="144780"/>
            </a:xfrm>
            <a:prstGeom prst="rect">
              <a:avLst/>
            </a:prstGeom>
            <a:solidFill>
              <a:srgbClr val="2C7FB8">
                <a:alpha val="100000"/>
              </a:srgbClr>
            </a:solidFill>
          </p:spPr>
          <p:txBody>
            <a:bodyPr/>
            <a:lstStyle/>
            <a:p/>
          </p:txBody>
        </p:sp>
        <p:sp>
          <p:nvSpPr>
            <p:cNvPr id="260" name="rc260"/>
            <p:cNvSpPr/>
            <p:nvPr/>
          </p:nvSpPr>
          <p:spPr>
            <a:xfrm>
              <a:off x="6282293" y="5281731"/>
              <a:ext cx="106736" cy="144780"/>
            </a:xfrm>
            <a:prstGeom prst="rect">
              <a:avLst/>
            </a:prstGeom>
            <a:solidFill>
              <a:srgbClr val="2C7FB8">
                <a:alpha val="100000"/>
              </a:srgbClr>
            </a:solidFill>
          </p:spPr>
          <p:txBody>
            <a:bodyPr/>
            <a:lstStyle/>
            <a:p/>
          </p:txBody>
        </p:sp>
        <p:sp>
          <p:nvSpPr>
            <p:cNvPr id="261" name="rc261"/>
            <p:cNvSpPr/>
            <p:nvPr/>
          </p:nvSpPr>
          <p:spPr>
            <a:xfrm>
              <a:off x="6400889" y="5281731"/>
              <a:ext cx="106736" cy="144780"/>
            </a:xfrm>
            <a:prstGeom prst="rect">
              <a:avLst/>
            </a:prstGeom>
            <a:solidFill>
              <a:srgbClr val="2C7FB8">
                <a:alpha val="100000"/>
              </a:srgbClr>
            </a:solidFill>
          </p:spPr>
          <p:txBody>
            <a:bodyPr/>
            <a:lstStyle/>
            <a:p/>
          </p:txBody>
        </p:sp>
        <p:sp>
          <p:nvSpPr>
            <p:cNvPr id="262" name="rc262"/>
            <p:cNvSpPr/>
            <p:nvPr/>
          </p:nvSpPr>
          <p:spPr>
            <a:xfrm>
              <a:off x="6519485" y="5281731"/>
              <a:ext cx="106736" cy="144780"/>
            </a:xfrm>
            <a:prstGeom prst="rect">
              <a:avLst/>
            </a:prstGeom>
            <a:solidFill>
              <a:srgbClr val="2C7FB8">
                <a:alpha val="100000"/>
              </a:srgbClr>
            </a:solidFill>
          </p:spPr>
          <p:txBody>
            <a:bodyPr/>
            <a:lstStyle/>
            <a:p/>
          </p:txBody>
        </p:sp>
        <p:sp>
          <p:nvSpPr>
            <p:cNvPr id="263" name="rc263"/>
            <p:cNvSpPr/>
            <p:nvPr/>
          </p:nvSpPr>
          <p:spPr>
            <a:xfrm>
              <a:off x="6638082" y="5281731"/>
              <a:ext cx="106736" cy="144780"/>
            </a:xfrm>
            <a:prstGeom prst="rect">
              <a:avLst/>
            </a:prstGeom>
            <a:solidFill>
              <a:srgbClr val="2C7FB8">
                <a:alpha val="100000"/>
              </a:srgbClr>
            </a:solidFill>
          </p:spPr>
          <p:txBody>
            <a:bodyPr/>
            <a:lstStyle/>
            <a:p/>
          </p:txBody>
        </p:sp>
        <p:sp>
          <p:nvSpPr>
            <p:cNvPr id="264" name="rc264"/>
            <p:cNvSpPr/>
            <p:nvPr/>
          </p:nvSpPr>
          <p:spPr>
            <a:xfrm>
              <a:off x="6756678" y="5257601"/>
              <a:ext cx="106736" cy="168910"/>
            </a:xfrm>
            <a:prstGeom prst="rect">
              <a:avLst/>
            </a:prstGeom>
            <a:solidFill>
              <a:srgbClr val="2C7FB8">
                <a:alpha val="100000"/>
              </a:srgbClr>
            </a:solidFill>
          </p:spPr>
          <p:txBody>
            <a:bodyPr/>
            <a:lstStyle/>
            <a:p/>
          </p:txBody>
        </p:sp>
        <p:sp>
          <p:nvSpPr>
            <p:cNvPr id="265" name="rc265"/>
            <p:cNvSpPr/>
            <p:nvPr/>
          </p:nvSpPr>
          <p:spPr>
            <a:xfrm>
              <a:off x="6875274" y="5209341"/>
              <a:ext cx="106736" cy="217170"/>
            </a:xfrm>
            <a:prstGeom prst="rect">
              <a:avLst/>
            </a:prstGeom>
            <a:solidFill>
              <a:srgbClr val="2C7FB8">
                <a:alpha val="100000"/>
              </a:srgbClr>
            </a:solidFill>
          </p:spPr>
          <p:txBody>
            <a:bodyPr/>
            <a:lstStyle/>
            <a:p/>
          </p:txBody>
        </p:sp>
        <p:sp>
          <p:nvSpPr>
            <p:cNvPr id="266" name="rc266"/>
            <p:cNvSpPr/>
            <p:nvPr/>
          </p:nvSpPr>
          <p:spPr>
            <a:xfrm>
              <a:off x="6993870" y="5161081"/>
              <a:ext cx="106736" cy="265431"/>
            </a:xfrm>
            <a:prstGeom prst="rect">
              <a:avLst/>
            </a:prstGeom>
            <a:solidFill>
              <a:srgbClr val="2C7FB8">
                <a:alpha val="100000"/>
              </a:srgbClr>
            </a:solidFill>
          </p:spPr>
          <p:txBody>
            <a:bodyPr/>
            <a:lstStyle/>
            <a:p/>
          </p:txBody>
        </p:sp>
        <p:sp>
          <p:nvSpPr>
            <p:cNvPr id="267" name="rc267"/>
            <p:cNvSpPr/>
            <p:nvPr/>
          </p:nvSpPr>
          <p:spPr>
            <a:xfrm>
              <a:off x="7112466" y="5016300"/>
              <a:ext cx="106736" cy="410211"/>
            </a:xfrm>
            <a:prstGeom prst="rect">
              <a:avLst/>
            </a:prstGeom>
            <a:solidFill>
              <a:srgbClr val="2C7FB8">
                <a:alpha val="100000"/>
              </a:srgbClr>
            </a:solidFill>
          </p:spPr>
          <p:txBody>
            <a:bodyPr/>
            <a:lstStyle/>
            <a:p/>
          </p:txBody>
        </p:sp>
        <p:sp>
          <p:nvSpPr>
            <p:cNvPr id="268" name="rc268"/>
            <p:cNvSpPr/>
            <p:nvPr/>
          </p:nvSpPr>
          <p:spPr>
            <a:xfrm>
              <a:off x="7231062" y="4871519"/>
              <a:ext cx="106736" cy="554992"/>
            </a:xfrm>
            <a:prstGeom prst="rect">
              <a:avLst/>
            </a:prstGeom>
            <a:solidFill>
              <a:srgbClr val="2C7FB8">
                <a:alpha val="100000"/>
              </a:srgbClr>
            </a:solidFill>
          </p:spPr>
          <p:txBody>
            <a:bodyPr/>
            <a:lstStyle/>
            <a:p/>
          </p:txBody>
        </p:sp>
        <p:sp>
          <p:nvSpPr>
            <p:cNvPr id="269" name="rc269"/>
            <p:cNvSpPr/>
            <p:nvPr/>
          </p:nvSpPr>
          <p:spPr>
            <a:xfrm>
              <a:off x="7349659" y="4823259"/>
              <a:ext cx="106736" cy="603252"/>
            </a:xfrm>
            <a:prstGeom prst="rect">
              <a:avLst/>
            </a:prstGeom>
            <a:solidFill>
              <a:srgbClr val="2C7FB8">
                <a:alpha val="100000"/>
              </a:srgbClr>
            </a:solidFill>
          </p:spPr>
          <p:txBody>
            <a:bodyPr/>
            <a:lstStyle/>
            <a:p/>
          </p:txBody>
        </p:sp>
        <p:sp>
          <p:nvSpPr>
            <p:cNvPr id="270" name="rc270"/>
            <p:cNvSpPr/>
            <p:nvPr/>
          </p:nvSpPr>
          <p:spPr>
            <a:xfrm>
              <a:off x="7468255" y="4799129"/>
              <a:ext cx="106736" cy="627382"/>
            </a:xfrm>
            <a:prstGeom prst="rect">
              <a:avLst/>
            </a:prstGeom>
            <a:solidFill>
              <a:srgbClr val="2C7FB8">
                <a:alpha val="100000"/>
              </a:srgbClr>
            </a:solidFill>
          </p:spPr>
          <p:txBody>
            <a:bodyPr/>
            <a:lstStyle/>
            <a:p/>
          </p:txBody>
        </p:sp>
        <p:sp>
          <p:nvSpPr>
            <p:cNvPr id="271" name="rc271"/>
            <p:cNvSpPr/>
            <p:nvPr/>
          </p:nvSpPr>
          <p:spPr>
            <a:xfrm>
              <a:off x="7586851" y="4799129"/>
              <a:ext cx="106736" cy="627382"/>
            </a:xfrm>
            <a:prstGeom prst="rect">
              <a:avLst/>
            </a:prstGeom>
            <a:solidFill>
              <a:srgbClr val="2C7FB8">
                <a:alpha val="100000"/>
              </a:srgbClr>
            </a:solidFill>
          </p:spPr>
          <p:txBody>
            <a:bodyPr/>
            <a:lstStyle/>
            <a:p/>
          </p:txBody>
        </p:sp>
        <p:sp>
          <p:nvSpPr>
            <p:cNvPr id="272" name="rc272"/>
            <p:cNvSpPr/>
            <p:nvPr/>
          </p:nvSpPr>
          <p:spPr>
            <a:xfrm>
              <a:off x="7705447" y="4654349"/>
              <a:ext cx="106736" cy="772163"/>
            </a:xfrm>
            <a:prstGeom prst="rect">
              <a:avLst/>
            </a:prstGeom>
            <a:solidFill>
              <a:srgbClr val="2C7FB8">
                <a:alpha val="100000"/>
              </a:srgbClr>
            </a:solidFill>
          </p:spPr>
          <p:txBody>
            <a:bodyPr/>
            <a:lstStyle/>
            <a:p/>
          </p:txBody>
        </p:sp>
        <p:sp>
          <p:nvSpPr>
            <p:cNvPr id="273" name="rc273"/>
            <p:cNvSpPr/>
            <p:nvPr/>
          </p:nvSpPr>
          <p:spPr>
            <a:xfrm>
              <a:off x="7824043" y="4606088"/>
              <a:ext cx="106736" cy="820423"/>
            </a:xfrm>
            <a:prstGeom prst="rect">
              <a:avLst/>
            </a:prstGeom>
            <a:solidFill>
              <a:srgbClr val="2C7FB8">
                <a:alpha val="100000"/>
              </a:srgbClr>
            </a:solidFill>
          </p:spPr>
          <p:txBody>
            <a:bodyPr/>
            <a:lstStyle/>
            <a:p/>
          </p:txBody>
        </p:sp>
        <p:sp>
          <p:nvSpPr>
            <p:cNvPr id="274" name="rc274"/>
            <p:cNvSpPr/>
            <p:nvPr/>
          </p:nvSpPr>
          <p:spPr>
            <a:xfrm>
              <a:off x="7942639" y="4533698"/>
              <a:ext cx="106736" cy="892813"/>
            </a:xfrm>
            <a:prstGeom prst="rect">
              <a:avLst/>
            </a:prstGeom>
            <a:solidFill>
              <a:srgbClr val="2C7FB8">
                <a:alpha val="100000"/>
              </a:srgbClr>
            </a:solidFill>
          </p:spPr>
          <p:txBody>
            <a:bodyPr/>
            <a:lstStyle/>
            <a:p/>
          </p:txBody>
        </p:sp>
        <p:sp>
          <p:nvSpPr>
            <p:cNvPr id="275" name="rc275"/>
            <p:cNvSpPr/>
            <p:nvPr/>
          </p:nvSpPr>
          <p:spPr>
            <a:xfrm>
              <a:off x="8061236" y="4437178"/>
              <a:ext cx="106736" cy="989334"/>
            </a:xfrm>
            <a:prstGeom prst="rect">
              <a:avLst/>
            </a:prstGeom>
            <a:solidFill>
              <a:srgbClr val="2C7FB8">
                <a:alpha val="100000"/>
              </a:srgbClr>
            </a:solidFill>
          </p:spPr>
          <p:txBody>
            <a:bodyPr/>
            <a:lstStyle/>
            <a:p/>
          </p:txBody>
        </p:sp>
        <p:sp>
          <p:nvSpPr>
            <p:cNvPr id="276" name="rc276"/>
            <p:cNvSpPr/>
            <p:nvPr/>
          </p:nvSpPr>
          <p:spPr>
            <a:xfrm>
              <a:off x="8179832" y="4388918"/>
              <a:ext cx="106736" cy="1037594"/>
            </a:xfrm>
            <a:prstGeom prst="rect">
              <a:avLst/>
            </a:prstGeom>
            <a:solidFill>
              <a:srgbClr val="2C7FB8">
                <a:alpha val="100000"/>
              </a:srgbClr>
            </a:solidFill>
          </p:spPr>
          <p:txBody>
            <a:bodyPr/>
            <a:lstStyle/>
            <a:p/>
          </p:txBody>
        </p:sp>
        <p:sp>
          <p:nvSpPr>
            <p:cNvPr id="277" name="rc277"/>
            <p:cNvSpPr/>
            <p:nvPr/>
          </p:nvSpPr>
          <p:spPr>
            <a:xfrm>
              <a:off x="8298428" y="4388918"/>
              <a:ext cx="106736" cy="1037594"/>
            </a:xfrm>
            <a:prstGeom prst="rect">
              <a:avLst/>
            </a:prstGeom>
            <a:solidFill>
              <a:srgbClr val="2C7FB8">
                <a:alpha val="100000"/>
              </a:srgbClr>
            </a:solidFill>
          </p:spPr>
          <p:txBody>
            <a:bodyPr/>
            <a:lstStyle/>
            <a:p/>
          </p:txBody>
        </p:sp>
        <p:sp>
          <p:nvSpPr>
            <p:cNvPr id="278" name="rc278"/>
            <p:cNvSpPr/>
            <p:nvPr/>
          </p:nvSpPr>
          <p:spPr>
            <a:xfrm>
              <a:off x="8417024" y="4340657"/>
              <a:ext cx="106736" cy="1085854"/>
            </a:xfrm>
            <a:prstGeom prst="rect">
              <a:avLst/>
            </a:prstGeom>
            <a:solidFill>
              <a:srgbClr val="2C7FB8">
                <a:alpha val="100000"/>
              </a:srgbClr>
            </a:solidFill>
          </p:spPr>
          <p:txBody>
            <a:bodyPr/>
            <a:lstStyle/>
            <a:p/>
          </p:txBody>
        </p:sp>
        <p:sp>
          <p:nvSpPr>
            <p:cNvPr id="279" name="pl279"/>
            <p:cNvSpPr/>
            <p:nvPr/>
          </p:nvSpPr>
          <p:spPr>
            <a:xfrm>
              <a:off x="6045694" y="4292397"/>
              <a:ext cx="2596069" cy="0"/>
            </a:xfrm>
            <a:custGeom>
              <a:avLst/>
              <a:pathLst>
                <a:path w="2596069" h="0">
                  <a:moveTo>
                    <a:pt x="0" y="0"/>
                  </a:moveTo>
                  <a:lnTo>
                    <a:pt x="2596069" y="0"/>
                  </a:lnTo>
                  <a:lnTo>
                    <a:pt x="2596069" y="0"/>
                  </a:lnTo>
                </a:path>
              </a:pathLst>
            </a:custGeom>
            <a:ln w="16260" cap="flat">
              <a:solidFill>
                <a:srgbClr val="BEBEBE">
                  <a:alpha val="100000"/>
                </a:srgbClr>
              </a:solidFill>
              <a:prstDash val="dash"/>
              <a:round/>
            </a:ln>
          </p:spPr>
          <p:txBody>
            <a:bodyPr/>
            <a:lstStyle/>
            <a:p/>
          </p:txBody>
        </p:sp>
        <p:sp>
          <p:nvSpPr>
            <p:cNvPr id="280" name="pl280"/>
            <p:cNvSpPr/>
            <p:nvPr/>
          </p:nvSpPr>
          <p:spPr>
            <a:xfrm>
              <a:off x="6217065" y="4330201"/>
              <a:ext cx="2253326" cy="1020703"/>
            </a:xfrm>
            <a:custGeom>
              <a:avLst/>
              <a:pathLst>
                <a:path w="2253326" h="1020703">
                  <a:moveTo>
                    <a:pt x="0" y="1020703"/>
                  </a:moveTo>
                  <a:lnTo>
                    <a:pt x="118596" y="1020703"/>
                  </a:lnTo>
                  <a:lnTo>
                    <a:pt x="237192" y="1020703"/>
                  </a:lnTo>
                  <a:lnTo>
                    <a:pt x="355788" y="1001801"/>
                  </a:lnTo>
                  <a:lnTo>
                    <a:pt x="474384" y="1020703"/>
                  </a:lnTo>
                  <a:lnTo>
                    <a:pt x="592980" y="1020703"/>
                  </a:lnTo>
                  <a:lnTo>
                    <a:pt x="711576" y="982899"/>
                  </a:lnTo>
                  <a:lnTo>
                    <a:pt x="830173" y="963997"/>
                  </a:lnTo>
                  <a:lnTo>
                    <a:pt x="948769" y="907291"/>
                  </a:lnTo>
                  <a:lnTo>
                    <a:pt x="1067365" y="774978"/>
                  </a:lnTo>
                  <a:lnTo>
                    <a:pt x="1185961" y="680468"/>
                  </a:lnTo>
                  <a:lnTo>
                    <a:pt x="1304557" y="642664"/>
                  </a:lnTo>
                  <a:lnTo>
                    <a:pt x="1423153" y="623763"/>
                  </a:lnTo>
                  <a:lnTo>
                    <a:pt x="1541750" y="472547"/>
                  </a:lnTo>
                  <a:lnTo>
                    <a:pt x="1660346" y="415842"/>
                  </a:lnTo>
                  <a:lnTo>
                    <a:pt x="1778942" y="378038"/>
                  </a:lnTo>
                  <a:lnTo>
                    <a:pt x="1897538" y="283528"/>
                  </a:lnTo>
                  <a:lnTo>
                    <a:pt x="2016134" y="170117"/>
                  </a:lnTo>
                  <a:lnTo>
                    <a:pt x="2134730" y="56705"/>
                  </a:lnTo>
                  <a:lnTo>
                    <a:pt x="2253326" y="0"/>
                  </a:lnTo>
                </a:path>
              </a:pathLst>
            </a:custGeom>
            <a:ln w="27101" cap="flat">
              <a:solidFill>
                <a:srgbClr val="000000">
                  <a:alpha val="80000"/>
                </a:srgbClr>
              </a:solidFill>
              <a:prstDash val="solid"/>
              <a:round/>
            </a:ln>
          </p:spPr>
          <p:txBody>
            <a:bodyPr/>
            <a:lstStyle/>
            <a:p/>
          </p:txBody>
        </p:sp>
        <p:sp>
          <p:nvSpPr>
            <p:cNvPr id="281" name="tx281"/>
            <p:cNvSpPr/>
            <p:nvPr/>
          </p:nvSpPr>
          <p:spPr>
            <a:xfrm>
              <a:off x="6217065" y="4201890"/>
              <a:ext cx="218267" cy="64648"/>
            </a:xfrm>
            <a:prstGeom prst="rect">
              <a:avLst/>
            </a:prstGeom>
            <a:noFill/>
          </p:spPr>
          <p:txBody>
            <a:bodyPr lIns="0" rIns="0" tIns="0" bIns="0" anchorCtr="1" anchor="ctr" wrap="none"/>
            <a:lstStyle/>
            <a:p>
              <a:pPr algn="l" marL="0" marR="0" indent="0">
                <a:spcBef>
                  <a:spcPts val="0"/>
                </a:spcBef>
                <a:spcAft>
                  <a:spcPts val="0"/>
                </a:spcAft>
              </a:pPr>
              <a:r>
                <a:rPr sz="711" i="0" b="0">
                  <a:solidFill>
                    <a:srgbClr val="000000">
                      <a:alpha val="100000"/>
                    </a:srgbClr>
                  </a:solidFill>
                  <a:latin typeface="Arial"/>
                  <a:cs typeface="Arial"/>
                </a:rPr>
                <a:t>N=47</a:t>
              </a:r>
            </a:p>
          </p:txBody>
        </p:sp>
        <p:sp>
          <p:nvSpPr>
            <p:cNvPr id="282" name="tx282"/>
            <p:cNvSpPr/>
            <p:nvPr/>
          </p:nvSpPr>
          <p:spPr>
            <a:xfrm rot="-5400000">
              <a:off x="7110833" y="5060319"/>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17</a:t>
              </a:r>
            </a:p>
          </p:txBody>
        </p:sp>
        <p:sp>
          <p:nvSpPr>
            <p:cNvPr id="283" name="tx283"/>
            <p:cNvSpPr/>
            <p:nvPr/>
          </p:nvSpPr>
          <p:spPr>
            <a:xfrm rot="-5400000">
              <a:off x="7229430" y="4915539"/>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23</a:t>
              </a:r>
            </a:p>
          </p:txBody>
        </p:sp>
        <p:sp>
          <p:nvSpPr>
            <p:cNvPr id="284" name="tx284"/>
            <p:cNvSpPr/>
            <p:nvPr/>
          </p:nvSpPr>
          <p:spPr>
            <a:xfrm rot="-5400000">
              <a:off x="7348026" y="4867279"/>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25</a:t>
              </a:r>
            </a:p>
          </p:txBody>
        </p:sp>
        <p:sp>
          <p:nvSpPr>
            <p:cNvPr id="285" name="tx285"/>
            <p:cNvSpPr/>
            <p:nvPr/>
          </p:nvSpPr>
          <p:spPr>
            <a:xfrm rot="-5400000">
              <a:off x="7466622" y="484314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26</a:t>
              </a:r>
            </a:p>
          </p:txBody>
        </p:sp>
        <p:sp>
          <p:nvSpPr>
            <p:cNvPr id="286" name="tx286"/>
            <p:cNvSpPr/>
            <p:nvPr/>
          </p:nvSpPr>
          <p:spPr>
            <a:xfrm rot="-5400000">
              <a:off x="7585218" y="484314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26</a:t>
              </a:r>
            </a:p>
          </p:txBody>
        </p:sp>
        <p:sp>
          <p:nvSpPr>
            <p:cNvPr id="287" name="tx287"/>
            <p:cNvSpPr/>
            <p:nvPr/>
          </p:nvSpPr>
          <p:spPr>
            <a:xfrm rot="-5400000">
              <a:off x="7703814" y="469836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32</a:t>
              </a:r>
            </a:p>
          </p:txBody>
        </p:sp>
        <p:sp>
          <p:nvSpPr>
            <p:cNvPr id="288" name="tx288"/>
            <p:cNvSpPr/>
            <p:nvPr/>
          </p:nvSpPr>
          <p:spPr>
            <a:xfrm rot="-5400000">
              <a:off x="7822410" y="465010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34</a:t>
              </a:r>
            </a:p>
          </p:txBody>
        </p:sp>
        <p:sp>
          <p:nvSpPr>
            <p:cNvPr id="289" name="tx289"/>
            <p:cNvSpPr/>
            <p:nvPr/>
          </p:nvSpPr>
          <p:spPr>
            <a:xfrm rot="-5400000">
              <a:off x="7941006" y="457771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37</a:t>
              </a:r>
            </a:p>
          </p:txBody>
        </p:sp>
        <p:sp>
          <p:nvSpPr>
            <p:cNvPr id="290" name="tx290"/>
            <p:cNvSpPr/>
            <p:nvPr/>
          </p:nvSpPr>
          <p:spPr>
            <a:xfrm rot="-5400000">
              <a:off x="8059603" y="448119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41</a:t>
              </a:r>
            </a:p>
          </p:txBody>
        </p:sp>
        <p:sp>
          <p:nvSpPr>
            <p:cNvPr id="291" name="tx291"/>
            <p:cNvSpPr/>
            <p:nvPr/>
          </p:nvSpPr>
          <p:spPr>
            <a:xfrm rot="-5400000">
              <a:off x="8178199" y="443293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43</a:t>
              </a:r>
            </a:p>
          </p:txBody>
        </p:sp>
        <p:sp>
          <p:nvSpPr>
            <p:cNvPr id="292" name="tx292"/>
            <p:cNvSpPr/>
            <p:nvPr/>
          </p:nvSpPr>
          <p:spPr>
            <a:xfrm rot="-5400000">
              <a:off x="8296795" y="443293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43</a:t>
              </a:r>
            </a:p>
          </p:txBody>
        </p:sp>
        <p:sp>
          <p:nvSpPr>
            <p:cNvPr id="293" name="tx293"/>
            <p:cNvSpPr/>
            <p:nvPr/>
          </p:nvSpPr>
          <p:spPr>
            <a:xfrm rot="-5400000">
              <a:off x="8415391" y="438467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45</a:t>
              </a:r>
            </a:p>
          </p:txBody>
        </p:sp>
        <p:sp>
          <p:nvSpPr>
            <p:cNvPr id="294" name="tx294"/>
            <p:cNvSpPr/>
            <p:nvPr/>
          </p:nvSpPr>
          <p:spPr>
            <a:xfrm>
              <a:off x="6194022" y="5192577"/>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6</a:t>
              </a:r>
            </a:p>
          </p:txBody>
        </p:sp>
        <p:sp>
          <p:nvSpPr>
            <p:cNvPr id="295" name="tx295"/>
            <p:cNvSpPr/>
            <p:nvPr/>
          </p:nvSpPr>
          <p:spPr>
            <a:xfrm>
              <a:off x="6312619" y="5192577"/>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6</a:t>
              </a:r>
            </a:p>
          </p:txBody>
        </p:sp>
        <p:sp>
          <p:nvSpPr>
            <p:cNvPr id="296" name="tx296"/>
            <p:cNvSpPr/>
            <p:nvPr/>
          </p:nvSpPr>
          <p:spPr>
            <a:xfrm>
              <a:off x="6431215" y="5192577"/>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6</a:t>
              </a:r>
            </a:p>
          </p:txBody>
        </p:sp>
        <p:sp>
          <p:nvSpPr>
            <p:cNvPr id="297" name="tx297"/>
            <p:cNvSpPr/>
            <p:nvPr/>
          </p:nvSpPr>
          <p:spPr>
            <a:xfrm>
              <a:off x="6549811" y="5192577"/>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6</a:t>
              </a:r>
            </a:p>
          </p:txBody>
        </p:sp>
        <p:sp>
          <p:nvSpPr>
            <p:cNvPr id="298" name="tx298"/>
            <p:cNvSpPr/>
            <p:nvPr/>
          </p:nvSpPr>
          <p:spPr>
            <a:xfrm>
              <a:off x="6668407" y="5192577"/>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6</a:t>
              </a:r>
            </a:p>
          </p:txBody>
        </p:sp>
        <p:sp>
          <p:nvSpPr>
            <p:cNvPr id="299" name="tx299"/>
            <p:cNvSpPr/>
            <p:nvPr/>
          </p:nvSpPr>
          <p:spPr>
            <a:xfrm>
              <a:off x="6787003" y="5168447"/>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7</a:t>
              </a:r>
            </a:p>
          </p:txBody>
        </p:sp>
        <p:sp>
          <p:nvSpPr>
            <p:cNvPr id="300" name="tx300"/>
            <p:cNvSpPr/>
            <p:nvPr/>
          </p:nvSpPr>
          <p:spPr>
            <a:xfrm>
              <a:off x="6905599" y="5120187"/>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9</a:t>
              </a:r>
            </a:p>
          </p:txBody>
        </p:sp>
        <p:sp>
          <p:nvSpPr>
            <p:cNvPr id="301" name="tx301"/>
            <p:cNvSpPr/>
            <p:nvPr/>
          </p:nvSpPr>
          <p:spPr>
            <a:xfrm>
              <a:off x="7004216" y="5071927"/>
              <a:ext cx="8604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11</a:t>
              </a:r>
            </a:p>
          </p:txBody>
        </p:sp>
        <p:sp>
          <p:nvSpPr>
            <p:cNvPr id="302" name="tx302"/>
            <p:cNvSpPr/>
            <p:nvPr/>
          </p:nvSpPr>
          <p:spPr>
            <a:xfrm>
              <a:off x="8448703" y="4213752"/>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58%</a:t>
              </a:r>
            </a:p>
          </p:txBody>
        </p:sp>
        <p:sp>
          <p:nvSpPr>
            <p:cNvPr id="303" name="rc303"/>
            <p:cNvSpPr/>
            <p:nvPr/>
          </p:nvSpPr>
          <p:spPr>
            <a:xfrm>
              <a:off x="6045694" y="3342576"/>
              <a:ext cx="2596069" cy="2183170"/>
            </a:xfrm>
            <a:prstGeom prst="rect">
              <a:avLst/>
            </a:prstGeom>
            <a:noFill/>
            <a:ln w="13550" cap="rnd">
              <a:solidFill>
                <a:srgbClr val="999999">
                  <a:alpha val="100000"/>
                </a:srgbClr>
              </a:solidFill>
              <a:prstDash val="solid"/>
              <a:round/>
            </a:ln>
          </p:spPr>
          <p:txBody>
            <a:bodyPr/>
            <a:lstStyle/>
            <a:p/>
          </p:txBody>
        </p:sp>
        <p:sp>
          <p:nvSpPr>
            <p:cNvPr id="304" name="rc304"/>
            <p:cNvSpPr/>
            <p:nvPr/>
          </p:nvSpPr>
          <p:spPr>
            <a:xfrm>
              <a:off x="714376" y="3127724"/>
              <a:ext cx="2596069"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05" name="tx305"/>
            <p:cNvSpPr/>
            <p:nvPr/>
          </p:nvSpPr>
          <p:spPr>
            <a:xfrm>
              <a:off x="1863410" y="3195145"/>
              <a:ext cx="2980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RCV1</a:t>
              </a:r>
            </a:p>
          </p:txBody>
        </p:sp>
        <p:sp>
          <p:nvSpPr>
            <p:cNvPr id="306" name="rc306"/>
            <p:cNvSpPr/>
            <p:nvPr/>
          </p:nvSpPr>
          <p:spPr>
            <a:xfrm>
              <a:off x="3380035" y="3127724"/>
              <a:ext cx="2596069"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07" name="tx307"/>
            <p:cNvSpPr/>
            <p:nvPr/>
          </p:nvSpPr>
          <p:spPr>
            <a:xfrm>
              <a:off x="4486732" y="3195145"/>
              <a:ext cx="382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ROTAC</a:t>
              </a:r>
            </a:p>
          </p:txBody>
        </p:sp>
        <p:sp>
          <p:nvSpPr>
            <p:cNvPr id="308" name="rc308"/>
            <p:cNvSpPr/>
            <p:nvPr/>
          </p:nvSpPr>
          <p:spPr>
            <a:xfrm>
              <a:off x="6045694" y="3127724"/>
              <a:ext cx="2596069"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09" name="tx309"/>
            <p:cNvSpPr/>
            <p:nvPr/>
          </p:nvSpPr>
          <p:spPr>
            <a:xfrm>
              <a:off x="7188509" y="3195145"/>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MCV2</a:t>
              </a:r>
            </a:p>
          </p:txBody>
        </p:sp>
        <p:sp>
          <p:nvSpPr>
            <p:cNvPr id="310" name="rc310"/>
            <p:cNvSpPr/>
            <p:nvPr/>
          </p:nvSpPr>
          <p:spPr>
            <a:xfrm>
              <a:off x="714376" y="660111"/>
              <a:ext cx="2596069"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11" name="tx311"/>
            <p:cNvSpPr/>
            <p:nvPr/>
          </p:nvSpPr>
          <p:spPr>
            <a:xfrm>
              <a:off x="1891253" y="727533"/>
              <a:ext cx="2423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IPV1</a:t>
              </a:r>
            </a:p>
          </p:txBody>
        </p:sp>
        <p:sp>
          <p:nvSpPr>
            <p:cNvPr id="312" name="rc312"/>
            <p:cNvSpPr/>
            <p:nvPr/>
          </p:nvSpPr>
          <p:spPr>
            <a:xfrm>
              <a:off x="3380035" y="660111"/>
              <a:ext cx="2596069"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13" name="tx313"/>
            <p:cNvSpPr/>
            <p:nvPr/>
          </p:nvSpPr>
          <p:spPr>
            <a:xfrm>
              <a:off x="4547676" y="727533"/>
              <a:ext cx="2607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IPVC</a:t>
              </a:r>
            </a:p>
          </p:txBody>
        </p:sp>
        <p:sp>
          <p:nvSpPr>
            <p:cNvPr id="314" name="rc314"/>
            <p:cNvSpPr/>
            <p:nvPr/>
          </p:nvSpPr>
          <p:spPr>
            <a:xfrm>
              <a:off x="6045694" y="660111"/>
              <a:ext cx="2596069"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15" name="tx315"/>
            <p:cNvSpPr/>
            <p:nvPr/>
          </p:nvSpPr>
          <p:spPr>
            <a:xfrm>
              <a:off x="7188555" y="727533"/>
              <a:ext cx="3103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PCVC</a:t>
              </a:r>
            </a:p>
          </p:txBody>
        </p:sp>
        <p:sp>
          <p:nvSpPr>
            <p:cNvPr id="316" name="pl316"/>
            <p:cNvSpPr/>
            <p:nvPr/>
          </p:nvSpPr>
          <p:spPr>
            <a:xfrm>
              <a:off x="714376" y="5525747"/>
              <a:ext cx="2596069" cy="0"/>
            </a:xfrm>
            <a:custGeom>
              <a:avLst/>
              <a:pathLst>
                <a:path w="2596069" h="0">
                  <a:moveTo>
                    <a:pt x="0" y="0"/>
                  </a:moveTo>
                  <a:lnTo>
                    <a:pt x="2596069" y="0"/>
                  </a:lnTo>
                </a:path>
              </a:pathLst>
            </a:custGeom>
            <a:ln w="8130" cap="flat">
              <a:solidFill>
                <a:srgbClr val="000000">
                  <a:alpha val="100000"/>
                </a:srgbClr>
              </a:solidFill>
              <a:prstDash val="solid"/>
              <a:round/>
            </a:ln>
          </p:spPr>
          <p:txBody>
            <a:bodyPr/>
            <a:lstStyle/>
            <a:p/>
          </p:txBody>
        </p:sp>
        <p:sp>
          <p:nvSpPr>
            <p:cNvPr id="317" name="pl317"/>
            <p:cNvSpPr/>
            <p:nvPr/>
          </p:nvSpPr>
          <p:spPr>
            <a:xfrm>
              <a:off x="885748"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18" name="pl318"/>
            <p:cNvSpPr/>
            <p:nvPr/>
          </p:nvSpPr>
          <p:spPr>
            <a:xfrm>
              <a:off x="1122940"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19" name="pl319"/>
            <p:cNvSpPr/>
            <p:nvPr/>
          </p:nvSpPr>
          <p:spPr>
            <a:xfrm>
              <a:off x="1360132"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0" name="pl320"/>
            <p:cNvSpPr/>
            <p:nvPr/>
          </p:nvSpPr>
          <p:spPr>
            <a:xfrm>
              <a:off x="1597324"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1" name="pl321"/>
            <p:cNvSpPr/>
            <p:nvPr/>
          </p:nvSpPr>
          <p:spPr>
            <a:xfrm>
              <a:off x="1834517"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2" name="pl322"/>
            <p:cNvSpPr/>
            <p:nvPr/>
          </p:nvSpPr>
          <p:spPr>
            <a:xfrm>
              <a:off x="2071709"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3" name="pl323"/>
            <p:cNvSpPr/>
            <p:nvPr/>
          </p:nvSpPr>
          <p:spPr>
            <a:xfrm>
              <a:off x="2308901"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4" name="pl324"/>
            <p:cNvSpPr/>
            <p:nvPr/>
          </p:nvSpPr>
          <p:spPr>
            <a:xfrm>
              <a:off x="2546094"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5" name="pl325"/>
            <p:cNvSpPr/>
            <p:nvPr/>
          </p:nvSpPr>
          <p:spPr>
            <a:xfrm>
              <a:off x="2783286"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6" name="pl326"/>
            <p:cNvSpPr/>
            <p:nvPr/>
          </p:nvSpPr>
          <p:spPr>
            <a:xfrm>
              <a:off x="3020478"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7" name="tx327"/>
            <p:cNvSpPr/>
            <p:nvPr/>
          </p:nvSpPr>
          <p:spPr>
            <a:xfrm rot="-5400000">
              <a:off x="758646"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2006</a:t>
              </a:r>
            </a:p>
          </p:txBody>
        </p:sp>
        <p:sp>
          <p:nvSpPr>
            <p:cNvPr id="328" name="tx328"/>
            <p:cNvSpPr/>
            <p:nvPr/>
          </p:nvSpPr>
          <p:spPr>
            <a:xfrm rot="-5400000">
              <a:off x="995838"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2008</a:t>
              </a:r>
            </a:p>
          </p:txBody>
        </p:sp>
        <p:sp>
          <p:nvSpPr>
            <p:cNvPr id="329" name="tx329"/>
            <p:cNvSpPr/>
            <p:nvPr/>
          </p:nvSpPr>
          <p:spPr>
            <a:xfrm rot="-5400000">
              <a:off x="1233031"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2010</a:t>
              </a:r>
            </a:p>
          </p:txBody>
        </p:sp>
        <p:sp>
          <p:nvSpPr>
            <p:cNvPr id="330" name="tx330"/>
            <p:cNvSpPr/>
            <p:nvPr/>
          </p:nvSpPr>
          <p:spPr>
            <a:xfrm rot="-5400000">
              <a:off x="1470223"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2012</a:t>
              </a:r>
            </a:p>
          </p:txBody>
        </p:sp>
        <p:sp>
          <p:nvSpPr>
            <p:cNvPr id="331" name="tx331"/>
            <p:cNvSpPr/>
            <p:nvPr/>
          </p:nvSpPr>
          <p:spPr>
            <a:xfrm rot="-5400000">
              <a:off x="1707415"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2014</a:t>
              </a:r>
            </a:p>
          </p:txBody>
        </p:sp>
        <p:sp>
          <p:nvSpPr>
            <p:cNvPr id="332" name="tx332"/>
            <p:cNvSpPr/>
            <p:nvPr/>
          </p:nvSpPr>
          <p:spPr>
            <a:xfrm rot="-5400000">
              <a:off x="1944608"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2016</a:t>
              </a:r>
            </a:p>
          </p:txBody>
        </p:sp>
        <p:sp>
          <p:nvSpPr>
            <p:cNvPr id="333" name="tx333"/>
            <p:cNvSpPr/>
            <p:nvPr/>
          </p:nvSpPr>
          <p:spPr>
            <a:xfrm rot="-5400000">
              <a:off x="2181800"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2018</a:t>
              </a:r>
            </a:p>
          </p:txBody>
        </p:sp>
        <p:sp>
          <p:nvSpPr>
            <p:cNvPr id="334" name="tx334"/>
            <p:cNvSpPr/>
            <p:nvPr/>
          </p:nvSpPr>
          <p:spPr>
            <a:xfrm rot="-5400000">
              <a:off x="2418992"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2020</a:t>
              </a:r>
            </a:p>
          </p:txBody>
        </p:sp>
        <p:sp>
          <p:nvSpPr>
            <p:cNvPr id="335" name="tx335"/>
            <p:cNvSpPr/>
            <p:nvPr/>
          </p:nvSpPr>
          <p:spPr>
            <a:xfrm rot="-5400000">
              <a:off x="2656184"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2022</a:t>
              </a:r>
            </a:p>
          </p:txBody>
        </p:sp>
        <p:sp>
          <p:nvSpPr>
            <p:cNvPr id="336" name="tx336"/>
            <p:cNvSpPr/>
            <p:nvPr/>
          </p:nvSpPr>
          <p:spPr>
            <a:xfrm rot="-5400000">
              <a:off x="2893377"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2024</a:t>
              </a:r>
            </a:p>
          </p:txBody>
        </p:sp>
        <p:sp>
          <p:nvSpPr>
            <p:cNvPr id="337" name="pl337"/>
            <p:cNvSpPr/>
            <p:nvPr/>
          </p:nvSpPr>
          <p:spPr>
            <a:xfrm>
              <a:off x="3380035" y="5525747"/>
              <a:ext cx="2596069" cy="0"/>
            </a:xfrm>
            <a:custGeom>
              <a:avLst/>
              <a:pathLst>
                <a:path w="2596069" h="0">
                  <a:moveTo>
                    <a:pt x="0" y="0"/>
                  </a:moveTo>
                  <a:lnTo>
                    <a:pt x="2596069" y="0"/>
                  </a:lnTo>
                </a:path>
              </a:pathLst>
            </a:custGeom>
            <a:ln w="8130" cap="flat">
              <a:solidFill>
                <a:srgbClr val="000000">
                  <a:alpha val="100000"/>
                </a:srgbClr>
              </a:solidFill>
              <a:prstDash val="solid"/>
              <a:round/>
            </a:ln>
          </p:spPr>
          <p:txBody>
            <a:bodyPr/>
            <a:lstStyle/>
            <a:p/>
          </p:txBody>
        </p:sp>
        <p:sp>
          <p:nvSpPr>
            <p:cNvPr id="338" name="pl338"/>
            <p:cNvSpPr/>
            <p:nvPr/>
          </p:nvSpPr>
          <p:spPr>
            <a:xfrm>
              <a:off x="3551406"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39" name="pl339"/>
            <p:cNvSpPr/>
            <p:nvPr/>
          </p:nvSpPr>
          <p:spPr>
            <a:xfrm>
              <a:off x="3788599"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0" name="pl340"/>
            <p:cNvSpPr/>
            <p:nvPr/>
          </p:nvSpPr>
          <p:spPr>
            <a:xfrm>
              <a:off x="4025791"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1" name="pl341"/>
            <p:cNvSpPr/>
            <p:nvPr/>
          </p:nvSpPr>
          <p:spPr>
            <a:xfrm>
              <a:off x="4262983"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2" name="pl342"/>
            <p:cNvSpPr/>
            <p:nvPr/>
          </p:nvSpPr>
          <p:spPr>
            <a:xfrm>
              <a:off x="4500176"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3" name="pl343"/>
            <p:cNvSpPr/>
            <p:nvPr/>
          </p:nvSpPr>
          <p:spPr>
            <a:xfrm>
              <a:off x="4737368"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4" name="pl344"/>
            <p:cNvSpPr/>
            <p:nvPr/>
          </p:nvSpPr>
          <p:spPr>
            <a:xfrm>
              <a:off x="4974560"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5" name="pl345"/>
            <p:cNvSpPr/>
            <p:nvPr/>
          </p:nvSpPr>
          <p:spPr>
            <a:xfrm>
              <a:off x="5211753"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6" name="pl346"/>
            <p:cNvSpPr/>
            <p:nvPr/>
          </p:nvSpPr>
          <p:spPr>
            <a:xfrm>
              <a:off x="5448945"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7" name="pl347"/>
            <p:cNvSpPr/>
            <p:nvPr/>
          </p:nvSpPr>
          <p:spPr>
            <a:xfrm>
              <a:off x="5686137"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8" name="tx348"/>
            <p:cNvSpPr/>
            <p:nvPr/>
          </p:nvSpPr>
          <p:spPr>
            <a:xfrm rot="-5400000">
              <a:off x="3424305"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2006</a:t>
              </a:r>
            </a:p>
          </p:txBody>
        </p:sp>
        <p:sp>
          <p:nvSpPr>
            <p:cNvPr id="349" name="tx349"/>
            <p:cNvSpPr/>
            <p:nvPr/>
          </p:nvSpPr>
          <p:spPr>
            <a:xfrm rot="-5400000">
              <a:off x="3661497"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2008</a:t>
              </a:r>
            </a:p>
          </p:txBody>
        </p:sp>
        <p:sp>
          <p:nvSpPr>
            <p:cNvPr id="350" name="tx350"/>
            <p:cNvSpPr/>
            <p:nvPr/>
          </p:nvSpPr>
          <p:spPr>
            <a:xfrm rot="-5400000">
              <a:off x="3898689"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2010</a:t>
              </a:r>
            </a:p>
          </p:txBody>
        </p:sp>
        <p:sp>
          <p:nvSpPr>
            <p:cNvPr id="351" name="tx351"/>
            <p:cNvSpPr/>
            <p:nvPr/>
          </p:nvSpPr>
          <p:spPr>
            <a:xfrm rot="-5400000">
              <a:off x="4135882"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2012</a:t>
              </a:r>
            </a:p>
          </p:txBody>
        </p:sp>
        <p:sp>
          <p:nvSpPr>
            <p:cNvPr id="352" name="tx352"/>
            <p:cNvSpPr/>
            <p:nvPr/>
          </p:nvSpPr>
          <p:spPr>
            <a:xfrm rot="-5400000">
              <a:off x="4373074"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2014</a:t>
              </a:r>
            </a:p>
          </p:txBody>
        </p:sp>
        <p:sp>
          <p:nvSpPr>
            <p:cNvPr id="353" name="tx353"/>
            <p:cNvSpPr/>
            <p:nvPr/>
          </p:nvSpPr>
          <p:spPr>
            <a:xfrm rot="-5400000">
              <a:off x="4610266"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2016</a:t>
              </a:r>
            </a:p>
          </p:txBody>
        </p:sp>
        <p:sp>
          <p:nvSpPr>
            <p:cNvPr id="354" name="tx354"/>
            <p:cNvSpPr/>
            <p:nvPr/>
          </p:nvSpPr>
          <p:spPr>
            <a:xfrm rot="-5400000">
              <a:off x="4847459"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2018</a:t>
              </a:r>
            </a:p>
          </p:txBody>
        </p:sp>
        <p:sp>
          <p:nvSpPr>
            <p:cNvPr id="355" name="tx355"/>
            <p:cNvSpPr/>
            <p:nvPr/>
          </p:nvSpPr>
          <p:spPr>
            <a:xfrm rot="-5400000">
              <a:off x="5084651"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2020</a:t>
              </a:r>
            </a:p>
          </p:txBody>
        </p:sp>
        <p:sp>
          <p:nvSpPr>
            <p:cNvPr id="356" name="tx356"/>
            <p:cNvSpPr/>
            <p:nvPr/>
          </p:nvSpPr>
          <p:spPr>
            <a:xfrm rot="-5400000">
              <a:off x="5321843"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2022</a:t>
              </a:r>
            </a:p>
          </p:txBody>
        </p:sp>
        <p:sp>
          <p:nvSpPr>
            <p:cNvPr id="357" name="tx357"/>
            <p:cNvSpPr/>
            <p:nvPr/>
          </p:nvSpPr>
          <p:spPr>
            <a:xfrm rot="-5400000">
              <a:off x="5559036"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2024</a:t>
              </a:r>
            </a:p>
          </p:txBody>
        </p:sp>
        <p:sp>
          <p:nvSpPr>
            <p:cNvPr id="358" name="pl358"/>
            <p:cNvSpPr/>
            <p:nvPr/>
          </p:nvSpPr>
          <p:spPr>
            <a:xfrm>
              <a:off x="6045694" y="5525747"/>
              <a:ext cx="2596069" cy="0"/>
            </a:xfrm>
            <a:custGeom>
              <a:avLst/>
              <a:pathLst>
                <a:path w="2596069" h="0">
                  <a:moveTo>
                    <a:pt x="0" y="0"/>
                  </a:moveTo>
                  <a:lnTo>
                    <a:pt x="2596069" y="0"/>
                  </a:lnTo>
                </a:path>
              </a:pathLst>
            </a:custGeom>
            <a:ln w="8130" cap="flat">
              <a:solidFill>
                <a:srgbClr val="000000">
                  <a:alpha val="100000"/>
                </a:srgbClr>
              </a:solidFill>
              <a:prstDash val="solid"/>
              <a:round/>
            </a:ln>
          </p:spPr>
          <p:txBody>
            <a:bodyPr/>
            <a:lstStyle/>
            <a:p/>
          </p:txBody>
        </p:sp>
        <p:sp>
          <p:nvSpPr>
            <p:cNvPr id="359" name="pl359"/>
            <p:cNvSpPr/>
            <p:nvPr/>
          </p:nvSpPr>
          <p:spPr>
            <a:xfrm>
              <a:off x="6217065"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0" name="pl360"/>
            <p:cNvSpPr/>
            <p:nvPr/>
          </p:nvSpPr>
          <p:spPr>
            <a:xfrm>
              <a:off x="6454258"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1" name="pl361"/>
            <p:cNvSpPr/>
            <p:nvPr/>
          </p:nvSpPr>
          <p:spPr>
            <a:xfrm>
              <a:off x="6691450"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2" name="pl362"/>
            <p:cNvSpPr/>
            <p:nvPr/>
          </p:nvSpPr>
          <p:spPr>
            <a:xfrm>
              <a:off x="6928642"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3" name="pl363"/>
            <p:cNvSpPr/>
            <p:nvPr/>
          </p:nvSpPr>
          <p:spPr>
            <a:xfrm>
              <a:off x="7165835"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4" name="pl364"/>
            <p:cNvSpPr/>
            <p:nvPr/>
          </p:nvSpPr>
          <p:spPr>
            <a:xfrm>
              <a:off x="7403027"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5" name="pl365"/>
            <p:cNvSpPr/>
            <p:nvPr/>
          </p:nvSpPr>
          <p:spPr>
            <a:xfrm>
              <a:off x="7640219"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6" name="pl366"/>
            <p:cNvSpPr/>
            <p:nvPr/>
          </p:nvSpPr>
          <p:spPr>
            <a:xfrm>
              <a:off x="7877411"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7" name="pl367"/>
            <p:cNvSpPr/>
            <p:nvPr/>
          </p:nvSpPr>
          <p:spPr>
            <a:xfrm>
              <a:off x="8114604"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8" name="pl368"/>
            <p:cNvSpPr/>
            <p:nvPr/>
          </p:nvSpPr>
          <p:spPr>
            <a:xfrm>
              <a:off x="8351796"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9" name="tx369"/>
            <p:cNvSpPr/>
            <p:nvPr/>
          </p:nvSpPr>
          <p:spPr>
            <a:xfrm rot="-5400000">
              <a:off x="6089964"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2006</a:t>
              </a:r>
            </a:p>
          </p:txBody>
        </p:sp>
        <p:sp>
          <p:nvSpPr>
            <p:cNvPr id="370" name="tx370"/>
            <p:cNvSpPr/>
            <p:nvPr/>
          </p:nvSpPr>
          <p:spPr>
            <a:xfrm rot="-5400000">
              <a:off x="6327156"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2008</a:t>
              </a:r>
            </a:p>
          </p:txBody>
        </p:sp>
        <p:sp>
          <p:nvSpPr>
            <p:cNvPr id="371" name="tx371"/>
            <p:cNvSpPr/>
            <p:nvPr/>
          </p:nvSpPr>
          <p:spPr>
            <a:xfrm rot="-5400000">
              <a:off x="6564348"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2010</a:t>
              </a:r>
            </a:p>
          </p:txBody>
        </p:sp>
        <p:sp>
          <p:nvSpPr>
            <p:cNvPr id="372" name="tx372"/>
            <p:cNvSpPr/>
            <p:nvPr/>
          </p:nvSpPr>
          <p:spPr>
            <a:xfrm rot="-5400000">
              <a:off x="6801541"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2012</a:t>
              </a:r>
            </a:p>
          </p:txBody>
        </p:sp>
        <p:sp>
          <p:nvSpPr>
            <p:cNvPr id="373" name="tx373"/>
            <p:cNvSpPr/>
            <p:nvPr/>
          </p:nvSpPr>
          <p:spPr>
            <a:xfrm rot="-5400000">
              <a:off x="7038733"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2014</a:t>
              </a:r>
            </a:p>
          </p:txBody>
        </p:sp>
        <p:sp>
          <p:nvSpPr>
            <p:cNvPr id="374" name="tx374"/>
            <p:cNvSpPr/>
            <p:nvPr/>
          </p:nvSpPr>
          <p:spPr>
            <a:xfrm rot="-5400000">
              <a:off x="7275925"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2016</a:t>
              </a:r>
            </a:p>
          </p:txBody>
        </p:sp>
        <p:sp>
          <p:nvSpPr>
            <p:cNvPr id="375" name="tx375"/>
            <p:cNvSpPr/>
            <p:nvPr/>
          </p:nvSpPr>
          <p:spPr>
            <a:xfrm rot="-5400000">
              <a:off x="7513118"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2018</a:t>
              </a:r>
            </a:p>
          </p:txBody>
        </p:sp>
        <p:sp>
          <p:nvSpPr>
            <p:cNvPr id="376" name="tx376"/>
            <p:cNvSpPr/>
            <p:nvPr/>
          </p:nvSpPr>
          <p:spPr>
            <a:xfrm rot="-5400000">
              <a:off x="7750310"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2020</a:t>
              </a:r>
            </a:p>
          </p:txBody>
        </p:sp>
        <p:sp>
          <p:nvSpPr>
            <p:cNvPr id="377" name="tx377"/>
            <p:cNvSpPr/>
            <p:nvPr/>
          </p:nvSpPr>
          <p:spPr>
            <a:xfrm rot="-5400000">
              <a:off x="7987502"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2022</a:t>
              </a:r>
            </a:p>
          </p:txBody>
        </p:sp>
        <p:sp>
          <p:nvSpPr>
            <p:cNvPr id="378" name="tx378"/>
            <p:cNvSpPr/>
            <p:nvPr/>
          </p:nvSpPr>
          <p:spPr>
            <a:xfrm rot="-5400000">
              <a:off x="8224694"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2024</a:t>
              </a:r>
            </a:p>
          </p:txBody>
        </p:sp>
        <p:sp>
          <p:nvSpPr>
            <p:cNvPr id="379" name="tx379"/>
            <p:cNvSpPr/>
            <p:nvPr/>
          </p:nvSpPr>
          <p:spPr>
            <a:xfrm>
              <a:off x="570361" y="2918894"/>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80" name="tx380"/>
            <p:cNvSpPr/>
            <p:nvPr/>
          </p:nvSpPr>
          <p:spPr>
            <a:xfrm>
              <a:off x="508182" y="243629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381" name="tx381"/>
            <p:cNvSpPr/>
            <p:nvPr/>
          </p:nvSpPr>
          <p:spPr>
            <a:xfrm>
              <a:off x="508182" y="195369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382" name="tx382"/>
            <p:cNvSpPr/>
            <p:nvPr/>
          </p:nvSpPr>
          <p:spPr>
            <a:xfrm>
              <a:off x="508182" y="14710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383" name="tx383"/>
            <p:cNvSpPr/>
            <p:nvPr/>
          </p:nvSpPr>
          <p:spPr>
            <a:xfrm>
              <a:off x="508182" y="98848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384" name="tx384"/>
            <p:cNvSpPr/>
            <p:nvPr/>
          </p:nvSpPr>
          <p:spPr>
            <a:xfrm>
              <a:off x="570361" y="5386507"/>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85" name="tx385"/>
            <p:cNvSpPr/>
            <p:nvPr/>
          </p:nvSpPr>
          <p:spPr>
            <a:xfrm>
              <a:off x="508182" y="490390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386" name="tx386"/>
            <p:cNvSpPr/>
            <p:nvPr/>
          </p:nvSpPr>
          <p:spPr>
            <a:xfrm>
              <a:off x="508182" y="442130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387" name="tx387"/>
            <p:cNvSpPr/>
            <p:nvPr/>
          </p:nvSpPr>
          <p:spPr>
            <a:xfrm>
              <a:off x="508182" y="393870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388" name="tx388"/>
            <p:cNvSpPr/>
            <p:nvPr/>
          </p:nvSpPr>
          <p:spPr>
            <a:xfrm>
              <a:off x="508182" y="345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389" name="tx389"/>
            <p:cNvSpPr/>
            <p:nvPr/>
          </p:nvSpPr>
          <p:spPr>
            <a:xfrm>
              <a:off x="8723599" y="2918894"/>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90" name="tx390"/>
            <p:cNvSpPr/>
            <p:nvPr/>
          </p:nvSpPr>
          <p:spPr>
            <a:xfrm>
              <a:off x="8723599" y="244634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391" name="tx391"/>
            <p:cNvSpPr/>
            <p:nvPr/>
          </p:nvSpPr>
          <p:spPr>
            <a:xfrm>
              <a:off x="8723599" y="19737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392" name="tx392"/>
            <p:cNvSpPr/>
            <p:nvPr/>
          </p:nvSpPr>
          <p:spPr>
            <a:xfrm>
              <a:off x="8723599" y="150125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393" name="tx393"/>
            <p:cNvSpPr/>
            <p:nvPr/>
          </p:nvSpPr>
          <p:spPr>
            <a:xfrm>
              <a:off x="8723599" y="102870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394" name="tx394"/>
            <p:cNvSpPr/>
            <p:nvPr/>
          </p:nvSpPr>
          <p:spPr>
            <a:xfrm>
              <a:off x="8723599" y="5386507"/>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95" name="tx395"/>
            <p:cNvSpPr/>
            <p:nvPr/>
          </p:nvSpPr>
          <p:spPr>
            <a:xfrm>
              <a:off x="8723599" y="491395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396" name="tx396"/>
            <p:cNvSpPr/>
            <p:nvPr/>
          </p:nvSpPr>
          <p:spPr>
            <a:xfrm>
              <a:off x="8723599" y="444141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397" name="tx397"/>
            <p:cNvSpPr/>
            <p:nvPr/>
          </p:nvSpPr>
          <p:spPr>
            <a:xfrm>
              <a:off x="8723599" y="3968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398" name="tx398"/>
            <p:cNvSpPr/>
            <p:nvPr/>
          </p:nvSpPr>
          <p:spPr>
            <a:xfrm>
              <a:off x="8723599" y="3496316"/>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399" name="tx399"/>
            <p:cNvSpPr/>
            <p:nvPr/>
          </p:nvSpPr>
          <p:spPr>
            <a:xfrm rot="-5400000">
              <a:off x="52124" y="3150338"/>
              <a:ext cx="68360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 countries</a:t>
              </a:r>
            </a:p>
          </p:txBody>
        </p:sp>
        <p:sp>
          <p:nvSpPr>
            <p:cNvPr id="400" name="tx400"/>
            <p:cNvSpPr/>
            <p:nvPr/>
          </p:nvSpPr>
          <p:spPr>
            <a:xfrm rot="5400000">
              <a:off x="8593345" y="3150338"/>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401" name="rc401"/>
            <p:cNvSpPr/>
            <p:nvPr/>
          </p:nvSpPr>
          <p:spPr>
            <a:xfrm>
              <a:off x="3743125" y="6243826"/>
              <a:ext cx="201456" cy="201456"/>
            </a:xfrm>
            <a:prstGeom prst="rect">
              <a:avLst/>
            </a:prstGeom>
            <a:solidFill>
              <a:srgbClr val="2C7FB8">
                <a:alpha val="100000"/>
              </a:srgbClr>
            </a:solidFill>
          </p:spPr>
          <p:txBody>
            <a:bodyPr/>
            <a:lstStyle/>
            <a:p/>
          </p:txBody>
        </p:sp>
        <p:sp>
          <p:nvSpPr>
            <p:cNvPr id="402" name="tx402"/>
            <p:cNvSpPr/>
            <p:nvPr/>
          </p:nvSpPr>
          <p:spPr>
            <a:xfrm>
              <a:off x="4023170" y="6304549"/>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 countries</a:t>
              </a:r>
            </a:p>
          </p:txBody>
        </p:sp>
        <p:sp>
          <p:nvSpPr>
            <p:cNvPr id="403" name="pl403"/>
            <p:cNvSpPr/>
            <p:nvPr/>
          </p:nvSpPr>
          <p:spPr>
            <a:xfrm>
              <a:off x="4870283" y="6344554"/>
              <a:ext cx="175564" cy="0"/>
            </a:xfrm>
            <a:custGeom>
              <a:avLst/>
              <a:pathLst>
                <a:path w="175564" h="0">
                  <a:moveTo>
                    <a:pt x="0" y="0"/>
                  </a:moveTo>
                  <a:lnTo>
                    <a:pt x="175564" y="0"/>
                  </a:lnTo>
                </a:path>
              </a:pathLst>
            </a:custGeom>
            <a:ln w="27101" cap="flat">
              <a:solidFill>
                <a:srgbClr val="000000">
                  <a:alpha val="80000"/>
                </a:srgbClr>
              </a:solidFill>
              <a:prstDash val="solid"/>
              <a:round/>
            </a:ln>
          </p:spPr>
          <p:txBody>
            <a:bodyPr/>
            <a:lstStyle/>
            <a:p/>
          </p:txBody>
        </p:sp>
        <p:sp>
          <p:nvSpPr>
            <p:cNvPr id="404" name="tx404"/>
            <p:cNvSpPr/>
            <p:nvPr/>
          </p:nvSpPr>
          <p:spPr>
            <a:xfrm>
              <a:off x="5137383" y="6304549"/>
              <a:ext cx="4846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Coverage</a:t>
              </a:r>
            </a:p>
          </p:txBody>
        </p:sp>
        <p:sp>
          <p:nvSpPr>
            <p:cNvPr id="405" name="tx405"/>
            <p:cNvSpPr/>
            <p:nvPr/>
          </p:nvSpPr>
          <p:spPr>
            <a:xfrm>
              <a:off x="714376" y="435349"/>
              <a:ext cx="6427957"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Trends in number of countries with WUENIC estimates and coverage, AFR, 2006-2025</a:t>
              </a:r>
            </a:p>
          </p:txBody>
        </p:sp>
        <p:sp>
          <p:nvSpPr>
            <p:cNvPr id="406" name="tx406"/>
            <p:cNvSpPr/>
            <p:nvPr/>
          </p:nvSpPr>
          <p:spPr>
            <a:xfrm>
              <a:off x="-775549" y="6593460"/>
              <a:ext cx="94173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revision.Note: Total number of countries recommended to have the vaccine indicated by the horizonal dashed line.</a:t>
              </a:r>
            </a:p>
          </p:txBody>
        </p:sp>
      </p:grpSp>
      <p:sp>
        <p:nvSpPr>
          <p:cNvPr id="407"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coverage progress of selected vaccines alongside number of countries with introductions to aid understanding of progress.
WUENIC starts producing estimates from the first year a country reports data. For new vaccines, this is often the year of, or the year year after a vaccine in introuduced. As such, the numbers serve as a proxy for year of introduction.
As WUENIC has evolved and SAGE recommendations updated, more vaccines have been added to the estimation process. Where estimates were started after 2006, the first year of estimation is indicated by the vertical dashed line.
The total number of countries that are recommended for each vaccine is indicated by the dashed horizontal line and corresponding value.
Countries without the vaccine are included in aggregates as 0.</a:t>
            </a:r>
          </a:p>
        </p:txBody>
      </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HPV vaccination</a:t>
            </a:r>
          </a:p>
        </p:txBody>
      </p:sp>
      <p:sp>
        <p:nvSpPr>
          <p:cNvPr id="3" name="body"/>
          <p:cNvSpPr>
            <a:spLocks noGrp="1"/>
          </p:cNvSpPr>
          <p:nvPr>
            <p:ph/>
          </p:nvPr>
        </p:nvSpPr>
        <p:spPr>
          <a:xfrm>
            <a:off x="521208" y="5998464"/>
            <a:ext cx="11301984" cy="512064"/>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FFFF">
                    <a:alpha val="100000"/>
                  </a:srgbClr>
                </a:solidFill>
                <a:latin typeface="Calibri"/>
                <a:cs typeface="Calibri"/>
                <a:ea typeface="Calibri"/>
                <a:sym typeface="Calibri"/>
              </a:rPr>
              <a:t>Methods: </a:t>
            </a:r>
            <a:r>
              <a:rPr cap="none" sz="1400" i="0" b="0" u="none" strike="noStrike">
                <a:solidFill>
                  <a:srgbClr val="FFC000">
                    <a:alpha val="100000"/>
                  </a:srgbClr>
                </a:solidFill>
                <a:latin typeface="Calibri"/>
                <a:cs typeface="Calibri"/>
                <a:ea typeface="Calibri"/>
                <a:sym typeface="Calibri"/>
              </a:rPr>
              <a:t>• </a:t>
            </a:r>
            <a:r>
              <a:rPr cap="none" sz="1300" i="0" b="0" u="sng" strike="noStrike">
                <a:hlinkClick r:id="rId2"/>
                <a:solidFill>
                  <a:srgbClr val="000000">
                    <a:alpha val="100000"/>
                  </a:srgbClr>
                </a:solidFill>
                <a:latin typeface="Arial"/>
                <a:cs typeface="Arial"/>
                <a:ea typeface="Arial"/>
                <a:sym typeface="Arial"/>
              </a:rPr>
              <a:t>Bruni et al. 2021, HPV vaccination introduction worldwide and WHO and UNICEF estimates of national HPV immunization coverage 2010–2019 (supplementary materials).</a:t>
            </a:r>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757350" y="5074487"/>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5" name="pl5"/>
            <p:cNvSpPr/>
            <p:nvPr/>
          </p:nvSpPr>
          <p:spPr>
            <a:xfrm>
              <a:off x="757350" y="4513298"/>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6" name="pl6"/>
            <p:cNvSpPr/>
            <p:nvPr/>
          </p:nvSpPr>
          <p:spPr>
            <a:xfrm>
              <a:off x="757350" y="3952109"/>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7" name="pl7"/>
            <p:cNvSpPr/>
            <p:nvPr/>
          </p:nvSpPr>
          <p:spPr>
            <a:xfrm>
              <a:off x="757350" y="3390920"/>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8" name="pl8"/>
            <p:cNvSpPr/>
            <p:nvPr/>
          </p:nvSpPr>
          <p:spPr>
            <a:xfrm>
              <a:off x="757350" y="2829731"/>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9" name="pl9"/>
            <p:cNvSpPr/>
            <p:nvPr/>
          </p:nvSpPr>
          <p:spPr>
            <a:xfrm>
              <a:off x="757350" y="2268542"/>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10" name="pl10"/>
            <p:cNvSpPr/>
            <p:nvPr/>
          </p:nvSpPr>
          <p:spPr>
            <a:xfrm>
              <a:off x="757350" y="4793892"/>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11" name="pl11"/>
            <p:cNvSpPr/>
            <p:nvPr/>
          </p:nvSpPr>
          <p:spPr>
            <a:xfrm>
              <a:off x="757350" y="4232703"/>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12" name="pl12"/>
            <p:cNvSpPr/>
            <p:nvPr/>
          </p:nvSpPr>
          <p:spPr>
            <a:xfrm>
              <a:off x="757350" y="3671515"/>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13" name="pl13"/>
            <p:cNvSpPr/>
            <p:nvPr/>
          </p:nvSpPr>
          <p:spPr>
            <a:xfrm>
              <a:off x="757350" y="3110326"/>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14" name="pl14"/>
            <p:cNvSpPr/>
            <p:nvPr/>
          </p:nvSpPr>
          <p:spPr>
            <a:xfrm>
              <a:off x="757350" y="2549137"/>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15" name="pl15"/>
            <p:cNvSpPr/>
            <p:nvPr/>
          </p:nvSpPr>
          <p:spPr>
            <a:xfrm>
              <a:off x="757350" y="1987948"/>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16" name="pl16"/>
            <p:cNvSpPr/>
            <p:nvPr/>
          </p:nvSpPr>
          <p:spPr>
            <a:xfrm>
              <a:off x="910081"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164632"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419184"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1673736"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928287"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182839"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437390"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2691942"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2946494"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3201045"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3455597"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3710148"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3964700"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4219251"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4473803"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4728355"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910081" y="3278682"/>
              <a:ext cx="3818273" cy="1515210"/>
            </a:xfrm>
            <a:custGeom>
              <a:avLst/>
              <a:pathLst>
                <a:path w="3818273" h="1515210">
                  <a:moveTo>
                    <a:pt x="0" y="1515210"/>
                  </a:moveTo>
                  <a:lnTo>
                    <a:pt x="254551" y="1515210"/>
                  </a:lnTo>
                  <a:lnTo>
                    <a:pt x="509103" y="1487150"/>
                  </a:lnTo>
                  <a:lnTo>
                    <a:pt x="763654" y="1487150"/>
                  </a:lnTo>
                  <a:lnTo>
                    <a:pt x="1018206" y="1374912"/>
                  </a:lnTo>
                  <a:lnTo>
                    <a:pt x="1272757" y="1374912"/>
                  </a:lnTo>
                  <a:lnTo>
                    <a:pt x="1527309" y="1262675"/>
                  </a:lnTo>
                  <a:lnTo>
                    <a:pt x="1781861" y="1290734"/>
                  </a:lnTo>
                  <a:lnTo>
                    <a:pt x="2036412" y="1178496"/>
                  </a:lnTo>
                  <a:lnTo>
                    <a:pt x="2290964" y="813723"/>
                  </a:lnTo>
                  <a:lnTo>
                    <a:pt x="2545515" y="925961"/>
                  </a:lnTo>
                  <a:lnTo>
                    <a:pt x="2800067" y="869842"/>
                  </a:lnTo>
                  <a:lnTo>
                    <a:pt x="3054619" y="729545"/>
                  </a:lnTo>
                  <a:lnTo>
                    <a:pt x="3309170" y="392832"/>
                  </a:lnTo>
                  <a:lnTo>
                    <a:pt x="3563722" y="168356"/>
                  </a:lnTo>
                  <a:lnTo>
                    <a:pt x="3818273" y="0"/>
                  </a:lnTo>
                </a:path>
              </a:pathLst>
            </a:custGeom>
            <a:ln w="29811" cap="flat">
              <a:solidFill>
                <a:srgbClr val="FF0000">
                  <a:alpha val="100000"/>
                </a:srgbClr>
              </a:solidFill>
              <a:prstDash val="solid"/>
              <a:round/>
            </a:ln>
          </p:spPr>
          <p:txBody>
            <a:bodyPr/>
            <a:lstStyle/>
            <a:p/>
          </p:txBody>
        </p:sp>
        <p:sp>
          <p:nvSpPr>
            <p:cNvPr id="33" name="pl33"/>
            <p:cNvSpPr/>
            <p:nvPr/>
          </p:nvSpPr>
          <p:spPr>
            <a:xfrm>
              <a:off x="910081" y="3306742"/>
              <a:ext cx="3818273" cy="1487150"/>
            </a:xfrm>
            <a:custGeom>
              <a:avLst/>
              <a:pathLst>
                <a:path w="3818273" h="1487150">
                  <a:moveTo>
                    <a:pt x="0" y="1487150"/>
                  </a:moveTo>
                  <a:lnTo>
                    <a:pt x="254551" y="1487150"/>
                  </a:lnTo>
                  <a:lnTo>
                    <a:pt x="509103" y="1459091"/>
                  </a:lnTo>
                  <a:lnTo>
                    <a:pt x="763654" y="1459091"/>
                  </a:lnTo>
                  <a:lnTo>
                    <a:pt x="1018206" y="1374912"/>
                  </a:lnTo>
                  <a:lnTo>
                    <a:pt x="1272757" y="1374912"/>
                  </a:lnTo>
                  <a:lnTo>
                    <a:pt x="1527309" y="1346853"/>
                  </a:lnTo>
                  <a:lnTo>
                    <a:pt x="1781861" y="1318794"/>
                  </a:lnTo>
                  <a:lnTo>
                    <a:pt x="2036412" y="1290734"/>
                  </a:lnTo>
                  <a:lnTo>
                    <a:pt x="2290964" y="1206556"/>
                  </a:lnTo>
                  <a:lnTo>
                    <a:pt x="2545515" y="1150437"/>
                  </a:lnTo>
                  <a:lnTo>
                    <a:pt x="2800067" y="1066258"/>
                  </a:lnTo>
                  <a:lnTo>
                    <a:pt x="3054619" y="1066258"/>
                  </a:lnTo>
                  <a:lnTo>
                    <a:pt x="3309170" y="561188"/>
                  </a:lnTo>
                  <a:lnTo>
                    <a:pt x="3563722" y="224475"/>
                  </a:lnTo>
                  <a:lnTo>
                    <a:pt x="3818273" y="0"/>
                  </a:lnTo>
                </a:path>
              </a:pathLst>
            </a:custGeom>
            <a:ln w="29811" cap="flat">
              <a:solidFill>
                <a:srgbClr val="0058AB">
                  <a:alpha val="100000"/>
                </a:srgbClr>
              </a:solidFill>
              <a:prstDash val="solid"/>
              <a:round/>
            </a:ln>
          </p:spPr>
          <p:txBody>
            <a:bodyPr/>
            <a:lstStyle/>
            <a:p/>
          </p:txBody>
        </p:sp>
        <p:sp>
          <p:nvSpPr>
            <p:cNvPr id="34" name="pt34"/>
            <p:cNvSpPr/>
            <p:nvPr/>
          </p:nvSpPr>
          <p:spPr>
            <a:xfrm>
              <a:off x="885255"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35" name="pt35"/>
            <p:cNvSpPr/>
            <p:nvPr/>
          </p:nvSpPr>
          <p:spPr>
            <a:xfrm>
              <a:off x="1139806"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36" name="pt36"/>
            <p:cNvSpPr/>
            <p:nvPr/>
          </p:nvSpPr>
          <p:spPr>
            <a:xfrm>
              <a:off x="1394358" y="4741007"/>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37" name="pt37"/>
            <p:cNvSpPr/>
            <p:nvPr/>
          </p:nvSpPr>
          <p:spPr>
            <a:xfrm>
              <a:off x="1648910" y="4741007"/>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38" name="pt38"/>
            <p:cNvSpPr/>
            <p:nvPr/>
          </p:nvSpPr>
          <p:spPr>
            <a:xfrm>
              <a:off x="1903461" y="4628769"/>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39" name="pt39"/>
            <p:cNvSpPr/>
            <p:nvPr/>
          </p:nvSpPr>
          <p:spPr>
            <a:xfrm>
              <a:off x="2158013" y="4628769"/>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0" name="pt40"/>
            <p:cNvSpPr/>
            <p:nvPr/>
          </p:nvSpPr>
          <p:spPr>
            <a:xfrm>
              <a:off x="2412564" y="4516531"/>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1" name="pt41"/>
            <p:cNvSpPr/>
            <p:nvPr/>
          </p:nvSpPr>
          <p:spPr>
            <a:xfrm>
              <a:off x="2667116" y="4544591"/>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2" name="pt42"/>
            <p:cNvSpPr/>
            <p:nvPr/>
          </p:nvSpPr>
          <p:spPr>
            <a:xfrm>
              <a:off x="2921668" y="4432353"/>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3" name="pt43"/>
            <p:cNvSpPr/>
            <p:nvPr/>
          </p:nvSpPr>
          <p:spPr>
            <a:xfrm>
              <a:off x="3176219" y="4067580"/>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4" name="pt44"/>
            <p:cNvSpPr/>
            <p:nvPr/>
          </p:nvSpPr>
          <p:spPr>
            <a:xfrm>
              <a:off x="3430771" y="4179818"/>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5" name="pt45"/>
            <p:cNvSpPr/>
            <p:nvPr/>
          </p:nvSpPr>
          <p:spPr>
            <a:xfrm>
              <a:off x="3685322" y="4123699"/>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6" name="pt46"/>
            <p:cNvSpPr/>
            <p:nvPr/>
          </p:nvSpPr>
          <p:spPr>
            <a:xfrm>
              <a:off x="3939874" y="3983402"/>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7" name="pt47"/>
            <p:cNvSpPr/>
            <p:nvPr/>
          </p:nvSpPr>
          <p:spPr>
            <a:xfrm>
              <a:off x="4194426" y="3646689"/>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8" name="pt48"/>
            <p:cNvSpPr/>
            <p:nvPr/>
          </p:nvSpPr>
          <p:spPr>
            <a:xfrm>
              <a:off x="4448977" y="3422213"/>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9" name="pt49"/>
            <p:cNvSpPr/>
            <p:nvPr/>
          </p:nvSpPr>
          <p:spPr>
            <a:xfrm>
              <a:off x="4703529" y="325385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50" name="pt50"/>
            <p:cNvSpPr/>
            <p:nvPr/>
          </p:nvSpPr>
          <p:spPr>
            <a:xfrm>
              <a:off x="885255"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1" name="pt51"/>
            <p:cNvSpPr/>
            <p:nvPr/>
          </p:nvSpPr>
          <p:spPr>
            <a:xfrm>
              <a:off x="1139806"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2" name="pt52"/>
            <p:cNvSpPr/>
            <p:nvPr/>
          </p:nvSpPr>
          <p:spPr>
            <a:xfrm>
              <a:off x="1394358" y="4741007"/>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3" name="pt53"/>
            <p:cNvSpPr/>
            <p:nvPr/>
          </p:nvSpPr>
          <p:spPr>
            <a:xfrm>
              <a:off x="1648910" y="4741007"/>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4" name="pt54"/>
            <p:cNvSpPr/>
            <p:nvPr/>
          </p:nvSpPr>
          <p:spPr>
            <a:xfrm>
              <a:off x="1903461" y="4656829"/>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5" name="pt55"/>
            <p:cNvSpPr/>
            <p:nvPr/>
          </p:nvSpPr>
          <p:spPr>
            <a:xfrm>
              <a:off x="2158013" y="4656829"/>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6" name="pt56"/>
            <p:cNvSpPr/>
            <p:nvPr/>
          </p:nvSpPr>
          <p:spPr>
            <a:xfrm>
              <a:off x="2412564" y="4628769"/>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7" name="pt57"/>
            <p:cNvSpPr/>
            <p:nvPr/>
          </p:nvSpPr>
          <p:spPr>
            <a:xfrm>
              <a:off x="2667116" y="4600710"/>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8" name="pt58"/>
            <p:cNvSpPr/>
            <p:nvPr/>
          </p:nvSpPr>
          <p:spPr>
            <a:xfrm>
              <a:off x="2921668" y="4572650"/>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9" name="pt59"/>
            <p:cNvSpPr/>
            <p:nvPr/>
          </p:nvSpPr>
          <p:spPr>
            <a:xfrm>
              <a:off x="3176219" y="4488472"/>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0" name="pt60"/>
            <p:cNvSpPr/>
            <p:nvPr/>
          </p:nvSpPr>
          <p:spPr>
            <a:xfrm>
              <a:off x="3430771" y="4432353"/>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1" name="pt61"/>
            <p:cNvSpPr/>
            <p:nvPr/>
          </p:nvSpPr>
          <p:spPr>
            <a:xfrm>
              <a:off x="3685322" y="4348175"/>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2" name="pt62"/>
            <p:cNvSpPr/>
            <p:nvPr/>
          </p:nvSpPr>
          <p:spPr>
            <a:xfrm>
              <a:off x="3939874" y="4348175"/>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3" name="pt63"/>
            <p:cNvSpPr/>
            <p:nvPr/>
          </p:nvSpPr>
          <p:spPr>
            <a:xfrm>
              <a:off x="4194426" y="3843105"/>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4" name="pt64"/>
            <p:cNvSpPr/>
            <p:nvPr/>
          </p:nvSpPr>
          <p:spPr>
            <a:xfrm>
              <a:off x="4448977" y="3506391"/>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5" name="pt65"/>
            <p:cNvSpPr/>
            <p:nvPr/>
          </p:nvSpPr>
          <p:spPr>
            <a:xfrm>
              <a:off x="4703529" y="328191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6" name="tx66"/>
            <p:cNvSpPr/>
            <p:nvPr/>
          </p:nvSpPr>
          <p:spPr>
            <a:xfrm>
              <a:off x="910081" y="4864941"/>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0</a:t>
              </a:r>
            </a:p>
          </p:txBody>
        </p:sp>
        <p:sp>
          <p:nvSpPr>
            <p:cNvPr id="67" name="tx67"/>
            <p:cNvSpPr/>
            <p:nvPr/>
          </p:nvSpPr>
          <p:spPr>
            <a:xfrm>
              <a:off x="1419184" y="4836882"/>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1</a:t>
              </a:r>
            </a:p>
          </p:txBody>
        </p:sp>
        <p:sp>
          <p:nvSpPr>
            <p:cNvPr id="68" name="tx68"/>
            <p:cNvSpPr/>
            <p:nvPr/>
          </p:nvSpPr>
          <p:spPr>
            <a:xfrm>
              <a:off x="1928287" y="4752704"/>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4</a:t>
              </a:r>
            </a:p>
          </p:txBody>
        </p:sp>
        <p:sp>
          <p:nvSpPr>
            <p:cNvPr id="69" name="tx69"/>
            <p:cNvSpPr/>
            <p:nvPr/>
          </p:nvSpPr>
          <p:spPr>
            <a:xfrm>
              <a:off x="2437390" y="4724644"/>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5</a:t>
              </a:r>
            </a:p>
          </p:txBody>
        </p:sp>
        <p:sp>
          <p:nvSpPr>
            <p:cNvPr id="70" name="tx70"/>
            <p:cNvSpPr/>
            <p:nvPr/>
          </p:nvSpPr>
          <p:spPr>
            <a:xfrm>
              <a:off x="2946494" y="4668525"/>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7</a:t>
              </a:r>
            </a:p>
          </p:txBody>
        </p:sp>
        <p:sp>
          <p:nvSpPr>
            <p:cNvPr id="71" name="tx71"/>
            <p:cNvSpPr/>
            <p:nvPr/>
          </p:nvSpPr>
          <p:spPr>
            <a:xfrm>
              <a:off x="3455597" y="4528228"/>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12</a:t>
              </a:r>
            </a:p>
          </p:txBody>
        </p:sp>
        <p:sp>
          <p:nvSpPr>
            <p:cNvPr id="72" name="tx72"/>
            <p:cNvSpPr/>
            <p:nvPr/>
          </p:nvSpPr>
          <p:spPr>
            <a:xfrm>
              <a:off x="3964700" y="4444050"/>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15</a:t>
              </a:r>
            </a:p>
          </p:txBody>
        </p:sp>
        <p:sp>
          <p:nvSpPr>
            <p:cNvPr id="73" name="tx73"/>
            <p:cNvSpPr/>
            <p:nvPr/>
          </p:nvSpPr>
          <p:spPr>
            <a:xfrm>
              <a:off x="4473803" y="3602266"/>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45</a:t>
              </a:r>
            </a:p>
          </p:txBody>
        </p:sp>
        <p:sp>
          <p:nvSpPr>
            <p:cNvPr id="74" name="tx74"/>
            <p:cNvSpPr/>
            <p:nvPr/>
          </p:nvSpPr>
          <p:spPr>
            <a:xfrm>
              <a:off x="4728355" y="3377791"/>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53</a:t>
              </a:r>
            </a:p>
          </p:txBody>
        </p:sp>
        <p:sp>
          <p:nvSpPr>
            <p:cNvPr id="75" name="tx75"/>
            <p:cNvSpPr/>
            <p:nvPr/>
          </p:nvSpPr>
          <p:spPr>
            <a:xfrm>
              <a:off x="910081" y="4623375"/>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0</a:t>
              </a:r>
            </a:p>
          </p:txBody>
        </p:sp>
        <p:sp>
          <p:nvSpPr>
            <p:cNvPr id="76" name="tx76"/>
            <p:cNvSpPr/>
            <p:nvPr/>
          </p:nvSpPr>
          <p:spPr>
            <a:xfrm>
              <a:off x="1419184" y="4595316"/>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1</a:t>
              </a:r>
            </a:p>
          </p:txBody>
        </p:sp>
        <p:sp>
          <p:nvSpPr>
            <p:cNvPr id="77" name="tx77"/>
            <p:cNvSpPr/>
            <p:nvPr/>
          </p:nvSpPr>
          <p:spPr>
            <a:xfrm>
              <a:off x="1928287" y="4483078"/>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5</a:t>
              </a:r>
            </a:p>
          </p:txBody>
        </p:sp>
        <p:sp>
          <p:nvSpPr>
            <p:cNvPr id="78" name="tx78"/>
            <p:cNvSpPr/>
            <p:nvPr/>
          </p:nvSpPr>
          <p:spPr>
            <a:xfrm>
              <a:off x="2437390" y="4370840"/>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9</a:t>
              </a:r>
            </a:p>
          </p:txBody>
        </p:sp>
        <p:sp>
          <p:nvSpPr>
            <p:cNvPr id="79" name="tx79"/>
            <p:cNvSpPr/>
            <p:nvPr/>
          </p:nvSpPr>
          <p:spPr>
            <a:xfrm>
              <a:off x="2946494" y="4286662"/>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12</a:t>
              </a:r>
            </a:p>
          </p:txBody>
        </p:sp>
        <p:sp>
          <p:nvSpPr>
            <p:cNvPr id="80" name="tx80"/>
            <p:cNvSpPr/>
            <p:nvPr/>
          </p:nvSpPr>
          <p:spPr>
            <a:xfrm>
              <a:off x="3455597" y="4034127"/>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21</a:t>
              </a:r>
            </a:p>
          </p:txBody>
        </p:sp>
        <p:sp>
          <p:nvSpPr>
            <p:cNvPr id="81" name="tx81"/>
            <p:cNvSpPr/>
            <p:nvPr/>
          </p:nvSpPr>
          <p:spPr>
            <a:xfrm>
              <a:off x="3964700" y="3837711"/>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28</a:t>
              </a:r>
            </a:p>
          </p:txBody>
        </p:sp>
        <p:sp>
          <p:nvSpPr>
            <p:cNvPr id="82" name="tx82"/>
            <p:cNvSpPr/>
            <p:nvPr/>
          </p:nvSpPr>
          <p:spPr>
            <a:xfrm>
              <a:off x="4473803" y="3276522"/>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48</a:t>
              </a:r>
            </a:p>
          </p:txBody>
        </p:sp>
        <p:sp>
          <p:nvSpPr>
            <p:cNvPr id="83" name="tx83"/>
            <p:cNvSpPr/>
            <p:nvPr/>
          </p:nvSpPr>
          <p:spPr>
            <a:xfrm>
              <a:off x="4728355" y="3108165"/>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54</a:t>
              </a:r>
            </a:p>
          </p:txBody>
        </p:sp>
        <p:sp>
          <p:nvSpPr>
            <p:cNvPr id="84" name="pl84"/>
            <p:cNvSpPr/>
            <p:nvPr/>
          </p:nvSpPr>
          <p:spPr>
            <a:xfrm>
              <a:off x="757350" y="4793892"/>
              <a:ext cx="4123735" cy="0"/>
            </a:xfrm>
            <a:custGeom>
              <a:avLst/>
              <a:pathLst>
                <a:path w="4123735" h="0">
                  <a:moveTo>
                    <a:pt x="0" y="0"/>
                  </a:moveTo>
                  <a:lnTo>
                    <a:pt x="4123735" y="0"/>
                  </a:lnTo>
                  <a:lnTo>
                    <a:pt x="4123735" y="0"/>
                  </a:lnTo>
                </a:path>
              </a:pathLst>
            </a:custGeom>
            <a:ln w="13550" cap="flat">
              <a:solidFill>
                <a:srgbClr val="A9A9A9">
                  <a:alpha val="100000"/>
                </a:srgbClr>
              </a:solidFill>
              <a:prstDash val="dash"/>
              <a:round/>
            </a:ln>
          </p:spPr>
          <p:txBody>
            <a:bodyPr/>
            <a:lstStyle/>
            <a:p/>
          </p:txBody>
        </p:sp>
        <p:sp>
          <p:nvSpPr>
            <p:cNvPr id="85" name="rc85"/>
            <p:cNvSpPr/>
            <p:nvPr/>
          </p:nvSpPr>
          <p:spPr>
            <a:xfrm>
              <a:off x="757350" y="1833621"/>
              <a:ext cx="4123735" cy="3395193"/>
            </a:xfrm>
            <a:prstGeom prst="rect">
              <a:avLst/>
            </a:prstGeom>
            <a:noFill/>
            <a:ln w="13550" cap="rnd">
              <a:solidFill>
                <a:srgbClr val="BEBEBE">
                  <a:alpha val="100000"/>
                </a:srgbClr>
              </a:solidFill>
              <a:prstDash val="solid"/>
              <a:round/>
            </a:ln>
          </p:spPr>
          <p:txBody>
            <a:bodyPr/>
            <a:lstStyle/>
            <a:p/>
          </p:txBody>
        </p:sp>
        <p:sp>
          <p:nvSpPr>
            <p:cNvPr id="86" name="pl86"/>
            <p:cNvSpPr/>
            <p:nvPr/>
          </p:nvSpPr>
          <p:spPr>
            <a:xfrm>
              <a:off x="4950675" y="5074487"/>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87" name="pl87"/>
            <p:cNvSpPr/>
            <p:nvPr/>
          </p:nvSpPr>
          <p:spPr>
            <a:xfrm>
              <a:off x="4950675" y="4513298"/>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88" name="pl88"/>
            <p:cNvSpPr/>
            <p:nvPr/>
          </p:nvSpPr>
          <p:spPr>
            <a:xfrm>
              <a:off x="4950675" y="3952109"/>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89" name="pl89"/>
            <p:cNvSpPr/>
            <p:nvPr/>
          </p:nvSpPr>
          <p:spPr>
            <a:xfrm>
              <a:off x="4950675" y="3390920"/>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90" name="pl90"/>
            <p:cNvSpPr/>
            <p:nvPr/>
          </p:nvSpPr>
          <p:spPr>
            <a:xfrm>
              <a:off x="4950675" y="2829731"/>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91" name="pl91"/>
            <p:cNvSpPr/>
            <p:nvPr/>
          </p:nvSpPr>
          <p:spPr>
            <a:xfrm>
              <a:off x="4950675" y="2268542"/>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92" name="pl92"/>
            <p:cNvSpPr/>
            <p:nvPr/>
          </p:nvSpPr>
          <p:spPr>
            <a:xfrm>
              <a:off x="4950675" y="4793892"/>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93" name="pl93"/>
            <p:cNvSpPr/>
            <p:nvPr/>
          </p:nvSpPr>
          <p:spPr>
            <a:xfrm>
              <a:off x="4950675" y="4232703"/>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94" name="pl94"/>
            <p:cNvSpPr/>
            <p:nvPr/>
          </p:nvSpPr>
          <p:spPr>
            <a:xfrm>
              <a:off x="4950675" y="3671515"/>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95" name="pl95"/>
            <p:cNvSpPr/>
            <p:nvPr/>
          </p:nvSpPr>
          <p:spPr>
            <a:xfrm>
              <a:off x="4950675" y="3110326"/>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96" name="pl96"/>
            <p:cNvSpPr/>
            <p:nvPr/>
          </p:nvSpPr>
          <p:spPr>
            <a:xfrm>
              <a:off x="4950675" y="2549137"/>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97" name="pl97"/>
            <p:cNvSpPr/>
            <p:nvPr/>
          </p:nvSpPr>
          <p:spPr>
            <a:xfrm>
              <a:off x="4950675" y="1987948"/>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98" name="pl98"/>
            <p:cNvSpPr/>
            <p:nvPr/>
          </p:nvSpPr>
          <p:spPr>
            <a:xfrm>
              <a:off x="5103406"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99" name="pl99"/>
            <p:cNvSpPr/>
            <p:nvPr/>
          </p:nvSpPr>
          <p:spPr>
            <a:xfrm>
              <a:off x="5357957"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0" name="pl100"/>
            <p:cNvSpPr/>
            <p:nvPr/>
          </p:nvSpPr>
          <p:spPr>
            <a:xfrm>
              <a:off x="5612509"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1" name="pl101"/>
            <p:cNvSpPr/>
            <p:nvPr/>
          </p:nvSpPr>
          <p:spPr>
            <a:xfrm>
              <a:off x="5867060"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2" name="pl102"/>
            <p:cNvSpPr/>
            <p:nvPr/>
          </p:nvSpPr>
          <p:spPr>
            <a:xfrm>
              <a:off x="6121612"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3" name="pl103"/>
            <p:cNvSpPr/>
            <p:nvPr/>
          </p:nvSpPr>
          <p:spPr>
            <a:xfrm>
              <a:off x="6376164"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4" name="pl104"/>
            <p:cNvSpPr/>
            <p:nvPr/>
          </p:nvSpPr>
          <p:spPr>
            <a:xfrm>
              <a:off x="6630715"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5" name="pl105"/>
            <p:cNvSpPr/>
            <p:nvPr/>
          </p:nvSpPr>
          <p:spPr>
            <a:xfrm>
              <a:off x="6885267"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6" name="pl106"/>
            <p:cNvSpPr/>
            <p:nvPr/>
          </p:nvSpPr>
          <p:spPr>
            <a:xfrm>
              <a:off x="7139818"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7" name="pl107"/>
            <p:cNvSpPr/>
            <p:nvPr/>
          </p:nvSpPr>
          <p:spPr>
            <a:xfrm>
              <a:off x="7394370"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8" name="pl108"/>
            <p:cNvSpPr/>
            <p:nvPr/>
          </p:nvSpPr>
          <p:spPr>
            <a:xfrm>
              <a:off x="7648922"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9" name="pl109"/>
            <p:cNvSpPr/>
            <p:nvPr/>
          </p:nvSpPr>
          <p:spPr>
            <a:xfrm>
              <a:off x="7903473"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10" name="pl110"/>
            <p:cNvSpPr/>
            <p:nvPr/>
          </p:nvSpPr>
          <p:spPr>
            <a:xfrm>
              <a:off x="8158025"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11" name="pl111"/>
            <p:cNvSpPr/>
            <p:nvPr/>
          </p:nvSpPr>
          <p:spPr>
            <a:xfrm>
              <a:off x="8412576"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12" name="pl112"/>
            <p:cNvSpPr/>
            <p:nvPr/>
          </p:nvSpPr>
          <p:spPr>
            <a:xfrm>
              <a:off x="8667128"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13" name="pl113"/>
            <p:cNvSpPr/>
            <p:nvPr/>
          </p:nvSpPr>
          <p:spPr>
            <a:xfrm>
              <a:off x="8921680"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14" name="pl114"/>
            <p:cNvSpPr/>
            <p:nvPr/>
          </p:nvSpPr>
          <p:spPr>
            <a:xfrm>
              <a:off x="5103406" y="4765833"/>
              <a:ext cx="3818273" cy="28059"/>
            </a:xfrm>
            <a:custGeom>
              <a:avLst/>
              <a:pathLst>
                <a:path w="3818273" h="28059">
                  <a:moveTo>
                    <a:pt x="0" y="28059"/>
                  </a:moveTo>
                  <a:lnTo>
                    <a:pt x="254551" y="28059"/>
                  </a:lnTo>
                  <a:lnTo>
                    <a:pt x="509103" y="28059"/>
                  </a:lnTo>
                  <a:lnTo>
                    <a:pt x="763654" y="28059"/>
                  </a:lnTo>
                  <a:lnTo>
                    <a:pt x="1018206" y="28059"/>
                  </a:lnTo>
                  <a:lnTo>
                    <a:pt x="1272757" y="28059"/>
                  </a:lnTo>
                  <a:lnTo>
                    <a:pt x="1527309" y="28059"/>
                  </a:lnTo>
                  <a:lnTo>
                    <a:pt x="1781861" y="28059"/>
                  </a:lnTo>
                  <a:lnTo>
                    <a:pt x="2036412" y="28059"/>
                  </a:lnTo>
                  <a:lnTo>
                    <a:pt x="2290964" y="28059"/>
                  </a:lnTo>
                  <a:lnTo>
                    <a:pt x="2545515" y="28059"/>
                  </a:lnTo>
                  <a:lnTo>
                    <a:pt x="2800067" y="28059"/>
                  </a:lnTo>
                  <a:lnTo>
                    <a:pt x="3054619" y="28059"/>
                  </a:lnTo>
                  <a:lnTo>
                    <a:pt x="3309170" y="0"/>
                  </a:lnTo>
                  <a:lnTo>
                    <a:pt x="3563722" y="0"/>
                  </a:lnTo>
                  <a:lnTo>
                    <a:pt x="3818273" y="0"/>
                  </a:lnTo>
                </a:path>
              </a:pathLst>
            </a:custGeom>
            <a:ln w="29811" cap="flat">
              <a:solidFill>
                <a:srgbClr val="FF0000">
                  <a:alpha val="100000"/>
                </a:srgbClr>
              </a:solidFill>
              <a:prstDash val="solid"/>
              <a:round/>
            </a:ln>
          </p:spPr>
          <p:txBody>
            <a:bodyPr/>
            <a:lstStyle/>
            <a:p/>
          </p:txBody>
        </p:sp>
        <p:sp>
          <p:nvSpPr>
            <p:cNvPr id="115" name="pl115"/>
            <p:cNvSpPr/>
            <p:nvPr/>
          </p:nvSpPr>
          <p:spPr>
            <a:xfrm>
              <a:off x="5103406" y="4765833"/>
              <a:ext cx="3818273" cy="28059"/>
            </a:xfrm>
            <a:custGeom>
              <a:avLst/>
              <a:pathLst>
                <a:path w="3818273" h="28059">
                  <a:moveTo>
                    <a:pt x="0" y="28059"/>
                  </a:moveTo>
                  <a:lnTo>
                    <a:pt x="254551" y="28059"/>
                  </a:lnTo>
                  <a:lnTo>
                    <a:pt x="509103" y="28059"/>
                  </a:lnTo>
                  <a:lnTo>
                    <a:pt x="763654" y="28059"/>
                  </a:lnTo>
                  <a:lnTo>
                    <a:pt x="1018206" y="28059"/>
                  </a:lnTo>
                  <a:lnTo>
                    <a:pt x="1272757" y="28059"/>
                  </a:lnTo>
                  <a:lnTo>
                    <a:pt x="1527309" y="28059"/>
                  </a:lnTo>
                  <a:lnTo>
                    <a:pt x="1781861" y="28059"/>
                  </a:lnTo>
                  <a:lnTo>
                    <a:pt x="2036412" y="28059"/>
                  </a:lnTo>
                  <a:lnTo>
                    <a:pt x="2290964" y="28059"/>
                  </a:lnTo>
                  <a:lnTo>
                    <a:pt x="2545515" y="28059"/>
                  </a:lnTo>
                  <a:lnTo>
                    <a:pt x="2800067" y="28059"/>
                  </a:lnTo>
                  <a:lnTo>
                    <a:pt x="3054619" y="28059"/>
                  </a:lnTo>
                  <a:lnTo>
                    <a:pt x="3309170" y="0"/>
                  </a:lnTo>
                  <a:lnTo>
                    <a:pt x="3563722" y="0"/>
                  </a:lnTo>
                  <a:lnTo>
                    <a:pt x="3818273" y="0"/>
                  </a:lnTo>
                </a:path>
              </a:pathLst>
            </a:custGeom>
            <a:ln w="29811" cap="flat">
              <a:solidFill>
                <a:srgbClr val="0058AB">
                  <a:alpha val="100000"/>
                </a:srgbClr>
              </a:solidFill>
              <a:prstDash val="solid"/>
              <a:round/>
            </a:ln>
          </p:spPr>
          <p:txBody>
            <a:bodyPr/>
            <a:lstStyle/>
            <a:p/>
          </p:txBody>
        </p:sp>
        <p:sp>
          <p:nvSpPr>
            <p:cNvPr id="116" name="pt116"/>
            <p:cNvSpPr/>
            <p:nvPr/>
          </p:nvSpPr>
          <p:spPr>
            <a:xfrm>
              <a:off x="5078580"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17" name="pt117"/>
            <p:cNvSpPr/>
            <p:nvPr/>
          </p:nvSpPr>
          <p:spPr>
            <a:xfrm>
              <a:off x="5333131"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18" name="pt118"/>
            <p:cNvSpPr/>
            <p:nvPr/>
          </p:nvSpPr>
          <p:spPr>
            <a:xfrm>
              <a:off x="5587683"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19" name="pt119"/>
            <p:cNvSpPr/>
            <p:nvPr/>
          </p:nvSpPr>
          <p:spPr>
            <a:xfrm>
              <a:off x="5842234"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0" name="pt120"/>
            <p:cNvSpPr/>
            <p:nvPr/>
          </p:nvSpPr>
          <p:spPr>
            <a:xfrm>
              <a:off x="6096786"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1" name="pt121"/>
            <p:cNvSpPr/>
            <p:nvPr/>
          </p:nvSpPr>
          <p:spPr>
            <a:xfrm>
              <a:off x="6351338"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2" name="pt122"/>
            <p:cNvSpPr/>
            <p:nvPr/>
          </p:nvSpPr>
          <p:spPr>
            <a:xfrm>
              <a:off x="6605889"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3" name="pt123"/>
            <p:cNvSpPr/>
            <p:nvPr/>
          </p:nvSpPr>
          <p:spPr>
            <a:xfrm>
              <a:off x="6860441"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4" name="pt124"/>
            <p:cNvSpPr/>
            <p:nvPr/>
          </p:nvSpPr>
          <p:spPr>
            <a:xfrm>
              <a:off x="7114992"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5" name="pt125"/>
            <p:cNvSpPr/>
            <p:nvPr/>
          </p:nvSpPr>
          <p:spPr>
            <a:xfrm>
              <a:off x="7369544"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6" name="pt126"/>
            <p:cNvSpPr/>
            <p:nvPr/>
          </p:nvSpPr>
          <p:spPr>
            <a:xfrm>
              <a:off x="7624096"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7" name="pt127"/>
            <p:cNvSpPr/>
            <p:nvPr/>
          </p:nvSpPr>
          <p:spPr>
            <a:xfrm>
              <a:off x="7878647"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8" name="pt128"/>
            <p:cNvSpPr/>
            <p:nvPr/>
          </p:nvSpPr>
          <p:spPr>
            <a:xfrm>
              <a:off x="8133199"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9" name="pt129"/>
            <p:cNvSpPr/>
            <p:nvPr/>
          </p:nvSpPr>
          <p:spPr>
            <a:xfrm>
              <a:off x="8387750" y="4741007"/>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30" name="pt130"/>
            <p:cNvSpPr/>
            <p:nvPr/>
          </p:nvSpPr>
          <p:spPr>
            <a:xfrm>
              <a:off x="8642302" y="4741007"/>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31" name="pt131"/>
            <p:cNvSpPr/>
            <p:nvPr/>
          </p:nvSpPr>
          <p:spPr>
            <a:xfrm>
              <a:off x="8896854" y="4741007"/>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32" name="pt132"/>
            <p:cNvSpPr/>
            <p:nvPr/>
          </p:nvSpPr>
          <p:spPr>
            <a:xfrm>
              <a:off x="5078580"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3" name="pt133"/>
            <p:cNvSpPr/>
            <p:nvPr/>
          </p:nvSpPr>
          <p:spPr>
            <a:xfrm>
              <a:off x="5333131"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4" name="pt134"/>
            <p:cNvSpPr/>
            <p:nvPr/>
          </p:nvSpPr>
          <p:spPr>
            <a:xfrm>
              <a:off x="5587683"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5" name="pt135"/>
            <p:cNvSpPr/>
            <p:nvPr/>
          </p:nvSpPr>
          <p:spPr>
            <a:xfrm>
              <a:off x="5842234"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6" name="pt136"/>
            <p:cNvSpPr/>
            <p:nvPr/>
          </p:nvSpPr>
          <p:spPr>
            <a:xfrm>
              <a:off x="6096786"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7" name="pt137"/>
            <p:cNvSpPr/>
            <p:nvPr/>
          </p:nvSpPr>
          <p:spPr>
            <a:xfrm>
              <a:off x="6351338"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8" name="pt138"/>
            <p:cNvSpPr/>
            <p:nvPr/>
          </p:nvSpPr>
          <p:spPr>
            <a:xfrm>
              <a:off x="6605889"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9" name="pt139"/>
            <p:cNvSpPr/>
            <p:nvPr/>
          </p:nvSpPr>
          <p:spPr>
            <a:xfrm>
              <a:off x="6860441"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0" name="pt140"/>
            <p:cNvSpPr/>
            <p:nvPr/>
          </p:nvSpPr>
          <p:spPr>
            <a:xfrm>
              <a:off x="7114992"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1" name="pt141"/>
            <p:cNvSpPr/>
            <p:nvPr/>
          </p:nvSpPr>
          <p:spPr>
            <a:xfrm>
              <a:off x="7369544"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2" name="pt142"/>
            <p:cNvSpPr/>
            <p:nvPr/>
          </p:nvSpPr>
          <p:spPr>
            <a:xfrm>
              <a:off x="7624096"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3" name="pt143"/>
            <p:cNvSpPr/>
            <p:nvPr/>
          </p:nvSpPr>
          <p:spPr>
            <a:xfrm>
              <a:off x="7878647"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4" name="pt144"/>
            <p:cNvSpPr/>
            <p:nvPr/>
          </p:nvSpPr>
          <p:spPr>
            <a:xfrm>
              <a:off x="8133199"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5" name="pt145"/>
            <p:cNvSpPr/>
            <p:nvPr/>
          </p:nvSpPr>
          <p:spPr>
            <a:xfrm>
              <a:off x="8387750" y="4741007"/>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6" name="pt146"/>
            <p:cNvSpPr/>
            <p:nvPr/>
          </p:nvSpPr>
          <p:spPr>
            <a:xfrm>
              <a:off x="8642302" y="4741007"/>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7" name="pt147"/>
            <p:cNvSpPr/>
            <p:nvPr/>
          </p:nvSpPr>
          <p:spPr>
            <a:xfrm>
              <a:off x="8896854" y="4741007"/>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8" name="tx148"/>
            <p:cNvSpPr/>
            <p:nvPr/>
          </p:nvSpPr>
          <p:spPr>
            <a:xfrm>
              <a:off x="5103406" y="4864941"/>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0</a:t>
              </a:r>
            </a:p>
          </p:txBody>
        </p:sp>
        <p:sp>
          <p:nvSpPr>
            <p:cNvPr id="149" name="tx149"/>
            <p:cNvSpPr/>
            <p:nvPr/>
          </p:nvSpPr>
          <p:spPr>
            <a:xfrm>
              <a:off x="5612509" y="4864941"/>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0</a:t>
              </a:r>
            </a:p>
          </p:txBody>
        </p:sp>
        <p:sp>
          <p:nvSpPr>
            <p:cNvPr id="150" name="tx150"/>
            <p:cNvSpPr/>
            <p:nvPr/>
          </p:nvSpPr>
          <p:spPr>
            <a:xfrm>
              <a:off x="6121612" y="4864941"/>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0</a:t>
              </a:r>
            </a:p>
          </p:txBody>
        </p:sp>
        <p:sp>
          <p:nvSpPr>
            <p:cNvPr id="151" name="tx151"/>
            <p:cNvSpPr/>
            <p:nvPr/>
          </p:nvSpPr>
          <p:spPr>
            <a:xfrm>
              <a:off x="6630715" y="4864941"/>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0</a:t>
              </a:r>
            </a:p>
          </p:txBody>
        </p:sp>
        <p:sp>
          <p:nvSpPr>
            <p:cNvPr id="152" name="tx152"/>
            <p:cNvSpPr/>
            <p:nvPr/>
          </p:nvSpPr>
          <p:spPr>
            <a:xfrm>
              <a:off x="7139818" y="4864941"/>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0</a:t>
              </a:r>
            </a:p>
          </p:txBody>
        </p:sp>
        <p:sp>
          <p:nvSpPr>
            <p:cNvPr id="153" name="tx153"/>
            <p:cNvSpPr/>
            <p:nvPr/>
          </p:nvSpPr>
          <p:spPr>
            <a:xfrm>
              <a:off x="7648922" y="4864941"/>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0</a:t>
              </a:r>
            </a:p>
          </p:txBody>
        </p:sp>
        <p:sp>
          <p:nvSpPr>
            <p:cNvPr id="154" name="tx154"/>
            <p:cNvSpPr/>
            <p:nvPr/>
          </p:nvSpPr>
          <p:spPr>
            <a:xfrm>
              <a:off x="8158025" y="4864941"/>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0</a:t>
              </a:r>
            </a:p>
          </p:txBody>
        </p:sp>
        <p:sp>
          <p:nvSpPr>
            <p:cNvPr id="155" name="tx155"/>
            <p:cNvSpPr/>
            <p:nvPr/>
          </p:nvSpPr>
          <p:spPr>
            <a:xfrm>
              <a:off x="8667128" y="4836882"/>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1</a:t>
              </a:r>
            </a:p>
          </p:txBody>
        </p:sp>
        <p:sp>
          <p:nvSpPr>
            <p:cNvPr id="156" name="tx156"/>
            <p:cNvSpPr/>
            <p:nvPr/>
          </p:nvSpPr>
          <p:spPr>
            <a:xfrm>
              <a:off x="8921680" y="4836882"/>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1</a:t>
              </a:r>
            </a:p>
          </p:txBody>
        </p:sp>
        <p:sp>
          <p:nvSpPr>
            <p:cNvPr id="157" name="tx157"/>
            <p:cNvSpPr/>
            <p:nvPr/>
          </p:nvSpPr>
          <p:spPr>
            <a:xfrm>
              <a:off x="5103406" y="4623375"/>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0</a:t>
              </a:r>
            </a:p>
          </p:txBody>
        </p:sp>
        <p:sp>
          <p:nvSpPr>
            <p:cNvPr id="158" name="tx158"/>
            <p:cNvSpPr/>
            <p:nvPr/>
          </p:nvSpPr>
          <p:spPr>
            <a:xfrm>
              <a:off x="5612509" y="4623375"/>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0</a:t>
              </a:r>
            </a:p>
          </p:txBody>
        </p:sp>
        <p:sp>
          <p:nvSpPr>
            <p:cNvPr id="159" name="tx159"/>
            <p:cNvSpPr/>
            <p:nvPr/>
          </p:nvSpPr>
          <p:spPr>
            <a:xfrm>
              <a:off x="6121612" y="4623375"/>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0</a:t>
              </a:r>
            </a:p>
          </p:txBody>
        </p:sp>
        <p:sp>
          <p:nvSpPr>
            <p:cNvPr id="160" name="tx160"/>
            <p:cNvSpPr/>
            <p:nvPr/>
          </p:nvSpPr>
          <p:spPr>
            <a:xfrm>
              <a:off x="6630715" y="4623375"/>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0</a:t>
              </a:r>
            </a:p>
          </p:txBody>
        </p:sp>
        <p:sp>
          <p:nvSpPr>
            <p:cNvPr id="161" name="tx161"/>
            <p:cNvSpPr/>
            <p:nvPr/>
          </p:nvSpPr>
          <p:spPr>
            <a:xfrm>
              <a:off x="7139818" y="4623375"/>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0</a:t>
              </a:r>
            </a:p>
          </p:txBody>
        </p:sp>
        <p:sp>
          <p:nvSpPr>
            <p:cNvPr id="162" name="tx162"/>
            <p:cNvSpPr/>
            <p:nvPr/>
          </p:nvSpPr>
          <p:spPr>
            <a:xfrm>
              <a:off x="7648922" y="4623375"/>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0</a:t>
              </a:r>
            </a:p>
          </p:txBody>
        </p:sp>
        <p:sp>
          <p:nvSpPr>
            <p:cNvPr id="163" name="tx163"/>
            <p:cNvSpPr/>
            <p:nvPr/>
          </p:nvSpPr>
          <p:spPr>
            <a:xfrm>
              <a:off x="8158025" y="4623375"/>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0</a:t>
              </a:r>
            </a:p>
          </p:txBody>
        </p:sp>
        <p:sp>
          <p:nvSpPr>
            <p:cNvPr id="164" name="tx164"/>
            <p:cNvSpPr/>
            <p:nvPr/>
          </p:nvSpPr>
          <p:spPr>
            <a:xfrm>
              <a:off x="8667128" y="4595316"/>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1</a:t>
              </a:r>
            </a:p>
          </p:txBody>
        </p:sp>
        <p:sp>
          <p:nvSpPr>
            <p:cNvPr id="165" name="tx165"/>
            <p:cNvSpPr/>
            <p:nvPr/>
          </p:nvSpPr>
          <p:spPr>
            <a:xfrm>
              <a:off x="8921680" y="4595316"/>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1</a:t>
              </a:r>
            </a:p>
          </p:txBody>
        </p:sp>
        <p:sp>
          <p:nvSpPr>
            <p:cNvPr id="166" name="pl166"/>
            <p:cNvSpPr/>
            <p:nvPr/>
          </p:nvSpPr>
          <p:spPr>
            <a:xfrm>
              <a:off x="4950675" y="4793892"/>
              <a:ext cx="4123735" cy="0"/>
            </a:xfrm>
            <a:custGeom>
              <a:avLst/>
              <a:pathLst>
                <a:path w="4123735" h="0">
                  <a:moveTo>
                    <a:pt x="0" y="0"/>
                  </a:moveTo>
                  <a:lnTo>
                    <a:pt x="4123735" y="0"/>
                  </a:lnTo>
                  <a:lnTo>
                    <a:pt x="4123735" y="0"/>
                  </a:lnTo>
                </a:path>
              </a:pathLst>
            </a:custGeom>
            <a:ln w="13550" cap="flat">
              <a:solidFill>
                <a:srgbClr val="A9A9A9">
                  <a:alpha val="100000"/>
                </a:srgbClr>
              </a:solidFill>
              <a:prstDash val="dash"/>
              <a:round/>
            </a:ln>
          </p:spPr>
          <p:txBody>
            <a:bodyPr/>
            <a:lstStyle/>
            <a:p/>
          </p:txBody>
        </p:sp>
        <p:sp>
          <p:nvSpPr>
            <p:cNvPr id="167" name="rc167"/>
            <p:cNvSpPr/>
            <p:nvPr/>
          </p:nvSpPr>
          <p:spPr>
            <a:xfrm>
              <a:off x="4950675" y="1833621"/>
              <a:ext cx="4123735" cy="3395193"/>
            </a:xfrm>
            <a:prstGeom prst="rect">
              <a:avLst/>
            </a:prstGeom>
            <a:noFill/>
            <a:ln w="13550" cap="rnd">
              <a:solidFill>
                <a:srgbClr val="BEBEBE">
                  <a:alpha val="100000"/>
                </a:srgbClr>
              </a:solidFill>
              <a:prstDash val="solid"/>
              <a:round/>
            </a:ln>
          </p:spPr>
          <p:txBody>
            <a:bodyPr/>
            <a:lstStyle/>
            <a:p/>
          </p:txBody>
        </p:sp>
        <p:sp>
          <p:nvSpPr>
            <p:cNvPr id="168" name="tx168"/>
            <p:cNvSpPr/>
            <p:nvPr/>
          </p:nvSpPr>
          <p:spPr>
            <a:xfrm>
              <a:off x="2551344" y="1663192"/>
              <a:ext cx="53574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1A1A1A">
                      <a:alpha val="100000"/>
                    </a:srgbClr>
                  </a:solidFill>
                  <a:latin typeface="Arial"/>
                  <a:cs typeface="Arial"/>
                </a:rPr>
                <a:t>Females</a:t>
              </a:r>
            </a:p>
          </p:txBody>
        </p:sp>
        <p:sp>
          <p:nvSpPr>
            <p:cNvPr id="169" name="tx169"/>
            <p:cNvSpPr/>
            <p:nvPr/>
          </p:nvSpPr>
          <p:spPr>
            <a:xfrm>
              <a:off x="6826188" y="1663192"/>
              <a:ext cx="37270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1A1A1A">
                      <a:alpha val="100000"/>
                    </a:srgbClr>
                  </a:solidFill>
                  <a:latin typeface="Arial"/>
                  <a:cs typeface="Arial"/>
                </a:rPr>
                <a:t>Males</a:t>
              </a:r>
            </a:p>
          </p:txBody>
        </p:sp>
        <p:sp>
          <p:nvSpPr>
            <p:cNvPr id="170" name="tx170"/>
            <p:cNvSpPr/>
            <p:nvPr/>
          </p:nvSpPr>
          <p:spPr>
            <a:xfrm rot="-2700000">
              <a:off x="538189"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 (0)</a:t>
              </a:r>
            </a:p>
          </p:txBody>
        </p:sp>
        <p:sp>
          <p:nvSpPr>
            <p:cNvPr id="171" name="tx171"/>
            <p:cNvSpPr/>
            <p:nvPr/>
          </p:nvSpPr>
          <p:spPr>
            <a:xfrm rot="-2700000">
              <a:off x="800779" y="5442157"/>
              <a:ext cx="4639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2011 (1)</a:t>
              </a:r>
            </a:p>
          </p:txBody>
        </p:sp>
        <p:sp>
          <p:nvSpPr>
            <p:cNvPr id="172" name="tx172"/>
            <p:cNvSpPr/>
            <p:nvPr/>
          </p:nvSpPr>
          <p:spPr>
            <a:xfrm rot="-2700000">
              <a:off x="1047292"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2012 (1)</a:t>
              </a:r>
            </a:p>
          </p:txBody>
        </p:sp>
        <p:sp>
          <p:nvSpPr>
            <p:cNvPr id="173" name="tx173"/>
            <p:cNvSpPr/>
            <p:nvPr/>
          </p:nvSpPr>
          <p:spPr>
            <a:xfrm rot="-2700000">
              <a:off x="1301844"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2013 (1)</a:t>
              </a:r>
            </a:p>
          </p:txBody>
        </p:sp>
        <p:sp>
          <p:nvSpPr>
            <p:cNvPr id="174" name="tx174"/>
            <p:cNvSpPr/>
            <p:nvPr/>
          </p:nvSpPr>
          <p:spPr>
            <a:xfrm rot="-2700000">
              <a:off x="1556395"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2014 (3)</a:t>
              </a:r>
            </a:p>
          </p:txBody>
        </p:sp>
        <p:sp>
          <p:nvSpPr>
            <p:cNvPr id="175" name="tx175"/>
            <p:cNvSpPr/>
            <p:nvPr/>
          </p:nvSpPr>
          <p:spPr>
            <a:xfrm rot="-2700000">
              <a:off x="1810947"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 (5)</a:t>
              </a:r>
            </a:p>
          </p:txBody>
        </p:sp>
        <p:sp>
          <p:nvSpPr>
            <p:cNvPr id="176" name="tx176"/>
            <p:cNvSpPr/>
            <p:nvPr/>
          </p:nvSpPr>
          <p:spPr>
            <a:xfrm rot="-2700000">
              <a:off x="2065498"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2016 (5)</a:t>
              </a:r>
            </a:p>
          </p:txBody>
        </p:sp>
        <p:sp>
          <p:nvSpPr>
            <p:cNvPr id="177" name="tx177"/>
            <p:cNvSpPr/>
            <p:nvPr/>
          </p:nvSpPr>
          <p:spPr>
            <a:xfrm rot="-2700000">
              <a:off x="2320050"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2017 (7)</a:t>
              </a:r>
            </a:p>
          </p:txBody>
        </p:sp>
        <p:sp>
          <p:nvSpPr>
            <p:cNvPr id="178" name="tx178"/>
            <p:cNvSpPr/>
            <p:nvPr/>
          </p:nvSpPr>
          <p:spPr>
            <a:xfrm rot="-2700000">
              <a:off x="2522309" y="5467147"/>
              <a:ext cx="5346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 (11)</a:t>
              </a:r>
            </a:p>
          </p:txBody>
        </p:sp>
        <p:sp>
          <p:nvSpPr>
            <p:cNvPr id="179" name="tx179"/>
            <p:cNvSpPr/>
            <p:nvPr/>
          </p:nvSpPr>
          <p:spPr>
            <a:xfrm rot="-2700000">
              <a:off x="2768821"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 (16)</a:t>
              </a:r>
            </a:p>
          </p:txBody>
        </p:sp>
        <p:sp>
          <p:nvSpPr>
            <p:cNvPr id="180" name="tx180"/>
            <p:cNvSpPr/>
            <p:nvPr/>
          </p:nvSpPr>
          <p:spPr>
            <a:xfrm rot="-2700000">
              <a:off x="3023373"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 (17)</a:t>
              </a:r>
            </a:p>
          </p:txBody>
        </p:sp>
        <p:sp>
          <p:nvSpPr>
            <p:cNvPr id="181" name="tx181"/>
            <p:cNvSpPr/>
            <p:nvPr/>
          </p:nvSpPr>
          <p:spPr>
            <a:xfrm rot="-2700000">
              <a:off x="3277924"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2021 (21)</a:t>
              </a:r>
            </a:p>
          </p:txBody>
        </p:sp>
        <p:sp>
          <p:nvSpPr>
            <p:cNvPr id="182" name="tx182"/>
            <p:cNvSpPr/>
            <p:nvPr/>
          </p:nvSpPr>
          <p:spPr>
            <a:xfrm rot="-2700000">
              <a:off x="3532476"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 (25)</a:t>
              </a:r>
            </a:p>
          </p:txBody>
        </p:sp>
        <p:sp>
          <p:nvSpPr>
            <p:cNvPr id="183" name="tx183"/>
            <p:cNvSpPr/>
            <p:nvPr/>
          </p:nvSpPr>
          <p:spPr>
            <a:xfrm rot="-2700000">
              <a:off x="3787028"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2023 (29)</a:t>
              </a:r>
            </a:p>
          </p:txBody>
        </p:sp>
        <p:sp>
          <p:nvSpPr>
            <p:cNvPr id="184" name="tx184"/>
            <p:cNvSpPr/>
            <p:nvPr/>
          </p:nvSpPr>
          <p:spPr>
            <a:xfrm rot="-2700000">
              <a:off x="4041579"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 (30)</a:t>
              </a:r>
            </a:p>
          </p:txBody>
        </p:sp>
        <p:sp>
          <p:nvSpPr>
            <p:cNvPr id="185" name="tx185"/>
            <p:cNvSpPr/>
            <p:nvPr/>
          </p:nvSpPr>
          <p:spPr>
            <a:xfrm rot="-2700000">
              <a:off x="4296131"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 (36)</a:t>
              </a:r>
            </a:p>
          </p:txBody>
        </p:sp>
        <p:sp>
          <p:nvSpPr>
            <p:cNvPr id="186" name="tx186"/>
            <p:cNvSpPr/>
            <p:nvPr/>
          </p:nvSpPr>
          <p:spPr>
            <a:xfrm rot="-2700000">
              <a:off x="4731514"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 (0)</a:t>
              </a:r>
            </a:p>
          </p:txBody>
        </p:sp>
        <p:sp>
          <p:nvSpPr>
            <p:cNvPr id="187" name="tx187"/>
            <p:cNvSpPr/>
            <p:nvPr/>
          </p:nvSpPr>
          <p:spPr>
            <a:xfrm rot="-2700000">
              <a:off x="4994104" y="5442157"/>
              <a:ext cx="4639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2011 (0)</a:t>
              </a:r>
            </a:p>
          </p:txBody>
        </p:sp>
        <p:sp>
          <p:nvSpPr>
            <p:cNvPr id="188" name="tx188"/>
            <p:cNvSpPr/>
            <p:nvPr/>
          </p:nvSpPr>
          <p:spPr>
            <a:xfrm rot="-2700000">
              <a:off x="5240617"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2012 (0)</a:t>
              </a:r>
            </a:p>
          </p:txBody>
        </p:sp>
        <p:sp>
          <p:nvSpPr>
            <p:cNvPr id="189" name="tx189"/>
            <p:cNvSpPr/>
            <p:nvPr/>
          </p:nvSpPr>
          <p:spPr>
            <a:xfrm rot="-2700000">
              <a:off x="5495168"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2013 (0)</a:t>
              </a:r>
            </a:p>
          </p:txBody>
        </p:sp>
        <p:sp>
          <p:nvSpPr>
            <p:cNvPr id="190" name="tx190"/>
            <p:cNvSpPr/>
            <p:nvPr/>
          </p:nvSpPr>
          <p:spPr>
            <a:xfrm rot="-2700000">
              <a:off x="5749720"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2014 (0)</a:t>
              </a:r>
            </a:p>
          </p:txBody>
        </p:sp>
        <p:sp>
          <p:nvSpPr>
            <p:cNvPr id="191" name="tx191"/>
            <p:cNvSpPr/>
            <p:nvPr/>
          </p:nvSpPr>
          <p:spPr>
            <a:xfrm rot="-2700000">
              <a:off x="6004272"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 (0)</a:t>
              </a:r>
            </a:p>
          </p:txBody>
        </p:sp>
        <p:sp>
          <p:nvSpPr>
            <p:cNvPr id="192" name="tx192"/>
            <p:cNvSpPr/>
            <p:nvPr/>
          </p:nvSpPr>
          <p:spPr>
            <a:xfrm rot="-2700000">
              <a:off x="6258823"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2016 (0)</a:t>
              </a:r>
            </a:p>
          </p:txBody>
        </p:sp>
        <p:sp>
          <p:nvSpPr>
            <p:cNvPr id="193" name="tx193"/>
            <p:cNvSpPr/>
            <p:nvPr/>
          </p:nvSpPr>
          <p:spPr>
            <a:xfrm rot="-2700000">
              <a:off x="6513375"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2017 (0)</a:t>
              </a:r>
            </a:p>
          </p:txBody>
        </p:sp>
        <p:sp>
          <p:nvSpPr>
            <p:cNvPr id="194" name="tx194"/>
            <p:cNvSpPr/>
            <p:nvPr/>
          </p:nvSpPr>
          <p:spPr>
            <a:xfrm rot="-2700000">
              <a:off x="6767926"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 (0)</a:t>
              </a:r>
            </a:p>
          </p:txBody>
        </p:sp>
        <p:sp>
          <p:nvSpPr>
            <p:cNvPr id="195" name="tx195"/>
            <p:cNvSpPr/>
            <p:nvPr/>
          </p:nvSpPr>
          <p:spPr>
            <a:xfrm rot="-2700000">
              <a:off x="7022478"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 (0)</a:t>
              </a:r>
            </a:p>
          </p:txBody>
        </p:sp>
        <p:sp>
          <p:nvSpPr>
            <p:cNvPr id="196" name="tx196"/>
            <p:cNvSpPr/>
            <p:nvPr/>
          </p:nvSpPr>
          <p:spPr>
            <a:xfrm rot="-2700000">
              <a:off x="7277030"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 (0)</a:t>
              </a:r>
            </a:p>
          </p:txBody>
        </p:sp>
        <p:sp>
          <p:nvSpPr>
            <p:cNvPr id="197" name="tx197"/>
            <p:cNvSpPr/>
            <p:nvPr/>
          </p:nvSpPr>
          <p:spPr>
            <a:xfrm rot="-2700000">
              <a:off x="7531581"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2021 (0)</a:t>
              </a:r>
            </a:p>
          </p:txBody>
        </p:sp>
        <p:sp>
          <p:nvSpPr>
            <p:cNvPr id="198" name="tx198"/>
            <p:cNvSpPr/>
            <p:nvPr/>
          </p:nvSpPr>
          <p:spPr>
            <a:xfrm rot="-2700000">
              <a:off x="7786133"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 (0)</a:t>
              </a:r>
            </a:p>
          </p:txBody>
        </p:sp>
        <p:sp>
          <p:nvSpPr>
            <p:cNvPr id="199" name="tx199"/>
            <p:cNvSpPr/>
            <p:nvPr/>
          </p:nvSpPr>
          <p:spPr>
            <a:xfrm rot="-2700000">
              <a:off x="8040684"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2023 (2)</a:t>
              </a:r>
            </a:p>
          </p:txBody>
        </p:sp>
        <p:sp>
          <p:nvSpPr>
            <p:cNvPr id="200" name="tx200"/>
            <p:cNvSpPr/>
            <p:nvPr/>
          </p:nvSpPr>
          <p:spPr>
            <a:xfrm rot="-2700000">
              <a:off x="8295236"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 (4)</a:t>
              </a:r>
            </a:p>
          </p:txBody>
        </p:sp>
        <p:sp>
          <p:nvSpPr>
            <p:cNvPr id="201" name="tx201"/>
            <p:cNvSpPr/>
            <p:nvPr/>
          </p:nvSpPr>
          <p:spPr>
            <a:xfrm rot="-2700000">
              <a:off x="8549788"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 (4)</a:t>
              </a:r>
            </a:p>
          </p:txBody>
        </p:sp>
        <p:sp>
          <p:nvSpPr>
            <p:cNvPr id="202" name="tx202"/>
            <p:cNvSpPr/>
            <p:nvPr/>
          </p:nvSpPr>
          <p:spPr>
            <a:xfrm>
              <a:off x="632541" y="4753887"/>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03" name="tx203"/>
            <p:cNvSpPr/>
            <p:nvPr/>
          </p:nvSpPr>
          <p:spPr>
            <a:xfrm>
              <a:off x="570361" y="419269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204" name="tx204"/>
            <p:cNvSpPr/>
            <p:nvPr/>
          </p:nvSpPr>
          <p:spPr>
            <a:xfrm>
              <a:off x="570361" y="363151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205" name="tx205"/>
            <p:cNvSpPr/>
            <p:nvPr/>
          </p:nvSpPr>
          <p:spPr>
            <a:xfrm>
              <a:off x="570361" y="307032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206" name="tx206"/>
            <p:cNvSpPr/>
            <p:nvPr/>
          </p:nvSpPr>
          <p:spPr>
            <a:xfrm>
              <a:off x="570361" y="250913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207" name="tx207"/>
            <p:cNvSpPr/>
            <p:nvPr/>
          </p:nvSpPr>
          <p:spPr>
            <a:xfrm>
              <a:off x="508182" y="194794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208" name="tx208"/>
            <p:cNvSpPr/>
            <p:nvPr/>
          </p:nvSpPr>
          <p:spPr>
            <a:xfrm rot="-5400000">
              <a:off x="-37121" y="3481200"/>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209" name="pl209"/>
            <p:cNvSpPr/>
            <p:nvPr/>
          </p:nvSpPr>
          <p:spPr>
            <a:xfrm>
              <a:off x="4252981" y="6242141"/>
              <a:ext cx="175564" cy="0"/>
            </a:xfrm>
            <a:custGeom>
              <a:avLst/>
              <a:pathLst>
                <a:path w="175564" h="0">
                  <a:moveTo>
                    <a:pt x="0" y="0"/>
                  </a:moveTo>
                  <a:lnTo>
                    <a:pt x="175564" y="0"/>
                  </a:lnTo>
                </a:path>
              </a:pathLst>
            </a:custGeom>
            <a:ln w="29811" cap="flat">
              <a:solidFill>
                <a:srgbClr val="FF0000">
                  <a:alpha val="100000"/>
                </a:srgbClr>
              </a:solidFill>
              <a:prstDash val="solid"/>
              <a:round/>
            </a:ln>
          </p:spPr>
          <p:txBody>
            <a:bodyPr/>
            <a:lstStyle/>
            <a:p/>
          </p:txBody>
        </p:sp>
        <p:sp>
          <p:nvSpPr>
            <p:cNvPr id="210" name="pl210"/>
            <p:cNvSpPr/>
            <p:nvPr/>
          </p:nvSpPr>
          <p:spPr>
            <a:xfrm>
              <a:off x="4976552" y="6242141"/>
              <a:ext cx="175564" cy="0"/>
            </a:xfrm>
            <a:custGeom>
              <a:avLst/>
              <a:pathLst>
                <a:path w="175564" h="0">
                  <a:moveTo>
                    <a:pt x="0" y="0"/>
                  </a:moveTo>
                  <a:lnTo>
                    <a:pt x="175564" y="0"/>
                  </a:lnTo>
                </a:path>
              </a:pathLst>
            </a:custGeom>
            <a:ln w="29811" cap="flat">
              <a:solidFill>
                <a:srgbClr val="0058AB">
                  <a:alpha val="100000"/>
                </a:srgbClr>
              </a:solidFill>
              <a:prstDash val="solid"/>
              <a:round/>
            </a:ln>
          </p:spPr>
          <p:txBody>
            <a:bodyPr/>
            <a:lstStyle/>
            <a:p/>
          </p:txBody>
        </p:sp>
        <p:sp>
          <p:nvSpPr>
            <p:cNvPr id="211" name="tx211"/>
            <p:cNvSpPr/>
            <p:nvPr/>
          </p:nvSpPr>
          <p:spPr>
            <a:xfrm>
              <a:off x="4520081" y="6192124"/>
              <a:ext cx="36493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HPV1</a:t>
              </a:r>
            </a:p>
          </p:txBody>
        </p:sp>
        <p:sp>
          <p:nvSpPr>
            <p:cNvPr id="212" name="tx212"/>
            <p:cNvSpPr/>
            <p:nvPr/>
          </p:nvSpPr>
          <p:spPr>
            <a:xfrm>
              <a:off x="5243652" y="6192124"/>
              <a:ext cx="35707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HPVc</a:t>
              </a:r>
            </a:p>
          </p:txBody>
        </p:sp>
        <p:sp>
          <p:nvSpPr>
            <p:cNvPr id="213" name="tx213"/>
            <p:cNvSpPr/>
            <p:nvPr/>
          </p:nvSpPr>
          <p:spPr>
            <a:xfrm>
              <a:off x="757350" y="1368037"/>
              <a:ext cx="7504663"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Human Papillomavirus (HPV) vaccine, first and last dose, programme coverage (%), AFR, 2010-2025</a:t>
              </a:r>
            </a:p>
          </p:txBody>
        </p:sp>
        <p:sp>
          <p:nvSpPr>
            <p:cNvPr id="214" name="tx214"/>
            <p:cNvSpPr/>
            <p:nvPr/>
          </p:nvSpPr>
          <p:spPr>
            <a:xfrm>
              <a:off x="4912427" y="64910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215" name="tx215"/>
            <p:cNvSpPr/>
            <p:nvPr/>
          </p:nvSpPr>
          <p:spPr>
            <a:xfrm>
              <a:off x="474387" y="6611748"/>
              <a:ext cx="86000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Number of countries with HPV vaccination are indicated in parentheses. Countries without introduction are included in aggregates using a value of zero for the estimate.</a:t>
              </a:r>
            </a:p>
          </p:txBody>
        </p:sp>
      </p:grpSp>
      <p:sp>
        <p:nvSpPr>
          <p:cNvPr id="21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HPV programme coverage is assessed according to the national schedule, and is used for short-term performance monitoring and SDG reporting.
In 2025, first dose (HPV1) coverage among girls increased to 54% and last dose (HPVc) coverage increased to 53%.
HPV1 coverage among boys remained the same at 1% and HPVc coverage remained the same at 1%.
HPV vaccine was available in 36* (out of 47) countries for girls and 4 for boys. Countries that have not introduced are included in aggregates with coverage of 0%.
Increasing coverage relies on reaching more girls and boys in existing programmes and introducing HPV vaccine in countries that have not yet introduced it.
*Includes partial introductions</a:t>
            </a:r>
          </a:p>
        </p:txBody>
      </p:sp>
      <p:sp>
        <p:nvSpPr>
          <p:cNvPr id="217"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HPV last dose coverage among girls increased to 53% and coverage among boys remained the same at 1%.Increases among girls are driven by new introductions, national scale up and 1-dose scheudle implementation.</a:t>
            </a:r>
          </a:p>
        </p:txBody>
      </p:sp>
      <p:grpSp xmlns:pic="http://schemas.openxmlformats.org/drawingml/2006/picture">
        <p:nvGrpSpPr>
          <p:cNvPr id="218" name=""/>
          <p:cNvGrpSpPr/>
          <p:nvPr/>
        </p:nvGrpSpPr>
        <p:grpSpPr>
          <a:xfrm>
            <a:off x="292608" y="1097280"/>
            <a:ext cx="8595360" cy="28575"/>
            <a:chOff x="292608" y="1097280"/>
            <a:chExt cx="8595360" cy="28575"/>
          </a:xfrm>
        </p:grpSpPr>
        <p:sp>
          <p:nvSpPr>
            <p:cNvPr id="219" name="rc3"/>
            <p:cNvSpPr/>
            <p:nvPr/>
          </p:nvSpPr>
          <p:spPr>
            <a:xfrm>
              <a:off x="292608" y="109728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220" name="rc4"/>
            <p:cNvSpPr/>
            <p:nvPr/>
          </p:nvSpPr>
          <p:spPr>
            <a:xfrm>
              <a:off x="292608" y="1097280"/>
              <a:ext cx="8595360" cy="28575"/>
            </a:xfrm>
            <a:prstGeom prst="rect">
              <a:avLst/>
            </a:prstGeom>
            <a:solidFill>
              <a:srgbClr val="000000">
                <a:alpha val="100000"/>
              </a:srgbClr>
            </a:solidFill>
          </p:spPr>
          <p:txBody>
            <a:bodyPr/>
            <a:lstStyle/>
            <a:p/>
          </p:txBody>
        </p:sp>
      </p:gr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8298747" y="3581784"/>
              <a:ext cx="430923" cy="118575"/>
            </a:xfrm>
            <a:prstGeom prst="rect">
              <a:avLst/>
            </a:prstGeom>
            <a:solidFill>
              <a:srgbClr val="F6C216">
                <a:alpha val="100000"/>
              </a:srgbClr>
            </a:solidFill>
            <a:ln w="2710" cap="flat">
              <a:solidFill>
                <a:srgbClr val="FFFFFF">
                  <a:alpha val="100000"/>
                </a:srgbClr>
              </a:solidFill>
              <a:prstDash val="solid"/>
              <a:miter/>
            </a:ln>
          </p:spPr>
          <p:txBody>
            <a:bodyPr/>
            <a:lstStyle/>
            <a:p/>
          </p:txBody>
        </p:sp>
        <p:sp>
          <p:nvSpPr>
            <p:cNvPr id="5" name="rc5"/>
            <p:cNvSpPr/>
            <p:nvPr/>
          </p:nvSpPr>
          <p:spPr>
            <a:xfrm>
              <a:off x="8298747" y="3344632"/>
              <a:ext cx="430923" cy="11857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 name="rc6"/>
            <p:cNvSpPr/>
            <p:nvPr/>
          </p:nvSpPr>
          <p:spPr>
            <a:xfrm>
              <a:off x="3989509" y="5360424"/>
              <a:ext cx="430923" cy="118575"/>
            </a:xfrm>
            <a:prstGeom prst="rect">
              <a:avLst/>
            </a:prstGeom>
            <a:solidFill>
              <a:srgbClr val="DEC224">
                <a:alpha val="100000"/>
              </a:srgbClr>
            </a:solidFill>
            <a:ln w="2710" cap="flat">
              <a:solidFill>
                <a:srgbClr val="FFFFFF">
                  <a:alpha val="100000"/>
                </a:srgbClr>
              </a:solidFill>
              <a:prstDash val="solid"/>
              <a:miter/>
            </a:ln>
          </p:spPr>
          <p:txBody>
            <a:bodyPr/>
            <a:lstStyle/>
            <a:p/>
          </p:txBody>
        </p:sp>
        <p:sp>
          <p:nvSpPr>
            <p:cNvPr id="7" name="rc7"/>
            <p:cNvSpPr/>
            <p:nvPr/>
          </p:nvSpPr>
          <p:spPr>
            <a:xfrm>
              <a:off x="4420432" y="5360424"/>
              <a:ext cx="430923" cy="118575"/>
            </a:xfrm>
            <a:prstGeom prst="rect">
              <a:avLst/>
            </a:prstGeom>
            <a:solidFill>
              <a:srgbClr val="98BF3C">
                <a:alpha val="100000"/>
              </a:srgbClr>
            </a:solidFill>
            <a:ln w="2710" cap="flat">
              <a:solidFill>
                <a:srgbClr val="FFFFFF">
                  <a:alpha val="100000"/>
                </a:srgbClr>
              </a:solidFill>
              <a:prstDash val="solid"/>
              <a:miter/>
            </a:ln>
          </p:spPr>
          <p:txBody>
            <a:bodyPr/>
            <a:lstStyle/>
            <a:p/>
          </p:txBody>
        </p:sp>
        <p:sp>
          <p:nvSpPr>
            <p:cNvPr id="8" name="rc8"/>
            <p:cNvSpPr/>
            <p:nvPr/>
          </p:nvSpPr>
          <p:spPr>
            <a:xfrm>
              <a:off x="4851356" y="5360424"/>
              <a:ext cx="430923" cy="118575"/>
            </a:xfrm>
            <a:prstGeom prst="rect">
              <a:avLst/>
            </a:prstGeom>
            <a:solidFill>
              <a:srgbClr val="BFC130">
                <a:alpha val="100000"/>
              </a:srgbClr>
            </a:solidFill>
            <a:ln w="2710" cap="flat">
              <a:solidFill>
                <a:srgbClr val="FFFFFF">
                  <a:alpha val="100000"/>
                </a:srgbClr>
              </a:solidFill>
              <a:prstDash val="solid"/>
              <a:miter/>
            </a:ln>
          </p:spPr>
          <p:txBody>
            <a:bodyPr/>
            <a:lstStyle/>
            <a:p/>
          </p:txBody>
        </p:sp>
        <p:sp>
          <p:nvSpPr>
            <p:cNvPr id="9" name="rc9"/>
            <p:cNvSpPr/>
            <p:nvPr/>
          </p:nvSpPr>
          <p:spPr>
            <a:xfrm>
              <a:off x="5713204" y="5360424"/>
              <a:ext cx="430923" cy="118575"/>
            </a:xfrm>
            <a:prstGeom prst="rect">
              <a:avLst/>
            </a:prstGeom>
            <a:solidFill>
              <a:srgbClr val="F88D1D">
                <a:alpha val="100000"/>
              </a:srgbClr>
            </a:solidFill>
            <a:ln w="2710" cap="flat">
              <a:solidFill>
                <a:srgbClr val="FFFFFF">
                  <a:alpha val="100000"/>
                </a:srgbClr>
              </a:solidFill>
              <a:prstDash val="solid"/>
              <a:miter/>
            </a:ln>
          </p:spPr>
          <p:txBody>
            <a:bodyPr/>
            <a:lstStyle/>
            <a:p/>
          </p:txBody>
        </p:sp>
        <p:sp>
          <p:nvSpPr>
            <p:cNvPr id="10" name="rc10"/>
            <p:cNvSpPr/>
            <p:nvPr/>
          </p:nvSpPr>
          <p:spPr>
            <a:xfrm>
              <a:off x="6575052" y="5360424"/>
              <a:ext cx="430923" cy="118575"/>
            </a:xfrm>
            <a:prstGeom prst="rect">
              <a:avLst/>
            </a:prstGeom>
            <a:solidFill>
              <a:srgbClr val="E5331B">
                <a:alpha val="100000"/>
              </a:srgbClr>
            </a:solidFill>
            <a:ln w="2710" cap="flat">
              <a:solidFill>
                <a:srgbClr val="FFFFFF">
                  <a:alpha val="100000"/>
                </a:srgbClr>
              </a:solidFill>
              <a:prstDash val="solid"/>
              <a:miter/>
            </a:ln>
          </p:spPr>
          <p:txBody>
            <a:bodyPr/>
            <a:lstStyle/>
            <a:p/>
          </p:txBody>
        </p:sp>
        <p:sp>
          <p:nvSpPr>
            <p:cNvPr id="11" name="rc11"/>
            <p:cNvSpPr/>
            <p:nvPr/>
          </p:nvSpPr>
          <p:spPr>
            <a:xfrm>
              <a:off x="7005976" y="5360424"/>
              <a:ext cx="430923" cy="118575"/>
            </a:xfrm>
            <a:prstGeom prst="rect">
              <a:avLst/>
            </a:prstGeom>
            <a:solidFill>
              <a:srgbClr val="E42F1B">
                <a:alpha val="100000"/>
              </a:srgbClr>
            </a:solidFill>
            <a:ln w="2710" cap="flat">
              <a:solidFill>
                <a:srgbClr val="FFFFFF">
                  <a:alpha val="100000"/>
                </a:srgbClr>
              </a:solidFill>
              <a:prstDash val="solid"/>
              <a:miter/>
            </a:ln>
          </p:spPr>
          <p:txBody>
            <a:bodyPr/>
            <a:lstStyle/>
            <a:p/>
          </p:txBody>
        </p:sp>
        <p:sp>
          <p:nvSpPr>
            <p:cNvPr id="12" name="rc12"/>
            <p:cNvSpPr/>
            <p:nvPr/>
          </p:nvSpPr>
          <p:spPr>
            <a:xfrm>
              <a:off x="7436900" y="5360424"/>
              <a:ext cx="430923" cy="118575"/>
            </a:xfrm>
            <a:prstGeom prst="rect">
              <a:avLst/>
            </a:prstGeom>
            <a:solidFill>
              <a:srgbClr val="EF6020">
                <a:alpha val="100000"/>
              </a:srgbClr>
            </a:solidFill>
            <a:ln w="2710" cap="flat">
              <a:solidFill>
                <a:srgbClr val="FFFFFF">
                  <a:alpha val="100000"/>
                </a:srgbClr>
              </a:solidFill>
              <a:prstDash val="solid"/>
              <a:miter/>
            </a:ln>
          </p:spPr>
          <p:txBody>
            <a:bodyPr/>
            <a:lstStyle/>
            <a:p/>
          </p:txBody>
        </p:sp>
        <p:sp>
          <p:nvSpPr>
            <p:cNvPr id="13" name="rc13"/>
            <p:cNvSpPr/>
            <p:nvPr/>
          </p:nvSpPr>
          <p:spPr>
            <a:xfrm>
              <a:off x="7867824" y="5360424"/>
              <a:ext cx="430923" cy="118575"/>
            </a:xfrm>
            <a:prstGeom prst="rect">
              <a:avLst/>
            </a:prstGeom>
            <a:solidFill>
              <a:srgbClr val="EE5A1F">
                <a:alpha val="100000"/>
              </a:srgbClr>
            </a:solidFill>
            <a:ln w="2710" cap="flat">
              <a:solidFill>
                <a:srgbClr val="FFFFFF">
                  <a:alpha val="100000"/>
                </a:srgbClr>
              </a:solidFill>
              <a:prstDash val="solid"/>
              <a:miter/>
            </a:ln>
          </p:spPr>
          <p:txBody>
            <a:bodyPr/>
            <a:lstStyle/>
            <a:p/>
          </p:txBody>
        </p:sp>
        <p:sp>
          <p:nvSpPr>
            <p:cNvPr id="14" name="rc14"/>
            <p:cNvSpPr/>
            <p:nvPr/>
          </p:nvSpPr>
          <p:spPr>
            <a:xfrm>
              <a:off x="7005976" y="1565993"/>
              <a:ext cx="430923" cy="118575"/>
            </a:xfrm>
            <a:prstGeom prst="rect">
              <a:avLst/>
            </a:prstGeom>
            <a:solidFill>
              <a:srgbClr val="D91F15">
                <a:alpha val="100000"/>
              </a:srgbClr>
            </a:solidFill>
            <a:ln w="2710" cap="flat">
              <a:solidFill>
                <a:srgbClr val="FFFFFF">
                  <a:alpha val="100000"/>
                </a:srgbClr>
              </a:solidFill>
              <a:prstDash val="solid"/>
              <a:miter/>
            </a:ln>
          </p:spPr>
          <p:txBody>
            <a:bodyPr/>
            <a:lstStyle/>
            <a:p/>
          </p:txBody>
        </p:sp>
        <p:sp>
          <p:nvSpPr>
            <p:cNvPr id="15" name="rc15"/>
            <p:cNvSpPr/>
            <p:nvPr/>
          </p:nvSpPr>
          <p:spPr>
            <a:xfrm>
              <a:off x="7436900" y="1565993"/>
              <a:ext cx="430923" cy="118575"/>
            </a:xfrm>
            <a:prstGeom prst="rect">
              <a:avLst/>
            </a:prstGeom>
            <a:solidFill>
              <a:srgbClr val="268C3E">
                <a:alpha val="100000"/>
              </a:srgbClr>
            </a:solidFill>
            <a:ln w="2710" cap="flat">
              <a:solidFill>
                <a:srgbClr val="FFFFFF">
                  <a:alpha val="100000"/>
                </a:srgbClr>
              </a:solidFill>
              <a:prstDash val="solid"/>
              <a:miter/>
            </a:ln>
          </p:spPr>
          <p:txBody>
            <a:bodyPr/>
            <a:lstStyle/>
            <a:p/>
          </p:txBody>
        </p:sp>
        <p:sp>
          <p:nvSpPr>
            <p:cNvPr id="16" name="rc16"/>
            <p:cNvSpPr/>
            <p:nvPr/>
          </p:nvSpPr>
          <p:spPr>
            <a:xfrm>
              <a:off x="7867824" y="1565993"/>
              <a:ext cx="430923" cy="118575"/>
            </a:xfrm>
            <a:prstGeom prst="rect">
              <a:avLst/>
            </a:prstGeom>
            <a:solidFill>
              <a:srgbClr val="00833D">
                <a:alpha val="100000"/>
              </a:srgbClr>
            </a:solidFill>
            <a:ln w="2710" cap="flat">
              <a:solidFill>
                <a:srgbClr val="FFFFFF">
                  <a:alpha val="100000"/>
                </a:srgbClr>
              </a:solidFill>
              <a:prstDash val="solid"/>
              <a:miter/>
            </a:ln>
          </p:spPr>
          <p:txBody>
            <a:bodyPr/>
            <a:lstStyle/>
            <a:p/>
          </p:txBody>
        </p:sp>
        <p:sp>
          <p:nvSpPr>
            <p:cNvPr id="17" name="rc17"/>
            <p:cNvSpPr/>
            <p:nvPr/>
          </p:nvSpPr>
          <p:spPr>
            <a:xfrm>
              <a:off x="8298747" y="1565993"/>
              <a:ext cx="430923" cy="118575"/>
            </a:xfrm>
            <a:prstGeom prst="rect">
              <a:avLst/>
            </a:prstGeom>
            <a:solidFill>
              <a:srgbClr val="2D8F3E">
                <a:alpha val="100000"/>
              </a:srgbClr>
            </a:solidFill>
            <a:ln w="2710" cap="flat">
              <a:solidFill>
                <a:srgbClr val="FFFFFF">
                  <a:alpha val="100000"/>
                </a:srgbClr>
              </a:solidFill>
              <a:prstDash val="solid"/>
              <a:miter/>
            </a:ln>
          </p:spPr>
          <p:txBody>
            <a:bodyPr/>
            <a:lstStyle/>
            <a:p/>
          </p:txBody>
        </p:sp>
        <p:sp>
          <p:nvSpPr>
            <p:cNvPr id="18" name="rc18"/>
            <p:cNvSpPr/>
            <p:nvPr/>
          </p:nvSpPr>
          <p:spPr>
            <a:xfrm>
              <a:off x="7005976" y="1210265"/>
              <a:ext cx="430923" cy="118575"/>
            </a:xfrm>
            <a:prstGeom prst="rect">
              <a:avLst/>
            </a:prstGeom>
            <a:solidFill>
              <a:srgbClr val="00833D">
                <a:alpha val="100000"/>
              </a:srgbClr>
            </a:solidFill>
            <a:ln w="2710" cap="flat">
              <a:solidFill>
                <a:srgbClr val="FFFFFF">
                  <a:alpha val="100000"/>
                </a:srgbClr>
              </a:solidFill>
              <a:prstDash val="solid"/>
              <a:miter/>
            </a:ln>
          </p:spPr>
          <p:txBody>
            <a:bodyPr/>
            <a:lstStyle/>
            <a:p/>
          </p:txBody>
        </p:sp>
        <p:sp>
          <p:nvSpPr>
            <p:cNvPr id="19" name="rc19"/>
            <p:cNvSpPr/>
            <p:nvPr/>
          </p:nvSpPr>
          <p:spPr>
            <a:xfrm>
              <a:off x="7436900" y="1210265"/>
              <a:ext cx="430923" cy="118575"/>
            </a:xfrm>
            <a:prstGeom prst="rect">
              <a:avLst/>
            </a:prstGeom>
            <a:solidFill>
              <a:srgbClr val="00833D">
                <a:alpha val="100000"/>
              </a:srgbClr>
            </a:solidFill>
            <a:ln w="2710" cap="flat">
              <a:solidFill>
                <a:srgbClr val="FFFFFF">
                  <a:alpha val="100000"/>
                </a:srgbClr>
              </a:solidFill>
              <a:prstDash val="solid"/>
              <a:miter/>
            </a:ln>
          </p:spPr>
          <p:txBody>
            <a:bodyPr/>
            <a:lstStyle/>
            <a:p/>
          </p:txBody>
        </p:sp>
        <p:sp>
          <p:nvSpPr>
            <p:cNvPr id="20" name="rc20"/>
            <p:cNvSpPr/>
            <p:nvPr/>
          </p:nvSpPr>
          <p:spPr>
            <a:xfrm>
              <a:off x="7867824" y="1210265"/>
              <a:ext cx="430923" cy="118575"/>
            </a:xfrm>
            <a:prstGeom prst="rect">
              <a:avLst/>
            </a:prstGeom>
            <a:solidFill>
              <a:srgbClr val="00833D">
                <a:alpha val="100000"/>
              </a:srgbClr>
            </a:solidFill>
            <a:ln w="2710" cap="flat">
              <a:solidFill>
                <a:srgbClr val="FFFFFF">
                  <a:alpha val="100000"/>
                </a:srgbClr>
              </a:solidFill>
              <a:prstDash val="solid"/>
              <a:miter/>
            </a:ln>
          </p:spPr>
          <p:txBody>
            <a:bodyPr/>
            <a:lstStyle/>
            <a:p/>
          </p:txBody>
        </p:sp>
        <p:sp>
          <p:nvSpPr>
            <p:cNvPr id="21" name="rc21"/>
            <p:cNvSpPr/>
            <p:nvPr/>
          </p:nvSpPr>
          <p:spPr>
            <a:xfrm>
              <a:off x="8298747" y="1210265"/>
              <a:ext cx="430923" cy="118575"/>
            </a:xfrm>
            <a:prstGeom prst="rect">
              <a:avLst/>
            </a:prstGeom>
            <a:solidFill>
              <a:srgbClr val="00833D">
                <a:alpha val="100000"/>
              </a:srgbClr>
            </a:solidFill>
            <a:ln w="2710" cap="flat">
              <a:solidFill>
                <a:srgbClr val="FFFFFF">
                  <a:alpha val="100000"/>
                </a:srgbClr>
              </a:solidFill>
              <a:prstDash val="solid"/>
              <a:miter/>
            </a:ln>
          </p:spPr>
          <p:txBody>
            <a:bodyPr/>
            <a:lstStyle/>
            <a:p/>
          </p:txBody>
        </p:sp>
        <p:sp>
          <p:nvSpPr>
            <p:cNvPr id="22" name="rc22"/>
            <p:cNvSpPr/>
            <p:nvPr/>
          </p:nvSpPr>
          <p:spPr>
            <a:xfrm>
              <a:off x="6575052" y="4886120"/>
              <a:ext cx="430923" cy="118575"/>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23" name="rc23"/>
            <p:cNvSpPr/>
            <p:nvPr/>
          </p:nvSpPr>
          <p:spPr>
            <a:xfrm>
              <a:off x="7005976" y="4886120"/>
              <a:ext cx="430923" cy="118575"/>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24" name="rc24"/>
            <p:cNvSpPr/>
            <p:nvPr/>
          </p:nvSpPr>
          <p:spPr>
            <a:xfrm>
              <a:off x="7436900" y="4886120"/>
              <a:ext cx="430923" cy="118575"/>
            </a:xfrm>
            <a:prstGeom prst="rect">
              <a:avLst/>
            </a:prstGeom>
            <a:solidFill>
              <a:srgbClr val="CCC12C">
                <a:alpha val="100000"/>
              </a:srgbClr>
            </a:solidFill>
            <a:ln w="2710" cap="flat">
              <a:solidFill>
                <a:srgbClr val="FFFFFF">
                  <a:alpha val="100000"/>
                </a:srgbClr>
              </a:solidFill>
              <a:prstDash val="solid"/>
              <a:miter/>
            </a:ln>
          </p:spPr>
          <p:txBody>
            <a:bodyPr/>
            <a:lstStyle/>
            <a:p/>
          </p:txBody>
        </p:sp>
        <p:sp>
          <p:nvSpPr>
            <p:cNvPr id="25" name="rc25"/>
            <p:cNvSpPr/>
            <p:nvPr/>
          </p:nvSpPr>
          <p:spPr>
            <a:xfrm>
              <a:off x="7867824" y="4886120"/>
              <a:ext cx="430923" cy="118575"/>
            </a:xfrm>
            <a:prstGeom prst="rect">
              <a:avLst/>
            </a:prstGeom>
            <a:solidFill>
              <a:srgbClr val="EF6020">
                <a:alpha val="100000"/>
              </a:srgbClr>
            </a:solidFill>
            <a:ln w="2710" cap="flat">
              <a:solidFill>
                <a:srgbClr val="FFFFFF">
                  <a:alpha val="100000"/>
                </a:srgbClr>
              </a:solidFill>
              <a:prstDash val="solid"/>
              <a:miter/>
            </a:ln>
          </p:spPr>
          <p:txBody>
            <a:bodyPr/>
            <a:lstStyle/>
            <a:p/>
          </p:txBody>
        </p:sp>
        <p:sp>
          <p:nvSpPr>
            <p:cNvPr id="26" name="rc26"/>
            <p:cNvSpPr/>
            <p:nvPr/>
          </p:nvSpPr>
          <p:spPr>
            <a:xfrm>
              <a:off x="8298747" y="4886120"/>
              <a:ext cx="430923" cy="118575"/>
            </a:xfrm>
            <a:prstGeom prst="rect">
              <a:avLst/>
            </a:prstGeom>
            <a:solidFill>
              <a:srgbClr val="EB4D1D">
                <a:alpha val="100000"/>
              </a:srgbClr>
            </a:solidFill>
            <a:ln w="2710" cap="flat">
              <a:solidFill>
                <a:srgbClr val="FFFFFF">
                  <a:alpha val="100000"/>
                </a:srgbClr>
              </a:solidFill>
              <a:prstDash val="solid"/>
              <a:miter/>
            </a:ln>
          </p:spPr>
          <p:txBody>
            <a:bodyPr/>
            <a:lstStyle/>
            <a:p/>
          </p:txBody>
        </p:sp>
        <p:sp>
          <p:nvSpPr>
            <p:cNvPr id="27" name="rc27"/>
            <p:cNvSpPr/>
            <p:nvPr/>
          </p:nvSpPr>
          <p:spPr>
            <a:xfrm>
              <a:off x="8298747" y="5123272"/>
              <a:ext cx="430923" cy="118575"/>
            </a:xfrm>
            <a:prstGeom prst="rect">
              <a:avLst/>
            </a:prstGeom>
            <a:solidFill>
              <a:srgbClr val="E73F1C">
                <a:alpha val="100000"/>
              </a:srgbClr>
            </a:solidFill>
            <a:ln w="2710" cap="flat">
              <a:solidFill>
                <a:srgbClr val="FFFFFF">
                  <a:alpha val="100000"/>
                </a:srgbClr>
              </a:solidFill>
              <a:prstDash val="solid"/>
              <a:miter/>
            </a:ln>
          </p:spPr>
          <p:txBody>
            <a:bodyPr/>
            <a:lstStyle/>
            <a:p/>
          </p:txBody>
        </p:sp>
        <p:sp>
          <p:nvSpPr>
            <p:cNvPr id="28" name="rc28"/>
            <p:cNvSpPr/>
            <p:nvPr/>
          </p:nvSpPr>
          <p:spPr>
            <a:xfrm>
              <a:off x="6144128" y="1684569"/>
              <a:ext cx="430923" cy="118575"/>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29" name="rc29"/>
            <p:cNvSpPr/>
            <p:nvPr/>
          </p:nvSpPr>
          <p:spPr>
            <a:xfrm>
              <a:off x="6575052" y="1684569"/>
              <a:ext cx="430923" cy="118575"/>
            </a:xfrm>
            <a:prstGeom prst="rect">
              <a:avLst/>
            </a:prstGeom>
            <a:solidFill>
              <a:srgbClr val="F06320">
                <a:alpha val="100000"/>
              </a:srgbClr>
            </a:solidFill>
            <a:ln w="2710" cap="flat">
              <a:solidFill>
                <a:srgbClr val="FFFFFF">
                  <a:alpha val="100000"/>
                </a:srgbClr>
              </a:solidFill>
              <a:prstDash val="solid"/>
              <a:miter/>
            </a:ln>
          </p:spPr>
          <p:txBody>
            <a:bodyPr/>
            <a:lstStyle/>
            <a:p/>
          </p:txBody>
        </p:sp>
        <p:sp>
          <p:nvSpPr>
            <p:cNvPr id="30" name="rc30"/>
            <p:cNvSpPr/>
            <p:nvPr/>
          </p:nvSpPr>
          <p:spPr>
            <a:xfrm>
              <a:off x="7005976" y="1684569"/>
              <a:ext cx="430923" cy="118575"/>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31" name="rc31"/>
            <p:cNvSpPr/>
            <p:nvPr/>
          </p:nvSpPr>
          <p:spPr>
            <a:xfrm>
              <a:off x="7436900" y="1684569"/>
              <a:ext cx="430923" cy="118575"/>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32" name="rc32"/>
            <p:cNvSpPr/>
            <p:nvPr/>
          </p:nvSpPr>
          <p:spPr>
            <a:xfrm>
              <a:off x="7867824" y="1684569"/>
              <a:ext cx="430923" cy="118575"/>
            </a:xfrm>
            <a:prstGeom prst="rect">
              <a:avLst/>
            </a:prstGeom>
            <a:solidFill>
              <a:srgbClr val="F6C216">
                <a:alpha val="100000"/>
              </a:srgbClr>
            </a:solidFill>
            <a:ln w="2710" cap="flat">
              <a:solidFill>
                <a:srgbClr val="FFFFFF">
                  <a:alpha val="100000"/>
                </a:srgbClr>
              </a:solidFill>
              <a:prstDash val="solid"/>
              <a:miter/>
            </a:ln>
          </p:spPr>
          <p:txBody>
            <a:bodyPr/>
            <a:lstStyle/>
            <a:p/>
          </p:txBody>
        </p:sp>
        <p:sp>
          <p:nvSpPr>
            <p:cNvPr id="33" name="rc33"/>
            <p:cNvSpPr/>
            <p:nvPr/>
          </p:nvSpPr>
          <p:spPr>
            <a:xfrm>
              <a:off x="8298747" y="1684569"/>
              <a:ext cx="430923" cy="118575"/>
            </a:xfrm>
            <a:prstGeom prst="rect">
              <a:avLst/>
            </a:prstGeom>
            <a:solidFill>
              <a:srgbClr val="4B9D3F">
                <a:alpha val="100000"/>
              </a:srgbClr>
            </a:solidFill>
            <a:ln w="2710" cap="flat">
              <a:solidFill>
                <a:srgbClr val="FFFFFF">
                  <a:alpha val="100000"/>
                </a:srgbClr>
              </a:solidFill>
              <a:prstDash val="solid"/>
              <a:miter/>
            </a:ln>
          </p:spPr>
          <p:txBody>
            <a:bodyPr/>
            <a:lstStyle/>
            <a:p/>
          </p:txBody>
        </p:sp>
        <p:sp>
          <p:nvSpPr>
            <p:cNvPr id="34" name="rc34"/>
            <p:cNvSpPr/>
            <p:nvPr/>
          </p:nvSpPr>
          <p:spPr>
            <a:xfrm>
              <a:off x="7436900" y="4411816"/>
              <a:ext cx="430923" cy="118575"/>
            </a:xfrm>
            <a:prstGeom prst="rect">
              <a:avLst/>
            </a:prstGeom>
            <a:solidFill>
              <a:srgbClr val="69AF41">
                <a:alpha val="100000"/>
              </a:srgbClr>
            </a:solidFill>
            <a:ln w="2710" cap="flat">
              <a:solidFill>
                <a:srgbClr val="FFFFFF">
                  <a:alpha val="100000"/>
                </a:srgbClr>
              </a:solidFill>
              <a:prstDash val="solid"/>
              <a:miter/>
            </a:ln>
          </p:spPr>
          <p:txBody>
            <a:bodyPr/>
            <a:lstStyle/>
            <a:p/>
          </p:txBody>
        </p:sp>
        <p:sp>
          <p:nvSpPr>
            <p:cNvPr id="35" name="rc35"/>
            <p:cNvSpPr/>
            <p:nvPr/>
          </p:nvSpPr>
          <p:spPr>
            <a:xfrm>
              <a:off x="7867824" y="4411816"/>
              <a:ext cx="430923" cy="118575"/>
            </a:xfrm>
            <a:prstGeom prst="rect">
              <a:avLst/>
            </a:prstGeom>
            <a:solidFill>
              <a:srgbClr val="F9961C">
                <a:alpha val="100000"/>
              </a:srgbClr>
            </a:solidFill>
            <a:ln w="2710" cap="flat">
              <a:solidFill>
                <a:srgbClr val="FFFFFF">
                  <a:alpha val="100000"/>
                </a:srgbClr>
              </a:solidFill>
              <a:prstDash val="solid"/>
              <a:miter/>
            </a:ln>
          </p:spPr>
          <p:txBody>
            <a:bodyPr/>
            <a:lstStyle/>
            <a:p/>
          </p:txBody>
        </p:sp>
        <p:sp>
          <p:nvSpPr>
            <p:cNvPr id="36" name="rc36"/>
            <p:cNvSpPr/>
            <p:nvPr/>
          </p:nvSpPr>
          <p:spPr>
            <a:xfrm>
              <a:off x="8298747" y="4411816"/>
              <a:ext cx="430923" cy="118575"/>
            </a:xfrm>
            <a:prstGeom prst="rect">
              <a:avLst/>
            </a:prstGeom>
            <a:solidFill>
              <a:srgbClr val="F26C21">
                <a:alpha val="100000"/>
              </a:srgbClr>
            </a:solidFill>
            <a:ln w="2710" cap="flat">
              <a:solidFill>
                <a:srgbClr val="FFFFFF">
                  <a:alpha val="100000"/>
                </a:srgbClr>
              </a:solidFill>
              <a:prstDash val="solid"/>
              <a:miter/>
            </a:ln>
          </p:spPr>
          <p:txBody>
            <a:bodyPr/>
            <a:lstStyle/>
            <a:p/>
          </p:txBody>
        </p:sp>
        <p:sp>
          <p:nvSpPr>
            <p:cNvPr id="37" name="rc37"/>
            <p:cNvSpPr/>
            <p:nvPr/>
          </p:nvSpPr>
          <p:spPr>
            <a:xfrm>
              <a:off x="7436900" y="5241848"/>
              <a:ext cx="430923" cy="118575"/>
            </a:xfrm>
            <a:prstGeom prst="rect">
              <a:avLst/>
            </a:prstGeom>
            <a:solidFill>
              <a:srgbClr val="F6C216">
                <a:alpha val="100000"/>
              </a:srgbClr>
            </a:solidFill>
            <a:ln w="2710" cap="flat">
              <a:solidFill>
                <a:srgbClr val="FFFFFF">
                  <a:alpha val="100000"/>
                </a:srgbClr>
              </a:solidFill>
              <a:prstDash val="solid"/>
              <a:miter/>
            </a:ln>
          </p:spPr>
          <p:txBody>
            <a:bodyPr/>
            <a:lstStyle/>
            <a:p/>
          </p:txBody>
        </p:sp>
        <p:sp>
          <p:nvSpPr>
            <p:cNvPr id="38" name="rc38"/>
            <p:cNvSpPr/>
            <p:nvPr/>
          </p:nvSpPr>
          <p:spPr>
            <a:xfrm>
              <a:off x="7867824" y="5241848"/>
              <a:ext cx="430923" cy="118575"/>
            </a:xfrm>
            <a:prstGeom prst="rect">
              <a:avLst/>
            </a:prstGeom>
            <a:solidFill>
              <a:srgbClr val="EB4D1D">
                <a:alpha val="100000"/>
              </a:srgbClr>
            </a:solidFill>
            <a:ln w="2710" cap="flat">
              <a:solidFill>
                <a:srgbClr val="FFFFFF">
                  <a:alpha val="100000"/>
                </a:srgbClr>
              </a:solidFill>
              <a:prstDash val="solid"/>
              <a:miter/>
            </a:ln>
          </p:spPr>
          <p:txBody>
            <a:bodyPr/>
            <a:lstStyle/>
            <a:p/>
          </p:txBody>
        </p:sp>
        <p:sp>
          <p:nvSpPr>
            <p:cNvPr id="39" name="rc39"/>
            <p:cNvSpPr/>
            <p:nvPr/>
          </p:nvSpPr>
          <p:spPr>
            <a:xfrm>
              <a:off x="8298747" y="5241848"/>
              <a:ext cx="430923" cy="118575"/>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40" name="rc40"/>
            <p:cNvSpPr/>
            <p:nvPr/>
          </p:nvSpPr>
          <p:spPr>
            <a:xfrm>
              <a:off x="6144128" y="4293240"/>
              <a:ext cx="430923" cy="118575"/>
            </a:xfrm>
            <a:prstGeom prst="rect">
              <a:avLst/>
            </a:prstGeom>
            <a:solidFill>
              <a:srgbClr val="E6381B">
                <a:alpha val="100000"/>
              </a:srgbClr>
            </a:solidFill>
            <a:ln w="2710" cap="flat">
              <a:solidFill>
                <a:srgbClr val="FFFFFF">
                  <a:alpha val="100000"/>
                </a:srgbClr>
              </a:solidFill>
              <a:prstDash val="solid"/>
              <a:miter/>
            </a:ln>
          </p:spPr>
          <p:txBody>
            <a:bodyPr/>
            <a:lstStyle/>
            <a:p/>
          </p:txBody>
        </p:sp>
        <p:sp>
          <p:nvSpPr>
            <p:cNvPr id="41" name="rc41"/>
            <p:cNvSpPr/>
            <p:nvPr/>
          </p:nvSpPr>
          <p:spPr>
            <a:xfrm>
              <a:off x="6575052" y="4293240"/>
              <a:ext cx="430923" cy="118575"/>
            </a:xfrm>
            <a:prstGeom prst="rect">
              <a:avLst/>
            </a:prstGeom>
            <a:solidFill>
              <a:srgbClr val="E42F1B">
                <a:alpha val="100000"/>
              </a:srgbClr>
            </a:solidFill>
            <a:ln w="2710" cap="flat">
              <a:solidFill>
                <a:srgbClr val="FFFFFF">
                  <a:alpha val="100000"/>
                </a:srgbClr>
              </a:solidFill>
              <a:prstDash val="solid"/>
              <a:miter/>
            </a:ln>
          </p:spPr>
          <p:txBody>
            <a:bodyPr/>
            <a:lstStyle/>
            <a:p/>
          </p:txBody>
        </p:sp>
        <p:sp>
          <p:nvSpPr>
            <p:cNvPr id="42" name="rc42"/>
            <p:cNvSpPr/>
            <p:nvPr/>
          </p:nvSpPr>
          <p:spPr>
            <a:xfrm>
              <a:off x="7005976" y="4293240"/>
              <a:ext cx="430923" cy="118575"/>
            </a:xfrm>
            <a:prstGeom prst="rect">
              <a:avLst/>
            </a:prstGeom>
            <a:solidFill>
              <a:srgbClr val="E63C1C">
                <a:alpha val="100000"/>
              </a:srgbClr>
            </a:solidFill>
            <a:ln w="2710" cap="flat">
              <a:solidFill>
                <a:srgbClr val="FFFFFF">
                  <a:alpha val="100000"/>
                </a:srgbClr>
              </a:solidFill>
              <a:prstDash val="solid"/>
              <a:miter/>
            </a:ln>
          </p:spPr>
          <p:txBody>
            <a:bodyPr/>
            <a:lstStyle/>
            <a:p/>
          </p:txBody>
        </p:sp>
        <p:sp>
          <p:nvSpPr>
            <p:cNvPr id="43" name="rc43"/>
            <p:cNvSpPr/>
            <p:nvPr/>
          </p:nvSpPr>
          <p:spPr>
            <a:xfrm>
              <a:off x="7436900" y="4293240"/>
              <a:ext cx="430923" cy="118575"/>
            </a:xfrm>
            <a:prstGeom prst="rect">
              <a:avLst/>
            </a:prstGeom>
            <a:solidFill>
              <a:srgbClr val="EA4A1D">
                <a:alpha val="100000"/>
              </a:srgbClr>
            </a:solidFill>
            <a:ln w="2710" cap="flat">
              <a:solidFill>
                <a:srgbClr val="FFFFFF">
                  <a:alpha val="100000"/>
                </a:srgbClr>
              </a:solidFill>
              <a:prstDash val="solid"/>
              <a:miter/>
            </a:ln>
          </p:spPr>
          <p:txBody>
            <a:bodyPr/>
            <a:lstStyle/>
            <a:p/>
          </p:txBody>
        </p:sp>
        <p:sp>
          <p:nvSpPr>
            <p:cNvPr id="44" name="rc44"/>
            <p:cNvSpPr/>
            <p:nvPr/>
          </p:nvSpPr>
          <p:spPr>
            <a:xfrm>
              <a:off x="7867824" y="4293240"/>
              <a:ext cx="430923" cy="118575"/>
            </a:xfrm>
            <a:prstGeom prst="rect">
              <a:avLst/>
            </a:prstGeom>
            <a:solidFill>
              <a:srgbClr val="FEBC11">
                <a:alpha val="100000"/>
              </a:srgbClr>
            </a:solidFill>
            <a:ln w="2710" cap="flat">
              <a:solidFill>
                <a:srgbClr val="FFFFFF">
                  <a:alpha val="100000"/>
                </a:srgbClr>
              </a:solidFill>
              <a:prstDash val="solid"/>
              <a:miter/>
            </a:ln>
          </p:spPr>
          <p:txBody>
            <a:bodyPr/>
            <a:lstStyle/>
            <a:p/>
          </p:txBody>
        </p:sp>
        <p:sp>
          <p:nvSpPr>
            <p:cNvPr id="45" name="rc45"/>
            <p:cNvSpPr/>
            <p:nvPr/>
          </p:nvSpPr>
          <p:spPr>
            <a:xfrm>
              <a:off x="8298747" y="4293240"/>
              <a:ext cx="430923" cy="118575"/>
            </a:xfrm>
            <a:prstGeom prst="rect">
              <a:avLst/>
            </a:prstGeom>
            <a:solidFill>
              <a:srgbClr val="FB9E1A">
                <a:alpha val="100000"/>
              </a:srgbClr>
            </a:solidFill>
            <a:ln w="2710" cap="flat">
              <a:solidFill>
                <a:srgbClr val="FFFFFF">
                  <a:alpha val="100000"/>
                </a:srgbClr>
              </a:solidFill>
              <a:prstDash val="solid"/>
              <a:miter/>
            </a:ln>
          </p:spPr>
          <p:txBody>
            <a:bodyPr/>
            <a:lstStyle/>
            <a:p/>
          </p:txBody>
        </p:sp>
        <p:sp>
          <p:nvSpPr>
            <p:cNvPr id="46" name="rc46"/>
            <p:cNvSpPr/>
            <p:nvPr/>
          </p:nvSpPr>
          <p:spPr>
            <a:xfrm>
              <a:off x="6575052" y="4767544"/>
              <a:ext cx="430923" cy="118575"/>
            </a:xfrm>
            <a:prstGeom prst="rect">
              <a:avLst/>
            </a:prstGeom>
            <a:solidFill>
              <a:srgbClr val="E6381B">
                <a:alpha val="100000"/>
              </a:srgbClr>
            </a:solidFill>
            <a:ln w="2710" cap="flat">
              <a:solidFill>
                <a:srgbClr val="FFFFFF">
                  <a:alpha val="100000"/>
                </a:srgbClr>
              </a:solidFill>
              <a:prstDash val="solid"/>
              <a:miter/>
            </a:ln>
          </p:spPr>
          <p:txBody>
            <a:bodyPr/>
            <a:lstStyle/>
            <a:p/>
          </p:txBody>
        </p:sp>
        <p:sp>
          <p:nvSpPr>
            <p:cNvPr id="47" name="rc47"/>
            <p:cNvSpPr/>
            <p:nvPr/>
          </p:nvSpPr>
          <p:spPr>
            <a:xfrm>
              <a:off x="7436900" y="4767544"/>
              <a:ext cx="430923" cy="118575"/>
            </a:xfrm>
            <a:prstGeom prst="rect">
              <a:avLst/>
            </a:prstGeom>
            <a:solidFill>
              <a:srgbClr val="E6381B">
                <a:alpha val="100000"/>
              </a:srgbClr>
            </a:solidFill>
            <a:ln w="2710" cap="flat">
              <a:solidFill>
                <a:srgbClr val="FFFFFF">
                  <a:alpha val="100000"/>
                </a:srgbClr>
              </a:solidFill>
              <a:prstDash val="solid"/>
              <a:miter/>
            </a:ln>
          </p:spPr>
          <p:txBody>
            <a:bodyPr/>
            <a:lstStyle/>
            <a:p/>
          </p:txBody>
        </p:sp>
        <p:sp>
          <p:nvSpPr>
            <p:cNvPr id="48" name="rc48"/>
            <p:cNvSpPr/>
            <p:nvPr/>
          </p:nvSpPr>
          <p:spPr>
            <a:xfrm>
              <a:off x="7867824" y="4767544"/>
              <a:ext cx="430923" cy="118575"/>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9" name="rc49"/>
            <p:cNvSpPr/>
            <p:nvPr/>
          </p:nvSpPr>
          <p:spPr>
            <a:xfrm>
              <a:off x="8298747" y="4767544"/>
              <a:ext cx="430923" cy="118575"/>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50" name="rc50"/>
            <p:cNvSpPr/>
            <p:nvPr/>
          </p:nvSpPr>
          <p:spPr>
            <a:xfrm>
              <a:off x="8298747" y="2396025"/>
              <a:ext cx="430923" cy="118575"/>
            </a:xfrm>
            <a:prstGeom prst="rect">
              <a:avLst/>
            </a:prstGeom>
            <a:solidFill>
              <a:srgbClr val="82BD41">
                <a:alpha val="100000"/>
              </a:srgbClr>
            </a:solidFill>
            <a:ln w="2710" cap="flat">
              <a:solidFill>
                <a:srgbClr val="FFFFFF">
                  <a:alpha val="100000"/>
                </a:srgbClr>
              </a:solidFill>
              <a:prstDash val="solid"/>
              <a:miter/>
            </a:ln>
          </p:spPr>
          <p:txBody>
            <a:bodyPr/>
            <a:lstStyle/>
            <a:p/>
          </p:txBody>
        </p:sp>
        <p:sp>
          <p:nvSpPr>
            <p:cNvPr id="51" name="rc51"/>
            <p:cNvSpPr/>
            <p:nvPr/>
          </p:nvSpPr>
          <p:spPr>
            <a:xfrm>
              <a:off x="6144128" y="2988904"/>
              <a:ext cx="430923" cy="118575"/>
            </a:xfrm>
            <a:prstGeom prst="rect">
              <a:avLst/>
            </a:prstGeom>
            <a:solidFill>
              <a:srgbClr val="D91F15">
                <a:alpha val="100000"/>
              </a:srgbClr>
            </a:solidFill>
            <a:ln w="2710" cap="flat">
              <a:solidFill>
                <a:srgbClr val="FFFFFF">
                  <a:alpha val="100000"/>
                </a:srgbClr>
              </a:solidFill>
              <a:prstDash val="solid"/>
              <a:miter/>
            </a:ln>
          </p:spPr>
          <p:txBody>
            <a:bodyPr/>
            <a:lstStyle/>
            <a:p/>
          </p:txBody>
        </p:sp>
        <p:sp>
          <p:nvSpPr>
            <p:cNvPr id="52" name="rc52"/>
            <p:cNvSpPr/>
            <p:nvPr/>
          </p:nvSpPr>
          <p:spPr>
            <a:xfrm>
              <a:off x="6575052" y="2988904"/>
              <a:ext cx="430923" cy="118575"/>
            </a:xfrm>
            <a:prstGeom prst="rect">
              <a:avLst/>
            </a:prstGeom>
            <a:solidFill>
              <a:srgbClr val="F67F1F">
                <a:alpha val="100000"/>
              </a:srgbClr>
            </a:solidFill>
            <a:ln w="2710" cap="flat">
              <a:solidFill>
                <a:srgbClr val="FFFFFF">
                  <a:alpha val="100000"/>
                </a:srgbClr>
              </a:solidFill>
              <a:prstDash val="solid"/>
              <a:miter/>
            </a:ln>
          </p:spPr>
          <p:txBody>
            <a:bodyPr/>
            <a:lstStyle/>
            <a:p/>
          </p:txBody>
        </p:sp>
        <p:sp>
          <p:nvSpPr>
            <p:cNvPr id="53" name="rc53"/>
            <p:cNvSpPr/>
            <p:nvPr/>
          </p:nvSpPr>
          <p:spPr>
            <a:xfrm>
              <a:off x="7005976" y="2988904"/>
              <a:ext cx="430923" cy="118575"/>
            </a:xfrm>
            <a:prstGeom prst="rect">
              <a:avLst/>
            </a:prstGeom>
            <a:solidFill>
              <a:srgbClr val="DC2016">
                <a:alpha val="100000"/>
              </a:srgbClr>
            </a:solidFill>
            <a:ln w="2710" cap="flat">
              <a:solidFill>
                <a:srgbClr val="FFFFFF">
                  <a:alpha val="100000"/>
                </a:srgbClr>
              </a:solidFill>
              <a:prstDash val="solid"/>
              <a:miter/>
            </a:ln>
          </p:spPr>
          <p:txBody>
            <a:bodyPr/>
            <a:lstStyle/>
            <a:p/>
          </p:txBody>
        </p:sp>
        <p:sp>
          <p:nvSpPr>
            <p:cNvPr id="54" name="rc54"/>
            <p:cNvSpPr/>
            <p:nvPr/>
          </p:nvSpPr>
          <p:spPr>
            <a:xfrm>
              <a:off x="7436900" y="2988904"/>
              <a:ext cx="430923" cy="118575"/>
            </a:xfrm>
            <a:prstGeom prst="rect">
              <a:avLst/>
            </a:prstGeom>
            <a:solidFill>
              <a:srgbClr val="EC541E">
                <a:alpha val="100000"/>
              </a:srgbClr>
            </a:solidFill>
            <a:ln w="2710" cap="flat">
              <a:solidFill>
                <a:srgbClr val="FFFFFF">
                  <a:alpha val="100000"/>
                </a:srgbClr>
              </a:solidFill>
              <a:prstDash val="solid"/>
              <a:miter/>
            </a:ln>
          </p:spPr>
          <p:txBody>
            <a:bodyPr/>
            <a:lstStyle/>
            <a:p/>
          </p:txBody>
        </p:sp>
        <p:sp>
          <p:nvSpPr>
            <p:cNvPr id="55" name="rc55"/>
            <p:cNvSpPr/>
            <p:nvPr/>
          </p:nvSpPr>
          <p:spPr>
            <a:xfrm>
              <a:off x="7867824" y="2988904"/>
              <a:ext cx="430923" cy="118575"/>
            </a:xfrm>
            <a:prstGeom prst="rect">
              <a:avLst/>
            </a:prstGeom>
            <a:solidFill>
              <a:srgbClr val="EF6020">
                <a:alpha val="100000"/>
              </a:srgbClr>
            </a:solidFill>
            <a:ln w="2710" cap="flat">
              <a:solidFill>
                <a:srgbClr val="FFFFFF">
                  <a:alpha val="100000"/>
                </a:srgbClr>
              </a:solidFill>
              <a:prstDash val="solid"/>
              <a:miter/>
            </a:ln>
          </p:spPr>
          <p:txBody>
            <a:bodyPr/>
            <a:lstStyle/>
            <a:p/>
          </p:txBody>
        </p:sp>
        <p:sp>
          <p:nvSpPr>
            <p:cNvPr id="56" name="rc56"/>
            <p:cNvSpPr/>
            <p:nvPr/>
          </p:nvSpPr>
          <p:spPr>
            <a:xfrm>
              <a:off x="8298747" y="2988904"/>
              <a:ext cx="430923" cy="118575"/>
            </a:xfrm>
            <a:prstGeom prst="rect">
              <a:avLst/>
            </a:prstGeom>
            <a:solidFill>
              <a:srgbClr val="C6C12E">
                <a:alpha val="100000"/>
              </a:srgbClr>
            </a:solidFill>
            <a:ln w="2710" cap="flat">
              <a:solidFill>
                <a:srgbClr val="FFFFFF">
                  <a:alpha val="100000"/>
                </a:srgbClr>
              </a:solidFill>
              <a:prstDash val="solid"/>
              <a:miter/>
            </a:ln>
          </p:spPr>
          <p:txBody>
            <a:bodyPr/>
            <a:lstStyle/>
            <a:p/>
          </p:txBody>
        </p:sp>
        <p:sp>
          <p:nvSpPr>
            <p:cNvPr id="57" name="rc57"/>
            <p:cNvSpPr/>
            <p:nvPr/>
          </p:nvSpPr>
          <p:spPr>
            <a:xfrm>
              <a:off x="7005976" y="5004696"/>
              <a:ext cx="430923" cy="11857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8" name="rc58"/>
            <p:cNvSpPr/>
            <p:nvPr/>
          </p:nvSpPr>
          <p:spPr>
            <a:xfrm>
              <a:off x="7436900" y="5004696"/>
              <a:ext cx="430923" cy="118575"/>
            </a:xfrm>
            <a:prstGeom prst="rect">
              <a:avLst/>
            </a:prstGeom>
            <a:solidFill>
              <a:srgbClr val="FEBC11">
                <a:alpha val="100000"/>
              </a:srgbClr>
            </a:solidFill>
            <a:ln w="2710" cap="flat">
              <a:solidFill>
                <a:srgbClr val="FFFFFF">
                  <a:alpha val="100000"/>
                </a:srgbClr>
              </a:solidFill>
              <a:prstDash val="solid"/>
              <a:miter/>
            </a:ln>
          </p:spPr>
          <p:txBody>
            <a:bodyPr/>
            <a:lstStyle/>
            <a:p/>
          </p:txBody>
        </p:sp>
        <p:sp>
          <p:nvSpPr>
            <p:cNvPr id="59" name="rc59"/>
            <p:cNvSpPr/>
            <p:nvPr/>
          </p:nvSpPr>
          <p:spPr>
            <a:xfrm>
              <a:off x="7867824" y="5004696"/>
              <a:ext cx="430923" cy="118575"/>
            </a:xfrm>
            <a:prstGeom prst="rect">
              <a:avLst/>
            </a:prstGeom>
            <a:solidFill>
              <a:srgbClr val="BFC130">
                <a:alpha val="100000"/>
              </a:srgbClr>
            </a:solidFill>
            <a:ln w="2710" cap="flat">
              <a:solidFill>
                <a:srgbClr val="FFFFFF">
                  <a:alpha val="100000"/>
                </a:srgbClr>
              </a:solidFill>
              <a:prstDash val="solid"/>
              <a:miter/>
            </a:ln>
          </p:spPr>
          <p:txBody>
            <a:bodyPr/>
            <a:lstStyle/>
            <a:p/>
          </p:txBody>
        </p:sp>
        <p:sp>
          <p:nvSpPr>
            <p:cNvPr id="60" name="rc60"/>
            <p:cNvSpPr/>
            <p:nvPr/>
          </p:nvSpPr>
          <p:spPr>
            <a:xfrm>
              <a:off x="8298747" y="5004696"/>
              <a:ext cx="430923" cy="118575"/>
            </a:xfrm>
            <a:prstGeom prst="rect">
              <a:avLst/>
            </a:prstGeom>
            <a:solidFill>
              <a:srgbClr val="EB4D1D">
                <a:alpha val="100000"/>
              </a:srgbClr>
            </a:solidFill>
            <a:ln w="2710" cap="flat">
              <a:solidFill>
                <a:srgbClr val="FFFFFF">
                  <a:alpha val="100000"/>
                </a:srgbClr>
              </a:solidFill>
              <a:prstDash val="solid"/>
              <a:miter/>
            </a:ln>
          </p:spPr>
          <p:txBody>
            <a:bodyPr/>
            <a:lstStyle/>
            <a:p/>
          </p:txBody>
        </p:sp>
        <p:sp>
          <p:nvSpPr>
            <p:cNvPr id="61" name="rc61"/>
            <p:cNvSpPr/>
            <p:nvPr/>
          </p:nvSpPr>
          <p:spPr>
            <a:xfrm>
              <a:off x="6144128" y="4530392"/>
              <a:ext cx="430923" cy="118575"/>
            </a:xfrm>
            <a:prstGeom prst="rect">
              <a:avLst/>
            </a:prstGeom>
            <a:solidFill>
              <a:srgbClr val="DC2016">
                <a:alpha val="100000"/>
              </a:srgbClr>
            </a:solidFill>
            <a:ln w="2710" cap="flat">
              <a:solidFill>
                <a:srgbClr val="FFFFFF">
                  <a:alpha val="100000"/>
                </a:srgbClr>
              </a:solidFill>
              <a:prstDash val="solid"/>
              <a:miter/>
            </a:ln>
          </p:spPr>
          <p:txBody>
            <a:bodyPr/>
            <a:lstStyle/>
            <a:p/>
          </p:txBody>
        </p:sp>
        <p:sp>
          <p:nvSpPr>
            <p:cNvPr id="62" name="rc62"/>
            <p:cNvSpPr/>
            <p:nvPr/>
          </p:nvSpPr>
          <p:spPr>
            <a:xfrm>
              <a:off x="6575052" y="4530392"/>
              <a:ext cx="430923" cy="118575"/>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63" name="rc63"/>
            <p:cNvSpPr/>
            <p:nvPr/>
          </p:nvSpPr>
          <p:spPr>
            <a:xfrm>
              <a:off x="7005976" y="4530392"/>
              <a:ext cx="430923" cy="118575"/>
            </a:xfrm>
            <a:prstGeom prst="rect">
              <a:avLst/>
            </a:prstGeom>
            <a:solidFill>
              <a:srgbClr val="EA4A1D">
                <a:alpha val="100000"/>
              </a:srgbClr>
            </a:solidFill>
            <a:ln w="2710" cap="flat">
              <a:solidFill>
                <a:srgbClr val="FFFFFF">
                  <a:alpha val="100000"/>
                </a:srgbClr>
              </a:solidFill>
              <a:prstDash val="solid"/>
              <a:miter/>
            </a:ln>
          </p:spPr>
          <p:txBody>
            <a:bodyPr/>
            <a:lstStyle/>
            <a:p/>
          </p:txBody>
        </p:sp>
        <p:sp>
          <p:nvSpPr>
            <p:cNvPr id="64" name="rc64"/>
            <p:cNvSpPr/>
            <p:nvPr/>
          </p:nvSpPr>
          <p:spPr>
            <a:xfrm>
              <a:off x="7436900" y="4530392"/>
              <a:ext cx="430923" cy="118575"/>
            </a:xfrm>
            <a:prstGeom prst="rect">
              <a:avLst/>
            </a:prstGeom>
            <a:solidFill>
              <a:srgbClr val="F26821">
                <a:alpha val="100000"/>
              </a:srgbClr>
            </a:solidFill>
            <a:ln w="2710" cap="flat">
              <a:solidFill>
                <a:srgbClr val="FFFFFF">
                  <a:alpha val="100000"/>
                </a:srgbClr>
              </a:solidFill>
              <a:prstDash val="solid"/>
              <a:miter/>
            </a:ln>
          </p:spPr>
          <p:txBody>
            <a:bodyPr/>
            <a:lstStyle/>
            <a:p/>
          </p:txBody>
        </p:sp>
        <p:sp>
          <p:nvSpPr>
            <p:cNvPr id="65" name="rc65"/>
            <p:cNvSpPr/>
            <p:nvPr/>
          </p:nvSpPr>
          <p:spPr>
            <a:xfrm>
              <a:off x="7867824" y="4530392"/>
              <a:ext cx="430923" cy="118575"/>
            </a:xfrm>
            <a:prstGeom prst="rect">
              <a:avLst/>
            </a:prstGeom>
            <a:solidFill>
              <a:srgbClr val="B9C132">
                <a:alpha val="100000"/>
              </a:srgbClr>
            </a:solidFill>
            <a:ln w="2710" cap="flat">
              <a:solidFill>
                <a:srgbClr val="FFFFFF">
                  <a:alpha val="100000"/>
                </a:srgbClr>
              </a:solidFill>
              <a:prstDash val="solid"/>
              <a:miter/>
            </a:ln>
          </p:spPr>
          <p:txBody>
            <a:bodyPr/>
            <a:lstStyle/>
            <a:p/>
          </p:txBody>
        </p:sp>
        <p:sp>
          <p:nvSpPr>
            <p:cNvPr id="66" name="rc66"/>
            <p:cNvSpPr/>
            <p:nvPr/>
          </p:nvSpPr>
          <p:spPr>
            <a:xfrm>
              <a:off x="8298747" y="4530392"/>
              <a:ext cx="430923" cy="118575"/>
            </a:xfrm>
            <a:prstGeom prst="rect">
              <a:avLst/>
            </a:prstGeom>
            <a:solidFill>
              <a:srgbClr val="EE5A1F">
                <a:alpha val="100000"/>
              </a:srgbClr>
            </a:solidFill>
            <a:ln w="2710" cap="flat">
              <a:solidFill>
                <a:srgbClr val="FFFFFF">
                  <a:alpha val="100000"/>
                </a:srgbClr>
              </a:solidFill>
              <a:prstDash val="solid"/>
              <a:miter/>
            </a:ln>
          </p:spPr>
          <p:txBody>
            <a:bodyPr/>
            <a:lstStyle/>
            <a:p/>
          </p:txBody>
        </p:sp>
        <p:sp>
          <p:nvSpPr>
            <p:cNvPr id="67" name="rc67"/>
            <p:cNvSpPr/>
            <p:nvPr/>
          </p:nvSpPr>
          <p:spPr>
            <a:xfrm>
              <a:off x="8298747" y="2633177"/>
              <a:ext cx="430923" cy="118575"/>
            </a:xfrm>
            <a:prstGeom prst="rect">
              <a:avLst/>
            </a:prstGeom>
            <a:solidFill>
              <a:srgbClr val="90BE3D">
                <a:alpha val="100000"/>
              </a:srgbClr>
            </a:solidFill>
            <a:ln w="2710" cap="flat">
              <a:solidFill>
                <a:srgbClr val="FFFFFF">
                  <a:alpha val="100000"/>
                </a:srgbClr>
              </a:solidFill>
              <a:prstDash val="solid"/>
              <a:miter/>
            </a:ln>
          </p:spPr>
          <p:txBody>
            <a:bodyPr/>
            <a:lstStyle/>
            <a:p/>
          </p:txBody>
        </p:sp>
        <p:sp>
          <p:nvSpPr>
            <p:cNvPr id="68" name="rc68"/>
            <p:cNvSpPr/>
            <p:nvPr/>
          </p:nvSpPr>
          <p:spPr>
            <a:xfrm>
              <a:off x="6144128" y="2277449"/>
              <a:ext cx="430923" cy="118575"/>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69" name="rc69"/>
            <p:cNvSpPr/>
            <p:nvPr/>
          </p:nvSpPr>
          <p:spPr>
            <a:xfrm>
              <a:off x="6575052" y="2277449"/>
              <a:ext cx="430923" cy="118575"/>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70" name="rc70"/>
            <p:cNvSpPr/>
            <p:nvPr/>
          </p:nvSpPr>
          <p:spPr>
            <a:xfrm>
              <a:off x="7005976" y="2277449"/>
              <a:ext cx="430923" cy="118575"/>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71" name="rc71"/>
            <p:cNvSpPr/>
            <p:nvPr/>
          </p:nvSpPr>
          <p:spPr>
            <a:xfrm>
              <a:off x="7436900" y="2277449"/>
              <a:ext cx="430923" cy="118575"/>
            </a:xfrm>
            <a:prstGeom prst="rect">
              <a:avLst/>
            </a:prstGeom>
            <a:solidFill>
              <a:srgbClr val="E8431C">
                <a:alpha val="100000"/>
              </a:srgbClr>
            </a:solidFill>
            <a:ln w="2710" cap="flat">
              <a:solidFill>
                <a:srgbClr val="FFFFFF">
                  <a:alpha val="100000"/>
                </a:srgbClr>
              </a:solidFill>
              <a:prstDash val="solid"/>
              <a:miter/>
            </a:ln>
          </p:spPr>
          <p:txBody>
            <a:bodyPr/>
            <a:lstStyle/>
            <a:p/>
          </p:txBody>
        </p:sp>
        <p:sp>
          <p:nvSpPr>
            <p:cNvPr id="72" name="rc72"/>
            <p:cNvSpPr/>
            <p:nvPr/>
          </p:nvSpPr>
          <p:spPr>
            <a:xfrm>
              <a:off x="7867824" y="2277449"/>
              <a:ext cx="430923" cy="118575"/>
            </a:xfrm>
            <a:prstGeom prst="rect">
              <a:avLst/>
            </a:prstGeom>
            <a:solidFill>
              <a:srgbClr val="C6C12E">
                <a:alpha val="100000"/>
              </a:srgbClr>
            </a:solidFill>
            <a:ln w="2710" cap="flat">
              <a:solidFill>
                <a:srgbClr val="FFFFFF">
                  <a:alpha val="100000"/>
                </a:srgbClr>
              </a:solidFill>
              <a:prstDash val="solid"/>
              <a:miter/>
            </a:ln>
          </p:spPr>
          <p:txBody>
            <a:bodyPr/>
            <a:lstStyle/>
            <a:p/>
          </p:txBody>
        </p:sp>
        <p:sp>
          <p:nvSpPr>
            <p:cNvPr id="73" name="rc73"/>
            <p:cNvSpPr/>
            <p:nvPr/>
          </p:nvSpPr>
          <p:spPr>
            <a:xfrm>
              <a:off x="8298747" y="2277449"/>
              <a:ext cx="430923" cy="118575"/>
            </a:xfrm>
            <a:prstGeom prst="rect">
              <a:avLst/>
            </a:prstGeom>
            <a:solidFill>
              <a:srgbClr val="73B541">
                <a:alpha val="100000"/>
              </a:srgbClr>
            </a:solidFill>
            <a:ln w="2710" cap="flat">
              <a:solidFill>
                <a:srgbClr val="FFFFFF">
                  <a:alpha val="100000"/>
                </a:srgbClr>
              </a:solidFill>
              <a:prstDash val="solid"/>
              <a:miter/>
            </a:ln>
          </p:spPr>
          <p:txBody>
            <a:bodyPr/>
            <a:lstStyle/>
            <a:p/>
          </p:txBody>
        </p:sp>
        <p:sp>
          <p:nvSpPr>
            <p:cNvPr id="74" name="rc74"/>
            <p:cNvSpPr/>
            <p:nvPr/>
          </p:nvSpPr>
          <p:spPr>
            <a:xfrm>
              <a:off x="7867824" y="3463208"/>
              <a:ext cx="430923" cy="118575"/>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75" name="rc75"/>
            <p:cNvSpPr/>
            <p:nvPr/>
          </p:nvSpPr>
          <p:spPr>
            <a:xfrm>
              <a:off x="8298747" y="3463208"/>
              <a:ext cx="430923" cy="118575"/>
            </a:xfrm>
            <a:prstGeom prst="rect">
              <a:avLst/>
            </a:prstGeom>
            <a:solidFill>
              <a:srgbClr val="E4C221">
                <a:alpha val="100000"/>
              </a:srgbClr>
            </a:solidFill>
            <a:ln w="2710" cap="flat">
              <a:solidFill>
                <a:srgbClr val="FFFFFF">
                  <a:alpha val="100000"/>
                </a:srgbClr>
              </a:solidFill>
              <a:prstDash val="solid"/>
              <a:miter/>
            </a:ln>
          </p:spPr>
          <p:txBody>
            <a:bodyPr/>
            <a:lstStyle/>
            <a:p/>
          </p:txBody>
        </p:sp>
        <p:sp>
          <p:nvSpPr>
            <p:cNvPr id="76" name="rc76"/>
            <p:cNvSpPr/>
            <p:nvPr/>
          </p:nvSpPr>
          <p:spPr>
            <a:xfrm>
              <a:off x="7005976" y="3937512"/>
              <a:ext cx="430923" cy="118575"/>
            </a:xfrm>
            <a:prstGeom prst="rect">
              <a:avLst/>
            </a:prstGeom>
            <a:solidFill>
              <a:srgbClr val="E6381B">
                <a:alpha val="100000"/>
              </a:srgbClr>
            </a:solidFill>
            <a:ln w="2710" cap="flat">
              <a:solidFill>
                <a:srgbClr val="FFFFFF">
                  <a:alpha val="100000"/>
                </a:srgbClr>
              </a:solidFill>
              <a:prstDash val="solid"/>
              <a:miter/>
            </a:ln>
          </p:spPr>
          <p:txBody>
            <a:bodyPr/>
            <a:lstStyle/>
            <a:p/>
          </p:txBody>
        </p:sp>
        <p:sp>
          <p:nvSpPr>
            <p:cNvPr id="77" name="rc77"/>
            <p:cNvSpPr/>
            <p:nvPr/>
          </p:nvSpPr>
          <p:spPr>
            <a:xfrm>
              <a:off x="7436900" y="3937512"/>
              <a:ext cx="430923" cy="118575"/>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78" name="rc78"/>
            <p:cNvSpPr/>
            <p:nvPr/>
          </p:nvSpPr>
          <p:spPr>
            <a:xfrm>
              <a:off x="7867824" y="3937512"/>
              <a:ext cx="430923" cy="118575"/>
            </a:xfrm>
            <a:prstGeom prst="rect">
              <a:avLst/>
            </a:prstGeom>
            <a:solidFill>
              <a:srgbClr val="FB9E1A">
                <a:alpha val="100000"/>
              </a:srgbClr>
            </a:solidFill>
            <a:ln w="2710" cap="flat">
              <a:solidFill>
                <a:srgbClr val="FFFFFF">
                  <a:alpha val="100000"/>
                </a:srgbClr>
              </a:solidFill>
              <a:prstDash val="solid"/>
              <a:miter/>
            </a:ln>
          </p:spPr>
          <p:txBody>
            <a:bodyPr/>
            <a:lstStyle/>
            <a:p/>
          </p:txBody>
        </p:sp>
        <p:sp>
          <p:nvSpPr>
            <p:cNvPr id="79" name="rc79"/>
            <p:cNvSpPr/>
            <p:nvPr/>
          </p:nvSpPr>
          <p:spPr>
            <a:xfrm>
              <a:off x="8298747" y="3937512"/>
              <a:ext cx="430923" cy="118575"/>
            </a:xfrm>
            <a:prstGeom prst="rect">
              <a:avLst/>
            </a:prstGeom>
            <a:solidFill>
              <a:srgbClr val="FDAB17">
                <a:alpha val="100000"/>
              </a:srgbClr>
            </a:solidFill>
            <a:ln w="2710" cap="flat">
              <a:solidFill>
                <a:srgbClr val="FFFFFF">
                  <a:alpha val="100000"/>
                </a:srgbClr>
              </a:solidFill>
              <a:prstDash val="solid"/>
              <a:miter/>
            </a:ln>
          </p:spPr>
          <p:txBody>
            <a:bodyPr/>
            <a:lstStyle/>
            <a:p/>
          </p:txBody>
        </p:sp>
        <p:sp>
          <p:nvSpPr>
            <p:cNvPr id="80" name="rc80"/>
            <p:cNvSpPr/>
            <p:nvPr/>
          </p:nvSpPr>
          <p:spPr>
            <a:xfrm>
              <a:off x="4851356" y="2040297"/>
              <a:ext cx="430923" cy="118575"/>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81" name="rc81"/>
            <p:cNvSpPr/>
            <p:nvPr/>
          </p:nvSpPr>
          <p:spPr>
            <a:xfrm>
              <a:off x="5282280" y="2040297"/>
              <a:ext cx="430923" cy="118575"/>
            </a:xfrm>
            <a:prstGeom prst="rect">
              <a:avLst/>
            </a:prstGeom>
            <a:solidFill>
              <a:srgbClr val="82BD41">
                <a:alpha val="100000"/>
              </a:srgbClr>
            </a:solidFill>
            <a:ln w="2710" cap="flat">
              <a:solidFill>
                <a:srgbClr val="FFFFFF">
                  <a:alpha val="100000"/>
                </a:srgbClr>
              </a:solidFill>
              <a:prstDash val="solid"/>
              <a:miter/>
            </a:ln>
          </p:spPr>
          <p:txBody>
            <a:bodyPr/>
            <a:lstStyle/>
            <a:p/>
          </p:txBody>
        </p:sp>
        <p:sp>
          <p:nvSpPr>
            <p:cNvPr id="82" name="rc82"/>
            <p:cNvSpPr/>
            <p:nvPr/>
          </p:nvSpPr>
          <p:spPr>
            <a:xfrm>
              <a:off x="5713204" y="2040297"/>
              <a:ext cx="430923" cy="118575"/>
            </a:xfrm>
            <a:prstGeom prst="rect">
              <a:avLst/>
            </a:prstGeom>
            <a:solidFill>
              <a:srgbClr val="82BD41">
                <a:alpha val="100000"/>
              </a:srgbClr>
            </a:solidFill>
            <a:ln w="2710" cap="flat">
              <a:solidFill>
                <a:srgbClr val="FFFFFF">
                  <a:alpha val="100000"/>
                </a:srgbClr>
              </a:solidFill>
              <a:prstDash val="solid"/>
              <a:miter/>
            </a:ln>
          </p:spPr>
          <p:txBody>
            <a:bodyPr/>
            <a:lstStyle/>
            <a:p/>
          </p:txBody>
        </p:sp>
        <p:sp>
          <p:nvSpPr>
            <p:cNvPr id="83" name="rc83"/>
            <p:cNvSpPr/>
            <p:nvPr/>
          </p:nvSpPr>
          <p:spPr>
            <a:xfrm>
              <a:off x="6144128" y="2040297"/>
              <a:ext cx="430923" cy="118575"/>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84" name="rc84"/>
            <p:cNvSpPr/>
            <p:nvPr/>
          </p:nvSpPr>
          <p:spPr>
            <a:xfrm>
              <a:off x="6575052" y="2040297"/>
              <a:ext cx="430923" cy="11857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85" name="rc85"/>
            <p:cNvSpPr/>
            <p:nvPr/>
          </p:nvSpPr>
          <p:spPr>
            <a:xfrm>
              <a:off x="7005976" y="2040297"/>
              <a:ext cx="430923" cy="118575"/>
            </a:xfrm>
            <a:prstGeom prst="rect">
              <a:avLst/>
            </a:prstGeom>
            <a:solidFill>
              <a:srgbClr val="E42F1B">
                <a:alpha val="100000"/>
              </a:srgbClr>
            </a:solidFill>
            <a:ln w="2710" cap="flat">
              <a:solidFill>
                <a:srgbClr val="FFFFFF">
                  <a:alpha val="100000"/>
                </a:srgbClr>
              </a:solidFill>
              <a:prstDash val="solid"/>
              <a:miter/>
            </a:ln>
          </p:spPr>
          <p:txBody>
            <a:bodyPr/>
            <a:lstStyle/>
            <a:p/>
          </p:txBody>
        </p:sp>
        <p:sp>
          <p:nvSpPr>
            <p:cNvPr id="86" name="rc86"/>
            <p:cNvSpPr/>
            <p:nvPr/>
          </p:nvSpPr>
          <p:spPr>
            <a:xfrm>
              <a:off x="7436900" y="2040297"/>
              <a:ext cx="430923" cy="118575"/>
            </a:xfrm>
            <a:prstGeom prst="rect">
              <a:avLst/>
            </a:prstGeom>
            <a:solidFill>
              <a:srgbClr val="E8431C">
                <a:alpha val="100000"/>
              </a:srgbClr>
            </a:solidFill>
            <a:ln w="2710" cap="flat">
              <a:solidFill>
                <a:srgbClr val="FFFFFF">
                  <a:alpha val="100000"/>
                </a:srgbClr>
              </a:solidFill>
              <a:prstDash val="solid"/>
              <a:miter/>
            </a:ln>
          </p:spPr>
          <p:txBody>
            <a:bodyPr/>
            <a:lstStyle/>
            <a:p/>
          </p:txBody>
        </p:sp>
        <p:sp>
          <p:nvSpPr>
            <p:cNvPr id="87" name="rc87"/>
            <p:cNvSpPr/>
            <p:nvPr/>
          </p:nvSpPr>
          <p:spPr>
            <a:xfrm>
              <a:off x="7867824" y="2040297"/>
              <a:ext cx="430923" cy="118575"/>
            </a:xfrm>
            <a:prstGeom prst="rect">
              <a:avLst/>
            </a:prstGeom>
            <a:solidFill>
              <a:srgbClr val="40973F">
                <a:alpha val="100000"/>
              </a:srgbClr>
            </a:solidFill>
            <a:ln w="2710" cap="flat">
              <a:solidFill>
                <a:srgbClr val="FFFFFF">
                  <a:alpha val="100000"/>
                </a:srgbClr>
              </a:solidFill>
              <a:prstDash val="solid"/>
              <a:miter/>
            </a:ln>
          </p:spPr>
          <p:txBody>
            <a:bodyPr/>
            <a:lstStyle/>
            <a:p/>
          </p:txBody>
        </p:sp>
        <p:sp>
          <p:nvSpPr>
            <p:cNvPr id="88" name="rc88"/>
            <p:cNvSpPr/>
            <p:nvPr/>
          </p:nvSpPr>
          <p:spPr>
            <a:xfrm>
              <a:off x="8298747" y="2040297"/>
              <a:ext cx="430923" cy="118575"/>
            </a:xfrm>
            <a:prstGeom prst="rect">
              <a:avLst/>
            </a:prstGeom>
            <a:solidFill>
              <a:srgbClr val="5BA640">
                <a:alpha val="100000"/>
              </a:srgbClr>
            </a:solidFill>
            <a:ln w="2710" cap="flat">
              <a:solidFill>
                <a:srgbClr val="FFFFFF">
                  <a:alpha val="100000"/>
                </a:srgbClr>
              </a:solidFill>
              <a:prstDash val="solid"/>
              <a:miter/>
            </a:ln>
          </p:spPr>
          <p:txBody>
            <a:bodyPr/>
            <a:lstStyle/>
            <a:p/>
          </p:txBody>
        </p:sp>
        <p:sp>
          <p:nvSpPr>
            <p:cNvPr id="89" name="rc89"/>
            <p:cNvSpPr/>
            <p:nvPr/>
          </p:nvSpPr>
          <p:spPr>
            <a:xfrm>
              <a:off x="7005976" y="2870328"/>
              <a:ext cx="430923" cy="118575"/>
            </a:xfrm>
            <a:prstGeom prst="rect">
              <a:avLst/>
            </a:prstGeom>
            <a:solidFill>
              <a:srgbClr val="EC541E">
                <a:alpha val="100000"/>
              </a:srgbClr>
            </a:solidFill>
            <a:ln w="2710" cap="flat">
              <a:solidFill>
                <a:srgbClr val="FFFFFF">
                  <a:alpha val="100000"/>
                </a:srgbClr>
              </a:solidFill>
              <a:prstDash val="solid"/>
              <a:miter/>
            </a:ln>
          </p:spPr>
          <p:txBody>
            <a:bodyPr/>
            <a:lstStyle/>
            <a:p/>
          </p:txBody>
        </p:sp>
        <p:sp>
          <p:nvSpPr>
            <p:cNvPr id="90" name="rc90"/>
            <p:cNvSpPr/>
            <p:nvPr/>
          </p:nvSpPr>
          <p:spPr>
            <a:xfrm>
              <a:off x="7436900" y="2870328"/>
              <a:ext cx="430923" cy="11857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91" name="rc91"/>
            <p:cNvSpPr/>
            <p:nvPr/>
          </p:nvSpPr>
          <p:spPr>
            <a:xfrm>
              <a:off x="7867824" y="2870328"/>
              <a:ext cx="430923" cy="11857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2" name="rc92"/>
            <p:cNvSpPr/>
            <p:nvPr/>
          </p:nvSpPr>
          <p:spPr>
            <a:xfrm>
              <a:off x="8298747" y="2870328"/>
              <a:ext cx="430923" cy="118575"/>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93" name="rc93"/>
            <p:cNvSpPr/>
            <p:nvPr/>
          </p:nvSpPr>
          <p:spPr>
            <a:xfrm>
              <a:off x="8298747" y="4648968"/>
              <a:ext cx="430923" cy="118575"/>
            </a:xfrm>
            <a:prstGeom prst="rect">
              <a:avLst/>
            </a:prstGeom>
            <a:solidFill>
              <a:srgbClr val="EE5A1F">
                <a:alpha val="100000"/>
              </a:srgbClr>
            </a:solidFill>
            <a:ln w="2710" cap="flat">
              <a:solidFill>
                <a:srgbClr val="FFFFFF">
                  <a:alpha val="100000"/>
                </a:srgbClr>
              </a:solidFill>
              <a:prstDash val="solid"/>
              <a:miter/>
            </a:ln>
          </p:spPr>
          <p:txBody>
            <a:bodyPr/>
            <a:lstStyle/>
            <a:p/>
          </p:txBody>
        </p:sp>
        <p:sp>
          <p:nvSpPr>
            <p:cNvPr id="94" name="rc94"/>
            <p:cNvSpPr/>
            <p:nvPr/>
          </p:nvSpPr>
          <p:spPr>
            <a:xfrm>
              <a:off x="7436900" y="3700360"/>
              <a:ext cx="430923" cy="118575"/>
            </a:xfrm>
            <a:prstGeom prst="rect">
              <a:avLst/>
            </a:prstGeom>
            <a:solidFill>
              <a:srgbClr val="E8431C">
                <a:alpha val="100000"/>
              </a:srgbClr>
            </a:solidFill>
            <a:ln w="2710" cap="flat">
              <a:solidFill>
                <a:srgbClr val="FFFFFF">
                  <a:alpha val="100000"/>
                </a:srgbClr>
              </a:solidFill>
              <a:prstDash val="solid"/>
              <a:miter/>
            </a:ln>
          </p:spPr>
          <p:txBody>
            <a:bodyPr/>
            <a:lstStyle/>
            <a:p/>
          </p:txBody>
        </p:sp>
        <p:sp>
          <p:nvSpPr>
            <p:cNvPr id="95" name="rc95"/>
            <p:cNvSpPr/>
            <p:nvPr/>
          </p:nvSpPr>
          <p:spPr>
            <a:xfrm>
              <a:off x="7867824" y="3700360"/>
              <a:ext cx="430923" cy="118575"/>
            </a:xfrm>
            <a:prstGeom prst="rect">
              <a:avLst/>
            </a:prstGeom>
            <a:solidFill>
              <a:srgbClr val="FCC211">
                <a:alpha val="100000"/>
              </a:srgbClr>
            </a:solidFill>
            <a:ln w="2710" cap="flat">
              <a:solidFill>
                <a:srgbClr val="FFFFFF">
                  <a:alpha val="100000"/>
                </a:srgbClr>
              </a:solidFill>
              <a:prstDash val="solid"/>
              <a:miter/>
            </a:ln>
          </p:spPr>
          <p:txBody>
            <a:bodyPr/>
            <a:lstStyle/>
            <a:p/>
          </p:txBody>
        </p:sp>
        <p:sp>
          <p:nvSpPr>
            <p:cNvPr id="96" name="rc96"/>
            <p:cNvSpPr/>
            <p:nvPr/>
          </p:nvSpPr>
          <p:spPr>
            <a:xfrm>
              <a:off x="8298747" y="3700360"/>
              <a:ext cx="430923" cy="118575"/>
            </a:xfrm>
            <a:prstGeom prst="rect">
              <a:avLst/>
            </a:prstGeom>
            <a:solidFill>
              <a:srgbClr val="FCC211">
                <a:alpha val="100000"/>
              </a:srgbClr>
            </a:solidFill>
            <a:ln w="2710" cap="flat">
              <a:solidFill>
                <a:srgbClr val="FFFFFF">
                  <a:alpha val="100000"/>
                </a:srgbClr>
              </a:solidFill>
              <a:prstDash val="solid"/>
              <a:miter/>
            </a:ln>
          </p:spPr>
          <p:txBody>
            <a:bodyPr/>
            <a:lstStyle/>
            <a:p/>
          </p:txBody>
        </p:sp>
        <p:sp>
          <p:nvSpPr>
            <p:cNvPr id="97" name="rc97"/>
            <p:cNvSpPr/>
            <p:nvPr/>
          </p:nvSpPr>
          <p:spPr>
            <a:xfrm>
              <a:off x="2265813" y="1803145"/>
              <a:ext cx="430923" cy="118575"/>
            </a:xfrm>
            <a:prstGeom prst="rect">
              <a:avLst/>
            </a:prstGeom>
            <a:solidFill>
              <a:srgbClr val="EE5A1F">
                <a:alpha val="100000"/>
              </a:srgbClr>
            </a:solidFill>
            <a:ln w="2710" cap="flat">
              <a:solidFill>
                <a:srgbClr val="FFFFFF">
                  <a:alpha val="100000"/>
                </a:srgbClr>
              </a:solidFill>
              <a:prstDash val="solid"/>
              <a:miter/>
            </a:ln>
          </p:spPr>
          <p:txBody>
            <a:bodyPr/>
            <a:lstStyle/>
            <a:p/>
          </p:txBody>
        </p:sp>
        <p:sp>
          <p:nvSpPr>
            <p:cNvPr id="98" name="rc98"/>
            <p:cNvSpPr/>
            <p:nvPr/>
          </p:nvSpPr>
          <p:spPr>
            <a:xfrm>
              <a:off x="2696737" y="1803145"/>
              <a:ext cx="430923" cy="118575"/>
            </a:xfrm>
            <a:prstGeom prst="rect">
              <a:avLst/>
            </a:prstGeom>
            <a:solidFill>
              <a:srgbClr val="F67F1F">
                <a:alpha val="100000"/>
              </a:srgbClr>
            </a:solidFill>
            <a:ln w="2710" cap="flat">
              <a:solidFill>
                <a:srgbClr val="FFFFFF">
                  <a:alpha val="100000"/>
                </a:srgbClr>
              </a:solidFill>
              <a:prstDash val="solid"/>
              <a:miter/>
            </a:ln>
          </p:spPr>
          <p:txBody>
            <a:bodyPr/>
            <a:lstStyle/>
            <a:p/>
          </p:txBody>
        </p:sp>
        <p:sp>
          <p:nvSpPr>
            <p:cNvPr id="99" name="rc99"/>
            <p:cNvSpPr/>
            <p:nvPr/>
          </p:nvSpPr>
          <p:spPr>
            <a:xfrm>
              <a:off x="3127661" y="1803145"/>
              <a:ext cx="430923" cy="118575"/>
            </a:xfrm>
            <a:prstGeom prst="rect">
              <a:avLst/>
            </a:prstGeom>
            <a:solidFill>
              <a:srgbClr val="FDAB17">
                <a:alpha val="100000"/>
              </a:srgbClr>
            </a:solidFill>
            <a:ln w="2710" cap="flat">
              <a:solidFill>
                <a:srgbClr val="FFFFFF">
                  <a:alpha val="100000"/>
                </a:srgbClr>
              </a:solidFill>
              <a:prstDash val="solid"/>
              <a:miter/>
            </a:ln>
          </p:spPr>
          <p:txBody>
            <a:bodyPr/>
            <a:lstStyle/>
            <a:p/>
          </p:txBody>
        </p:sp>
        <p:sp>
          <p:nvSpPr>
            <p:cNvPr id="100" name="rc100"/>
            <p:cNvSpPr/>
            <p:nvPr/>
          </p:nvSpPr>
          <p:spPr>
            <a:xfrm>
              <a:off x="3558585" y="1803145"/>
              <a:ext cx="430923" cy="118575"/>
            </a:xfrm>
            <a:prstGeom prst="rect">
              <a:avLst/>
            </a:prstGeom>
            <a:solidFill>
              <a:srgbClr val="EAC21E">
                <a:alpha val="100000"/>
              </a:srgbClr>
            </a:solidFill>
            <a:ln w="2710" cap="flat">
              <a:solidFill>
                <a:srgbClr val="FFFFFF">
                  <a:alpha val="100000"/>
                </a:srgbClr>
              </a:solidFill>
              <a:prstDash val="solid"/>
              <a:miter/>
            </a:ln>
          </p:spPr>
          <p:txBody>
            <a:bodyPr/>
            <a:lstStyle/>
            <a:p/>
          </p:txBody>
        </p:sp>
        <p:sp>
          <p:nvSpPr>
            <p:cNvPr id="101" name="rc101"/>
            <p:cNvSpPr/>
            <p:nvPr/>
          </p:nvSpPr>
          <p:spPr>
            <a:xfrm>
              <a:off x="3989509" y="1803145"/>
              <a:ext cx="430923" cy="118575"/>
            </a:xfrm>
            <a:prstGeom prst="rect">
              <a:avLst/>
            </a:prstGeom>
            <a:solidFill>
              <a:srgbClr val="B3C034">
                <a:alpha val="100000"/>
              </a:srgbClr>
            </a:solidFill>
            <a:ln w="2710" cap="flat">
              <a:solidFill>
                <a:srgbClr val="FFFFFF">
                  <a:alpha val="100000"/>
                </a:srgbClr>
              </a:solidFill>
              <a:prstDash val="solid"/>
              <a:miter/>
            </a:ln>
          </p:spPr>
          <p:txBody>
            <a:bodyPr/>
            <a:lstStyle/>
            <a:p/>
          </p:txBody>
        </p:sp>
        <p:sp>
          <p:nvSpPr>
            <p:cNvPr id="102" name="rc102"/>
            <p:cNvSpPr/>
            <p:nvPr/>
          </p:nvSpPr>
          <p:spPr>
            <a:xfrm>
              <a:off x="4420432" y="1803145"/>
              <a:ext cx="430923" cy="118575"/>
            </a:xfrm>
            <a:prstGeom prst="rect">
              <a:avLst/>
            </a:prstGeom>
            <a:solidFill>
              <a:srgbClr val="82BD41">
                <a:alpha val="100000"/>
              </a:srgbClr>
            </a:solidFill>
            <a:ln w="2710" cap="flat">
              <a:solidFill>
                <a:srgbClr val="FFFFFF">
                  <a:alpha val="100000"/>
                </a:srgbClr>
              </a:solidFill>
              <a:prstDash val="solid"/>
              <a:miter/>
            </a:ln>
          </p:spPr>
          <p:txBody>
            <a:bodyPr/>
            <a:lstStyle/>
            <a:p/>
          </p:txBody>
        </p:sp>
        <p:sp>
          <p:nvSpPr>
            <p:cNvPr id="103" name="rc103"/>
            <p:cNvSpPr/>
            <p:nvPr/>
          </p:nvSpPr>
          <p:spPr>
            <a:xfrm>
              <a:off x="4851356" y="1803145"/>
              <a:ext cx="430923" cy="118575"/>
            </a:xfrm>
            <a:prstGeom prst="rect">
              <a:avLst/>
            </a:prstGeom>
            <a:solidFill>
              <a:srgbClr val="98BF3C">
                <a:alpha val="100000"/>
              </a:srgbClr>
            </a:solidFill>
            <a:ln w="2710" cap="flat">
              <a:solidFill>
                <a:srgbClr val="FFFFFF">
                  <a:alpha val="100000"/>
                </a:srgbClr>
              </a:solidFill>
              <a:prstDash val="solid"/>
              <a:miter/>
            </a:ln>
          </p:spPr>
          <p:txBody>
            <a:bodyPr/>
            <a:lstStyle/>
            <a:p/>
          </p:txBody>
        </p:sp>
        <p:sp>
          <p:nvSpPr>
            <p:cNvPr id="104" name="rc104"/>
            <p:cNvSpPr/>
            <p:nvPr/>
          </p:nvSpPr>
          <p:spPr>
            <a:xfrm>
              <a:off x="5282280" y="1803145"/>
              <a:ext cx="430923" cy="118575"/>
            </a:xfrm>
            <a:prstGeom prst="rect">
              <a:avLst/>
            </a:prstGeom>
            <a:solidFill>
              <a:srgbClr val="7CBB41">
                <a:alpha val="100000"/>
              </a:srgbClr>
            </a:solidFill>
            <a:ln w="2710" cap="flat">
              <a:solidFill>
                <a:srgbClr val="FFFFFF">
                  <a:alpha val="100000"/>
                </a:srgbClr>
              </a:solidFill>
              <a:prstDash val="solid"/>
              <a:miter/>
            </a:ln>
          </p:spPr>
          <p:txBody>
            <a:bodyPr/>
            <a:lstStyle/>
            <a:p/>
          </p:txBody>
        </p:sp>
        <p:sp>
          <p:nvSpPr>
            <p:cNvPr id="105" name="rc105"/>
            <p:cNvSpPr/>
            <p:nvPr/>
          </p:nvSpPr>
          <p:spPr>
            <a:xfrm>
              <a:off x="5713204" y="1803145"/>
              <a:ext cx="430923" cy="11857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6" name="rc106"/>
            <p:cNvSpPr/>
            <p:nvPr/>
          </p:nvSpPr>
          <p:spPr>
            <a:xfrm>
              <a:off x="6144128" y="1803145"/>
              <a:ext cx="430923" cy="11857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7" name="rc107"/>
            <p:cNvSpPr/>
            <p:nvPr/>
          </p:nvSpPr>
          <p:spPr>
            <a:xfrm>
              <a:off x="6575052" y="1803145"/>
              <a:ext cx="430923" cy="118575"/>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108" name="rc108"/>
            <p:cNvSpPr/>
            <p:nvPr/>
          </p:nvSpPr>
          <p:spPr>
            <a:xfrm>
              <a:off x="7005976" y="1803145"/>
              <a:ext cx="430923" cy="118575"/>
            </a:xfrm>
            <a:prstGeom prst="rect">
              <a:avLst/>
            </a:prstGeom>
            <a:solidFill>
              <a:srgbClr val="98BF3C">
                <a:alpha val="100000"/>
              </a:srgbClr>
            </a:solidFill>
            <a:ln w="2710" cap="flat">
              <a:solidFill>
                <a:srgbClr val="FFFFFF">
                  <a:alpha val="100000"/>
                </a:srgbClr>
              </a:solidFill>
              <a:prstDash val="solid"/>
              <a:miter/>
            </a:ln>
          </p:spPr>
          <p:txBody>
            <a:bodyPr/>
            <a:lstStyle/>
            <a:p/>
          </p:txBody>
        </p:sp>
        <p:sp>
          <p:nvSpPr>
            <p:cNvPr id="109" name="rc109"/>
            <p:cNvSpPr/>
            <p:nvPr/>
          </p:nvSpPr>
          <p:spPr>
            <a:xfrm>
              <a:off x="7436900" y="1803145"/>
              <a:ext cx="430923" cy="118575"/>
            </a:xfrm>
            <a:prstGeom prst="rect">
              <a:avLst/>
            </a:prstGeom>
            <a:solidFill>
              <a:srgbClr val="BFC130">
                <a:alpha val="100000"/>
              </a:srgbClr>
            </a:solidFill>
            <a:ln w="2710" cap="flat">
              <a:solidFill>
                <a:srgbClr val="FFFFFF">
                  <a:alpha val="100000"/>
                </a:srgbClr>
              </a:solidFill>
              <a:prstDash val="solid"/>
              <a:miter/>
            </a:ln>
          </p:spPr>
          <p:txBody>
            <a:bodyPr/>
            <a:lstStyle/>
            <a:p/>
          </p:txBody>
        </p:sp>
        <p:sp>
          <p:nvSpPr>
            <p:cNvPr id="110" name="rc110"/>
            <p:cNvSpPr/>
            <p:nvPr/>
          </p:nvSpPr>
          <p:spPr>
            <a:xfrm>
              <a:off x="7867824" y="1803145"/>
              <a:ext cx="430923" cy="118575"/>
            </a:xfrm>
            <a:prstGeom prst="rect">
              <a:avLst/>
            </a:prstGeom>
            <a:solidFill>
              <a:srgbClr val="90BE3D">
                <a:alpha val="100000"/>
              </a:srgbClr>
            </a:solidFill>
            <a:ln w="2710" cap="flat">
              <a:solidFill>
                <a:srgbClr val="FFFFFF">
                  <a:alpha val="100000"/>
                </a:srgbClr>
              </a:solidFill>
              <a:prstDash val="solid"/>
              <a:miter/>
            </a:ln>
          </p:spPr>
          <p:txBody>
            <a:bodyPr/>
            <a:lstStyle/>
            <a:p/>
          </p:txBody>
        </p:sp>
        <p:sp>
          <p:nvSpPr>
            <p:cNvPr id="111" name="rc111"/>
            <p:cNvSpPr/>
            <p:nvPr/>
          </p:nvSpPr>
          <p:spPr>
            <a:xfrm>
              <a:off x="8298747" y="1803145"/>
              <a:ext cx="430923" cy="118575"/>
            </a:xfrm>
            <a:prstGeom prst="rect">
              <a:avLst/>
            </a:prstGeom>
            <a:solidFill>
              <a:srgbClr val="4B9D3F">
                <a:alpha val="100000"/>
              </a:srgbClr>
            </a:solidFill>
            <a:ln w="2710" cap="flat">
              <a:solidFill>
                <a:srgbClr val="FFFFFF">
                  <a:alpha val="100000"/>
                </a:srgbClr>
              </a:solidFill>
              <a:prstDash val="solid"/>
              <a:miter/>
            </a:ln>
          </p:spPr>
          <p:txBody>
            <a:bodyPr/>
            <a:lstStyle/>
            <a:p/>
          </p:txBody>
        </p:sp>
        <p:sp>
          <p:nvSpPr>
            <p:cNvPr id="112" name="rc112"/>
            <p:cNvSpPr/>
            <p:nvPr/>
          </p:nvSpPr>
          <p:spPr>
            <a:xfrm>
              <a:off x="6575052" y="1447417"/>
              <a:ext cx="430923" cy="118575"/>
            </a:xfrm>
            <a:prstGeom prst="rect">
              <a:avLst/>
            </a:prstGeom>
            <a:solidFill>
              <a:srgbClr val="FEB813">
                <a:alpha val="100000"/>
              </a:srgbClr>
            </a:solidFill>
            <a:ln w="2710" cap="flat">
              <a:solidFill>
                <a:srgbClr val="FFFFFF">
                  <a:alpha val="100000"/>
                </a:srgbClr>
              </a:solidFill>
              <a:prstDash val="solid"/>
              <a:miter/>
            </a:ln>
          </p:spPr>
          <p:txBody>
            <a:bodyPr/>
            <a:lstStyle/>
            <a:p/>
          </p:txBody>
        </p:sp>
        <p:sp>
          <p:nvSpPr>
            <p:cNvPr id="113" name="rc113"/>
            <p:cNvSpPr/>
            <p:nvPr/>
          </p:nvSpPr>
          <p:spPr>
            <a:xfrm>
              <a:off x="7005976" y="1447417"/>
              <a:ext cx="430923" cy="118575"/>
            </a:xfrm>
            <a:prstGeom prst="rect">
              <a:avLst/>
            </a:prstGeom>
            <a:solidFill>
              <a:srgbClr val="FEB813">
                <a:alpha val="100000"/>
              </a:srgbClr>
            </a:solidFill>
            <a:ln w="2710" cap="flat">
              <a:solidFill>
                <a:srgbClr val="FFFFFF">
                  <a:alpha val="100000"/>
                </a:srgbClr>
              </a:solidFill>
              <a:prstDash val="solid"/>
              <a:miter/>
            </a:ln>
          </p:spPr>
          <p:txBody>
            <a:bodyPr/>
            <a:lstStyle/>
            <a:p/>
          </p:txBody>
        </p:sp>
        <p:sp>
          <p:nvSpPr>
            <p:cNvPr id="114" name="rc114"/>
            <p:cNvSpPr/>
            <p:nvPr/>
          </p:nvSpPr>
          <p:spPr>
            <a:xfrm>
              <a:off x="7436900" y="1447417"/>
              <a:ext cx="430923" cy="118575"/>
            </a:xfrm>
            <a:prstGeom prst="rect">
              <a:avLst/>
            </a:prstGeom>
            <a:solidFill>
              <a:srgbClr val="98BF3C">
                <a:alpha val="100000"/>
              </a:srgbClr>
            </a:solidFill>
            <a:ln w="2710" cap="flat">
              <a:solidFill>
                <a:srgbClr val="FFFFFF">
                  <a:alpha val="100000"/>
                </a:srgbClr>
              </a:solidFill>
              <a:prstDash val="solid"/>
              <a:miter/>
            </a:ln>
          </p:spPr>
          <p:txBody>
            <a:bodyPr/>
            <a:lstStyle/>
            <a:p/>
          </p:txBody>
        </p:sp>
        <p:sp>
          <p:nvSpPr>
            <p:cNvPr id="115" name="rc115"/>
            <p:cNvSpPr/>
            <p:nvPr/>
          </p:nvSpPr>
          <p:spPr>
            <a:xfrm>
              <a:off x="7867824" y="1447417"/>
              <a:ext cx="430923" cy="118575"/>
            </a:xfrm>
            <a:prstGeom prst="rect">
              <a:avLst/>
            </a:prstGeom>
            <a:solidFill>
              <a:srgbClr val="9FBF3A">
                <a:alpha val="100000"/>
              </a:srgbClr>
            </a:solidFill>
            <a:ln w="2710" cap="flat">
              <a:solidFill>
                <a:srgbClr val="FFFFFF">
                  <a:alpha val="100000"/>
                </a:srgbClr>
              </a:solidFill>
              <a:prstDash val="solid"/>
              <a:miter/>
            </a:ln>
          </p:spPr>
          <p:txBody>
            <a:bodyPr/>
            <a:lstStyle/>
            <a:p/>
          </p:txBody>
        </p:sp>
        <p:sp>
          <p:nvSpPr>
            <p:cNvPr id="116" name="rc116"/>
            <p:cNvSpPr/>
            <p:nvPr/>
          </p:nvSpPr>
          <p:spPr>
            <a:xfrm>
              <a:off x="8298747" y="1447417"/>
              <a:ext cx="430923" cy="118575"/>
            </a:xfrm>
            <a:prstGeom prst="rect">
              <a:avLst/>
            </a:prstGeom>
            <a:solidFill>
              <a:srgbClr val="1D893E">
                <a:alpha val="100000"/>
              </a:srgbClr>
            </a:solidFill>
            <a:ln w="2710" cap="flat">
              <a:solidFill>
                <a:srgbClr val="FFFFFF">
                  <a:alpha val="100000"/>
                </a:srgbClr>
              </a:solidFill>
              <a:prstDash val="solid"/>
              <a:miter/>
            </a:ln>
          </p:spPr>
          <p:txBody>
            <a:bodyPr/>
            <a:lstStyle/>
            <a:p/>
          </p:txBody>
        </p:sp>
        <p:sp>
          <p:nvSpPr>
            <p:cNvPr id="117" name="rc117"/>
            <p:cNvSpPr/>
            <p:nvPr/>
          </p:nvSpPr>
          <p:spPr>
            <a:xfrm>
              <a:off x="5713204" y="3818936"/>
              <a:ext cx="430923" cy="118575"/>
            </a:xfrm>
            <a:prstGeom prst="rect">
              <a:avLst/>
            </a:prstGeom>
            <a:solidFill>
              <a:srgbClr val="E73F1C">
                <a:alpha val="100000"/>
              </a:srgbClr>
            </a:solidFill>
            <a:ln w="2710" cap="flat">
              <a:solidFill>
                <a:srgbClr val="FFFFFF">
                  <a:alpha val="100000"/>
                </a:srgbClr>
              </a:solidFill>
              <a:prstDash val="solid"/>
              <a:miter/>
            </a:ln>
          </p:spPr>
          <p:txBody>
            <a:bodyPr/>
            <a:lstStyle/>
            <a:p/>
          </p:txBody>
        </p:sp>
        <p:sp>
          <p:nvSpPr>
            <p:cNvPr id="118" name="rc118"/>
            <p:cNvSpPr/>
            <p:nvPr/>
          </p:nvSpPr>
          <p:spPr>
            <a:xfrm>
              <a:off x="6144128" y="3818936"/>
              <a:ext cx="430923" cy="118575"/>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19" name="rc119"/>
            <p:cNvSpPr/>
            <p:nvPr/>
          </p:nvSpPr>
          <p:spPr>
            <a:xfrm>
              <a:off x="6575052" y="3818936"/>
              <a:ext cx="430923" cy="118575"/>
            </a:xfrm>
            <a:prstGeom prst="rect">
              <a:avLst/>
            </a:prstGeom>
            <a:solidFill>
              <a:srgbClr val="EE5A1F">
                <a:alpha val="100000"/>
              </a:srgbClr>
            </a:solidFill>
            <a:ln w="2710" cap="flat">
              <a:solidFill>
                <a:srgbClr val="FFFFFF">
                  <a:alpha val="100000"/>
                </a:srgbClr>
              </a:solidFill>
              <a:prstDash val="solid"/>
              <a:miter/>
            </a:ln>
          </p:spPr>
          <p:txBody>
            <a:bodyPr/>
            <a:lstStyle/>
            <a:p/>
          </p:txBody>
        </p:sp>
        <p:sp>
          <p:nvSpPr>
            <p:cNvPr id="120" name="rc120"/>
            <p:cNvSpPr/>
            <p:nvPr/>
          </p:nvSpPr>
          <p:spPr>
            <a:xfrm>
              <a:off x="7005976" y="3818936"/>
              <a:ext cx="430923" cy="118575"/>
            </a:xfrm>
            <a:prstGeom prst="rect">
              <a:avLst/>
            </a:prstGeom>
            <a:solidFill>
              <a:srgbClr val="E73F1C">
                <a:alpha val="100000"/>
              </a:srgbClr>
            </a:solidFill>
            <a:ln w="2710" cap="flat">
              <a:solidFill>
                <a:srgbClr val="FFFFFF">
                  <a:alpha val="100000"/>
                </a:srgbClr>
              </a:solidFill>
              <a:prstDash val="solid"/>
              <a:miter/>
            </a:ln>
          </p:spPr>
          <p:txBody>
            <a:bodyPr/>
            <a:lstStyle/>
            <a:p/>
          </p:txBody>
        </p:sp>
        <p:sp>
          <p:nvSpPr>
            <p:cNvPr id="121" name="rc121"/>
            <p:cNvSpPr/>
            <p:nvPr/>
          </p:nvSpPr>
          <p:spPr>
            <a:xfrm>
              <a:off x="7436900" y="3818936"/>
              <a:ext cx="430923" cy="118575"/>
            </a:xfrm>
            <a:prstGeom prst="rect">
              <a:avLst/>
            </a:prstGeom>
            <a:solidFill>
              <a:srgbClr val="F26821">
                <a:alpha val="100000"/>
              </a:srgbClr>
            </a:solidFill>
            <a:ln w="2710" cap="flat">
              <a:solidFill>
                <a:srgbClr val="FFFFFF">
                  <a:alpha val="100000"/>
                </a:srgbClr>
              </a:solidFill>
              <a:prstDash val="solid"/>
              <a:miter/>
            </a:ln>
          </p:spPr>
          <p:txBody>
            <a:bodyPr/>
            <a:lstStyle/>
            <a:p/>
          </p:txBody>
        </p:sp>
        <p:sp>
          <p:nvSpPr>
            <p:cNvPr id="122" name="rc122"/>
            <p:cNvSpPr/>
            <p:nvPr/>
          </p:nvSpPr>
          <p:spPr>
            <a:xfrm>
              <a:off x="7867824" y="3818936"/>
              <a:ext cx="430923" cy="118575"/>
            </a:xfrm>
            <a:prstGeom prst="rect">
              <a:avLst/>
            </a:prstGeom>
            <a:solidFill>
              <a:srgbClr val="FB9E1A">
                <a:alpha val="100000"/>
              </a:srgbClr>
            </a:solidFill>
            <a:ln w="2710" cap="flat">
              <a:solidFill>
                <a:srgbClr val="FFFFFF">
                  <a:alpha val="100000"/>
                </a:srgbClr>
              </a:solidFill>
              <a:prstDash val="solid"/>
              <a:miter/>
            </a:ln>
          </p:spPr>
          <p:txBody>
            <a:bodyPr/>
            <a:lstStyle/>
            <a:p/>
          </p:txBody>
        </p:sp>
        <p:sp>
          <p:nvSpPr>
            <p:cNvPr id="123" name="rc123"/>
            <p:cNvSpPr/>
            <p:nvPr/>
          </p:nvSpPr>
          <p:spPr>
            <a:xfrm>
              <a:off x="8298747" y="3818936"/>
              <a:ext cx="430923" cy="118575"/>
            </a:xfrm>
            <a:prstGeom prst="rect">
              <a:avLst/>
            </a:prstGeom>
            <a:solidFill>
              <a:srgbClr val="FCC211">
                <a:alpha val="100000"/>
              </a:srgbClr>
            </a:solidFill>
            <a:ln w="2710" cap="flat">
              <a:solidFill>
                <a:srgbClr val="FFFFFF">
                  <a:alpha val="100000"/>
                </a:srgbClr>
              </a:solidFill>
              <a:prstDash val="solid"/>
              <a:miter/>
            </a:ln>
          </p:spPr>
          <p:txBody>
            <a:bodyPr/>
            <a:lstStyle/>
            <a:p/>
          </p:txBody>
        </p:sp>
        <p:sp>
          <p:nvSpPr>
            <p:cNvPr id="124" name="rc124"/>
            <p:cNvSpPr/>
            <p:nvPr/>
          </p:nvSpPr>
          <p:spPr>
            <a:xfrm>
              <a:off x="3558585" y="3226056"/>
              <a:ext cx="430923" cy="118575"/>
            </a:xfrm>
            <a:prstGeom prst="rect">
              <a:avLst/>
            </a:prstGeom>
            <a:solidFill>
              <a:srgbClr val="90BE3D">
                <a:alpha val="100000"/>
              </a:srgbClr>
            </a:solidFill>
            <a:ln w="2710" cap="flat">
              <a:solidFill>
                <a:srgbClr val="FFFFFF">
                  <a:alpha val="100000"/>
                </a:srgbClr>
              </a:solidFill>
              <a:prstDash val="solid"/>
              <a:miter/>
            </a:ln>
          </p:spPr>
          <p:txBody>
            <a:bodyPr/>
            <a:lstStyle/>
            <a:p/>
          </p:txBody>
        </p:sp>
        <p:sp>
          <p:nvSpPr>
            <p:cNvPr id="125" name="rc125"/>
            <p:cNvSpPr/>
            <p:nvPr/>
          </p:nvSpPr>
          <p:spPr>
            <a:xfrm>
              <a:off x="3989509" y="3226056"/>
              <a:ext cx="430923" cy="118575"/>
            </a:xfrm>
            <a:prstGeom prst="rect">
              <a:avLst/>
            </a:prstGeom>
            <a:solidFill>
              <a:srgbClr val="5BA640">
                <a:alpha val="100000"/>
              </a:srgbClr>
            </a:solidFill>
            <a:ln w="2710" cap="flat">
              <a:solidFill>
                <a:srgbClr val="FFFFFF">
                  <a:alpha val="100000"/>
                </a:srgbClr>
              </a:solidFill>
              <a:prstDash val="solid"/>
              <a:miter/>
            </a:ln>
          </p:spPr>
          <p:txBody>
            <a:bodyPr/>
            <a:lstStyle/>
            <a:p/>
          </p:txBody>
        </p:sp>
        <p:sp>
          <p:nvSpPr>
            <p:cNvPr id="126" name="rc126"/>
            <p:cNvSpPr/>
            <p:nvPr/>
          </p:nvSpPr>
          <p:spPr>
            <a:xfrm>
              <a:off x="4420432" y="3226056"/>
              <a:ext cx="430923" cy="118575"/>
            </a:xfrm>
            <a:prstGeom prst="rect">
              <a:avLst/>
            </a:prstGeom>
            <a:solidFill>
              <a:srgbClr val="34913F">
                <a:alpha val="100000"/>
              </a:srgbClr>
            </a:solidFill>
            <a:ln w="2710" cap="flat">
              <a:solidFill>
                <a:srgbClr val="FFFFFF">
                  <a:alpha val="100000"/>
                </a:srgbClr>
              </a:solidFill>
              <a:prstDash val="solid"/>
              <a:miter/>
            </a:ln>
          </p:spPr>
          <p:txBody>
            <a:bodyPr/>
            <a:lstStyle/>
            <a:p/>
          </p:txBody>
        </p:sp>
        <p:sp>
          <p:nvSpPr>
            <p:cNvPr id="127" name="rc127"/>
            <p:cNvSpPr/>
            <p:nvPr/>
          </p:nvSpPr>
          <p:spPr>
            <a:xfrm>
              <a:off x="4851356" y="3226056"/>
              <a:ext cx="430923" cy="118575"/>
            </a:xfrm>
            <a:prstGeom prst="rect">
              <a:avLst/>
            </a:prstGeom>
            <a:solidFill>
              <a:srgbClr val="82BD41">
                <a:alpha val="100000"/>
              </a:srgbClr>
            </a:solidFill>
            <a:ln w="2710" cap="flat">
              <a:solidFill>
                <a:srgbClr val="FFFFFF">
                  <a:alpha val="100000"/>
                </a:srgbClr>
              </a:solidFill>
              <a:prstDash val="solid"/>
              <a:miter/>
            </a:ln>
          </p:spPr>
          <p:txBody>
            <a:bodyPr/>
            <a:lstStyle/>
            <a:p/>
          </p:txBody>
        </p:sp>
        <p:sp>
          <p:nvSpPr>
            <p:cNvPr id="128" name="rc128"/>
            <p:cNvSpPr/>
            <p:nvPr/>
          </p:nvSpPr>
          <p:spPr>
            <a:xfrm>
              <a:off x="5282280" y="3226056"/>
              <a:ext cx="430923" cy="118575"/>
            </a:xfrm>
            <a:prstGeom prst="rect">
              <a:avLst/>
            </a:prstGeom>
            <a:solidFill>
              <a:srgbClr val="40973F">
                <a:alpha val="100000"/>
              </a:srgbClr>
            </a:solidFill>
            <a:ln w="2710" cap="flat">
              <a:solidFill>
                <a:srgbClr val="FFFFFF">
                  <a:alpha val="100000"/>
                </a:srgbClr>
              </a:solidFill>
              <a:prstDash val="solid"/>
              <a:miter/>
            </a:ln>
          </p:spPr>
          <p:txBody>
            <a:bodyPr/>
            <a:lstStyle/>
            <a:p/>
          </p:txBody>
        </p:sp>
        <p:sp>
          <p:nvSpPr>
            <p:cNvPr id="129" name="rc129"/>
            <p:cNvSpPr/>
            <p:nvPr/>
          </p:nvSpPr>
          <p:spPr>
            <a:xfrm>
              <a:off x="5713204" y="3226056"/>
              <a:ext cx="430923" cy="118575"/>
            </a:xfrm>
            <a:prstGeom prst="rect">
              <a:avLst/>
            </a:prstGeom>
            <a:solidFill>
              <a:srgbClr val="DEC224">
                <a:alpha val="100000"/>
              </a:srgbClr>
            </a:solidFill>
            <a:ln w="2710" cap="flat">
              <a:solidFill>
                <a:srgbClr val="FFFFFF">
                  <a:alpha val="100000"/>
                </a:srgbClr>
              </a:solidFill>
              <a:prstDash val="solid"/>
              <a:miter/>
            </a:ln>
          </p:spPr>
          <p:txBody>
            <a:bodyPr/>
            <a:lstStyle/>
            <a:p/>
          </p:txBody>
        </p:sp>
        <p:sp>
          <p:nvSpPr>
            <p:cNvPr id="130" name="rc130"/>
            <p:cNvSpPr/>
            <p:nvPr/>
          </p:nvSpPr>
          <p:spPr>
            <a:xfrm>
              <a:off x="6144128" y="3226056"/>
              <a:ext cx="430923" cy="118575"/>
            </a:xfrm>
            <a:prstGeom prst="rect">
              <a:avLst/>
            </a:prstGeom>
            <a:solidFill>
              <a:srgbClr val="E5331B">
                <a:alpha val="100000"/>
              </a:srgbClr>
            </a:solidFill>
            <a:ln w="2710" cap="flat">
              <a:solidFill>
                <a:srgbClr val="FFFFFF">
                  <a:alpha val="100000"/>
                </a:srgbClr>
              </a:solidFill>
              <a:prstDash val="solid"/>
              <a:miter/>
            </a:ln>
          </p:spPr>
          <p:txBody>
            <a:bodyPr/>
            <a:lstStyle/>
            <a:p/>
          </p:txBody>
        </p:sp>
        <p:sp>
          <p:nvSpPr>
            <p:cNvPr id="131" name="rc131"/>
            <p:cNvSpPr/>
            <p:nvPr/>
          </p:nvSpPr>
          <p:spPr>
            <a:xfrm>
              <a:off x="6575052" y="3226056"/>
              <a:ext cx="430923" cy="118575"/>
            </a:xfrm>
            <a:prstGeom prst="rect">
              <a:avLst/>
            </a:prstGeom>
            <a:solidFill>
              <a:srgbClr val="EF6020">
                <a:alpha val="100000"/>
              </a:srgbClr>
            </a:solidFill>
            <a:ln w="2710" cap="flat">
              <a:solidFill>
                <a:srgbClr val="FFFFFF">
                  <a:alpha val="100000"/>
                </a:srgbClr>
              </a:solidFill>
              <a:prstDash val="solid"/>
              <a:miter/>
            </a:ln>
          </p:spPr>
          <p:txBody>
            <a:bodyPr/>
            <a:lstStyle/>
            <a:p/>
          </p:txBody>
        </p:sp>
        <p:sp>
          <p:nvSpPr>
            <p:cNvPr id="132" name="rc132"/>
            <p:cNvSpPr/>
            <p:nvPr/>
          </p:nvSpPr>
          <p:spPr>
            <a:xfrm>
              <a:off x="7005976" y="3226056"/>
              <a:ext cx="430923" cy="118575"/>
            </a:xfrm>
            <a:prstGeom prst="rect">
              <a:avLst/>
            </a:prstGeom>
            <a:solidFill>
              <a:srgbClr val="6EB241">
                <a:alpha val="100000"/>
              </a:srgbClr>
            </a:solidFill>
            <a:ln w="2710" cap="flat">
              <a:solidFill>
                <a:srgbClr val="FFFFFF">
                  <a:alpha val="100000"/>
                </a:srgbClr>
              </a:solidFill>
              <a:prstDash val="solid"/>
              <a:miter/>
            </a:ln>
          </p:spPr>
          <p:txBody>
            <a:bodyPr/>
            <a:lstStyle/>
            <a:p/>
          </p:txBody>
        </p:sp>
        <p:sp>
          <p:nvSpPr>
            <p:cNvPr id="133" name="rc133"/>
            <p:cNvSpPr/>
            <p:nvPr/>
          </p:nvSpPr>
          <p:spPr>
            <a:xfrm>
              <a:off x="7436900" y="3226056"/>
              <a:ext cx="430923" cy="118575"/>
            </a:xfrm>
            <a:prstGeom prst="rect">
              <a:avLst/>
            </a:prstGeom>
            <a:solidFill>
              <a:srgbClr val="FDAB17">
                <a:alpha val="100000"/>
              </a:srgbClr>
            </a:solidFill>
            <a:ln w="2710" cap="flat">
              <a:solidFill>
                <a:srgbClr val="FFFFFF">
                  <a:alpha val="100000"/>
                </a:srgbClr>
              </a:solidFill>
              <a:prstDash val="solid"/>
              <a:miter/>
            </a:ln>
          </p:spPr>
          <p:txBody>
            <a:bodyPr/>
            <a:lstStyle/>
            <a:p/>
          </p:txBody>
        </p:sp>
        <p:sp>
          <p:nvSpPr>
            <p:cNvPr id="134" name="rc134"/>
            <p:cNvSpPr/>
            <p:nvPr/>
          </p:nvSpPr>
          <p:spPr>
            <a:xfrm>
              <a:off x="7867824" y="3226056"/>
              <a:ext cx="430923" cy="118575"/>
            </a:xfrm>
            <a:prstGeom prst="rect">
              <a:avLst/>
            </a:prstGeom>
            <a:solidFill>
              <a:srgbClr val="E5331B">
                <a:alpha val="100000"/>
              </a:srgbClr>
            </a:solidFill>
            <a:ln w="2710" cap="flat">
              <a:solidFill>
                <a:srgbClr val="FFFFFF">
                  <a:alpha val="100000"/>
                </a:srgbClr>
              </a:solidFill>
              <a:prstDash val="solid"/>
              <a:miter/>
            </a:ln>
          </p:spPr>
          <p:txBody>
            <a:bodyPr/>
            <a:lstStyle/>
            <a:p/>
          </p:txBody>
        </p:sp>
        <p:sp>
          <p:nvSpPr>
            <p:cNvPr id="135" name="rc135"/>
            <p:cNvSpPr/>
            <p:nvPr/>
          </p:nvSpPr>
          <p:spPr>
            <a:xfrm>
              <a:off x="8298747" y="3226056"/>
              <a:ext cx="430923" cy="118575"/>
            </a:xfrm>
            <a:prstGeom prst="rect">
              <a:avLst/>
            </a:prstGeom>
            <a:solidFill>
              <a:srgbClr val="D2C229">
                <a:alpha val="100000"/>
              </a:srgbClr>
            </a:solidFill>
            <a:ln w="2710" cap="flat">
              <a:solidFill>
                <a:srgbClr val="FFFFFF">
                  <a:alpha val="100000"/>
                </a:srgbClr>
              </a:solidFill>
              <a:prstDash val="solid"/>
              <a:miter/>
            </a:ln>
          </p:spPr>
          <p:txBody>
            <a:bodyPr/>
            <a:lstStyle/>
            <a:p/>
          </p:txBody>
        </p:sp>
        <p:sp>
          <p:nvSpPr>
            <p:cNvPr id="136" name="rc136"/>
            <p:cNvSpPr/>
            <p:nvPr/>
          </p:nvSpPr>
          <p:spPr>
            <a:xfrm>
              <a:off x="7436900" y="2751752"/>
              <a:ext cx="430923" cy="118575"/>
            </a:xfrm>
            <a:prstGeom prst="rect">
              <a:avLst/>
            </a:prstGeom>
            <a:solidFill>
              <a:srgbClr val="E6381B">
                <a:alpha val="100000"/>
              </a:srgbClr>
            </a:solidFill>
            <a:ln w="2710" cap="flat">
              <a:solidFill>
                <a:srgbClr val="FFFFFF">
                  <a:alpha val="100000"/>
                </a:srgbClr>
              </a:solidFill>
              <a:prstDash val="solid"/>
              <a:miter/>
            </a:ln>
          </p:spPr>
          <p:txBody>
            <a:bodyPr/>
            <a:lstStyle/>
            <a:p/>
          </p:txBody>
        </p:sp>
        <p:sp>
          <p:nvSpPr>
            <p:cNvPr id="137" name="rc137"/>
            <p:cNvSpPr/>
            <p:nvPr/>
          </p:nvSpPr>
          <p:spPr>
            <a:xfrm>
              <a:off x="7867824" y="2751752"/>
              <a:ext cx="430923" cy="118575"/>
            </a:xfrm>
            <a:prstGeom prst="rect">
              <a:avLst/>
            </a:prstGeom>
            <a:solidFill>
              <a:srgbClr val="F6C216">
                <a:alpha val="100000"/>
              </a:srgbClr>
            </a:solidFill>
            <a:ln w="2710" cap="flat">
              <a:solidFill>
                <a:srgbClr val="FFFFFF">
                  <a:alpha val="100000"/>
                </a:srgbClr>
              </a:solidFill>
              <a:prstDash val="solid"/>
              <a:miter/>
            </a:ln>
          </p:spPr>
          <p:txBody>
            <a:bodyPr/>
            <a:lstStyle/>
            <a:p/>
          </p:txBody>
        </p:sp>
        <p:sp>
          <p:nvSpPr>
            <p:cNvPr id="138" name="rc138"/>
            <p:cNvSpPr/>
            <p:nvPr/>
          </p:nvSpPr>
          <p:spPr>
            <a:xfrm>
              <a:off x="8298747" y="2751752"/>
              <a:ext cx="430923" cy="118575"/>
            </a:xfrm>
            <a:prstGeom prst="rect">
              <a:avLst/>
            </a:prstGeom>
            <a:solidFill>
              <a:srgbClr val="90BE3D">
                <a:alpha val="100000"/>
              </a:srgbClr>
            </a:solidFill>
            <a:ln w="2710" cap="flat">
              <a:solidFill>
                <a:srgbClr val="FFFFFF">
                  <a:alpha val="100000"/>
                </a:srgbClr>
              </a:solidFill>
              <a:prstDash val="solid"/>
              <a:miter/>
            </a:ln>
          </p:spPr>
          <p:txBody>
            <a:bodyPr/>
            <a:lstStyle/>
            <a:p/>
          </p:txBody>
        </p:sp>
        <p:sp>
          <p:nvSpPr>
            <p:cNvPr id="139" name="rc139"/>
            <p:cNvSpPr/>
            <p:nvPr/>
          </p:nvSpPr>
          <p:spPr>
            <a:xfrm>
              <a:off x="3558585" y="2514601"/>
              <a:ext cx="430923" cy="11857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40" name="rc140"/>
            <p:cNvSpPr/>
            <p:nvPr/>
          </p:nvSpPr>
          <p:spPr>
            <a:xfrm>
              <a:off x="3989509" y="2514601"/>
              <a:ext cx="430923" cy="118575"/>
            </a:xfrm>
            <a:prstGeom prst="rect">
              <a:avLst/>
            </a:prstGeom>
            <a:solidFill>
              <a:srgbClr val="F6C216">
                <a:alpha val="100000"/>
              </a:srgbClr>
            </a:solidFill>
            <a:ln w="2710" cap="flat">
              <a:solidFill>
                <a:srgbClr val="FFFFFF">
                  <a:alpha val="100000"/>
                </a:srgbClr>
              </a:solidFill>
              <a:prstDash val="solid"/>
              <a:miter/>
            </a:ln>
          </p:spPr>
          <p:txBody>
            <a:bodyPr/>
            <a:lstStyle/>
            <a:p/>
          </p:txBody>
        </p:sp>
        <p:sp>
          <p:nvSpPr>
            <p:cNvPr id="141" name="rc141"/>
            <p:cNvSpPr/>
            <p:nvPr/>
          </p:nvSpPr>
          <p:spPr>
            <a:xfrm>
              <a:off x="4420432" y="2514601"/>
              <a:ext cx="430923" cy="118575"/>
            </a:xfrm>
            <a:prstGeom prst="rect">
              <a:avLst/>
            </a:prstGeom>
            <a:solidFill>
              <a:srgbClr val="F6C216">
                <a:alpha val="100000"/>
              </a:srgbClr>
            </a:solidFill>
            <a:ln w="2710" cap="flat">
              <a:solidFill>
                <a:srgbClr val="FFFFFF">
                  <a:alpha val="100000"/>
                </a:srgbClr>
              </a:solidFill>
              <a:prstDash val="solid"/>
              <a:miter/>
            </a:ln>
          </p:spPr>
          <p:txBody>
            <a:bodyPr/>
            <a:lstStyle/>
            <a:p/>
          </p:txBody>
        </p:sp>
        <p:sp>
          <p:nvSpPr>
            <p:cNvPr id="142" name="rc142"/>
            <p:cNvSpPr/>
            <p:nvPr/>
          </p:nvSpPr>
          <p:spPr>
            <a:xfrm>
              <a:off x="4851356" y="2514601"/>
              <a:ext cx="430923" cy="11857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43" name="rc143"/>
            <p:cNvSpPr/>
            <p:nvPr/>
          </p:nvSpPr>
          <p:spPr>
            <a:xfrm>
              <a:off x="5282280" y="2514601"/>
              <a:ext cx="430923" cy="11857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44" name="rc144"/>
            <p:cNvSpPr/>
            <p:nvPr/>
          </p:nvSpPr>
          <p:spPr>
            <a:xfrm>
              <a:off x="5713204" y="2514601"/>
              <a:ext cx="430923" cy="11857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45" name="rc145"/>
            <p:cNvSpPr/>
            <p:nvPr/>
          </p:nvSpPr>
          <p:spPr>
            <a:xfrm>
              <a:off x="6575052" y="2514601"/>
              <a:ext cx="430923" cy="118575"/>
            </a:xfrm>
            <a:prstGeom prst="rect">
              <a:avLst/>
            </a:prstGeom>
            <a:solidFill>
              <a:srgbClr val="F06320">
                <a:alpha val="100000"/>
              </a:srgbClr>
            </a:solidFill>
            <a:ln w="2710" cap="flat">
              <a:solidFill>
                <a:srgbClr val="FFFFFF">
                  <a:alpha val="100000"/>
                </a:srgbClr>
              </a:solidFill>
              <a:prstDash val="solid"/>
              <a:miter/>
            </a:ln>
          </p:spPr>
          <p:txBody>
            <a:bodyPr/>
            <a:lstStyle/>
            <a:p/>
          </p:txBody>
        </p:sp>
        <p:sp>
          <p:nvSpPr>
            <p:cNvPr id="146" name="rc146"/>
            <p:cNvSpPr/>
            <p:nvPr/>
          </p:nvSpPr>
          <p:spPr>
            <a:xfrm>
              <a:off x="7005976" y="2514601"/>
              <a:ext cx="430923" cy="118575"/>
            </a:xfrm>
            <a:prstGeom prst="rect">
              <a:avLst/>
            </a:prstGeom>
            <a:solidFill>
              <a:srgbClr val="F37120">
                <a:alpha val="100000"/>
              </a:srgbClr>
            </a:solidFill>
            <a:ln w="2710" cap="flat">
              <a:solidFill>
                <a:srgbClr val="FFFFFF">
                  <a:alpha val="100000"/>
                </a:srgbClr>
              </a:solidFill>
              <a:prstDash val="solid"/>
              <a:miter/>
            </a:ln>
          </p:spPr>
          <p:txBody>
            <a:bodyPr/>
            <a:lstStyle/>
            <a:p/>
          </p:txBody>
        </p:sp>
        <p:sp>
          <p:nvSpPr>
            <p:cNvPr id="147" name="rc147"/>
            <p:cNvSpPr/>
            <p:nvPr/>
          </p:nvSpPr>
          <p:spPr>
            <a:xfrm>
              <a:off x="7436900" y="2514601"/>
              <a:ext cx="430923" cy="118575"/>
            </a:xfrm>
            <a:prstGeom prst="rect">
              <a:avLst/>
            </a:prstGeom>
            <a:solidFill>
              <a:srgbClr val="89BE3F">
                <a:alpha val="100000"/>
              </a:srgbClr>
            </a:solidFill>
            <a:ln w="2710" cap="flat">
              <a:solidFill>
                <a:srgbClr val="FFFFFF">
                  <a:alpha val="100000"/>
                </a:srgbClr>
              </a:solidFill>
              <a:prstDash val="solid"/>
              <a:miter/>
            </a:ln>
          </p:spPr>
          <p:txBody>
            <a:bodyPr/>
            <a:lstStyle/>
            <a:p/>
          </p:txBody>
        </p:sp>
        <p:sp>
          <p:nvSpPr>
            <p:cNvPr id="148" name="rc148"/>
            <p:cNvSpPr/>
            <p:nvPr/>
          </p:nvSpPr>
          <p:spPr>
            <a:xfrm>
              <a:off x="7867824" y="2514601"/>
              <a:ext cx="430923" cy="118575"/>
            </a:xfrm>
            <a:prstGeom prst="rect">
              <a:avLst/>
            </a:prstGeom>
            <a:solidFill>
              <a:srgbClr val="82BD41">
                <a:alpha val="100000"/>
              </a:srgbClr>
            </a:solidFill>
            <a:ln w="2710" cap="flat">
              <a:solidFill>
                <a:srgbClr val="FFFFFF">
                  <a:alpha val="100000"/>
                </a:srgbClr>
              </a:solidFill>
              <a:prstDash val="solid"/>
              <a:miter/>
            </a:ln>
          </p:spPr>
          <p:txBody>
            <a:bodyPr/>
            <a:lstStyle/>
            <a:p/>
          </p:txBody>
        </p:sp>
        <p:sp>
          <p:nvSpPr>
            <p:cNvPr id="149" name="rc149"/>
            <p:cNvSpPr/>
            <p:nvPr/>
          </p:nvSpPr>
          <p:spPr>
            <a:xfrm>
              <a:off x="8298747" y="2514601"/>
              <a:ext cx="430923" cy="118575"/>
            </a:xfrm>
            <a:prstGeom prst="rect">
              <a:avLst/>
            </a:prstGeom>
            <a:solidFill>
              <a:srgbClr val="82BD41">
                <a:alpha val="100000"/>
              </a:srgbClr>
            </a:solidFill>
            <a:ln w="2710" cap="flat">
              <a:solidFill>
                <a:srgbClr val="FFFFFF">
                  <a:alpha val="100000"/>
                </a:srgbClr>
              </a:solidFill>
              <a:prstDash val="solid"/>
              <a:miter/>
            </a:ln>
          </p:spPr>
          <p:txBody>
            <a:bodyPr/>
            <a:lstStyle/>
            <a:p/>
          </p:txBody>
        </p:sp>
        <p:sp>
          <p:nvSpPr>
            <p:cNvPr id="150" name="rc150"/>
            <p:cNvSpPr/>
            <p:nvPr/>
          </p:nvSpPr>
          <p:spPr>
            <a:xfrm>
              <a:off x="7436900" y="2158873"/>
              <a:ext cx="430923" cy="118575"/>
            </a:xfrm>
            <a:prstGeom prst="rect">
              <a:avLst/>
            </a:prstGeom>
            <a:solidFill>
              <a:srgbClr val="F7841E">
                <a:alpha val="100000"/>
              </a:srgbClr>
            </a:solidFill>
            <a:ln w="2710" cap="flat">
              <a:solidFill>
                <a:srgbClr val="FFFFFF">
                  <a:alpha val="100000"/>
                </a:srgbClr>
              </a:solidFill>
              <a:prstDash val="solid"/>
              <a:miter/>
            </a:ln>
          </p:spPr>
          <p:txBody>
            <a:bodyPr/>
            <a:lstStyle/>
            <a:p/>
          </p:txBody>
        </p:sp>
        <p:sp>
          <p:nvSpPr>
            <p:cNvPr id="151" name="rc151"/>
            <p:cNvSpPr/>
            <p:nvPr/>
          </p:nvSpPr>
          <p:spPr>
            <a:xfrm>
              <a:off x="7867824" y="2158873"/>
              <a:ext cx="430923" cy="118575"/>
            </a:xfrm>
            <a:prstGeom prst="rect">
              <a:avLst/>
            </a:prstGeom>
            <a:solidFill>
              <a:srgbClr val="EF6020">
                <a:alpha val="100000"/>
              </a:srgbClr>
            </a:solidFill>
            <a:ln w="2710" cap="flat">
              <a:solidFill>
                <a:srgbClr val="FFFFFF">
                  <a:alpha val="100000"/>
                </a:srgbClr>
              </a:solidFill>
              <a:prstDash val="solid"/>
              <a:miter/>
            </a:ln>
          </p:spPr>
          <p:txBody>
            <a:bodyPr/>
            <a:lstStyle/>
            <a:p/>
          </p:txBody>
        </p:sp>
        <p:sp>
          <p:nvSpPr>
            <p:cNvPr id="152" name="rc152"/>
            <p:cNvSpPr/>
            <p:nvPr/>
          </p:nvSpPr>
          <p:spPr>
            <a:xfrm>
              <a:off x="8298747" y="2158873"/>
              <a:ext cx="430923" cy="118575"/>
            </a:xfrm>
            <a:prstGeom prst="rect">
              <a:avLst/>
            </a:prstGeom>
            <a:solidFill>
              <a:srgbClr val="5BA640">
                <a:alpha val="100000"/>
              </a:srgbClr>
            </a:solidFill>
            <a:ln w="2710" cap="flat">
              <a:solidFill>
                <a:srgbClr val="FFFFFF">
                  <a:alpha val="100000"/>
                </a:srgbClr>
              </a:solidFill>
              <a:prstDash val="solid"/>
              <a:miter/>
            </a:ln>
          </p:spPr>
          <p:txBody>
            <a:bodyPr/>
            <a:lstStyle/>
            <a:p/>
          </p:txBody>
        </p:sp>
        <p:sp>
          <p:nvSpPr>
            <p:cNvPr id="153" name="rc153"/>
            <p:cNvSpPr/>
            <p:nvPr/>
          </p:nvSpPr>
          <p:spPr>
            <a:xfrm>
              <a:off x="4420432" y="3107480"/>
              <a:ext cx="430923" cy="118575"/>
            </a:xfrm>
            <a:prstGeom prst="rect">
              <a:avLst/>
            </a:prstGeom>
            <a:solidFill>
              <a:srgbClr val="EB4D1D">
                <a:alpha val="100000"/>
              </a:srgbClr>
            </a:solidFill>
            <a:ln w="2710" cap="flat">
              <a:solidFill>
                <a:srgbClr val="FFFFFF">
                  <a:alpha val="100000"/>
                </a:srgbClr>
              </a:solidFill>
              <a:prstDash val="solid"/>
              <a:miter/>
            </a:ln>
          </p:spPr>
          <p:txBody>
            <a:bodyPr/>
            <a:lstStyle/>
            <a:p/>
          </p:txBody>
        </p:sp>
        <p:sp>
          <p:nvSpPr>
            <p:cNvPr id="154" name="rc154"/>
            <p:cNvSpPr/>
            <p:nvPr/>
          </p:nvSpPr>
          <p:spPr>
            <a:xfrm>
              <a:off x="4851356" y="3107480"/>
              <a:ext cx="430923" cy="118575"/>
            </a:xfrm>
            <a:prstGeom prst="rect">
              <a:avLst/>
            </a:prstGeom>
            <a:solidFill>
              <a:srgbClr val="FEBC11">
                <a:alpha val="100000"/>
              </a:srgbClr>
            </a:solidFill>
            <a:ln w="2710" cap="flat">
              <a:solidFill>
                <a:srgbClr val="FFFFFF">
                  <a:alpha val="100000"/>
                </a:srgbClr>
              </a:solidFill>
              <a:prstDash val="solid"/>
              <a:miter/>
            </a:ln>
          </p:spPr>
          <p:txBody>
            <a:bodyPr/>
            <a:lstStyle/>
            <a:p/>
          </p:txBody>
        </p:sp>
        <p:sp>
          <p:nvSpPr>
            <p:cNvPr id="155" name="rc155"/>
            <p:cNvSpPr/>
            <p:nvPr/>
          </p:nvSpPr>
          <p:spPr>
            <a:xfrm>
              <a:off x="5282280" y="3107480"/>
              <a:ext cx="430923" cy="118575"/>
            </a:xfrm>
            <a:prstGeom prst="rect">
              <a:avLst/>
            </a:prstGeom>
            <a:solidFill>
              <a:srgbClr val="9FBF3A">
                <a:alpha val="100000"/>
              </a:srgbClr>
            </a:solidFill>
            <a:ln w="2710" cap="flat">
              <a:solidFill>
                <a:srgbClr val="FFFFFF">
                  <a:alpha val="100000"/>
                </a:srgbClr>
              </a:solidFill>
              <a:prstDash val="solid"/>
              <a:miter/>
            </a:ln>
          </p:spPr>
          <p:txBody>
            <a:bodyPr/>
            <a:lstStyle/>
            <a:p/>
          </p:txBody>
        </p:sp>
        <p:sp>
          <p:nvSpPr>
            <p:cNvPr id="156" name="rc156"/>
            <p:cNvSpPr/>
            <p:nvPr/>
          </p:nvSpPr>
          <p:spPr>
            <a:xfrm>
              <a:off x="5713204" y="3107480"/>
              <a:ext cx="430923" cy="11857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57" name="rc157"/>
            <p:cNvSpPr/>
            <p:nvPr/>
          </p:nvSpPr>
          <p:spPr>
            <a:xfrm>
              <a:off x="6144128" y="3107480"/>
              <a:ext cx="430923" cy="118575"/>
            </a:xfrm>
            <a:prstGeom prst="rect">
              <a:avLst/>
            </a:prstGeom>
            <a:solidFill>
              <a:srgbClr val="EB511E">
                <a:alpha val="100000"/>
              </a:srgbClr>
            </a:solidFill>
            <a:ln w="2710" cap="flat">
              <a:solidFill>
                <a:srgbClr val="FFFFFF">
                  <a:alpha val="100000"/>
                </a:srgbClr>
              </a:solidFill>
              <a:prstDash val="solid"/>
              <a:miter/>
            </a:ln>
          </p:spPr>
          <p:txBody>
            <a:bodyPr/>
            <a:lstStyle/>
            <a:p/>
          </p:txBody>
        </p:sp>
        <p:sp>
          <p:nvSpPr>
            <p:cNvPr id="158" name="rc158"/>
            <p:cNvSpPr/>
            <p:nvPr/>
          </p:nvSpPr>
          <p:spPr>
            <a:xfrm>
              <a:off x="6575052" y="3107480"/>
              <a:ext cx="430923" cy="118575"/>
            </a:xfrm>
            <a:prstGeom prst="rect">
              <a:avLst/>
            </a:prstGeom>
            <a:solidFill>
              <a:srgbClr val="F7881E">
                <a:alpha val="100000"/>
              </a:srgbClr>
            </a:solidFill>
            <a:ln w="2710" cap="flat">
              <a:solidFill>
                <a:srgbClr val="FFFFFF">
                  <a:alpha val="100000"/>
                </a:srgbClr>
              </a:solidFill>
              <a:prstDash val="solid"/>
              <a:miter/>
            </a:ln>
          </p:spPr>
          <p:txBody>
            <a:bodyPr/>
            <a:lstStyle/>
            <a:p/>
          </p:txBody>
        </p:sp>
        <p:sp>
          <p:nvSpPr>
            <p:cNvPr id="159" name="rc159"/>
            <p:cNvSpPr/>
            <p:nvPr/>
          </p:nvSpPr>
          <p:spPr>
            <a:xfrm>
              <a:off x="7005976" y="3107480"/>
              <a:ext cx="430923" cy="118575"/>
            </a:xfrm>
            <a:prstGeom prst="rect">
              <a:avLst/>
            </a:prstGeom>
            <a:solidFill>
              <a:srgbClr val="EF5D1F">
                <a:alpha val="100000"/>
              </a:srgbClr>
            </a:solidFill>
            <a:ln w="2710" cap="flat">
              <a:solidFill>
                <a:srgbClr val="FFFFFF">
                  <a:alpha val="100000"/>
                </a:srgbClr>
              </a:solidFill>
              <a:prstDash val="solid"/>
              <a:miter/>
            </a:ln>
          </p:spPr>
          <p:txBody>
            <a:bodyPr/>
            <a:lstStyle/>
            <a:p/>
          </p:txBody>
        </p:sp>
        <p:sp>
          <p:nvSpPr>
            <p:cNvPr id="160" name="rc160"/>
            <p:cNvSpPr/>
            <p:nvPr/>
          </p:nvSpPr>
          <p:spPr>
            <a:xfrm>
              <a:off x="7436900" y="3107480"/>
              <a:ext cx="430923" cy="118575"/>
            </a:xfrm>
            <a:prstGeom prst="rect">
              <a:avLst/>
            </a:prstGeom>
            <a:solidFill>
              <a:srgbClr val="12863D">
                <a:alpha val="100000"/>
              </a:srgbClr>
            </a:solidFill>
            <a:ln w="2710" cap="flat">
              <a:solidFill>
                <a:srgbClr val="FFFFFF">
                  <a:alpha val="100000"/>
                </a:srgbClr>
              </a:solidFill>
              <a:prstDash val="solid"/>
              <a:miter/>
            </a:ln>
          </p:spPr>
          <p:txBody>
            <a:bodyPr/>
            <a:lstStyle/>
            <a:p/>
          </p:txBody>
        </p:sp>
        <p:sp>
          <p:nvSpPr>
            <p:cNvPr id="161" name="rc161"/>
            <p:cNvSpPr/>
            <p:nvPr/>
          </p:nvSpPr>
          <p:spPr>
            <a:xfrm>
              <a:off x="7867824" y="3107480"/>
              <a:ext cx="430923" cy="118575"/>
            </a:xfrm>
            <a:prstGeom prst="rect">
              <a:avLst/>
            </a:prstGeom>
            <a:solidFill>
              <a:srgbClr val="2D8F3E">
                <a:alpha val="100000"/>
              </a:srgbClr>
            </a:solidFill>
            <a:ln w="2710" cap="flat">
              <a:solidFill>
                <a:srgbClr val="FFFFFF">
                  <a:alpha val="100000"/>
                </a:srgbClr>
              </a:solidFill>
              <a:prstDash val="solid"/>
              <a:miter/>
            </a:ln>
          </p:spPr>
          <p:txBody>
            <a:bodyPr/>
            <a:lstStyle/>
            <a:p/>
          </p:txBody>
        </p:sp>
        <p:sp>
          <p:nvSpPr>
            <p:cNvPr id="162" name="rc162"/>
            <p:cNvSpPr/>
            <p:nvPr/>
          </p:nvSpPr>
          <p:spPr>
            <a:xfrm>
              <a:off x="8298747" y="3107480"/>
              <a:ext cx="430923" cy="118575"/>
            </a:xfrm>
            <a:prstGeom prst="rect">
              <a:avLst/>
            </a:prstGeom>
            <a:solidFill>
              <a:srgbClr val="C6C12E">
                <a:alpha val="100000"/>
              </a:srgbClr>
            </a:solidFill>
            <a:ln w="2710" cap="flat">
              <a:solidFill>
                <a:srgbClr val="FFFFFF">
                  <a:alpha val="100000"/>
                </a:srgbClr>
              </a:solidFill>
              <a:prstDash val="solid"/>
              <a:miter/>
            </a:ln>
          </p:spPr>
          <p:txBody>
            <a:bodyPr/>
            <a:lstStyle/>
            <a:p/>
          </p:txBody>
        </p:sp>
        <p:sp>
          <p:nvSpPr>
            <p:cNvPr id="163" name="rc163"/>
            <p:cNvSpPr/>
            <p:nvPr/>
          </p:nvSpPr>
          <p:spPr>
            <a:xfrm>
              <a:off x="5282280" y="1328841"/>
              <a:ext cx="430923" cy="118575"/>
            </a:xfrm>
            <a:prstGeom prst="rect">
              <a:avLst/>
            </a:prstGeom>
            <a:solidFill>
              <a:srgbClr val="E02219">
                <a:alpha val="100000"/>
              </a:srgbClr>
            </a:solidFill>
            <a:ln w="2710" cap="flat">
              <a:solidFill>
                <a:srgbClr val="FFFFFF">
                  <a:alpha val="100000"/>
                </a:srgbClr>
              </a:solidFill>
              <a:prstDash val="solid"/>
              <a:miter/>
            </a:ln>
          </p:spPr>
          <p:txBody>
            <a:bodyPr/>
            <a:lstStyle/>
            <a:p/>
          </p:txBody>
        </p:sp>
        <p:sp>
          <p:nvSpPr>
            <p:cNvPr id="164" name="rc164"/>
            <p:cNvSpPr/>
            <p:nvPr/>
          </p:nvSpPr>
          <p:spPr>
            <a:xfrm>
              <a:off x="5713204" y="1328841"/>
              <a:ext cx="430923" cy="118575"/>
            </a:xfrm>
            <a:prstGeom prst="rect">
              <a:avLst/>
            </a:prstGeom>
            <a:solidFill>
              <a:srgbClr val="F88D1D">
                <a:alpha val="100000"/>
              </a:srgbClr>
            </a:solidFill>
            <a:ln w="2710" cap="flat">
              <a:solidFill>
                <a:srgbClr val="FFFFFF">
                  <a:alpha val="100000"/>
                </a:srgbClr>
              </a:solidFill>
              <a:prstDash val="solid"/>
              <a:miter/>
            </a:ln>
          </p:spPr>
          <p:txBody>
            <a:bodyPr/>
            <a:lstStyle/>
            <a:p/>
          </p:txBody>
        </p:sp>
        <p:sp>
          <p:nvSpPr>
            <p:cNvPr id="165" name="rc165"/>
            <p:cNvSpPr/>
            <p:nvPr/>
          </p:nvSpPr>
          <p:spPr>
            <a:xfrm>
              <a:off x="6144128" y="1328841"/>
              <a:ext cx="430923" cy="11857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66" name="rc166"/>
            <p:cNvSpPr/>
            <p:nvPr/>
          </p:nvSpPr>
          <p:spPr>
            <a:xfrm>
              <a:off x="6575052" y="1328841"/>
              <a:ext cx="430923" cy="11857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67" name="rc167"/>
            <p:cNvSpPr/>
            <p:nvPr/>
          </p:nvSpPr>
          <p:spPr>
            <a:xfrm>
              <a:off x="7005976" y="1328841"/>
              <a:ext cx="430923" cy="118575"/>
            </a:xfrm>
            <a:prstGeom prst="rect">
              <a:avLst/>
            </a:prstGeom>
            <a:solidFill>
              <a:srgbClr val="F0C21A">
                <a:alpha val="100000"/>
              </a:srgbClr>
            </a:solidFill>
            <a:ln w="2710" cap="flat">
              <a:solidFill>
                <a:srgbClr val="FFFFFF">
                  <a:alpha val="100000"/>
                </a:srgbClr>
              </a:solidFill>
              <a:prstDash val="solid"/>
              <a:miter/>
            </a:ln>
          </p:spPr>
          <p:txBody>
            <a:bodyPr/>
            <a:lstStyle/>
            <a:p/>
          </p:txBody>
        </p:sp>
        <p:sp>
          <p:nvSpPr>
            <p:cNvPr id="168" name="rc168"/>
            <p:cNvSpPr/>
            <p:nvPr/>
          </p:nvSpPr>
          <p:spPr>
            <a:xfrm>
              <a:off x="7436900" y="1328841"/>
              <a:ext cx="430923" cy="118575"/>
            </a:xfrm>
            <a:prstGeom prst="rect">
              <a:avLst/>
            </a:prstGeom>
            <a:solidFill>
              <a:srgbClr val="469A3F">
                <a:alpha val="100000"/>
              </a:srgbClr>
            </a:solidFill>
            <a:ln w="2710" cap="flat">
              <a:solidFill>
                <a:srgbClr val="FFFFFF">
                  <a:alpha val="100000"/>
                </a:srgbClr>
              </a:solidFill>
              <a:prstDash val="solid"/>
              <a:miter/>
            </a:ln>
          </p:spPr>
          <p:txBody>
            <a:bodyPr/>
            <a:lstStyle/>
            <a:p/>
          </p:txBody>
        </p:sp>
        <p:sp>
          <p:nvSpPr>
            <p:cNvPr id="169" name="rc169"/>
            <p:cNvSpPr/>
            <p:nvPr/>
          </p:nvSpPr>
          <p:spPr>
            <a:xfrm>
              <a:off x="7867824" y="1328841"/>
              <a:ext cx="430923" cy="118575"/>
            </a:xfrm>
            <a:prstGeom prst="rect">
              <a:avLst/>
            </a:prstGeom>
            <a:solidFill>
              <a:srgbClr val="34913F">
                <a:alpha val="100000"/>
              </a:srgbClr>
            </a:solidFill>
            <a:ln w="2710" cap="flat">
              <a:solidFill>
                <a:srgbClr val="FFFFFF">
                  <a:alpha val="100000"/>
                </a:srgbClr>
              </a:solidFill>
              <a:prstDash val="solid"/>
              <a:miter/>
            </a:ln>
          </p:spPr>
          <p:txBody>
            <a:bodyPr/>
            <a:lstStyle/>
            <a:p/>
          </p:txBody>
        </p:sp>
        <p:sp>
          <p:nvSpPr>
            <p:cNvPr id="170" name="rc170"/>
            <p:cNvSpPr/>
            <p:nvPr/>
          </p:nvSpPr>
          <p:spPr>
            <a:xfrm>
              <a:off x="8298747" y="1328841"/>
              <a:ext cx="430923" cy="118575"/>
            </a:xfrm>
            <a:prstGeom prst="rect">
              <a:avLst/>
            </a:prstGeom>
            <a:solidFill>
              <a:srgbClr val="00833D">
                <a:alpha val="100000"/>
              </a:srgbClr>
            </a:solidFill>
            <a:ln w="2710" cap="flat">
              <a:solidFill>
                <a:srgbClr val="FFFFFF">
                  <a:alpha val="100000"/>
                </a:srgbClr>
              </a:solidFill>
              <a:prstDash val="solid"/>
              <a:miter/>
            </a:ln>
          </p:spPr>
          <p:txBody>
            <a:bodyPr/>
            <a:lstStyle/>
            <a:p/>
          </p:txBody>
        </p:sp>
        <p:sp>
          <p:nvSpPr>
            <p:cNvPr id="171" name="rc171"/>
            <p:cNvSpPr/>
            <p:nvPr/>
          </p:nvSpPr>
          <p:spPr>
            <a:xfrm>
              <a:off x="6144128" y="4174664"/>
              <a:ext cx="430923" cy="118575"/>
            </a:xfrm>
            <a:prstGeom prst="rect">
              <a:avLst/>
            </a:prstGeom>
            <a:solidFill>
              <a:srgbClr val="CCC12C">
                <a:alpha val="100000"/>
              </a:srgbClr>
            </a:solidFill>
            <a:ln w="2710" cap="flat">
              <a:solidFill>
                <a:srgbClr val="FFFFFF">
                  <a:alpha val="100000"/>
                </a:srgbClr>
              </a:solidFill>
              <a:prstDash val="solid"/>
              <a:miter/>
            </a:ln>
          </p:spPr>
          <p:txBody>
            <a:bodyPr/>
            <a:lstStyle/>
            <a:p/>
          </p:txBody>
        </p:sp>
        <p:sp>
          <p:nvSpPr>
            <p:cNvPr id="172" name="rc172"/>
            <p:cNvSpPr/>
            <p:nvPr/>
          </p:nvSpPr>
          <p:spPr>
            <a:xfrm>
              <a:off x="6575052" y="4174664"/>
              <a:ext cx="430923" cy="118575"/>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73" name="rc173"/>
            <p:cNvSpPr/>
            <p:nvPr/>
          </p:nvSpPr>
          <p:spPr>
            <a:xfrm>
              <a:off x="7005976" y="4174664"/>
              <a:ext cx="430923" cy="118575"/>
            </a:xfrm>
            <a:prstGeom prst="rect">
              <a:avLst/>
            </a:prstGeom>
            <a:solidFill>
              <a:srgbClr val="F16620">
                <a:alpha val="100000"/>
              </a:srgbClr>
            </a:solidFill>
            <a:ln w="2710" cap="flat">
              <a:solidFill>
                <a:srgbClr val="FFFFFF">
                  <a:alpha val="100000"/>
                </a:srgbClr>
              </a:solidFill>
              <a:prstDash val="solid"/>
              <a:miter/>
            </a:ln>
          </p:spPr>
          <p:txBody>
            <a:bodyPr/>
            <a:lstStyle/>
            <a:p/>
          </p:txBody>
        </p:sp>
        <p:sp>
          <p:nvSpPr>
            <p:cNvPr id="174" name="rc174"/>
            <p:cNvSpPr/>
            <p:nvPr/>
          </p:nvSpPr>
          <p:spPr>
            <a:xfrm>
              <a:off x="7436900" y="4174664"/>
              <a:ext cx="430923" cy="11857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75" name="rc175"/>
            <p:cNvSpPr/>
            <p:nvPr/>
          </p:nvSpPr>
          <p:spPr>
            <a:xfrm>
              <a:off x="7867824" y="4174664"/>
              <a:ext cx="430923" cy="118575"/>
            </a:xfrm>
            <a:prstGeom prst="rect">
              <a:avLst/>
            </a:prstGeom>
            <a:solidFill>
              <a:srgbClr val="FCC211">
                <a:alpha val="100000"/>
              </a:srgbClr>
            </a:solidFill>
            <a:ln w="2710" cap="flat">
              <a:solidFill>
                <a:srgbClr val="FFFFFF">
                  <a:alpha val="100000"/>
                </a:srgbClr>
              </a:solidFill>
              <a:prstDash val="solid"/>
              <a:miter/>
            </a:ln>
          </p:spPr>
          <p:txBody>
            <a:bodyPr/>
            <a:lstStyle/>
            <a:p/>
          </p:txBody>
        </p:sp>
        <p:sp>
          <p:nvSpPr>
            <p:cNvPr id="176" name="rc176"/>
            <p:cNvSpPr/>
            <p:nvPr/>
          </p:nvSpPr>
          <p:spPr>
            <a:xfrm>
              <a:off x="8298747" y="4174664"/>
              <a:ext cx="430923" cy="118575"/>
            </a:xfrm>
            <a:prstGeom prst="rect">
              <a:avLst/>
            </a:prstGeom>
            <a:solidFill>
              <a:srgbClr val="FBA319">
                <a:alpha val="100000"/>
              </a:srgbClr>
            </a:solidFill>
            <a:ln w="2710" cap="flat">
              <a:solidFill>
                <a:srgbClr val="FFFFFF">
                  <a:alpha val="100000"/>
                </a:srgbClr>
              </a:solidFill>
              <a:prstDash val="solid"/>
              <a:miter/>
            </a:ln>
          </p:spPr>
          <p:txBody>
            <a:bodyPr/>
            <a:lstStyle/>
            <a:p/>
          </p:txBody>
        </p:sp>
        <p:sp>
          <p:nvSpPr>
            <p:cNvPr id="177" name="rc177"/>
            <p:cNvSpPr/>
            <p:nvPr/>
          </p:nvSpPr>
          <p:spPr>
            <a:xfrm>
              <a:off x="5713204" y="1921721"/>
              <a:ext cx="430923" cy="118575"/>
            </a:xfrm>
            <a:prstGeom prst="rect">
              <a:avLst/>
            </a:prstGeom>
            <a:solidFill>
              <a:srgbClr val="E4C221">
                <a:alpha val="100000"/>
              </a:srgbClr>
            </a:solidFill>
            <a:ln w="2710" cap="flat">
              <a:solidFill>
                <a:srgbClr val="FFFFFF">
                  <a:alpha val="100000"/>
                </a:srgbClr>
              </a:solidFill>
              <a:prstDash val="solid"/>
              <a:miter/>
            </a:ln>
          </p:spPr>
          <p:txBody>
            <a:bodyPr/>
            <a:lstStyle/>
            <a:p/>
          </p:txBody>
        </p:sp>
        <p:sp>
          <p:nvSpPr>
            <p:cNvPr id="178" name="rc178"/>
            <p:cNvSpPr/>
            <p:nvPr/>
          </p:nvSpPr>
          <p:spPr>
            <a:xfrm>
              <a:off x="6575052" y="1921721"/>
              <a:ext cx="430923" cy="118575"/>
            </a:xfrm>
            <a:prstGeom prst="rect">
              <a:avLst/>
            </a:prstGeom>
            <a:solidFill>
              <a:srgbClr val="F26821">
                <a:alpha val="100000"/>
              </a:srgbClr>
            </a:solidFill>
            <a:ln w="2710" cap="flat">
              <a:solidFill>
                <a:srgbClr val="FFFFFF">
                  <a:alpha val="100000"/>
                </a:srgbClr>
              </a:solidFill>
              <a:prstDash val="solid"/>
              <a:miter/>
            </a:ln>
          </p:spPr>
          <p:txBody>
            <a:bodyPr/>
            <a:lstStyle/>
            <a:p/>
          </p:txBody>
        </p:sp>
        <p:sp>
          <p:nvSpPr>
            <p:cNvPr id="179" name="rc179"/>
            <p:cNvSpPr/>
            <p:nvPr/>
          </p:nvSpPr>
          <p:spPr>
            <a:xfrm>
              <a:off x="7005976" y="1921721"/>
              <a:ext cx="430923" cy="118575"/>
            </a:xfrm>
            <a:prstGeom prst="rect">
              <a:avLst/>
            </a:prstGeom>
            <a:solidFill>
              <a:srgbClr val="C21207">
                <a:alpha val="100000"/>
              </a:srgbClr>
            </a:solidFill>
            <a:ln w="2710" cap="flat">
              <a:solidFill>
                <a:srgbClr val="FFFFFF">
                  <a:alpha val="100000"/>
                </a:srgbClr>
              </a:solidFill>
              <a:prstDash val="solid"/>
              <a:miter/>
            </a:ln>
          </p:spPr>
          <p:txBody>
            <a:bodyPr/>
            <a:lstStyle/>
            <a:p/>
          </p:txBody>
        </p:sp>
        <p:sp>
          <p:nvSpPr>
            <p:cNvPr id="180" name="rc180"/>
            <p:cNvSpPr/>
            <p:nvPr/>
          </p:nvSpPr>
          <p:spPr>
            <a:xfrm>
              <a:off x="7436900" y="1921721"/>
              <a:ext cx="430923" cy="118575"/>
            </a:xfrm>
            <a:prstGeom prst="rect">
              <a:avLst/>
            </a:prstGeom>
            <a:solidFill>
              <a:srgbClr val="E6381B">
                <a:alpha val="100000"/>
              </a:srgbClr>
            </a:solidFill>
            <a:ln w="2710" cap="flat">
              <a:solidFill>
                <a:srgbClr val="FFFFFF">
                  <a:alpha val="100000"/>
                </a:srgbClr>
              </a:solidFill>
              <a:prstDash val="solid"/>
              <a:miter/>
            </a:ln>
          </p:spPr>
          <p:txBody>
            <a:bodyPr/>
            <a:lstStyle/>
            <a:p/>
          </p:txBody>
        </p:sp>
        <p:sp>
          <p:nvSpPr>
            <p:cNvPr id="181" name="rc181"/>
            <p:cNvSpPr/>
            <p:nvPr/>
          </p:nvSpPr>
          <p:spPr>
            <a:xfrm>
              <a:off x="7867824" y="1921721"/>
              <a:ext cx="430923" cy="118575"/>
            </a:xfrm>
            <a:prstGeom prst="rect">
              <a:avLst/>
            </a:prstGeom>
            <a:solidFill>
              <a:srgbClr val="FB9E1A">
                <a:alpha val="100000"/>
              </a:srgbClr>
            </a:solidFill>
            <a:ln w="2710" cap="flat">
              <a:solidFill>
                <a:srgbClr val="FFFFFF">
                  <a:alpha val="100000"/>
                </a:srgbClr>
              </a:solidFill>
              <a:prstDash val="solid"/>
              <a:miter/>
            </a:ln>
          </p:spPr>
          <p:txBody>
            <a:bodyPr/>
            <a:lstStyle/>
            <a:p/>
          </p:txBody>
        </p:sp>
        <p:sp>
          <p:nvSpPr>
            <p:cNvPr id="182" name="rc182"/>
            <p:cNvSpPr/>
            <p:nvPr/>
          </p:nvSpPr>
          <p:spPr>
            <a:xfrm>
              <a:off x="8298747" y="1921721"/>
              <a:ext cx="430923" cy="118575"/>
            </a:xfrm>
            <a:prstGeom prst="rect">
              <a:avLst/>
            </a:prstGeom>
            <a:solidFill>
              <a:srgbClr val="4B9D3F">
                <a:alpha val="100000"/>
              </a:srgbClr>
            </a:solidFill>
            <a:ln w="2710" cap="flat">
              <a:solidFill>
                <a:srgbClr val="FFFFFF">
                  <a:alpha val="100000"/>
                </a:srgbClr>
              </a:solidFill>
              <a:prstDash val="solid"/>
              <a:miter/>
            </a:ln>
          </p:spPr>
          <p:txBody>
            <a:bodyPr/>
            <a:lstStyle/>
            <a:p/>
          </p:txBody>
        </p:sp>
        <p:sp>
          <p:nvSpPr>
            <p:cNvPr id="183" name="rc183"/>
            <p:cNvSpPr/>
            <p:nvPr/>
          </p:nvSpPr>
          <p:spPr>
            <a:xfrm>
              <a:off x="1834889" y="4056088"/>
              <a:ext cx="430923" cy="118575"/>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184" name="rc184"/>
            <p:cNvSpPr/>
            <p:nvPr/>
          </p:nvSpPr>
          <p:spPr>
            <a:xfrm>
              <a:off x="2265813" y="4056088"/>
              <a:ext cx="430923" cy="118575"/>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185" name="rc185"/>
            <p:cNvSpPr/>
            <p:nvPr/>
          </p:nvSpPr>
          <p:spPr>
            <a:xfrm>
              <a:off x="2696737" y="4056088"/>
              <a:ext cx="430923" cy="118575"/>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186" name="rc186"/>
            <p:cNvSpPr/>
            <p:nvPr/>
          </p:nvSpPr>
          <p:spPr>
            <a:xfrm>
              <a:off x="3127661" y="4056088"/>
              <a:ext cx="430923" cy="118575"/>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187" name="rc187"/>
            <p:cNvSpPr/>
            <p:nvPr/>
          </p:nvSpPr>
          <p:spPr>
            <a:xfrm>
              <a:off x="3558585" y="4056088"/>
              <a:ext cx="430923" cy="118575"/>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188" name="rc188"/>
            <p:cNvSpPr/>
            <p:nvPr/>
          </p:nvSpPr>
          <p:spPr>
            <a:xfrm>
              <a:off x="3989509" y="4056088"/>
              <a:ext cx="430923" cy="118575"/>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189" name="rc189"/>
            <p:cNvSpPr/>
            <p:nvPr/>
          </p:nvSpPr>
          <p:spPr>
            <a:xfrm>
              <a:off x="4420432" y="4056088"/>
              <a:ext cx="430923" cy="118575"/>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190" name="rc190"/>
            <p:cNvSpPr/>
            <p:nvPr/>
          </p:nvSpPr>
          <p:spPr>
            <a:xfrm>
              <a:off x="4851356" y="4056088"/>
              <a:ext cx="430923" cy="118575"/>
            </a:xfrm>
            <a:prstGeom prst="rect">
              <a:avLst/>
            </a:prstGeom>
            <a:solidFill>
              <a:srgbClr val="C21207">
                <a:alpha val="100000"/>
              </a:srgbClr>
            </a:solidFill>
            <a:ln w="2710" cap="flat">
              <a:solidFill>
                <a:srgbClr val="FFFFFF">
                  <a:alpha val="100000"/>
                </a:srgbClr>
              </a:solidFill>
              <a:prstDash val="solid"/>
              <a:miter/>
            </a:ln>
          </p:spPr>
          <p:txBody>
            <a:bodyPr/>
            <a:lstStyle/>
            <a:p/>
          </p:txBody>
        </p:sp>
        <p:sp>
          <p:nvSpPr>
            <p:cNvPr id="191" name="rc191"/>
            <p:cNvSpPr/>
            <p:nvPr/>
          </p:nvSpPr>
          <p:spPr>
            <a:xfrm>
              <a:off x="5282280" y="4056088"/>
              <a:ext cx="430923" cy="118575"/>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192" name="rc192"/>
            <p:cNvSpPr/>
            <p:nvPr/>
          </p:nvSpPr>
          <p:spPr>
            <a:xfrm>
              <a:off x="5713204" y="4056088"/>
              <a:ext cx="430923" cy="118575"/>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193" name="rc193"/>
            <p:cNvSpPr/>
            <p:nvPr/>
          </p:nvSpPr>
          <p:spPr>
            <a:xfrm>
              <a:off x="6144128" y="4056088"/>
              <a:ext cx="430923" cy="118575"/>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194" name="rc194"/>
            <p:cNvSpPr/>
            <p:nvPr/>
          </p:nvSpPr>
          <p:spPr>
            <a:xfrm>
              <a:off x="6575052" y="4056088"/>
              <a:ext cx="430923" cy="118575"/>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95" name="rc195"/>
            <p:cNvSpPr/>
            <p:nvPr/>
          </p:nvSpPr>
          <p:spPr>
            <a:xfrm>
              <a:off x="7005976" y="4056088"/>
              <a:ext cx="430923" cy="118575"/>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96" name="rc196"/>
            <p:cNvSpPr/>
            <p:nvPr/>
          </p:nvSpPr>
          <p:spPr>
            <a:xfrm>
              <a:off x="7436900" y="4056088"/>
              <a:ext cx="430923" cy="118575"/>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97" name="rc197"/>
            <p:cNvSpPr/>
            <p:nvPr/>
          </p:nvSpPr>
          <p:spPr>
            <a:xfrm>
              <a:off x="7867824" y="4056088"/>
              <a:ext cx="430923" cy="118575"/>
            </a:xfrm>
            <a:prstGeom prst="rect">
              <a:avLst/>
            </a:prstGeom>
            <a:solidFill>
              <a:srgbClr val="F7841E">
                <a:alpha val="100000"/>
              </a:srgbClr>
            </a:solidFill>
            <a:ln w="2710" cap="flat">
              <a:solidFill>
                <a:srgbClr val="FFFFFF">
                  <a:alpha val="100000"/>
                </a:srgbClr>
              </a:solidFill>
              <a:prstDash val="solid"/>
              <a:miter/>
            </a:ln>
          </p:spPr>
          <p:txBody>
            <a:bodyPr/>
            <a:lstStyle/>
            <a:p/>
          </p:txBody>
        </p:sp>
        <p:sp>
          <p:nvSpPr>
            <p:cNvPr id="198" name="rc198"/>
            <p:cNvSpPr/>
            <p:nvPr/>
          </p:nvSpPr>
          <p:spPr>
            <a:xfrm>
              <a:off x="8298747" y="4056088"/>
              <a:ext cx="430923" cy="118575"/>
            </a:xfrm>
            <a:prstGeom prst="rect">
              <a:avLst/>
            </a:prstGeom>
            <a:solidFill>
              <a:srgbClr val="FCA718">
                <a:alpha val="100000"/>
              </a:srgbClr>
            </a:solidFill>
            <a:ln w="2710" cap="flat">
              <a:solidFill>
                <a:srgbClr val="FFFFFF">
                  <a:alpha val="100000"/>
                </a:srgbClr>
              </a:solidFill>
              <a:prstDash val="solid"/>
              <a:miter/>
            </a:ln>
          </p:spPr>
          <p:txBody>
            <a:bodyPr/>
            <a:lstStyle/>
            <a:p/>
          </p:txBody>
        </p:sp>
        <p:sp>
          <p:nvSpPr>
            <p:cNvPr id="199" name="tx199"/>
            <p:cNvSpPr/>
            <p:nvPr/>
          </p:nvSpPr>
          <p:spPr>
            <a:xfrm>
              <a:off x="8474067" y="36151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200" name="tx200"/>
            <p:cNvSpPr/>
            <p:nvPr/>
          </p:nvSpPr>
          <p:spPr>
            <a:xfrm>
              <a:off x="8474067" y="3378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201" name="tx201"/>
            <p:cNvSpPr/>
            <p:nvPr/>
          </p:nvSpPr>
          <p:spPr>
            <a:xfrm>
              <a:off x="4164828" y="53938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02" name="tx202"/>
            <p:cNvSpPr/>
            <p:nvPr/>
          </p:nvSpPr>
          <p:spPr>
            <a:xfrm>
              <a:off x="4595752" y="53938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03" name="tx203"/>
            <p:cNvSpPr/>
            <p:nvPr/>
          </p:nvSpPr>
          <p:spPr>
            <a:xfrm>
              <a:off x="5026676" y="53938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04" name="tx204"/>
            <p:cNvSpPr/>
            <p:nvPr/>
          </p:nvSpPr>
          <p:spPr>
            <a:xfrm>
              <a:off x="7612219" y="15994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5" name="tx205"/>
            <p:cNvSpPr/>
            <p:nvPr/>
          </p:nvSpPr>
          <p:spPr>
            <a:xfrm>
              <a:off x="8043143" y="15994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6" name="tx206"/>
            <p:cNvSpPr/>
            <p:nvPr/>
          </p:nvSpPr>
          <p:spPr>
            <a:xfrm>
              <a:off x="8474067" y="15994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7" name="tx207"/>
            <p:cNvSpPr/>
            <p:nvPr/>
          </p:nvSpPr>
          <p:spPr>
            <a:xfrm>
              <a:off x="7181296" y="1243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8" name="tx208"/>
            <p:cNvSpPr/>
            <p:nvPr/>
          </p:nvSpPr>
          <p:spPr>
            <a:xfrm>
              <a:off x="7612219" y="1243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9" name="tx209"/>
            <p:cNvSpPr/>
            <p:nvPr/>
          </p:nvSpPr>
          <p:spPr>
            <a:xfrm>
              <a:off x="8043143" y="1243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0" name="tx210"/>
            <p:cNvSpPr/>
            <p:nvPr/>
          </p:nvSpPr>
          <p:spPr>
            <a:xfrm>
              <a:off x="8474067" y="1243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1" name="tx211"/>
            <p:cNvSpPr/>
            <p:nvPr/>
          </p:nvSpPr>
          <p:spPr>
            <a:xfrm>
              <a:off x="7612219" y="49195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12" name="tx212"/>
            <p:cNvSpPr/>
            <p:nvPr/>
          </p:nvSpPr>
          <p:spPr>
            <a:xfrm>
              <a:off x="7612219" y="17179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13" name="tx213"/>
            <p:cNvSpPr/>
            <p:nvPr/>
          </p:nvSpPr>
          <p:spPr>
            <a:xfrm>
              <a:off x="8043143" y="17179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214" name="tx214"/>
            <p:cNvSpPr/>
            <p:nvPr/>
          </p:nvSpPr>
          <p:spPr>
            <a:xfrm>
              <a:off x="8474067" y="17179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5" name="tx215"/>
            <p:cNvSpPr/>
            <p:nvPr/>
          </p:nvSpPr>
          <p:spPr>
            <a:xfrm>
              <a:off x="7612219" y="44452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16" name="tx216"/>
            <p:cNvSpPr/>
            <p:nvPr/>
          </p:nvSpPr>
          <p:spPr>
            <a:xfrm>
              <a:off x="7612219" y="52752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217" name="tx217"/>
            <p:cNvSpPr/>
            <p:nvPr/>
          </p:nvSpPr>
          <p:spPr>
            <a:xfrm>
              <a:off x="8474067" y="2429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18" name="tx218"/>
            <p:cNvSpPr/>
            <p:nvPr/>
          </p:nvSpPr>
          <p:spPr>
            <a:xfrm>
              <a:off x="8474067" y="3022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19" name="tx219"/>
            <p:cNvSpPr/>
            <p:nvPr/>
          </p:nvSpPr>
          <p:spPr>
            <a:xfrm>
              <a:off x="8043143" y="5038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20" name="tx220"/>
            <p:cNvSpPr/>
            <p:nvPr/>
          </p:nvSpPr>
          <p:spPr>
            <a:xfrm>
              <a:off x="8043143" y="45638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21" name="tx221"/>
            <p:cNvSpPr/>
            <p:nvPr/>
          </p:nvSpPr>
          <p:spPr>
            <a:xfrm>
              <a:off x="8474067" y="26665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22" name="tx222"/>
            <p:cNvSpPr/>
            <p:nvPr/>
          </p:nvSpPr>
          <p:spPr>
            <a:xfrm>
              <a:off x="6319448" y="23108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23" name="tx223"/>
            <p:cNvSpPr/>
            <p:nvPr/>
          </p:nvSpPr>
          <p:spPr>
            <a:xfrm>
              <a:off x="8043143" y="23108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24" name="tx224"/>
            <p:cNvSpPr/>
            <p:nvPr/>
          </p:nvSpPr>
          <p:spPr>
            <a:xfrm>
              <a:off x="8474067" y="23108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25" name="tx225"/>
            <p:cNvSpPr/>
            <p:nvPr/>
          </p:nvSpPr>
          <p:spPr>
            <a:xfrm>
              <a:off x="8474067" y="34966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26" name="tx226"/>
            <p:cNvSpPr/>
            <p:nvPr/>
          </p:nvSpPr>
          <p:spPr>
            <a:xfrm>
              <a:off x="5026676" y="20737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27" name="tx227"/>
            <p:cNvSpPr/>
            <p:nvPr/>
          </p:nvSpPr>
          <p:spPr>
            <a:xfrm>
              <a:off x="5457600" y="20737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28" name="tx228"/>
            <p:cNvSpPr/>
            <p:nvPr/>
          </p:nvSpPr>
          <p:spPr>
            <a:xfrm>
              <a:off x="5888524" y="20737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29" name="tx229"/>
            <p:cNvSpPr/>
            <p:nvPr/>
          </p:nvSpPr>
          <p:spPr>
            <a:xfrm>
              <a:off x="6319448" y="20737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30" name="tx230"/>
            <p:cNvSpPr/>
            <p:nvPr/>
          </p:nvSpPr>
          <p:spPr>
            <a:xfrm>
              <a:off x="8043143" y="20737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31" name="tx231"/>
            <p:cNvSpPr/>
            <p:nvPr/>
          </p:nvSpPr>
          <p:spPr>
            <a:xfrm>
              <a:off x="8474067" y="20737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32" name="tx232"/>
            <p:cNvSpPr/>
            <p:nvPr/>
          </p:nvSpPr>
          <p:spPr>
            <a:xfrm>
              <a:off x="8043143" y="2903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33" name="tx233"/>
            <p:cNvSpPr/>
            <p:nvPr/>
          </p:nvSpPr>
          <p:spPr>
            <a:xfrm>
              <a:off x="8474067" y="2903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34" name="tx234"/>
            <p:cNvSpPr/>
            <p:nvPr/>
          </p:nvSpPr>
          <p:spPr>
            <a:xfrm>
              <a:off x="8043143" y="37337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235" name="tx235"/>
            <p:cNvSpPr/>
            <p:nvPr/>
          </p:nvSpPr>
          <p:spPr>
            <a:xfrm>
              <a:off x="8474067" y="37337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236" name="tx236"/>
            <p:cNvSpPr/>
            <p:nvPr/>
          </p:nvSpPr>
          <p:spPr>
            <a:xfrm>
              <a:off x="3733904" y="18365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37" name="tx237"/>
            <p:cNvSpPr/>
            <p:nvPr/>
          </p:nvSpPr>
          <p:spPr>
            <a:xfrm>
              <a:off x="4164828" y="18365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38" name="tx238"/>
            <p:cNvSpPr/>
            <p:nvPr/>
          </p:nvSpPr>
          <p:spPr>
            <a:xfrm>
              <a:off x="4595752" y="18365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39" name="tx239"/>
            <p:cNvSpPr/>
            <p:nvPr/>
          </p:nvSpPr>
          <p:spPr>
            <a:xfrm>
              <a:off x="5026676" y="18365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40" name="tx240"/>
            <p:cNvSpPr/>
            <p:nvPr/>
          </p:nvSpPr>
          <p:spPr>
            <a:xfrm>
              <a:off x="5457600" y="18365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41" name="tx241"/>
            <p:cNvSpPr/>
            <p:nvPr/>
          </p:nvSpPr>
          <p:spPr>
            <a:xfrm>
              <a:off x="5888524" y="18365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42" name="tx242"/>
            <p:cNvSpPr/>
            <p:nvPr/>
          </p:nvSpPr>
          <p:spPr>
            <a:xfrm>
              <a:off x="6319448" y="18365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243" name="tx243"/>
            <p:cNvSpPr/>
            <p:nvPr/>
          </p:nvSpPr>
          <p:spPr>
            <a:xfrm>
              <a:off x="6750372" y="18365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44" name="tx244"/>
            <p:cNvSpPr/>
            <p:nvPr/>
          </p:nvSpPr>
          <p:spPr>
            <a:xfrm>
              <a:off x="7181296" y="18365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45" name="tx245"/>
            <p:cNvSpPr/>
            <p:nvPr/>
          </p:nvSpPr>
          <p:spPr>
            <a:xfrm>
              <a:off x="7612219" y="18365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46" name="tx246"/>
            <p:cNvSpPr/>
            <p:nvPr/>
          </p:nvSpPr>
          <p:spPr>
            <a:xfrm>
              <a:off x="8043143" y="18365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47" name="tx247"/>
            <p:cNvSpPr/>
            <p:nvPr/>
          </p:nvSpPr>
          <p:spPr>
            <a:xfrm>
              <a:off x="8474067" y="18365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48" name="tx248"/>
            <p:cNvSpPr/>
            <p:nvPr/>
          </p:nvSpPr>
          <p:spPr>
            <a:xfrm>
              <a:off x="7612219" y="14808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49" name="tx249"/>
            <p:cNvSpPr/>
            <p:nvPr/>
          </p:nvSpPr>
          <p:spPr>
            <a:xfrm>
              <a:off x="8043143" y="14808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50" name="tx250"/>
            <p:cNvSpPr/>
            <p:nvPr/>
          </p:nvSpPr>
          <p:spPr>
            <a:xfrm>
              <a:off x="8474067" y="14808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1" name="tx251"/>
            <p:cNvSpPr/>
            <p:nvPr/>
          </p:nvSpPr>
          <p:spPr>
            <a:xfrm>
              <a:off x="8474067" y="38523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252" name="tx252"/>
            <p:cNvSpPr/>
            <p:nvPr/>
          </p:nvSpPr>
          <p:spPr>
            <a:xfrm>
              <a:off x="3733904" y="32594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53" name="tx253"/>
            <p:cNvSpPr/>
            <p:nvPr/>
          </p:nvSpPr>
          <p:spPr>
            <a:xfrm>
              <a:off x="4164828" y="32594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54" name="tx254"/>
            <p:cNvSpPr/>
            <p:nvPr/>
          </p:nvSpPr>
          <p:spPr>
            <a:xfrm>
              <a:off x="4595752" y="32594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5" name="tx255"/>
            <p:cNvSpPr/>
            <p:nvPr/>
          </p:nvSpPr>
          <p:spPr>
            <a:xfrm>
              <a:off x="5026676" y="32594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56" name="tx256"/>
            <p:cNvSpPr/>
            <p:nvPr/>
          </p:nvSpPr>
          <p:spPr>
            <a:xfrm>
              <a:off x="5457600" y="32594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57" name="tx257"/>
            <p:cNvSpPr/>
            <p:nvPr/>
          </p:nvSpPr>
          <p:spPr>
            <a:xfrm>
              <a:off x="5888524" y="32594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58" name="tx258"/>
            <p:cNvSpPr/>
            <p:nvPr/>
          </p:nvSpPr>
          <p:spPr>
            <a:xfrm>
              <a:off x="7181296" y="32594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59" name="tx259"/>
            <p:cNvSpPr/>
            <p:nvPr/>
          </p:nvSpPr>
          <p:spPr>
            <a:xfrm>
              <a:off x="8474067" y="32594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60" name="tx260"/>
            <p:cNvSpPr/>
            <p:nvPr/>
          </p:nvSpPr>
          <p:spPr>
            <a:xfrm>
              <a:off x="8043143" y="27851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261" name="tx261"/>
            <p:cNvSpPr/>
            <p:nvPr/>
          </p:nvSpPr>
          <p:spPr>
            <a:xfrm>
              <a:off x="8474067" y="27851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62" name="tx262"/>
            <p:cNvSpPr/>
            <p:nvPr/>
          </p:nvSpPr>
          <p:spPr>
            <a:xfrm>
              <a:off x="3733904" y="2548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263" name="tx263"/>
            <p:cNvSpPr/>
            <p:nvPr/>
          </p:nvSpPr>
          <p:spPr>
            <a:xfrm>
              <a:off x="4164828" y="2548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264" name="tx264"/>
            <p:cNvSpPr/>
            <p:nvPr/>
          </p:nvSpPr>
          <p:spPr>
            <a:xfrm>
              <a:off x="4595752" y="2548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265" name="tx265"/>
            <p:cNvSpPr/>
            <p:nvPr/>
          </p:nvSpPr>
          <p:spPr>
            <a:xfrm>
              <a:off x="7612219" y="2548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66" name="tx266"/>
            <p:cNvSpPr/>
            <p:nvPr/>
          </p:nvSpPr>
          <p:spPr>
            <a:xfrm>
              <a:off x="8043143" y="2548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67" name="tx267"/>
            <p:cNvSpPr/>
            <p:nvPr/>
          </p:nvSpPr>
          <p:spPr>
            <a:xfrm>
              <a:off x="8474067" y="2548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68" name="tx268"/>
            <p:cNvSpPr/>
            <p:nvPr/>
          </p:nvSpPr>
          <p:spPr>
            <a:xfrm>
              <a:off x="8474067" y="2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69" name="tx269"/>
            <p:cNvSpPr/>
            <p:nvPr/>
          </p:nvSpPr>
          <p:spPr>
            <a:xfrm>
              <a:off x="5457600" y="3140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70" name="tx270"/>
            <p:cNvSpPr/>
            <p:nvPr/>
          </p:nvSpPr>
          <p:spPr>
            <a:xfrm>
              <a:off x="5888524" y="3140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271" name="tx271"/>
            <p:cNvSpPr/>
            <p:nvPr/>
          </p:nvSpPr>
          <p:spPr>
            <a:xfrm>
              <a:off x="7612219" y="3140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2" name="tx272"/>
            <p:cNvSpPr/>
            <p:nvPr/>
          </p:nvSpPr>
          <p:spPr>
            <a:xfrm>
              <a:off x="8043143" y="3140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3" name="tx273"/>
            <p:cNvSpPr/>
            <p:nvPr/>
          </p:nvSpPr>
          <p:spPr>
            <a:xfrm>
              <a:off x="8474067" y="3140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74" name="tx274"/>
            <p:cNvSpPr/>
            <p:nvPr/>
          </p:nvSpPr>
          <p:spPr>
            <a:xfrm>
              <a:off x="7181296" y="13622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75" name="tx275"/>
            <p:cNvSpPr/>
            <p:nvPr/>
          </p:nvSpPr>
          <p:spPr>
            <a:xfrm>
              <a:off x="7612219" y="13622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76" name="tx276"/>
            <p:cNvSpPr/>
            <p:nvPr/>
          </p:nvSpPr>
          <p:spPr>
            <a:xfrm>
              <a:off x="8043143" y="13622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77" name="tx277"/>
            <p:cNvSpPr/>
            <p:nvPr/>
          </p:nvSpPr>
          <p:spPr>
            <a:xfrm>
              <a:off x="8474067" y="13622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8" name="tx278"/>
            <p:cNvSpPr/>
            <p:nvPr/>
          </p:nvSpPr>
          <p:spPr>
            <a:xfrm>
              <a:off x="6319448" y="42080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79" name="tx279"/>
            <p:cNvSpPr/>
            <p:nvPr/>
          </p:nvSpPr>
          <p:spPr>
            <a:xfrm>
              <a:off x="8043143" y="42080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280" name="tx280"/>
            <p:cNvSpPr/>
            <p:nvPr/>
          </p:nvSpPr>
          <p:spPr>
            <a:xfrm>
              <a:off x="5888524" y="19551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81" name="tx281"/>
            <p:cNvSpPr/>
            <p:nvPr/>
          </p:nvSpPr>
          <p:spPr>
            <a:xfrm>
              <a:off x="8474067" y="19551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82" name="tx282"/>
            <p:cNvSpPr/>
            <p:nvPr/>
          </p:nvSpPr>
          <p:spPr>
            <a:xfrm>
              <a:off x="5888524" y="53938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283" name="tx283"/>
            <p:cNvSpPr/>
            <p:nvPr/>
          </p:nvSpPr>
          <p:spPr>
            <a:xfrm>
              <a:off x="6750372" y="53938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23</a:t>
              </a:r>
            </a:p>
          </p:txBody>
        </p:sp>
        <p:sp>
          <p:nvSpPr>
            <p:cNvPr id="284" name="tx284"/>
            <p:cNvSpPr/>
            <p:nvPr/>
          </p:nvSpPr>
          <p:spPr>
            <a:xfrm>
              <a:off x="7181296" y="53938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22</a:t>
              </a:r>
            </a:p>
          </p:txBody>
        </p:sp>
        <p:sp>
          <p:nvSpPr>
            <p:cNvPr id="285" name="tx285"/>
            <p:cNvSpPr/>
            <p:nvPr/>
          </p:nvSpPr>
          <p:spPr>
            <a:xfrm>
              <a:off x="7612219" y="53938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36</a:t>
              </a:r>
            </a:p>
          </p:txBody>
        </p:sp>
        <p:sp>
          <p:nvSpPr>
            <p:cNvPr id="286" name="tx286"/>
            <p:cNvSpPr/>
            <p:nvPr/>
          </p:nvSpPr>
          <p:spPr>
            <a:xfrm>
              <a:off x="8043143" y="53938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287" name="tx287"/>
            <p:cNvSpPr/>
            <p:nvPr/>
          </p:nvSpPr>
          <p:spPr>
            <a:xfrm>
              <a:off x="7181296" y="15994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16</a:t>
              </a:r>
            </a:p>
          </p:txBody>
        </p:sp>
        <p:sp>
          <p:nvSpPr>
            <p:cNvPr id="288" name="tx288"/>
            <p:cNvSpPr/>
            <p:nvPr/>
          </p:nvSpPr>
          <p:spPr>
            <a:xfrm>
              <a:off x="6770443" y="491953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a:t>
              </a:r>
            </a:p>
          </p:txBody>
        </p:sp>
        <p:sp>
          <p:nvSpPr>
            <p:cNvPr id="289" name="tx289"/>
            <p:cNvSpPr/>
            <p:nvPr/>
          </p:nvSpPr>
          <p:spPr>
            <a:xfrm>
              <a:off x="7201367" y="491953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7</a:t>
              </a:r>
            </a:p>
          </p:txBody>
        </p:sp>
        <p:sp>
          <p:nvSpPr>
            <p:cNvPr id="290" name="tx290"/>
            <p:cNvSpPr/>
            <p:nvPr/>
          </p:nvSpPr>
          <p:spPr>
            <a:xfrm>
              <a:off x="8043143" y="49195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36</a:t>
              </a:r>
            </a:p>
          </p:txBody>
        </p:sp>
        <p:sp>
          <p:nvSpPr>
            <p:cNvPr id="291" name="tx291"/>
            <p:cNvSpPr/>
            <p:nvPr/>
          </p:nvSpPr>
          <p:spPr>
            <a:xfrm>
              <a:off x="8474067" y="49195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30</a:t>
              </a:r>
            </a:p>
          </p:txBody>
        </p:sp>
        <p:sp>
          <p:nvSpPr>
            <p:cNvPr id="292" name="tx292"/>
            <p:cNvSpPr/>
            <p:nvPr/>
          </p:nvSpPr>
          <p:spPr>
            <a:xfrm>
              <a:off x="8474067" y="51566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26</a:t>
              </a:r>
            </a:p>
          </p:txBody>
        </p:sp>
        <p:sp>
          <p:nvSpPr>
            <p:cNvPr id="293" name="tx293"/>
            <p:cNvSpPr/>
            <p:nvPr/>
          </p:nvSpPr>
          <p:spPr>
            <a:xfrm>
              <a:off x="6319448" y="17179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12</a:t>
              </a:r>
            </a:p>
          </p:txBody>
        </p:sp>
        <p:sp>
          <p:nvSpPr>
            <p:cNvPr id="294" name="tx294"/>
            <p:cNvSpPr/>
            <p:nvPr/>
          </p:nvSpPr>
          <p:spPr>
            <a:xfrm>
              <a:off x="6750372" y="17179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295" name="tx295"/>
            <p:cNvSpPr/>
            <p:nvPr/>
          </p:nvSpPr>
          <p:spPr>
            <a:xfrm>
              <a:off x="7181296" y="17179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296" name="tx296"/>
            <p:cNvSpPr/>
            <p:nvPr/>
          </p:nvSpPr>
          <p:spPr>
            <a:xfrm>
              <a:off x="8043143" y="44452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97" name="tx297"/>
            <p:cNvSpPr/>
            <p:nvPr/>
          </p:nvSpPr>
          <p:spPr>
            <a:xfrm>
              <a:off x="8474067" y="44452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298" name="tx298"/>
            <p:cNvSpPr/>
            <p:nvPr/>
          </p:nvSpPr>
          <p:spPr>
            <a:xfrm>
              <a:off x="8043143" y="52752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30</a:t>
              </a:r>
            </a:p>
          </p:txBody>
        </p:sp>
        <p:sp>
          <p:nvSpPr>
            <p:cNvPr id="299" name="tx299"/>
            <p:cNvSpPr/>
            <p:nvPr/>
          </p:nvSpPr>
          <p:spPr>
            <a:xfrm>
              <a:off x="8474067" y="52752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13</a:t>
              </a:r>
            </a:p>
          </p:txBody>
        </p:sp>
        <p:sp>
          <p:nvSpPr>
            <p:cNvPr id="300" name="tx300"/>
            <p:cNvSpPr/>
            <p:nvPr/>
          </p:nvSpPr>
          <p:spPr>
            <a:xfrm>
              <a:off x="6319448" y="43266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24</a:t>
              </a:r>
            </a:p>
          </p:txBody>
        </p:sp>
        <p:sp>
          <p:nvSpPr>
            <p:cNvPr id="301" name="tx301"/>
            <p:cNvSpPr/>
            <p:nvPr/>
          </p:nvSpPr>
          <p:spPr>
            <a:xfrm>
              <a:off x="6750372" y="43266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22</a:t>
              </a:r>
            </a:p>
          </p:txBody>
        </p:sp>
        <p:sp>
          <p:nvSpPr>
            <p:cNvPr id="302" name="tx302"/>
            <p:cNvSpPr/>
            <p:nvPr/>
          </p:nvSpPr>
          <p:spPr>
            <a:xfrm>
              <a:off x="7181296" y="43266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25</a:t>
              </a:r>
            </a:p>
          </p:txBody>
        </p:sp>
        <p:sp>
          <p:nvSpPr>
            <p:cNvPr id="303" name="tx303"/>
            <p:cNvSpPr/>
            <p:nvPr/>
          </p:nvSpPr>
          <p:spPr>
            <a:xfrm>
              <a:off x="7612219" y="43266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29</a:t>
              </a:r>
            </a:p>
          </p:txBody>
        </p:sp>
        <p:sp>
          <p:nvSpPr>
            <p:cNvPr id="304" name="tx304"/>
            <p:cNvSpPr/>
            <p:nvPr/>
          </p:nvSpPr>
          <p:spPr>
            <a:xfrm>
              <a:off x="8043143" y="43266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305" name="tx305"/>
            <p:cNvSpPr/>
            <p:nvPr/>
          </p:nvSpPr>
          <p:spPr>
            <a:xfrm>
              <a:off x="8474067" y="43266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306" name="tx306"/>
            <p:cNvSpPr/>
            <p:nvPr/>
          </p:nvSpPr>
          <p:spPr>
            <a:xfrm>
              <a:off x="6750372" y="48009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24</a:t>
              </a:r>
            </a:p>
          </p:txBody>
        </p:sp>
        <p:sp>
          <p:nvSpPr>
            <p:cNvPr id="307" name="tx307"/>
            <p:cNvSpPr/>
            <p:nvPr/>
          </p:nvSpPr>
          <p:spPr>
            <a:xfrm>
              <a:off x="7612219" y="48009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24</a:t>
              </a:r>
            </a:p>
          </p:txBody>
        </p:sp>
        <p:sp>
          <p:nvSpPr>
            <p:cNvPr id="308" name="tx308"/>
            <p:cNvSpPr/>
            <p:nvPr/>
          </p:nvSpPr>
          <p:spPr>
            <a:xfrm>
              <a:off x="8043143" y="48009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15</a:t>
              </a:r>
            </a:p>
          </p:txBody>
        </p:sp>
        <p:sp>
          <p:nvSpPr>
            <p:cNvPr id="309" name="tx309"/>
            <p:cNvSpPr/>
            <p:nvPr/>
          </p:nvSpPr>
          <p:spPr>
            <a:xfrm>
              <a:off x="8474067" y="48009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310" name="tx310"/>
            <p:cNvSpPr/>
            <p:nvPr/>
          </p:nvSpPr>
          <p:spPr>
            <a:xfrm>
              <a:off x="6319448" y="3022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16</a:t>
              </a:r>
            </a:p>
          </p:txBody>
        </p:sp>
        <p:sp>
          <p:nvSpPr>
            <p:cNvPr id="311" name="tx311"/>
            <p:cNvSpPr/>
            <p:nvPr/>
          </p:nvSpPr>
          <p:spPr>
            <a:xfrm>
              <a:off x="6750372" y="3022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312" name="tx312"/>
            <p:cNvSpPr/>
            <p:nvPr/>
          </p:nvSpPr>
          <p:spPr>
            <a:xfrm>
              <a:off x="7181296" y="3022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17</a:t>
              </a:r>
            </a:p>
          </p:txBody>
        </p:sp>
        <p:sp>
          <p:nvSpPr>
            <p:cNvPr id="313" name="tx313"/>
            <p:cNvSpPr/>
            <p:nvPr/>
          </p:nvSpPr>
          <p:spPr>
            <a:xfrm>
              <a:off x="7612219" y="3022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32</a:t>
              </a:r>
            </a:p>
          </p:txBody>
        </p:sp>
        <p:sp>
          <p:nvSpPr>
            <p:cNvPr id="314" name="tx314"/>
            <p:cNvSpPr/>
            <p:nvPr/>
          </p:nvSpPr>
          <p:spPr>
            <a:xfrm>
              <a:off x="8043143" y="30223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36</a:t>
              </a:r>
            </a:p>
          </p:txBody>
        </p:sp>
        <p:sp>
          <p:nvSpPr>
            <p:cNvPr id="315" name="tx315"/>
            <p:cNvSpPr/>
            <p:nvPr/>
          </p:nvSpPr>
          <p:spPr>
            <a:xfrm>
              <a:off x="7181296" y="5038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316" name="tx316"/>
            <p:cNvSpPr/>
            <p:nvPr/>
          </p:nvSpPr>
          <p:spPr>
            <a:xfrm>
              <a:off x="7612219" y="5038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317" name="tx317"/>
            <p:cNvSpPr/>
            <p:nvPr/>
          </p:nvSpPr>
          <p:spPr>
            <a:xfrm>
              <a:off x="8474067" y="5038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30</a:t>
              </a:r>
            </a:p>
          </p:txBody>
        </p:sp>
        <p:sp>
          <p:nvSpPr>
            <p:cNvPr id="318" name="tx318"/>
            <p:cNvSpPr/>
            <p:nvPr/>
          </p:nvSpPr>
          <p:spPr>
            <a:xfrm>
              <a:off x="6319448" y="45638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17</a:t>
              </a:r>
            </a:p>
          </p:txBody>
        </p:sp>
        <p:sp>
          <p:nvSpPr>
            <p:cNvPr id="319" name="tx319"/>
            <p:cNvSpPr/>
            <p:nvPr/>
          </p:nvSpPr>
          <p:spPr>
            <a:xfrm>
              <a:off x="6750372" y="45638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28</a:t>
              </a:r>
            </a:p>
          </p:txBody>
        </p:sp>
        <p:sp>
          <p:nvSpPr>
            <p:cNvPr id="320" name="tx320"/>
            <p:cNvSpPr/>
            <p:nvPr/>
          </p:nvSpPr>
          <p:spPr>
            <a:xfrm>
              <a:off x="7181296" y="45638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29</a:t>
              </a:r>
            </a:p>
          </p:txBody>
        </p:sp>
        <p:sp>
          <p:nvSpPr>
            <p:cNvPr id="321" name="tx321"/>
            <p:cNvSpPr/>
            <p:nvPr/>
          </p:nvSpPr>
          <p:spPr>
            <a:xfrm>
              <a:off x="7612219" y="45638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39</a:t>
              </a:r>
            </a:p>
          </p:txBody>
        </p:sp>
        <p:sp>
          <p:nvSpPr>
            <p:cNvPr id="322" name="tx322"/>
            <p:cNvSpPr/>
            <p:nvPr/>
          </p:nvSpPr>
          <p:spPr>
            <a:xfrm>
              <a:off x="8474067" y="45638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323" name="tx323"/>
            <p:cNvSpPr/>
            <p:nvPr/>
          </p:nvSpPr>
          <p:spPr>
            <a:xfrm>
              <a:off x="6750372" y="23108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12</a:t>
              </a:r>
            </a:p>
          </p:txBody>
        </p:sp>
        <p:sp>
          <p:nvSpPr>
            <p:cNvPr id="324" name="tx324"/>
            <p:cNvSpPr/>
            <p:nvPr/>
          </p:nvSpPr>
          <p:spPr>
            <a:xfrm>
              <a:off x="7201367" y="2310859"/>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7</a:t>
              </a:r>
            </a:p>
          </p:txBody>
        </p:sp>
        <p:sp>
          <p:nvSpPr>
            <p:cNvPr id="325" name="tx325"/>
            <p:cNvSpPr/>
            <p:nvPr/>
          </p:nvSpPr>
          <p:spPr>
            <a:xfrm>
              <a:off x="7612219" y="23108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27</a:t>
              </a:r>
            </a:p>
          </p:txBody>
        </p:sp>
        <p:sp>
          <p:nvSpPr>
            <p:cNvPr id="326" name="tx326"/>
            <p:cNvSpPr/>
            <p:nvPr/>
          </p:nvSpPr>
          <p:spPr>
            <a:xfrm>
              <a:off x="8043143" y="34966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15</a:t>
              </a:r>
            </a:p>
          </p:txBody>
        </p:sp>
        <p:sp>
          <p:nvSpPr>
            <p:cNvPr id="327" name="tx327"/>
            <p:cNvSpPr/>
            <p:nvPr/>
          </p:nvSpPr>
          <p:spPr>
            <a:xfrm>
              <a:off x="7181296" y="3970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24</a:t>
              </a:r>
            </a:p>
          </p:txBody>
        </p:sp>
        <p:sp>
          <p:nvSpPr>
            <p:cNvPr id="328" name="tx328"/>
            <p:cNvSpPr/>
            <p:nvPr/>
          </p:nvSpPr>
          <p:spPr>
            <a:xfrm>
              <a:off x="7612219" y="3970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13</a:t>
              </a:r>
            </a:p>
          </p:txBody>
        </p:sp>
        <p:sp>
          <p:nvSpPr>
            <p:cNvPr id="329" name="tx329"/>
            <p:cNvSpPr/>
            <p:nvPr/>
          </p:nvSpPr>
          <p:spPr>
            <a:xfrm>
              <a:off x="8043143" y="3970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330" name="tx330"/>
            <p:cNvSpPr/>
            <p:nvPr/>
          </p:nvSpPr>
          <p:spPr>
            <a:xfrm>
              <a:off x="8474067" y="3970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331" name="tx331"/>
            <p:cNvSpPr/>
            <p:nvPr/>
          </p:nvSpPr>
          <p:spPr>
            <a:xfrm>
              <a:off x="6750372" y="20737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332" name="tx332"/>
            <p:cNvSpPr/>
            <p:nvPr/>
          </p:nvSpPr>
          <p:spPr>
            <a:xfrm>
              <a:off x="7181296" y="20737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22</a:t>
              </a:r>
            </a:p>
          </p:txBody>
        </p:sp>
        <p:sp>
          <p:nvSpPr>
            <p:cNvPr id="333" name="tx333"/>
            <p:cNvSpPr/>
            <p:nvPr/>
          </p:nvSpPr>
          <p:spPr>
            <a:xfrm>
              <a:off x="7612219" y="20737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27</a:t>
              </a:r>
            </a:p>
          </p:txBody>
        </p:sp>
        <p:sp>
          <p:nvSpPr>
            <p:cNvPr id="334" name="tx334"/>
            <p:cNvSpPr/>
            <p:nvPr/>
          </p:nvSpPr>
          <p:spPr>
            <a:xfrm>
              <a:off x="7181296" y="2903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32</a:t>
              </a:r>
            </a:p>
          </p:txBody>
        </p:sp>
        <p:sp>
          <p:nvSpPr>
            <p:cNvPr id="335" name="tx335"/>
            <p:cNvSpPr/>
            <p:nvPr/>
          </p:nvSpPr>
          <p:spPr>
            <a:xfrm>
              <a:off x="7612219" y="2903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336" name="tx336"/>
            <p:cNvSpPr/>
            <p:nvPr/>
          </p:nvSpPr>
          <p:spPr>
            <a:xfrm>
              <a:off x="8474067" y="46823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337" name="tx337"/>
            <p:cNvSpPr/>
            <p:nvPr/>
          </p:nvSpPr>
          <p:spPr>
            <a:xfrm>
              <a:off x="7612219" y="37337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27</a:t>
              </a:r>
            </a:p>
          </p:txBody>
        </p:sp>
        <p:sp>
          <p:nvSpPr>
            <p:cNvPr id="338" name="tx338"/>
            <p:cNvSpPr/>
            <p:nvPr/>
          </p:nvSpPr>
          <p:spPr>
            <a:xfrm>
              <a:off x="2441133" y="18365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339" name="tx339"/>
            <p:cNvSpPr/>
            <p:nvPr/>
          </p:nvSpPr>
          <p:spPr>
            <a:xfrm>
              <a:off x="2872057" y="18365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340" name="tx340"/>
            <p:cNvSpPr/>
            <p:nvPr/>
          </p:nvSpPr>
          <p:spPr>
            <a:xfrm>
              <a:off x="3302981" y="18365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341" name="tx341"/>
            <p:cNvSpPr/>
            <p:nvPr/>
          </p:nvSpPr>
          <p:spPr>
            <a:xfrm>
              <a:off x="6750372" y="14808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342" name="tx342"/>
            <p:cNvSpPr/>
            <p:nvPr/>
          </p:nvSpPr>
          <p:spPr>
            <a:xfrm>
              <a:off x="7181296" y="14808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343" name="tx343"/>
            <p:cNvSpPr/>
            <p:nvPr/>
          </p:nvSpPr>
          <p:spPr>
            <a:xfrm>
              <a:off x="5888524" y="38523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26</a:t>
              </a:r>
            </a:p>
          </p:txBody>
        </p:sp>
        <p:sp>
          <p:nvSpPr>
            <p:cNvPr id="344" name="tx344"/>
            <p:cNvSpPr/>
            <p:nvPr/>
          </p:nvSpPr>
          <p:spPr>
            <a:xfrm>
              <a:off x="6319448" y="38523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345" name="tx345"/>
            <p:cNvSpPr/>
            <p:nvPr/>
          </p:nvSpPr>
          <p:spPr>
            <a:xfrm>
              <a:off x="6750372" y="38523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346" name="tx346"/>
            <p:cNvSpPr/>
            <p:nvPr/>
          </p:nvSpPr>
          <p:spPr>
            <a:xfrm>
              <a:off x="7181296" y="38523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26</a:t>
              </a:r>
            </a:p>
          </p:txBody>
        </p:sp>
        <p:sp>
          <p:nvSpPr>
            <p:cNvPr id="347" name="tx347"/>
            <p:cNvSpPr/>
            <p:nvPr/>
          </p:nvSpPr>
          <p:spPr>
            <a:xfrm>
              <a:off x="7612219" y="38523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39</a:t>
              </a:r>
            </a:p>
          </p:txBody>
        </p:sp>
        <p:sp>
          <p:nvSpPr>
            <p:cNvPr id="348" name="tx348"/>
            <p:cNvSpPr/>
            <p:nvPr/>
          </p:nvSpPr>
          <p:spPr>
            <a:xfrm>
              <a:off x="8043143" y="38523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349" name="tx349"/>
            <p:cNvSpPr/>
            <p:nvPr/>
          </p:nvSpPr>
          <p:spPr>
            <a:xfrm>
              <a:off x="6319448" y="32594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23</a:t>
              </a:r>
            </a:p>
          </p:txBody>
        </p:sp>
        <p:sp>
          <p:nvSpPr>
            <p:cNvPr id="350" name="tx350"/>
            <p:cNvSpPr/>
            <p:nvPr/>
          </p:nvSpPr>
          <p:spPr>
            <a:xfrm>
              <a:off x="6750372" y="32594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36</a:t>
              </a:r>
            </a:p>
          </p:txBody>
        </p:sp>
        <p:sp>
          <p:nvSpPr>
            <p:cNvPr id="351" name="tx351"/>
            <p:cNvSpPr/>
            <p:nvPr/>
          </p:nvSpPr>
          <p:spPr>
            <a:xfrm>
              <a:off x="7612219" y="32594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352" name="tx352"/>
            <p:cNvSpPr/>
            <p:nvPr/>
          </p:nvSpPr>
          <p:spPr>
            <a:xfrm>
              <a:off x="8043143" y="32594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23</a:t>
              </a:r>
            </a:p>
          </p:txBody>
        </p:sp>
        <p:sp>
          <p:nvSpPr>
            <p:cNvPr id="353" name="tx353"/>
            <p:cNvSpPr/>
            <p:nvPr/>
          </p:nvSpPr>
          <p:spPr>
            <a:xfrm>
              <a:off x="7612219" y="27851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24</a:t>
              </a:r>
            </a:p>
          </p:txBody>
        </p:sp>
        <p:sp>
          <p:nvSpPr>
            <p:cNvPr id="354" name="tx354"/>
            <p:cNvSpPr/>
            <p:nvPr/>
          </p:nvSpPr>
          <p:spPr>
            <a:xfrm>
              <a:off x="5026676" y="2548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355" name="tx355"/>
            <p:cNvSpPr/>
            <p:nvPr/>
          </p:nvSpPr>
          <p:spPr>
            <a:xfrm>
              <a:off x="5457600" y="2548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356" name="tx356"/>
            <p:cNvSpPr/>
            <p:nvPr/>
          </p:nvSpPr>
          <p:spPr>
            <a:xfrm>
              <a:off x="5888524" y="2548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357" name="tx357"/>
            <p:cNvSpPr/>
            <p:nvPr/>
          </p:nvSpPr>
          <p:spPr>
            <a:xfrm>
              <a:off x="6750372" y="2548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358" name="tx358"/>
            <p:cNvSpPr/>
            <p:nvPr/>
          </p:nvSpPr>
          <p:spPr>
            <a:xfrm>
              <a:off x="7181296" y="2548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359" name="tx359"/>
            <p:cNvSpPr/>
            <p:nvPr/>
          </p:nvSpPr>
          <p:spPr>
            <a:xfrm>
              <a:off x="7612219" y="2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360" name="tx360"/>
            <p:cNvSpPr/>
            <p:nvPr/>
          </p:nvSpPr>
          <p:spPr>
            <a:xfrm>
              <a:off x="8043143" y="2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36</a:t>
              </a:r>
            </a:p>
          </p:txBody>
        </p:sp>
        <p:sp>
          <p:nvSpPr>
            <p:cNvPr id="361" name="tx361"/>
            <p:cNvSpPr/>
            <p:nvPr/>
          </p:nvSpPr>
          <p:spPr>
            <a:xfrm>
              <a:off x="4595752" y="3140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30</a:t>
              </a:r>
            </a:p>
          </p:txBody>
        </p:sp>
        <p:sp>
          <p:nvSpPr>
            <p:cNvPr id="362" name="tx362"/>
            <p:cNvSpPr/>
            <p:nvPr/>
          </p:nvSpPr>
          <p:spPr>
            <a:xfrm>
              <a:off x="5026676" y="3140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363" name="tx363"/>
            <p:cNvSpPr/>
            <p:nvPr/>
          </p:nvSpPr>
          <p:spPr>
            <a:xfrm>
              <a:off x="6319448" y="3140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31</a:t>
              </a:r>
            </a:p>
          </p:txBody>
        </p:sp>
        <p:sp>
          <p:nvSpPr>
            <p:cNvPr id="364" name="tx364"/>
            <p:cNvSpPr/>
            <p:nvPr/>
          </p:nvSpPr>
          <p:spPr>
            <a:xfrm>
              <a:off x="6750372" y="3140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365" name="tx365"/>
            <p:cNvSpPr/>
            <p:nvPr/>
          </p:nvSpPr>
          <p:spPr>
            <a:xfrm>
              <a:off x="7181296" y="3140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35</a:t>
              </a:r>
            </a:p>
          </p:txBody>
        </p:sp>
        <p:sp>
          <p:nvSpPr>
            <p:cNvPr id="366" name="tx366"/>
            <p:cNvSpPr/>
            <p:nvPr/>
          </p:nvSpPr>
          <p:spPr>
            <a:xfrm>
              <a:off x="5457600" y="13622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19</a:t>
              </a:r>
            </a:p>
          </p:txBody>
        </p:sp>
        <p:sp>
          <p:nvSpPr>
            <p:cNvPr id="367" name="tx367"/>
            <p:cNvSpPr/>
            <p:nvPr/>
          </p:nvSpPr>
          <p:spPr>
            <a:xfrm>
              <a:off x="5888524" y="13622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368" name="tx368"/>
            <p:cNvSpPr/>
            <p:nvPr/>
          </p:nvSpPr>
          <p:spPr>
            <a:xfrm>
              <a:off x="6319448" y="13622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369" name="tx369"/>
            <p:cNvSpPr/>
            <p:nvPr/>
          </p:nvSpPr>
          <p:spPr>
            <a:xfrm>
              <a:off x="6750372" y="13622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370" name="tx370"/>
            <p:cNvSpPr/>
            <p:nvPr/>
          </p:nvSpPr>
          <p:spPr>
            <a:xfrm>
              <a:off x="6750372" y="42080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371" name="tx371"/>
            <p:cNvSpPr/>
            <p:nvPr/>
          </p:nvSpPr>
          <p:spPr>
            <a:xfrm>
              <a:off x="7181296" y="42080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38</a:t>
              </a:r>
            </a:p>
          </p:txBody>
        </p:sp>
        <p:sp>
          <p:nvSpPr>
            <p:cNvPr id="372" name="tx372"/>
            <p:cNvSpPr/>
            <p:nvPr/>
          </p:nvSpPr>
          <p:spPr>
            <a:xfrm>
              <a:off x="7612219" y="42080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373" name="tx373"/>
            <p:cNvSpPr/>
            <p:nvPr/>
          </p:nvSpPr>
          <p:spPr>
            <a:xfrm>
              <a:off x="8474067" y="42080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374" name="tx374"/>
            <p:cNvSpPr/>
            <p:nvPr/>
          </p:nvSpPr>
          <p:spPr>
            <a:xfrm>
              <a:off x="6750372" y="19551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39</a:t>
              </a:r>
            </a:p>
          </p:txBody>
        </p:sp>
        <p:sp>
          <p:nvSpPr>
            <p:cNvPr id="375" name="tx375"/>
            <p:cNvSpPr/>
            <p:nvPr/>
          </p:nvSpPr>
          <p:spPr>
            <a:xfrm>
              <a:off x="7201367" y="195513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6</a:t>
              </a:r>
            </a:p>
          </p:txBody>
        </p:sp>
        <p:sp>
          <p:nvSpPr>
            <p:cNvPr id="376" name="tx376"/>
            <p:cNvSpPr/>
            <p:nvPr/>
          </p:nvSpPr>
          <p:spPr>
            <a:xfrm>
              <a:off x="7612219" y="19551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24</a:t>
              </a:r>
            </a:p>
          </p:txBody>
        </p:sp>
        <p:sp>
          <p:nvSpPr>
            <p:cNvPr id="377" name="tx377"/>
            <p:cNvSpPr/>
            <p:nvPr/>
          </p:nvSpPr>
          <p:spPr>
            <a:xfrm>
              <a:off x="8043143" y="19551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378" name="tx378"/>
            <p:cNvSpPr/>
            <p:nvPr/>
          </p:nvSpPr>
          <p:spPr>
            <a:xfrm>
              <a:off x="2030280" y="4089499"/>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379" name="tx379"/>
            <p:cNvSpPr/>
            <p:nvPr/>
          </p:nvSpPr>
          <p:spPr>
            <a:xfrm>
              <a:off x="2461204" y="4089499"/>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380" name="tx380"/>
            <p:cNvSpPr/>
            <p:nvPr/>
          </p:nvSpPr>
          <p:spPr>
            <a:xfrm>
              <a:off x="2892128" y="4089499"/>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a:t>
              </a:r>
            </a:p>
          </p:txBody>
        </p:sp>
        <p:sp>
          <p:nvSpPr>
            <p:cNvPr id="381" name="tx381"/>
            <p:cNvSpPr/>
            <p:nvPr/>
          </p:nvSpPr>
          <p:spPr>
            <a:xfrm>
              <a:off x="3323052" y="4089499"/>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a:t>
              </a:r>
            </a:p>
          </p:txBody>
        </p:sp>
        <p:sp>
          <p:nvSpPr>
            <p:cNvPr id="382" name="tx382"/>
            <p:cNvSpPr/>
            <p:nvPr/>
          </p:nvSpPr>
          <p:spPr>
            <a:xfrm>
              <a:off x="3753976" y="4089499"/>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a:t>
              </a:r>
            </a:p>
          </p:txBody>
        </p:sp>
        <p:sp>
          <p:nvSpPr>
            <p:cNvPr id="383" name="tx383"/>
            <p:cNvSpPr/>
            <p:nvPr/>
          </p:nvSpPr>
          <p:spPr>
            <a:xfrm>
              <a:off x="4184899" y="4089499"/>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a:t>
              </a:r>
            </a:p>
          </p:txBody>
        </p:sp>
        <p:sp>
          <p:nvSpPr>
            <p:cNvPr id="384" name="tx384"/>
            <p:cNvSpPr/>
            <p:nvPr/>
          </p:nvSpPr>
          <p:spPr>
            <a:xfrm>
              <a:off x="4615823" y="4089499"/>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a:t>
              </a:r>
            </a:p>
          </p:txBody>
        </p:sp>
        <p:sp>
          <p:nvSpPr>
            <p:cNvPr id="385" name="tx385"/>
            <p:cNvSpPr/>
            <p:nvPr/>
          </p:nvSpPr>
          <p:spPr>
            <a:xfrm>
              <a:off x="5046747" y="4089499"/>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6</a:t>
              </a:r>
            </a:p>
          </p:txBody>
        </p:sp>
        <p:sp>
          <p:nvSpPr>
            <p:cNvPr id="386" name="tx386"/>
            <p:cNvSpPr/>
            <p:nvPr/>
          </p:nvSpPr>
          <p:spPr>
            <a:xfrm>
              <a:off x="5477671" y="4089499"/>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7</a:t>
              </a:r>
            </a:p>
          </p:txBody>
        </p:sp>
        <p:sp>
          <p:nvSpPr>
            <p:cNvPr id="387" name="tx387"/>
            <p:cNvSpPr/>
            <p:nvPr/>
          </p:nvSpPr>
          <p:spPr>
            <a:xfrm>
              <a:off x="5888524" y="40894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10</a:t>
              </a:r>
            </a:p>
          </p:txBody>
        </p:sp>
        <p:sp>
          <p:nvSpPr>
            <p:cNvPr id="388" name="tx388"/>
            <p:cNvSpPr/>
            <p:nvPr/>
          </p:nvSpPr>
          <p:spPr>
            <a:xfrm>
              <a:off x="6319448" y="40894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12</a:t>
              </a:r>
            </a:p>
          </p:txBody>
        </p:sp>
        <p:sp>
          <p:nvSpPr>
            <p:cNvPr id="389" name="tx389"/>
            <p:cNvSpPr/>
            <p:nvPr/>
          </p:nvSpPr>
          <p:spPr>
            <a:xfrm>
              <a:off x="6750372" y="40894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15</a:t>
              </a:r>
            </a:p>
          </p:txBody>
        </p:sp>
        <p:sp>
          <p:nvSpPr>
            <p:cNvPr id="390" name="tx390"/>
            <p:cNvSpPr/>
            <p:nvPr/>
          </p:nvSpPr>
          <p:spPr>
            <a:xfrm>
              <a:off x="7181296" y="40894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15</a:t>
              </a:r>
            </a:p>
          </p:txBody>
        </p:sp>
        <p:sp>
          <p:nvSpPr>
            <p:cNvPr id="391" name="tx391"/>
            <p:cNvSpPr/>
            <p:nvPr/>
          </p:nvSpPr>
          <p:spPr>
            <a:xfrm>
              <a:off x="7612219" y="40894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392" name="tx392"/>
            <p:cNvSpPr/>
            <p:nvPr/>
          </p:nvSpPr>
          <p:spPr>
            <a:xfrm>
              <a:off x="8043143" y="40894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393" name="tx393"/>
            <p:cNvSpPr/>
            <p:nvPr/>
          </p:nvSpPr>
          <p:spPr>
            <a:xfrm>
              <a:off x="8474067" y="40894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394" name="rc394"/>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395" name="rc395"/>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396" name="rc396"/>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397" name="rc397"/>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398" name="rc398"/>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399" name="rc399"/>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00" name="rc400"/>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01" name="rc401"/>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02" name="rc402"/>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03" name="rc403"/>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04" name="rc404"/>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05" name="rc405"/>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06" name="rc406"/>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07" name="rc407"/>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08" name="rc408"/>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09" name="rc409"/>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10" name="rc410"/>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11" name="rc411"/>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12" name="rc412"/>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13" name="rc413"/>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14" name="rc414"/>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15" name="rc415"/>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16" name="rc416"/>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17" name="rc417"/>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18" name="rc418"/>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19" name="rc419"/>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20" name="rc420"/>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21" name="rc421"/>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22" name="rc422"/>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23" name="rc423"/>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24" name="rc424"/>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25" name="rc425"/>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26" name="rc426"/>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27" name="rc427"/>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28" name="rc428"/>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29" name="rc429"/>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30" name="rc430"/>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31" name="rc431"/>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32" name="rc432"/>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33" name="rc433"/>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34" name="rc434"/>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35" name="rc435"/>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36" name="rc436"/>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37" name="rc437"/>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38" name="rc438"/>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39" name="rc439"/>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40" name="rc440"/>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41" name="rc441"/>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42" name="rc442"/>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43" name="rc443"/>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44" name="rc444"/>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45" name="rc445"/>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46" name="rc446"/>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47" name="rc447"/>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48" name="rc448"/>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49" name="rc449"/>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50" name="rc450"/>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51" name="rc451"/>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52" name="rc452"/>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53" name="rc453"/>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54" name="rc454"/>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55" name="rc455"/>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56" name="rc456"/>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57" name="rc457"/>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58" name="rc458"/>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59" name="rc459"/>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60" name="rc460"/>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61" name="rc461"/>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62" name="rc462"/>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63" name="rc463"/>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64" name="rc464"/>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65" name="rc465"/>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66" name="rc466"/>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67" name="rc467"/>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68" name="rc468"/>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69" name="rc469"/>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70" name="rc470"/>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71" name="rc471"/>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72" name="rc472"/>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73" name="rc473"/>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74" name="rc474"/>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75" name="rc475"/>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76" name="rc476"/>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77" name="rc477"/>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78" name="rc478"/>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79" name="rc479"/>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80" name="rc480"/>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81" name="rc481"/>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82" name="rc482"/>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83" name="rc483"/>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84" name="rc484"/>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85" name="rc485"/>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86" name="rc486"/>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87" name="rc487"/>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88" name="rc488"/>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89" name="rc489"/>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90" name="rc490"/>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91" name="rc491"/>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92" name="rc492"/>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93" name="rc493"/>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94" name="rc494"/>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95" name="rc495"/>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96" name="rc496"/>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97" name="rc497"/>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98" name="rc498"/>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499" name="rc499"/>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00" name="rc500"/>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01" name="rc501"/>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02" name="rc502"/>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03" name="rc503"/>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04" name="rc504"/>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05" name="rc505"/>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06" name="rc506"/>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07" name="rc507"/>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08" name="rc508"/>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09" name="rc509"/>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10" name="rc510"/>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11" name="rc511"/>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12" name="rc512"/>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13" name="rc513"/>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14" name="rc514"/>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15" name="rc515"/>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16" name="rc516"/>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17" name="rc517"/>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18" name="rc518"/>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19" name="rc519"/>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20" name="rc520"/>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21" name="rc521"/>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22" name="rc522"/>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23" name="rc523"/>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24" name="rc524"/>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25" name="rc525"/>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26" name="rc526"/>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27" name="rc527"/>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28" name="rc528"/>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29" name="rc529"/>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30" name="rc530"/>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31" name="rc531"/>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32" name="rc532"/>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33" name="rc533"/>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34" name="rc534"/>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35" name="rc535"/>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36" name="rc536"/>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37" name="rc537"/>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38" name="rc538"/>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39" name="rc539"/>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40" name="rc540"/>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41" name="rc541"/>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42" name="rc542"/>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43" name="rc543"/>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44" name="rc544"/>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45" name="rc545"/>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46" name="rc546"/>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47" name="rc547"/>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48" name="rc548"/>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49" name="rc549"/>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50" name="rc550"/>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51" name="rc551"/>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52" name="rc552"/>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53" name="rc553"/>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54" name="rc554"/>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55" name="rc555"/>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56" name="rc556"/>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57" name="rc557"/>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58" name="rc558"/>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59" name="rc559"/>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60" name="rc560"/>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61" name="rc561"/>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62" name="rc562"/>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63" name="rc563"/>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64" name="rc564"/>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65" name="rc565"/>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66" name="rc566"/>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67" name="rc567"/>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68" name="rc568"/>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69" name="rc569"/>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70" name="rc570"/>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71" name="rc571"/>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72" name="rc572"/>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73" name="rc573"/>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74" name="rc574"/>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75" name="rc575"/>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76" name="rc576"/>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77" name="rc577"/>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78" name="rc578"/>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79" name="rc579"/>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80" name="rc580"/>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81" name="rc581"/>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82" name="rc582"/>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83" name="rc583"/>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84" name="rc584"/>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85" name="rc585"/>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86" name="rc586"/>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87" name="rc587"/>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88" name="rc588"/>
            <p:cNvSpPr/>
            <p:nvPr/>
          </p:nvSpPr>
          <p:spPr>
            <a:xfrm>
              <a:off x="1834889" y="4056088"/>
              <a:ext cx="6894782" cy="118575"/>
            </a:xfrm>
            <a:prstGeom prst="rect">
              <a:avLst/>
            </a:prstGeom>
            <a:noFill/>
            <a:ln w="27101" cap="flat">
              <a:solidFill>
                <a:srgbClr val="000000">
                  <a:alpha val="100000"/>
                </a:srgbClr>
              </a:solidFill>
              <a:prstDash val="solid"/>
              <a:miter/>
            </a:ln>
          </p:spPr>
          <p:txBody>
            <a:bodyPr/>
            <a:lstStyle/>
            <a:p/>
          </p:txBody>
        </p:sp>
        <p:sp>
          <p:nvSpPr>
            <p:cNvPr id="589" name="tx589"/>
            <p:cNvSpPr/>
            <p:nvPr/>
          </p:nvSpPr>
          <p:spPr>
            <a:xfrm rot="-2700000">
              <a:off x="196945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590" name="tx590"/>
            <p:cNvSpPr/>
            <p:nvPr/>
          </p:nvSpPr>
          <p:spPr>
            <a:xfrm rot="-2700000">
              <a:off x="2401891" y="944126"/>
              <a:ext cx="30056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2011</a:t>
              </a:r>
            </a:p>
          </p:txBody>
        </p:sp>
        <p:sp>
          <p:nvSpPr>
            <p:cNvPr id="591" name="tx591"/>
            <p:cNvSpPr/>
            <p:nvPr/>
          </p:nvSpPr>
          <p:spPr>
            <a:xfrm rot="-2700000">
              <a:off x="283130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2012</a:t>
              </a:r>
            </a:p>
          </p:txBody>
        </p:sp>
        <p:sp>
          <p:nvSpPr>
            <p:cNvPr id="592" name="tx592"/>
            <p:cNvSpPr/>
            <p:nvPr/>
          </p:nvSpPr>
          <p:spPr>
            <a:xfrm rot="-2700000">
              <a:off x="326222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2013</a:t>
              </a:r>
            </a:p>
          </p:txBody>
        </p:sp>
        <p:sp>
          <p:nvSpPr>
            <p:cNvPr id="593" name="tx593"/>
            <p:cNvSpPr/>
            <p:nvPr/>
          </p:nvSpPr>
          <p:spPr>
            <a:xfrm rot="-2700000">
              <a:off x="369314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2014</a:t>
              </a:r>
            </a:p>
          </p:txBody>
        </p:sp>
        <p:sp>
          <p:nvSpPr>
            <p:cNvPr id="594" name="tx594"/>
            <p:cNvSpPr/>
            <p:nvPr/>
          </p:nvSpPr>
          <p:spPr>
            <a:xfrm rot="-2700000">
              <a:off x="412407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595" name="tx595"/>
            <p:cNvSpPr/>
            <p:nvPr/>
          </p:nvSpPr>
          <p:spPr>
            <a:xfrm rot="-2700000">
              <a:off x="455499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2016</a:t>
              </a:r>
            </a:p>
          </p:txBody>
        </p:sp>
        <p:sp>
          <p:nvSpPr>
            <p:cNvPr id="596" name="tx596"/>
            <p:cNvSpPr/>
            <p:nvPr/>
          </p:nvSpPr>
          <p:spPr>
            <a:xfrm rot="-2700000">
              <a:off x="498592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2017</a:t>
              </a:r>
            </a:p>
          </p:txBody>
        </p:sp>
        <p:sp>
          <p:nvSpPr>
            <p:cNvPr id="597" name="tx597"/>
            <p:cNvSpPr/>
            <p:nvPr/>
          </p:nvSpPr>
          <p:spPr>
            <a:xfrm rot="-2700000">
              <a:off x="541684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2018</a:t>
              </a:r>
            </a:p>
          </p:txBody>
        </p:sp>
        <p:sp>
          <p:nvSpPr>
            <p:cNvPr id="598" name="tx598"/>
            <p:cNvSpPr/>
            <p:nvPr/>
          </p:nvSpPr>
          <p:spPr>
            <a:xfrm rot="-2700000">
              <a:off x="584776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599" name="tx599"/>
            <p:cNvSpPr/>
            <p:nvPr/>
          </p:nvSpPr>
          <p:spPr>
            <a:xfrm rot="-2700000">
              <a:off x="627869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600" name="tx600"/>
            <p:cNvSpPr/>
            <p:nvPr/>
          </p:nvSpPr>
          <p:spPr>
            <a:xfrm rot="-2700000">
              <a:off x="670961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601" name="tx601"/>
            <p:cNvSpPr/>
            <p:nvPr/>
          </p:nvSpPr>
          <p:spPr>
            <a:xfrm rot="-2700000">
              <a:off x="714054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602" name="tx602"/>
            <p:cNvSpPr/>
            <p:nvPr/>
          </p:nvSpPr>
          <p:spPr>
            <a:xfrm rot="-2700000">
              <a:off x="757146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603" name="tx603"/>
            <p:cNvSpPr/>
            <p:nvPr/>
          </p:nvSpPr>
          <p:spPr>
            <a:xfrm rot="-2700000">
              <a:off x="800238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604" name="tx604"/>
            <p:cNvSpPr/>
            <p:nvPr/>
          </p:nvSpPr>
          <p:spPr>
            <a:xfrm rot="-2700000">
              <a:off x="843331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605" name="tx605"/>
            <p:cNvSpPr/>
            <p:nvPr/>
          </p:nvSpPr>
          <p:spPr>
            <a:xfrm>
              <a:off x="1037071" y="5378564"/>
              <a:ext cx="39044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Botswana</a:t>
              </a:r>
            </a:p>
          </p:txBody>
        </p:sp>
        <p:sp>
          <p:nvSpPr>
            <p:cNvPr id="606" name="tx606"/>
            <p:cNvSpPr/>
            <p:nvPr/>
          </p:nvSpPr>
          <p:spPr>
            <a:xfrm>
              <a:off x="1096507" y="5259988"/>
              <a:ext cx="33101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Eswatini</a:t>
              </a:r>
            </a:p>
          </p:txBody>
        </p:sp>
        <p:sp>
          <p:nvSpPr>
            <p:cNvPr id="607" name="tx607"/>
            <p:cNvSpPr/>
            <p:nvPr/>
          </p:nvSpPr>
          <p:spPr>
            <a:xfrm>
              <a:off x="1066789" y="5141412"/>
              <a:ext cx="36073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Comoros</a:t>
              </a:r>
            </a:p>
          </p:txBody>
        </p:sp>
        <p:sp>
          <p:nvSpPr>
            <p:cNvPr id="608" name="tx608"/>
            <p:cNvSpPr/>
            <p:nvPr/>
          </p:nvSpPr>
          <p:spPr>
            <a:xfrm>
              <a:off x="1111046" y="5022836"/>
              <a:ext cx="31647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Lesotho</a:t>
              </a:r>
            </a:p>
          </p:txBody>
        </p:sp>
        <p:sp>
          <p:nvSpPr>
            <p:cNvPr id="609" name="tx609"/>
            <p:cNvSpPr/>
            <p:nvPr/>
          </p:nvSpPr>
          <p:spPr>
            <a:xfrm>
              <a:off x="1012291" y="4904260"/>
              <a:ext cx="41522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Cameroon</a:t>
              </a:r>
            </a:p>
          </p:txBody>
        </p:sp>
        <p:sp>
          <p:nvSpPr>
            <p:cNvPr id="610" name="tx610"/>
            <p:cNvSpPr/>
            <p:nvPr/>
          </p:nvSpPr>
          <p:spPr>
            <a:xfrm>
              <a:off x="1116167" y="4785684"/>
              <a:ext cx="31135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Gambia</a:t>
              </a:r>
            </a:p>
          </p:txBody>
        </p:sp>
        <p:sp>
          <p:nvSpPr>
            <p:cNvPr id="611" name="tx611"/>
            <p:cNvSpPr/>
            <p:nvPr/>
          </p:nvSpPr>
          <p:spPr>
            <a:xfrm>
              <a:off x="1101353" y="4667108"/>
              <a:ext cx="32616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Namibia</a:t>
              </a:r>
            </a:p>
          </p:txBody>
        </p:sp>
        <p:sp>
          <p:nvSpPr>
            <p:cNvPr id="612" name="tx612"/>
            <p:cNvSpPr/>
            <p:nvPr/>
          </p:nvSpPr>
          <p:spPr>
            <a:xfrm>
              <a:off x="1160515" y="4548532"/>
              <a:ext cx="2670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Liberia</a:t>
              </a:r>
            </a:p>
          </p:txBody>
        </p:sp>
        <p:sp>
          <p:nvSpPr>
            <p:cNvPr id="613" name="tx613"/>
            <p:cNvSpPr/>
            <p:nvPr/>
          </p:nvSpPr>
          <p:spPr>
            <a:xfrm>
              <a:off x="1165636" y="4429956"/>
              <a:ext cx="26188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Eritrea</a:t>
              </a:r>
            </a:p>
          </p:txBody>
        </p:sp>
        <p:sp>
          <p:nvSpPr>
            <p:cNvPr id="614" name="tx614"/>
            <p:cNvSpPr/>
            <p:nvPr/>
          </p:nvSpPr>
          <p:spPr>
            <a:xfrm>
              <a:off x="1106200" y="4311380"/>
              <a:ext cx="32132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Ethiopia</a:t>
              </a:r>
            </a:p>
          </p:txBody>
        </p:sp>
        <p:sp>
          <p:nvSpPr>
            <p:cNvPr id="615" name="tx615"/>
            <p:cNvSpPr/>
            <p:nvPr/>
          </p:nvSpPr>
          <p:spPr>
            <a:xfrm>
              <a:off x="1130980" y="4192804"/>
              <a:ext cx="29653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Zambia</a:t>
              </a:r>
            </a:p>
          </p:txBody>
        </p:sp>
        <p:sp>
          <p:nvSpPr>
            <p:cNvPr id="616" name="tx616"/>
            <p:cNvSpPr/>
            <p:nvPr/>
          </p:nvSpPr>
          <p:spPr>
            <a:xfrm>
              <a:off x="1244823" y="4074183"/>
              <a:ext cx="182697" cy="63642"/>
            </a:xfrm>
            <a:prstGeom prst="rect">
              <a:avLst/>
            </a:prstGeom>
            <a:noFill/>
          </p:spPr>
          <p:txBody>
            <a:bodyPr lIns="0" rIns="0" tIns="0" bIns="0" anchorCtr="1" anchor="ctr" wrap="none"/>
            <a:lstStyle/>
            <a:p>
              <a:pPr algn="l" marL="0" marR="0" indent="0">
                <a:spcBef>
                  <a:spcPts val="0"/>
                </a:spcBef>
                <a:spcAft>
                  <a:spcPts val="0"/>
                </a:spcAft>
              </a:pPr>
              <a:r>
                <a:rPr sz="700" i="0" b="1">
                  <a:solidFill>
                    <a:srgbClr val="4D4D4D">
                      <a:alpha val="100000"/>
                    </a:srgbClr>
                  </a:solidFill>
                  <a:latin typeface="Arial"/>
                  <a:cs typeface="Arial"/>
                </a:rPr>
                <a:t>AFR</a:t>
              </a:r>
            </a:p>
          </p:txBody>
        </p:sp>
        <p:sp>
          <p:nvSpPr>
            <p:cNvPr id="617" name="tx617"/>
            <p:cNvSpPr/>
            <p:nvPr/>
          </p:nvSpPr>
          <p:spPr>
            <a:xfrm>
              <a:off x="1012291" y="3955652"/>
              <a:ext cx="41522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Mauritania</a:t>
              </a:r>
            </a:p>
          </p:txBody>
        </p:sp>
        <p:sp>
          <p:nvSpPr>
            <p:cNvPr id="618" name="tx618"/>
            <p:cNvSpPr/>
            <p:nvPr/>
          </p:nvSpPr>
          <p:spPr>
            <a:xfrm>
              <a:off x="1101171" y="3837076"/>
              <a:ext cx="326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Senegal</a:t>
              </a:r>
            </a:p>
          </p:txBody>
        </p:sp>
        <p:sp>
          <p:nvSpPr>
            <p:cNvPr id="619" name="tx619"/>
            <p:cNvSpPr/>
            <p:nvPr/>
          </p:nvSpPr>
          <p:spPr>
            <a:xfrm>
              <a:off x="1145793" y="3718500"/>
              <a:ext cx="2817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Nigeria</a:t>
              </a:r>
            </a:p>
          </p:txBody>
        </p:sp>
        <p:sp>
          <p:nvSpPr>
            <p:cNvPr id="620" name="tx620"/>
            <p:cNvSpPr/>
            <p:nvPr/>
          </p:nvSpPr>
          <p:spPr>
            <a:xfrm>
              <a:off x="1150640" y="3599924"/>
              <a:ext cx="27688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Angola</a:t>
              </a:r>
            </a:p>
          </p:txBody>
        </p:sp>
        <p:sp>
          <p:nvSpPr>
            <p:cNvPr id="621" name="tx621"/>
            <p:cNvSpPr/>
            <p:nvPr/>
          </p:nvSpPr>
          <p:spPr>
            <a:xfrm>
              <a:off x="1264482" y="3481348"/>
              <a:ext cx="163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Mali</a:t>
              </a:r>
            </a:p>
          </p:txBody>
        </p:sp>
        <p:sp>
          <p:nvSpPr>
            <p:cNvPr id="622" name="tx622"/>
            <p:cNvSpPr/>
            <p:nvPr/>
          </p:nvSpPr>
          <p:spPr>
            <a:xfrm>
              <a:off x="1200109" y="3362772"/>
              <a:ext cx="22741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Benin</a:t>
              </a:r>
            </a:p>
          </p:txBody>
        </p:sp>
        <p:sp>
          <p:nvSpPr>
            <p:cNvPr id="623" name="tx623"/>
            <p:cNvSpPr/>
            <p:nvPr/>
          </p:nvSpPr>
          <p:spPr>
            <a:xfrm>
              <a:off x="997569" y="3244196"/>
              <a:ext cx="42995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Seychelles</a:t>
              </a:r>
            </a:p>
          </p:txBody>
        </p:sp>
        <p:sp>
          <p:nvSpPr>
            <p:cNvPr id="624" name="tx624"/>
            <p:cNvSpPr/>
            <p:nvPr/>
          </p:nvSpPr>
          <p:spPr>
            <a:xfrm>
              <a:off x="1115984" y="3125620"/>
              <a:ext cx="31153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Uganda</a:t>
              </a:r>
            </a:p>
          </p:txBody>
        </p:sp>
        <p:sp>
          <p:nvSpPr>
            <p:cNvPr id="625" name="tx625"/>
            <p:cNvSpPr/>
            <p:nvPr/>
          </p:nvSpPr>
          <p:spPr>
            <a:xfrm>
              <a:off x="1175420" y="3007044"/>
              <a:ext cx="25210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Kenya</a:t>
              </a:r>
            </a:p>
          </p:txBody>
        </p:sp>
        <p:sp>
          <p:nvSpPr>
            <p:cNvPr id="626" name="tx626"/>
            <p:cNvSpPr/>
            <p:nvPr/>
          </p:nvSpPr>
          <p:spPr>
            <a:xfrm>
              <a:off x="918382" y="2888468"/>
              <a:ext cx="5091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Mozambique</a:t>
              </a:r>
            </a:p>
          </p:txBody>
        </p:sp>
        <p:sp>
          <p:nvSpPr>
            <p:cNvPr id="627" name="tx627"/>
            <p:cNvSpPr/>
            <p:nvPr/>
          </p:nvSpPr>
          <p:spPr>
            <a:xfrm>
              <a:off x="918291" y="2769892"/>
              <a:ext cx="23719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Sierra</a:t>
              </a:r>
            </a:p>
          </p:txBody>
        </p:sp>
        <p:sp>
          <p:nvSpPr>
            <p:cNvPr id="628" name="tx628"/>
            <p:cNvSpPr/>
            <p:nvPr/>
          </p:nvSpPr>
          <p:spPr>
            <a:xfrm>
              <a:off x="1180175" y="2769892"/>
              <a:ext cx="24734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Leone</a:t>
              </a:r>
            </a:p>
          </p:txBody>
        </p:sp>
        <p:sp>
          <p:nvSpPr>
            <p:cNvPr id="629" name="tx629"/>
            <p:cNvSpPr/>
            <p:nvPr/>
          </p:nvSpPr>
          <p:spPr>
            <a:xfrm>
              <a:off x="938133" y="2651316"/>
              <a:ext cx="48938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Madagascar</a:t>
              </a:r>
            </a:p>
          </p:txBody>
        </p:sp>
        <p:sp>
          <p:nvSpPr>
            <p:cNvPr id="630" name="tx630"/>
            <p:cNvSpPr/>
            <p:nvPr/>
          </p:nvSpPr>
          <p:spPr>
            <a:xfrm>
              <a:off x="943254" y="2532741"/>
              <a:ext cx="232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South</a:t>
              </a:r>
            </a:p>
          </p:txBody>
        </p:sp>
        <p:sp>
          <p:nvSpPr>
            <p:cNvPr id="631" name="tx631"/>
            <p:cNvSpPr/>
            <p:nvPr/>
          </p:nvSpPr>
          <p:spPr>
            <a:xfrm>
              <a:off x="1200291" y="2532741"/>
              <a:ext cx="2272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Africa</a:t>
              </a:r>
            </a:p>
          </p:txBody>
        </p:sp>
        <p:sp>
          <p:nvSpPr>
            <p:cNvPr id="632" name="tx632"/>
            <p:cNvSpPr/>
            <p:nvPr/>
          </p:nvSpPr>
          <p:spPr>
            <a:xfrm>
              <a:off x="1160515" y="2414165"/>
              <a:ext cx="2670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Ghana</a:t>
              </a:r>
            </a:p>
          </p:txBody>
        </p:sp>
        <p:sp>
          <p:nvSpPr>
            <p:cNvPr id="633" name="tx633"/>
            <p:cNvSpPr/>
            <p:nvPr/>
          </p:nvSpPr>
          <p:spPr>
            <a:xfrm>
              <a:off x="1150822" y="2295589"/>
              <a:ext cx="2766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Malawi</a:t>
              </a:r>
            </a:p>
          </p:txBody>
        </p:sp>
        <p:sp>
          <p:nvSpPr>
            <p:cNvPr id="634" name="tx634"/>
            <p:cNvSpPr/>
            <p:nvPr/>
          </p:nvSpPr>
          <p:spPr>
            <a:xfrm>
              <a:off x="1234673" y="2177013"/>
              <a:ext cx="1928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Togo</a:t>
              </a:r>
            </a:p>
          </p:txBody>
        </p:sp>
        <p:sp>
          <p:nvSpPr>
            <p:cNvPr id="635" name="tx635"/>
            <p:cNvSpPr/>
            <p:nvPr/>
          </p:nvSpPr>
          <p:spPr>
            <a:xfrm>
              <a:off x="1066789" y="2058437"/>
              <a:ext cx="36073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Mauritius</a:t>
              </a:r>
            </a:p>
          </p:txBody>
        </p:sp>
        <p:sp>
          <p:nvSpPr>
            <p:cNvPr id="636" name="tx636"/>
            <p:cNvSpPr/>
            <p:nvPr/>
          </p:nvSpPr>
          <p:spPr>
            <a:xfrm>
              <a:off x="1017320" y="1939861"/>
              <a:ext cx="41019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Zimbabwe</a:t>
              </a:r>
            </a:p>
          </p:txBody>
        </p:sp>
        <p:sp>
          <p:nvSpPr>
            <p:cNvPr id="637" name="tx637"/>
            <p:cNvSpPr/>
            <p:nvPr/>
          </p:nvSpPr>
          <p:spPr>
            <a:xfrm>
              <a:off x="1101262" y="1821285"/>
              <a:ext cx="32625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Rwanda</a:t>
              </a:r>
            </a:p>
          </p:txBody>
        </p:sp>
        <p:sp>
          <p:nvSpPr>
            <p:cNvPr id="638" name="tx638"/>
            <p:cNvSpPr/>
            <p:nvPr/>
          </p:nvSpPr>
          <p:spPr>
            <a:xfrm>
              <a:off x="928349" y="1702709"/>
              <a:ext cx="18781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Cote</a:t>
              </a:r>
            </a:p>
          </p:txBody>
        </p:sp>
        <p:sp>
          <p:nvSpPr>
            <p:cNvPr id="639" name="tx639"/>
            <p:cNvSpPr/>
            <p:nvPr/>
          </p:nvSpPr>
          <p:spPr>
            <a:xfrm>
              <a:off x="1140855" y="1702709"/>
              <a:ext cx="28666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d’Ivoire</a:t>
              </a:r>
            </a:p>
          </p:txBody>
        </p:sp>
        <p:sp>
          <p:nvSpPr>
            <p:cNvPr id="640" name="tx640"/>
            <p:cNvSpPr/>
            <p:nvPr/>
          </p:nvSpPr>
          <p:spPr>
            <a:xfrm>
              <a:off x="903660" y="1584133"/>
              <a:ext cx="30147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Burkina</a:t>
              </a:r>
            </a:p>
          </p:txBody>
        </p:sp>
        <p:sp>
          <p:nvSpPr>
            <p:cNvPr id="641" name="tx641"/>
            <p:cNvSpPr/>
            <p:nvPr/>
          </p:nvSpPr>
          <p:spPr>
            <a:xfrm>
              <a:off x="1229827" y="1584133"/>
              <a:ext cx="19769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Faso</a:t>
              </a:r>
            </a:p>
          </p:txBody>
        </p:sp>
        <p:sp>
          <p:nvSpPr>
            <p:cNvPr id="642" name="tx642"/>
            <p:cNvSpPr/>
            <p:nvPr/>
          </p:nvSpPr>
          <p:spPr>
            <a:xfrm>
              <a:off x="508182" y="1465557"/>
              <a:ext cx="15819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Sao</a:t>
              </a:r>
            </a:p>
          </p:txBody>
        </p:sp>
        <p:sp>
          <p:nvSpPr>
            <p:cNvPr id="643" name="tx643"/>
            <p:cNvSpPr/>
            <p:nvPr/>
          </p:nvSpPr>
          <p:spPr>
            <a:xfrm>
              <a:off x="691062" y="1465557"/>
              <a:ext cx="21744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Tome</a:t>
              </a:r>
            </a:p>
          </p:txBody>
        </p:sp>
        <p:sp>
          <p:nvSpPr>
            <p:cNvPr id="644" name="tx644"/>
            <p:cNvSpPr/>
            <p:nvPr/>
          </p:nvSpPr>
          <p:spPr>
            <a:xfrm>
              <a:off x="933195" y="1465557"/>
              <a:ext cx="14840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and</a:t>
              </a:r>
            </a:p>
          </p:txBody>
        </p:sp>
        <p:sp>
          <p:nvSpPr>
            <p:cNvPr id="645" name="tx645"/>
            <p:cNvSpPr/>
            <p:nvPr/>
          </p:nvSpPr>
          <p:spPr>
            <a:xfrm>
              <a:off x="1106291" y="1465557"/>
              <a:ext cx="3212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Principe</a:t>
              </a:r>
            </a:p>
          </p:txBody>
        </p:sp>
        <p:sp>
          <p:nvSpPr>
            <p:cNvPr id="646" name="tx646"/>
            <p:cNvSpPr/>
            <p:nvPr/>
          </p:nvSpPr>
          <p:spPr>
            <a:xfrm>
              <a:off x="1071544" y="1346981"/>
              <a:ext cx="35597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Tanzania</a:t>
              </a:r>
            </a:p>
          </p:txBody>
        </p:sp>
        <p:sp>
          <p:nvSpPr>
            <p:cNvPr id="647" name="tx647"/>
            <p:cNvSpPr/>
            <p:nvPr/>
          </p:nvSpPr>
          <p:spPr>
            <a:xfrm>
              <a:off x="957884" y="1228405"/>
              <a:ext cx="2125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Cabo</a:t>
              </a:r>
            </a:p>
          </p:txBody>
        </p:sp>
        <p:sp>
          <p:nvSpPr>
            <p:cNvPr id="648" name="tx648"/>
            <p:cNvSpPr/>
            <p:nvPr/>
          </p:nvSpPr>
          <p:spPr>
            <a:xfrm>
              <a:off x="1195171" y="1228405"/>
              <a:ext cx="232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Verde</a:t>
              </a:r>
            </a:p>
          </p:txBody>
        </p:sp>
        <p:sp>
          <p:nvSpPr>
            <p:cNvPr id="649" name="tx649"/>
            <p:cNvSpPr/>
            <p:nvPr/>
          </p:nvSpPr>
          <p:spPr>
            <a:xfrm>
              <a:off x="3337622" y="5845885"/>
              <a:ext cx="16597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  </a:t>
              </a:r>
            </a:p>
          </p:txBody>
        </p:sp>
        <p:pic>
          <p:nvPicPr>
            <p:cNvPr id="650" name="pic650"/>
            <p:cNvPicPr/>
            <p:nvPr/>
          </p:nvPicPr>
          <p:blipFill>
            <a:blip r:embed="rId2" cstate="print"/>
            <a:stretch>
              <a:fillRect/>
            </a:stretch>
          </p:blipFill>
          <p:spPr>
            <a:xfrm>
              <a:off x="5066938" y="5699625"/>
              <a:ext cx="2160000" cy="219455"/>
            </a:xfrm>
            <a:prstGeom prst="rect">
              <a:avLst/>
            </a:prstGeom>
          </p:spPr>
        </p:pic>
        <p:sp>
          <p:nvSpPr>
            <p:cNvPr id="651" name="pl651"/>
            <p:cNvSpPr/>
            <p:nvPr/>
          </p:nvSpPr>
          <p:spPr>
            <a:xfrm>
              <a:off x="5070538" y="587519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652" name="pl652"/>
            <p:cNvSpPr/>
            <p:nvPr/>
          </p:nvSpPr>
          <p:spPr>
            <a:xfrm>
              <a:off x="5614175" y="587519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653" name="pl653"/>
            <p:cNvSpPr/>
            <p:nvPr/>
          </p:nvSpPr>
          <p:spPr>
            <a:xfrm>
              <a:off x="6157811" y="587519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654" name="pl654"/>
            <p:cNvSpPr/>
            <p:nvPr/>
          </p:nvSpPr>
          <p:spPr>
            <a:xfrm>
              <a:off x="6701448" y="587519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655" name="pl655"/>
            <p:cNvSpPr/>
            <p:nvPr/>
          </p:nvSpPr>
          <p:spPr>
            <a:xfrm>
              <a:off x="5070538" y="569962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656" name="pl656"/>
            <p:cNvSpPr/>
            <p:nvPr/>
          </p:nvSpPr>
          <p:spPr>
            <a:xfrm>
              <a:off x="5614175" y="569962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657" name="pl657"/>
            <p:cNvSpPr/>
            <p:nvPr/>
          </p:nvSpPr>
          <p:spPr>
            <a:xfrm>
              <a:off x="6157811" y="569962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658" name="pl658"/>
            <p:cNvSpPr/>
            <p:nvPr/>
          </p:nvSpPr>
          <p:spPr>
            <a:xfrm>
              <a:off x="6701448" y="569962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659" name="tx659"/>
            <p:cNvSpPr/>
            <p:nvPr/>
          </p:nvSpPr>
          <p:spPr>
            <a:xfrm>
              <a:off x="5039449" y="5988670"/>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0</a:t>
              </a:r>
            </a:p>
          </p:txBody>
        </p:sp>
        <p:sp>
          <p:nvSpPr>
            <p:cNvPr id="660" name="tx660"/>
            <p:cNvSpPr/>
            <p:nvPr/>
          </p:nvSpPr>
          <p:spPr>
            <a:xfrm>
              <a:off x="5551996" y="598867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25</a:t>
              </a:r>
            </a:p>
          </p:txBody>
        </p:sp>
        <p:sp>
          <p:nvSpPr>
            <p:cNvPr id="661" name="tx661"/>
            <p:cNvSpPr/>
            <p:nvPr/>
          </p:nvSpPr>
          <p:spPr>
            <a:xfrm>
              <a:off x="6095632" y="598867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50</a:t>
              </a:r>
            </a:p>
          </p:txBody>
        </p:sp>
        <p:sp>
          <p:nvSpPr>
            <p:cNvPr id="662" name="tx662"/>
            <p:cNvSpPr/>
            <p:nvPr/>
          </p:nvSpPr>
          <p:spPr>
            <a:xfrm>
              <a:off x="6639268" y="598867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75</a:t>
              </a:r>
            </a:p>
          </p:txBody>
        </p:sp>
        <p:sp>
          <p:nvSpPr>
            <p:cNvPr id="663" name="tx663"/>
            <p:cNvSpPr/>
            <p:nvPr/>
          </p:nvSpPr>
          <p:spPr>
            <a:xfrm>
              <a:off x="1490150" y="435349"/>
              <a:ext cx="4633904"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HPVc programme coverage, girls, by country, AFR, 2010-2025</a:t>
              </a:r>
            </a:p>
          </p:txBody>
        </p:sp>
        <p:sp>
          <p:nvSpPr>
            <p:cNvPr id="664" name="tx664"/>
            <p:cNvSpPr/>
            <p:nvPr/>
          </p:nvSpPr>
          <p:spPr>
            <a:xfrm>
              <a:off x="4912427" y="62313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665" name="tx665"/>
            <p:cNvSpPr/>
            <p:nvPr/>
          </p:nvSpPr>
          <p:spPr>
            <a:xfrm>
              <a:off x="4588547" y="6352059"/>
              <a:ext cx="44858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Only countries with HPV introduction and where estimates were made are displayed.</a:t>
              </a:r>
            </a:p>
          </p:txBody>
        </p:sp>
        <p:sp>
          <p:nvSpPr>
            <p:cNvPr id="666" name="tx666"/>
            <p:cNvSpPr/>
            <p:nvPr/>
          </p:nvSpPr>
          <p:spPr>
            <a:xfrm>
              <a:off x="5010451" y="6472760"/>
              <a:ext cx="40639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Countries without HPV vaccination are included in the aggregate with a value of 0.</a:t>
              </a:r>
            </a:p>
          </p:txBody>
        </p:sp>
        <p:sp>
          <p:nvSpPr>
            <p:cNvPr id="667" name="tx667"/>
            <p:cNvSpPr/>
            <p:nvPr/>
          </p:nvSpPr>
          <p:spPr>
            <a:xfrm>
              <a:off x="5973131" y="6593460"/>
              <a:ext cx="31012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Countries are ordered based on descending coverage in 2025.</a:t>
              </a:r>
            </a:p>
          </p:txBody>
        </p:sp>
      </p:grpSp>
      <p:sp>
        <p:nvSpPr>
          <p:cNvPr id="668"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The 'HPVc programme coverage' indicator is defined as the target population who received the last dose of HPV vaccine in the reporting year.
This heatmap shows HPVc programme coverage among girls, by country and year. The colour gradient is based on the best performing country.
In 2025, Cabo Verde and Tanzania had the highest HPVc coverage (99%), and Eswatini had the lowest coverage (13%).
Countries without HPV vaccine in 2025 (n=12): Algeria, Burundi, CAR, Chad, Congo, DRC, Equatorial Guinea, Gabon, Guinea, Guinea-Bissau, Niger, and South Sudan.</a:t>
            </a:r>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SDG 3.b.1</a:t>
            </a:r>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03984" y="4646081"/>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5" name="pl5"/>
            <p:cNvSpPr/>
            <p:nvPr/>
          </p:nvSpPr>
          <p:spPr>
            <a:xfrm>
              <a:off x="803984" y="3845046"/>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6" name="pl6"/>
            <p:cNvSpPr/>
            <p:nvPr/>
          </p:nvSpPr>
          <p:spPr>
            <a:xfrm>
              <a:off x="803984" y="3044010"/>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7" name="pl7"/>
            <p:cNvSpPr/>
            <p:nvPr/>
          </p:nvSpPr>
          <p:spPr>
            <a:xfrm>
              <a:off x="803984" y="2242975"/>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8" name="pl8"/>
            <p:cNvSpPr/>
            <p:nvPr/>
          </p:nvSpPr>
          <p:spPr>
            <a:xfrm>
              <a:off x="803984" y="1241680"/>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9" name="pl9"/>
            <p:cNvSpPr/>
            <p:nvPr/>
          </p:nvSpPr>
          <p:spPr>
            <a:xfrm>
              <a:off x="803984" y="5046599"/>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0" name="pl10"/>
            <p:cNvSpPr/>
            <p:nvPr/>
          </p:nvSpPr>
          <p:spPr>
            <a:xfrm>
              <a:off x="803984" y="4245563"/>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1" name="pl11"/>
            <p:cNvSpPr/>
            <p:nvPr/>
          </p:nvSpPr>
          <p:spPr>
            <a:xfrm>
              <a:off x="803984" y="3444528"/>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2" name="pl12"/>
            <p:cNvSpPr/>
            <p:nvPr/>
          </p:nvSpPr>
          <p:spPr>
            <a:xfrm>
              <a:off x="803984" y="2643492"/>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3" name="pl13"/>
            <p:cNvSpPr/>
            <p:nvPr/>
          </p:nvSpPr>
          <p:spPr>
            <a:xfrm>
              <a:off x="803984" y="1842457"/>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4" name="pl14"/>
            <p:cNvSpPr/>
            <p:nvPr/>
          </p:nvSpPr>
          <p:spPr>
            <a:xfrm>
              <a:off x="803984" y="1041421"/>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5" name="pl15"/>
            <p:cNvSpPr/>
            <p:nvPr/>
          </p:nvSpPr>
          <p:spPr>
            <a:xfrm>
              <a:off x="803984" y="1441939"/>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6" name="pl16"/>
            <p:cNvSpPr/>
            <p:nvPr/>
          </p:nvSpPr>
          <p:spPr>
            <a:xfrm>
              <a:off x="1698435"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2994740"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4291045"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5587350"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6883655"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8179960"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6624394"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8179960"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1698435" y="1962612"/>
              <a:ext cx="6481525" cy="1041346"/>
            </a:xfrm>
            <a:custGeom>
              <a:avLst/>
              <a:pathLst>
                <a:path w="6481525" h="1041346">
                  <a:moveTo>
                    <a:pt x="0" y="1041346"/>
                  </a:moveTo>
                  <a:lnTo>
                    <a:pt x="259261" y="1001294"/>
                  </a:lnTo>
                  <a:lnTo>
                    <a:pt x="518522" y="961242"/>
                  </a:lnTo>
                  <a:lnTo>
                    <a:pt x="777783" y="841087"/>
                  </a:lnTo>
                  <a:lnTo>
                    <a:pt x="1037044" y="720931"/>
                  </a:lnTo>
                  <a:lnTo>
                    <a:pt x="1296305" y="600776"/>
                  </a:lnTo>
                  <a:lnTo>
                    <a:pt x="1555566" y="480621"/>
                  </a:lnTo>
                  <a:lnTo>
                    <a:pt x="1814827" y="440569"/>
                  </a:lnTo>
                  <a:lnTo>
                    <a:pt x="2074088" y="280362"/>
                  </a:lnTo>
                  <a:lnTo>
                    <a:pt x="2333349" y="160207"/>
                  </a:lnTo>
                  <a:lnTo>
                    <a:pt x="2592610" y="240310"/>
                  </a:lnTo>
                  <a:lnTo>
                    <a:pt x="2851871" y="240310"/>
                  </a:lnTo>
                  <a:lnTo>
                    <a:pt x="3111132" y="280362"/>
                  </a:lnTo>
                  <a:lnTo>
                    <a:pt x="3370393" y="320414"/>
                  </a:lnTo>
                  <a:lnTo>
                    <a:pt x="3629654" y="240310"/>
                  </a:lnTo>
                  <a:lnTo>
                    <a:pt x="3888915" y="280362"/>
                  </a:lnTo>
                  <a:lnTo>
                    <a:pt x="4148176" y="160207"/>
                  </a:lnTo>
                  <a:lnTo>
                    <a:pt x="4407437" y="120155"/>
                  </a:lnTo>
                  <a:lnTo>
                    <a:pt x="4666698" y="40051"/>
                  </a:lnTo>
                  <a:lnTo>
                    <a:pt x="4925959" y="0"/>
                  </a:lnTo>
                  <a:lnTo>
                    <a:pt x="5185220" y="120155"/>
                  </a:lnTo>
                  <a:lnTo>
                    <a:pt x="5444481" y="240310"/>
                  </a:lnTo>
                  <a:lnTo>
                    <a:pt x="5703742" y="200258"/>
                  </a:lnTo>
                  <a:lnTo>
                    <a:pt x="5963003" y="80103"/>
                  </a:lnTo>
                  <a:lnTo>
                    <a:pt x="6222264" y="80103"/>
                  </a:lnTo>
                  <a:lnTo>
                    <a:pt x="6481525" y="40051"/>
                  </a:lnTo>
                </a:path>
              </a:pathLst>
            </a:custGeom>
            <a:ln w="27101" cap="flat">
              <a:solidFill>
                <a:srgbClr val="F8766D">
                  <a:alpha val="100000"/>
                </a:srgbClr>
              </a:solidFill>
              <a:prstDash val="solid"/>
              <a:round/>
            </a:ln>
          </p:spPr>
          <p:txBody>
            <a:bodyPr/>
            <a:lstStyle/>
            <a:p/>
          </p:txBody>
        </p:sp>
        <p:sp>
          <p:nvSpPr>
            <p:cNvPr id="25" name="pl25"/>
            <p:cNvSpPr/>
            <p:nvPr/>
          </p:nvSpPr>
          <p:spPr>
            <a:xfrm>
              <a:off x="1698435" y="2723596"/>
              <a:ext cx="6481525" cy="2162795"/>
            </a:xfrm>
            <a:custGeom>
              <a:avLst/>
              <a:pathLst>
                <a:path w="6481525" h="2162795">
                  <a:moveTo>
                    <a:pt x="0" y="2122744"/>
                  </a:moveTo>
                  <a:lnTo>
                    <a:pt x="259261" y="2122744"/>
                  </a:lnTo>
                  <a:lnTo>
                    <a:pt x="518522" y="2122744"/>
                  </a:lnTo>
                  <a:lnTo>
                    <a:pt x="777783" y="2122744"/>
                  </a:lnTo>
                  <a:lnTo>
                    <a:pt x="1037044" y="2162795"/>
                  </a:lnTo>
                  <a:lnTo>
                    <a:pt x="1296305" y="2162795"/>
                  </a:lnTo>
                  <a:lnTo>
                    <a:pt x="1555566" y="2162795"/>
                  </a:lnTo>
                  <a:lnTo>
                    <a:pt x="1814827" y="2162795"/>
                  </a:lnTo>
                  <a:lnTo>
                    <a:pt x="2074088" y="2162795"/>
                  </a:lnTo>
                  <a:lnTo>
                    <a:pt x="2333349" y="2122744"/>
                  </a:lnTo>
                  <a:lnTo>
                    <a:pt x="2592610" y="2162795"/>
                  </a:lnTo>
                  <a:lnTo>
                    <a:pt x="2851871" y="2162795"/>
                  </a:lnTo>
                  <a:lnTo>
                    <a:pt x="3111132" y="2082692"/>
                  </a:lnTo>
                  <a:lnTo>
                    <a:pt x="3370393" y="2042640"/>
                  </a:lnTo>
                  <a:lnTo>
                    <a:pt x="3629654" y="1922485"/>
                  </a:lnTo>
                  <a:lnTo>
                    <a:pt x="3888915" y="1642122"/>
                  </a:lnTo>
                  <a:lnTo>
                    <a:pt x="4148176" y="1441863"/>
                  </a:lnTo>
                  <a:lnTo>
                    <a:pt x="4407437" y="1361760"/>
                  </a:lnTo>
                  <a:lnTo>
                    <a:pt x="4666698" y="1321708"/>
                  </a:lnTo>
                  <a:lnTo>
                    <a:pt x="4925959" y="1001294"/>
                  </a:lnTo>
                  <a:lnTo>
                    <a:pt x="5185220" y="881139"/>
                  </a:lnTo>
                  <a:lnTo>
                    <a:pt x="5444481" y="801035"/>
                  </a:lnTo>
                  <a:lnTo>
                    <a:pt x="5703742" y="600776"/>
                  </a:lnTo>
                  <a:lnTo>
                    <a:pt x="5963003" y="360465"/>
                  </a:lnTo>
                  <a:lnTo>
                    <a:pt x="6222264" y="120155"/>
                  </a:lnTo>
                  <a:lnTo>
                    <a:pt x="6481525" y="0"/>
                  </a:lnTo>
                </a:path>
              </a:pathLst>
            </a:custGeom>
            <a:ln w="27101" cap="flat">
              <a:solidFill>
                <a:srgbClr val="7CAE00">
                  <a:alpha val="100000"/>
                </a:srgbClr>
              </a:solidFill>
              <a:prstDash val="solid"/>
              <a:round/>
            </a:ln>
          </p:spPr>
          <p:txBody>
            <a:bodyPr/>
            <a:lstStyle/>
            <a:p/>
          </p:txBody>
        </p:sp>
        <p:sp>
          <p:nvSpPr>
            <p:cNvPr id="26" name="pl26"/>
            <p:cNvSpPr/>
            <p:nvPr/>
          </p:nvSpPr>
          <p:spPr>
            <a:xfrm>
              <a:off x="3772523" y="2082768"/>
              <a:ext cx="4407437" cy="2963831"/>
            </a:xfrm>
            <a:custGeom>
              <a:avLst/>
              <a:pathLst>
                <a:path w="4407437" h="2963831">
                  <a:moveTo>
                    <a:pt x="0" y="2963831"/>
                  </a:moveTo>
                  <a:lnTo>
                    <a:pt x="259261" y="2963831"/>
                  </a:lnTo>
                  <a:lnTo>
                    <a:pt x="518522" y="2843676"/>
                  </a:lnTo>
                  <a:lnTo>
                    <a:pt x="777783" y="2523261"/>
                  </a:lnTo>
                  <a:lnTo>
                    <a:pt x="1037044" y="2082692"/>
                  </a:lnTo>
                  <a:lnTo>
                    <a:pt x="1296305" y="1602071"/>
                  </a:lnTo>
                  <a:lnTo>
                    <a:pt x="1555566" y="1081397"/>
                  </a:lnTo>
                  <a:lnTo>
                    <a:pt x="1814827" y="560724"/>
                  </a:lnTo>
                  <a:lnTo>
                    <a:pt x="2074088" y="280362"/>
                  </a:lnTo>
                  <a:lnTo>
                    <a:pt x="2333349" y="160207"/>
                  </a:lnTo>
                  <a:lnTo>
                    <a:pt x="2592610" y="40051"/>
                  </a:lnTo>
                  <a:lnTo>
                    <a:pt x="2851871" y="0"/>
                  </a:lnTo>
                  <a:lnTo>
                    <a:pt x="3111132" y="120155"/>
                  </a:lnTo>
                  <a:lnTo>
                    <a:pt x="3370393" y="320414"/>
                  </a:lnTo>
                  <a:lnTo>
                    <a:pt x="3629654" y="240310"/>
                  </a:lnTo>
                  <a:lnTo>
                    <a:pt x="3888915" y="120155"/>
                  </a:lnTo>
                  <a:lnTo>
                    <a:pt x="4148176" y="120155"/>
                  </a:lnTo>
                  <a:lnTo>
                    <a:pt x="4407437" y="40051"/>
                  </a:lnTo>
                </a:path>
              </a:pathLst>
            </a:custGeom>
            <a:ln w="27101" cap="flat">
              <a:solidFill>
                <a:srgbClr val="00BFC4">
                  <a:alpha val="100000"/>
                </a:srgbClr>
              </a:solidFill>
              <a:prstDash val="solid"/>
              <a:round/>
            </a:ln>
          </p:spPr>
          <p:txBody>
            <a:bodyPr/>
            <a:lstStyle/>
            <a:p/>
          </p:txBody>
        </p:sp>
        <p:sp>
          <p:nvSpPr>
            <p:cNvPr id="27" name="pl27"/>
            <p:cNvSpPr/>
            <p:nvPr/>
          </p:nvSpPr>
          <p:spPr>
            <a:xfrm>
              <a:off x="4291045" y="2923855"/>
              <a:ext cx="3888915" cy="2122744"/>
            </a:xfrm>
            <a:custGeom>
              <a:avLst/>
              <a:pathLst>
                <a:path w="3888915" h="2122744">
                  <a:moveTo>
                    <a:pt x="0" y="2122744"/>
                  </a:moveTo>
                  <a:lnTo>
                    <a:pt x="259261" y="2122744"/>
                  </a:lnTo>
                  <a:lnTo>
                    <a:pt x="518522" y="2082692"/>
                  </a:lnTo>
                  <a:lnTo>
                    <a:pt x="777783" y="2082692"/>
                  </a:lnTo>
                  <a:lnTo>
                    <a:pt x="1037044" y="1962537"/>
                  </a:lnTo>
                  <a:lnTo>
                    <a:pt x="1296305" y="1962537"/>
                  </a:lnTo>
                  <a:lnTo>
                    <a:pt x="1555566" y="1922485"/>
                  </a:lnTo>
                  <a:lnTo>
                    <a:pt x="1814827" y="1882433"/>
                  </a:lnTo>
                  <a:lnTo>
                    <a:pt x="2074088" y="1842381"/>
                  </a:lnTo>
                  <a:lnTo>
                    <a:pt x="2333349" y="1722226"/>
                  </a:lnTo>
                  <a:lnTo>
                    <a:pt x="2592610" y="1642122"/>
                  </a:lnTo>
                  <a:lnTo>
                    <a:pt x="2851871" y="1521967"/>
                  </a:lnTo>
                  <a:lnTo>
                    <a:pt x="3111132" y="1521967"/>
                  </a:lnTo>
                  <a:lnTo>
                    <a:pt x="3370393" y="801035"/>
                  </a:lnTo>
                  <a:lnTo>
                    <a:pt x="3629654" y="320414"/>
                  </a:lnTo>
                  <a:lnTo>
                    <a:pt x="3888915" y="0"/>
                  </a:lnTo>
                </a:path>
              </a:pathLst>
            </a:custGeom>
            <a:ln w="27101" cap="flat">
              <a:solidFill>
                <a:srgbClr val="C77CFF">
                  <a:alpha val="100000"/>
                </a:srgbClr>
              </a:solidFill>
              <a:prstDash val="solid"/>
              <a:round/>
            </a:ln>
          </p:spPr>
          <p:txBody>
            <a:bodyPr/>
            <a:lstStyle/>
            <a:p/>
          </p:txBody>
        </p:sp>
        <p:sp>
          <p:nvSpPr>
            <p:cNvPr id="28" name="pl28"/>
            <p:cNvSpPr/>
            <p:nvPr/>
          </p:nvSpPr>
          <p:spPr>
            <a:xfrm>
              <a:off x="803984" y="1441939"/>
              <a:ext cx="8270426" cy="0"/>
            </a:xfrm>
            <a:custGeom>
              <a:avLst/>
              <a:pathLst>
                <a:path w="8270426" h="0">
                  <a:moveTo>
                    <a:pt x="0" y="0"/>
                  </a:moveTo>
                  <a:lnTo>
                    <a:pt x="8270426" y="0"/>
                  </a:lnTo>
                  <a:lnTo>
                    <a:pt x="8270426" y="0"/>
                  </a:lnTo>
                </a:path>
              </a:pathLst>
            </a:custGeom>
            <a:ln w="13550" cap="flat">
              <a:solidFill>
                <a:srgbClr val="A9A9A9">
                  <a:alpha val="100000"/>
                </a:srgbClr>
              </a:solidFill>
              <a:prstDash val="dash"/>
              <a:round/>
            </a:ln>
          </p:spPr>
          <p:txBody>
            <a:bodyPr/>
            <a:lstStyle/>
            <a:p/>
          </p:txBody>
        </p:sp>
        <p:sp>
          <p:nvSpPr>
            <p:cNvPr id="29" name="tx29"/>
            <p:cNvSpPr/>
            <p:nvPr/>
          </p:nvSpPr>
          <p:spPr>
            <a:xfrm>
              <a:off x="1475218" y="3025350"/>
              <a:ext cx="160751"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F8766D">
                      <a:alpha val="100000"/>
                    </a:srgbClr>
                  </a:solidFill>
                  <a:latin typeface="Arial"/>
                  <a:cs typeface="Arial"/>
                </a:rPr>
                <a:t>51</a:t>
              </a:r>
            </a:p>
          </p:txBody>
        </p:sp>
        <p:sp>
          <p:nvSpPr>
            <p:cNvPr id="30" name="tx30"/>
            <p:cNvSpPr/>
            <p:nvPr/>
          </p:nvSpPr>
          <p:spPr>
            <a:xfrm>
              <a:off x="1554606" y="4817041"/>
              <a:ext cx="80375"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7CAE00">
                      <a:alpha val="100000"/>
                    </a:srgbClr>
                  </a:solidFill>
                  <a:latin typeface="Arial"/>
                  <a:cs typeface="Arial"/>
                </a:rPr>
                <a:t>5</a:t>
              </a:r>
            </a:p>
          </p:txBody>
        </p:sp>
        <p:sp>
          <p:nvSpPr>
            <p:cNvPr id="31" name="tx31"/>
            <p:cNvSpPr/>
            <p:nvPr/>
          </p:nvSpPr>
          <p:spPr>
            <a:xfrm>
              <a:off x="3628690" y="5017300"/>
              <a:ext cx="80375"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BFC4">
                      <a:alpha val="100000"/>
                    </a:srgbClr>
                  </a:solidFill>
                  <a:latin typeface="Arial"/>
                  <a:cs typeface="Arial"/>
                </a:rPr>
                <a:t>0</a:t>
              </a:r>
            </a:p>
          </p:txBody>
        </p:sp>
        <p:sp>
          <p:nvSpPr>
            <p:cNvPr id="32" name="tx32"/>
            <p:cNvSpPr/>
            <p:nvPr/>
          </p:nvSpPr>
          <p:spPr>
            <a:xfrm>
              <a:off x="4147218" y="5017300"/>
              <a:ext cx="80375"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C77CFF">
                      <a:alpha val="100000"/>
                    </a:srgbClr>
                  </a:solidFill>
                  <a:latin typeface="Arial"/>
                  <a:cs typeface="Arial"/>
                </a:rPr>
                <a:t>0</a:t>
              </a:r>
            </a:p>
          </p:txBody>
        </p:sp>
        <p:sp>
          <p:nvSpPr>
            <p:cNvPr id="33" name="pl33"/>
            <p:cNvSpPr/>
            <p:nvPr/>
          </p:nvSpPr>
          <p:spPr>
            <a:xfrm>
              <a:off x="8197929" y="1966177"/>
              <a:ext cx="200237" cy="33482"/>
            </a:xfrm>
            <a:custGeom>
              <a:avLst/>
              <a:pathLst>
                <a:path w="200237" h="33482">
                  <a:moveTo>
                    <a:pt x="200237" y="0"/>
                  </a:moveTo>
                  <a:lnTo>
                    <a:pt x="0" y="33482"/>
                  </a:lnTo>
                </a:path>
              </a:pathLst>
            </a:custGeom>
          </p:spPr>
          <p:txBody>
            <a:bodyPr/>
            <a:lstStyle/>
            <a:p/>
          </p:txBody>
        </p:sp>
        <p:sp>
          <p:nvSpPr>
            <p:cNvPr id="34" name="pl34"/>
            <p:cNvSpPr/>
            <p:nvPr/>
          </p:nvSpPr>
          <p:spPr>
            <a:xfrm>
              <a:off x="8198793" y="2723596"/>
              <a:ext cx="199359" cy="2"/>
            </a:xfrm>
            <a:custGeom>
              <a:avLst/>
              <a:pathLst>
                <a:path w="199359" h="2">
                  <a:moveTo>
                    <a:pt x="199359" y="2"/>
                  </a:moveTo>
                  <a:lnTo>
                    <a:pt x="0" y="0"/>
                  </a:lnTo>
                </a:path>
              </a:pathLst>
            </a:custGeom>
          </p:spPr>
          <p:txBody>
            <a:bodyPr/>
            <a:lstStyle/>
            <a:p/>
          </p:txBody>
        </p:sp>
        <p:sp>
          <p:nvSpPr>
            <p:cNvPr id="35" name="pl35"/>
            <p:cNvSpPr/>
            <p:nvPr/>
          </p:nvSpPr>
          <p:spPr>
            <a:xfrm>
              <a:off x="8198002" y="2125696"/>
              <a:ext cx="200151" cy="31912"/>
            </a:xfrm>
            <a:custGeom>
              <a:avLst/>
              <a:pathLst>
                <a:path w="200151" h="31912">
                  <a:moveTo>
                    <a:pt x="200151" y="31912"/>
                  </a:moveTo>
                  <a:lnTo>
                    <a:pt x="0" y="0"/>
                  </a:lnTo>
                </a:path>
              </a:pathLst>
            </a:custGeom>
          </p:spPr>
          <p:txBody>
            <a:bodyPr/>
            <a:lstStyle/>
            <a:p/>
          </p:txBody>
        </p:sp>
        <p:sp>
          <p:nvSpPr>
            <p:cNvPr id="36" name="pl36"/>
            <p:cNvSpPr/>
            <p:nvPr/>
          </p:nvSpPr>
          <p:spPr>
            <a:xfrm>
              <a:off x="8198793" y="2923855"/>
              <a:ext cx="199352" cy="6"/>
            </a:xfrm>
            <a:custGeom>
              <a:avLst/>
              <a:pathLst>
                <a:path w="199352" h="6">
                  <a:moveTo>
                    <a:pt x="199352" y="6"/>
                  </a:moveTo>
                  <a:lnTo>
                    <a:pt x="0" y="0"/>
                  </a:lnTo>
                </a:path>
              </a:pathLst>
            </a:custGeom>
          </p:spPr>
          <p:txBody>
            <a:bodyPr/>
            <a:lstStyle/>
            <a:p/>
          </p:txBody>
        </p:sp>
        <p:sp>
          <p:nvSpPr>
            <p:cNvPr id="37" name="tx37"/>
            <p:cNvSpPr/>
            <p:nvPr/>
          </p:nvSpPr>
          <p:spPr>
            <a:xfrm>
              <a:off x="8421026" y="1912526"/>
              <a:ext cx="160751"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F8766D">
                      <a:alpha val="100000"/>
                    </a:srgbClr>
                  </a:solidFill>
                  <a:latin typeface="Arial"/>
                  <a:cs typeface="Arial"/>
                </a:rPr>
                <a:t>76</a:t>
              </a:r>
            </a:p>
          </p:txBody>
        </p:sp>
        <p:sp>
          <p:nvSpPr>
            <p:cNvPr id="38" name="tx38"/>
            <p:cNvSpPr/>
            <p:nvPr/>
          </p:nvSpPr>
          <p:spPr>
            <a:xfrm>
              <a:off x="8421012" y="2671890"/>
              <a:ext cx="160751"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7CAE00">
                      <a:alpha val="100000"/>
                    </a:srgbClr>
                  </a:solidFill>
                  <a:latin typeface="Arial"/>
                  <a:cs typeface="Arial"/>
                </a:rPr>
                <a:t>58</a:t>
              </a:r>
            </a:p>
          </p:txBody>
        </p:sp>
        <p:sp>
          <p:nvSpPr>
            <p:cNvPr id="39" name="tx39"/>
            <p:cNvSpPr/>
            <p:nvPr/>
          </p:nvSpPr>
          <p:spPr>
            <a:xfrm>
              <a:off x="8421014" y="2107571"/>
              <a:ext cx="160751"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BFC4">
                      <a:alpha val="100000"/>
                    </a:srgbClr>
                  </a:solidFill>
                  <a:latin typeface="Arial"/>
                  <a:cs typeface="Arial"/>
                </a:rPr>
                <a:t>73</a:t>
              </a:r>
            </a:p>
          </p:txBody>
        </p:sp>
        <p:sp>
          <p:nvSpPr>
            <p:cNvPr id="40" name="tx40"/>
            <p:cNvSpPr/>
            <p:nvPr/>
          </p:nvSpPr>
          <p:spPr>
            <a:xfrm>
              <a:off x="8421005" y="2872152"/>
              <a:ext cx="160751"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C77CFF">
                      <a:alpha val="100000"/>
                    </a:srgbClr>
                  </a:solidFill>
                  <a:latin typeface="Arial"/>
                  <a:cs typeface="Arial"/>
                </a:rPr>
                <a:t>53</a:t>
              </a:r>
            </a:p>
          </p:txBody>
        </p:sp>
        <p:sp>
          <p:nvSpPr>
            <p:cNvPr id="41" name="tx41"/>
            <p:cNvSpPr/>
            <p:nvPr/>
          </p:nvSpPr>
          <p:spPr>
            <a:xfrm>
              <a:off x="663630" y="4996581"/>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42" name="tx42"/>
            <p:cNvSpPr/>
            <p:nvPr/>
          </p:nvSpPr>
          <p:spPr>
            <a:xfrm>
              <a:off x="585906" y="4195546"/>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a:t>
              </a:r>
            </a:p>
          </p:txBody>
        </p:sp>
        <p:sp>
          <p:nvSpPr>
            <p:cNvPr id="43" name="tx43"/>
            <p:cNvSpPr/>
            <p:nvPr/>
          </p:nvSpPr>
          <p:spPr>
            <a:xfrm>
              <a:off x="585906" y="3394510"/>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40</a:t>
              </a:r>
            </a:p>
          </p:txBody>
        </p:sp>
        <p:sp>
          <p:nvSpPr>
            <p:cNvPr id="44" name="tx44"/>
            <p:cNvSpPr/>
            <p:nvPr/>
          </p:nvSpPr>
          <p:spPr>
            <a:xfrm>
              <a:off x="585906" y="2593475"/>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60</a:t>
              </a:r>
            </a:p>
          </p:txBody>
        </p:sp>
        <p:sp>
          <p:nvSpPr>
            <p:cNvPr id="45" name="tx45"/>
            <p:cNvSpPr/>
            <p:nvPr/>
          </p:nvSpPr>
          <p:spPr>
            <a:xfrm>
              <a:off x="585906" y="1792439"/>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80</a:t>
              </a:r>
            </a:p>
          </p:txBody>
        </p:sp>
        <p:sp>
          <p:nvSpPr>
            <p:cNvPr id="46" name="tx46"/>
            <p:cNvSpPr/>
            <p:nvPr/>
          </p:nvSpPr>
          <p:spPr>
            <a:xfrm>
              <a:off x="508182" y="991404"/>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a:t>
              </a:r>
            </a:p>
          </p:txBody>
        </p:sp>
        <p:sp>
          <p:nvSpPr>
            <p:cNvPr id="47" name="tx47"/>
            <p:cNvSpPr/>
            <p:nvPr/>
          </p:nvSpPr>
          <p:spPr>
            <a:xfrm>
              <a:off x="585906" y="1391921"/>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90</a:t>
              </a:r>
            </a:p>
          </p:txBody>
        </p:sp>
        <p:sp>
          <p:nvSpPr>
            <p:cNvPr id="48" name="tx48"/>
            <p:cNvSpPr/>
            <p:nvPr/>
          </p:nvSpPr>
          <p:spPr>
            <a:xfrm rot="-5400000">
              <a:off x="1542987"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49" name="tx49"/>
            <p:cNvSpPr/>
            <p:nvPr/>
          </p:nvSpPr>
          <p:spPr>
            <a:xfrm rot="-5400000">
              <a:off x="2839292"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50" name="tx50"/>
            <p:cNvSpPr/>
            <p:nvPr/>
          </p:nvSpPr>
          <p:spPr>
            <a:xfrm rot="-5400000">
              <a:off x="4135597"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51" name="tx51"/>
            <p:cNvSpPr/>
            <p:nvPr/>
          </p:nvSpPr>
          <p:spPr>
            <a:xfrm rot="-5400000">
              <a:off x="5431902"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52" name="tx52"/>
            <p:cNvSpPr/>
            <p:nvPr/>
          </p:nvSpPr>
          <p:spPr>
            <a:xfrm rot="-5400000">
              <a:off x="6728207"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53" name="tx53"/>
            <p:cNvSpPr/>
            <p:nvPr/>
          </p:nvSpPr>
          <p:spPr>
            <a:xfrm rot="-5400000">
              <a:off x="8024512"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54" name="tx54"/>
            <p:cNvSpPr/>
            <p:nvPr/>
          </p:nvSpPr>
          <p:spPr>
            <a:xfrm rot="-5400000">
              <a:off x="6468946"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55" name="tx55"/>
            <p:cNvSpPr/>
            <p:nvPr/>
          </p:nvSpPr>
          <p:spPr>
            <a:xfrm rot="-5400000">
              <a:off x="8024512"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56" name="tx56"/>
            <p:cNvSpPr/>
            <p:nvPr/>
          </p:nvSpPr>
          <p:spPr>
            <a:xfrm rot="-5400000">
              <a:off x="-37121" y="2993992"/>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57" name="pl57"/>
            <p:cNvSpPr/>
            <p:nvPr/>
          </p:nvSpPr>
          <p:spPr>
            <a:xfrm>
              <a:off x="3533479" y="6103153"/>
              <a:ext cx="175564" cy="0"/>
            </a:xfrm>
            <a:custGeom>
              <a:avLst/>
              <a:pathLst>
                <a:path w="175564" h="0">
                  <a:moveTo>
                    <a:pt x="0" y="0"/>
                  </a:moveTo>
                  <a:lnTo>
                    <a:pt x="175564" y="0"/>
                  </a:lnTo>
                </a:path>
              </a:pathLst>
            </a:custGeom>
            <a:ln w="27101" cap="flat">
              <a:solidFill>
                <a:srgbClr val="F8766D">
                  <a:alpha val="100000"/>
                </a:srgbClr>
              </a:solidFill>
              <a:prstDash val="solid"/>
              <a:round/>
            </a:ln>
          </p:spPr>
          <p:txBody>
            <a:bodyPr/>
            <a:lstStyle/>
            <a:p/>
          </p:txBody>
        </p:sp>
        <p:sp>
          <p:nvSpPr>
            <p:cNvPr id="58" name="pl58"/>
            <p:cNvSpPr/>
            <p:nvPr/>
          </p:nvSpPr>
          <p:spPr>
            <a:xfrm>
              <a:off x="4249186" y="6103153"/>
              <a:ext cx="175564" cy="0"/>
            </a:xfrm>
            <a:custGeom>
              <a:avLst/>
              <a:pathLst>
                <a:path w="175564" h="0">
                  <a:moveTo>
                    <a:pt x="0" y="0"/>
                  </a:moveTo>
                  <a:lnTo>
                    <a:pt x="175564" y="0"/>
                  </a:lnTo>
                </a:path>
              </a:pathLst>
            </a:custGeom>
            <a:ln w="27101" cap="flat">
              <a:solidFill>
                <a:srgbClr val="7CAE00">
                  <a:alpha val="100000"/>
                </a:srgbClr>
              </a:solidFill>
              <a:prstDash val="solid"/>
              <a:round/>
            </a:ln>
          </p:spPr>
          <p:txBody>
            <a:bodyPr/>
            <a:lstStyle/>
            <a:p/>
          </p:txBody>
        </p:sp>
        <p:sp>
          <p:nvSpPr>
            <p:cNvPr id="59" name="pl59"/>
            <p:cNvSpPr/>
            <p:nvPr/>
          </p:nvSpPr>
          <p:spPr>
            <a:xfrm>
              <a:off x="4995983" y="6103153"/>
              <a:ext cx="175564" cy="0"/>
            </a:xfrm>
            <a:custGeom>
              <a:avLst/>
              <a:pathLst>
                <a:path w="175564" h="0">
                  <a:moveTo>
                    <a:pt x="0" y="0"/>
                  </a:moveTo>
                  <a:lnTo>
                    <a:pt x="175564" y="0"/>
                  </a:lnTo>
                </a:path>
              </a:pathLst>
            </a:custGeom>
            <a:ln w="27101" cap="flat">
              <a:solidFill>
                <a:srgbClr val="00BFC4">
                  <a:alpha val="100000"/>
                </a:srgbClr>
              </a:solidFill>
              <a:prstDash val="solid"/>
              <a:round/>
            </a:ln>
          </p:spPr>
          <p:txBody>
            <a:bodyPr/>
            <a:lstStyle/>
            <a:p/>
          </p:txBody>
        </p:sp>
        <p:sp>
          <p:nvSpPr>
            <p:cNvPr id="60" name="pl60"/>
            <p:cNvSpPr/>
            <p:nvPr/>
          </p:nvSpPr>
          <p:spPr>
            <a:xfrm>
              <a:off x="5742689" y="6103153"/>
              <a:ext cx="175564" cy="0"/>
            </a:xfrm>
            <a:custGeom>
              <a:avLst/>
              <a:pathLst>
                <a:path w="175564" h="0">
                  <a:moveTo>
                    <a:pt x="0" y="0"/>
                  </a:moveTo>
                  <a:lnTo>
                    <a:pt x="175564" y="0"/>
                  </a:lnTo>
                </a:path>
              </a:pathLst>
            </a:custGeom>
            <a:ln w="27101" cap="flat">
              <a:solidFill>
                <a:srgbClr val="C77CFF">
                  <a:alpha val="100000"/>
                </a:srgbClr>
              </a:solidFill>
              <a:prstDash val="solid"/>
              <a:round/>
            </a:ln>
          </p:spPr>
          <p:txBody>
            <a:bodyPr/>
            <a:lstStyle/>
            <a:p/>
          </p:txBody>
        </p:sp>
        <p:sp>
          <p:nvSpPr>
            <p:cNvPr id="61" name="tx61"/>
            <p:cNvSpPr/>
            <p:nvPr/>
          </p:nvSpPr>
          <p:spPr>
            <a:xfrm>
              <a:off x="3800578" y="6053135"/>
              <a:ext cx="35707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DTP3</a:t>
              </a:r>
            </a:p>
          </p:txBody>
        </p:sp>
        <p:sp>
          <p:nvSpPr>
            <p:cNvPr id="62" name="tx62"/>
            <p:cNvSpPr/>
            <p:nvPr/>
          </p:nvSpPr>
          <p:spPr>
            <a:xfrm>
              <a:off x="4516286" y="6053135"/>
              <a:ext cx="38816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MCV2</a:t>
              </a:r>
            </a:p>
          </p:txBody>
        </p:sp>
        <p:sp>
          <p:nvSpPr>
            <p:cNvPr id="63" name="tx63"/>
            <p:cNvSpPr/>
            <p:nvPr/>
          </p:nvSpPr>
          <p:spPr>
            <a:xfrm>
              <a:off x="5263083" y="6053135"/>
              <a:ext cx="38807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PCVC</a:t>
              </a:r>
            </a:p>
          </p:txBody>
        </p:sp>
        <p:sp>
          <p:nvSpPr>
            <p:cNvPr id="64" name="tx64"/>
            <p:cNvSpPr/>
            <p:nvPr/>
          </p:nvSpPr>
          <p:spPr>
            <a:xfrm>
              <a:off x="6009788" y="6053135"/>
              <a:ext cx="35707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HPVc</a:t>
              </a:r>
            </a:p>
          </p:txBody>
        </p:sp>
        <p:sp>
          <p:nvSpPr>
            <p:cNvPr id="65" name="tx65"/>
            <p:cNvSpPr/>
            <p:nvPr/>
          </p:nvSpPr>
          <p:spPr>
            <a:xfrm>
              <a:off x="2010328" y="435349"/>
              <a:ext cx="5857737"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SDG 3.b.1: Proportion of the target population covered by all vaccines included</a:t>
              </a:r>
            </a:p>
          </p:txBody>
        </p:sp>
        <p:sp>
          <p:nvSpPr>
            <p:cNvPr id="66" name="tx66"/>
            <p:cNvSpPr/>
            <p:nvPr/>
          </p:nvSpPr>
          <p:spPr>
            <a:xfrm>
              <a:off x="3472408" y="616400"/>
              <a:ext cx="2933578"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in their national programme, 2000-2025</a:t>
              </a:r>
            </a:p>
          </p:txBody>
        </p:sp>
        <p:sp>
          <p:nvSpPr>
            <p:cNvPr id="67" name="tx67"/>
            <p:cNvSpPr/>
            <p:nvPr/>
          </p:nvSpPr>
          <p:spPr>
            <a:xfrm>
              <a:off x="4912427" y="63520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68" name="tx68"/>
            <p:cNvSpPr/>
            <p:nvPr/>
          </p:nvSpPr>
          <p:spPr>
            <a:xfrm>
              <a:off x="3298420" y="6472760"/>
              <a:ext cx="57759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 four vaccination coverage indicators contribute to SDG indicator 3.b.1 are: DTP3, MCV2, PCVC and HPVc</a:t>
              </a:r>
            </a:p>
          </p:txBody>
        </p:sp>
        <p:sp>
          <p:nvSpPr>
            <p:cNvPr id="69" name="tx69"/>
            <p:cNvSpPr/>
            <p:nvPr/>
          </p:nvSpPr>
          <p:spPr>
            <a:xfrm>
              <a:off x="6004312" y="6593460"/>
              <a:ext cx="3070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 global target is 90% coverage of all four antigens by 2030</a:t>
              </a:r>
            </a:p>
          </p:txBody>
        </p:sp>
      </p:grpSp>
      <p:sp>
        <p:nvSpPr>
          <p:cNvPr id="7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Four vaccination coverage indicators contribute to Sustainable Development Goal 3, indicator b.1: DTP3, PCVC, MCV2 and HPVc (females).
The IA2030 global target is 90% coverage of all four antigens by 2030.
In 2025, AFR had achieved at least 90% coverage of 0 out of the 4 vaccines.</a:t>
            </a:r>
          </a:p>
        </p:txBody>
      </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Additional resources</a:t>
            </a:r>
          </a:p>
        </p:txBody>
      </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10369296" y="146304"/>
            <a:ext cx="1664208" cy="768096"/>
          </a:xfrm>
          <a:solidFill>
            <a:srgbClr val="203864">
              <a:alpha val="100000"/>
            </a:srgbClr>
          </a:solidFill>
        </p:spPr>
        <p:txBody>
          <a:bodyPr/>
          <a:lstStyle/>
          <a:p>
            <a:pPr algn="ctr" marL="0" marR="0">
              <a:lnSpc>
                <a:spcPct val="100000"/>
              </a:lnSpc>
              <a:spcBef>
                <a:spcPts val="0"/>
              </a:spcBef>
              <a:spcAft>
                <a:spcPts val="0"/>
              </a:spcAft>
              <a:buNone/>
            </a:pPr>
            <a:r>
              <a:rPr cap="none" sz="1600" i="0" b="1" u="none" strike="noStrike">
                <a:solidFill>
                  <a:srgbClr val="FFFFFF">
                    <a:alpha val="100000"/>
                  </a:srgbClr>
                </a:solidFill>
                <a:latin typeface="Aptos (Body)"/>
                <a:cs typeface="Aptos (Body)"/>
                <a:ea typeface="Aptos (Body)"/>
                <a:sym typeface="Aptos (Body)"/>
              </a:rPr>
              <a:t>Additional Resources</a:t>
            </a:r>
          </a:p>
        </p:txBody>
      </p:sp>
      <p:sp>
        <p:nvSpPr>
          <p:cNvPr id="3" name="body"/>
          <p:cNvSpPr>
            <a:spLocks noGrp="1"/>
          </p:cNvSpPr>
          <p:nvPr>
            <p:ph/>
          </p:nvPr>
        </p:nvSpPr>
        <p:spPr>
          <a:xfrm>
            <a:off x="10387584" y="868680"/>
            <a:ext cx="1581912" cy="3099816"/>
          </a:xfrm>
          <a:solidFill>
            <a:srgbClr val="203864">
              <a:alpha val="100000"/>
            </a:srgbClr>
          </a:solidFill>
        </p:spPr>
        <p:txBody>
          <a:bodyPr/>
          <a:lstStyle/>
          <a:p>
            <a:pPr algn="l" marL="0" marR="0">
              <a:lnSpc>
                <a:spcPct val="100000"/>
              </a:lnSpc>
              <a:spcBef>
                <a:spcPts val="0"/>
              </a:spcBef>
              <a:spcAft>
                <a:spcPts val="0"/>
              </a:spcAft>
              <a:buNone/>
            </a:pPr>
            <a:r>
              <a:rPr cap="none" sz="1550" i="0" b="0" u="none" strike="noStrike">
                <a:solidFill>
                  <a:srgbClr val="FFFFFF">
                    <a:alpha val="100000"/>
                  </a:srgbClr>
                </a:solidFill>
                <a:latin typeface="Aptos (Body)"/>
                <a:cs typeface="Aptos (Body)"/>
                <a:ea typeface="Aptos (Body)"/>
                <a:sym typeface="Aptos (Body)"/>
              </a:rPr>
              <a:t>Additional immunization data resources can be found at:
Interactive WUENIC country profiles can be found at:</a:t>
            </a:r>
          </a:p>
        </p:txBody>
      </p:sp>
      <p:sp>
        <p:nvSpPr>
          <p:cNvPr id="4" name="body"/>
          <p:cNvSpPr>
            <a:spLocks noGrp="1"/>
          </p:cNvSpPr>
          <p:nvPr>
            <p:ph/>
          </p:nvPr>
        </p:nvSpPr>
        <p:spPr>
          <a:xfrm>
            <a:off x="10378440" y="2194560"/>
            <a:ext cx="1645920" cy="914400"/>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C000">
                    <a:alpha val="100000"/>
                  </a:srgbClr>
                </a:solidFill>
                <a:latin typeface="Helvetica"/>
                <a:cs typeface="Helvetica"/>
                <a:ea typeface="Helvetica"/>
                <a:sym typeface="Helvetica"/>
              </a:rPr>
              <a:t/>
            </a:r>
            <a:r>
              <a:rPr cap="none" sz="1400" i="0" b="0" u="sng" strike="noStrike">
                <a:hlinkClick r:id="rId2"/>
                <a:solidFill>
                  <a:srgbClr val="000000">
                    <a:alpha val="100000"/>
                  </a:srgbClr>
                </a:solidFill>
                <a:latin typeface="Arial"/>
                <a:cs typeface="Arial"/>
                <a:ea typeface="Arial"/>
                <a:sym typeface="Arial"/>
              </a:rPr>
              <a:t>https://data.unicef.org/resources/immunization/</a:t>
            </a:r>
          </a:p>
        </p:txBody>
      </p:sp>
      <p:sp>
        <p:nvSpPr>
          <p:cNvPr id="5" name="body"/>
          <p:cNvSpPr>
            <a:spLocks noGrp="1"/>
          </p:cNvSpPr>
          <p:nvPr>
            <p:ph/>
          </p:nvPr>
        </p:nvSpPr>
        <p:spPr>
          <a:xfrm>
            <a:off x="10378440" y="4608576"/>
            <a:ext cx="1645920" cy="914400"/>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C000">
                    <a:alpha val="100000"/>
                  </a:srgbClr>
                </a:solidFill>
                <a:latin typeface="Helvetica"/>
                <a:cs typeface="Helvetica"/>
                <a:ea typeface="Helvetica"/>
                <a:sym typeface="Helvetica"/>
              </a:rPr>
              <a:t/>
            </a:r>
            <a:r>
              <a:rPr cap="none" sz="1400" i="0" b="0" u="sng" strike="noStrike">
                <a:hlinkClick r:id="rId3"/>
                <a:solidFill>
                  <a:srgbClr val="000000">
                    <a:alpha val="100000"/>
                  </a:srgbClr>
                </a:solidFill>
                <a:latin typeface="Arial"/>
                <a:cs typeface="Arial"/>
                <a:ea typeface="Arial"/>
                <a:sym typeface="Arial"/>
              </a:rPr>
              <a:t>https://worldhealthorg.shinyapps.io/wuenic-trends/</a:t>
            </a:r>
          </a:p>
        </p:txBody>
      </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740664" y="347472"/>
            <a:ext cx="7891272" cy="521208"/>
          </a:xfrm>
          <a:solidFill>
            <a:srgbClr val="203864">
              <a:alpha val="100000"/>
            </a:srgbClr>
          </a:solidFill>
        </p:spPr>
        <p:txBody>
          <a:bodyPr/>
          <a:lstStyle/>
          <a:p>
            <a:pPr algn="l" marL="0" marR="0">
              <a:lnSpc>
                <a:spcPct val="100000"/>
              </a:lnSpc>
              <a:spcBef>
                <a:spcPts val="0"/>
              </a:spcBef>
              <a:spcAft>
                <a:spcPts val="0"/>
              </a:spcAft>
              <a:buNone/>
            </a:pPr>
            <a:r>
              <a:rPr cap="none" sz="2800" i="0" b="1" u="none" strike="noStrike">
                <a:solidFill>
                  <a:srgbClr val="FFFFFF">
                    <a:alpha val="100000"/>
                  </a:srgbClr>
                </a:solidFill>
                <a:latin typeface="Aptos (Body)"/>
                <a:cs typeface="Aptos (Body)"/>
                <a:ea typeface="Aptos (Body)"/>
                <a:sym typeface="Aptos (Body)"/>
              </a:rPr>
              <a:t>Short feedback questionnaire </a:t>
            </a:r>
          </a:p>
        </p:txBody>
      </p:sp>
      <p:sp>
        <p:nvSpPr>
          <p:cNvPr id="3" name="body"/>
          <p:cNvSpPr>
            <a:spLocks noGrp="1"/>
          </p:cNvSpPr>
          <p:nvPr>
            <p:ph/>
          </p:nvPr>
        </p:nvSpPr>
        <p:spPr>
          <a:xfrm>
            <a:off x="758952" y="813816"/>
            <a:ext cx="2478024" cy="365760"/>
          </a:xfrm>
          <a:solidFill>
            <a:srgbClr val="203864">
              <a:alpha val="100000"/>
            </a:srgbClr>
          </a:solidFill>
        </p:spPr>
        <p:txBody>
          <a:bodyPr/>
          <a:lstStyle/>
          <a:p>
            <a:pPr algn="l" marL="0" marR="0">
              <a:lnSpc>
                <a:spcPct val="100000"/>
              </a:lnSpc>
              <a:spcBef>
                <a:spcPts val="0"/>
              </a:spcBef>
              <a:spcAft>
                <a:spcPts val="0"/>
              </a:spcAft>
              <a:buNone/>
            </a:pPr>
            <a:r>
              <a:rPr cap="none" sz="1800" i="0" b="0" u="none" strike="noStrike">
                <a:solidFill>
                  <a:srgbClr val="FFFFFF">
                    <a:alpha val="100000"/>
                  </a:srgbClr>
                </a:solidFill>
                <a:latin typeface="Aptos (Body)"/>
                <a:cs typeface="Aptos (Body)"/>
                <a:ea typeface="Aptos (Body)"/>
                <a:sym typeface="Aptos (Body)"/>
              </a:rPr>
              <a:t>(5 minutes)</a:t>
            </a:r>
          </a:p>
        </p:txBody>
      </p:sp>
      <p:sp>
        <p:nvSpPr>
          <p:cNvPr id="4" name="body"/>
          <p:cNvSpPr>
            <a:spLocks noGrp="1"/>
          </p:cNvSpPr>
          <p:nvPr>
            <p:ph/>
          </p:nvPr>
        </p:nvSpPr>
        <p:spPr>
          <a:xfrm>
            <a:off x="740664" y="1325880"/>
            <a:ext cx="6830568" cy="2624328"/>
          </a:xfrm>
          <a:solidFill>
            <a:srgbClr val="203864">
              <a:alpha val="100000"/>
            </a:srgbClr>
          </a:solidFill>
        </p:spPr>
        <p:txBody>
          <a:bodyPr/>
          <a:lstStyle/>
          <a:p>
            <a:pPr algn="l" marL="0" marR="0">
              <a:lnSpc>
                <a:spcPct val="100000"/>
              </a:lnSpc>
              <a:spcBef>
                <a:spcPts val="0"/>
              </a:spcBef>
              <a:spcAft>
                <a:spcPts val="0"/>
              </a:spcAft>
              <a:buNone/>
            </a:pPr>
            <a:r>
              <a:rPr cap="none" sz="1600" i="0" b="0" u="none" strike="noStrike">
                <a:solidFill>
                  <a:srgbClr val="FFFFFF">
                    <a:alpha val="100000"/>
                  </a:srgbClr>
                </a:solidFill>
                <a:latin typeface="Aptos (Body)"/>
                <a:cs typeface="Aptos (Body)"/>
                <a:ea typeface="Aptos (Body)"/>
                <a:sym typeface="Aptos (Body)"/>
              </a:rPr>
              <a:t>We are seeking your feedback on the global groupings (GAVI, African Union, World Bank Income, WHO and UNICEF) and country-level PowerPoint slides developed for the release of global immunization estimates. Your input will help us understand their usefulness and identify areas for improvement.
Please take a few moments to complete this short survey and have your voice heard:</a:t>
            </a:r>
          </a:p>
        </p:txBody>
      </p:sp>
      <p:sp>
        <p:nvSpPr>
          <p:cNvPr id="5" name="body"/>
          <p:cNvSpPr>
            <a:spLocks noGrp="1"/>
          </p:cNvSpPr>
          <p:nvPr>
            <p:ph/>
          </p:nvPr>
        </p:nvSpPr>
        <p:spPr>
          <a:xfrm>
            <a:off x="758952" y="3977640"/>
            <a:ext cx="6400800" cy="914400"/>
          </a:xfrm>
          <a:solidFill>
            <a:srgbClr val="203864">
              <a:alpha val="100000"/>
            </a:srgbClr>
          </a:solidFill>
        </p:spPr>
        <p:txBody>
          <a:bodyPr/>
          <a:lstStyle/>
          <a:p>
            <a:pPr algn="l" marL="0" marR="0">
              <a:lnSpc>
                <a:spcPct val="100000"/>
              </a:lnSpc>
              <a:spcBef>
                <a:spcPts val="0"/>
              </a:spcBef>
              <a:spcAft>
                <a:spcPts val="0"/>
              </a:spcAft>
              <a:buNone/>
            </a:pPr>
            <a:r>
              <a:rPr cap="none" sz="2400" i="0" b="0" u="none" strike="noStrike">
                <a:solidFill>
                  <a:srgbClr val="FFC000">
                    <a:alpha val="100000"/>
                  </a:srgbClr>
                </a:solidFill>
                <a:latin typeface="Helvetica"/>
                <a:cs typeface="Helvetica"/>
                <a:ea typeface="Helvetica"/>
                <a:sym typeface="Helvetica"/>
              </a:rPr>
              <a:t/>
            </a:r>
            <a:r>
              <a:rPr cap="none" sz="2400" i="0" b="0" u="sng" strike="noStrike">
                <a:hlinkClick r:id="rId2"/>
                <a:solidFill>
                  <a:srgbClr val="000000">
                    <a:alpha val="100000"/>
                  </a:srgbClr>
                </a:solidFill>
                <a:latin typeface="Arial"/>
                <a:cs typeface="Arial"/>
                <a:ea typeface="Arial"/>
                <a:sym typeface="Arial"/>
              </a:rPr>
              <a:t>https://forms.office.com/e/Qv1HXxxNZQ</a:t>
            </a: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956064" y="1020540"/>
              <a:ext cx="311047" cy="30015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5" name="rc5"/>
            <p:cNvSpPr/>
            <p:nvPr/>
          </p:nvSpPr>
          <p:spPr>
            <a:xfrm>
              <a:off x="956064" y="1620841"/>
              <a:ext cx="311047" cy="30015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6" name="rc6"/>
            <p:cNvSpPr/>
            <p:nvPr/>
          </p:nvSpPr>
          <p:spPr>
            <a:xfrm>
              <a:off x="956064" y="1920991"/>
              <a:ext cx="311047" cy="30015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7" name="rc7"/>
            <p:cNvSpPr/>
            <p:nvPr/>
          </p:nvSpPr>
          <p:spPr>
            <a:xfrm>
              <a:off x="956064" y="2521292"/>
              <a:ext cx="311047" cy="300150"/>
            </a:xfrm>
            <a:prstGeom prst="rect">
              <a:avLst/>
            </a:prstGeom>
            <a:solidFill>
              <a:srgbClr val="B80A01">
                <a:alpha val="100000"/>
              </a:srgbClr>
            </a:solidFill>
            <a:ln w="2710" cap="flat">
              <a:solidFill>
                <a:srgbClr val="FFFFFF">
                  <a:alpha val="100000"/>
                </a:srgbClr>
              </a:solidFill>
              <a:prstDash val="solid"/>
              <a:miter/>
            </a:ln>
          </p:spPr>
          <p:txBody>
            <a:bodyPr/>
            <a:lstStyle/>
            <a:p/>
          </p:txBody>
        </p:sp>
        <p:sp>
          <p:nvSpPr>
            <p:cNvPr id="8" name="rc8"/>
            <p:cNvSpPr/>
            <p:nvPr/>
          </p:nvSpPr>
          <p:spPr>
            <a:xfrm>
              <a:off x="956064" y="1320690"/>
              <a:ext cx="311047" cy="300150"/>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9" name="rc9"/>
            <p:cNvSpPr/>
            <p:nvPr/>
          </p:nvSpPr>
          <p:spPr>
            <a:xfrm>
              <a:off x="956064" y="2221141"/>
              <a:ext cx="311047" cy="300150"/>
            </a:xfrm>
            <a:prstGeom prst="rect">
              <a:avLst/>
            </a:prstGeom>
            <a:solidFill>
              <a:srgbClr val="B70901">
                <a:alpha val="100000"/>
              </a:srgbClr>
            </a:solidFill>
            <a:ln w="2710" cap="flat">
              <a:solidFill>
                <a:srgbClr val="FFFFFF">
                  <a:alpha val="100000"/>
                </a:srgbClr>
              </a:solidFill>
              <a:prstDash val="solid"/>
              <a:miter/>
            </a:ln>
          </p:spPr>
          <p:txBody>
            <a:bodyPr/>
            <a:lstStyle/>
            <a:p/>
          </p:txBody>
        </p:sp>
        <p:sp>
          <p:nvSpPr>
            <p:cNvPr id="10" name="rc10"/>
            <p:cNvSpPr/>
            <p:nvPr/>
          </p:nvSpPr>
          <p:spPr>
            <a:xfrm>
              <a:off x="956064" y="4022043"/>
              <a:ext cx="311047" cy="30015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1" name="rc11"/>
            <p:cNvSpPr/>
            <p:nvPr/>
          </p:nvSpPr>
          <p:spPr>
            <a:xfrm>
              <a:off x="956064" y="4622344"/>
              <a:ext cx="311047" cy="300150"/>
            </a:xfrm>
            <a:prstGeom prst="rect">
              <a:avLst/>
            </a:prstGeom>
            <a:solidFill>
              <a:srgbClr val="B80A01">
                <a:alpha val="100000"/>
              </a:srgbClr>
            </a:solidFill>
            <a:ln w="2710" cap="flat">
              <a:solidFill>
                <a:srgbClr val="FFFFFF">
                  <a:alpha val="100000"/>
                </a:srgbClr>
              </a:solidFill>
              <a:prstDash val="solid"/>
              <a:miter/>
            </a:ln>
          </p:spPr>
          <p:txBody>
            <a:bodyPr/>
            <a:lstStyle/>
            <a:p/>
          </p:txBody>
        </p:sp>
        <p:sp>
          <p:nvSpPr>
            <p:cNvPr id="12" name="rc12"/>
            <p:cNvSpPr/>
            <p:nvPr/>
          </p:nvSpPr>
          <p:spPr>
            <a:xfrm>
              <a:off x="956064" y="4322193"/>
              <a:ext cx="311047" cy="300150"/>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13" name="rc13"/>
            <p:cNvSpPr/>
            <p:nvPr/>
          </p:nvSpPr>
          <p:spPr>
            <a:xfrm>
              <a:off x="956064" y="4922494"/>
              <a:ext cx="311047" cy="300150"/>
            </a:xfrm>
            <a:prstGeom prst="rect">
              <a:avLst/>
            </a:prstGeom>
            <a:solidFill>
              <a:srgbClr val="BB0C03">
                <a:alpha val="100000"/>
              </a:srgbClr>
            </a:solidFill>
            <a:ln w="2710" cap="flat">
              <a:solidFill>
                <a:srgbClr val="FFFFFF">
                  <a:alpha val="100000"/>
                </a:srgbClr>
              </a:solidFill>
              <a:prstDash val="solid"/>
              <a:miter/>
            </a:ln>
          </p:spPr>
          <p:txBody>
            <a:bodyPr/>
            <a:lstStyle/>
            <a:p/>
          </p:txBody>
        </p:sp>
        <p:sp>
          <p:nvSpPr>
            <p:cNvPr id="14" name="rc14"/>
            <p:cNvSpPr/>
            <p:nvPr/>
          </p:nvSpPr>
          <p:spPr>
            <a:xfrm>
              <a:off x="1267112" y="1020540"/>
              <a:ext cx="311047" cy="30015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5" name="rc15"/>
            <p:cNvSpPr/>
            <p:nvPr/>
          </p:nvSpPr>
          <p:spPr>
            <a:xfrm>
              <a:off x="1267112" y="1620841"/>
              <a:ext cx="311047" cy="30015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6" name="rc16"/>
            <p:cNvSpPr/>
            <p:nvPr/>
          </p:nvSpPr>
          <p:spPr>
            <a:xfrm>
              <a:off x="1267112" y="1920991"/>
              <a:ext cx="311047" cy="300150"/>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17" name="rc17"/>
            <p:cNvSpPr/>
            <p:nvPr/>
          </p:nvSpPr>
          <p:spPr>
            <a:xfrm>
              <a:off x="1267112" y="2521292"/>
              <a:ext cx="311047" cy="300150"/>
            </a:xfrm>
            <a:prstGeom prst="rect">
              <a:avLst/>
            </a:prstGeom>
            <a:solidFill>
              <a:srgbClr val="B80A01">
                <a:alpha val="100000"/>
              </a:srgbClr>
            </a:solidFill>
            <a:ln w="2710" cap="flat">
              <a:solidFill>
                <a:srgbClr val="FFFFFF">
                  <a:alpha val="100000"/>
                </a:srgbClr>
              </a:solidFill>
              <a:prstDash val="solid"/>
              <a:miter/>
            </a:ln>
          </p:spPr>
          <p:txBody>
            <a:bodyPr/>
            <a:lstStyle/>
            <a:p/>
          </p:txBody>
        </p:sp>
        <p:sp>
          <p:nvSpPr>
            <p:cNvPr id="18" name="rc18"/>
            <p:cNvSpPr/>
            <p:nvPr/>
          </p:nvSpPr>
          <p:spPr>
            <a:xfrm>
              <a:off x="1267112" y="1320690"/>
              <a:ext cx="311047" cy="300150"/>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19" name="rc19"/>
            <p:cNvSpPr/>
            <p:nvPr/>
          </p:nvSpPr>
          <p:spPr>
            <a:xfrm>
              <a:off x="1267112" y="2221141"/>
              <a:ext cx="311047" cy="300150"/>
            </a:xfrm>
            <a:prstGeom prst="rect">
              <a:avLst/>
            </a:prstGeom>
            <a:solidFill>
              <a:srgbClr val="B70901">
                <a:alpha val="100000"/>
              </a:srgbClr>
            </a:solidFill>
            <a:ln w="2710" cap="flat">
              <a:solidFill>
                <a:srgbClr val="FFFFFF">
                  <a:alpha val="100000"/>
                </a:srgbClr>
              </a:solidFill>
              <a:prstDash val="solid"/>
              <a:miter/>
            </a:ln>
          </p:spPr>
          <p:txBody>
            <a:bodyPr/>
            <a:lstStyle/>
            <a:p/>
          </p:txBody>
        </p:sp>
        <p:sp>
          <p:nvSpPr>
            <p:cNvPr id="20" name="rc20"/>
            <p:cNvSpPr/>
            <p:nvPr/>
          </p:nvSpPr>
          <p:spPr>
            <a:xfrm>
              <a:off x="1267112" y="4022043"/>
              <a:ext cx="311047" cy="30015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1" name="rc21"/>
            <p:cNvSpPr/>
            <p:nvPr/>
          </p:nvSpPr>
          <p:spPr>
            <a:xfrm>
              <a:off x="1267112" y="4622344"/>
              <a:ext cx="311047" cy="300150"/>
            </a:xfrm>
            <a:prstGeom prst="rect">
              <a:avLst/>
            </a:prstGeom>
            <a:solidFill>
              <a:srgbClr val="B80A01">
                <a:alpha val="100000"/>
              </a:srgbClr>
            </a:solidFill>
            <a:ln w="2710" cap="flat">
              <a:solidFill>
                <a:srgbClr val="FFFFFF">
                  <a:alpha val="100000"/>
                </a:srgbClr>
              </a:solidFill>
              <a:prstDash val="solid"/>
              <a:miter/>
            </a:ln>
          </p:spPr>
          <p:txBody>
            <a:bodyPr/>
            <a:lstStyle/>
            <a:p/>
          </p:txBody>
        </p:sp>
        <p:sp>
          <p:nvSpPr>
            <p:cNvPr id="22" name="rc22"/>
            <p:cNvSpPr/>
            <p:nvPr/>
          </p:nvSpPr>
          <p:spPr>
            <a:xfrm>
              <a:off x="1267112" y="4322193"/>
              <a:ext cx="311047" cy="300150"/>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23" name="rc23"/>
            <p:cNvSpPr/>
            <p:nvPr/>
          </p:nvSpPr>
          <p:spPr>
            <a:xfrm>
              <a:off x="1267112" y="4922494"/>
              <a:ext cx="311047" cy="300150"/>
            </a:xfrm>
            <a:prstGeom prst="rect">
              <a:avLst/>
            </a:prstGeom>
            <a:solidFill>
              <a:srgbClr val="BB0D03">
                <a:alpha val="100000"/>
              </a:srgbClr>
            </a:solidFill>
            <a:ln w="2710" cap="flat">
              <a:solidFill>
                <a:srgbClr val="FFFFFF">
                  <a:alpha val="100000"/>
                </a:srgbClr>
              </a:solidFill>
              <a:prstDash val="solid"/>
              <a:miter/>
            </a:ln>
          </p:spPr>
          <p:txBody>
            <a:bodyPr/>
            <a:lstStyle/>
            <a:p/>
          </p:txBody>
        </p:sp>
        <p:sp>
          <p:nvSpPr>
            <p:cNvPr id="24" name="rc24"/>
            <p:cNvSpPr/>
            <p:nvPr/>
          </p:nvSpPr>
          <p:spPr>
            <a:xfrm>
              <a:off x="1578160" y="1020540"/>
              <a:ext cx="311047" cy="30015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5" name="rc25"/>
            <p:cNvSpPr/>
            <p:nvPr/>
          </p:nvSpPr>
          <p:spPr>
            <a:xfrm>
              <a:off x="1578160" y="1620841"/>
              <a:ext cx="311047" cy="30015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6" name="rc26"/>
            <p:cNvSpPr/>
            <p:nvPr/>
          </p:nvSpPr>
          <p:spPr>
            <a:xfrm>
              <a:off x="1578160" y="1920991"/>
              <a:ext cx="311047" cy="30015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7" name="rc27"/>
            <p:cNvSpPr/>
            <p:nvPr/>
          </p:nvSpPr>
          <p:spPr>
            <a:xfrm>
              <a:off x="1578160" y="2521292"/>
              <a:ext cx="311047" cy="300150"/>
            </a:xfrm>
            <a:prstGeom prst="rect">
              <a:avLst/>
            </a:prstGeom>
            <a:solidFill>
              <a:srgbClr val="C41308">
                <a:alpha val="100000"/>
              </a:srgbClr>
            </a:solidFill>
            <a:ln w="2710" cap="flat">
              <a:solidFill>
                <a:srgbClr val="FFFFFF">
                  <a:alpha val="100000"/>
                </a:srgbClr>
              </a:solidFill>
              <a:prstDash val="solid"/>
              <a:miter/>
            </a:ln>
          </p:spPr>
          <p:txBody>
            <a:bodyPr/>
            <a:lstStyle/>
            <a:p/>
          </p:txBody>
        </p:sp>
        <p:sp>
          <p:nvSpPr>
            <p:cNvPr id="28" name="rc28"/>
            <p:cNvSpPr/>
            <p:nvPr/>
          </p:nvSpPr>
          <p:spPr>
            <a:xfrm>
              <a:off x="1578160" y="1320690"/>
              <a:ext cx="311047" cy="300150"/>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29" name="rc29"/>
            <p:cNvSpPr/>
            <p:nvPr/>
          </p:nvSpPr>
          <p:spPr>
            <a:xfrm>
              <a:off x="1578160" y="2221141"/>
              <a:ext cx="311047" cy="300150"/>
            </a:xfrm>
            <a:prstGeom prst="rect">
              <a:avLst/>
            </a:prstGeom>
            <a:solidFill>
              <a:srgbClr val="BD0E04">
                <a:alpha val="100000"/>
              </a:srgbClr>
            </a:solidFill>
            <a:ln w="2710" cap="flat">
              <a:solidFill>
                <a:srgbClr val="FFFFFF">
                  <a:alpha val="100000"/>
                </a:srgbClr>
              </a:solidFill>
              <a:prstDash val="solid"/>
              <a:miter/>
            </a:ln>
          </p:spPr>
          <p:txBody>
            <a:bodyPr/>
            <a:lstStyle/>
            <a:p/>
          </p:txBody>
        </p:sp>
        <p:sp>
          <p:nvSpPr>
            <p:cNvPr id="30" name="rc30"/>
            <p:cNvSpPr/>
            <p:nvPr/>
          </p:nvSpPr>
          <p:spPr>
            <a:xfrm>
              <a:off x="1578160" y="4022043"/>
              <a:ext cx="311047" cy="30015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1" name="rc31"/>
            <p:cNvSpPr/>
            <p:nvPr/>
          </p:nvSpPr>
          <p:spPr>
            <a:xfrm>
              <a:off x="1578160" y="4622344"/>
              <a:ext cx="311047" cy="300150"/>
            </a:xfrm>
            <a:prstGeom prst="rect">
              <a:avLst/>
            </a:prstGeom>
            <a:solidFill>
              <a:srgbClr val="B80A01">
                <a:alpha val="100000"/>
              </a:srgbClr>
            </a:solidFill>
            <a:ln w="2710" cap="flat">
              <a:solidFill>
                <a:srgbClr val="FFFFFF">
                  <a:alpha val="100000"/>
                </a:srgbClr>
              </a:solidFill>
              <a:prstDash val="solid"/>
              <a:miter/>
            </a:ln>
          </p:spPr>
          <p:txBody>
            <a:bodyPr/>
            <a:lstStyle/>
            <a:p/>
          </p:txBody>
        </p:sp>
        <p:sp>
          <p:nvSpPr>
            <p:cNvPr id="32" name="rc32"/>
            <p:cNvSpPr/>
            <p:nvPr/>
          </p:nvSpPr>
          <p:spPr>
            <a:xfrm>
              <a:off x="1578160" y="4322193"/>
              <a:ext cx="311047" cy="300150"/>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33" name="rc33"/>
            <p:cNvSpPr/>
            <p:nvPr/>
          </p:nvSpPr>
          <p:spPr>
            <a:xfrm>
              <a:off x="1578160" y="4922494"/>
              <a:ext cx="311047" cy="300150"/>
            </a:xfrm>
            <a:prstGeom prst="rect">
              <a:avLst/>
            </a:prstGeom>
            <a:solidFill>
              <a:srgbClr val="BD0E04">
                <a:alpha val="100000"/>
              </a:srgbClr>
            </a:solidFill>
            <a:ln w="2710" cap="flat">
              <a:solidFill>
                <a:srgbClr val="FFFFFF">
                  <a:alpha val="100000"/>
                </a:srgbClr>
              </a:solidFill>
              <a:prstDash val="solid"/>
              <a:miter/>
            </a:ln>
          </p:spPr>
          <p:txBody>
            <a:bodyPr/>
            <a:lstStyle/>
            <a:p/>
          </p:txBody>
        </p:sp>
        <p:sp>
          <p:nvSpPr>
            <p:cNvPr id="34" name="rc34"/>
            <p:cNvSpPr/>
            <p:nvPr/>
          </p:nvSpPr>
          <p:spPr>
            <a:xfrm>
              <a:off x="1889207" y="1020540"/>
              <a:ext cx="311047" cy="30015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35" name="rc35"/>
            <p:cNvSpPr/>
            <p:nvPr/>
          </p:nvSpPr>
          <p:spPr>
            <a:xfrm>
              <a:off x="1889207" y="1620841"/>
              <a:ext cx="311047" cy="30015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6" name="rc36"/>
            <p:cNvSpPr/>
            <p:nvPr/>
          </p:nvSpPr>
          <p:spPr>
            <a:xfrm>
              <a:off x="1889207" y="1920991"/>
              <a:ext cx="311047" cy="300150"/>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37" name="rc37"/>
            <p:cNvSpPr/>
            <p:nvPr/>
          </p:nvSpPr>
          <p:spPr>
            <a:xfrm>
              <a:off x="1889207" y="2521292"/>
              <a:ext cx="311047" cy="300150"/>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38" name="rc38"/>
            <p:cNvSpPr/>
            <p:nvPr/>
          </p:nvSpPr>
          <p:spPr>
            <a:xfrm>
              <a:off x="1889207" y="1320690"/>
              <a:ext cx="311047" cy="300150"/>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39" name="rc39"/>
            <p:cNvSpPr/>
            <p:nvPr/>
          </p:nvSpPr>
          <p:spPr>
            <a:xfrm>
              <a:off x="1889207" y="2221141"/>
              <a:ext cx="311047" cy="300150"/>
            </a:xfrm>
            <a:prstGeom prst="rect">
              <a:avLst/>
            </a:prstGeom>
            <a:solidFill>
              <a:srgbClr val="BD0E04">
                <a:alpha val="100000"/>
              </a:srgbClr>
            </a:solidFill>
            <a:ln w="2710" cap="flat">
              <a:solidFill>
                <a:srgbClr val="FFFFFF">
                  <a:alpha val="100000"/>
                </a:srgbClr>
              </a:solidFill>
              <a:prstDash val="solid"/>
              <a:miter/>
            </a:ln>
          </p:spPr>
          <p:txBody>
            <a:bodyPr/>
            <a:lstStyle/>
            <a:p/>
          </p:txBody>
        </p:sp>
        <p:sp>
          <p:nvSpPr>
            <p:cNvPr id="40" name="rc40"/>
            <p:cNvSpPr/>
            <p:nvPr/>
          </p:nvSpPr>
          <p:spPr>
            <a:xfrm>
              <a:off x="1889207" y="4022043"/>
              <a:ext cx="311047" cy="300150"/>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41" name="rc41"/>
            <p:cNvSpPr/>
            <p:nvPr/>
          </p:nvSpPr>
          <p:spPr>
            <a:xfrm>
              <a:off x="1889207" y="4622344"/>
              <a:ext cx="311047" cy="300150"/>
            </a:xfrm>
            <a:prstGeom prst="rect">
              <a:avLst/>
            </a:prstGeom>
            <a:solidFill>
              <a:srgbClr val="B80A01">
                <a:alpha val="100000"/>
              </a:srgbClr>
            </a:solidFill>
            <a:ln w="2710" cap="flat">
              <a:solidFill>
                <a:srgbClr val="FFFFFF">
                  <a:alpha val="100000"/>
                </a:srgbClr>
              </a:solidFill>
              <a:prstDash val="solid"/>
              <a:miter/>
            </a:ln>
          </p:spPr>
          <p:txBody>
            <a:bodyPr/>
            <a:lstStyle/>
            <a:p/>
          </p:txBody>
        </p:sp>
        <p:sp>
          <p:nvSpPr>
            <p:cNvPr id="42" name="rc42"/>
            <p:cNvSpPr/>
            <p:nvPr/>
          </p:nvSpPr>
          <p:spPr>
            <a:xfrm>
              <a:off x="1889207" y="4322193"/>
              <a:ext cx="311047" cy="300150"/>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43" name="rc43"/>
            <p:cNvSpPr/>
            <p:nvPr/>
          </p:nvSpPr>
          <p:spPr>
            <a:xfrm>
              <a:off x="1889207" y="4922494"/>
              <a:ext cx="311047" cy="300150"/>
            </a:xfrm>
            <a:prstGeom prst="rect">
              <a:avLst/>
            </a:prstGeom>
            <a:solidFill>
              <a:srgbClr val="BE0F05">
                <a:alpha val="100000"/>
              </a:srgbClr>
            </a:solidFill>
            <a:ln w="2710" cap="flat">
              <a:solidFill>
                <a:srgbClr val="FFFFFF">
                  <a:alpha val="100000"/>
                </a:srgbClr>
              </a:solidFill>
              <a:prstDash val="solid"/>
              <a:miter/>
            </a:ln>
          </p:spPr>
          <p:txBody>
            <a:bodyPr/>
            <a:lstStyle/>
            <a:p/>
          </p:txBody>
        </p:sp>
        <p:sp>
          <p:nvSpPr>
            <p:cNvPr id="44" name="rc44"/>
            <p:cNvSpPr/>
            <p:nvPr/>
          </p:nvSpPr>
          <p:spPr>
            <a:xfrm>
              <a:off x="2200255" y="1020540"/>
              <a:ext cx="311047" cy="300150"/>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45" name="rc45"/>
            <p:cNvSpPr/>
            <p:nvPr/>
          </p:nvSpPr>
          <p:spPr>
            <a:xfrm>
              <a:off x="2200255" y="1620841"/>
              <a:ext cx="311047" cy="300150"/>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46" name="rc46"/>
            <p:cNvSpPr/>
            <p:nvPr/>
          </p:nvSpPr>
          <p:spPr>
            <a:xfrm>
              <a:off x="2200255" y="1920991"/>
              <a:ext cx="311047" cy="300150"/>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47" name="rc47"/>
            <p:cNvSpPr/>
            <p:nvPr/>
          </p:nvSpPr>
          <p:spPr>
            <a:xfrm>
              <a:off x="2200255" y="2521292"/>
              <a:ext cx="311047" cy="300150"/>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48" name="rc48"/>
            <p:cNvSpPr/>
            <p:nvPr/>
          </p:nvSpPr>
          <p:spPr>
            <a:xfrm>
              <a:off x="2200255" y="1320690"/>
              <a:ext cx="311047" cy="300150"/>
            </a:xfrm>
            <a:prstGeom prst="rect">
              <a:avLst/>
            </a:prstGeom>
            <a:solidFill>
              <a:srgbClr val="B60901">
                <a:alpha val="100000"/>
              </a:srgbClr>
            </a:solidFill>
            <a:ln w="2710" cap="flat">
              <a:solidFill>
                <a:srgbClr val="FFFFFF">
                  <a:alpha val="100000"/>
                </a:srgbClr>
              </a:solidFill>
              <a:prstDash val="solid"/>
              <a:miter/>
            </a:ln>
          </p:spPr>
          <p:txBody>
            <a:bodyPr/>
            <a:lstStyle/>
            <a:p/>
          </p:txBody>
        </p:sp>
        <p:sp>
          <p:nvSpPr>
            <p:cNvPr id="49" name="rc49"/>
            <p:cNvSpPr/>
            <p:nvPr/>
          </p:nvSpPr>
          <p:spPr>
            <a:xfrm>
              <a:off x="2200255" y="2221141"/>
              <a:ext cx="311047" cy="300150"/>
            </a:xfrm>
            <a:prstGeom prst="rect">
              <a:avLst/>
            </a:prstGeom>
            <a:solidFill>
              <a:srgbClr val="BF0F05">
                <a:alpha val="100000"/>
              </a:srgbClr>
            </a:solidFill>
            <a:ln w="2710" cap="flat">
              <a:solidFill>
                <a:srgbClr val="FFFFFF">
                  <a:alpha val="100000"/>
                </a:srgbClr>
              </a:solidFill>
              <a:prstDash val="solid"/>
              <a:miter/>
            </a:ln>
          </p:spPr>
          <p:txBody>
            <a:bodyPr/>
            <a:lstStyle/>
            <a:p/>
          </p:txBody>
        </p:sp>
        <p:sp>
          <p:nvSpPr>
            <p:cNvPr id="50" name="rc50"/>
            <p:cNvSpPr/>
            <p:nvPr/>
          </p:nvSpPr>
          <p:spPr>
            <a:xfrm>
              <a:off x="2200255" y="4022043"/>
              <a:ext cx="311047" cy="300150"/>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51" name="rc51"/>
            <p:cNvSpPr/>
            <p:nvPr/>
          </p:nvSpPr>
          <p:spPr>
            <a:xfrm>
              <a:off x="2200255" y="4622344"/>
              <a:ext cx="311047" cy="300150"/>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52" name="rc52"/>
            <p:cNvSpPr/>
            <p:nvPr/>
          </p:nvSpPr>
          <p:spPr>
            <a:xfrm>
              <a:off x="2200255" y="4322193"/>
              <a:ext cx="311047" cy="300150"/>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53" name="rc53"/>
            <p:cNvSpPr/>
            <p:nvPr/>
          </p:nvSpPr>
          <p:spPr>
            <a:xfrm>
              <a:off x="2200255" y="4922494"/>
              <a:ext cx="311047" cy="300150"/>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54" name="rc54"/>
            <p:cNvSpPr/>
            <p:nvPr/>
          </p:nvSpPr>
          <p:spPr>
            <a:xfrm>
              <a:off x="2511303" y="1020540"/>
              <a:ext cx="311047" cy="30015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5" name="rc55"/>
            <p:cNvSpPr/>
            <p:nvPr/>
          </p:nvSpPr>
          <p:spPr>
            <a:xfrm>
              <a:off x="2511303" y="1620841"/>
              <a:ext cx="311047" cy="30015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56" name="rc56"/>
            <p:cNvSpPr/>
            <p:nvPr/>
          </p:nvSpPr>
          <p:spPr>
            <a:xfrm>
              <a:off x="2511303" y="1920991"/>
              <a:ext cx="311047" cy="300150"/>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57" name="rc57"/>
            <p:cNvSpPr/>
            <p:nvPr/>
          </p:nvSpPr>
          <p:spPr>
            <a:xfrm>
              <a:off x="2511303" y="2521292"/>
              <a:ext cx="311047" cy="300150"/>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58" name="rc58"/>
            <p:cNvSpPr/>
            <p:nvPr/>
          </p:nvSpPr>
          <p:spPr>
            <a:xfrm>
              <a:off x="2511303" y="1320690"/>
              <a:ext cx="311047" cy="300150"/>
            </a:xfrm>
            <a:prstGeom prst="rect">
              <a:avLst/>
            </a:prstGeom>
            <a:solidFill>
              <a:srgbClr val="B60901">
                <a:alpha val="100000"/>
              </a:srgbClr>
            </a:solidFill>
            <a:ln w="2710" cap="flat">
              <a:solidFill>
                <a:srgbClr val="FFFFFF">
                  <a:alpha val="100000"/>
                </a:srgbClr>
              </a:solidFill>
              <a:prstDash val="solid"/>
              <a:miter/>
            </a:ln>
          </p:spPr>
          <p:txBody>
            <a:bodyPr/>
            <a:lstStyle/>
            <a:p/>
          </p:txBody>
        </p:sp>
        <p:sp>
          <p:nvSpPr>
            <p:cNvPr id="59" name="rc59"/>
            <p:cNvSpPr/>
            <p:nvPr/>
          </p:nvSpPr>
          <p:spPr>
            <a:xfrm>
              <a:off x="2511303" y="2221141"/>
              <a:ext cx="311047" cy="300150"/>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60" name="rc60"/>
            <p:cNvSpPr/>
            <p:nvPr/>
          </p:nvSpPr>
          <p:spPr>
            <a:xfrm>
              <a:off x="2511303" y="4022043"/>
              <a:ext cx="311047" cy="300150"/>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61" name="rc61"/>
            <p:cNvSpPr/>
            <p:nvPr/>
          </p:nvSpPr>
          <p:spPr>
            <a:xfrm>
              <a:off x="2511303" y="4622344"/>
              <a:ext cx="311047" cy="300150"/>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62" name="rc62"/>
            <p:cNvSpPr/>
            <p:nvPr/>
          </p:nvSpPr>
          <p:spPr>
            <a:xfrm>
              <a:off x="2511303" y="4322193"/>
              <a:ext cx="311047" cy="300150"/>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63" name="rc63"/>
            <p:cNvSpPr/>
            <p:nvPr/>
          </p:nvSpPr>
          <p:spPr>
            <a:xfrm>
              <a:off x="2511303" y="4922494"/>
              <a:ext cx="311047" cy="300150"/>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64" name="rc64"/>
            <p:cNvSpPr/>
            <p:nvPr/>
          </p:nvSpPr>
          <p:spPr>
            <a:xfrm>
              <a:off x="2822351" y="1020540"/>
              <a:ext cx="311047" cy="30015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65" name="rc65"/>
            <p:cNvSpPr/>
            <p:nvPr/>
          </p:nvSpPr>
          <p:spPr>
            <a:xfrm>
              <a:off x="2822351" y="1620841"/>
              <a:ext cx="311047" cy="30015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66" name="rc66"/>
            <p:cNvSpPr/>
            <p:nvPr/>
          </p:nvSpPr>
          <p:spPr>
            <a:xfrm>
              <a:off x="2822351" y="1920991"/>
              <a:ext cx="311047" cy="30015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67" name="rc67"/>
            <p:cNvSpPr/>
            <p:nvPr/>
          </p:nvSpPr>
          <p:spPr>
            <a:xfrm>
              <a:off x="2822351" y="2521292"/>
              <a:ext cx="311047" cy="300150"/>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68" name="rc68"/>
            <p:cNvSpPr/>
            <p:nvPr/>
          </p:nvSpPr>
          <p:spPr>
            <a:xfrm>
              <a:off x="2822351" y="1320690"/>
              <a:ext cx="311047" cy="300150"/>
            </a:xfrm>
            <a:prstGeom prst="rect">
              <a:avLst/>
            </a:prstGeom>
            <a:solidFill>
              <a:srgbClr val="B70901">
                <a:alpha val="100000"/>
              </a:srgbClr>
            </a:solidFill>
            <a:ln w="2710" cap="flat">
              <a:solidFill>
                <a:srgbClr val="FFFFFF">
                  <a:alpha val="100000"/>
                </a:srgbClr>
              </a:solidFill>
              <a:prstDash val="solid"/>
              <a:miter/>
            </a:ln>
          </p:spPr>
          <p:txBody>
            <a:bodyPr/>
            <a:lstStyle/>
            <a:p/>
          </p:txBody>
        </p:sp>
        <p:sp>
          <p:nvSpPr>
            <p:cNvPr id="69" name="rc69"/>
            <p:cNvSpPr/>
            <p:nvPr/>
          </p:nvSpPr>
          <p:spPr>
            <a:xfrm>
              <a:off x="2822351" y="2221141"/>
              <a:ext cx="311047" cy="300150"/>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70" name="rc70"/>
            <p:cNvSpPr/>
            <p:nvPr/>
          </p:nvSpPr>
          <p:spPr>
            <a:xfrm>
              <a:off x="2822351" y="4022043"/>
              <a:ext cx="311047" cy="300150"/>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71" name="rc71"/>
            <p:cNvSpPr/>
            <p:nvPr/>
          </p:nvSpPr>
          <p:spPr>
            <a:xfrm>
              <a:off x="2822351" y="4622344"/>
              <a:ext cx="311047" cy="300150"/>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72" name="rc72"/>
            <p:cNvSpPr/>
            <p:nvPr/>
          </p:nvSpPr>
          <p:spPr>
            <a:xfrm>
              <a:off x="2822351" y="4322193"/>
              <a:ext cx="311047" cy="300150"/>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73" name="rc73"/>
            <p:cNvSpPr/>
            <p:nvPr/>
          </p:nvSpPr>
          <p:spPr>
            <a:xfrm>
              <a:off x="2822351" y="3121592"/>
              <a:ext cx="311047" cy="300150"/>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74" name="rc74"/>
            <p:cNvSpPr/>
            <p:nvPr/>
          </p:nvSpPr>
          <p:spPr>
            <a:xfrm>
              <a:off x="2822351" y="4922494"/>
              <a:ext cx="311047" cy="300150"/>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75" name="rc75"/>
            <p:cNvSpPr/>
            <p:nvPr/>
          </p:nvSpPr>
          <p:spPr>
            <a:xfrm>
              <a:off x="3133398" y="1020540"/>
              <a:ext cx="311047" cy="30015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76" name="rc76"/>
            <p:cNvSpPr/>
            <p:nvPr/>
          </p:nvSpPr>
          <p:spPr>
            <a:xfrm>
              <a:off x="3133398" y="1620841"/>
              <a:ext cx="311047" cy="30015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7" name="rc77"/>
            <p:cNvSpPr/>
            <p:nvPr/>
          </p:nvSpPr>
          <p:spPr>
            <a:xfrm>
              <a:off x="3133398" y="1920991"/>
              <a:ext cx="311047" cy="30015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78" name="rc78"/>
            <p:cNvSpPr/>
            <p:nvPr/>
          </p:nvSpPr>
          <p:spPr>
            <a:xfrm>
              <a:off x="3133398" y="2521292"/>
              <a:ext cx="311047" cy="300150"/>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79" name="rc79"/>
            <p:cNvSpPr/>
            <p:nvPr/>
          </p:nvSpPr>
          <p:spPr>
            <a:xfrm>
              <a:off x="3133398" y="1320690"/>
              <a:ext cx="311047" cy="300150"/>
            </a:xfrm>
            <a:prstGeom prst="rect">
              <a:avLst/>
            </a:prstGeom>
            <a:solidFill>
              <a:srgbClr val="B70901">
                <a:alpha val="100000"/>
              </a:srgbClr>
            </a:solidFill>
            <a:ln w="2710" cap="flat">
              <a:solidFill>
                <a:srgbClr val="FFFFFF">
                  <a:alpha val="100000"/>
                </a:srgbClr>
              </a:solidFill>
              <a:prstDash val="solid"/>
              <a:miter/>
            </a:ln>
          </p:spPr>
          <p:txBody>
            <a:bodyPr/>
            <a:lstStyle/>
            <a:p/>
          </p:txBody>
        </p:sp>
        <p:sp>
          <p:nvSpPr>
            <p:cNvPr id="80" name="rc80"/>
            <p:cNvSpPr/>
            <p:nvPr/>
          </p:nvSpPr>
          <p:spPr>
            <a:xfrm>
              <a:off x="3133398" y="2221141"/>
              <a:ext cx="311047" cy="300150"/>
            </a:xfrm>
            <a:prstGeom prst="rect">
              <a:avLst/>
            </a:prstGeom>
            <a:solidFill>
              <a:srgbClr val="C8150B">
                <a:alpha val="100000"/>
              </a:srgbClr>
            </a:solidFill>
            <a:ln w="2710" cap="flat">
              <a:solidFill>
                <a:srgbClr val="FFFFFF">
                  <a:alpha val="100000"/>
                </a:srgbClr>
              </a:solidFill>
              <a:prstDash val="solid"/>
              <a:miter/>
            </a:ln>
          </p:spPr>
          <p:txBody>
            <a:bodyPr/>
            <a:lstStyle/>
            <a:p/>
          </p:txBody>
        </p:sp>
        <p:sp>
          <p:nvSpPr>
            <p:cNvPr id="81" name="rc81"/>
            <p:cNvSpPr/>
            <p:nvPr/>
          </p:nvSpPr>
          <p:spPr>
            <a:xfrm>
              <a:off x="3133398" y="4022043"/>
              <a:ext cx="311047" cy="30015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82" name="rc82"/>
            <p:cNvSpPr/>
            <p:nvPr/>
          </p:nvSpPr>
          <p:spPr>
            <a:xfrm>
              <a:off x="3133398" y="4622344"/>
              <a:ext cx="311047" cy="300150"/>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83" name="rc83"/>
            <p:cNvSpPr/>
            <p:nvPr/>
          </p:nvSpPr>
          <p:spPr>
            <a:xfrm>
              <a:off x="3133398" y="4322193"/>
              <a:ext cx="311047" cy="300150"/>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84" name="rc84"/>
            <p:cNvSpPr/>
            <p:nvPr/>
          </p:nvSpPr>
          <p:spPr>
            <a:xfrm>
              <a:off x="3133398" y="3121592"/>
              <a:ext cx="311047" cy="300150"/>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85" name="rc85"/>
            <p:cNvSpPr/>
            <p:nvPr/>
          </p:nvSpPr>
          <p:spPr>
            <a:xfrm>
              <a:off x="3133398" y="4922494"/>
              <a:ext cx="311047" cy="300150"/>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86" name="rc86"/>
            <p:cNvSpPr/>
            <p:nvPr/>
          </p:nvSpPr>
          <p:spPr>
            <a:xfrm>
              <a:off x="3444446" y="1020540"/>
              <a:ext cx="311047" cy="30015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87" name="rc87"/>
            <p:cNvSpPr/>
            <p:nvPr/>
          </p:nvSpPr>
          <p:spPr>
            <a:xfrm>
              <a:off x="3444446" y="1620841"/>
              <a:ext cx="311047" cy="30015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8" name="rc88"/>
            <p:cNvSpPr/>
            <p:nvPr/>
          </p:nvSpPr>
          <p:spPr>
            <a:xfrm>
              <a:off x="3444446" y="1920991"/>
              <a:ext cx="311047" cy="30015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89" name="rc89"/>
            <p:cNvSpPr/>
            <p:nvPr/>
          </p:nvSpPr>
          <p:spPr>
            <a:xfrm>
              <a:off x="3444446" y="2521292"/>
              <a:ext cx="311047" cy="30015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90" name="rc90"/>
            <p:cNvSpPr/>
            <p:nvPr/>
          </p:nvSpPr>
          <p:spPr>
            <a:xfrm>
              <a:off x="3444446" y="1320690"/>
              <a:ext cx="311047" cy="300150"/>
            </a:xfrm>
            <a:prstGeom prst="rect">
              <a:avLst/>
            </a:prstGeom>
            <a:solidFill>
              <a:srgbClr val="B70901">
                <a:alpha val="100000"/>
              </a:srgbClr>
            </a:solidFill>
            <a:ln w="2710" cap="flat">
              <a:solidFill>
                <a:srgbClr val="FFFFFF">
                  <a:alpha val="100000"/>
                </a:srgbClr>
              </a:solidFill>
              <a:prstDash val="solid"/>
              <a:miter/>
            </a:ln>
          </p:spPr>
          <p:txBody>
            <a:bodyPr/>
            <a:lstStyle/>
            <a:p/>
          </p:txBody>
        </p:sp>
        <p:sp>
          <p:nvSpPr>
            <p:cNvPr id="91" name="rc91"/>
            <p:cNvSpPr/>
            <p:nvPr/>
          </p:nvSpPr>
          <p:spPr>
            <a:xfrm>
              <a:off x="3444446" y="2221141"/>
              <a:ext cx="311047" cy="300150"/>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92" name="rc92"/>
            <p:cNvSpPr/>
            <p:nvPr/>
          </p:nvSpPr>
          <p:spPr>
            <a:xfrm>
              <a:off x="3444446" y="4022043"/>
              <a:ext cx="311047" cy="30015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93" name="rc93"/>
            <p:cNvSpPr/>
            <p:nvPr/>
          </p:nvSpPr>
          <p:spPr>
            <a:xfrm>
              <a:off x="3444446" y="4622344"/>
              <a:ext cx="311047" cy="300150"/>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94" name="rc94"/>
            <p:cNvSpPr/>
            <p:nvPr/>
          </p:nvSpPr>
          <p:spPr>
            <a:xfrm>
              <a:off x="3444446" y="2821442"/>
              <a:ext cx="311047" cy="300150"/>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95" name="rc95"/>
            <p:cNvSpPr/>
            <p:nvPr/>
          </p:nvSpPr>
          <p:spPr>
            <a:xfrm>
              <a:off x="3444446" y="4322193"/>
              <a:ext cx="311047" cy="300150"/>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96" name="rc96"/>
            <p:cNvSpPr/>
            <p:nvPr/>
          </p:nvSpPr>
          <p:spPr>
            <a:xfrm>
              <a:off x="3444446" y="3121592"/>
              <a:ext cx="311047" cy="300150"/>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97" name="rc97"/>
            <p:cNvSpPr/>
            <p:nvPr/>
          </p:nvSpPr>
          <p:spPr>
            <a:xfrm>
              <a:off x="3444446" y="4922494"/>
              <a:ext cx="311047" cy="300150"/>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98" name="rc98"/>
            <p:cNvSpPr/>
            <p:nvPr/>
          </p:nvSpPr>
          <p:spPr>
            <a:xfrm>
              <a:off x="3755494" y="1020540"/>
              <a:ext cx="311047" cy="30015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99" name="rc99"/>
            <p:cNvSpPr/>
            <p:nvPr/>
          </p:nvSpPr>
          <p:spPr>
            <a:xfrm>
              <a:off x="3755494" y="1620841"/>
              <a:ext cx="311047" cy="30015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00" name="rc100"/>
            <p:cNvSpPr/>
            <p:nvPr/>
          </p:nvSpPr>
          <p:spPr>
            <a:xfrm>
              <a:off x="3755494" y="1920991"/>
              <a:ext cx="311047" cy="30015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01" name="rc101"/>
            <p:cNvSpPr/>
            <p:nvPr/>
          </p:nvSpPr>
          <p:spPr>
            <a:xfrm>
              <a:off x="3755494" y="2521292"/>
              <a:ext cx="311047" cy="300150"/>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02" name="rc102"/>
            <p:cNvSpPr/>
            <p:nvPr/>
          </p:nvSpPr>
          <p:spPr>
            <a:xfrm>
              <a:off x="3755494" y="1320690"/>
              <a:ext cx="311047" cy="300150"/>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103" name="rc103"/>
            <p:cNvSpPr/>
            <p:nvPr/>
          </p:nvSpPr>
          <p:spPr>
            <a:xfrm>
              <a:off x="3755494" y="2221141"/>
              <a:ext cx="311047" cy="300150"/>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04" name="rc104"/>
            <p:cNvSpPr/>
            <p:nvPr/>
          </p:nvSpPr>
          <p:spPr>
            <a:xfrm>
              <a:off x="3755494" y="4022043"/>
              <a:ext cx="311047" cy="300150"/>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05" name="rc105"/>
            <p:cNvSpPr/>
            <p:nvPr/>
          </p:nvSpPr>
          <p:spPr>
            <a:xfrm>
              <a:off x="3755494" y="4622344"/>
              <a:ext cx="311047" cy="300150"/>
            </a:xfrm>
            <a:prstGeom prst="rect">
              <a:avLst/>
            </a:prstGeom>
            <a:solidFill>
              <a:srgbClr val="B80A01">
                <a:alpha val="100000"/>
              </a:srgbClr>
            </a:solidFill>
            <a:ln w="2710" cap="flat">
              <a:solidFill>
                <a:srgbClr val="FFFFFF">
                  <a:alpha val="100000"/>
                </a:srgbClr>
              </a:solidFill>
              <a:prstDash val="solid"/>
              <a:miter/>
            </a:ln>
          </p:spPr>
          <p:txBody>
            <a:bodyPr/>
            <a:lstStyle/>
            <a:p/>
          </p:txBody>
        </p:sp>
        <p:sp>
          <p:nvSpPr>
            <p:cNvPr id="106" name="rc106"/>
            <p:cNvSpPr/>
            <p:nvPr/>
          </p:nvSpPr>
          <p:spPr>
            <a:xfrm>
              <a:off x="3755494" y="2821442"/>
              <a:ext cx="311047" cy="300150"/>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107" name="rc107"/>
            <p:cNvSpPr/>
            <p:nvPr/>
          </p:nvSpPr>
          <p:spPr>
            <a:xfrm>
              <a:off x="3755494" y="4322193"/>
              <a:ext cx="311047" cy="300150"/>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108" name="rc108"/>
            <p:cNvSpPr/>
            <p:nvPr/>
          </p:nvSpPr>
          <p:spPr>
            <a:xfrm>
              <a:off x="3755494" y="3121592"/>
              <a:ext cx="311047" cy="300150"/>
            </a:xfrm>
            <a:prstGeom prst="rect">
              <a:avLst/>
            </a:prstGeom>
            <a:solidFill>
              <a:srgbClr val="B60800">
                <a:alpha val="100000"/>
              </a:srgbClr>
            </a:solidFill>
            <a:ln w="2710" cap="flat">
              <a:solidFill>
                <a:srgbClr val="FFFFFF">
                  <a:alpha val="100000"/>
                </a:srgbClr>
              </a:solidFill>
              <a:prstDash val="solid"/>
              <a:miter/>
            </a:ln>
          </p:spPr>
          <p:txBody>
            <a:bodyPr/>
            <a:lstStyle/>
            <a:p/>
          </p:txBody>
        </p:sp>
        <p:sp>
          <p:nvSpPr>
            <p:cNvPr id="109" name="rc109"/>
            <p:cNvSpPr/>
            <p:nvPr/>
          </p:nvSpPr>
          <p:spPr>
            <a:xfrm>
              <a:off x="3755494" y="4922494"/>
              <a:ext cx="311047" cy="300150"/>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110" name="rc110"/>
            <p:cNvSpPr/>
            <p:nvPr/>
          </p:nvSpPr>
          <p:spPr>
            <a:xfrm>
              <a:off x="4066542" y="1020540"/>
              <a:ext cx="311047" cy="30015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11" name="rc111"/>
            <p:cNvSpPr/>
            <p:nvPr/>
          </p:nvSpPr>
          <p:spPr>
            <a:xfrm>
              <a:off x="4066542" y="1620841"/>
              <a:ext cx="311047" cy="30015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12" name="rc112"/>
            <p:cNvSpPr/>
            <p:nvPr/>
          </p:nvSpPr>
          <p:spPr>
            <a:xfrm>
              <a:off x="4066542" y="1920991"/>
              <a:ext cx="311047" cy="30015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13" name="rc113"/>
            <p:cNvSpPr/>
            <p:nvPr/>
          </p:nvSpPr>
          <p:spPr>
            <a:xfrm>
              <a:off x="4066542" y="2521292"/>
              <a:ext cx="311047" cy="30015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14" name="rc114"/>
            <p:cNvSpPr/>
            <p:nvPr/>
          </p:nvSpPr>
          <p:spPr>
            <a:xfrm>
              <a:off x="4066542" y="1320690"/>
              <a:ext cx="311047" cy="300150"/>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115" name="rc115"/>
            <p:cNvSpPr/>
            <p:nvPr/>
          </p:nvSpPr>
          <p:spPr>
            <a:xfrm>
              <a:off x="4066542" y="2221141"/>
              <a:ext cx="311047" cy="300150"/>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116" name="rc116"/>
            <p:cNvSpPr/>
            <p:nvPr/>
          </p:nvSpPr>
          <p:spPr>
            <a:xfrm>
              <a:off x="4066542" y="4022043"/>
              <a:ext cx="311047" cy="30015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17" name="rc117"/>
            <p:cNvSpPr/>
            <p:nvPr/>
          </p:nvSpPr>
          <p:spPr>
            <a:xfrm>
              <a:off x="4066542" y="4622344"/>
              <a:ext cx="311047" cy="300150"/>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118" name="rc118"/>
            <p:cNvSpPr/>
            <p:nvPr/>
          </p:nvSpPr>
          <p:spPr>
            <a:xfrm>
              <a:off x="4066542" y="2821442"/>
              <a:ext cx="311047" cy="300150"/>
            </a:xfrm>
            <a:prstGeom prst="rect">
              <a:avLst/>
            </a:prstGeom>
            <a:solidFill>
              <a:srgbClr val="B70901">
                <a:alpha val="100000"/>
              </a:srgbClr>
            </a:solidFill>
            <a:ln w="2710" cap="flat">
              <a:solidFill>
                <a:srgbClr val="FFFFFF">
                  <a:alpha val="100000"/>
                </a:srgbClr>
              </a:solidFill>
              <a:prstDash val="solid"/>
              <a:miter/>
            </a:ln>
          </p:spPr>
          <p:txBody>
            <a:bodyPr/>
            <a:lstStyle/>
            <a:p/>
          </p:txBody>
        </p:sp>
        <p:sp>
          <p:nvSpPr>
            <p:cNvPr id="119" name="rc119"/>
            <p:cNvSpPr/>
            <p:nvPr/>
          </p:nvSpPr>
          <p:spPr>
            <a:xfrm>
              <a:off x="4066542" y="4322193"/>
              <a:ext cx="311047" cy="300150"/>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120" name="rc120"/>
            <p:cNvSpPr/>
            <p:nvPr/>
          </p:nvSpPr>
          <p:spPr>
            <a:xfrm>
              <a:off x="4066542" y="3121592"/>
              <a:ext cx="311047" cy="300150"/>
            </a:xfrm>
            <a:prstGeom prst="rect">
              <a:avLst/>
            </a:prstGeom>
            <a:solidFill>
              <a:srgbClr val="B60901">
                <a:alpha val="100000"/>
              </a:srgbClr>
            </a:solidFill>
            <a:ln w="2710" cap="flat">
              <a:solidFill>
                <a:srgbClr val="FFFFFF">
                  <a:alpha val="100000"/>
                </a:srgbClr>
              </a:solidFill>
              <a:prstDash val="solid"/>
              <a:miter/>
            </a:ln>
          </p:spPr>
          <p:txBody>
            <a:bodyPr/>
            <a:lstStyle/>
            <a:p/>
          </p:txBody>
        </p:sp>
        <p:sp>
          <p:nvSpPr>
            <p:cNvPr id="121" name="rc121"/>
            <p:cNvSpPr/>
            <p:nvPr/>
          </p:nvSpPr>
          <p:spPr>
            <a:xfrm>
              <a:off x="4066542" y="4922494"/>
              <a:ext cx="311047" cy="300150"/>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122" name="rc122"/>
            <p:cNvSpPr/>
            <p:nvPr/>
          </p:nvSpPr>
          <p:spPr>
            <a:xfrm>
              <a:off x="4377589" y="1020540"/>
              <a:ext cx="311047" cy="30015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23" name="rc123"/>
            <p:cNvSpPr/>
            <p:nvPr/>
          </p:nvSpPr>
          <p:spPr>
            <a:xfrm>
              <a:off x="4377589" y="1620841"/>
              <a:ext cx="311047" cy="30015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24" name="rc124"/>
            <p:cNvSpPr/>
            <p:nvPr/>
          </p:nvSpPr>
          <p:spPr>
            <a:xfrm>
              <a:off x="4377589" y="1920991"/>
              <a:ext cx="311047" cy="30015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25" name="rc125"/>
            <p:cNvSpPr/>
            <p:nvPr/>
          </p:nvSpPr>
          <p:spPr>
            <a:xfrm>
              <a:off x="4377589" y="2521292"/>
              <a:ext cx="311047" cy="30015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26" name="rc126"/>
            <p:cNvSpPr/>
            <p:nvPr/>
          </p:nvSpPr>
          <p:spPr>
            <a:xfrm>
              <a:off x="4377589" y="1320690"/>
              <a:ext cx="311047" cy="300150"/>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127" name="rc127"/>
            <p:cNvSpPr/>
            <p:nvPr/>
          </p:nvSpPr>
          <p:spPr>
            <a:xfrm>
              <a:off x="4377589" y="2221141"/>
              <a:ext cx="311047" cy="300150"/>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128" name="rc128"/>
            <p:cNvSpPr/>
            <p:nvPr/>
          </p:nvSpPr>
          <p:spPr>
            <a:xfrm>
              <a:off x="4377589" y="4022043"/>
              <a:ext cx="311047" cy="30015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29" name="rc129"/>
            <p:cNvSpPr/>
            <p:nvPr/>
          </p:nvSpPr>
          <p:spPr>
            <a:xfrm>
              <a:off x="4377589" y="4622344"/>
              <a:ext cx="311047" cy="300150"/>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130" name="rc130"/>
            <p:cNvSpPr/>
            <p:nvPr/>
          </p:nvSpPr>
          <p:spPr>
            <a:xfrm>
              <a:off x="4377589" y="2821442"/>
              <a:ext cx="311047" cy="300150"/>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131" name="rc131"/>
            <p:cNvSpPr/>
            <p:nvPr/>
          </p:nvSpPr>
          <p:spPr>
            <a:xfrm>
              <a:off x="4377589" y="4322193"/>
              <a:ext cx="311047" cy="300150"/>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132" name="rc132"/>
            <p:cNvSpPr/>
            <p:nvPr/>
          </p:nvSpPr>
          <p:spPr>
            <a:xfrm>
              <a:off x="4377589" y="3121592"/>
              <a:ext cx="311047" cy="300150"/>
            </a:xfrm>
            <a:prstGeom prst="rect">
              <a:avLst/>
            </a:prstGeom>
            <a:solidFill>
              <a:srgbClr val="B60901">
                <a:alpha val="100000"/>
              </a:srgbClr>
            </a:solidFill>
            <a:ln w="2710" cap="flat">
              <a:solidFill>
                <a:srgbClr val="FFFFFF">
                  <a:alpha val="100000"/>
                </a:srgbClr>
              </a:solidFill>
              <a:prstDash val="solid"/>
              <a:miter/>
            </a:ln>
          </p:spPr>
          <p:txBody>
            <a:bodyPr/>
            <a:lstStyle/>
            <a:p/>
          </p:txBody>
        </p:sp>
        <p:sp>
          <p:nvSpPr>
            <p:cNvPr id="133" name="rc133"/>
            <p:cNvSpPr/>
            <p:nvPr/>
          </p:nvSpPr>
          <p:spPr>
            <a:xfrm>
              <a:off x="4377589" y="4922494"/>
              <a:ext cx="311047" cy="300150"/>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134" name="rc134"/>
            <p:cNvSpPr/>
            <p:nvPr/>
          </p:nvSpPr>
          <p:spPr>
            <a:xfrm>
              <a:off x="4688637" y="1020540"/>
              <a:ext cx="311047" cy="30015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35" name="rc135"/>
            <p:cNvSpPr/>
            <p:nvPr/>
          </p:nvSpPr>
          <p:spPr>
            <a:xfrm>
              <a:off x="4688637" y="1620841"/>
              <a:ext cx="311047" cy="30015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36" name="rc136"/>
            <p:cNvSpPr/>
            <p:nvPr/>
          </p:nvSpPr>
          <p:spPr>
            <a:xfrm>
              <a:off x="4688637" y="1920991"/>
              <a:ext cx="311047" cy="30015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37" name="rc137"/>
            <p:cNvSpPr/>
            <p:nvPr/>
          </p:nvSpPr>
          <p:spPr>
            <a:xfrm>
              <a:off x="4688637" y="2521292"/>
              <a:ext cx="311047" cy="30015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38" name="rc138"/>
            <p:cNvSpPr/>
            <p:nvPr/>
          </p:nvSpPr>
          <p:spPr>
            <a:xfrm>
              <a:off x="4688637" y="1320690"/>
              <a:ext cx="311047" cy="300150"/>
            </a:xfrm>
            <a:prstGeom prst="rect">
              <a:avLst/>
            </a:prstGeom>
            <a:solidFill>
              <a:srgbClr val="B80A01">
                <a:alpha val="100000"/>
              </a:srgbClr>
            </a:solidFill>
            <a:ln w="2710" cap="flat">
              <a:solidFill>
                <a:srgbClr val="FFFFFF">
                  <a:alpha val="100000"/>
                </a:srgbClr>
              </a:solidFill>
              <a:prstDash val="solid"/>
              <a:miter/>
            </a:ln>
          </p:spPr>
          <p:txBody>
            <a:bodyPr/>
            <a:lstStyle/>
            <a:p/>
          </p:txBody>
        </p:sp>
        <p:sp>
          <p:nvSpPr>
            <p:cNvPr id="139" name="rc139"/>
            <p:cNvSpPr/>
            <p:nvPr/>
          </p:nvSpPr>
          <p:spPr>
            <a:xfrm>
              <a:off x="4688637" y="2221141"/>
              <a:ext cx="311047" cy="300150"/>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40" name="rc140"/>
            <p:cNvSpPr/>
            <p:nvPr/>
          </p:nvSpPr>
          <p:spPr>
            <a:xfrm>
              <a:off x="4688637" y="4022043"/>
              <a:ext cx="311047" cy="30015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41" name="rc141"/>
            <p:cNvSpPr/>
            <p:nvPr/>
          </p:nvSpPr>
          <p:spPr>
            <a:xfrm>
              <a:off x="4688637" y="4622344"/>
              <a:ext cx="311047" cy="300150"/>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142" name="rc142"/>
            <p:cNvSpPr/>
            <p:nvPr/>
          </p:nvSpPr>
          <p:spPr>
            <a:xfrm>
              <a:off x="4688637" y="2821442"/>
              <a:ext cx="311047" cy="300150"/>
            </a:xfrm>
            <a:prstGeom prst="rect">
              <a:avLst/>
            </a:prstGeom>
            <a:solidFill>
              <a:srgbClr val="C31207">
                <a:alpha val="100000"/>
              </a:srgbClr>
            </a:solidFill>
            <a:ln w="2710" cap="flat">
              <a:solidFill>
                <a:srgbClr val="FFFFFF">
                  <a:alpha val="100000"/>
                </a:srgbClr>
              </a:solidFill>
              <a:prstDash val="solid"/>
              <a:miter/>
            </a:ln>
          </p:spPr>
          <p:txBody>
            <a:bodyPr/>
            <a:lstStyle/>
            <a:p/>
          </p:txBody>
        </p:sp>
        <p:sp>
          <p:nvSpPr>
            <p:cNvPr id="143" name="rc143"/>
            <p:cNvSpPr/>
            <p:nvPr/>
          </p:nvSpPr>
          <p:spPr>
            <a:xfrm>
              <a:off x="4688637" y="4322193"/>
              <a:ext cx="311047" cy="300150"/>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144" name="rc144"/>
            <p:cNvSpPr/>
            <p:nvPr/>
          </p:nvSpPr>
          <p:spPr>
            <a:xfrm>
              <a:off x="4688637" y="3121592"/>
              <a:ext cx="311047" cy="300150"/>
            </a:xfrm>
            <a:prstGeom prst="rect">
              <a:avLst/>
            </a:prstGeom>
            <a:solidFill>
              <a:srgbClr val="B80A01">
                <a:alpha val="100000"/>
              </a:srgbClr>
            </a:solidFill>
            <a:ln w="2710" cap="flat">
              <a:solidFill>
                <a:srgbClr val="FFFFFF">
                  <a:alpha val="100000"/>
                </a:srgbClr>
              </a:solidFill>
              <a:prstDash val="solid"/>
              <a:miter/>
            </a:ln>
          </p:spPr>
          <p:txBody>
            <a:bodyPr/>
            <a:lstStyle/>
            <a:p/>
          </p:txBody>
        </p:sp>
        <p:sp>
          <p:nvSpPr>
            <p:cNvPr id="145" name="rc145"/>
            <p:cNvSpPr/>
            <p:nvPr/>
          </p:nvSpPr>
          <p:spPr>
            <a:xfrm>
              <a:off x="4688637" y="4922494"/>
              <a:ext cx="311047" cy="300150"/>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146" name="rc146"/>
            <p:cNvSpPr/>
            <p:nvPr/>
          </p:nvSpPr>
          <p:spPr>
            <a:xfrm>
              <a:off x="4999685" y="1020540"/>
              <a:ext cx="311047" cy="30015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47" name="rc147"/>
            <p:cNvSpPr/>
            <p:nvPr/>
          </p:nvSpPr>
          <p:spPr>
            <a:xfrm>
              <a:off x="4999685" y="1620841"/>
              <a:ext cx="311047" cy="30015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48" name="rc148"/>
            <p:cNvSpPr/>
            <p:nvPr/>
          </p:nvSpPr>
          <p:spPr>
            <a:xfrm>
              <a:off x="4999685" y="1920991"/>
              <a:ext cx="311047" cy="30015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49" name="rc149"/>
            <p:cNvSpPr/>
            <p:nvPr/>
          </p:nvSpPr>
          <p:spPr>
            <a:xfrm>
              <a:off x="4999685" y="2521292"/>
              <a:ext cx="311047" cy="30015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50" name="rc150"/>
            <p:cNvSpPr/>
            <p:nvPr/>
          </p:nvSpPr>
          <p:spPr>
            <a:xfrm>
              <a:off x="4999685" y="1320690"/>
              <a:ext cx="311047" cy="300150"/>
            </a:xfrm>
            <a:prstGeom prst="rect">
              <a:avLst/>
            </a:prstGeom>
            <a:solidFill>
              <a:srgbClr val="B80A01">
                <a:alpha val="100000"/>
              </a:srgbClr>
            </a:solidFill>
            <a:ln w="2710" cap="flat">
              <a:solidFill>
                <a:srgbClr val="FFFFFF">
                  <a:alpha val="100000"/>
                </a:srgbClr>
              </a:solidFill>
              <a:prstDash val="solid"/>
              <a:miter/>
            </a:ln>
          </p:spPr>
          <p:txBody>
            <a:bodyPr/>
            <a:lstStyle/>
            <a:p/>
          </p:txBody>
        </p:sp>
        <p:sp>
          <p:nvSpPr>
            <p:cNvPr id="151" name="rc151"/>
            <p:cNvSpPr/>
            <p:nvPr/>
          </p:nvSpPr>
          <p:spPr>
            <a:xfrm>
              <a:off x="4999685" y="2221141"/>
              <a:ext cx="311047" cy="30015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52" name="rc152"/>
            <p:cNvSpPr/>
            <p:nvPr/>
          </p:nvSpPr>
          <p:spPr>
            <a:xfrm>
              <a:off x="4999685" y="4022043"/>
              <a:ext cx="311047" cy="30015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53" name="rc153"/>
            <p:cNvSpPr/>
            <p:nvPr/>
          </p:nvSpPr>
          <p:spPr>
            <a:xfrm>
              <a:off x="4999685" y="4622344"/>
              <a:ext cx="311047" cy="300150"/>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154" name="rc154"/>
            <p:cNvSpPr/>
            <p:nvPr/>
          </p:nvSpPr>
          <p:spPr>
            <a:xfrm>
              <a:off x="4999685" y="2821442"/>
              <a:ext cx="311047" cy="300150"/>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155" name="rc155"/>
            <p:cNvSpPr/>
            <p:nvPr/>
          </p:nvSpPr>
          <p:spPr>
            <a:xfrm>
              <a:off x="4999685" y="4322193"/>
              <a:ext cx="311047" cy="300150"/>
            </a:xfrm>
            <a:prstGeom prst="rect">
              <a:avLst/>
            </a:prstGeom>
            <a:solidFill>
              <a:srgbClr val="B70901">
                <a:alpha val="100000"/>
              </a:srgbClr>
            </a:solidFill>
            <a:ln w="2710" cap="flat">
              <a:solidFill>
                <a:srgbClr val="FFFFFF">
                  <a:alpha val="100000"/>
                </a:srgbClr>
              </a:solidFill>
              <a:prstDash val="solid"/>
              <a:miter/>
            </a:ln>
          </p:spPr>
          <p:txBody>
            <a:bodyPr/>
            <a:lstStyle/>
            <a:p/>
          </p:txBody>
        </p:sp>
        <p:sp>
          <p:nvSpPr>
            <p:cNvPr id="156" name="rc156"/>
            <p:cNvSpPr/>
            <p:nvPr/>
          </p:nvSpPr>
          <p:spPr>
            <a:xfrm>
              <a:off x="4999685" y="3121592"/>
              <a:ext cx="311047" cy="300150"/>
            </a:xfrm>
            <a:prstGeom prst="rect">
              <a:avLst/>
            </a:prstGeom>
            <a:solidFill>
              <a:srgbClr val="BD0E04">
                <a:alpha val="100000"/>
              </a:srgbClr>
            </a:solidFill>
            <a:ln w="2710" cap="flat">
              <a:solidFill>
                <a:srgbClr val="FFFFFF">
                  <a:alpha val="100000"/>
                </a:srgbClr>
              </a:solidFill>
              <a:prstDash val="solid"/>
              <a:miter/>
            </a:ln>
          </p:spPr>
          <p:txBody>
            <a:bodyPr/>
            <a:lstStyle/>
            <a:p/>
          </p:txBody>
        </p:sp>
        <p:sp>
          <p:nvSpPr>
            <p:cNvPr id="157" name="rc157"/>
            <p:cNvSpPr/>
            <p:nvPr/>
          </p:nvSpPr>
          <p:spPr>
            <a:xfrm>
              <a:off x="4999685" y="4922494"/>
              <a:ext cx="311047" cy="300150"/>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158" name="rc158"/>
            <p:cNvSpPr/>
            <p:nvPr/>
          </p:nvSpPr>
          <p:spPr>
            <a:xfrm>
              <a:off x="5310733" y="1020540"/>
              <a:ext cx="311047" cy="30015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59" name="rc159"/>
            <p:cNvSpPr/>
            <p:nvPr/>
          </p:nvSpPr>
          <p:spPr>
            <a:xfrm>
              <a:off x="5310733" y="1620841"/>
              <a:ext cx="311047" cy="30015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60" name="rc160"/>
            <p:cNvSpPr/>
            <p:nvPr/>
          </p:nvSpPr>
          <p:spPr>
            <a:xfrm>
              <a:off x="5310733" y="1920991"/>
              <a:ext cx="311047" cy="30015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61" name="rc161"/>
            <p:cNvSpPr/>
            <p:nvPr/>
          </p:nvSpPr>
          <p:spPr>
            <a:xfrm>
              <a:off x="5310733" y="2521292"/>
              <a:ext cx="311047" cy="30015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62" name="rc162"/>
            <p:cNvSpPr/>
            <p:nvPr/>
          </p:nvSpPr>
          <p:spPr>
            <a:xfrm>
              <a:off x="5310733" y="1320690"/>
              <a:ext cx="311047" cy="300150"/>
            </a:xfrm>
            <a:prstGeom prst="rect">
              <a:avLst/>
            </a:prstGeom>
            <a:solidFill>
              <a:srgbClr val="B80A01">
                <a:alpha val="100000"/>
              </a:srgbClr>
            </a:solidFill>
            <a:ln w="2710" cap="flat">
              <a:solidFill>
                <a:srgbClr val="FFFFFF">
                  <a:alpha val="100000"/>
                </a:srgbClr>
              </a:solidFill>
              <a:prstDash val="solid"/>
              <a:miter/>
            </a:ln>
          </p:spPr>
          <p:txBody>
            <a:bodyPr/>
            <a:lstStyle/>
            <a:p/>
          </p:txBody>
        </p:sp>
        <p:sp>
          <p:nvSpPr>
            <p:cNvPr id="163" name="rc163"/>
            <p:cNvSpPr/>
            <p:nvPr/>
          </p:nvSpPr>
          <p:spPr>
            <a:xfrm>
              <a:off x="5310733" y="2221141"/>
              <a:ext cx="311047" cy="30015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64" name="rc164"/>
            <p:cNvSpPr/>
            <p:nvPr/>
          </p:nvSpPr>
          <p:spPr>
            <a:xfrm>
              <a:off x="5310733" y="4022043"/>
              <a:ext cx="311047" cy="30015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65" name="rc165"/>
            <p:cNvSpPr/>
            <p:nvPr/>
          </p:nvSpPr>
          <p:spPr>
            <a:xfrm>
              <a:off x="5310733" y="4622344"/>
              <a:ext cx="311047" cy="300150"/>
            </a:xfrm>
            <a:prstGeom prst="rect">
              <a:avLst/>
            </a:prstGeom>
            <a:solidFill>
              <a:srgbClr val="BB0D03">
                <a:alpha val="100000"/>
              </a:srgbClr>
            </a:solidFill>
            <a:ln w="2710" cap="flat">
              <a:solidFill>
                <a:srgbClr val="FFFFFF">
                  <a:alpha val="100000"/>
                </a:srgbClr>
              </a:solidFill>
              <a:prstDash val="solid"/>
              <a:miter/>
            </a:ln>
          </p:spPr>
          <p:txBody>
            <a:bodyPr/>
            <a:lstStyle/>
            <a:p/>
          </p:txBody>
        </p:sp>
        <p:sp>
          <p:nvSpPr>
            <p:cNvPr id="166" name="rc166"/>
            <p:cNvSpPr/>
            <p:nvPr/>
          </p:nvSpPr>
          <p:spPr>
            <a:xfrm>
              <a:off x="5310733" y="2821442"/>
              <a:ext cx="311047" cy="300150"/>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167" name="rc167"/>
            <p:cNvSpPr/>
            <p:nvPr/>
          </p:nvSpPr>
          <p:spPr>
            <a:xfrm>
              <a:off x="5310733" y="4322193"/>
              <a:ext cx="311047" cy="300150"/>
            </a:xfrm>
            <a:prstGeom prst="rect">
              <a:avLst/>
            </a:prstGeom>
            <a:solidFill>
              <a:srgbClr val="BB0C03">
                <a:alpha val="100000"/>
              </a:srgbClr>
            </a:solidFill>
            <a:ln w="2710" cap="flat">
              <a:solidFill>
                <a:srgbClr val="FFFFFF">
                  <a:alpha val="100000"/>
                </a:srgbClr>
              </a:solidFill>
              <a:prstDash val="solid"/>
              <a:miter/>
            </a:ln>
          </p:spPr>
          <p:txBody>
            <a:bodyPr/>
            <a:lstStyle/>
            <a:p/>
          </p:txBody>
        </p:sp>
        <p:sp>
          <p:nvSpPr>
            <p:cNvPr id="168" name="rc168"/>
            <p:cNvSpPr/>
            <p:nvPr/>
          </p:nvSpPr>
          <p:spPr>
            <a:xfrm>
              <a:off x="5310733" y="3121592"/>
              <a:ext cx="311047" cy="300150"/>
            </a:xfrm>
            <a:prstGeom prst="rect">
              <a:avLst/>
            </a:prstGeom>
            <a:solidFill>
              <a:srgbClr val="C7150A">
                <a:alpha val="100000"/>
              </a:srgbClr>
            </a:solidFill>
            <a:ln w="2710" cap="flat">
              <a:solidFill>
                <a:srgbClr val="FFFFFF">
                  <a:alpha val="100000"/>
                </a:srgbClr>
              </a:solidFill>
              <a:prstDash val="solid"/>
              <a:miter/>
            </a:ln>
          </p:spPr>
          <p:txBody>
            <a:bodyPr/>
            <a:lstStyle/>
            <a:p/>
          </p:txBody>
        </p:sp>
        <p:sp>
          <p:nvSpPr>
            <p:cNvPr id="169" name="rc169"/>
            <p:cNvSpPr/>
            <p:nvPr/>
          </p:nvSpPr>
          <p:spPr>
            <a:xfrm>
              <a:off x="5310733" y="4922494"/>
              <a:ext cx="311047" cy="300150"/>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170" name="rc170"/>
            <p:cNvSpPr/>
            <p:nvPr/>
          </p:nvSpPr>
          <p:spPr>
            <a:xfrm>
              <a:off x="5621780" y="1020540"/>
              <a:ext cx="311047" cy="30015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71" name="rc171"/>
            <p:cNvSpPr/>
            <p:nvPr/>
          </p:nvSpPr>
          <p:spPr>
            <a:xfrm>
              <a:off x="5621780" y="1620841"/>
              <a:ext cx="311047" cy="30015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72" name="rc172"/>
            <p:cNvSpPr/>
            <p:nvPr/>
          </p:nvSpPr>
          <p:spPr>
            <a:xfrm>
              <a:off x="5621780" y="1920991"/>
              <a:ext cx="311047" cy="30015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73" name="rc173"/>
            <p:cNvSpPr/>
            <p:nvPr/>
          </p:nvSpPr>
          <p:spPr>
            <a:xfrm>
              <a:off x="5621780" y="2521292"/>
              <a:ext cx="311047" cy="30015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74" name="rc174"/>
            <p:cNvSpPr/>
            <p:nvPr/>
          </p:nvSpPr>
          <p:spPr>
            <a:xfrm>
              <a:off x="5621780" y="1320690"/>
              <a:ext cx="311047" cy="300150"/>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175" name="rc175"/>
            <p:cNvSpPr/>
            <p:nvPr/>
          </p:nvSpPr>
          <p:spPr>
            <a:xfrm>
              <a:off x="5621780" y="2221141"/>
              <a:ext cx="311047" cy="30015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76" name="rc176"/>
            <p:cNvSpPr/>
            <p:nvPr/>
          </p:nvSpPr>
          <p:spPr>
            <a:xfrm>
              <a:off x="5621780" y="3421743"/>
              <a:ext cx="311047" cy="300150"/>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177" name="rc177"/>
            <p:cNvSpPr/>
            <p:nvPr/>
          </p:nvSpPr>
          <p:spPr>
            <a:xfrm>
              <a:off x="5621780" y="4022043"/>
              <a:ext cx="311047" cy="30015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78" name="rc178"/>
            <p:cNvSpPr/>
            <p:nvPr/>
          </p:nvSpPr>
          <p:spPr>
            <a:xfrm>
              <a:off x="5621780" y="4622344"/>
              <a:ext cx="311047" cy="300150"/>
            </a:xfrm>
            <a:prstGeom prst="rect">
              <a:avLst/>
            </a:prstGeom>
            <a:solidFill>
              <a:srgbClr val="C01005">
                <a:alpha val="100000"/>
              </a:srgbClr>
            </a:solidFill>
            <a:ln w="2710" cap="flat">
              <a:solidFill>
                <a:srgbClr val="FFFFFF">
                  <a:alpha val="100000"/>
                </a:srgbClr>
              </a:solidFill>
              <a:prstDash val="solid"/>
              <a:miter/>
            </a:ln>
          </p:spPr>
          <p:txBody>
            <a:bodyPr/>
            <a:lstStyle/>
            <a:p/>
          </p:txBody>
        </p:sp>
        <p:sp>
          <p:nvSpPr>
            <p:cNvPr id="179" name="rc179"/>
            <p:cNvSpPr/>
            <p:nvPr/>
          </p:nvSpPr>
          <p:spPr>
            <a:xfrm>
              <a:off x="5621780" y="2821442"/>
              <a:ext cx="311047" cy="300150"/>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180" name="rc180"/>
            <p:cNvSpPr/>
            <p:nvPr/>
          </p:nvSpPr>
          <p:spPr>
            <a:xfrm>
              <a:off x="5621780" y="4322193"/>
              <a:ext cx="311047" cy="300150"/>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181" name="rc181"/>
            <p:cNvSpPr/>
            <p:nvPr/>
          </p:nvSpPr>
          <p:spPr>
            <a:xfrm>
              <a:off x="5621780" y="3121592"/>
              <a:ext cx="311047" cy="300150"/>
            </a:xfrm>
            <a:prstGeom prst="rect">
              <a:avLst/>
            </a:prstGeom>
            <a:solidFill>
              <a:srgbClr val="CD180E">
                <a:alpha val="100000"/>
              </a:srgbClr>
            </a:solidFill>
            <a:ln w="2710" cap="flat">
              <a:solidFill>
                <a:srgbClr val="FFFFFF">
                  <a:alpha val="100000"/>
                </a:srgbClr>
              </a:solidFill>
              <a:prstDash val="solid"/>
              <a:miter/>
            </a:ln>
          </p:spPr>
          <p:txBody>
            <a:bodyPr/>
            <a:lstStyle/>
            <a:p/>
          </p:txBody>
        </p:sp>
        <p:sp>
          <p:nvSpPr>
            <p:cNvPr id="182" name="rc182"/>
            <p:cNvSpPr/>
            <p:nvPr/>
          </p:nvSpPr>
          <p:spPr>
            <a:xfrm>
              <a:off x="5621780" y="4922494"/>
              <a:ext cx="311047" cy="300150"/>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183" name="rc183"/>
            <p:cNvSpPr/>
            <p:nvPr/>
          </p:nvSpPr>
          <p:spPr>
            <a:xfrm>
              <a:off x="5932828" y="1020540"/>
              <a:ext cx="311047" cy="30015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84" name="rc184"/>
            <p:cNvSpPr/>
            <p:nvPr/>
          </p:nvSpPr>
          <p:spPr>
            <a:xfrm>
              <a:off x="5932828" y="1620841"/>
              <a:ext cx="311047" cy="30015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85" name="rc185"/>
            <p:cNvSpPr/>
            <p:nvPr/>
          </p:nvSpPr>
          <p:spPr>
            <a:xfrm>
              <a:off x="5932828" y="1920991"/>
              <a:ext cx="311047" cy="30015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86" name="rc186"/>
            <p:cNvSpPr/>
            <p:nvPr/>
          </p:nvSpPr>
          <p:spPr>
            <a:xfrm>
              <a:off x="5932828" y="2521292"/>
              <a:ext cx="311047" cy="30015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87" name="rc187"/>
            <p:cNvSpPr/>
            <p:nvPr/>
          </p:nvSpPr>
          <p:spPr>
            <a:xfrm>
              <a:off x="5932828" y="1320690"/>
              <a:ext cx="311047" cy="300150"/>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188" name="rc188"/>
            <p:cNvSpPr/>
            <p:nvPr/>
          </p:nvSpPr>
          <p:spPr>
            <a:xfrm>
              <a:off x="5932828" y="2221141"/>
              <a:ext cx="311047" cy="30015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89" name="rc189"/>
            <p:cNvSpPr/>
            <p:nvPr/>
          </p:nvSpPr>
          <p:spPr>
            <a:xfrm>
              <a:off x="5932828" y="3421743"/>
              <a:ext cx="311047" cy="300150"/>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190" name="rc190"/>
            <p:cNvSpPr/>
            <p:nvPr/>
          </p:nvSpPr>
          <p:spPr>
            <a:xfrm>
              <a:off x="5932828" y="4022043"/>
              <a:ext cx="311047" cy="30015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91" name="rc191"/>
            <p:cNvSpPr/>
            <p:nvPr/>
          </p:nvSpPr>
          <p:spPr>
            <a:xfrm>
              <a:off x="5932828" y="4622344"/>
              <a:ext cx="311047" cy="300150"/>
            </a:xfrm>
            <a:prstGeom prst="rect">
              <a:avLst/>
            </a:prstGeom>
            <a:solidFill>
              <a:srgbClr val="C31207">
                <a:alpha val="100000"/>
              </a:srgbClr>
            </a:solidFill>
            <a:ln w="2710" cap="flat">
              <a:solidFill>
                <a:srgbClr val="FFFFFF">
                  <a:alpha val="100000"/>
                </a:srgbClr>
              </a:solidFill>
              <a:prstDash val="solid"/>
              <a:miter/>
            </a:ln>
          </p:spPr>
          <p:txBody>
            <a:bodyPr/>
            <a:lstStyle/>
            <a:p/>
          </p:txBody>
        </p:sp>
        <p:sp>
          <p:nvSpPr>
            <p:cNvPr id="192" name="rc192"/>
            <p:cNvSpPr/>
            <p:nvPr/>
          </p:nvSpPr>
          <p:spPr>
            <a:xfrm>
              <a:off x="5932828" y="5222644"/>
              <a:ext cx="311047" cy="300150"/>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193" name="rc193"/>
            <p:cNvSpPr/>
            <p:nvPr/>
          </p:nvSpPr>
          <p:spPr>
            <a:xfrm>
              <a:off x="5932828" y="2821442"/>
              <a:ext cx="311047" cy="30015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94" name="rc194"/>
            <p:cNvSpPr/>
            <p:nvPr/>
          </p:nvSpPr>
          <p:spPr>
            <a:xfrm>
              <a:off x="5932828" y="4322193"/>
              <a:ext cx="311047" cy="300150"/>
            </a:xfrm>
            <a:prstGeom prst="rect">
              <a:avLst/>
            </a:prstGeom>
            <a:solidFill>
              <a:srgbClr val="BD0E04">
                <a:alpha val="100000"/>
              </a:srgbClr>
            </a:solidFill>
            <a:ln w="2710" cap="flat">
              <a:solidFill>
                <a:srgbClr val="FFFFFF">
                  <a:alpha val="100000"/>
                </a:srgbClr>
              </a:solidFill>
              <a:prstDash val="solid"/>
              <a:miter/>
            </a:ln>
          </p:spPr>
          <p:txBody>
            <a:bodyPr/>
            <a:lstStyle/>
            <a:p/>
          </p:txBody>
        </p:sp>
        <p:sp>
          <p:nvSpPr>
            <p:cNvPr id="195" name="rc195"/>
            <p:cNvSpPr/>
            <p:nvPr/>
          </p:nvSpPr>
          <p:spPr>
            <a:xfrm>
              <a:off x="5932828" y="3121592"/>
              <a:ext cx="311047" cy="300150"/>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196" name="rc196"/>
            <p:cNvSpPr/>
            <p:nvPr/>
          </p:nvSpPr>
          <p:spPr>
            <a:xfrm>
              <a:off x="5932828" y="4922494"/>
              <a:ext cx="311047" cy="300150"/>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197" name="rc197"/>
            <p:cNvSpPr/>
            <p:nvPr/>
          </p:nvSpPr>
          <p:spPr>
            <a:xfrm>
              <a:off x="6243876" y="1020540"/>
              <a:ext cx="311047" cy="30015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98" name="rc198"/>
            <p:cNvSpPr/>
            <p:nvPr/>
          </p:nvSpPr>
          <p:spPr>
            <a:xfrm>
              <a:off x="6243876" y="1620841"/>
              <a:ext cx="311047" cy="30015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99" name="rc199"/>
            <p:cNvSpPr/>
            <p:nvPr/>
          </p:nvSpPr>
          <p:spPr>
            <a:xfrm>
              <a:off x="6243876" y="1920991"/>
              <a:ext cx="311047" cy="30015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00" name="rc200"/>
            <p:cNvSpPr/>
            <p:nvPr/>
          </p:nvSpPr>
          <p:spPr>
            <a:xfrm>
              <a:off x="6243876" y="2521292"/>
              <a:ext cx="311047" cy="30015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01" name="rc201"/>
            <p:cNvSpPr/>
            <p:nvPr/>
          </p:nvSpPr>
          <p:spPr>
            <a:xfrm>
              <a:off x="6243876" y="1320690"/>
              <a:ext cx="311047" cy="300150"/>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202" name="rc202"/>
            <p:cNvSpPr/>
            <p:nvPr/>
          </p:nvSpPr>
          <p:spPr>
            <a:xfrm>
              <a:off x="6243876" y="2221141"/>
              <a:ext cx="311047" cy="30015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03" name="rc203"/>
            <p:cNvSpPr/>
            <p:nvPr/>
          </p:nvSpPr>
          <p:spPr>
            <a:xfrm>
              <a:off x="6243876" y="3421743"/>
              <a:ext cx="311047" cy="300150"/>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204" name="rc204"/>
            <p:cNvSpPr/>
            <p:nvPr/>
          </p:nvSpPr>
          <p:spPr>
            <a:xfrm>
              <a:off x="6243876" y="4022043"/>
              <a:ext cx="311047" cy="30015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05" name="rc205"/>
            <p:cNvSpPr/>
            <p:nvPr/>
          </p:nvSpPr>
          <p:spPr>
            <a:xfrm>
              <a:off x="6243876" y="4622344"/>
              <a:ext cx="311047" cy="300150"/>
            </a:xfrm>
            <a:prstGeom prst="rect">
              <a:avLst/>
            </a:prstGeom>
            <a:solidFill>
              <a:srgbClr val="C41308">
                <a:alpha val="100000"/>
              </a:srgbClr>
            </a:solidFill>
            <a:ln w="2710" cap="flat">
              <a:solidFill>
                <a:srgbClr val="FFFFFF">
                  <a:alpha val="100000"/>
                </a:srgbClr>
              </a:solidFill>
              <a:prstDash val="solid"/>
              <a:miter/>
            </a:ln>
          </p:spPr>
          <p:txBody>
            <a:bodyPr/>
            <a:lstStyle/>
            <a:p/>
          </p:txBody>
        </p:sp>
        <p:sp>
          <p:nvSpPr>
            <p:cNvPr id="206" name="rc206"/>
            <p:cNvSpPr/>
            <p:nvPr/>
          </p:nvSpPr>
          <p:spPr>
            <a:xfrm>
              <a:off x="6243876" y="5222644"/>
              <a:ext cx="311047" cy="300150"/>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207" name="rc207"/>
            <p:cNvSpPr/>
            <p:nvPr/>
          </p:nvSpPr>
          <p:spPr>
            <a:xfrm>
              <a:off x="6243876" y="2821442"/>
              <a:ext cx="311047" cy="30015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08" name="rc208"/>
            <p:cNvSpPr/>
            <p:nvPr/>
          </p:nvSpPr>
          <p:spPr>
            <a:xfrm>
              <a:off x="6243876" y="4322193"/>
              <a:ext cx="311047" cy="300150"/>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209" name="rc209"/>
            <p:cNvSpPr/>
            <p:nvPr/>
          </p:nvSpPr>
          <p:spPr>
            <a:xfrm>
              <a:off x="6243876" y="3121592"/>
              <a:ext cx="311047" cy="300150"/>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210" name="rc210"/>
            <p:cNvSpPr/>
            <p:nvPr/>
          </p:nvSpPr>
          <p:spPr>
            <a:xfrm>
              <a:off x="6243876" y="4922494"/>
              <a:ext cx="311047" cy="300150"/>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211" name="rc211"/>
            <p:cNvSpPr/>
            <p:nvPr/>
          </p:nvSpPr>
          <p:spPr>
            <a:xfrm>
              <a:off x="6554924" y="1020540"/>
              <a:ext cx="311047" cy="30015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12" name="rc212"/>
            <p:cNvSpPr/>
            <p:nvPr/>
          </p:nvSpPr>
          <p:spPr>
            <a:xfrm>
              <a:off x="6554924" y="1620841"/>
              <a:ext cx="311047" cy="30015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13" name="rc213"/>
            <p:cNvSpPr/>
            <p:nvPr/>
          </p:nvSpPr>
          <p:spPr>
            <a:xfrm>
              <a:off x="6554924" y="1920991"/>
              <a:ext cx="311047" cy="30015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14" name="rc214"/>
            <p:cNvSpPr/>
            <p:nvPr/>
          </p:nvSpPr>
          <p:spPr>
            <a:xfrm>
              <a:off x="6554924" y="2521292"/>
              <a:ext cx="311047" cy="30015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15" name="rc215"/>
            <p:cNvSpPr/>
            <p:nvPr/>
          </p:nvSpPr>
          <p:spPr>
            <a:xfrm>
              <a:off x="6554924" y="1320690"/>
              <a:ext cx="311047" cy="300150"/>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216" name="rc216"/>
            <p:cNvSpPr/>
            <p:nvPr/>
          </p:nvSpPr>
          <p:spPr>
            <a:xfrm>
              <a:off x="6554924" y="2221141"/>
              <a:ext cx="311047" cy="30015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17" name="rc217"/>
            <p:cNvSpPr/>
            <p:nvPr/>
          </p:nvSpPr>
          <p:spPr>
            <a:xfrm>
              <a:off x="6554924" y="3421743"/>
              <a:ext cx="311047" cy="300150"/>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18" name="rc218"/>
            <p:cNvSpPr/>
            <p:nvPr/>
          </p:nvSpPr>
          <p:spPr>
            <a:xfrm>
              <a:off x="6554924" y="4022043"/>
              <a:ext cx="311047" cy="30015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19" name="rc219"/>
            <p:cNvSpPr/>
            <p:nvPr/>
          </p:nvSpPr>
          <p:spPr>
            <a:xfrm>
              <a:off x="6554924" y="4622344"/>
              <a:ext cx="311047" cy="300150"/>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220" name="rc220"/>
            <p:cNvSpPr/>
            <p:nvPr/>
          </p:nvSpPr>
          <p:spPr>
            <a:xfrm>
              <a:off x="6554924" y="5222644"/>
              <a:ext cx="311047" cy="300150"/>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221" name="rc221"/>
            <p:cNvSpPr/>
            <p:nvPr/>
          </p:nvSpPr>
          <p:spPr>
            <a:xfrm>
              <a:off x="6554924" y="2821442"/>
              <a:ext cx="311047" cy="30015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22" name="rc222"/>
            <p:cNvSpPr/>
            <p:nvPr/>
          </p:nvSpPr>
          <p:spPr>
            <a:xfrm>
              <a:off x="6554924" y="4322193"/>
              <a:ext cx="311047" cy="300150"/>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223" name="rc223"/>
            <p:cNvSpPr/>
            <p:nvPr/>
          </p:nvSpPr>
          <p:spPr>
            <a:xfrm>
              <a:off x="6554924" y="3121592"/>
              <a:ext cx="311047" cy="300150"/>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224" name="rc224"/>
            <p:cNvSpPr/>
            <p:nvPr/>
          </p:nvSpPr>
          <p:spPr>
            <a:xfrm>
              <a:off x="6554924" y="4922494"/>
              <a:ext cx="311047" cy="300150"/>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225" name="rc225"/>
            <p:cNvSpPr/>
            <p:nvPr/>
          </p:nvSpPr>
          <p:spPr>
            <a:xfrm>
              <a:off x="6865971" y="1020540"/>
              <a:ext cx="311047" cy="30015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26" name="rc226"/>
            <p:cNvSpPr/>
            <p:nvPr/>
          </p:nvSpPr>
          <p:spPr>
            <a:xfrm>
              <a:off x="6865971" y="1620841"/>
              <a:ext cx="311047" cy="30015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27" name="rc227"/>
            <p:cNvSpPr/>
            <p:nvPr/>
          </p:nvSpPr>
          <p:spPr>
            <a:xfrm>
              <a:off x="6865971" y="1920991"/>
              <a:ext cx="311047" cy="30015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28" name="rc228"/>
            <p:cNvSpPr/>
            <p:nvPr/>
          </p:nvSpPr>
          <p:spPr>
            <a:xfrm>
              <a:off x="6865971" y="2521292"/>
              <a:ext cx="311047" cy="30015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29" name="rc229"/>
            <p:cNvSpPr/>
            <p:nvPr/>
          </p:nvSpPr>
          <p:spPr>
            <a:xfrm>
              <a:off x="6865971" y="1320690"/>
              <a:ext cx="311047" cy="300150"/>
            </a:xfrm>
            <a:prstGeom prst="rect">
              <a:avLst/>
            </a:prstGeom>
            <a:solidFill>
              <a:srgbClr val="BA0C02">
                <a:alpha val="100000"/>
              </a:srgbClr>
            </a:solidFill>
            <a:ln w="2710" cap="flat">
              <a:solidFill>
                <a:srgbClr val="FFFFFF">
                  <a:alpha val="100000"/>
                </a:srgbClr>
              </a:solidFill>
              <a:prstDash val="solid"/>
              <a:miter/>
            </a:ln>
          </p:spPr>
          <p:txBody>
            <a:bodyPr/>
            <a:lstStyle/>
            <a:p/>
          </p:txBody>
        </p:sp>
        <p:sp>
          <p:nvSpPr>
            <p:cNvPr id="230" name="rc230"/>
            <p:cNvSpPr/>
            <p:nvPr/>
          </p:nvSpPr>
          <p:spPr>
            <a:xfrm>
              <a:off x="6865971" y="2221141"/>
              <a:ext cx="311047" cy="30015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31" name="rc231"/>
            <p:cNvSpPr/>
            <p:nvPr/>
          </p:nvSpPr>
          <p:spPr>
            <a:xfrm>
              <a:off x="6865971" y="3421743"/>
              <a:ext cx="311047" cy="30015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32" name="rc232"/>
            <p:cNvSpPr/>
            <p:nvPr/>
          </p:nvSpPr>
          <p:spPr>
            <a:xfrm>
              <a:off x="6865971" y="4022043"/>
              <a:ext cx="311047" cy="300150"/>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233" name="rc233"/>
            <p:cNvSpPr/>
            <p:nvPr/>
          </p:nvSpPr>
          <p:spPr>
            <a:xfrm>
              <a:off x="6865971" y="4622344"/>
              <a:ext cx="311047" cy="300150"/>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234" name="rc234"/>
            <p:cNvSpPr/>
            <p:nvPr/>
          </p:nvSpPr>
          <p:spPr>
            <a:xfrm>
              <a:off x="6865971" y="5222644"/>
              <a:ext cx="311047" cy="300150"/>
            </a:xfrm>
            <a:prstGeom prst="rect">
              <a:avLst/>
            </a:prstGeom>
            <a:solidFill>
              <a:srgbClr val="C01005">
                <a:alpha val="100000"/>
              </a:srgbClr>
            </a:solidFill>
            <a:ln w="2710" cap="flat">
              <a:solidFill>
                <a:srgbClr val="FFFFFF">
                  <a:alpha val="100000"/>
                </a:srgbClr>
              </a:solidFill>
              <a:prstDash val="solid"/>
              <a:miter/>
            </a:ln>
          </p:spPr>
          <p:txBody>
            <a:bodyPr/>
            <a:lstStyle/>
            <a:p/>
          </p:txBody>
        </p:sp>
        <p:sp>
          <p:nvSpPr>
            <p:cNvPr id="235" name="rc235"/>
            <p:cNvSpPr/>
            <p:nvPr/>
          </p:nvSpPr>
          <p:spPr>
            <a:xfrm>
              <a:off x="6865971" y="2821442"/>
              <a:ext cx="311047" cy="30015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36" name="rc236"/>
            <p:cNvSpPr/>
            <p:nvPr/>
          </p:nvSpPr>
          <p:spPr>
            <a:xfrm>
              <a:off x="6865971" y="4322193"/>
              <a:ext cx="311047" cy="300150"/>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237" name="rc237"/>
            <p:cNvSpPr/>
            <p:nvPr/>
          </p:nvSpPr>
          <p:spPr>
            <a:xfrm>
              <a:off x="6865971" y="3121592"/>
              <a:ext cx="311047" cy="30015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38" name="rc238"/>
            <p:cNvSpPr/>
            <p:nvPr/>
          </p:nvSpPr>
          <p:spPr>
            <a:xfrm>
              <a:off x="6865971" y="4922494"/>
              <a:ext cx="311047" cy="300150"/>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239" name="rc239"/>
            <p:cNvSpPr/>
            <p:nvPr/>
          </p:nvSpPr>
          <p:spPr>
            <a:xfrm>
              <a:off x="7177019" y="1020540"/>
              <a:ext cx="311047" cy="30015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40" name="rc240"/>
            <p:cNvSpPr/>
            <p:nvPr/>
          </p:nvSpPr>
          <p:spPr>
            <a:xfrm>
              <a:off x="7177019" y="1620841"/>
              <a:ext cx="311047" cy="30015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41" name="rc241"/>
            <p:cNvSpPr/>
            <p:nvPr/>
          </p:nvSpPr>
          <p:spPr>
            <a:xfrm>
              <a:off x="7177019" y="1920991"/>
              <a:ext cx="311047" cy="30015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42" name="rc242"/>
            <p:cNvSpPr/>
            <p:nvPr/>
          </p:nvSpPr>
          <p:spPr>
            <a:xfrm>
              <a:off x="7177019" y="2521292"/>
              <a:ext cx="311047" cy="30015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43" name="rc243"/>
            <p:cNvSpPr/>
            <p:nvPr/>
          </p:nvSpPr>
          <p:spPr>
            <a:xfrm>
              <a:off x="7177019" y="1320690"/>
              <a:ext cx="311047" cy="300150"/>
            </a:xfrm>
            <a:prstGeom prst="rect">
              <a:avLst/>
            </a:prstGeom>
            <a:solidFill>
              <a:srgbClr val="BB0C03">
                <a:alpha val="100000"/>
              </a:srgbClr>
            </a:solidFill>
            <a:ln w="2710" cap="flat">
              <a:solidFill>
                <a:srgbClr val="FFFFFF">
                  <a:alpha val="100000"/>
                </a:srgbClr>
              </a:solidFill>
              <a:prstDash val="solid"/>
              <a:miter/>
            </a:ln>
          </p:spPr>
          <p:txBody>
            <a:bodyPr/>
            <a:lstStyle/>
            <a:p/>
          </p:txBody>
        </p:sp>
        <p:sp>
          <p:nvSpPr>
            <p:cNvPr id="244" name="rc244"/>
            <p:cNvSpPr/>
            <p:nvPr/>
          </p:nvSpPr>
          <p:spPr>
            <a:xfrm>
              <a:off x="7177019" y="2221141"/>
              <a:ext cx="311047" cy="30015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45" name="rc245"/>
            <p:cNvSpPr/>
            <p:nvPr/>
          </p:nvSpPr>
          <p:spPr>
            <a:xfrm>
              <a:off x="7177019" y="3421743"/>
              <a:ext cx="311047" cy="30015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46" name="rc246"/>
            <p:cNvSpPr/>
            <p:nvPr/>
          </p:nvSpPr>
          <p:spPr>
            <a:xfrm>
              <a:off x="7177019" y="4022043"/>
              <a:ext cx="311047" cy="30015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47" name="rc247"/>
            <p:cNvSpPr/>
            <p:nvPr/>
          </p:nvSpPr>
          <p:spPr>
            <a:xfrm>
              <a:off x="7177019" y="4622344"/>
              <a:ext cx="311047" cy="300150"/>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248" name="rc248"/>
            <p:cNvSpPr/>
            <p:nvPr/>
          </p:nvSpPr>
          <p:spPr>
            <a:xfrm>
              <a:off x="7177019" y="5222644"/>
              <a:ext cx="311047" cy="300150"/>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249" name="rc249"/>
            <p:cNvSpPr/>
            <p:nvPr/>
          </p:nvSpPr>
          <p:spPr>
            <a:xfrm>
              <a:off x="7177019" y="2821442"/>
              <a:ext cx="311047" cy="30015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50" name="rc250"/>
            <p:cNvSpPr/>
            <p:nvPr/>
          </p:nvSpPr>
          <p:spPr>
            <a:xfrm>
              <a:off x="7177019" y="4322193"/>
              <a:ext cx="311047" cy="300150"/>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251" name="rc251"/>
            <p:cNvSpPr/>
            <p:nvPr/>
          </p:nvSpPr>
          <p:spPr>
            <a:xfrm>
              <a:off x="7177019" y="3121592"/>
              <a:ext cx="311047" cy="300150"/>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252" name="rc252"/>
            <p:cNvSpPr/>
            <p:nvPr/>
          </p:nvSpPr>
          <p:spPr>
            <a:xfrm>
              <a:off x="7177019" y="4922494"/>
              <a:ext cx="311047" cy="300150"/>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253" name="rc253"/>
            <p:cNvSpPr/>
            <p:nvPr/>
          </p:nvSpPr>
          <p:spPr>
            <a:xfrm>
              <a:off x="7488067" y="1020540"/>
              <a:ext cx="311047" cy="30015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54" name="rc254"/>
            <p:cNvSpPr/>
            <p:nvPr/>
          </p:nvSpPr>
          <p:spPr>
            <a:xfrm>
              <a:off x="7488067" y="1620841"/>
              <a:ext cx="311047" cy="30015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55" name="rc255"/>
            <p:cNvSpPr/>
            <p:nvPr/>
          </p:nvSpPr>
          <p:spPr>
            <a:xfrm>
              <a:off x="7488067" y="1920991"/>
              <a:ext cx="311047" cy="30015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56" name="rc256"/>
            <p:cNvSpPr/>
            <p:nvPr/>
          </p:nvSpPr>
          <p:spPr>
            <a:xfrm>
              <a:off x="7488067" y="2521292"/>
              <a:ext cx="311047" cy="30015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57" name="rc257"/>
            <p:cNvSpPr/>
            <p:nvPr/>
          </p:nvSpPr>
          <p:spPr>
            <a:xfrm>
              <a:off x="7488067" y="1320690"/>
              <a:ext cx="311047" cy="300150"/>
            </a:xfrm>
            <a:prstGeom prst="rect">
              <a:avLst/>
            </a:prstGeom>
            <a:solidFill>
              <a:srgbClr val="BB0D03">
                <a:alpha val="100000"/>
              </a:srgbClr>
            </a:solidFill>
            <a:ln w="2710" cap="flat">
              <a:solidFill>
                <a:srgbClr val="FFFFFF">
                  <a:alpha val="100000"/>
                </a:srgbClr>
              </a:solidFill>
              <a:prstDash val="solid"/>
              <a:miter/>
            </a:ln>
          </p:spPr>
          <p:txBody>
            <a:bodyPr/>
            <a:lstStyle/>
            <a:p/>
          </p:txBody>
        </p:sp>
        <p:sp>
          <p:nvSpPr>
            <p:cNvPr id="258" name="rc258"/>
            <p:cNvSpPr/>
            <p:nvPr/>
          </p:nvSpPr>
          <p:spPr>
            <a:xfrm>
              <a:off x="7488067" y="2221141"/>
              <a:ext cx="311047" cy="30015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59" name="rc259"/>
            <p:cNvSpPr/>
            <p:nvPr/>
          </p:nvSpPr>
          <p:spPr>
            <a:xfrm>
              <a:off x="7488067" y="3421743"/>
              <a:ext cx="311047" cy="300150"/>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260" name="rc260"/>
            <p:cNvSpPr/>
            <p:nvPr/>
          </p:nvSpPr>
          <p:spPr>
            <a:xfrm>
              <a:off x="7488067" y="3721893"/>
              <a:ext cx="311047" cy="300150"/>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261" name="rc261"/>
            <p:cNvSpPr/>
            <p:nvPr/>
          </p:nvSpPr>
          <p:spPr>
            <a:xfrm>
              <a:off x="7488067" y="4022043"/>
              <a:ext cx="311047" cy="30015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262" name="rc262"/>
            <p:cNvSpPr/>
            <p:nvPr/>
          </p:nvSpPr>
          <p:spPr>
            <a:xfrm>
              <a:off x="7488067" y="4622344"/>
              <a:ext cx="311047" cy="300150"/>
            </a:xfrm>
            <a:prstGeom prst="rect">
              <a:avLst/>
            </a:prstGeom>
            <a:solidFill>
              <a:srgbClr val="CD180E">
                <a:alpha val="100000"/>
              </a:srgbClr>
            </a:solidFill>
            <a:ln w="2710" cap="flat">
              <a:solidFill>
                <a:srgbClr val="FFFFFF">
                  <a:alpha val="100000"/>
                </a:srgbClr>
              </a:solidFill>
              <a:prstDash val="solid"/>
              <a:miter/>
            </a:ln>
          </p:spPr>
          <p:txBody>
            <a:bodyPr/>
            <a:lstStyle/>
            <a:p/>
          </p:txBody>
        </p:sp>
        <p:sp>
          <p:nvSpPr>
            <p:cNvPr id="263" name="rc263"/>
            <p:cNvSpPr/>
            <p:nvPr/>
          </p:nvSpPr>
          <p:spPr>
            <a:xfrm>
              <a:off x="7488067" y="5222644"/>
              <a:ext cx="311047" cy="300150"/>
            </a:xfrm>
            <a:prstGeom prst="rect">
              <a:avLst/>
            </a:prstGeom>
            <a:solidFill>
              <a:srgbClr val="C31208">
                <a:alpha val="100000"/>
              </a:srgbClr>
            </a:solidFill>
            <a:ln w="2710" cap="flat">
              <a:solidFill>
                <a:srgbClr val="FFFFFF">
                  <a:alpha val="100000"/>
                </a:srgbClr>
              </a:solidFill>
              <a:prstDash val="solid"/>
              <a:miter/>
            </a:ln>
          </p:spPr>
          <p:txBody>
            <a:bodyPr/>
            <a:lstStyle/>
            <a:p/>
          </p:txBody>
        </p:sp>
        <p:sp>
          <p:nvSpPr>
            <p:cNvPr id="264" name="rc264"/>
            <p:cNvSpPr/>
            <p:nvPr/>
          </p:nvSpPr>
          <p:spPr>
            <a:xfrm>
              <a:off x="7488067" y="2821442"/>
              <a:ext cx="311047" cy="30015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265" name="rc265"/>
            <p:cNvSpPr/>
            <p:nvPr/>
          </p:nvSpPr>
          <p:spPr>
            <a:xfrm>
              <a:off x="7488067" y="4322193"/>
              <a:ext cx="311047" cy="300150"/>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266" name="rc266"/>
            <p:cNvSpPr/>
            <p:nvPr/>
          </p:nvSpPr>
          <p:spPr>
            <a:xfrm>
              <a:off x="7488067" y="3121592"/>
              <a:ext cx="311047" cy="30015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67" name="rc267"/>
            <p:cNvSpPr/>
            <p:nvPr/>
          </p:nvSpPr>
          <p:spPr>
            <a:xfrm>
              <a:off x="7488067" y="4922494"/>
              <a:ext cx="311047" cy="300150"/>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268" name="rc268"/>
            <p:cNvSpPr/>
            <p:nvPr/>
          </p:nvSpPr>
          <p:spPr>
            <a:xfrm>
              <a:off x="7799115" y="1020540"/>
              <a:ext cx="311047" cy="30015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69" name="rc269"/>
            <p:cNvSpPr/>
            <p:nvPr/>
          </p:nvSpPr>
          <p:spPr>
            <a:xfrm>
              <a:off x="7799115" y="1620841"/>
              <a:ext cx="311047" cy="30015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70" name="rc270"/>
            <p:cNvSpPr/>
            <p:nvPr/>
          </p:nvSpPr>
          <p:spPr>
            <a:xfrm>
              <a:off x="7799115" y="1920991"/>
              <a:ext cx="311047" cy="300150"/>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271" name="rc271"/>
            <p:cNvSpPr/>
            <p:nvPr/>
          </p:nvSpPr>
          <p:spPr>
            <a:xfrm>
              <a:off x="7799115" y="2521292"/>
              <a:ext cx="311047" cy="300150"/>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272" name="rc272"/>
            <p:cNvSpPr/>
            <p:nvPr/>
          </p:nvSpPr>
          <p:spPr>
            <a:xfrm>
              <a:off x="7799115" y="1320690"/>
              <a:ext cx="311047" cy="300150"/>
            </a:xfrm>
            <a:prstGeom prst="rect">
              <a:avLst/>
            </a:prstGeom>
            <a:solidFill>
              <a:srgbClr val="BB0D03">
                <a:alpha val="100000"/>
              </a:srgbClr>
            </a:solidFill>
            <a:ln w="2710" cap="flat">
              <a:solidFill>
                <a:srgbClr val="FFFFFF">
                  <a:alpha val="100000"/>
                </a:srgbClr>
              </a:solidFill>
              <a:prstDash val="solid"/>
              <a:miter/>
            </a:ln>
          </p:spPr>
          <p:txBody>
            <a:bodyPr/>
            <a:lstStyle/>
            <a:p/>
          </p:txBody>
        </p:sp>
        <p:sp>
          <p:nvSpPr>
            <p:cNvPr id="273" name="rc273"/>
            <p:cNvSpPr/>
            <p:nvPr/>
          </p:nvSpPr>
          <p:spPr>
            <a:xfrm>
              <a:off x="7799115" y="2221141"/>
              <a:ext cx="311047" cy="300150"/>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274" name="rc274"/>
            <p:cNvSpPr/>
            <p:nvPr/>
          </p:nvSpPr>
          <p:spPr>
            <a:xfrm>
              <a:off x="7799115" y="3421743"/>
              <a:ext cx="311047" cy="30015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75" name="rc275"/>
            <p:cNvSpPr/>
            <p:nvPr/>
          </p:nvSpPr>
          <p:spPr>
            <a:xfrm>
              <a:off x="7799115" y="3721893"/>
              <a:ext cx="311047" cy="300150"/>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276" name="rc276"/>
            <p:cNvSpPr/>
            <p:nvPr/>
          </p:nvSpPr>
          <p:spPr>
            <a:xfrm>
              <a:off x="7799115" y="4022043"/>
              <a:ext cx="311047" cy="30015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277" name="rc277"/>
            <p:cNvSpPr/>
            <p:nvPr/>
          </p:nvSpPr>
          <p:spPr>
            <a:xfrm>
              <a:off x="7799115" y="4622344"/>
              <a:ext cx="311047" cy="300150"/>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278" name="rc278"/>
            <p:cNvSpPr/>
            <p:nvPr/>
          </p:nvSpPr>
          <p:spPr>
            <a:xfrm>
              <a:off x="7799115" y="5222644"/>
              <a:ext cx="311047" cy="300150"/>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279" name="rc279"/>
            <p:cNvSpPr/>
            <p:nvPr/>
          </p:nvSpPr>
          <p:spPr>
            <a:xfrm>
              <a:off x="7799115" y="2821442"/>
              <a:ext cx="311047" cy="30015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80" name="rc280"/>
            <p:cNvSpPr/>
            <p:nvPr/>
          </p:nvSpPr>
          <p:spPr>
            <a:xfrm>
              <a:off x="7799115" y="4322193"/>
              <a:ext cx="311047" cy="300150"/>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281" name="rc281"/>
            <p:cNvSpPr/>
            <p:nvPr/>
          </p:nvSpPr>
          <p:spPr>
            <a:xfrm>
              <a:off x="7799115" y="3121592"/>
              <a:ext cx="311047" cy="30015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82" name="rc282"/>
            <p:cNvSpPr/>
            <p:nvPr/>
          </p:nvSpPr>
          <p:spPr>
            <a:xfrm>
              <a:off x="7799115" y="4922494"/>
              <a:ext cx="311047" cy="300150"/>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283" name="rc283"/>
            <p:cNvSpPr/>
            <p:nvPr/>
          </p:nvSpPr>
          <p:spPr>
            <a:xfrm>
              <a:off x="8110162" y="1020540"/>
              <a:ext cx="311047" cy="30015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84" name="rc284"/>
            <p:cNvSpPr/>
            <p:nvPr/>
          </p:nvSpPr>
          <p:spPr>
            <a:xfrm>
              <a:off x="8110162" y="1620841"/>
              <a:ext cx="311047" cy="30015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85" name="rc285"/>
            <p:cNvSpPr/>
            <p:nvPr/>
          </p:nvSpPr>
          <p:spPr>
            <a:xfrm>
              <a:off x="8110162" y="1920991"/>
              <a:ext cx="311047" cy="30015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86" name="rc286"/>
            <p:cNvSpPr/>
            <p:nvPr/>
          </p:nvSpPr>
          <p:spPr>
            <a:xfrm>
              <a:off x="8110162" y="2521292"/>
              <a:ext cx="311047" cy="30015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87" name="rc287"/>
            <p:cNvSpPr/>
            <p:nvPr/>
          </p:nvSpPr>
          <p:spPr>
            <a:xfrm>
              <a:off x="8110162" y="1320690"/>
              <a:ext cx="311047" cy="300150"/>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288" name="rc288"/>
            <p:cNvSpPr/>
            <p:nvPr/>
          </p:nvSpPr>
          <p:spPr>
            <a:xfrm>
              <a:off x="8110162" y="2221141"/>
              <a:ext cx="311047" cy="30015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89" name="rc289"/>
            <p:cNvSpPr/>
            <p:nvPr/>
          </p:nvSpPr>
          <p:spPr>
            <a:xfrm>
              <a:off x="8110162" y="3421743"/>
              <a:ext cx="311047" cy="30015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90" name="rc290"/>
            <p:cNvSpPr/>
            <p:nvPr/>
          </p:nvSpPr>
          <p:spPr>
            <a:xfrm>
              <a:off x="8110162" y="3721893"/>
              <a:ext cx="311047" cy="300150"/>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291" name="rc291"/>
            <p:cNvSpPr/>
            <p:nvPr/>
          </p:nvSpPr>
          <p:spPr>
            <a:xfrm>
              <a:off x="8110162" y="4022043"/>
              <a:ext cx="311047" cy="30015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92" name="rc292"/>
            <p:cNvSpPr/>
            <p:nvPr/>
          </p:nvSpPr>
          <p:spPr>
            <a:xfrm>
              <a:off x="8110162" y="4622344"/>
              <a:ext cx="311047" cy="300150"/>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293" name="rc293"/>
            <p:cNvSpPr/>
            <p:nvPr/>
          </p:nvSpPr>
          <p:spPr>
            <a:xfrm>
              <a:off x="8110162" y="5222644"/>
              <a:ext cx="311047" cy="300150"/>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294" name="rc294"/>
            <p:cNvSpPr/>
            <p:nvPr/>
          </p:nvSpPr>
          <p:spPr>
            <a:xfrm>
              <a:off x="8110162" y="2821442"/>
              <a:ext cx="311047" cy="30015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95" name="rc295"/>
            <p:cNvSpPr/>
            <p:nvPr/>
          </p:nvSpPr>
          <p:spPr>
            <a:xfrm>
              <a:off x="8110162" y="4322193"/>
              <a:ext cx="311047" cy="300150"/>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296" name="rc296"/>
            <p:cNvSpPr/>
            <p:nvPr/>
          </p:nvSpPr>
          <p:spPr>
            <a:xfrm>
              <a:off x="8110162" y="3121592"/>
              <a:ext cx="311047" cy="300150"/>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297" name="rc297"/>
            <p:cNvSpPr/>
            <p:nvPr/>
          </p:nvSpPr>
          <p:spPr>
            <a:xfrm>
              <a:off x="8110162" y="4922494"/>
              <a:ext cx="311047" cy="300150"/>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298" name="rc298"/>
            <p:cNvSpPr/>
            <p:nvPr/>
          </p:nvSpPr>
          <p:spPr>
            <a:xfrm>
              <a:off x="8421210" y="1020540"/>
              <a:ext cx="311047" cy="30015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99" name="rc299"/>
            <p:cNvSpPr/>
            <p:nvPr/>
          </p:nvSpPr>
          <p:spPr>
            <a:xfrm>
              <a:off x="8421210" y="1620841"/>
              <a:ext cx="311047" cy="30015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00" name="rc300"/>
            <p:cNvSpPr/>
            <p:nvPr/>
          </p:nvSpPr>
          <p:spPr>
            <a:xfrm>
              <a:off x="8421210" y="1920991"/>
              <a:ext cx="311047" cy="30015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01" name="rc301"/>
            <p:cNvSpPr/>
            <p:nvPr/>
          </p:nvSpPr>
          <p:spPr>
            <a:xfrm>
              <a:off x="8421210" y="2521292"/>
              <a:ext cx="311047" cy="30015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02" name="rc302"/>
            <p:cNvSpPr/>
            <p:nvPr/>
          </p:nvSpPr>
          <p:spPr>
            <a:xfrm>
              <a:off x="8421210" y="1320690"/>
              <a:ext cx="311047" cy="300150"/>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303" name="rc303"/>
            <p:cNvSpPr/>
            <p:nvPr/>
          </p:nvSpPr>
          <p:spPr>
            <a:xfrm>
              <a:off x="8421210" y="2221141"/>
              <a:ext cx="311047" cy="30015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04" name="rc304"/>
            <p:cNvSpPr/>
            <p:nvPr/>
          </p:nvSpPr>
          <p:spPr>
            <a:xfrm>
              <a:off x="8421210" y="3421743"/>
              <a:ext cx="311047" cy="30015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05" name="rc305"/>
            <p:cNvSpPr/>
            <p:nvPr/>
          </p:nvSpPr>
          <p:spPr>
            <a:xfrm>
              <a:off x="8421210" y="3721893"/>
              <a:ext cx="311047" cy="300150"/>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306" name="rc306"/>
            <p:cNvSpPr/>
            <p:nvPr/>
          </p:nvSpPr>
          <p:spPr>
            <a:xfrm>
              <a:off x="8421210" y="4022043"/>
              <a:ext cx="311047" cy="30015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307" name="rc307"/>
            <p:cNvSpPr/>
            <p:nvPr/>
          </p:nvSpPr>
          <p:spPr>
            <a:xfrm>
              <a:off x="8421210" y="4622344"/>
              <a:ext cx="311047" cy="300150"/>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308" name="rc308"/>
            <p:cNvSpPr/>
            <p:nvPr/>
          </p:nvSpPr>
          <p:spPr>
            <a:xfrm>
              <a:off x="8421210" y="5222644"/>
              <a:ext cx="311047" cy="300150"/>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309" name="rc309"/>
            <p:cNvSpPr/>
            <p:nvPr/>
          </p:nvSpPr>
          <p:spPr>
            <a:xfrm>
              <a:off x="8421210" y="2821442"/>
              <a:ext cx="311047" cy="30015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310" name="rc310"/>
            <p:cNvSpPr/>
            <p:nvPr/>
          </p:nvSpPr>
          <p:spPr>
            <a:xfrm>
              <a:off x="8421210" y="4322193"/>
              <a:ext cx="311047" cy="300150"/>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311" name="rc311"/>
            <p:cNvSpPr/>
            <p:nvPr/>
          </p:nvSpPr>
          <p:spPr>
            <a:xfrm>
              <a:off x="8421210" y="3121592"/>
              <a:ext cx="311047" cy="30015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312" name="rc312"/>
            <p:cNvSpPr/>
            <p:nvPr/>
          </p:nvSpPr>
          <p:spPr>
            <a:xfrm>
              <a:off x="8421210" y="4922494"/>
              <a:ext cx="311047" cy="30015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313" name="rc313"/>
            <p:cNvSpPr/>
            <p:nvPr/>
          </p:nvSpPr>
          <p:spPr>
            <a:xfrm>
              <a:off x="8732258" y="1020540"/>
              <a:ext cx="311047" cy="30015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14" name="rc314"/>
            <p:cNvSpPr/>
            <p:nvPr/>
          </p:nvSpPr>
          <p:spPr>
            <a:xfrm>
              <a:off x="8732258" y="1620841"/>
              <a:ext cx="311047" cy="30015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15" name="rc315"/>
            <p:cNvSpPr/>
            <p:nvPr/>
          </p:nvSpPr>
          <p:spPr>
            <a:xfrm>
              <a:off x="8732258" y="1920991"/>
              <a:ext cx="311047" cy="30015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16" name="rc316"/>
            <p:cNvSpPr/>
            <p:nvPr/>
          </p:nvSpPr>
          <p:spPr>
            <a:xfrm>
              <a:off x="8732258" y="2521292"/>
              <a:ext cx="311047" cy="30015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17" name="rc317"/>
            <p:cNvSpPr/>
            <p:nvPr/>
          </p:nvSpPr>
          <p:spPr>
            <a:xfrm>
              <a:off x="8732258" y="1320690"/>
              <a:ext cx="311047" cy="300150"/>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318" name="rc318"/>
            <p:cNvSpPr/>
            <p:nvPr/>
          </p:nvSpPr>
          <p:spPr>
            <a:xfrm>
              <a:off x="8732258" y="2221141"/>
              <a:ext cx="311047" cy="30015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19" name="rc319"/>
            <p:cNvSpPr/>
            <p:nvPr/>
          </p:nvSpPr>
          <p:spPr>
            <a:xfrm>
              <a:off x="8732258" y="3421743"/>
              <a:ext cx="311047" cy="30015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320" name="rc320"/>
            <p:cNvSpPr/>
            <p:nvPr/>
          </p:nvSpPr>
          <p:spPr>
            <a:xfrm>
              <a:off x="8732258" y="3721893"/>
              <a:ext cx="311047" cy="300150"/>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321" name="rc321"/>
            <p:cNvSpPr/>
            <p:nvPr/>
          </p:nvSpPr>
          <p:spPr>
            <a:xfrm>
              <a:off x="8732258" y="4022043"/>
              <a:ext cx="311047" cy="30015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322" name="rc322"/>
            <p:cNvSpPr/>
            <p:nvPr/>
          </p:nvSpPr>
          <p:spPr>
            <a:xfrm>
              <a:off x="8732258" y="4622344"/>
              <a:ext cx="311047" cy="300150"/>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323" name="rc323"/>
            <p:cNvSpPr/>
            <p:nvPr/>
          </p:nvSpPr>
          <p:spPr>
            <a:xfrm>
              <a:off x="8732258" y="5222644"/>
              <a:ext cx="311047" cy="300150"/>
            </a:xfrm>
            <a:prstGeom prst="rect">
              <a:avLst/>
            </a:prstGeom>
            <a:solidFill>
              <a:srgbClr val="C61409">
                <a:alpha val="100000"/>
              </a:srgbClr>
            </a:solidFill>
            <a:ln w="2710" cap="flat">
              <a:solidFill>
                <a:srgbClr val="FFFFFF">
                  <a:alpha val="100000"/>
                </a:srgbClr>
              </a:solidFill>
              <a:prstDash val="solid"/>
              <a:miter/>
            </a:ln>
          </p:spPr>
          <p:txBody>
            <a:bodyPr/>
            <a:lstStyle/>
            <a:p/>
          </p:txBody>
        </p:sp>
        <p:sp>
          <p:nvSpPr>
            <p:cNvPr id="324" name="rc324"/>
            <p:cNvSpPr/>
            <p:nvPr/>
          </p:nvSpPr>
          <p:spPr>
            <a:xfrm>
              <a:off x="8732258" y="2821442"/>
              <a:ext cx="311047" cy="30015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325" name="rc325"/>
            <p:cNvSpPr/>
            <p:nvPr/>
          </p:nvSpPr>
          <p:spPr>
            <a:xfrm>
              <a:off x="8732258" y="4322193"/>
              <a:ext cx="311047" cy="300150"/>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326" name="rc326"/>
            <p:cNvSpPr/>
            <p:nvPr/>
          </p:nvSpPr>
          <p:spPr>
            <a:xfrm>
              <a:off x="8732258" y="3121592"/>
              <a:ext cx="311047" cy="30015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327" name="rc327"/>
            <p:cNvSpPr/>
            <p:nvPr/>
          </p:nvSpPr>
          <p:spPr>
            <a:xfrm>
              <a:off x="8732258" y="4922494"/>
              <a:ext cx="311047" cy="30015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328" name="rc328"/>
            <p:cNvSpPr/>
            <p:nvPr/>
          </p:nvSpPr>
          <p:spPr>
            <a:xfrm>
              <a:off x="4066542" y="5522795"/>
              <a:ext cx="311047" cy="300150"/>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329" name="rc329"/>
            <p:cNvSpPr/>
            <p:nvPr/>
          </p:nvSpPr>
          <p:spPr>
            <a:xfrm>
              <a:off x="4377589" y="5522795"/>
              <a:ext cx="311047" cy="300150"/>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330" name="rc330"/>
            <p:cNvSpPr/>
            <p:nvPr/>
          </p:nvSpPr>
          <p:spPr>
            <a:xfrm>
              <a:off x="4688637" y="5522795"/>
              <a:ext cx="311047" cy="300150"/>
            </a:xfrm>
            <a:prstGeom prst="rect">
              <a:avLst/>
            </a:prstGeom>
            <a:solidFill>
              <a:srgbClr val="B60800">
                <a:alpha val="100000"/>
              </a:srgbClr>
            </a:solidFill>
            <a:ln w="2710" cap="flat">
              <a:solidFill>
                <a:srgbClr val="FFFFFF">
                  <a:alpha val="100000"/>
                </a:srgbClr>
              </a:solidFill>
              <a:prstDash val="solid"/>
              <a:miter/>
            </a:ln>
          </p:spPr>
          <p:txBody>
            <a:bodyPr/>
            <a:lstStyle/>
            <a:p/>
          </p:txBody>
        </p:sp>
        <p:sp>
          <p:nvSpPr>
            <p:cNvPr id="331" name="rc331"/>
            <p:cNvSpPr/>
            <p:nvPr/>
          </p:nvSpPr>
          <p:spPr>
            <a:xfrm>
              <a:off x="4999685" y="5522795"/>
              <a:ext cx="311047" cy="300150"/>
            </a:xfrm>
            <a:prstGeom prst="rect">
              <a:avLst/>
            </a:prstGeom>
            <a:solidFill>
              <a:srgbClr val="B60800">
                <a:alpha val="100000"/>
              </a:srgbClr>
            </a:solidFill>
            <a:ln w="2710" cap="flat">
              <a:solidFill>
                <a:srgbClr val="FFFFFF">
                  <a:alpha val="100000"/>
                </a:srgbClr>
              </a:solidFill>
              <a:prstDash val="solid"/>
              <a:miter/>
            </a:ln>
          </p:spPr>
          <p:txBody>
            <a:bodyPr/>
            <a:lstStyle/>
            <a:p/>
          </p:txBody>
        </p:sp>
        <p:sp>
          <p:nvSpPr>
            <p:cNvPr id="332" name="rc332"/>
            <p:cNvSpPr/>
            <p:nvPr/>
          </p:nvSpPr>
          <p:spPr>
            <a:xfrm>
              <a:off x="5310733" y="5522795"/>
              <a:ext cx="311047" cy="300150"/>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333" name="rc333"/>
            <p:cNvSpPr/>
            <p:nvPr/>
          </p:nvSpPr>
          <p:spPr>
            <a:xfrm>
              <a:off x="5621780" y="5522795"/>
              <a:ext cx="311047" cy="300150"/>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334" name="rc334"/>
            <p:cNvSpPr/>
            <p:nvPr/>
          </p:nvSpPr>
          <p:spPr>
            <a:xfrm>
              <a:off x="5932828" y="5522795"/>
              <a:ext cx="311047" cy="300150"/>
            </a:xfrm>
            <a:prstGeom prst="rect">
              <a:avLst/>
            </a:prstGeom>
            <a:solidFill>
              <a:srgbClr val="B80A01">
                <a:alpha val="100000"/>
              </a:srgbClr>
            </a:solidFill>
            <a:ln w="2710" cap="flat">
              <a:solidFill>
                <a:srgbClr val="FFFFFF">
                  <a:alpha val="100000"/>
                </a:srgbClr>
              </a:solidFill>
              <a:prstDash val="solid"/>
              <a:miter/>
            </a:ln>
          </p:spPr>
          <p:txBody>
            <a:bodyPr/>
            <a:lstStyle/>
            <a:p/>
          </p:txBody>
        </p:sp>
        <p:sp>
          <p:nvSpPr>
            <p:cNvPr id="335" name="rc335"/>
            <p:cNvSpPr/>
            <p:nvPr/>
          </p:nvSpPr>
          <p:spPr>
            <a:xfrm>
              <a:off x="6243876" y="5522795"/>
              <a:ext cx="311047" cy="300150"/>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336" name="rc336"/>
            <p:cNvSpPr/>
            <p:nvPr/>
          </p:nvSpPr>
          <p:spPr>
            <a:xfrm>
              <a:off x="6554924" y="5522795"/>
              <a:ext cx="311047" cy="300150"/>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337" name="rc337"/>
            <p:cNvSpPr/>
            <p:nvPr/>
          </p:nvSpPr>
          <p:spPr>
            <a:xfrm>
              <a:off x="6865971" y="5522795"/>
              <a:ext cx="311047" cy="300150"/>
            </a:xfrm>
            <a:prstGeom prst="rect">
              <a:avLst/>
            </a:prstGeom>
            <a:solidFill>
              <a:srgbClr val="BB0D03">
                <a:alpha val="100000"/>
              </a:srgbClr>
            </a:solidFill>
            <a:ln w="2710" cap="flat">
              <a:solidFill>
                <a:srgbClr val="FFFFFF">
                  <a:alpha val="100000"/>
                </a:srgbClr>
              </a:solidFill>
              <a:prstDash val="solid"/>
              <a:miter/>
            </a:ln>
          </p:spPr>
          <p:txBody>
            <a:bodyPr/>
            <a:lstStyle/>
            <a:p/>
          </p:txBody>
        </p:sp>
        <p:sp>
          <p:nvSpPr>
            <p:cNvPr id="338" name="rc338"/>
            <p:cNvSpPr/>
            <p:nvPr/>
          </p:nvSpPr>
          <p:spPr>
            <a:xfrm>
              <a:off x="7177019" y="5522795"/>
              <a:ext cx="311047" cy="300150"/>
            </a:xfrm>
            <a:prstGeom prst="rect">
              <a:avLst/>
            </a:prstGeom>
            <a:solidFill>
              <a:srgbClr val="BD0E04">
                <a:alpha val="100000"/>
              </a:srgbClr>
            </a:solidFill>
            <a:ln w="2710" cap="flat">
              <a:solidFill>
                <a:srgbClr val="FFFFFF">
                  <a:alpha val="100000"/>
                </a:srgbClr>
              </a:solidFill>
              <a:prstDash val="solid"/>
              <a:miter/>
            </a:ln>
          </p:spPr>
          <p:txBody>
            <a:bodyPr/>
            <a:lstStyle/>
            <a:p/>
          </p:txBody>
        </p:sp>
        <p:sp>
          <p:nvSpPr>
            <p:cNvPr id="339" name="rc339"/>
            <p:cNvSpPr/>
            <p:nvPr/>
          </p:nvSpPr>
          <p:spPr>
            <a:xfrm>
              <a:off x="7488067" y="5522795"/>
              <a:ext cx="311047" cy="300150"/>
            </a:xfrm>
            <a:prstGeom prst="rect">
              <a:avLst/>
            </a:prstGeom>
            <a:solidFill>
              <a:srgbClr val="BE0F05">
                <a:alpha val="100000"/>
              </a:srgbClr>
            </a:solidFill>
            <a:ln w="2710" cap="flat">
              <a:solidFill>
                <a:srgbClr val="FFFFFF">
                  <a:alpha val="100000"/>
                </a:srgbClr>
              </a:solidFill>
              <a:prstDash val="solid"/>
              <a:miter/>
            </a:ln>
          </p:spPr>
          <p:txBody>
            <a:bodyPr/>
            <a:lstStyle/>
            <a:p/>
          </p:txBody>
        </p:sp>
        <p:sp>
          <p:nvSpPr>
            <p:cNvPr id="340" name="rc340"/>
            <p:cNvSpPr/>
            <p:nvPr/>
          </p:nvSpPr>
          <p:spPr>
            <a:xfrm>
              <a:off x="7799115" y="5522795"/>
              <a:ext cx="311047" cy="300150"/>
            </a:xfrm>
            <a:prstGeom prst="rect">
              <a:avLst/>
            </a:prstGeom>
            <a:solidFill>
              <a:srgbClr val="BE0F05">
                <a:alpha val="100000"/>
              </a:srgbClr>
            </a:solidFill>
            <a:ln w="2710" cap="flat">
              <a:solidFill>
                <a:srgbClr val="FFFFFF">
                  <a:alpha val="100000"/>
                </a:srgbClr>
              </a:solidFill>
              <a:prstDash val="solid"/>
              <a:miter/>
            </a:ln>
          </p:spPr>
          <p:txBody>
            <a:bodyPr/>
            <a:lstStyle/>
            <a:p/>
          </p:txBody>
        </p:sp>
        <p:sp>
          <p:nvSpPr>
            <p:cNvPr id="341" name="rc341"/>
            <p:cNvSpPr/>
            <p:nvPr/>
          </p:nvSpPr>
          <p:spPr>
            <a:xfrm>
              <a:off x="8110162" y="5522795"/>
              <a:ext cx="311047" cy="300150"/>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342" name="rc342"/>
            <p:cNvSpPr/>
            <p:nvPr/>
          </p:nvSpPr>
          <p:spPr>
            <a:xfrm>
              <a:off x="8421210" y="5522795"/>
              <a:ext cx="311047" cy="300150"/>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343" name="rc343"/>
            <p:cNvSpPr/>
            <p:nvPr/>
          </p:nvSpPr>
          <p:spPr>
            <a:xfrm>
              <a:off x="8732258" y="5522795"/>
              <a:ext cx="311047" cy="30015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44" name="tx344"/>
            <p:cNvSpPr/>
            <p:nvPr/>
          </p:nvSpPr>
          <p:spPr>
            <a:xfrm>
              <a:off x="1071446"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345" name="tx345"/>
            <p:cNvSpPr/>
            <p:nvPr/>
          </p:nvSpPr>
          <p:spPr>
            <a:xfrm>
              <a:off x="1071446"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346" name="tx346"/>
            <p:cNvSpPr/>
            <p:nvPr/>
          </p:nvSpPr>
          <p:spPr>
            <a:xfrm>
              <a:off x="1382494"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347" name="tx347"/>
            <p:cNvSpPr/>
            <p:nvPr/>
          </p:nvSpPr>
          <p:spPr>
            <a:xfrm>
              <a:off x="1382494"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348" name="tx348"/>
            <p:cNvSpPr/>
            <p:nvPr/>
          </p:nvSpPr>
          <p:spPr>
            <a:xfrm>
              <a:off x="1693541"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349" name="tx349"/>
            <p:cNvSpPr/>
            <p:nvPr/>
          </p:nvSpPr>
          <p:spPr>
            <a:xfrm>
              <a:off x="1693541"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350" name="tx350"/>
            <p:cNvSpPr/>
            <p:nvPr/>
          </p:nvSpPr>
          <p:spPr>
            <a:xfrm>
              <a:off x="2004589"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351" name="tx351"/>
            <p:cNvSpPr/>
            <p:nvPr/>
          </p:nvSpPr>
          <p:spPr>
            <a:xfrm>
              <a:off x="2004589"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352" name="tx352"/>
            <p:cNvSpPr/>
            <p:nvPr/>
          </p:nvSpPr>
          <p:spPr>
            <a:xfrm>
              <a:off x="2315637"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353" name="tx353"/>
            <p:cNvSpPr/>
            <p:nvPr/>
          </p:nvSpPr>
          <p:spPr>
            <a:xfrm>
              <a:off x="2315637"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354" name="tx354"/>
            <p:cNvSpPr/>
            <p:nvPr/>
          </p:nvSpPr>
          <p:spPr>
            <a:xfrm>
              <a:off x="2626685"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355" name="tx355"/>
            <p:cNvSpPr/>
            <p:nvPr/>
          </p:nvSpPr>
          <p:spPr>
            <a:xfrm>
              <a:off x="2626685"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356" name="tx356"/>
            <p:cNvSpPr/>
            <p:nvPr/>
          </p:nvSpPr>
          <p:spPr>
            <a:xfrm>
              <a:off x="2626685"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357" name="tx357"/>
            <p:cNvSpPr/>
            <p:nvPr/>
          </p:nvSpPr>
          <p:spPr>
            <a:xfrm>
              <a:off x="2626685"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358" name="tx358"/>
            <p:cNvSpPr/>
            <p:nvPr/>
          </p:nvSpPr>
          <p:spPr>
            <a:xfrm>
              <a:off x="2937732"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359" name="tx359"/>
            <p:cNvSpPr/>
            <p:nvPr/>
          </p:nvSpPr>
          <p:spPr>
            <a:xfrm>
              <a:off x="2937732"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360" name="tx360"/>
            <p:cNvSpPr/>
            <p:nvPr/>
          </p:nvSpPr>
          <p:spPr>
            <a:xfrm>
              <a:off x="2937732"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361" name="tx361"/>
            <p:cNvSpPr/>
            <p:nvPr/>
          </p:nvSpPr>
          <p:spPr>
            <a:xfrm>
              <a:off x="2937732"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362" name="tx362"/>
            <p:cNvSpPr/>
            <p:nvPr/>
          </p:nvSpPr>
          <p:spPr>
            <a:xfrm>
              <a:off x="3248780"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363" name="tx363"/>
            <p:cNvSpPr/>
            <p:nvPr/>
          </p:nvSpPr>
          <p:spPr>
            <a:xfrm>
              <a:off x="3248780"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364" name="tx364"/>
            <p:cNvSpPr/>
            <p:nvPr/>
          </p:nvSpPr>
          <p:spPr>
            <a:xfrm>
              <a:off x="3248780"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365" name="tx365"/>
            <p:cNvSpPr/>
            <p:nvPr/>
          </p:nvSpPr>
          <p:spPr>
            <a:xfrm>
              <a:off x="3248780"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366" name="tx366"/>
            <p:cNvSpPr/>
            <p:nvPr/>
          </p:nvSpPr>
          <p:spPr>
            <a:xfrm>
              <a:off x="3248780"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367" name="tx367"/>
            <p:cNvSpPr/>
            <p:nvPr/>
          </p:nvSpPr>
          <p:spPr>
            <a:xfrm>
              <a:off x="3559828"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368" name="tx368"/>
            <p:cNvSpPr/>
            <p:nvPr/>
          </p:nvSpPr>
          <p:spPr>
            <a:xfrm>
              <a:off x="3559828"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369" name="tx369"/>
            <p:cNvSpPr/>
            <p:nvPr/>
          </p:nvSpPr>
          <p:spPr>
            <a:xfrm>
              <a:off x="3559828"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370" name="tx370"/>
            <p:cNvSpPr/>
            <p:nvPr/>
          </p:nvSpPr>
          <p:spPr>
            <a:xfrm>
              <a:off x="3559828"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371" name="tx371"/>
            <p:cNvSpPr/>
            <p:nvPr/>
          </p:nvSpPr>
          <p:spPr>
            <a:xfrm>
              <a:off x="3559828"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372" name="tx372"/>
            <p:cNvSpPr/>
            <p:nvPr/>
          </p:nvSpPr>
          <p:spPr>
            <a:xfrm>
              <a:off x="3870876"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373" name="tx373"/>
            <p:cNvSpPr/>
            <p:nvPr/>
          </p:nvSpPr>
          <p:spPr>
            <a:xfrm>
              <a:off x="3870876"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374" name="tx374"/>
            <p:cNvSpPr/>
            <p:nvPr/>
          </p:nvSpPr>
          <p:spPr>
            <a:xfrm>
              <a:off x="3870876"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375" name="tx375"/>
            <p:cNvSpPr/>
            <p:nvPr/>
          </p:nvSpPr>
          <p:spPr>
            <a:xfrm>
              <a:off x="3870876"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376" name="tx376"/>
            <p:cNvSpPr/>
            <p:nvPr/>
          </p:nvSpPr>
          <p:spPr>
            <a:xfrm>
              <a:off x="3870876"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377" name="tx377"/>
            <p:cNvSpPr/>
            <p:nvPr/>
          </p:nvSpPr>
          <p:spPr>
            <a:xfrm>
              <a:off x="4181923"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378" name="tx378"/>
            <p:cNvSpPr/>
            <p:nvPr/>
          </p:nvSpPr>
          <p:spPr>
            <a:xfrm>
              <a:off x="4181923"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379" name="tx379"/>
            <p:cNvSpPr/>
            <p:nvPr/>
          </p:nvSpPr>
          <p:spPr>
            <a:xfrm>
              <a:off x="4181923"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380" name="tx380"/>
            <p:cNvSpPr/>
            <p:nvPr/>
          </p:nvSpPr>
          <p:spPr>
            <a:xfrm>
              <a:off x="4181923"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381" name="tx381"/>
            <p:cNvSpPr/>
            <p:nvPr/>
          </p:nvSpPr>
          <p:spPr>
            <a:xfrm>
              <a:off x="4181923" y="2345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382" name="tx382"/>
            <p:cNvSpPr/>
            <p:nvPr/>
          </p:nvSpPr>
          <p:spPr>
            <a:xfrm>
              <a:off x="4181923"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383" name="tx383"/>
            <p:cNvSpPr/>
            <p:nvPr/>
          </p:nvSpPr>
          <p:spPr>
            <a:xfrm>
              <a:off x="4492971"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384" name="tx384"/>
            <p:cNvSpPr/>
            <p:nvPr/>
          </p:nvSpPr>
          <p:spPr>
            <a:xfrm>
              <a:off x="4492971"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385" name="tx385"/>
            <p:cNvSpPr/>
            <p:nvPr/>
          </p:nvSpPr>
          <p:spPr>
            <a:xfrm>
              <a:off x="4492971"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386" name="tx386"/>
            <p:cNvSpPr/>
            <p:nvPr/>
          </p:nvSpPr>
          <p:spPr>
            <a:xfrm>
              <a:off x="4492971"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387" name="tx387"/>
            <p:cNvSpPr/>
            <p:nvPr/>
          </p:nvSpPr>
          <p:spPr>
            <a:xfrm>
              <a:off x="4492971" y="2345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388" name="tx388"/>
            <p:cNvSpPr/>
            <p:nvPr/>
          </p:nvSpPr>
          <p:spPr>
            <a:xfrm>
              <a:off x="4492971"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389" name="tx389"/>
            <p:cNvSpPr/>
            <p:nvPr/>
          </p:nvSpPr>
          <p:spPr>
            <a:xfrm>
              <a:off x="4804019"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390" name="tx390"/>
            <p:cNvSpPr/>
            <p:nvPr/>
          </p:nvSpPr>
          <p:spPr>
            <a:xfrm>
              <a:off x="4804019"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391" name="tx391"/>
            <p:cNvSpPr/>
            <p:nvPr/>
          </p:nvSpPr>
          <p:spPr>
            <a:xfrm>
              <a:off x="4804019"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392" name="tx392"/>
            <p:cNvSpPr/>
            <p:nvPr/>
          </p:nvSpPr>
          <p:spPr>
            <a:xfrm>
              <a:off x="4804019"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393" name="tx393"/>
            <p:cNvSpPr/>
            <p:nvPr/>
          </p:nvSpPr>
          <p:spPr>
            <a:xfrm>
              <a:off x="4804019" y="2345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394" name="tx394"/>
            <p:cNvSpPr/>
            <p:nvPr/>
          </p:nvSpPr>
          <p:spPr>
            <a:xfrm>
              <a:off x="4804019"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395" name="tx395"/>
            <p:cNvSpPr/>
            <p:nvPr/>
          </p:nvSpPr>
          <p:spPr>
            <a:xfrm>
              <a:off x="5115067"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396" name="tx396"/>
            <p:cNvSpPr/>
            <p:nvPr/>
          </p:nvSpPr>
          <p:spPr>
            <a:xfrm>
              <a:off x="5115067"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397" name="tx397"/>
            <p:cNvSpPr/>
            <p:nvPr/>
          </p:nvSpPr>
          <p:spPr>
            <a:xfrm>
              <a:off x="5115067"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398" name="tx398"/>
            <p:cNvSpPr/>
            <p:nvPr/>
          </p:nvSpPr>
          <p:spPr>
            <a:xfrm>
              <a:off x="5115067"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399" name="tx399"/>
            <p:cNvSpPr/>
            <p:nvPr/>
          </p:nvSpPr>
          <p:spPr>
            <a:xfrm>
              <a:off x="5115067" y="2345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400" name="tx400"/>
            <p:cNvSpPr/>
            <p:nvPr/>
          </p:nvSpPr>
          <p:spPr>
            <a:xfrm>
              <a:off x="5115067"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401" name="tx401"/>
            <p:cNvSpPr/>
            <p:nvPr/>
          </p:nvSpPr>
          <p:spPr>
            <a:xfrm>
              <a:off x="5426114"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402" name="tx402"/>
            <p:cNvSpPr/>
            <p:nvPr/>
          </p:nvSpPr>
          <p:spPr>
            <a:xfrm>
              <a:off x="5426114"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403" name="tx403"/>
            <p:cNvSpPr/>
            <p:nvPr/>
          </p:nvSpPr>
          <p:spPr>
            <a:xfrm>
              <a:off x="5426114"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404" name="tx404"/>
            <p:cNvSpPr/>
            <p:nvPr/>
          </p:nvSpPr>
          <p:spPr>
            <a:xfrm>
              <a:off x="5426114"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405" name="tx405"/>
            <p:cNvSpPr/>
            <p:nvPr/>
          </p:nvSpPr>
          <p:spPr>
            <a:xfrm>
              <a:off x="5426114" y="2345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406" name="tx406"/>
            <p:cNvSpPr/>
            <p:nvPr/>
          </p:nvSpPr>
          <p:spPr>
            <a:xfrm>
              <a:off x="5426114"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407" name="tx407"/>
            <p:cNvSpPr/>
            <p:nvPr/>
          </p:nvSpPr>
          <p:spPr>
            <a:xfrm>
              <a:off x="5737162"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408" name="tx408"/>
            <p:cNvSpPr/>
            <p:nvPr/>
          </p:nvSpPr>
          <p:spPr>
            <a:xfrm>
              <a:off x="5737162"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409" name="tx409"/>
            <p:cNvSpPr/>
            <p:nvPr/>
          </p:nvSpPr>
          <p:spPr>
            <a:xfrm>
              <a:off x="5737162"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410" name="tx410"/>
            <p:cNvSpPr/>
            <p:nvPr/>
          </p:nvSpPr>
          <p:spPr>
            <a:xfrm>
              <a:off x="5737162"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411" name="tx411"/>
            <p:cNvSpPr/>
            <p:nvPr/>
          </p:nvSpPr>
          <p:spPr>
            <a:xfrm>
              <a:off x="5737162" y="2345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412" name="tx412"/>
            <p:cNvSpPr/>
            <p:nvPr/>
          </p:nvSpPr>
          <p:spPr>
            <a:xfrm>
              <a:off x="5737162"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413" name="tx413"/>
            <p:cNvSpPr/>
            <p:nvPr/>
          </p:nvSpPr>
          <p:spPr>
            <a:xfrm>
              <a:off x="5737162" y="29456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414" name="tx414"/>
            <p:cNvSpPr/>
            <p:nvPr/>
          </p:nvSpPr>
          <p:spPr>
            <a:xfrm>
              <a:off x="6048210"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415" name="tx415"/>
            <p:cNvSpPr/>
            <p:nvPr/>
          </p:nvSpPr>
          <p:spPr>
            <a:xfrm>
              <a:off x="6048210"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416" name="tx416"/>
            <p:cNvSpPr/>
            <p:nvPr/>
          </p:nvSpPr>
          <p:spPr>
            <a:xfrm>
              <a:off x="6048210"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417" name="tx417"/>
            <p:cNvSpPr/>
            <p:nvPr/>
          </p:nvSpPr>
          <p:spPr>
            <a:xfrm>
              <a:off x="6048210"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418" name="tx418"/>
            <p:cNvSpPr/>
            <p:nvPr/>
          </p:nvSpPr>
          <p:spPr>
            <a:xfrm>
              <a:off x="6048210" y="2345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419" name="tx419"/>
            <p:cNvSpPr/>
            <p:nvPr/>
          </p:nvSpPr>
          <p:spPr>
            <a:xfrm>
              <a:off x="6048210"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420" name="tx420"/>
            <p:cNvSpPr/>
            <p:nvPr/>
          </p:nvSpPr>
          <p:spPr>
            <a:xfrm>
              <a:off x="6048210" y="29456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421" name="tx421"/>
            <p:cNvSpPr/>
            <p:nvPr/>
          </p:nvSpPr>
          <p:spPr>
            <a:xfrm>
              <a:off x="6359258"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422" name="tx422"/>
            <p:cNvSpPr/>
            <p:nvPr/>
          </p:nvSpPr>
          <p:spPr>
            <a:xfrm>
              <a:off x="6359258"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423" name="tx423"/>
            <p:cNvSpPr/>
            <p:nvPr/>
          </p:nvSpPr>
          <p:spPr>
            <a:xfrm>
              <a:off x="6359258"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424" name="tx424"/>
            <p:cNvSpPr/>
            <p:nvPr/>
          </p:nvSpPr>
          <p:spPr>
            <a:xfrm>
              <a:off x="6359258"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425" name="tx425"/>
            <p:cNvSpPr/>
            <p:nvPr/>
          </p:nvSpPr>
          <p:spPr>
            <a:xfrm>
              <a:off x="6359258" y="2345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426" name="tx426"/>
            <p:cNvSpPr/>
            <p:nvPr/>
          </p:nvSpPr>
          <p:spPr>
            <a:xfrm>
              <a:off x="6359258"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427" name="tx427"/>
            <p:cNvSpPr/>
            <p:nvPr/>
          </p:nvSpPr>
          <p:spPr>
            <a:xfrm>
              <a:off x="6359258" y="29456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428" name="tx428"/>
            <p:cNvSpPr/>
            <p:nvPr/>
          </p:nvSpPr>
          <p:spPr>
            <a:xfrm>
              <a:off x="6670305"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429" name="tx429"/>
            <p:cNvSpPr/>
            <p:nvPr/>
          </p:nvSpPr>
          <p:spPr>
            <a:xfrm>
              <a:off x="6670305"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430" name="tx430"/>
            <p:cNvSpPr/>
            <p:nvPr/>
          </p:nvSpPr>
          <p:spPr>
            <a:xfrm>
              <a:off x="6670305"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431" name="tx431"/>
            <p:cNvSpPr/>
            <p:nvPr/>
          </p:nvSpPr>
          <p:spPr>
            <a:xfrm>
              <a:off x="6670305"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432" name="tx432"/>
            <p:cNvSpPr/>
            <p:nvPr/>
          </p:nvSpPr>
          <p:spPr>
            <a:xfrm>
              <a:off x="6670305" y="2345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433" name="tx433"/>
            <p:cNvSpPr/>
            <p:nvPr/>
          </p:nvSpPr>
          <p:spPr>
            <a:xfrm>
              <a:off x="6670305" y="35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434" name="tx434"/>
            <p:cNvSpPr/>
            <p:nvPr/>
          </p:nvSpPr>
          <p:spPr>
            <a:xfrm>
              <a:off x="6670305"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435" name="tx435"/>
            <p:cNvSpPr/>
            <p:nvPr/>
          </p:nvSpPr>
          <p:spPr>
            <a:xfrm>
              <a:off x="6670305" y="29456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436" name="tx436"/>
            <p:cNvSpPr/>
            <p:nvPr/>
          </p:nvSpPr>
          <p:spPr>
            <a:xfrm>
              <a:off x="6981353"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437" name="tx437"/>
            <p:cNvSpPr/>
            <p:nvPr/>
          </p:nvSpPr>
          <p:spPr>
            <a:xfrm>
              <a:off x="6981353"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438" name="tx438"/>
            <p:cNvSpPr/>
            <p:nvPr/>
          </p:nvSpPr>
          <p:spPr>
            <a:xfrm>
              <a:off x="6981353"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439" name="tx439"/>
            <p:cNvSpPr/>
            <p:nvPr/>
          </p:nvSpPr>
          <p:spPr>
            <a:xfrm>
              <a:off x="6981353"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440" name="tx440"/>
            <p:cNvSpPr/>
            <p:nvPr/>
          </p:nvSpPr>
          <p:spPr>
            <a:xfrm>
              <a:off x="6981353" y="2345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441" name="tx441"/>
            <p:cNvSpPr/>
            <p:nvPr/>
          </p:nvSpPr>
          <p:spPr>
            <a:xfrm>
              <a:off x="6981353" y="35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442" name="tx442"/>
            <p:cNvSpPr/>
            <p:nvPr/>
          </p:nvSpPr>
          <p:spPr>
            <a:xfrm>
              <a:off x="6981353"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443" name="tx443"/>
            <p:cNvSpPr/>
            <p:nvPr/>
          </p:nvSpPr>
          <p:spPr>
            <a:xfrm>
              <a:off x="6981353" y="29456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444" name="tx444"/>
            <p:cNvSpPr/>
            <p:nvPr/>
          </p:nvSpPr>
          <p:spPr>
            <a:xfrm>
              <a:off x="7292401"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445" name="tx445"/>
            <p:cNvSpPr/>
            <p:nvPr/>
          </p:nvSpPr>
          <p:spPr>
            <a:xfrm>
              <a:off x="7292401"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446" name="tx446"/>
            <p:cNvSpPr/>
            <p:nvPr/>
          </p:nvSpPr>
          <p:spPr>
            <a:xfrm>
              <a:off x="7292401"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447" name="tx447"/>
            <p:cNvSpPr/>
            <p:nvPr/>
          </p:nvSpPr>
          <p:spPr>
            <a:xfrm>
              <a:off x="7292401"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448" name="tx448"/>
            <p:cNvSpPr/>
            <p:nvPr/>
          </p:nvSpPr>
          <p:spPr>
            <a:xfrm>
              <a:off x="7292401" y="2345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449" name="tx449"/>
            <p:cNvSpPr/>
            <p:nvPr/>
          </p:nvSpPr>
          <p:spPr>
            <a:xfrm>
              <a:off x="7292401" y="35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450" name="tx450"/>
            <p:cNvSpPr/>
            <p:nvPr/>
          </p:nvSpPr>
          <p:spPr>
            <a:xfrm>
              <a:off x="7292401"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451" name="tx451"/>
            <p:cNvSpPr/>
            <p:nvPr/>
          </p:nvSpPr>
          <p:spPr>
            <a:xfrm>
              <a:off x="7292401" y="29456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452" name="tx452"/>
            <p:cNvSpPr/>
            <p:nvPr/>
          </p:nvSpPr>
          <p:spPr>
            <a:xfrm>
              <a:off x="7603449"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453" name="tx453"/>
            <p:cNvSpPr/>
            <p:nvPr/>
          </p:nvSpPr>
          <p:spPr>
            <a:xfrm>
              <a:off x="7603449"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454" name="tx454"/>
            <p:cNvSpPr/>
            <p:nvPr/>
          </p:nvSpPr>
          <p:spPr>
            <a:xfrm>
              <a:off x="7603449"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455" name="tx455"/>
            <p:cNvSpPr/>
            <p:nvPr/>
          </p:nvSpPr>
          <p:spPr>
            <a:xfrm>
              <a:off x="7603449"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456" name="tx456"/>
            <p:cNvSpPr/>
            <p:nvPr/>
          </p:nvSpPr>
          <p:spPr>
            <a:xfrm>
              <a:off x="7603449" y="2345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457" name="tx457"/>
            <p:cNvSpPr/>
            <p:nvPr/>
          </p:nvSpPr>
          <p:spPr>
            <a:xfrm>
              <a:off x="7603449" y="35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458" name="tx458"/>
            <p:cNvSpPr/>
            <p:nvPr/>
          </p:nvSpPr>
          <p:spPr>
            <a:xfrm>
              <a:off x="7603449"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459" name="tx459"/>
            <p:cNvSpPr/>
            <p:nvPr/>
          </p:nvSpPr>
          <p:spPr>
            <a:xfrm>
              <a:off x="7603449" y="29456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460" name="tx460"/>
            <p:cNvSpPr/>
            <p:nvPr/>
          </p:nvSpPr>
          <p:spPr>
            <a:xfrm>
              <a:off x="7914496"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461" name="tx461"/>
            <p:cNvSpPr/>
            <p:nvPr/>
          </p:nvSpPr>
          <p:spPr>
            <a:xfrm>
              <a:off x="7914496"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462" name="tx462"/>
            <p:cNvSpPr/>
            <p:nvPr/>
          </p:nvSpPr>
          <p:spPr>
            <a:xfrm>
              <a:off x="7914496"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463" name="tx463"/>
            <p:cNvSpPr/>
            <p:nvPr/>
          </p:nvSpPr>
          <p:spPr>
            <a:xfrm>
              <a:off x="7914496"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464" name="tx464"/>
            <p:cNvSpPr/>
            <p:nvPr/>
          </p:nvSpPr>
          <p:spPr>
            <a:xfrm>
              <a:off x="7914496" y="2345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465" name="tx465"/>
            <p:cNvSpPr/>
            <p:nvPr/>
          </p:nvSpPr>
          <p:spPr>
            <a:xfrm>
              <a:off x="7914496" y="35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466" name="tx466"/>
            <p:cNvSpPr/>
            <p:nvPr/>
          </p:nvSpPr>
          <p:spPr>
            <a:xfrm>
              <a:off x="7914496"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467" name="tx467"/>
            <p:cNvSpPr/>
            <p:nvPr/>
          </p:nvSpPr>
          <p:spPr>
            <a:xfrm>
              <a:off x="7914496" y="29456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468" name="tx468"/>
            <p:cNvSpPr/>
            <p:nvPr/>
          </p:nvSpPr>
          <p:spPr>
            <a:xfrm>
              <a:off x="8225544"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469" name="tx469"/>
            <p:cNvSpPr/>
            <p:nvPr/>
          </p:nvSpPr>
          <p:spPr>
            <a:xfrm>
              <a:off x="8225544"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470" name="tx470"/>
            <p:cNvSpPr/>
            <p:nvPr/>
          </p:nvSpPr>
          <p:spPr>
            <a:xfrm>
              <a:off x="8225544"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471" name="tx471"/>
            <p:cNvSpPr/>
            <p:nvPr/>
          </p:nvSpPr>
          <p:spPr>
            <a:xfrm>
              <a:off x="8225544"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472" name="tx472"/>
            <p:cNvSpPr/>
            <p:nvPr/>
          </p:nvSpPr>
          <p:spPr>
            <a:xfrm>
              <a:off x="8225544" y="2345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473" name="tx473"/>
            <p:cNvSpPr/>
            <p:nvPr/>
          </p:nvSpPr>
          <p:spPr>
            <a:xfrm>
              <a:off x="8225544" y="35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474" name="tx474"/>
            <p:cNvSpPr/>
            <p:nvPr/>
          </p:nvSpPr>
          <p:spPr>
            <a:xfrm>
              <a:off x="8225544"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475" name="tx475"/>
            <p:cNvSpPr/>
            <p:nvPr/>
          </p:nvSpPr>
          <p:spPr>
            <a:xfrm>
              <a:off x="8225544" y="29456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476" name="tx476"/>
            <p:cNvSpPr/>
            <p:nvPr/>
          </p:nvSpPr>
          <p:spPr>
            <a:xfrm>
              <a:off x="8225544" y="3245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477" name="tx477"/>
            <p:cNvSpPr/>
            <p:nvPr/>
          </p:nvSpPr>
          <p:spPr>
            <a:xfrm>
              <a:off x="8536592"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478" name="tx478"/>
            <p:cNvSpPr/>
            <p:nvPr/>
          </p:nvSpPr>
          <p:spPr>
            <a:xfrm>
              <a:off x="8536592"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479" name="tx479"/>
            <p:cNvSpPr/>
            <p:nvPr/>
          </p:nvSpPr>
          <p:spPr>
            <a:xfrm>
              <a:off x="8536592"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480" name="tx480"/>
            <p:cNvSpPr/>
            <p:nvPr/>
          </p:nvSpPr>
          <p:spPr>
            <a:xfrm>
              <a:off x="8536592"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481" name="tx481"/>
            <p:cNvSpPr/>
            <p:nvPr/>
          </p:nvSpPr>
          <p:spPr>
            <a:xfrm>
              <a:off x="8536592" y="2345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482" name="tx482"/>
            <p:cNvSpPr/>
            <p:nvPr/>
          </p:nvSpPr>
          <p:spPr>
            <a:xfrm>
              <a:off x="8536592" y="35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483" name="tx483"/>
            <p:cNvSpPr/>
            <p:nvPr/>
          </p:nvSpPr>
          <p:spPr>
            <a:xfrm>
              <a:off x="8536592"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484" name="tx484"/>
            <p:cNvSpPr/>
            <p:nvPr/>
          </p:nvSpPr>
          <p:spPr>
            <a:xfrm>
              <a:off x="8536592" y="29456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485" name="tx485"/>
            <p:cNvSpPr/>
            <p:nvPr/>
          </p:nvSpPr>
          <p:spPr>
            <a:xfrm>
              <a:off x="8536592" y="3245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486" name="tx486"/>
            <p:cNvSpPr/>
            <p:nvPr/>
          </p:nvSpPr>
          <p:spPr>
            <a:xfrm>
              <a:off x="8847640"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487" name="tx487"/>
            <p:cNvSpPr/>
            <p:nvPr/>
          </p:nvSpPr>
          <p:spPr>
            <a:xfrm>
              <a:off x="8847640"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488" name="tx488"/>
            <p:cNvSpPr/>
            <p:nvPr/>
          </p:nvSpPr>
          <p:spPr>
            <a:xfrm>
              <a:off x="8847640"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489" name="tx489"/>
            <p:cNvSpPr/>
            <p:nvPr/>
          </p:nvSpPr>
          <p:spPr>
            <a:xfrm>
              <a:off x="8847640"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490" name="tx490"/>
            <p:cNvSpPr/>
            <p:nvPr/>
          </p:nvSpPr>
          <p:spPr>
            <a:xfrm>
              <a:off x="8847640" y="2345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491" name="tx491"/>
            <p:cNvSpPr/>
            <p:nvPr/>
          </p:nvSpPr>
          <p:spPr>
            <a:xfrm>
              <a:off x="8847640" y="35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492" name="tx492"/>
            <p:cNvSpPr/>
            <p:nvPr/>
          </p:nvSpPr>
          <p:spPr>
            <a:xfrm>
              <a:off x="8847640" y="3846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493" name="tx493"/>
            <p:cNvSpPr/>
            <p:nvPr/>
          </p:nvSpPr>
          <p:spPr>
            <a:xfrm>
              <a:off x="8847640"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494" name="tx494"/>
            <p:cNvSpPr/>
            <p:nvPr/>
          </p:nvSpPr>
          <p:spPr>
            <a:xfrm>
              <a:off x="8847640" y="29456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495" name="tx495"/>
            <p:cNvSpPr/>
            <p:nvPr/>
          </p:nvSpPr>
          <p:spPr>
            <a:xfrm>
              <a:off x="8847640" y="3245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496" name="tx496"/>
            <p:cNvSpPr/>
            <p:nvPr/>
          </p:nvSpPr>
          <p:spPr>
            <a:xfrm>
              <a:off x="1071446"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497" name="tx497"/>
            <p:cNvSpPr/>
            <p:nvPr/>
          </p:nvSpPr>
          <p:spPr>
            <a:xfrm>
              <a:off x="1091517" y="2645489"/>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a:t>
              </a:r>
            </a:p>
          </p:txBody>
        </p:sp>
        <p:sp>
          <p:nvSpPr>
            <p:cNvPr id="498" name="tx498"/>
            <p:cNvSpPr/>
            <p:nvPr/>
          </p:nvSpPr>
          <p:spPr>
            <a:xfrm>
              <a:off x="1091517" y="144488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499" name="tx499"/>
            <p:cNvSpPr/>
            <p:nvPr/>
          </p:nvSpPr>
          <p:spPr>
            <a:xfrm>
              <a:off x="1091517" y="2345339"/>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a:t>
              </a:r>
            </a:p>
          </p:txBody>
        </p:sp>
        <p:sp>
          <p:nvSpPr>
            <p:cNvPr id="500" name="tx500"/>
            <p:cNvSpPr/>
            <p:nvPr/>
          </p:nvSpPr>
          <p:spPr>
            <a:xfrm>
              <a:off x="1071446"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501" name="tx501"/>
            <p:cNvSpPr/>
            <p:nvPr/>
          </p:nvSpPr>
          <p:spPr>
            <a:xfrm>
              <a:off x="1091517" y="474654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a:t>
              </a:r>
            </a:p>
          </p:txBody>
        </p:sp>
        <p:sp>
          <p:nvSpPr>
            <p:cNvPr id="502" name="tx502"/>
            <p:cNvSpPr/>
            <p:nvPr/>
          </p:nvSpPr>
          <p:spPr>
            <a:xfrm>
              <a:off x="1091517" y="444639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503" name="tx503"/>
            <p:cNvSpPr/>
            <p:nvPr/>
          </p:nvSpPr>
          <p:spPr>
            <a:xfrm>
              <a:off x="1091517" y="504669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9</a:t>
              </a:r>
            </a:p>
          </p:txBody>
        </p:sp>
        <p:sp>
          <p:nvSpPr>
            <p:cNvPr id="504" name="tx504"/>
            <p:cNvSpPr/>
            <p:nvPr/>
          </p:nvSpPr>
          <p:spPr>
            <a:xfrm>
              <a:off x="1382494"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505" name="tx505"/>
            <p:cNvSpPr/>
            <p:nvPr/>
          </p:nvSpPr>
          <p:spPr>
            <a:xfrm>
              <a:off x="1402565" y="2645489"/>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a:t>
              </a:r>
            </a:p>
          </p:txBody>
        </p:sp>
        <p:sp>
          <p:nvSpPr>
            <p:cNvPr id="506" name="tx506"/>
            <p:cNvSpPr/>
            <p:nvPr/>
          </p:nvSpPr>
          <p:spPr>
            <a:xfrm>
              <a:off x="1402565" y="144488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507" name="tx507"/>
            <p:cNvSpPr/>
            <p:nvPr/>
          </p:nvSpPr>
          <p:spPr>
            <a:xfrm>
              <a:off x="1402565" y="2345339"/>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a:t>
              </a:r>
            </a:p>
          </p:txBody>
        </p:sp>
        <p:sp>
          <p:nvSpPr>
            <p:cNvPr id="508" name="tx508"/>
            <p:cNvSpPr/>
            <p:nvPr/>
          </p:nvSpPr>
          <p:spPr>
            <a:xfrm>
              <a:off x="1382494"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509" name="tx509"/>
            <p:cNvSpPr/>
            <p:nvPr/>
          </p:nvSpPr>
          <p:spPr>
            <a:xfrm>
              <a:off x="1402565" y="474654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a:t>
              </a:r>
            </a:p>
          </p:txBody>
        </p:sp>
        <p:sp>
          <p:nvSpPr>
            <p:cNvPr id="510" name="tx510"/>
            <p:cNvSpPr/>
            <p:nvPr/>
          </p:nvSpPr>
          <p:spPr>
            <a:xfrm>
              <a:off x="1402565" y="444639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511" name="tx511"/>
            <p:cNvSpPr/>
            <p:nvPr/>
          </p:nvSpPr>
          <p:spPr>
            <a:xfrm>
              <a:off x="1382494"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10</a:t>
              </a:r>
            </a:p>
          </p:txBody>
        </p:sp>
        <p:sp>
          <p:nvSpPr>
            <p:cNvPr id="512" name="tx512"/>
            <p:cNvSpPr/>
            <p:nvPr/>
          </p:nvSpPr>
          <p:spPr>
            <a:xfrm>
              <a:off x="1693541"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513" name="tx513"/>
            <p:cNvSpPr/>
            <p:nvPr/>
          </p:nvSpPr>
          <p:spPr>
            <a:xfrm>
              <a:off x="1693541"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24</a:t>
              </a:r>
            </a:p>
          </p:txBody>
        </p:sp>
        <p:sp>
          <p:nvSpPr>
            <p:cNvPr id="514" name="tx514"/>
            <p:cNvSpPr/>
            <p:nvPr/>
          </p:nvSpPr>
          <p:spPr>
            <a:xfrm>
              <a:off x="1713612" y="144488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515" name="tx515"/>
            <p:cNvSpPr/>
            <p:nvPr/>
          </p:nvSpPr>
          <p:spPr>
            <a:xfrm>
              <a:off x="1693541" y="2345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12</a:t>
              </a:r>
            </a:p>
          </p:txBody>
        </p:sp>
        <p:sp>
          <p:nvSpPr>
            <p:cNvPr id="516" name="tx516"/>
            <p:cNvSpPr/>
            <p:nvPr/>
          </p:nvSpPr>
          <p:spPr>
            <a:xfrm>
              <a:off x="1693541"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517" name="tx517"/>
            <p:cNvSpPr/>
            <p:nvPr/>
          </p:nvSpPr>
          <p:spPr>
            <a:xfrm>
              <a:off x="1713612" y="474654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a:t>
              </a:r>
            </a:p>
          </p:txBody>
        </p:sp>
        <p:sp>
          <p:nvSpPr>
            <p:cNvPr id="518" name="tx518"/>
            <p:cNvSpPr/>
            <p:nvPr/>
          </p:nvSpPr>
          <p:spPr>
            <a:xfrm>
              <a:off x="1713612" y="444639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519" name="tx519"/>
            <p:cNvSpPr/>
            <p:nvPr/>
          </p:nvSpPr>
          <p:spPr>
            <a:xfrm>
              <a:off x="1693541"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12</a:t>
              </a:r>
            </a:p>
          </p:txBody>
        </p:sp>
        <p:sp>
          <p:nvSpPr>
            <p:cNvPr id="520" name="tx520"/>
            <p:cNvSpPr/>
            <p:nvPr/>
          </p:nvSpPr>
          <p:spPr>
            <a:xfrm>
              <a:off x="2004589"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521" name="tx521"/>
            <p:cNvSpPr/>
            <p:nvPr/>
          </p:nvSpPr>
          <p:spPr>
            <a:xfrm>
              <a:off x="2004589"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28</a:t>
              </a:r>
            </a:p>
          </p:txBody>
        </p:sp>
        <p:sp>
          <p:nvSpPr>
            <p:cNvPr id="522" name="tx522"/>
            <p:cNvSpPr/>
            <p:nvPr/>
          </p:nvSpPr>
          <p:spPr>
            <a:xfrm>
              <a:off x="2024660" y="144488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523" name="tx523"/>
            <p:cNvSpPr/>
            <p:nvPr/>
          </p:nvSpPr>
          <p:spPr>
            <a:xfrm>
              <a:off x="2004589" y="2345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13</a:t>
              </a:r>
            </a:p>
          </p:txBody>
        </p:sp>
        <p:sp>
          <p:nvSpPr>
            <p:cNvPr id="524" name="tx524"/>
            <p:cNvSpPr/>
            <p:nvPr/>
          </p:nvSpPr>
          <p:spPr>
            <a:xfrm>
              <a:off x="2004589"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525" name="tx525"/>
            <p:cNvSpPr/>
            <p:nvPr/>
          </p:nvSpPr>
          <p:spPr>
            <a:xfrm>
              <a:off x="2024660" y="474654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a:t>
              </a:r>
            </a:p>
          </p:txBody>
        </p:sp>
        <p:sp>
          <p:nvSpPr>
            <p:cNvPr id="526" name="tx526"/>
            <p:cNvSpPr/>
            <p:nvPr/>
          </p:nvSpPr>
          <p:spPr>
            <a:xfrm>
              <a:off x="2024660" y="444639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527" name="tx527"/>
            <p:cNvSpPr/>
            <p:nvPr/>
          </p:nvSpPr>
          <p:spPr>
            <a:xfrm>
              <a:off x="2004589"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15</a:t>
              </a:r>
            </a:p>
          </p:txBody>
        </p:sp>
        <p:sp>
          <p:nvSpPr>
            <p:cNvPr id="528" name="tx528"/>
            <p:cNvSpPr/>
            <p:nvPr/>
          </p:nvSpPr>
          <p:spPr>
            <a:xfrm>
              <a:off x="2315637"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529" name="tx529"/>
            <p:cNvSpPr/>
            <p:nvPr/>
          </p:nvSpPr>
          <p:spPr>
            <a:xfrm>
              <a:off x="2315637"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530" name="tx530"/>
            <p:cNvSpPr/>
            <p:nvPr/>
          </p:nvSpPr>
          <p:spPr>
            <a:xfrm>
              <a:off x="2335708" y="144488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531" name="tx531"/>
            <p:cNvSpPr/>
            <p:nvPr/>
          </p:nvSpPr>
          <p:spPr>
            <a:xfrm>
              <a:off x="2315637" y="2345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16</a:t>
              </a:r>
            </a:p>
          </p:txBody>
        </p:sp>
        <p:sp>
          <p:nvSpPr>
            <p:cNvPr id="532" name="tx532"/>
            <p:cNvSpPr/>
            <p:nvPr/>
          </p:nvSpPr>
          <p:spPr>
            <a:xfrm>
              <a:off x="2315637"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533" name="tx533"/>
            <p:cNvSpPr/>
            <p:nvPr/>
          </p:nvSpPr>
          <p:spPr>
            <a:xfrm>
              <a:off x="2335708" y="474654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a:t>
              </a:r>
            </a:p>
          </p:txBody>
        </p:sp>
        <p:sp>
          <p:nvSpPr>
            <p:cNvPr id="534" name="tx534"/>
            <p:cNvSpPr/>
            <p:nvPr/>
          </p:nvSpPr>
          <p:spPr>
            <a:xfrm>
              <a:off x="2335708" y="444639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535" name="tx535"/>
            <p:cNvSpPr/>
            <p:nvPr/>
          </p:nvSpPr>
          <p:spPr>
            <a:xfrm>
              <a:off x="2315637"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26</a:t>
              </a:r>
            </a:p>
          </p:txBody>
        </p:sp>
        <p:sp>
          <p:nvSpPr>
            <p:cNvPr id="536" name="tx536"/>
            <p:cNvSpPr/>
            <p:nvPr/>
          </p:nvSpPr>
          <p:spPr>
            <a:xfrm>
              <a:off x="2626685"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537" name="tx537"/>
            <p:cNvSpPr/>
            <p:nvPr/>
          </p:nvSpPr>
          <p:spPr>
            <a:xfrm>
              <a:off x="2646756" y="144488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538" name="tx538"/>
            <p:cNvSpPr/>
            <p:nvPr/>
          </p:nvSpPr>
          <p:spPr>
            <a:xfrm>
              <a:off x="2626685" y="2345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18</a:t>
              </a:r>
            </a:p>
          </p:txBody>
        </p:sp>
        <p:sp>
          <p:nvSpPr>
            <p:cNvPr id="539" name="tx539"/>
            <p:cNvSpPr/>
            <p:nvPr/>
          </p:nvSpPr>
          <p:spPr>
            <a:xfrm>
              <a:off x="2646756" y="474654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a:t>
              </a:r>
            </a:p>
          </p:txBody>
        </p:sp>
        <p:sp>
          <p:nvSpPr>
            <p:cNvPr id="540" name="tx540"/>
            <p:cNvSpPr/>
            <p:nvPr/>
          </p:nvSpPr>
          <p:spPr>
            <a:xfrm>
              <a:off x="2646756" y="444639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541" name="tx541"/>
            <p:cNvSpPr/>
            <p:nvPr/>
          </p:nvSpPr>
          <p:spPr>
            <a:xfrm>
              <a:off x="2626685"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542" name="tx542"/>
            <p:cNvSpPr/>
            <p:nvPr/>
          </p:nvSpPr>
          <p:spPr>
            <a:xfrm>
              <a:off x="2937732"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543" name="tx543"/>
            <p:cNvSpPr/>
            <p:nvPr/>
          </p:nvSpPr>
          <p:spPr>
            <a:xfrm>
              <a:off x="2957803" y="144488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a:t>
              </a:r>
            </a:p>
          </p:txBody>
        </p:sp>
        <p:sp>
          <p:nvSpPr>
            <p:cNvPr id="544" name="tx544"/>
            <p:cNvSpPr/>
            <p:nvPr/>
          </p:nvSpPr>
          <p:spPr>
            <a:xfrm>
              <a:off x="2937732" y="2345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21</a:t>
              </a:r>
            </a:p>
          </p:txBody>
        </p:sp>
        <p:sp>
          <p:nvSpPr>
            <p:cNvPr id="545" name="tx545"/>
            <p:cNvSpPr/>
            <p:nvPr/>
          </p:nvSpPr>
          <p:spPr>
            <a:xfrm>
              <a:off x="2957803" y="474654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a:t>
              </a:r>
            </a:p>
          </p:txBody>
        </p:sp>
        <p:sp>
          <p:nvSpPr>
            <p:cNvPr id="546" name="tx546"/>
            <p:cNvSpPr/>
            <p:nvPr/>
          </p:nvSpPr>
          <p:spPr>
            <a:xfrm>
              <a:off x="2957803" y="444639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547" name="tx547"/>
            <p:cNvSpPr/>
            <p:nvPr/>
          </p:nvSpPr>
          <p:spPr>
            <a:xfrm>
              <a:off x="2957803" y="3245790"/>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548" name="tx548"/>
            <p:cNvSpPr/>
            <p:nvPr/>
          </p:nvSpPr>
          <p:spPr>
            <a:xfrm>
              <a:off x="2937732"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36</a:t>
              </a:r>
            </a:p>
          </p:txBody>
        </p:sp>
        <p:sp>
          <p:nvSpPr>
            <p:cNvPr id="549" name="tx549"/>
            <p:cNvSpPr/>
            <p:nvPr/>
          </p:nvSpPr>
          <p:spPr>
            <a:xfrm>
              <a:off x="3268851" y="144488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a:t>
              </a:r>
            </a:p>
          </p:txBody>
        </p:sp>
        <p:sp>
          <p:nvSpPr>
            <p:cNvPr id="550" name="tx550"/>
            <p:cNvSpPr/>
            <p:nvPr/>
          </p:nvSpPr>
          <p:spPr>
            <a:xfrm>
              <a:off x="3248780" y="2345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30</a:t>
              </a:r>
            </a:p>
          </p:txBody>
        </p:sp>
        <p:sp>
          <p:nvSpPr>
            <p:cNvPr id="551" name="tx551"/>
            <p:cNvSpPr/>
            <p:nvPr/>
          </p:nvSpPr>
          <p:spPr>
            <a:xfrm>
              <a:off x="3268851" y="474654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a:t>
              </a:r>
            </a:p>
          </p:txBody>
        </p:sp>
        <p:sp>
          <p:nvSpPr>
            <p:cNvPr id="552" name="tx552"/>
            <p:cNvSpPr/>
            <p:nvPr/>
          </p:nvSpPr>
          <p:spPr>
            <a:xfrm>
              <a:off x="3268851" y="444639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553" name="tx553"/>
            <p:cNvSpPr/>
            <p:nvPr/>
          </p:nvSpPr>
          <p:spPr>
            <a:xfrm>
              <a:off x="3268851" y="3245790"/>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554" name="tx554"/>
            <p:cNvSpPr/>
            <p:nvPr/>
          </p:nvSpPr>
          <p:spPr>
            <a:xfrm>
              <a:off x="3248780"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39</a:t>
              </a:r>
            </a:p>
          </p:txBody>
        </p:sp>
        <p:sp>
          <p:nvSpPr>
            <p:cNvPr id="555" name="tx555"/>
            <p:cNvSpPr/>
            <p:nvPr/>
          </p:nvSpPr>
          <p:spPr>
            <a:xfrm>
              <a:off x="3579899" y="144488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a:t>
              </a:r>
            </a:p>
          </p:txBody>
        </p:sp>
        <p:sp>
          <p:nvSpPr>
            <p:cNvPr id="556" name="tx556"/>
            <p:cNvSpPr/>
            <p:nvPr/>
          </p:nvSpPr>
          <p:spPr>
            <a:xfrm>
              <a:off x="3559828" y="2345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557" name="tx557"/>
            <p:cNvSpPr/>
            <p:nvPr/>
          </p:nvSpPr>
          <p:spPr>
            <a:xfrm>
              <a:off x="3579899" y="474654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a:t>
              </a:r>
            </a:p>
          </p:txBody>
        </p:sp>
        <p:sp>
          <p:nvSpPr>
            <p:cNvPr id="558" name="tx558"/>
            <p:cNvSpPr/>
            <p:nvPr/>
          </p:nvSpPr>
          <p:spPr>
            <a:xfrm>
              <a:off x="3579899" y="2945640"/>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559" name="tx559"/>
            <p:cNvSpPr/>
            <p:nvPr/>
          </p:nvSpPr>
          <p:spPr>
            <a:xfrm>
              <a:off x="3579899" y="444639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560" name="tx560"/>
            <p:cNvSpPr/>
            <p:nvPr/>
          </p:nvSpPr>
          <p:spPr>
            <a:xfrm>
              <a:off x="3579899" y="3245790"/>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561" name="tx561"/>
            <p:cNvSpPr/>
            <p:nvPr/>
          </p:nvSpPr>
          <p:spPr>
            <a:xfrm>
              <a:off x="3559828"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39</a:t>
              </a:r>
            </a:p>
          </p:txBody>
        </p:sp>
        <p:sp>
          <p:nvSpPr>
            <p:cNvPr id="562" name="tx562"/>
            <p:cNvSpPr/>
            <p:nvPr/>
          </p:nvSpPr>
          <p:spPr>
            <a:xfrm>
              <a:off x="3890947" y="144488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a:t>
              </a:r>
            </a:p>
          </p:txBody>
        </p:sp>
        <p:sp>
          <p:nvSpPr>
            <p:cNvPr id="563" name="tx563"/>
            <p:cNvSpPr/>
            <p:nvPr/>
          </p:nvSpPr>
          <p:spPr>
            <a:xfrm>
              <a:off x="3870876" y="2345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564" name="tx564"/>
            <p:cNvSpPr/>
            <p:nvPr/>
          </p:nvSpPr>
          <p:spPr>
            <a:xfrm>
              <a:off x="3890947" y="474654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a:t>
              </a:r>
            </a:p>
          </p:txBody>
        </p:sp>
        <p:sp>
          <p:nvSpPr>
            <p:cNvPr id="565" name="tx565"/>
            <p:cNvSpPr/>
            <p:nvPr/>
          </p:nvSpPr>
          <p:spPr>
            <a:xfrm>
              <a:off x="3890947" y="2945640"/>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566" name="tx566"/>
            <p:cNvSpPr/>
            <p:nvPr/>
          </p:nvSpPr>
          <p:spPr>
            <a:xfrm>
              <a:off x="3890947" y="444639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567" name="tx567"/>
            <p:cNvSpPr/>
            <p:nvPr/>
          </p:nvSpPr>
          <p:spPr>
            <a:xfrm>
              <a:off x="3890947" y="3245790"/>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a:t>
              </a:r>
            </a:p>
          </p:txBody>
        </p:sp>
        <p:sp>
          <p:nvSpPr>
            <p:cNvPr id="568" name="tx568"/>
            <p:cNvSpPr/>
            <p:nvPr/>
          </p:nvSpPr>
          <p:spPr>
            <a:xfrm>
              <a:off x="3870876"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569" name="tx569"/>
            <p:cNvSpPr/>
            <p:nvPr/>
          </p:nvSpPr>
          <p:spPr>
            <a:xfrm>
              <a:off x="4201994" y="144488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a:t>
              </a:r>
            </a:p>
          </p:txBody>
        </p:sp>
        <p:sp>
          <p:nvSpPr>
            <p:cNvPr id="570" name="tx570"/>
            <p:cNvSpPr/>
            <p:nvPr/>
          </p:nvSpPr>
          <p:spPr>
            <a:xfrm>
              <a:off x="4201994" y="474654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a:t>
              </a:r>
            </a:p>
          </p:txBody>
        </p:sp>
        <p:sp>
          <p:nvSpPr>
            <p:cNvPr id="571" name="tx571"/>
            <p:cNvSpPr/>
            <p:nvPr/>
          </p:nvSpPr>
          <p:spPr>
            <a:xfrm>
              <a:off x="4201994" y="2945640"/>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a:t>
              </a:r>
            </a:p>
          </p:txBody>
        </p:sp>
        <p:sp>
          <p:nvSpPr>
            <p:cNvPr id="572" name="tx572"/>
            <p:cNvSpPr/>
            <p:nvPr/>
          </p:nvSpPr>
          <p:spPr>
            <a:xfrm>
              <a:off x="4201994" y="444639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573" name="tx573"/>
            <p:cNvSpPr/>
            <p:nvPr/>
          </p:nvSpPr>
          <p:spPr>
            <a:xfrm>
              <a:off x="4201994" y="3245790"/>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574" name="tx574"/>
            <p:cNvSpPr/>
            <p:nvPr/>
          </p:nvSpPr>
          <p:spPr>
            <a:xfrm>
              <a:off x="4181923"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575" name="tx575"/>
            <p:cNvSpPr/>
            <p:nvPr/>
          </p:nvSpPr>
          <p:spPr>
            <a:xfrm>
              <a:off x="4513042" y="144488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a:t>
              </a:r>
            </a:p>
          </p:txBody>
        </p:sp>
        <p:sp>
          <p:nvSpPr>
            <p:cNvPr id="576" name="tx576"/>
            <p:cNvSpPr/>
            <p:nvPr/>
          </p:nvSpPr>
          <p:spPr>
            <a:xfrm>
              <a:off x="4513042" y="474654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a:t>
              </a:r>
            </a:p>
          </p:txBody>
        </p:sp>
        <p:sp>
          <p:nvSpPr>
            <p:cNvPr id="577" name="tx577"/>
            <p:cNvSpPr/>
            <p:nvPr/>
          </p:nvSpPr>
          <p:spPr>
            <a:xfrm>
              <a:off x="4495669" y="2945640"/>
              <a:ext cx="74889"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11</a:t>
              </a:r>
            </a:p>
          </p:txBody>
        </p:sp>
        <p:sp>
          <p:nvSpPr>
            <p:cNvPr id="578" name="tx578"/>
            <p:cNvSpPr/>
            <p:nvPr/>
          </p:nvSpPr>
          <p:spPr>
            <a:xfrm>
              <a:off x="4513042" y="444639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579" name="tx579"/>
            <p:cNvSpPr/>
            <p:nvPr/>
          </p:nvSpPr>
          <p:spPr>
            <a:xfrm>
              <a:off x="4513042" y="3245790"/>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580" name="tx580"/>
            <p:cNvSpPr/>
            <p:nvPr/>
          </p:nvSpPr>
          <p:spPr>
            <a:xfrm>
              <a:off x="4492971"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35</a:t>
              </a:r>
            </a:p>
          </p:txBody>
        </p:sp>
        <p:sp>
          <p:nvSpPr>
            <p:cNvPr id="581" name="tx581"/>
            <p:cNvSpPr/>
            <p:nvPr/>
          </p:nvSpPr>
          <p:spPr>
            <a:xfrm>
              <a:off x="4824090" y="144488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a:t>
              </a:r>
            </a:p>
          </p:txBody>
        </p:sp>
        <p:sp>
          <p:nvSpPr>
            <p:cNvPr id="582" name="tx582"/>
            <p:cNvSpPr/>
            <p:nvPr/>
          </p:nvSpPr>
          <p:spPr>
            <a:xfrm>
              <a:off x="4824090" y="474654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6</a:t>
              </a:r>
            </a:p>
          </p:txBody>
        </p:sp>
        <p:sp>
          <p:nvSpPr>
            <p:cNvPr id="583" name="tx583"/>
            <p:cNvSpPr/>
            <p:nvPr/>
          </p:nvSpPr>
          <p:spPr>
            <a:xfrm>
              <a:off x="4804019" y="29456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22</a:t>
              </a:r>
            </a:p>
          </p:txBody>
        </p:sp>
        <p:sp>
          <p:nvSpPr>
            <p:cNvPr id="584" name="tx584"/>
            <p:cNvSpPr/>
            <p:nvPr/>
          </p:nvSpPr>
          <p:spPr>
            <a:xfrm>
              <a:off x="4824090" y="444639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585" name="tx585"/>
            <p:cNvSpPr/>
            <p:nvPr/>
          </p:nvSpPr>
          <p:spPr>
            <a:xfrm>
              <a:off x="4824090" y="3245790"/>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a:t>
              </a:r>
            </a:p>
          </p:txBody>
        </p:sp>
        <p:sp>
          <p:nvSpPr>
            <p:cNvPr id="586" name="tx586"/>
            <p:cNvSpPr/>
            <p:nvPr/>
          </p:nvSpPr>
          <p:spPr>
            <a:xfrm>
              <a:off x="4804019"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35</a:t>
              </a:r>
            </a:p>
          </p:txBody>
        </p:sp>
        <p:sp>
          <p:nvSpPr>
            <p:cNvPr id="587" name="tx587"/>
            <p:cNvSpPr/>
            <p:nvPr/>
          </p:nvSpPr>
          <p:spPr>
            <a:xfrm>
              <a:off x="5135138" y="144488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a:t>
              </a:r>
            </a:p>
          </p:txBody>
        </p:sp>
        <p:sp>
          <p:nvSpPr>
            <p:cNvPr id="588" name="tx588"/>
            <p:cNvSpPr/>
            <p:nvPr/>
          </p:nvSpPr>
          <p:spPr>
            <a:xfrm>
              <a:off x="5135138" y="474654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7</a:t>
              </a:r>
            </a:p>
          </p:txBody>
        </p:sp>
        <p:sp>
          <p:nvSpPr>
            <p:cNvPr id="589" name="tx589"/>
            <p:cNvSpPr/>
            <p:nvPr/>
          </p:nvSpPr>
          <p:spPr>
            <a:xfrm>
              <a:off x="5115067" y="29456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590" name="tx590"/>
            <p:cNvSpPr/>
            <p:nvPr/>
          </p:nvSpPr>
          <p:spPr>
            <a:xfrm>
              <a:off x="5135138" y="444639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a:t>
              </a:r>
            </a:p>
          </p:txBody>
        </p:sp>
        <p:sp>
          <p:nvSpPr>
            <p:cNvPr id="591" name="tx591"/>
            <p:cNvSpPr/>
            <p:nvPr/>
          </p:nvSpPr>
          <p:spPr>
            <a:xfrm>
              <a:off x="5115067" y="3245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12</a:t>
              </a:r>
            </a:p>
          </p:txBody>
        </p:sp>
        <p:sp>
          <p:nvSpPr>
            <p:cNvPr id="592" name="tx592"/>
            <p:cNvSpPr/>
            <p:nvPr/>
          </p:nvSpPr>
          <p:spPr>
            <a:xfrm>
              <a:off x="5115067"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593" name="tx593"/>
            <p:cNvSpPr/>
            <p:nvPr/>
          </p:nvSpPr>
          <p:spPr>
            <a:xfrm>
              <a:off x="5446185" y="144488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a:t>
              </a:r>
            </a:p>
          </p:txBody>
        </p:sp>
        <p:sp>
          <p:nvSpPr>
            <p:cNvPr id="594" name="tx594"/>
            <p:cNvSpPr/>
            <p:nvPr/>
          </p:nvSpPr>
          <p:spPr>
            <a:xfrm>
              <a:off x="5426114" y="4746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10</a:t>
              </a:r>
            </a:p>
          </p:txBody>
        </p:sp>
        <p:sp>
          <p:nvSpPr>
            <p:cNvPr id="595" name="tx595"/>
            <p:cNvSpPr/>
            <p:nvPr/>
          </p:nvSpPr>
          <p:spPr>
            <a:xfrm>
              <a:off x="5426114" y="29456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596" name="tx596"/>
            <p:cNvSpPr/>
            <p:nvPr/>
          </p:nvSpPr>
          <p:spPr>
            <a:xfrm>
              <a:off x="5446185" y="444639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9</a:t>
              </a:r>
            </a:p>
          </p:txBody>
        </p:sp>
        <p:sp>
          <p:nvSpPr>
            <p:cNvPr id="597" name="tx597"/>
            <p:cNvSpPr/>
            <p:nvPr/>
          </p:nvSpPr>
          <p:spPr>
            <a:xfrm>
              <a:off x="5426114" y="3245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29</a:t>
              </a:r>
            </a:p>
          </p:txBody>
        </p:sp>
        <p:sp>
          <p:nvSpPr>
            <p:cNvPr id="598" name="tx598"/>
            <p:cNvSpPr/>
            <p:nvPr/>
          </p:nvSpPr>
          <p:spPr>
            <a:xfrm>
              <a:off x="5426114"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599" name="tx599"/>
            <p:cNvSpPr/>
            <p:nvPr/>
          </p:nvSpPr>
          <p:spPr>
            <a:xfrm>
              <a:off x="5757233" y="144488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6</a:t>
              </a:r>
            </a:p>
          </p:txBody>
        </p:sp>
        <p:sp>
          <p:nvSpPr>
            <p:cNvPr id="600" name="tx600"/>
            <p:cNvSpPr/>
            <p:nvPr/>
          </p:nvSpPr>
          <p:spPr>
            <a:xfrm>
              <a:off x="5737162" y="35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20</a:t>
              </a:r>
            </a:p>
          </p:txBody>
        </p:sp>
        <p:sp>
          <p:nvSpPr>
            <p:cNvPr id="601" name="tx601"/>
            <p:cNvSpPr/>
            <p:nvPr/>
          </p:nvSpPr>
          <p:spPr>
            <a:xfrm>
              <a:off x="5737162" y="4746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17</a:t>
              </a:r>
            </a:p>
          </p:txBody>
        </p:sp>
        <p:sp>
          <p:nvSpPr>
            <p:cNvPr id="602" name="tx602"/>
            <p:cNvSpPr/>
            <p:nvPr/>
          </p:nvSpPr>
          <p:spPr>
            <a:xfrm>
              <a:off x="5739860" y="4446391"/>
              <a:ext cx="74889"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11</a:t>
              </a:r>
            </a:p>
          </p:txBody>
        </p:sp>
        <p:sp>
          <p:nvSpPr>
            <p:cNvPr id="603" name="tx603"/>
            <p:cNvSpPr/>
            <p:nvPr/>
          </p:nvSpPr>
          <p:spPr>
            <a:xfrm>
              <a:off x="5737162" y="3245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38</a:t>
              </a:r>
            </a:p>
          </p:txBody>
        </p:sp>
        <p:sp>
          <p:nvSpPr>
            <p:cNvPr id="604" name="tx604"/>
            <p:cNvSpPr/>
            <p:nvPr/>
          </p:nvSpPr>
          <p:spPr>
            <a:xfrm>
              <a:off x="5737162"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605" name="tx605"/>
            <p:cNvSpPr/>
            <p:nvPr/>
          </p:nvSpPr>
          <p:spPr>
            <a:xfrm>
              <a:off x="6068281" y="144488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7</a:t>
              </a:r>
            </a:p>
          </p:txBody>
        </p:sp>
        <p:sp>
          <p:nvSpPr>
            <p:cNvPr id="606" name="tx606"/>
            <p:cNvSpPr/>
            <p:nvPr/>
          </p:nvSpPr>
          <p:spPr>
            <a:xfrm>
              <a:off x="6048210" y="35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607" name="tx607"/>
            <p:cNvSpPr/>
            <p:nvPr/>
          </p:nvSpPr>
          <p:spPr>
            <a:xfrm>
              <a:off x="6048210" y="4746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22</a:t>
              </a:r>
            </a:p>
          </p:txBody>
        </p:sp>
        <p:sp>
          <p:nvSpPr>
            <p:cNvPr id="608" name="tx608"/>
            <p:cNvSpPr/>
            <p:nvPr/>
          </p:nvSpPr>
          <p:spPr>
            <a:xfrm>
              <a:off x="6068281" y="534684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609" name="tx609"/>
            <p:cNvSpPr/>
            <p:nvPr/>
          </p:nvSpPr>
          <p:spPr>
            <a:xfrm>
              <a:off x="6048210" y="44463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12</a:t>
              </a:r>
            </a:p>
          </p:txBody>
        </p:sp>
        <p:sp>
          <p:nvSpPr>
            <p:cNvPr id="610" name="tx610"/>
            <p:cNvSpPr/>
            <p:nvPr/>
          </p:nvSpPr>
          <p:spPr>
            <a:xfrm>
              <a:off x="6048210" y="3245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611" name="tx611"/>
            <p:cNvSpPr/>
            <p:nvPr/>
          </p:nvSpPr>
          <p:spPr>
            <a:xfrm>
              <a:off x="6048210"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612" name="tx612"/>
            <p:cNvSpPr/>
            <p:nvPr/>
          </p:nvSpPr>
          <p:spPr>
            <a:xfrm>
              <a:off x="6379329" y="144488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7</a:t>
              </a:r>
            </a:p>
          </p:txBody>
        </p:sp>
        <p:sp>
          <p:nvSpPr>
            <p:cNvPr id="613" name="tx613"/>
            <p:cNvSpPr/>
            <p:nvPr/>
          </p:nvSpPr>
          <p:spPr>
            <a:xfrm>
              <a:off x="6359258" y="35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614" name="tx614"/>
            <p:cNvSpPr/>
            <p:nvPr/>
          </p:nvSpPr>
          <p:spPr>
            <a:xfrm>
              <a:off x="6359258" y="4746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24</a:t>
              </a:r>
            </a:p>
          </p:txBody>
        </p:sp>
        <p:sp>
          <p:nvSpPr>
            <p:cNvPr id="615" name="tx615"/>
            <p:cNvSpPr/>
            <p:nvPr/>
          </p:nvSpPr>
          <p:spPr>
            <a:xfrm>
              <a:off x="6379329" y="534684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7</a:t>
              </a:r>
            </a:p>
          </p:txBody>
        </p:sp>
        <p:sp>
          <p:nvSpPr>
            <p:cNvPr id="616" name="tx616"/>
            <p:cNvSpPr/>
            <p:nvPr/>
          </p:nvSpPr>
          <p:spPr>
            <a:xfrm>
              <a:off x="6359258" y="44463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25</a:t>
              </a:r>
            </a:p>
          </p:txBody>
        </p:sp>
        <p:sp>
          <p:nvSpPr>
            <p:cNvPr id="617" name="tx617"/>
            <p:cNvSpPr/>
            <p:nvPr/>
          </p:nvSpPr>
          <p:spPr>
            <a:xfrm>
              <a:off x="6359258" y="3245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618" name="tx618"/>
            <p:cNvSpPr/>
            <p:nvPr/>
          </p:nvSpPr>
          <p:spPr>
            <a:xfrm>
              <a:off x="6359258"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619" name="tx619"/>
            <p:cNvSpPr/>
            <p:nvPr/>
          </p:nvSpPr>
          <p:spPr>
            <a:xfrm>
              <a:off x="6690376" y="144488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7</a:t>
              </a:r>
            </a:p>
          </p:txBody>
        </p:sp>
        <p:sp>
          <p:nvSpPr>
            <p:cNvPr id="620" name="tx620"/>
            <p:cNvSpPr/>
            <p:nvPr/>
          </p:nvSpPr>
          <p:spPr>
            <a:xfrm>
              <a:off x="6670305" y="4746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25</a:t>
              </a:r>
            </a:p>
          </p:txBody>
        </p:sp>
        <p:sp>
          <p:nvSpPr>
            <p:cNvPr id="621" name="tx621"/>
            <p:cNvSpPr/>
            <p:nvPr/>
          </p:nvSpPr>
          <p:spPr>
            <a:xfrm>
              <a:off x="6673003" y="5346842"/>
              <a:ext cx="74889"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11</a:t>
              </a:r>
            </a:p>
          </p:txBody>
        </p:sp>
        <p:sp>
          <p:nvSpPr>
            <p:cNvPr id="622" name="tx622"/>
            <p:cNvSpPr/>
            <p:nvPr/>
          </p:nvSpPr>
          <p:spPr>
            <a:xfrm>
              <a:off x="6670305" y="44463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32</a:t>
              </a:r>
            </a:p>
          </p:txBody>
        </p:sp>
        <p:sp>
          <p:nvSpPr>
            <p:cNvPr id="623" name="tx623"/>
            <p:cNvSpPr/>
            <p:nvPr/>
          </p:nvSpPr>
          <p:spPr>
            <a:xfrm>
              <a:off x="6670305" y="3245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624" name="tx624"/>
            <p:cNvSpPr/>
            <p:nvPr/>
          </p:nvSpPr>
          <p:spPr>
            <a:xfrm>
              <a:off x="6670305"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625" name="tx625"/>
            <p:cNvSpPr/>
            <p:nvPr/>
          </p:nvSpPr>
          <p:spPr>
            <a:xfrm>
              <a:off x="7001424" y="144488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8</a:t>
              </a:r>
            </a:p>
          </p:txBody>
        </p:sp>
        <p:sp>
          <p:nvSpPr>
            <p:cNvPr id="626" name="tx626"/>
            <p:cNvSpPr/>
            <p:nvPr/>
          </p:nvSpPr>
          <p:spPr>
            <a:xfrm>
              <a:off x="6981353" y="4746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627" name="tx627"/>
            <p:cNvSpPr/>
            <p:nvPr/>
          </p:nvSpPr>
          <p:spPr>
            <a:xfrm>
              <a:off x="6981353" y="53468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17</a:t>
              </a:r>
            </a:p>
          </p:txBody>
        </p:sp>
        <p:sp>
          <p:nvSpPr>
            <p:cNvPr id="628" name="tx628"/>
            <p:cNvSpPr/>
            <p:nvPr/>
          </p:nvSpPr>
          <p:spPr>
            <a:xfrm>
              <a:off x="6981353" y="44463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629" name="tx629"/>
            <p:cNvSpPr/>
            <p:nvPr/>
          </p:nvSpPr>
          <p:spPr>
            <a:xfrm>
              <a:off x="6981353" y="3245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630" name="tx630"/>
            <p:cNvSpPr/>
            <p:nvPr/>
          </p:nvSpPr>
          <p:spPr>
            <a:xfrm>
              <a:off x="6981353"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631" name="tx631"/>
            <p:cNvSpPr/>
            <p:nvPr/>
          </p:nvSpPr>
          <p:spPr>
            <a:xfrm>
              <a:off x="7312472" y="144488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9</a:t>
              </a:r>
            </a:p>
          </p:txBody>
        </p:sp>
        <p:sp>
          <p:nvSpPr>
            <p:cNvPr id="632" name="tx632"/>
            <p:cNvSpPr/>
            <p:nvPr/>
          </p:nvSpPr>
          <p:spPr>
            <a:xfrm>
              <a:off x="7292401" y="4746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36</a:t>
              </a:r>
            </a:p>
          </p:txBody>
        </p:sp>
        <p:sp>
          <p:nvSpPr>
            <p:cNvPr id="633" name="tx633"/>
            <p:cNvSpPr/>
            <p:nvPr/>
          </p:nvSpPr>
          <p:spPr>
            <a:xfrm>
              <a:off x="7292401" y="53468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25</a:t>
              </a:r>
            </a:p>
          </p:txBody>
        </p:sp>
        <p:sp>
          <p:nvSpPr>
            <p:cNvPr id="634" name="tx634"/>
            <p:cNvSpPr/>
            <p:nvPr/>
          </p:nvSpPr>
          <p:spPr>
            <a:xfrm>
              <a:off x="7292401" y="44463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36</a:t>
              </a:r>
            </a:p>
          </p:txBody>
        </p:sp>
        <p:sp>
          <p:nvSpPr>
            <p:cNvPr id="635" name="tx635"/>
            <p:cNvSpPr/>
            <p:nvPr/>
          </p:nvSpPr>
          <p:spPr>
            <a:xfrm>
              <a:off x="7292401" y="3245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636" name="tx636"/>
            <p:cNvSpPr/>
            <p:nvPr/>
          </p:nvSpPr>
          <p:spPr>
            <a:xfrm>
              <a:off x="7292401"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637" name="tx637"/>
            <p:cNvSpPr/>
            <p:nvPr/>
          </p:nvSpPr>
          <p:spPr>
            <a:xfrm>
              <a:off x="7603449" y="1444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10</a:t>
              </a:r>
            </a:p>
          </p:txBody>
        </p:sp>
        <p:sp>
          <p:nvSpPr>
            <p:cNvPr id="638" name="tx638"/>
            <p:cNvSpPr/>
            <p:nvPr/>
          </p:nvSpPr>
          <p:spPr>
            <a:xfrm>
              <a:off x="7623520" y="3846090"/>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6</a:t>
              </a:r>
            </a:p>
          </p:txBody>
        </p:sp>
        <p:sp>
          <p:nvSpPr>
            <p:cNvPr id="639" name="tx639"/>
            <p:cNvSpPr/>
            <p:nvPr/>
          </p:nvSpPr>
          <p:spPr>
            <a:xfrm>
              <a:off x="7603449" y="4746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38</a:t>
              </a:r>
            </a:p>
          </p:txBody>
        </p:sp>
        <p:sp>
          <p:nvSpPr>
            <p:cNvPr id="640" name="tx640"/>
            <p:cNvSpPr/>
            <p:nvPr/>
          </p:nvSpPr>
          <p:spPr>
            <a:xfrm>
              <a:off x="7603449" y="53468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23</a:t>
              </a:r>
            </a:p>
          </p:txBody>
        </p:sp>
        <p:sp>
          <p:nvSpPr>
            <p:cNvPr id="641" name="tx641"/>
            <p:cNvSpPr/>
            <p:nvPr/>
          </p:nvSpPr>
          <p:spPr>
            <a:xfrm>
              <a:off x="7603449" y="44463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35</a:t>
              </a:r>
            </a:p>
          </p:txBody>
        </p:sp>
        <p:sp>
          <p:nvSpPr>
            <p:cNvPr id="642" name="tx642"/>
            <p:cNvSpPr/>
            <p:nvPr/>
          </p:nvSpPr>
          <p:spPr>
            <a:xfrm>
              <a:off x="7603449" y="3245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643" name="tx643"/>
            <p:cNvSpPr/>
            <p:nvPr/>
          </p:nvSpPr>
          <p:spPr>
            <a:xfrm>
              <a:off x="7603449"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644" name="tx644"/>
            <p:cNvSpPr/>
            <p:nvPr/>
          </p:nvSpPr>
          <p:spPr>
            <a:xfrm>
              <a:off x="7914496" y="1444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10</a:t>
              </a:r>
            </a:p>
          </p:txBody>
        </p:sp>
        <p:sp>
          <p:nvSpPr>
            <p:cNvPr id="645" name="tx645"/>
            <p:cNvSpPr/>
            <p:nvPr/>
          </p:nvSpPr>
          <p:spPr>
            <a:xfrm>
              <a:off x="7914496" y="3846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18</a:t>
              </a:r>
            </a:p>
          </p:txBody>
        </p:sp>
        <p:sp>
          <p:nvSpPr>
            <p:cNvPr id="646" name="tx646"/>
            <p:cNvSpPr/>
            <p:nvPr/>
          </p:nvSpPr>
          <p:spPr>
            <a:xfrm>
              <a:off x="7914496" y="4746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647" name="tx647"/>
            <p:cNvSpPr/>
            <p:nvPr/>
          </p:nvSpPr>
          <p:spPr>
            <a:xfrm>
              <a:off x="7914496" y="53468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25</a:t>
              </a:r>
            </a:p>
          </p:txBody>
        </p:sp>
        <p:sp>
          <p:nvSpPr>
            <p:cNvPr id="648" name="tx648"/>
            <p:cNvSpPr/>
            <p:nvPr/>
          </p:nvSpPr>
          <p:spPr>
            <a:xfrm>
              <a:off x="7914496" y="44463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35</a:t>
              </a:r>
            </a:p>
          </p:txBody>
        </p:sp>
        <p:sp>
          <p:nvSpPr>
            <p:cNvPr id="649" name="tx649"/>
            <p:cNvSpPr/>
            <p:nvPr/>
          </p:nvSpPr>
          <p:spPr>
            <a:xfrm>
              <a:off x="7914496" y="3245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650" name="tx650"/>
            <p:cNvSpPr/>
            <p:nvPr/>
          </p:nvSpPr>
          <p:spPr>
            <a:xfrm>
              <a:off x="7914496"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651" name="tx651"/>
            <p:cNvSpPr/>
            <p:nvPr/>
          </p:nvSpPr>
          <p:spPr>
            <a:xfrm>
              <a:off x="8228242" y="1444888"/>
              <a:ext cx="74889"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11</a:t>
              </a:r>
            </a:p>
          </p:txBody>
        </p:sp>
        <p:sp>
          <p:nvSpPr>
            <p:cNvPr id="652" name="tx652"/>
            <p:cNvSpPr/>
            <p:nvPr/>
          </p:nvSpPr>
          <p:spPr>
            <a:xfrm>
              <a:off x="8225544" y="3846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32</a:t>
              </a:r>
            </a:p>
          </p:txBody>
        </p:sp>
        <p:sp>
          <p:nvSpPr>
            <p:cNvPr id="653" name="tx653"/>
            <p:cNvSpPr/>
            <p:nvPr/>
          </p:nvSpPr>
          <p:spPr>
            <a:xfrm>
              <a:off x="8225544" y="4746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654" name="tx654"/>
            <p:cNvSpPr/>
            <p:nvPr/>
          </p:nvSpPr>
          <p:spPr>
            <a:xfrm>
              <a:off x="8225544" y="53468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26</a:t>
              </a:r>
            </a:p>
          </p:txBody>
        </p:sp>
        <p:sp>
          <p:nvSpPr>
            <p:cNvPr id="655" name="tx655"/>
            <p:cNvSpPr/>
            <p:nvPr/>
          </p:nvSpPr>
          <p:spPr>
            <a:xfrm>
              <a:off x="8225544" y="44463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36</a:t>
              </a:r>
            </a:p>
          </p:txBody>
        </p:sp>
        <p:sp>
          <p:nvSpPr>
            <p:cNvPr id="656" name="tx656"/>
            <p:cNvSpPr/>
            <p:nvPr/>
          </p:nvSpPr>
          <p:spPr>
            <a:xfrm>
              <a:off x="8225544"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657" name="tx657"/>
            <p:cNvSpPr/>
            <p:nvPr/>
          </p:nvSpPr>
          <p:spPr>
            <a:xfrm>
              <a:off x="8539289" y="1444888"/>
              <a:ext cx="74889"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11</a:t>
              </a:r>
            </a:p>
          </p:txBody>
        </p:sp>
        <p:sp>
          <p:nvSpPr>
            <p:cNvPr id="658" name="tx658"/>
            <p:cNvSpPr/>
            <p:nvPr/>
          </p:nvSpPr>
          <p:spPr>
            <a:xfrm>
              <a:off x="8536592" y="3846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659" name="tx659"/>
            <p:cNvSpPr/>
            <p:nvPr/>
          </p:nvSpPr>
          <p:spPr>
            <a:xfrm>
              <a:off x="8536592" y="4746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660" name="tx660"/>
            <p:cNvSpPr/>
            <p:nvPr/>
          </p:nvSpPr>
          <p:spPr>
            <a:xfrm>
              <a:off x="8536592" y="53468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28</a:t>
              </a:r>
            </a:p>
          </p:txBody>
        </p:sp>
        <p:sp>
          <p:nvSpPr>
            <p:cNvPr id="661" name="tx661"/>
            <p:cNvSpPr/>
            <p:nvPr/>
          </p:nvSpPr>
          <p:spPr>
            <a:xfrm>
              <a:off x="8536592" y="44463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662" name="tx662"/>
            <p:cNvSpPr/>
            <p:nvPr/>
          </p:nvSpPr>
          <p:spPr>
            <a:xfrm>
              <a:off x="8536592"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663" name="tx663"/>
            <p:cNvSpPr/>
            <p:nvPr/>
          </p:nvSpPr>
          <p:spPr>
            <a:xfrm>
              <a:off x="8850337" y="1444888"/>
              <a:ext cx="74889"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11</a:t>
              </a:r>
            </a:p>
          </p:txBody>
        </p:sp>
        <p:sp>
          <p:nvSpPr>
            <p:cNvPr id="664" name="tx664"/>
            <p:cNvSpPr/>
            <p:nvPr/>
          </p:nvSpPr>
          <p:spPr>
            <a:xfrm>
              <a:off x="8847640" y="4746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665" name="tx665"/>
            <p:cNvSpPr/>
            <p:nvPr/>
          </p:nvSpPr>
          <p:spPr>
            <a:xfrm>
              <a:off x="8847640" y="53468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27</a:t>
              </a:r>
            </a:p>
          </p:txBody>
        </p:sp>
        <p:sp>
          <p:nvSpPr>
            <p:cNvPr id="666" name="tx666"/>
            <p:cNvSpPr/>
            <p:nvPr/>
          </p:nvSpPr>
          <p:spPr>
            <a:xfrm>
              <a:off x="8847640" y="44463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667" name="tx667"/>
            <p:cNvSpPr/>
            <p:nvPr/>
          </p:nvSpPr>
          <p:spPr>
            <a:xfrm>
              <a:off x="8847640"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668" name="tx668"/>
            <p:cNvSpPr/>
            <p:nvPr/>
          </p:nvSpPr>
          <p:spPr>
            <a:xfrm>
              <a:off x="4201994" y="564699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669" name="tx669"/>
            <p:cNvSpPr/>
            <p:nvPr/>
          </p:nvSpPr>
          <p:spPr>
            <a:xfrm>
              <a:off x="4513042" y="564699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670" name="tx670"/>
            <p:cNvSpPr/>
            <p:nvPr/>
          </p:nvSpPr>
          <p:spPr>
            <a:xfrm>
              <a:off x="4824090" y="564699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a:t>
              </a:r>
            </a:p>
          </p:txBody>
        </p:sp>
        <p:sp>
          <p:nvSpPr>
            <p:cNvPr id="671" name="tx671"/>
            <p:cNvSpPr/>
            <p:nvPr/>
          </p:nvSpPr>
          <p:spPr>
            <a:xfrm>
              <a:off x="5135138" y="564699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a:t>
              </a:r>
            </a:p>
          </p:txBody>
        </p:sp>
        <p:sp>
          <p:nvSpPr>
            <p:cNvPr id="672" name="tx672"/>
            <p:cNvSpPr/>
            <p:nvPr/>
          </p:nvSpPr>
          <p:spPr>
            <a:xfrm>
              <a:off x="5446185" y="564699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a:t>
              </a:r>
            </a:p>
          </p:txBody>
        </p:sp>
        <p:sp>
          <p:nvSpPr>
            <p:cNvPr id="673" name="tx673"/>
            <p:cNvSpPr/>
            <p:nvPr/>
          </p:nvSpPr>
          <p:spPr>
            <a:xfrm>
              <a:off x="5757233" y="564699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a:t>
              </a:r>
            </a:p>
          </p:txBody>
        </p:sp>
        <p:sp>
          <p:nvSpPr>
            <p:cNvPr id="674" name="tx674"/>
            <p:cNvSpPr/>
            <p:nvPr/>
          </p:nvSpPr>
          <p:spPr>
            <a:xfrm>
              <a:off x="6068281" y="564699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a:t>
              </a:r>
            </a:p>
          </p:txBody>
        </p:sp>
        <p:sp>
          <p:nvSpPr>
            <p:cNvPr id="675" name="tx675"/>
            <p:cNvSpPr/>
            <p:nvPr/>
          </p:nvSpPr>
          <p:spPr>
            <a:xfrm>
              <a:off x="6379329" y="564699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6</a:t>
              </a:r>
            </a:p>
          </p:txBody>
        </p:sp>
        <p:sp>
          <p:nvSpPr>
            <p:cNvPr id="676" name="tx676"/>
            <p:cNvSpPr/>
            <p:nvPr/>
          </p:nvSpPr>
          <p:spPr>
            <a:xfrm>
              <a:off x="6690376" y="564699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7</a:t>
              </a:r>
            </a:p>
          </p:txBody>
        </p:sp>
        <p:sp>
          <p:nvSpPr>
            <p:cNvPr id="677" name="tx677"/>
            <p:cNvSpPr/>
            <p:nvPr/>
          </p:nvSpPr>
          <p:spPr>
            <a:xfrm>
              <a:off x="6981353" y="5646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10</a:t>
              </a:r>
            </a:p>
          </p:txBody>
        </p:sp>
        <p:sp>
          <p:nvSpPr>
            <p:cNvPr id="678" name="tx678"/>
            <p:cNvSpPr/>
            <p:nvPr/>
          </p:nvSpPr>
          <p:spPr>
            <a:xfrm>
              <a:off x="7292401" y="5646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12</a:t>
              </a:r>
            </a:p>
          </p:txBody>
        </p:sp>
        <p:sp>
          <p:nvSpPr>
            <p:cNvPr id="679" name="tx679"/>
            <p:cNvSpPr/>
            <p:nvPr/>
          </p:nvSpPr>
          <p:spPr>
            <a:xfrm>
              <a:off x="7603449" y="5646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15</a:t>
              </a:r>
            </a:p>
          </p:txBody>
        </p:sp>
        <p:sp>
          <p:nvSpPr>
            <p:cNvPr id="680" name="tx680"/>
            <p:cNvSpPr/>
            <p:nvPr/>
          </p:nvSpPr>
          <p:spPr>
            <a:xfrm>
              <a:off x="7914496" y="5646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15</a:t>
              </a:r>
            </a:p>
          </p:txBody>
        </p:sp>
        <p:sp>
          <p:nvSpPr>
            <p:cNvPr id="681" name="tx681"/>
            <p:cNvSpPr/>
            <p:nvPr/>
          </p:nvSpPr>
          <p:spPr>
            <a:xfrm>
              <a:off x="8225544" y="5646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682" name="tx682"/>
            <p:cNvSpPr/>
            <p:nvPr/>
          </p:nvSpPr>
          <p:spPr>
            <a:xfrm>
              <a:off x="8536592" y="5646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683" name="tx683"/>
            <p:cNvSpPr/>
            <p:nvPr/>
          </p:nvSpPr>
          <p:spPr>
            <a:xfrm>
              <a:off x="8847640" y="5646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684" name="tx684"/>
            <p:cNvSpPr/>
            <p:nvPr/>
          </p:nvSpPr>
          <p:spPr>
            <a:xfrm>
              <a:off x="987230"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2000</a:t>
              </a:r>
            </a:p>
          </p:txBody>
        </p:sp>
        <p:sp>
          <p:nvSpPr>
            <p:cNvPr id="685" name="tx685"/>
            <p:cNvSpPr/>
            <p:nvPr/>
          </p:nvSpPr>
          <p:spPr>
            <a:xfrm>
              <a:off x="1298277"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2001</a:t>
              </a:r>
            </a:p>
          </p:txBody>
        </p:sp>
        <p:sp>
          <p:nvSpPr>
            <p:cNvPr id="686" name="tx686"/>
            <p:cNvSpPr/>
            <p:nvPr/>
          </p:nvSpPr>
          <p:spPr>
            <a:xfrm>
              <a:off x="1609325"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2002</a:t>
              </a:r>
            </a:p>
          </p:txBody>
        </p:sp>
        <p:sp>
          <p:nvSpPr>
            <p:cNvPr id="687" name="tx687"/>
            <p:cNvSpPr/>
            <p:nvPr/>
          </p:nvSpPr>
          <p:spPr>
            <a:xfrm>
              <a:off x="1920373"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2003</a:t>
              </a:r>
            </a:p>
          </p:txBody>
        </p:sp>
        <p:sp>
          <p:nvSpPr>
            <p:cNvPr id="688" name="tx688"/>
            <p:cNvSpPr/>
            <p:nvPr/>
          </p:nvSpPr>
          <p:spPr>
            <a:xfrm>
              <a:off x="2231421"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2004</a:t>
              </a:r>
            </a:p>
          </p:txBody>
        </p:sp>
        <p:sp>
          <p:nvSpPr>
            <p:cNvPr id="689" name="tx689"/>
            <p:cNvSpPr/>
            <p:nvPr/>
          </p:nvSpPr>
          <p:spPr>
            <a:xfrm>
              <a:off x="2542468"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2005</a:t>
              </a:r>
            </a:p>
          </p:txBody>
        </p:sp>
        <p:sp>
          <p:nvSpPr>
            <p:cNvPr id="690" name="tx690"/>
            <p:cNvSpPr/>
            <p:nvPr/>
          </p:nvSpPr>
          <p:spPr>
            <a:xfrm>
              <a:off x="2853516"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2006</a:t>
              </a:r>
            </a:p>
          </p:txBody>
        </p:sp>
        <p:sp>
          <p:nvSpPr>
            <p:cNvPr id="691" name="tx691"/>
            <p:cNvSpPr/>
            <p:nvPr/>
          </p:nvSpPr>
          <p:spPr>
            <a:xfrm>
              <a:off x="3164564"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2007</a:t>
              </a:r>
            </a:p>
          </p:txBody>
        </p:sp>
        <p:sp>
          <p:nvSpPr>
            <p:cNvPr id="692" name="tx692"/>
            <p:cNvSpPr/>
            <p:nvPr/>
          </p:nvSpPr>
          <p:spPr>
            <a:xfrm>
              <a:off x="3475612"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2008</a:t>
              </a:r>
            </a:p>
          </p:txBody>
        </p:sp>
        <p:sp>
          <p:nvSpPr>
            <p:cNvPr id="693" name="tx693"/>
            <p:cNvSpPr/>
            <p:nvPr/>
          </p:nvSpPr>
          <p:spPr>
            <a:xfrm>
              <a:off x="3786659"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2009</a:t>
              </a:r>
            </a:p>
          </p:txBody>
        </p:sp>
        <p:sp>
          <p:nvSpPr>
            <p:cNvPr id="694" name="tx694"/>
            <p:cNvSpPr/>
            <p:nvPr/>
          </p:nvSpPr>
          <p:spPr>
            <a:xfrm>
              <a:off x="4097707"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2010</a:t>
              </a:r>
            </a:p>
          </p:txBody>
        </p:sp>
        <p:sp>
          <p:nvSpPr>
            <p:cNvPr id="695" name="tx695"/>
            <p:cNvSpPr/>
            <p:nvPr/>
          </p:nvSpPr>
          <p:spPr>
            <a:xfrm>
              <a:off x="4412915" y="847885"/>
              <a:ext cx="24039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2011</a:t>
              </a:r>
            </a:p>
          </p:txBody>
        </p:sp>
        <p:sp>
          <p:nvSpPr>
            <p:cNvPr id="696" name="tx696"/>
            <p:cNvSpPr/>
            <p:nvPr/>
          </p:nvSpPr>
          <p:spPr>
            <a:xfrm>
              <a:off x="4719803"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2012</a:t>
              </a:r>
            </a:p>
          </p:txBody>
        </p:sp>
        <p:sp>
          <p:nvSpPr>
            <p:cNvPr id="697" name="tx697"/>
            <p:cNvSpPr/>
            <p:nvPr/>
          </p:nvSpPr>
          <p:spPr>
            <a:xfrm>
              <a:off x="5030850"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2013</a:t>
              </a:r>
            </a:p>
          </p:txBody>
        </p:sp>
        <p:sp>
          <p:nvSpPr>
            <p:cNvPr id="698" name="tx698"/>
            <p:cNvSpPr/>
            <p:nvPr/>
          </p:nvSpPr>
          <p:spPr>
            <a:xfrm>
              <a:off x="5341898"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2014</a:t>
              </a:r>
            </a:p>
          </p:txBody>
        </p:sp>
        <p:sp>
          <p:nvSpPr>
            <p:cNvPr id="699" name="tx699"/>
            <p:cNvSpPr/>
            <p:nvPr/>
          </p:nvSpPr>
          <p:spPr>
            <a:xfrm>
              <a:off x="5652946"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2015</a:t>
              </a:r>
            </a:p>
          </p:txBody>
        </p:sp>
        <p:sp>
          <p:nvSpPr>
            <p:cNvPr id="700" name="tx700"/>
            <p:cNvSpPr/>
            <p:nvPr/>
          </p:nvSpPr>
          <p:spPr>
            <a:xfrm>
              <a:off x="5963994"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2016</a:t>
              </a:r>
            </a:p>
          </p:txBody>
        </p:sp>
        <p:sp>
          <p:nvSpPr>
            <p:cNvPr id="701" name="tx701"/>
            <p:cNvSpPr/>
            <p:nvPr/>
          </p:nvSpPr>
          <p:spPr>
            <a:xfrm>
              <a:off x="6275041"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2017</a:t>
              </a:r>
            </a:p>
          </p:txBody>
        </p:sp>
        <p:sp>
          <p:nvSpPr>
            <p:cNvPr id="702" name="tx702"/>
            <p:cNvSpPr/>
            <p:nvPr/>
          </p:nvSpPr>
          <p:spPr>
            <a:xfrm>
              <a:off x="6586089"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703" name="tx703"/>
            <p:cNvSpPr/>
            <p:nvPr/>
          </p:nvSpPr>
          <p:spPr>
            <a:xfrm>
              <a:off x="6897137"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704" name="tx704"/>
            <p:cNvSpPr/>
            <p:nvPr/>
          </p:nvSpPr>
          <p:spPr>
            <a:xfrm>
              <a:off x="7208185"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705" name="tx705"/>
            <p:cNvSpPr/>
            <p:nvPr/>
          </p:nvSpPr>
          <p:spPr>
            <a:xfrm>
              <a:off x="7519232"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706" name="tx706"/>
            <p:cNvSpPr/>
            <p:nvPr/>
          </p:nvSpPr>
          <p:spPr>
            <a:xfrm>
              <a:off x="7830280"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707" name="tx707"/>
            <p:cNvSpPr/>
            <p:nvPr/>
          </p:nvSpPr>
          <p:spPr>
            <a:xfrm>
              <a:off x="8141328"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708" name="tx708"/>
            <p:cNvSpPr/>
            <p:nvPr/>
          </p:nvSpPr>
          <p:spPr>
            <a:xfrm>
              <a:off x="8452376"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709" name="tx709"/>
            <p:cNvSpPr/>
            <p:nvPr/>
          </p:nvSpPr>
          <p:spPr>
            <a:xfrm>
              <a:off x="8763423"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710" name="tx710"/>
            <p:cNvSpPr/>
            <p:nvPr/>
          </p:nvSpPr>
          <p:spPr>
            <a:xfrm>
              <a:off x="576762" y="5632865"/>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HPVc</a:t>
              </a:r>
            </a:p>
          </p:txBody>
        </p:sp>
        <p:sp>
          <p:nvSpPr>
            <p:cNvPr id="711" name="tx711"/>
            <p:cNvSpPr/>
            <p:nvPr/>
          </p:nvSpPr>
          <p:spPr>
            <a:xfrm>
              <a:off x="508182" y="5332715"/>
              <a:ext cx="3541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MengA</a:t>
              </a:r>
            </a:p>
          </p:txBody>
        </p:sp>
        <p:sp>
          <p:nvSpPr>
            <p:cNvPr id="712" name="tx712"/>
            <p:cNvSpPr/>
            <p:nvPr/>
          </p:nvSpPr>
          <p:spPr>
            <a:xfrm>
              <a:off x="645068" y="5032564"/>
              <a:ext cx="2172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YFV</a:t>
              </a:r>
            </a:p>
          </p:txBody>
        </p:sp>
        <p:sp>
          <p:nvSpPr>
            <p:cNvPr id="713" name="tx713"/>
            <p:cNvSpPr/>
            <p:nvPr/>
          </p:nvSpPr>
          <p:spPr>
            <a:xfrm>
              <a:off x="551890" y="4732414"/>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MCV2</a:t>
              </a:r>
            </a:p>
          </p:txBody>
        </p:sp>
        <p:sp>
          <p:nvSpPr>
            <p:cNvPr id="714" name="tx714"/>
            <p:cNvSpPr/>
            <p:nvPr/>
          </p:nvSpPr>
          <p:spPr>
            <a:xfrm>
              <a:off x="564326" y="4432264"/>
              <a:ext cx="2980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RCV1</a:t>
              </a:r>
            </a:p>
          </p:txBody>
        </p:sp>
        <p:sp>
          <p:nvSpPr>
            <p:cNvPr id="715" name="tx715"/>
            <p:cNvSpPr/>
            <p:nvPr/>
          </p:nvSpPr>
          <p:spPr>
            <a:xfrm>
              <a:off x="551890" y="4132113"/>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MCV1</a:t>
              </a:r>
            </a:p>
          </p:txBody>
        </p:sp>
        <p:sp>
          <p:nvSpPr>
            <p:cNvPr id="716" name="tx716"/>
            <p:cNvSpPr/>
            <p:nvPr/>
          </p:nvSpPr>
          <p:spPr>
            <a:xfrm>
              <a:off x="601542" y="3831963"/>
              <a:ext cx="2607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IPVC</a:t>
              </a:r>
            </a:p>
          </p:txBody>
        </p:sp>
        <p:sp>
          <p:nvSpPr>
            <p:cNvPr id="717" name="tx717"/>
            <p:cNvSpPr/>
            <p:nvPr/>
          </p:nvSpPr>
          <p:spPr>
            <a:xfrm>
              <a:off x="620013" y="3531813"/>
              <a:ext cx="2423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IPV1</a:t>
              </a:r>
            </a:p>
          </p:txBody>
        </p:sp>
        <p:sp>
          <p:nvSpPr>
            <p:cNvPr id="718" name="tx718"/>
            <p:cNvSpPr/>
            <p:nvPr/>
          </p:nvSpPr>
          <p:spPr>
            <a:xfrm>
              <a:off x="545581" y="3231662"/>
              <a:ext cx="3167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RotaC</a:t>
              </a:r>
            </a:p>
          </p:txBody>
        </p:sp>
        <p:sp>
          <p:nvSpPr>
            <p:cNvPr id="719" name="tx719"/>
            <p:cNvSpPr/>
            <p:nvPr/>
          </p:nvSpPr>
          <p:spPr>
            <a:xfrm>
              <a:off x="551982" y="2931512"/>
              <a:ext cx="3103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PCVC</a:t>
              </a:r>
            </a:p>
          </p:txBody>
        </p:sp>
        <p:sp>
          <p:nvSpPr>
            <p:cNvPr id="720" name="tx720"/>
            <p:cNvSpPr/>
            <p:nvPr/>
          </p:nvSpPr>
          <p:spPr>
            <a:xfrm>
              <a:off x="520618" y="2631362"/>
              <a:ext cx="3417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HepB3</a:t>
              </a:r>
            </a:p>
          </p:txBody>
        </p:sp>
        <p:sp>
          <p:nvSpPr>
            <p:cNvPr id="721" name="tx721"/>
            <p:cNvSpPr/>
            <p:nvPr/>
          </p:nvSpPr>
          <p:spPr>
            <a:xfrm>
              <a:off x="632541" y="2331211"/>
              <a:ext cx="2297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Hib3</a:t>
              </a:r>
            </a:p>
          </p:txBody>
        </p:sp>
        <p:sp>
          <p:nvSpPr>
            <p:cNvPr id="722" name="tx722"/>
            <p:cNvSpPr/>
            <p:nvPr/>
          </p:nvSpPr>
          <p:spPr>
            <a:xfrm>
              <a:off x="576762" y="2031061"/>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DTP3</a:t>
              </a:r>
            </a:p>
          </p:txBody>
        </p:sp>
        <p:sp>
          <p:nvSpPr>
            <p:cNvPr id="723" name="tx723"/>
            <p:cNvSpPr/>
            <p:nvPr/>
          </p:nvSpPr>
          <p:spPr>
            <a:xfrm>
              <a:off x="576762" y="1730911"/>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DTP1</a:t>
              </a:r>
            </a:p>
          </p:txBody>
        </p:sp>
        <p:sp>
          <p:nvSpPr>
            <p:cNvPr id="724" name="tx724"/>
            <p:cNvSpPr/>
            <p:nvPr/>
          </p:nvSpPr>
          <p:spPr>
            <a:xfrm>
              <a:off x="508274" y="1430761"/>
              <a:ext cx="3540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HepBB</a:t>
              </a:r>
            </a:p>
          </p:txBody>
        </p:sp>
        <p:sp>
          <p:nvSpPr>
            <p:cNvPr id="725" name="tx725"/>
            <p:cNvSpPr/>
            <p:nvPr/>
          </p:nvSpPr>
          <p:spPr>
            <a:xfrm>
              <a:off x="620196" y="1130610"/>
              <a:ext cx="2421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BCG</a:t>
              </a:r>
            </a:p>
          </p:txBody>
        </p:sp>
        <p:sp>
          <p:nvSpPr>
            <p:cNvPr id="726" name="tx726"/>
            <p:cNvSpPr/>
            <p:nvPr/>
          </p:nvSpPr>
          <p:spPr>
            <a:xfrm>
              <a:off x="3093889" y="6207987"/>
              <a:ext cx="158200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a:t>
              </a:r>
            </a:p>
          </p:txBody>
        </p:sp>
        <p:pic>
          <p:nvPicPr>
            <p:cNvPr id="727" name="pic727"/>
            <p:cNvPicPr/>
            <p:nvPr/>
          </p:nvPicPr>
          <p:blipFill>
            <a:blip r:embed="rId2" cstate="print"/>
            <a:stretch>
              <a:fillRect/>
            </a:stretch>
          </p:blipFill>
          <p:spPr>
            <a:xfrm>
              <a:off x="4745481" y="6061727"/>
              <a:ext cx="2160000" cy="219455"/>
            </a:xfrm>
            <a:prstGeom prst="rect">
              <a:avLst/>
            </a:prstGeom>
          </p:spPr>
        </p:pic>
        <p:sp>
          <p:nvSpPr>
            <p:cNvPr id="728" name="pl728"/>
            <p:cNvSpPr/>
            <p:nvPr/>
          </p:nvSpPr>
          <p:spPr>
            <a:xfrm>
              <a:off x="4749081" y="623729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729" name="pl729"/>
            <p:cNvSpPr/>
            <p:nvPr/>
          </p:nvSpPr>
          <p:spPr>
            <a:xfrm>
              <a:off x="6040761" y="623729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730" name="pl730"/>
            <p:cNvSpPr/>
            <p:nvPr/>
          </p:nvSpPr>
          <p:spPr>
            <a:xfrm>
              <a:off x="6256041" y="623729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731" name="pl731"/>
            <p:cNvSpPr/>
            <p:nvPr/>
          </p:nvSpPr>
          <p:spPr>
            <a:xfrm>
              <a:off x="6471321" y="623729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732" name="pl732"/>
            <p:cNvSpPr/>
            <p:nvPr/>
          </p:nvSpPr>
          <p:spPr>
            <a:xfrm>
              <a:off x="6686601" y="623729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733" name="pl733"/>
            <p:cNvSpPr/>
            <p:nvPr/>
          </p:nvSpPr>
          <p:spPr>
            <a:xfrm>
              <a:off x="6901881" y="623729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734" name="pl734"/>
            <p:cNvSpPr/>
            <p:nvPr/>
          </p:nvSpPr>
          <p:spPr>
            <a:xfrm>
              <a:off x="4749081" y="606172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735" name="pl735"/>
            <p:cNvSpPr/>
            <p:nvPr/>
          </p:nvSpPr>
          <p:spPr>
            <a:xfrm>
              <a:off x="6040761" y="606172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736" name="pl736"/>
            <p:cNvSpPr/>
            <p:nvPr/>
          </p:nvSpPr>
          <p:spPr>
            <a:xfrm>
              <a:off x="6256041" y="606172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737" name="pl737"/>
            <p:cNvSpPr/>
            <p:nvPr/>
          </p:nvSpPr>
          <p:spPr>
            <a:xfrm>
              <a:off x="6471321" y="606172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738" name="pl738"/>
            <p:cNvSpPr/>
            <p:nvPr/>
          </p:nvSpPr>
          <p:spPr>
            <a:xfrm>
              <a:off x="6686601" y="606172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739" name="pl739"/>
            <p:cNvSpPr/>
            <p:nvPr/>
          </p:nvSpPr>
          <p:spPr>
            <a:xfrm>
              <a:off x="6901881" y="606172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740" name="tx740"/>
            <p:cNvSpPr/>
            <p:nvPr/>
          </p:nvSpPr>
          <p:spPr>
            <a:xfrm>
              <a:off x="4717992" y="6350772"/>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0</a:t>
              </a:r>
            </a:p>
          </p:txBody>
        </p:sp>
        <p:sp>
          <p:nvSpPr>
            <p:cNvPr id="741" name="tx741"/>
            <p:cNvSpPr/>
            <p:nvPr/>
          </p:nvSpPr>
          <p:spPr>
            <a:xfrm>
              <a:off x="5978582" y="635077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a:t>
              </a:r>
            </a:p>
          </p:txBody>
        </p:sp>
        <p:sp>
          <p:nvSpPr>
            <p:cNvPr id="742" name="tx742"/>
            <p:cNvSpPr/>
            <p:nvPr/>
          </p:nvSpPr>
          <p:spPr>
            <a:xfrm>
              <a:off x="6193862" y="635077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a:t>
              </a:r>
            </a:p>
          </p:txBody>
        </p:sp>
        <p:sp>
          <p:nvSpPr>
            <p:cNvPr id="743" name="tx743"/>
            <p:cNvSpPr/>
            <p:nvPr/>
          </p:nvSpPr>
          <p:spPr>
            <a:xfrm>
              <a:off x="6409142" y="635077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a:t>
              </a:r>
            </a:p>
          </p:txBody>
        </p:sp>
        <p:sp>
          <p:nvSpPr>
            <p:cNvPr id="744" name="tx744"/>
            <p:cNvSpPr/>
            <p:nvPr/>
          </p:nvSpPr>
          <p:spPr>
            <a:xfrm>
              <a:off x="6624422" y="635077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a:t>
              </a:r>
            </a:p>
          </p:txBody>
        </p:sp>
        <p:sp>
          <p:nvSpPr>
            <p:cNvPr id="745" name="tx745"/>
            <p:cNvSpPr/>
            <p:nvPr/>
          </p:nvSpPr>
          <p:spPr>
            <a:xfrm>
              <a:off x="6808612" y="6350772"/>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100</a:t>
              </a:r>
            </a:p>
          </p:txBody>
        </p:sp>
        <p:sp>
          <p:nvSpPr>
            <p:cNvPr id="746" name="tx746"/>
            <p:cNvSpPr/>
            <p:nvPr/>
          </p:nvSpPr>
          <p:spPr>
            <a:xfrm>
              <a:off x="924959" y="435349"/>
              <a:ext cx="3572743"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Vaccine coverage (%), by year, AFR, 2000-2025</a:t>
              </a:r>
            </a:p>
          </p:txBody>
        </p:sp>
        <p:sp>
          <p:nvSpPr>
            <p:cNvPr id="747" name="tx747"/>
            <p:cNvSpPr/>
            <p:nvPr/>
          </p:nvSpPr>
          <p:spPr>
            <a:xfrm>
              <a:off x="4912427" y="65934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grpSp>
      <p:sp>
        <p:nvSpPr>
          <p:cNvPr id="748"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Vaccine coverage and progress varies between antigens and over time.
This heatmap shows vaccine coverage trends in AFR since 2000, with green cells indicating coverage of 90% or more.
In 2015, none of the 14 (0%) vaccines with data achieved coverage of 90% or more.
In 2025, none of the 16 (0%) vaccines achieved coverage of 90% or more.
Since 2006, estimates have been made for 6 new vaccines. IPVC is the newest vaccine being reported (2021), which achieved 60% coverage in 2025.</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1536966" y="1000571"/>
              <a:ext cx="468164" cy="10046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 name="rc5"/>
            <p:cNvSpPr/>
            <p:nvPr/>
          </p:nvSpPr>
          <p:spPr>
            <a:xfrm>
              <a:off x="2473295" y="1000571"/>
              <a:ext cx="468164" cy="10046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 name="rc6"/>
            <p:cNvSpPr/>
            <p:nvPr/>
          </p:nvSpPr>
          <p:spPr>
            <a:xfrm>
              <a:off x="2941459" y="1000571"/>
              <a:ext cx="468164" cy="10046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 name="rc7"/>
            <p:cNvSpPr/>
            <p:nvPr/>
          </p:nvSpPr>
          <p:spPr>
            <a:xfrm>
              <a:off x="3877788" y="1000571"/>
              <a:ext cx="468164" cy="10046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 name="rc8"/>
            <p:cNvSpPr/>
            <p:nvPr/>
          </p:nvSpPr>
          <p:spPr>
            <a:xfrm>
              <a:off x="2005131" y="1000571"/>
              <a:ext cx="468164" cy="10046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 name="rc9"/>
            <p:cNvSpPr/>
            <p:nvPr/>
          </p:nvSpPr>
          <p:spPr>
            <a:xfrm>
              <a:off x="3409623" y="1000571"/>
              <a:ext cx="468164" cy="10046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 name="rc10"/>
            <p:cNvSpPr/>
            <p:nvPr/>
          </p:nvSpPr>
          <p:spPr>
            <a:xfrm>
              <a:off x="5282280" y="1000571"/>
              <a:ext cx="468164" cy="10046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 name="rc11"/>
            <p:cNvSpPr/>
            <p:nvPr/>
          </p:nvSpPr>
          <p:spPr>
            <a:xfrm>
              <a:off x="5750444" y="1000571"/>
              <a:ext cx="468164" cy="10046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 name="rc12"/>
            <p:cNvSpPr/>
            <p:nvPr/>
          </p:nvSpPr>
          <p:spPr>
            <a:xfrm>
              <a:off x="6218609" y="1000571"/>
              <a:ext cx="468164" cy="10046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 name="rc13"/>
            <p:cNvSpPr/>
            <p:nvPr/>
          </p:nvSpPr>
          <p:spPr>
            <a:xfrm>
              <a:off x="7154937" y="1000571"/>
              <a:ext cx="468164" cy="10046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4" name="rc14"/>
            <p:cNvSpPr/>
            <p:nvPr/>
          </p:nvSpPr>
          <p:spPr>
            <a:xfrm>
              <a:off x="4345952" y="1000571"/>
              <a:ext cx="468164" cy="10046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 name="rc15"/>
            <p:cNvSpPr/>
            <p:nvPr/>
          </p:nvSpPr>
          <p:spPr>
            <a:xfrm>
              <a:off x="6686773" y="1000571"/>
              <a:ext cx="468164" cy="10046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6" name="rc16"/>
            <p:cNvSpPr/>
            <p:nvPr/>
          </p:nvSpPr>
          <p:spPr>
            <a:xfrm>
              <a:off x="1536966" y="5320371"/>
              <a:ext cx="468164" cy="10046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7" name="rc17"/>
            <p:cNvSpPr/>
            <p:nvPr/>
          </p:nvSpPr>
          <p:spPr>
            <a:xfrm>
              <a:off x="2473295" y="5320371"/>
              <a:ext cx="468164" cy="10046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8" name="rc18"/>
            <p:cNvSpPr/>
            <p:nvPr/>
          </p:nvSpPr>
          <p:spPr>
            <a:xfrm>
              <a:off x="2941459" y="5320371"/>
              <a:ext cx="468164" cy="100460"/>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19" name="rc19"/>
            <p:cNvSpPr/>
            <p:nvPr/>
          </p:nvSpPr>
          <p:spPr>
            <a:xfrm>
              <a:off x="3877788" y="5320371"/>
              <a:ext cx="468164" cy="100460"/>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20" name="rc20"/>
            <p:cNvSpPr/>
            <p:nvPr/>
          </p:nvSpPr>
          <p:spPr>
            <a:xfrm>
              <a:off x="3409623" y="5320371"/>
              <a:ext cx="468164" cy="100460"/>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21" name="rc21"/>
            <p:cNvSpPr/>
            <p:nvPr/>
          </p:nvSpPr>
          <p:spPr>
            <a:xfrm>
              <a:off x="5282280" y="5320371"/>
              <a:ext cx="468164" cy="100460"/>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22" name="rc22"/>
            <p:cNvSpPr/>
            <p:nvPr/>
          </p:nvSpPr>
          <p:spPr>
            <a:xfrm>
              <a:off x="5750444" y="5320371"/>
              <a:ext cx="468164" cy="100460"/>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23" name="rc23"/>
            <p:cNvSpPr/>
            <p:nvPr/>
          </p:nvSpPr>
          <p:spPr>
            <a:xfrm>
              <a:off x="6218609" y="5320371"/>
              <a:ext cx="468164" cy="10046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4" name="rc24"/>
            <p:cNvSpPr/>
            <p:nvPr/>
          </p:nvSpPr>
          <p:spPr>
            <a:xfrm>
              <a:off x="7154937" y="5320371"/>
              <a:ext cx="468164" cy="100460"/>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25" name="rc25"/>
            <p:cNvSpPr/>
            <p:nvPr/>
          </p:nvSpPr>
          <p:spPr>
            <a:xfrm>
              <a:off x="4345952" y="5320371"/>
              <a:ext cx="468164" cy="10046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6" name="rc26"/>
            <p:cNvSpPr/>
            <p:nvPr/>
          </p:nvSpPr>
          <p:spPr>
            <a:xfrm>
              <a:off x="6686773" y="5320371"/>
              <a:ext cx="468164" cy="10046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7" name="rc27"/>
            <p:cNvSpPr/>
            <p:nvPr/>
          </p:nvSpPr>
          <p:spPr>
            <a:xfrm>
              <a:off x="4814116" y="5320371"/>
              <a:ext cx="468164" cy="100460"/>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28" name="rc28"/>
            <p:cNvSpPr/>
            <p:nvPr/>
          </p:nvSpPr>
          <p:spPr>
            <a:xfrm>
              <a:off x="7623101" y="5320371"/>
              <a:ext cx="468164" cy="100460"/>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29" name="rc29"/>
            <p:cNvSpPr/>
            <p:nvPr/>
          </p:nvSpPr>
          <p:spPr>
            <a:xfrm>
              <a:off x="1536966" y="4918529"/>
              <a:ext cx="468164" cy="10046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 name="rc30"/>
            <p:cNvSpPr/>
            <p:nvPr/>
          </p:nvSpPr>
          <p:spPr>
            <a:xfrm>
              <a:off x="2473295" y="4918529"/>
              <a:ext cx="468164" cy="10046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1" name="rc31"/>
            <p:cNvSpPr/>
            <p:nvPr/>
          </p:nvSpPr>
          <p:spPr>
            <a:xfrm>
              <a:off x="2941459" y="4918529"/>
              <a:ext cx="468164" cy="10046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32" name="rc32"/>
            <p:cNvSpPr/>
            <p:nvPr/>
          </p:nvSpPr>
          <p:spPr>
            <a:xfrm>
              <a:off x="3877788" y="4918529"/>
              <a:ext cx="468164" cy="10046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33" name="rc33"/>
            <p:cNvSpPr/>
            <p:nvPr/>
          </p:nvSpPr>
          <p:spPr>
            <a:xfrm>
              <a:off x="2005131" y="4918529"/>
              <a:ext cx="468164" cy="10046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4" name="rc34"/>
            <p:cNvSpPr/>
            <p:nvPr/>
          </p:nvSpPr>
          <p:spPr>
            <a:xfrm>
              <a:off x="3409623" y="4918529"/>
              <a:ext cx="468164" cy="10046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35" name="rc35"/>
            <p:cNvSpPr/>
            <p:nvPr/>
          </p:nvSpPr>
          <p:spPr>
            <a:xfrm>
              <a:off x="5282280" y="4918529"/>
              <a:ext cx="468164" cy="10046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36" name="rc36"/>
            <p:cNvSpPr/>
            <p:nvPr/>
          </p:nvSpPr>
          <p:spPr>
            <a:xfrm>
              <a:off x="6218609" y="4918529"/>
              <a:ext cx="468164" cy="100460"/>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37" name="rc37"/>
            <p:cNvSpPr/>
            <p:nvPr/>
          </p:nvSpPr>
          <p:spPr>
            <a:xfrm>
              <a:off x="7154937" y="4918529"/>
              <a:ext cx="468164" cy="100460"/>
            </a:xfrm>
            <a:prstGeom prst="rect">
              <a:avLst/>
            </a:prstGeom>
            <a:solidFill>
              <a:srgbClr val="C31208">
                <a:alpha val="100000"/>
              </a:srgbClr>
            </a:solidFill>
            <a:ln w="2710" cap="flat">
              <a:solidFill>
                <a:srgbClr val="FFFFFF">
                  <a:alpha val="100000"/>
                </a:srgbClr>
              </a:solidFill>
              <a:prstDash val="solid"/>
              <a:miter/>
            </a:ln>
          </p:spPr>
          <p:txBody>
            <a:bodyPr/>
            <a:lstStyle/>
            <a:p/>
          </p:txBody>
        </p:sp>
        <p:sp>
          <p:nvSpPr>
            <p:cNvPr id="38" name="rc38"/>
            <p:cNvSpPr/>
            <p:nvPr/>
          </p:nvSpPr>
          <p:spPr>
            <a:xfrm>
              <a:off x="8091266" y="4918529"/>
              <a:ext cx="468164" cy="100460"/>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39" name="rc39"/>
            <p:cNvSpPr/>
            <p:nvPr/>
          </p:nvSpPr>
          <p:spPr>
            <a:xfrm>
              <a:off x="4345952" y="4918529"/>
              <a:ext cx="468164" cy="100460"/>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40" name="rc40"/>
            <p:cNvSpPr/>
            <p:nvPr/>
          </p:nvSpPr>
          <p:spPr>
            <a:xfrm>
              <a:off x="6686773" y="4918529"/>
              <a:ext cx="468164" cy="100460"/>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41" name="rc41"/>
            <p:cNvSpPr/>
            <p:nvPr/>
          </p:nvSpPr>
          <p:spPr>
            <a:xfrm>
              <a:off x="4814116" y="4918529"/>
              <a:ext cx="468164" cy="100460"/>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42" name="rc42"/>
            <p:cNvSpPr/>
            <p:nvPr/>
          </p:nvSpPr>
          <p:spPr>
            <a:xfrm>
              <a:off x="7623101" y="4918529"/>
              <a:ext cx="468164" cy="100460"/>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43" name="rc43"/>
            <p:cNvSpPr/>
            <p:nvPr/>
          </p:nvSpPr>
          <p:spPr>
            <a:xfrm>
              <a:off x="1536966" y="2708399"/>
              <a:ext cx="468164" cy="10046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4" name="rc44"/>
            <p:cNvSpPr/>
            <p:nvPr/>
          </p:nvSpPr>
          <p:spPr>
            <a:xfrm>
              <a:off x="2473295" y="2708399"/>
              <a:ext cx="468164" cy="10046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5" name="rc45"/>
            <p:cNvSpPr/>
            <p:nvPr/>
          </p:nvSpPr>
          <p:spPr>
            <a:xfrm>
              <a:off x="2941459" y="2708399"/>
              <a:ext cx="468164" cy="10046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6" name="rc46"/>
            <p:cNvSpPr/>
            <p:nvPr/>
          </p:nvSpPr>
          <p:spPr>
            <a:xfrm>
              <a:off x="3877788" y="2708399"/>
              <a:ext cx="468164" cy="10046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7" name="rc47"/>
            <p:cNvSpPr/>
            <p:nvPr/>
          </p:nvSpPr>
          <p:spPr>
            <a:xfrm>
              <a:off x="2005131" y="2708399"/>
              <a:ext cx="468164" cy="100460"/>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48" name="rc48"/>
            <p:cNvSpPr/>
            <p:nvPr/>
          </p:nvSpPr>
          <p:spPr>
            <a:xfrm>
              <a:off x="3409623" y="2708399"/>
              <a:ext cx="468164" cy="10046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9" name="rc49"/>
            <p:cNvSpPr/>
            <p:nvPr/>
          </p:nvSpPr>
          <p:spPr>
            <a:xfrm>
              <a:off x="5282280" y="2708399"/>
              <a:ext cx="468164" cy="10046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0" name="rc50"/>
            <p:cNvSpPr/>
            <p:nvPr/>
          </p:nvSpPr>
          <p:spPr>
            <a:xfrm>
              <a:off x="5750444" y="2708399"/>
              <a:ext cx="468164" cy="10046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51" name="rc51"/>
            <p:cNvSpPr/>
            <p:nvPr/>
          </p:nvSpPr>
          <p:spPr>
            <a:xfrm>
              <a:off x="6218609" y="2708399"/>
              <a:ext cx="468164" cy="10046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2" name="rc52"/>
            <p:cNvSpPr/>
            <p:nvPr/>
          </p:nvSpPr>
          <p:spPr>
            <a:xfrm>
              <a:off x="7154937" y="2708399"/>
              <a:ext cx="468164" cy="10046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53" name="rc53"/>
            <p:cNvSpPr/>
            <p:nvPr/>
          </p:nvSpPr>
          <p:spPr>
            <a:xfrm>
              <a:off x="4345952" y="2708399"/>
              <a:ext cx="468164" cy="10046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4" name="rc54"/>
            <p:cNvSpPr/>
            <p:nvPr/>
          </p:nvSpPr>
          <p:spPr>
            <a:xfrm>
              <a:off x="6686773" y="2708399"/>
              <a:ext cx="468164" cy="10046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5" name="rc55"/>
            <p:cNvSpPr/>
            <p:nvPr/>
          </p:nvSpPr>
          <p:spPr>
            <a:xfrm>
              <a:off x="4814116" y="2708399"/>
              <a:ext cx="468164" cy="10046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6" name="rc56"/>
            <p:cNvSpPr/>
            <p:nvPr/>
          </p:nvSpPr>
          <p:spPr>
            <a:xfrm>
              <a:off x="1536966" y="2306557"/>
              <a:ext cx="468164" cy="10046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7" name="rc57"/>
            <p:cNvSpPr/>
            <p:nvPr/>
          </p:nvSpPr>
          <p:spPr>
            <a:xfrm>
              <a:off x="2473295" y="2306557"/>
              <a:ext cx="468164" cy="10046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8" name="rc58"/>
            <p:cNvSpPr/>
            <p:nvPr/>
          </p:nvSpPr>
          <p:spPr>
            <a:xfrm>
              <a:off x="2941459" y="2306557"/>
              <a:ext cx="468164" cy="10046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9" name="rc59"/>
            <p:cNvSpPr/>
            <p:nvPr/>
          </p:nvSpPr>
          <p:spPr>
            <a:xfrm>
              <a:off x="3877788" y="2306557"/>
              <a:ext cx="468164" cy="10046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0" name="rc60"/>
            <p:cNvSpPr/>
            <p:nvPr/>
          </p:nvSpPr>
          <p:spPr>
            <a:xfrm>
              <a:off x="2005131" y="2306557"/>
              <a:ext cx="468164" cy="10046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61" name="rc61"/>
            <p:cNvSpPr/>
            <p:nvPr/>
          </p:nvSpPr>
          <p:spPr>
            <a:xfrm>
              <a:off x="3409623" y="2306557"/>
              <a:ext cx="468164" cy="10046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2" name="rc62"/>
            <p:cNvSpPr/>
            <p:nvPr/>
          </p:nvSpPr>
          <p:spPr>
            <a:xfrm>
              <a:off x="5282280" y="2306557"/>
              <a:ext cx="468164" cy="10046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3" name="rc63"/>
            <p:cNvSpPr/>
            <p:nvPr/>
          </p:nvSpPr>
          <p:spPr>
            <a:xfrm>
              <a:off x="5750444" y="2306557"/>
              <a:ext cx="468164" cy="10046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4" name="rc64"/>
            <p:cNvSpPr/>
            <p:nvPr/>
          </p:nvSpPr>
          <p:spPr>
            <a:xfrm>
              <a:off x="6218609" y="2306557"/>
              <a:ext cx="468164" cy="10046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5" name="rc65"/>
            <p:cNvSpPr/>
            <p:nvPr/>
          </p:nvSpPr>
          <p:spPr>
            <a:xfrm>
              <a:off x="7154937" y="2306557"/>
              <a:ext cx="468164" cy="10046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66" name="rc66"/>
            <p:cNvSpPr/>
            <p:nvPr/>
          </p:nvSpPr>
          <p:spPr>
            <a:xfrm>
              <a:off x="8091266" y="2306557"/>
              <a:ext cx="468164" cy="10046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67" name="rc67"/>
            <p:cNvSpPr/>
            <p:nvPr/>
          </p:nvSpPr>
          <p:spPr>
            <a:xfrm>
              <a:off x="4345952" y="2306557"/>
              <a:ext cx="468164" cy="10046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8" name="rc68"/>
            <p:cNvSpPr/>
            <p:nvPr/>
          </p:nvSpPr>
          <p:spPr>
            <a:xfrm>
              <a:off x="6686773" y="2306557"/>
              <a:ext cx="468164" cy="10046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9" name="rc69"/>
            <p:cNvSpPr/>
            <p:nvPr/>
          </p:nvSpPr>
          <p:spPr>
            <a:xfrm>
              <a:off x="4814116" y="2306557"/>
              <a:ext cx="468164" cy="10046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0" name="rc70"/>
            <p:cNvSpPr/>
            <p:nvPr/>
          </p:nvSpPr>
          <p:spPr>
            <a:xfrm>
              <a:off x="7623101" y="2306557"/>
              <a:ext cx="468164" cy="10046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71" name="rc71"/>
            <p:cNvSpPr/>
            <p:nvPr/>
          </p:nvSpPr>
          <p:spPr>
            <a:xfrm>
              <a:off x="1536966" y="2005176"/>
              <a:ext cx="468164" cy="10046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2" name="rc72"/>
            <p:cNvSpPr/>
            <p:nvPr/>
          </p:nvSpPr>
          <p:spPr>
            <a:xfrm>
              <a:off x="2473295" y="2005176"/>
              <a:ext cx="468164" cy="10046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3" name="rc73"/>
            <p:cNvSpPr/>
            <p:nvPr/>
          </p:nvSpPr>
          <p:spPr>
            <a:xfrm>
              <a:off x="2941459" y="2005176"/>
              <a:ext cx="468164" cy="10046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4" name="rc74"/>
            <p:cNvSpPr/>
            <p:nvPr/>
          </p:nvSpPr>
          <p:spPr>
            <a:xfrm>
              <a:off x="3877788" y="2005176"/>
              <a:ext cx="468164" cy="10046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5" name="rc75"/>
            <p:cNvSpPr/>
            <p:nvPr/>
          </p:nvSpPr>
          <p:spPr>
            <a:xfrm>
              <a:off x="3409623" y="2005176"/>
              <a:ext cx="468164" cy="10046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6" name="rc76"/>
            <p:cNvSpPr/>
            <p:nvPr/>
          </p:nvSpPr>
          <p:spPr>
            <a:xfrm>
              <a:off x="5282280" y="2005176"/>
              <a:ext cx="468164" cy="10046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7" name="rc77"/>
            <p:cNvSpPr/>
            <p:nvPr/>
          </p:nvSpPr>
          <p:spPr>
            <a:xfrm>
              <a:off x="6218609" y="2005176"/>
              <a:ext cx="468164" cy="10046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8" name="rc78"/>
            <p:cNvSpPr/>
            <p:nvPr/>
          </p:nvSpPr>
          <p:spPr>
            <a:xfrm>
              <a:off x="7154937" y="2005176"/>
              <a:ext cx="468164" cy="10046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79" name="rc79"/>
            <p:cNvSpPr/>
            <p:nvPr/>
          </p:nvSpPr>
          <p:spPr>
            <a:xfrm>
              <a:off x="4345952" y="2005176"/>
              <a:ext cx="468164" cy="10046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0" name="rc80"/>
            <p:cNvSpPr/>
            <p:nvPr/>
          </p:nvSpPr>
          <p:spPr>
            <a:xfrm>
              <a:off x="6686773" y="2005176"/>
              <a:ext cx="468164" cy="10046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1" name="rc81"/>
            <p:cNvSpPr/>
            <p:nvPr/>
          </p:nvSpPr>
          <p:spPr>
            <a:xfrm>
              <a:off x="4814116" y="2005176"/>
              <a:ext cx="468164" cy="10046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2" name="rc82"/>
            <p:cNvSpPr/>
            <p:nvPr/>
          </p:nvSpPr>
          <p:spPr>
            <a:xfrm>
              <a:off x="1536966" y="1502873"/>
              <a:ext cx="468164" cy="10046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3" name="rc83"/>
            <p:cNvSpPr/>
            <p:nvPr/>
          </p:nvSpPr>
          <p:spPr>
            <a:xfrm>
              <a:off x="2473295" y="1502873"/>
              <a:ext cx="468164" cy="10046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4" name="rc84"/>
            <p:cNvSpPr/>
            <p:nvPr/>
          </p:nvSpPr>
          <p:spPr>
            <a:xfrm>
              <a:off x="2941459" y="1502873"/>
              <a:ext cx="468164" cy="10046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5" name="rc85"/>
            <p:cNvSpPr/>
            <p:nvPr/>
          </p:nvSpPr>
          <p:spPr>
            <a:xfrm>
              <a:off x="3877788" y="1502873"/>
              <a:ext cx="468164" cy="10046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6" name="rc86"/>
            <p:cNvSpPr/>
            <p:nvPr/>
          </p:nvSpPr>
          <p:spPr>
            <a:xfrm>
              <a:off x="2005131" y="1502873"/>
              <a:ext cx="468164" cy="10046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7" name="rc87"/>
            <p:cNvSpPr/>
            <p:nvPr/>
          </p:nvSpPr>
          <p:spPr>
            <a:xfrm>
              <a:off x="3409623" y="1502873"/>
              <a:ext cx="468164" cy="10046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8" name="rc88"/>
            <p:cNvSpPr/>
            <p:nvPr/>
          </p:nvSpPr>
          <p:spPr>
            <a:xfrm>
              <a:off x="5282280" y="1502873"/>
              <a:ext cx="468164" cy="10046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9" name="rc89"/>
            <p:cNvSpPr/>
            <p:nvPr/>
          </p:nvSpPr>
          <p:spPr>
            <a:xfrm>
              <a:off x="5750444" y="1502873"/>
              <a:ext cx="468164" cy="100460"/>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90" name="rc90"/>
            <p:cNvSpPr/>
            <p:nvPr/>
          </p:nvSpPr>
          <p:spPr>
            <a:xfrm>
              <a:off x="6218609" y="1502873"/>
              <a:ext cx="468164" cy="10046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1" name="rc91"/>
            <p:cNvSpPr/>
            <p:nvPr/>
          </p:nvSpPr>
          <p:spPr>
            <a:xfrm>
              <a:off x="7154937" y="1502873"/>
              <a:ext cx="468164" cy="10046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92" name="rc92"/>
            <p:cNvSpPr/>
            <p:nvPr/>
          </p:nvSpPr>
          <p:spPr>
            <a:xfrm>
              <a:off x="6686773" y="1502873"/>
              <a:ext cx="468164" cy="10046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3" name="rc93"/>
            <p:cNvSpPr/>
            <p:nvPr/>
          </p:nvSpPr>
          <p:spPr>
            <a:xfrm>
              <a:off x="1536966" y="3713004"/>
              <a:ext cx="468164" cy="10046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4" name="rc94"/>
            <p:cNvSpPr/>
            <p:nvPr/>
          </p:nvSpPr>
          <p:spPr>
            <a:xfrm>
              <a:off x="2473295" y="3713004"/>
              <a:ext cx="468164" cy="10046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95" name="rc95"/>
            <p:cNvSpPr/>
            <p:nvPr/>
          </p:nvSpPr>
          <p:spPr>
            <a:xfrm>
              <a:off x="2941459" y="3713004"/>
              <a:ext cx="468164" cy="10046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96" name="rc96"/>
            <p:cNvSpPr/>
            <p:nvPr/>
          </p:nvSpPr>
          <p:spPr>
            <a:xfrm>
              <a:off x="3877788" y="3713004"/>
              <a:ext cx="468164" cy="10046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97" name="rc97"/>
            <p:cNvSpPr/>
            <p:nvPr/>
          </p:nvSpPr>
          <p:spPr>
            <a:xfrm>
              <a:off x="3409623" y="3713004"/>
              <a:ext cx="468164" cy="10046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98" name="rc98"/>
            <p:cNvSpPr/>
            <p:nvPr/>
          </p:nvSpPr>
          <p:spPr>
            <a:xfrm>
              <a:off x="5282280" y="3713004"/>
              <a:ext cx="468164" cy="10046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99" name="rc99"/>
            <p:cNvSpPr/>
            <p:nvPr/>
          </p:nvSpPr>
          <p:spPr>
            <a:xfrm>
              <a:off x="5750444" y="3713004"/>
              <a:ext cx="468164" cy="10046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00" name="rc100"/>
            <p:cNvSpPr/>
            <p:nvPr/>
          </p:nvSpPr>
          <p:spPr>
            <a:xfrm>
              <a:off x="6218609" y="3713004"/>
              <a:ext cx="468164" cy="10046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01" name="rc101"/>
            <p:cNvSpPr/>
            <p:nvPr/>
          </p:nvSpPr>
          <p:spPr>
            <a:xfrm>
              <a:off x="7154937" y="3713004"/>
              <a:ext cx="468164" cy="10046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02" name="rc102"/>
            <p:cNvSpPr/>
            <p:nvPr/>
          </p:nvSpPr>
          <p:spPr>
            <a:xfrm>
              <a:off x="4345952" y="3713004"/>
              <a:ext cx="468164" cy="10046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03" name="rc103"/>
            <p:cNvSpPr/>
            <p:nvPr/>
          </p:nvSpPr>
          <p:spPr>
            <a:xfrm>
              <a:off x="6686773" y="3713004"/>
              <a:ext cx="468164" cy="10046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04" name="rc104"/>
            <p:cNvSpPr/>
            <p:nvPr/>
          </p:nvSpPr>
          <p:spPr>
            <a:xfrm>
              <a:off x="4814116" y="3713004"/>
              <a:ext cx="468164" cy="10046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05" name="rc105"/>
            <p:cNvSpPr/>
            <p:nvPr/>
          </p:nvSpPr>
          <p:spPr>
            <a:xfrm>
              <a:off x="7623101" y="3713004"/>
              <a:ext cx="468164" cy="10046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06" name="rc106"/>
            <p:cNvSpPr/>
            <p:nvPr/>
          </p:nvSpPr>
          <p:spPr>
            <a:xfrm>
              <a:off x="1536966" y="5621753"/>
              <a:ext cx="468164" cy="10046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07" name="rc107"/>
            <p:cNvSpPr/>
            <p:nvPr/>
          </p:nvSpPr>
          <p:spPr>
            <a:xfrm>
              <a:off x="2473295" y="5621753"/>
              <a:ext cx="468164" cy="100460"/>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08" name="rc108"/>
            <p:cNvSpPr/>
            <p:nvPr/>
          </p:nvSpPr>
          <p:spPr>
            <a:xfrm>
              <a:off x="2941459" y="5621753"/>
              <a:ext cx="468164" cy="100460"/>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109" name="rc109"/>
            <p:cNvSpPr/>
            <p:nvPr/>
          </p:nvSpPr>
          <p:spPr>
            <a:xfrm>
              <a:off x="3877788" y="5621753"/>
              <a:ext cx="468164" cy="100460"/>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110" name="rc110"/>
            <p:cNvSpPr/>
            <p:nvPr/>
          </p:nvSpPr>
          <p:spPr>
            <a:xfrm>
              <a:off x="3409623" y="5621753"/>
              <a:ext cx="468164" cy="100460"/>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111" name="rc111"/>
            <p:cNvSpPr/>
            <p:nvPr/>
          </p:nvSpPr>
          <p:spPr>
            <a:xfrm>
              <a:off x="5282280" y="5621753"/>
              <a:ext cx="468164" cy="100460"/>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112" name="rc112"/>
            <p:cNvSpPr/>
            <p:nvPr/>
          </p:nvSpPr>
          <p:spPr>
            <a:xfrm>
              <a:off x="6218609" y="5621753"/>
              <a:ext cx="468164" cy="100460"/>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113" name="rc113"/>
            <p:cNvSpPr/>
            <p:nvPr/>
          </p:nvSpPr>
          <p:spPr>
            <a:xfrm>
              <a:off x="8091266" y="5621753"/>
              <a:ext cx="468164" cy="100460"/>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114" name="rc114"/>
            <p:cNvSpPr/>
            <p:nvPr/>
          </p:nvSpPr>
          <p:spPr>
            <a:xfrm>
              <a:off x="4345952" y="5621753"/>
              <a:ext cx="468164" cy="100460"/>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115" name="rc115"/>
            <p:cNvSpPr/>
            <p:nvPr/>
          </p:nvSpPr>
          <p:spPr>
            <a:xfrm>
              <a:off x="7623101" y="5621753"/>
              <a:ext cx="468164" cy="100460"/>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116" name="rc116"/>
            <p:cNvSpPr/>
            <p:nvPr/>
          </p:nvSpPr>
          <p:spPr>
            <a:xfrm>
              <a:off x="1536966" y="4818069"/>
              <a:ext cx="468164" cy="10046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7" name="rc117"/>
            <p:cNvSpPr/>
            <p:nvPr/>
          </p:nvSpPr>
          <p:spPr>
            <a:xfrm>
              <a:off x="2473295" y="4818069"/>
              <a:ext cx="468164" cy="10046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18" name="rc118"/>
            <p:cNvSpPr/>
            <p:nvPr/>
          </p:nvSpPr>
          <p:spPr>
            <a:xfrm>
              <a:off x="2941459" y="4818069"/>
              <a:ext cx="468164" cy="10046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19" name="rc119"/>
            <p:cNvSpPr/>
            <p:nvPr/>
          </p:nvSpPr>
          <p:spPr>
            <a:xfrm>
              <a:off x="3877788" y="4818069"/>
              <a:ext cx="468164" cy="10046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20" name="rc120"/>
            <p:cNvSpPr/>
            <p:nvPr/>
          </p:nvSpPr>
          <p:spPr>
            <a:xfrm>
              <a:off x="3409623" y="4818069"/>
              <a:ext cx="468164" cy="10046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21" name="rc121"/>
            <p:cNvSpPr/>
            <p:nvPr/>
          </p:nvSpPr>
          <p:spPr>
            <a:xfrm>
              <a:off x="5282280" y="4818069"/>
              <a:ext cx="468164" cy="10046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22" name="rc122"/>
            <p:cNvSpPr/>
            <p:nvPr/>
          </p:nvSpPr>
          <p:spPr>
            <a:xfrm>
              <a:off x="5750444" y="4818069"/>
              <a:ext cx="468164" cy="10046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23" name="rc123"/>
            <p:cNvSpPr/>
            <p:nvPr/>
          </p:nvSpPr>
          <p:spPr>
            <a:xfrm>
              <a:off x="6218609" y="4818069"/>
              <a:ext cx="468164" cy="10046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24" name="rc124"/>
            <p:cNvSpPr/>
            <p:nvPr/>
          </p:nvSpPr>
          <p:spPr>
            <a:xfrm>
              <a:off x="7154937" y="4818069"/>
              <a:ext cx="468164" cy="100460"/>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125" name="rc125"/>
            <p:cNvSpPr/>
            <p:nvPr/>
          </p:nvSpPr>
          <p:spPr>
            <a:xfrm>
              <a:off x="8091266" y="4818069"/>
              <a:ext cx="468164" cy="10046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26" name="rc126"/>
            <p:cNvSpPr/>
            <p:nvPr/>
          </p:nvSpPr>
          <p:spPr>
            <a:xfrm>
              <a:off x="4345952" y="4818069"/>
              <a:ext cx="468164" cy="100460"/>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127" name="rc127"/>
            <p:cNvSpPr/>
            <p:nvPr/>
          </p:nvSpPr>
          <p:spPr>
            <a:xfrm>
              <a:off x="4814116" y="4818069"/>
              <a:ext cx="468164" cy="100460"/>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128" name="rc128"/>
            <p:cNvSpPr/>
            <p:nvPr/>
          </p:nvSpPr>
          <p:spPr>
            <a:xfrm>
              <a:off x="7623101" y="4818069"/>
              <a:ext cx="468164" cy="10046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29" name="rc129"/>
            <p:cNvSpPr/>
            <p:nvPr/>
          </p:nvSpPr>
          <p:spPr>
            <a:xfrm>
              <a:off x="1536966" y="4416227"/>
              <a:ext cx="468164" cy="10046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30" name="rc130"/>
            <p:cNvSpPr/>
            <p:nvPr/>
          </p:nvSpPr>
          <p:spPr>
            <a:xfrm>
              <a:off x="2473295" y="4416227"/>
              <a:ext cx="468164" cy="10046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31" name="rc131"/>
            <p:cNvSpPr/>
            <p:nvPr/>
          </p:nvSpPr>
          <p:spPr>
            <a:xfrm>
              <a:off x="2941459" y="4416227"/>
              <a:ext cx="468164" cy="10046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32" name="rc132"/>
            <p:cNvSpPr/>
            <p:nvPr/>
          </p:nvSpPr>
          <p:spPr>
            <a:xfrm>
              <a:off x="3877788" y="4416227"/>
              <a:ext cx="468164" cy="10046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33" name="rc133"/>
            <p:cNvSpPr/>
            <p:nvPr/>
          </p:nvSpPr>
          <p:spPr>
            <a:xfrm>
              <a:off x="3409623" y="4416227"/>
              <a:ext cx="468164" cy="10046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34" name="rc134"/>
            <p:cNvSpPr/>
            <p:nvPr/>
          </p:nvSpPr>
          <p:spPr>
            <a:xfrm>
              <a:off x="5282280" y="4416227"/>
              <a:ext cx="468164" cy="10046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35" name="rc135"/>
            <p:cNvSpPr/>
            <p:nvPr/>
          </p:nvSpPr>
          <p:spPr>
            <a:xfrm>
              <a:off x="5750444" y="4416227"/>
              <a:ext cx="468164" cy="10046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36" name="rc136"/>
            <p:cNvSpPr/>
            <p:nvPr/>
          </p:nvSpPr>
          <p:spPr>
            <a:xfrm>
              <a:off x="6218609" y="4416227"/>
              <a:ext cx="468164" cy="10046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37" name="rc137"/>
            <p:cNvSpPr/>
            <p:nvPr/>
          </p:nvSpPr>
          <p:spPr>
            <a:xfrm>
              <a:off x="7154937" y="4416227"/>
              <a:ext cx="468164" cy="10046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38" name="rc138"/>
            <p:cNvSpPr/>
            <p:nvPr/>
          </p:nvSpPr>
          <p:spPr>
            <a:xfrm>
              <a:off x="6686773" y="4416227"/>
              <a:ext cx="468164" cy="10046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39" name="rc139"/>
            <p:cNvSpPr/>
            <p:nvPr/>
          </p:nvSpPr>
          <p:spPr>
            <a:xfrm>
              <a:off x="1536966" y="3110241"/>
              <a:ext cx="468164" cy="10046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40" name="rc140"/>
            <p:cNvSpPr/>
            <p:nvPr/>
          </p:nvSpPr>
          <p:spPr>
            <a:xfrm>
              <a:off x="2473295" y="3110241"/>
              <a:ext cx="468164" cy="10046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1" name="rc141"/>
            <p:cNvSpPr/>
            <p:nvPr/>
          </p:nvSpPr>
          <p:spPr>
            <a:xfrm>
              <a:off x="2941459" y="3110241"/>
              <a:ext cx="468164" cy="10046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42" name="rc142"/>
            <p:cNvSpPr/>
            <p:nvPr/>
          </p:nvSpPr>
          <p:spPr>
            <a:xfrm>
              <a:off x="3877788" y="3110241"/>
              <a:ext cx="468164" cy="10046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43" name="rc143"/>
            <p:cNvSpPr/>
            <p:nvPr/>
          </p:nvSpPr>
          <p:spPr>
            <a:xfrm>
              <a:off x="3409623" y="3110241"/>
              <a:ext cx="468164" cy="10046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44" name="rc144"/>
            <p:cNvSpPr/>
            <p:nvPr/>
          </p:nvSpPr>
          <p:spPr>
            <a:xfrm>
              <a:off x="5282280" y="3110241"/>
              <a:ext cx="468164" cy="10046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45" name="rc145"/>
            <p:cNvSpPr/>
            <p:nvPr/>
          </p:nvSpPr>
          <p:spPr>
            <a:xfrm>
              <a:off x="5750444" y="3110241"/>
              <a:ext cx="468164" cy="10046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46" name="rc146"/>
            <p:cNvSpPr/>
            <p:nvPr/>
          </p:nvSpPr>
          <p:spPr>
            <a:xfrm>
              <a:off x="6218609" y="3110241"/>
              <a:ext cx="468164" cy="10046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47" name="rc147"/>
            <p:cNvSpPr/>
            <p:nvPr/>
          </p:nvSpPr>
          <p:spPr>
            <a:xfrm>
              <a:off x="7154937" y="3110241"/>
              <a:ext cx="468164" cy="100460"/>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48" name="rc148"/>
            <p:cNvSpPr/>
            <p:nvPr/>
          </p:nvSpPr>
          <p:spPr>
            <a:xfrm>
              <a:off x="4345952" y="3110241"/>
              <a:ext cx="468164" cy="10046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49" name="rc149"/>
            <p:cNvSpPr/>
            <p:nvPr/>
          </p:nvSpPr>
          <p:spPr>
            <a:xfrm>
              <a:off x="6686773" y="3110241"/>
              <a:ext cx="468164" cy="10046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50" name="rc150"/>
            <p:cNvSpPr/>
            <p:nvPr/>
          </p:nvSpPr>
          <p:spPr>
            <a:xfrm>
              <a:off x="4814116" y="3110241"/>
              <a:ext cx="468164" cy="10046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51" name="rc151"/>
            <p:cNvSpPr/>
            <p:nvPr/>
          </p:nvSpPr>
          <p:spPr>
            <a:xfrm>
              <a:off x="7623101" y="3110241"/>
              <a:ext cx="468164" cy="10046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52" name="rc152"/>
            <p:cNvSpPr/>
            <p:nvPr/>
          </p:nvSpPr>
          <p:spPr>
            <a:xfrm>
              <a:off x="1536966" y="4516688"/>
              <a:ext cx="468164" cy="10046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3" name="rc153"/>
            <p:cNvSpPr/>
            <p:nvPr/>
          </p:nvSpPr>
          <p:spPr>
            <a:xfrm>
              <a:off x="2473295" y="4516688"/>
              <a:ext cx="468164" cy="10046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54" name="rc154"/>
            <p:cNvSpPr/>
            <p:nvPr/>
          </p:nvSpPr>
          <p:spPr>
            <a:xfrm>
              <a:off x="2941459" y="4516688"/>
              <a:ext cx="468164" cy="10046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55" name="rc155"/>
            <p:cNvSpPr/>
            <p:nvPr/>
          </p:nvSpPr>
          <p:spPr>
            <a:xfrm>
              <a:off x="3877788" y="4516688"/>
              <a:ext cx="468164" cy="10046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56" name="rc156"/>
            <p:cNvSpPr/>
            <p:nvPr/>
          </p:nvSpPr>
          <p:spPr>
            <a:xfrm>
              <a:off x="2005131" y="4516688"/>
              <a:ext cx="468164" cy="10046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57" name="rc157"/>
            <p:cNvSpPr/>
            <p:nvPr/>
          </p:nvSpPr>
          <p:spPr>
            <a:xfrm>
              <a:off x="3409623" y="4516688"/>
              <a:ext cx="468164" cy="10046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58" name="rc158"/>
            <p:cNvSpPr/>
            <p:nvPr/>
          </p:nvSpPr>
          <p:spPr>
            <a:xfrm>
              <a:off x="5282280" y="4516688"/>
              <a:ext cx="468164" cy="10046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59" name="rc159"/>
            <p:cNvSpPr/>
            <p:nvPr/>
          </p:nvSpPr>
          <p:spPr>
            <a:xfrm>
              <a:off x="5750444" y="4516688"/>
              <a:ext cx="468164" cy="10046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60" name="rc160"/>
            <p:cNvSpPr/>
            <p:nvPr/>
          </p:nvSpPr>
          <p:spPr>
            <a:xfrm>
              <a:off x="6218609" y="4516688"/>
              <a:ext cx="468164" cy="100460"/>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161" name="rc161"/>
            <p:cNvSpPr/>
            <p:nvPr/>
          </p:nvSpPr>
          <p:spPr>
            <a:xfrm>
              <a:off x="7154937" y="4516688"/>
              <a:ext cx="468164" cy="100460"/>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162" name="rc162"/>
            <p:cNvSpPr/>
            <p:nvPr/>
          </p:nvSpPr>
          <p:spPr>
            <a:xfrm>
              <a:off x="8091266" y="4516688"/>
              <a:ext cx="468164" cy="10046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63" name="rc163"/>
            <p:cNvSpPr/>
            <p:nvPr/>
          </p:nvSpPr>
          <p:spPr>
            <a:xfrm>
              <a:off x="4345952" y="4516688"/>
              <a:ext cx="468164" cy="100460"/>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64" name="rc164"/>
            <p:cNvSpPr/>
            <p:nvPr/>
          </p:nvSpPr>
          <p:spPr>
            <a:xfrm>
              <a:off x="6686773" y="4516688"/>
              <a:ext cx="468164" cy="100460"/>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165" name="rc165"/>
            <p:cNvSpPr/>
            <p:nvPr/>
          </p:nvSpPr>
          <p:spPr>
            <a:xfrm>
              <a:off x="4814116" y="4516688"/>
              <a:ext cx="468164" cy="100460"/>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66" name="rc166"/>
            <p:cNvSpPr/>
            <p:nvPr/>
          </p:nvSpPr>
          <p:spPr>
            <a:xfrm>
              <a:off x="7623101" y="4516688"/>
              <a:ext cx="468164" cy="100460"/>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167" name="rc167"/>
            <p:cNvSpPr/>
            <p:nvPr/>
          </p:nvSpPr>
          <p:spPr>
            <a:xfrm>
              <a:off x="1536966" y="4717608"/>
              <a:ext cx="468164" cy="10046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68" name="rc168"/>
            <p:cNvSpPr/>
            <p:nvPr/>
          </p:nvSpPr>
          <p:spPr>
            <a:xfrm>
              <a:off x="2473295" y="4717608"/>
              <a:ext cx="468164" cy="10046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69" name="rc169"/>
            <p:cNvSpPr/>
            <p:nvPr/>
          </p:nvSpPr>
          <p:spPr>
            <a:xfrm>
              <a:off x="2941459" y="4717608"/>
              <a:ext cx="468164" cy="10046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70" name="rc170"/>
            <p:cNvSpPr/>
            <p:nvPr/>
          </p:nvSpPr>
          <p:spPr>
            <a:xfrm>
              <a:off x="3877788" y="4717608"/>
              <a:ext cx="468164" cy="10046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71" name="rc171"/>
            <p:cNvSpPr/>
            <p:nvPr/>
          </p:nvSpPr>
          <p:spPr>
            <a:xfrm>
              <a:off x="3409623" y="4717608"/>
              <a:ext cx="468164" cy="10046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72" name="rc172"/>
            <p:cNvSpPr/>
            <p:nvPr/>
          </p:nvSpPr>
          <p:spPr>
            <a:xfrm>
              <a:off x="5282280" y="4717608"/>
              <a:ext cx="468164" cy="10046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73" name="rc173"/>
            <p:cNvSpPr/>
            <p:nvPr/>
          </p:nvSpPr>
          <p:spPr>
            <a:xfrm>
              <a:off x="5750444" y="4717608"/>
              <a:ext cx="468164" cy="100460"/>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174" name="rc174"/>
            <p:cNvSpPr/>
            <p:nvPr/>
          </p:nvSpPr>
          <p:spPr>
            <a:xfrm>
              <a:off x="6218609" y="4717608"/>
              <a:ext cx="468164" cy="100460"/>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175" name="rc175"/>
            <p:cNvSpPr/>
            <p:nvPr/>
          </p:nvSpPr>
          <p:spPr>
            <a:xfrm>
              <a:off x="7154937" y="4717608"/>
              <a:ext cx="468164" cy="10046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76" name="rc176"/>
            <p:cNvSpPr/>
            <p:nvPr/>
          </p:nvSpPr>
          <p:spPr>
            <a:xfrm>
              <a:off x="4345952" y="4717608"/>
              <a:ext cx="468164" cy="100460"/>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77" name="rc177"/>
            <p:cNvSpPr/>
            <p:nvPr/>
          </p:nvSpPr>
          <p:spPr>
            <a:xfrm>
              <a:off x="4814116" y="4717608"/>
              <a:ext cx="468164" cy="100460"/>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78" name="rc178"/>
            <p:cNvSpPr/>
            <p:nvPr/>
          </p:nvSpPr>
          <p:spPr>
            <a:xfrm>
              <a:off x="7623101" y="4717608"/>
              <a:ext cx="468164" cy="100460"/>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179" name="rc179"/>
            <p:cNvSpPr/>
            <p:nvPr/>
          </p:nvSpPr>
          <p:spPr>
            <a:xfrm>
              <a:off x="1536966" y="4215306"/>
              <a:ext cx="468164" cy="10046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80" name="rc180"/>
            <p:cNvSpPr/>
            <p:nvPr/>
          </p:nvSpPr>
          <p:spPr>
            <a:xfrm>
              <a:off x="2473295" y="4215306"/>
              <a:ext cx="468164" cy="10046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81" name="rc181"/>
            <p:cNvSpPr/>
            <p:nvPr/>
          </p:nvSpPr>
          <p:spPr>
            <a:xfrm>
              <a:off x="2941459" y="4215306"/>
              <a:ext cx="468164" cy="10046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82" name="rc182"/>
            <p:cNvSpPr/>
            <p:nvPr/>
          </p:nvSpPr>
          <p:spPr>
            <a:xfrm>
              <a:off x="3877788" y="4215306"/>
              <a:ext cx="468164" cy="10046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83" name="rc183"/>
            <p:cNvSpPr/>
            <p:nvPr/>
          </p:nvSpPr>
          <p:spPr>
            <a:xfrm>
              <a:off x="3409623" y="4215306"/>
              <a:ext cx="468164" cy="10046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84" name="rc184"/>
            <p:cNvSpPr/>
            <p:nvPr/>
          </p:nvSpPr>
          <p:spPr>
            <a:xfrm>
              <a:off x="5282280" y="4215306"/>
              <a:ext cx="468164" cy="10046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85" name="rc185"/>
            <p:cNvSpPr/>
            <p:nvPr/>
          </p:nvSpPr>
          <p:spPr>
            <a:xfrm>
              <a:off x="6218609" y="4215306"/>
              <a:ext cx="468164" cy="100460"/>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86" name="rc186"/>
            <p:cNvSpPr/>
            <p:nvPr/>
          </p:nvSpPr>
          <p:spPr>
            <a:xfrm>
              <a:off x="7154937" y="4215306"/>
              <a:ext cx="468164" cy="10046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87" name="rc187"/>
            <p:cNvSpPr/>
            <p:nvPr/>
          </p:nvSpPr>
          <p:spPr>
            <a:xfrm>
              <a:off x="7623101" y="4215306"/>
              <a:ext cx="468164" cy="100460"/>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88" name="rc188"/>
            <p:cNvSpPr/>
            <p:nvPr/>
          </p:nvSpPr>
          <p:spPr>
            <a:xfrm>
              <a:off x="1536966" y="2407018"/>
              <a:ext cx="468164" cy="10046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89" name="rc189"/>
            <p:cNvSpPr/>
            <p:nvPr/>
          </p:nvSpPr>
          <p:spPr>
            <a:xfrm>
              <a:off x="2473295" y="2407018"/>
              <a:ext cx="468164" cy="10046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90" name="rc190"/>
            <p:cNvSpPr/>
            <p:nvPr/>
          </p:nvSpPr>
          <p:spPr>
            <a:xfrm>
              <a:off x="2941459" y="2407018"/>
              <a:ext cx="468164" cy="10046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91" name="rc191"/>
            <p:cNvSpPr/>
            <p:nvPr/>
          </p:nvSpPr>
          <p:spPr>
            <a:xfrm>
              <a:off x="3877788" y="2407018"/>
              <a:ext cx="468164" cy="10046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92" name="rc192"/>
            <p:cNvSpPr/>
            <p:nvPr/>
          </p:nvSpPr>
          <p:spPr>
            <a:xfrm>
              <a:off x="2005131" y="2407018"/>
              <a:ext cx="468164" cy="100460"/>
            </a:xfrm>
            <a:prstGeom prst="rect">
              <a:avLst/>
            </a:prstGeom>
            <a:solidFill>
              <a:srgbClr val="C41308">
                <a:alpha val="100000"/>
              </a:srgbClr>
            </a:solidFill>
            <a:ln w="2710" cap="flat">
              <a:solidFill>
                <a:srgbClr val="FFFFFF">
                  <a:alpha val="100000"/>
                </a:srgbClr>
              </a:solidFill>
              <a:prstDash val="solid"/>
              <a:miter/>
            </a:ln>
          </p:spPr>
          <p:txBody>
            <a:bodyPr/>
            <a:lstStyle/>
            <a:p/>
          </p:txBody>
        </p:sp>
        <p:sp>
          <p:nvSpPr>
            <p:cNvPr id="193" name="rc193"/>
            <p:cNvSpPr/>
            <p:nvPr/>
          </p:nvSpPr>
          <p:spPr>
            <a:xfrm>
              <a:off x="3409623" y="2407018"/>
              <a:ext cx="468164" cy="10046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94" name="rc194"/>
            <p:cNvSpPr/>
            <p:nvPr/>
          </p:nvSpPr>
          <p:spPr>
            <a:xfrm>
              <a:off x="5282280" y="2407018"/>
              <a:ext cx="468164" cy="10046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95" name="rc195"/>
            <p:cNvSpPr/>
            <p:nvPr/>
          </p:nvSpPr>
          <p:spPr>
            <a:xfrm>
              <a:off x="5750444" y="2407018"/>
              <a:ext cx="468164" cy="10046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96" name="rc196"/>
            <p:cNvSpPr/>
            <p:nvPr/>
          </p:nvSpPr>
          <p:spPr>
            <a:xfrm>
              <a:off x="6218609" y="2407018"/>
              <a:ext cx="468164" cy="10046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97" name="rc197"/>
            <p:cNvSpPr/>
            <p:nvPr/>
          </p:nvSpPr>
          <p:spPr>
            <a:xfrm>
              <a:off x="7154937" y="2407018"/>
              <a:ext cx="468164" cy="10046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98" name="rc198"/>
            <p:cNvSpPr/>
            <p:nvPr/>
          </p:nvSpPr>
          <p:spPr>
            <a:xfrm>
              <a:off x="8091266" y="2407018"/>
              <a:ext cx="468164" cy="10046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99" name="rc199"/>
            <p:cNvSpPr/>
            <p:nvPr/>
          </p:nvSpPr>
          <p:spPr>
            <a:xfrm>
              <a:off x="4345952" y="2407018"/>
              <a:ext cx="468164" cy="10046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00" name="rc200"/>
            <p:cNvSpPr/>
            <p:nvPr/>
          </p:nvSpPr>
          <p:spPr>
            <a:xfrm>
              <a:off x="6686773" y="2407018"/>
              <a:ext cx="468164" cy="10046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01" name="rc201"/>
            <p:cNvSpPr/>
            <p:nvPr/>
          </p:nvSpPr>
          <p:spPr>
            <a:xfrm>
              <a:off x="4814116" y="2407018"/>
              <a:ext cx="468164" cy="10046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02" name="rc202"/>
            <p:cNvSpPr/>
            <p:nvPr/>
          </p:nvSpPr>
          <p:spPr>
            <a:xfrm>
              <a:off x="1536966" y="3210701"/>
              <a:ext cx="468164" cy="10046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03" name="rc203"/>
            <p:cNvSpPr/>
            <p:nvPr/>
          </p:nvSpPr>
          <p:spPr>
            <a:xfrm>
              <a:off x="2473295" y="3210701"/>
              <a:ext cx="468164" cy="10046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04" name="rc204"/>
            <p:cNvSpPr/>
            <p:nvPr/>
          </p:nvSpPr>
          <p:spPr>
            <a:xfrm>
              <a:off x="2941459" y="3210701"/>
              <a:ext cx="468164" cy="10046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05" name="rc205"/>
            <p:cNvSpPr/>
            <p:nvPr/>
          </p:nvSpPr>
          <p:spPr>
            <a:xfrm>
              <a:off x="3877788" y="3210701"/>
              <a:ext cx="468164" cy="10046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06" name="rc206"/>
            <p:cNvSpPr/>
            <p:nvPr/>
          </p:nvSpPr>
          <p:spPr>
            <a:xfrm>
              <a:off x="3409623" y="3210701"/>
              <a:ext cx="468164" cy="10046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07" name="rc207"/>
            <p:cNvSpPr/>
            <p:nvPr/>
          </p:nvSpPr>
          <p:spPr>
            <a:xfrm>
              <a:off x="5282280" y="3210701"/>
              <a:ext cx="468164" cy="10046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08" name="rc208"/>
            <p:cNvSpPr/>
            <p:nvPr/>
          </p:nvSpPr>
          <p:spPr>
            <a:xfrm>
              <a:off x="5750444" y="3210701"/>
              <a:ext cx="468164" cy="10046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09" name="rc209"/>
            <p:cNvSpPr/>
            <p:nvPr/>
          </p:nvSpPr>
          <p:spPr>
            <a:xfrm>
              <a:off x="6218609" y="3210701"/>
              <a:ext cx="468164" cy="10046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10" name="rc210"/>
            <p:cNvSpPr/>
            <p:nvPr/>
          </p:nvSpPr>
          <p:spPr>
            <a:xfrm>
              <a:off x="7154937" y="3210701"/>
              <a:ext cx="468164" cy="10046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11" name="rc211"/>
            <p:cNvSpPr/>
            <p:nvPr/>
          </p:nvSpPr>
          <p:spPr>
            <a:xfrm>
              <a:off x="4345952" y="3210701"/>
              <a:ext cx="468164" cy="10046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12" name="rc212"/>
            <p:cNvSpPr/>
            <p:nvPr/>
          </p:nvSpPr>
          <p:spPr>
            <a:xfrm>
              <a:off x="6686773" y="3210701"/>
              <a:ext cx="468164" cy="10046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13" name="rc213"/>
            <p:cNvSpPr/>
            <p:nvPr/>
          </p:nvSpPr>
          <p:spPr>
            <a:xfrm>
              <a:off x="4814116" y="3210701"/>
              <a:ext cx="468164" cy="10046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14" name="rc214"/>
            <p:cNvSpPr/>
            <p:nvPr/>
          </p:nvSpPr>
          <p:spPr>
            <a:xfrm>
              <a:off x="1536966" y="3512083"/>
              <a:ext cx="468164" cy="10046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15" name="rc215"/>
            <p:cNvSpPr/>
            <p:nvPr/>
          </p:nvSpPr>
          <p:spPr>
            <a:xfrm>
              <a:off x="2473295" y="3512083"/>
              <a:ext cx="468164" cy="10046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16" name="rc216"/>
            <p:cNvSpPr/>
            <p:nvPr/>
          </p:nvSpPr>
          <p:spPr>
            <a:xfrm>
              <a:off x="2941459" y="3512083"/>
              <a:ext cx="468164" cy="10046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17" name="rc217"/>
            <p:cNvSpPr/>
            <p:nvPr/>
          </p:nvSpPr>
          <p:spPr>
            <a:xfrm>
              <a:off x="3877788" y="3512083"/>
              <a:ext cx="468164" cy="10046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18" name="rc218"/>
            <p:cNvSpPr/>
            <p:nvPr/>
          </p:nvSpPr>
          <p:spPr>
            <a:xfrm>
              <a:off x="3409623" y="3512083"/>
              <a:ext cx="468164" cy="10046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19" name="rc219"/>
            <p:cNvSpPr/>
            <p:nvPr/>
          </p:nvSpPr>
          <p:spPr>
            <a:xfrm>
              <a:off x="5282280" y="3512083"/>
              <a:ext cx="468164" cy="10046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20" name="rc220"/>
            <p:cNvSpPr/>
            <p:nvPr/>
          </p:nvSpPr>
          <p:spPr>
            <a:xfrm>
              <a:off x="5750444" y="3512083"/>
              <a:ext cx="468164" cy="10046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21" name="rc221"/>
            <p:cNvSpPr/>
            <p:nvPr/>
          </p:nvSpPr>
          <p:spPr>
            <a:xfrm>
              <a:off x="6218609" y="3512083"/>
              <a:ext cx="468164" cy="10046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22" name="rc222"/>
            <p:cNvSpPr/>
            <p:nvPr/>
          </p:nvSpPr>
          <p:spPr>
            <a:xfrm>
              <a:off x="7154937" y="3512083"/>
              <a:ext cx="468164" cy="100460"/>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223" name="rc223"/>
            <p:cNvSpPr/>
            <p:nvPr/>
          </p:nvSpPr>
          <p:spPr>
            <a:xfrm>
              <a:off x="4345952" y="3512083"/>
              <a:ext cx="468164" cy="10046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24" name="rc224"/>
            <p:cNvSpPr/>
            <p:nvPr/>
          </p:nvSpPr>
          <p:spPr>
            <a:xfrm>
              <a:off x="4814116" y="3512083"/>
              <a:ext cx="468164" cy="10046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25" name="rc225"/>
            <p:cNvSpPr/>
            <p:nvPr/>
          </p:nvSpPr>
          <p:spPr>
            <a:xfrm>
              <a:off x="1536966" y="5119450"/>
              <a:ext cx="468164" cy="10046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26" name="rc226"/>
            <p:cNvSpPr/>
            <p:nvPr/>
          </p:nvSpPr>
          <p:spPr>
            <a:xfrm>
              <a:off x="2473295" y="5119450"/>
              <a:ext cx="468164" cy="10046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27" name="rc227"/>
            <p:cNvSpPr/>
            <p:nvPr/>
          </p:nvSpPr>
          <p:spPr>
            <a:xfrm>
              <a:off x="2941459" y="5119450"/>
              <a:ext cx="468164" cy="100460"/>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28" name="rc228"/>
            <p:cNvSpPr/>
            <p:nvPr/>
          </p:nvSpPr>
          <p:spPr>
            <a:xfrm>
              <a:off x="3877788" y="5119450"/>
              <a:ext cx="468164" cy="100460"/>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29" name="rc229"/>
            <p:cNvSpPr/>
            <p:nvPr/>
          </p:nvSpPr>
          <p:spPr>
            <a:xfrm>
              <a:off x="3409623" y="5119450"/>
              <a:ext cx="468164" cy="100460"/>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30" name="rc230"/>
            <p:cNvSpPr/>
            <p:nvPr/>
          </p:nvSpPr>
          <p:spPr>
            <a:xfrm>
              <a:off x="5282280" y="5119450"/>
              <a:ext cx="468164" cy="100460"/>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231" name="rc231"/>
            <p:cNvSpPr/>
            <p:nvPr/>
          </p:nvSpPr>
          <p:spPr>
            <a:xfrm>
              <a:off x="6218609" y="5119450"/>
              <a:ext cx="468164" cy="100460"/>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232" name="rc232"/>
            <p:cNvSpPr/>
            <p:nvPr/>
          </p:nvSpPr>
          <p:spPr>
            <a:xfrm>
              <a:off x="7623101" y="5119450"/>
              <a:ext cx="468164" cy="100460"/>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233" name="rc233"/>
            <p:cNvSpPr/>
            <p:nvPr/>
          </p:nvSpPr>
          <p:spPr>
            <a:xfrm>
              <a:off x="1536966" y="3813464"/>
              <a:ext cx="468164" cy="10046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34" name="rc234"/>
            <p:cNvSpPr/>
            <p:nvPr/>
          </p:nvSpPr>
          <p:spPr>
            <a:xfrm>
              <a:off x="2473295" y="3813464"/>
              <a:ext cx="468164" cy="10046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35" name="rc235"/>
            <p:cNvSpPr/>
            <p:nvPr/>
          </p:nvSpPr>
          <p:spPr>
            <a:xfrm>
              <a:off x="2941459" y="3813464"/>
              <a:ext cx="468164" cy="10046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36" name="rc236"/>
            <p:cNvSpPr/>
            <p:nvPr/>
          </p:nvSpPr>
          <p:spPr>
            <a:xfrm>
              <a:off x="3877788" y="3813464"/>
              <a:ext cx="468164" cy="10046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37" name="rc237"/>
            <p:cNvSpPr/>
            <p:nvPr/>
          </p:nvSpPr>
          <p:spPr>
            <a:xfrm>
              <a:off x="2005131" y="3813464"/>
              <a:ext cx="468164" cy="10046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38" name="rc238"/>
            <p:cNvSpPr/>
            <p:nvPr/>
          </p:nvSpPr>
          <p:spPr>
            <a:xfrm>
              <a:off x="3409623" y="3813464"/>
              <a:ext cx="468164" cy="10046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39" name="rc239"/>
            <p:cNvSpPr/>
            <p:nvPr/>
          </p:nvSpPr>
          <p:spPr>
            <a:xfrm>
              <a:off x="5282280" y="3813464"/>
              <a:ext cx="468164" cy="10046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40" name="rc240"/>
            <p:cNvSpPr/>
            <p:nvPr/>
          </p:nvSpPr>
          <p:spPr>
            <a:xfrm>
              <a:off x="5750444" y="3813464"/>
              <a:ext cx="468164" cy="10046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41" name="rc241"/>
            <p:cNvSpPr/>
            <p:nvPr/>
          </p:nvSpPr>
          <p:spPr>
            <a:xfrm>
              <a:off x="6218609" y="3813464"/>
              <a:ext cx="468164" cy="10046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42" name="rc242"/>
            <p:cNvSpPr/>
            <p:nvPr/>
          </p:nvSpPr>
          <p:spPr>
            <a:xfrm>
              <a:off x="7154937" y="3813464"/>
              <a:ext cx="468164" cy="10046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43" name="rc243"/>
            <p:cNvSpPr/>
            <p:nvPr/>
          </p:nvSpPr>
          <p:spPr>
            <a:xfrm>
              <a:off x="8091266" y="3813464"/>
              <a:ext cx="468164" cy="10046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44" name="rc244"/>
            <p:cNvSpPr/>
            <p:nvPr/>
          </p:nvSpPr>
          <p:spPr>
            <a:xfrm>
              <a:off x="4345952" y="3813464"/>
              <a:ext cx="468164" cy="10046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45" name="rc245"/>
            <p:cNvSpPr/>
            <p:nvPr/>
          </p:nvSpPr>
          <p:spPr>
            <a:xfrm>
              <a:off x="6686773" y="3813464"/>
              <a:ext cx="468164" cy="10046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46" name="rc246"/>
            <p:cNvSpPr/>
            <p:nvPr/>
          </p:nvSpPr>
          <p:spPr>
            <a:xfrm>
              <a:off x="4814116" y="3813464"/>
              <a:ext cx="468164" cy="10046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47" name="rc247"/>
            <p:cNvSpPr/>
            <p:nvPr/>
          </p:nvSpPr>
          <p:spPr>
            <a:xfrm>
              <a:off x="7623101" y="3813464"/>
              <a:ext cx="468164" cy="10046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48" name="rc248"/>
            <p:cNvSpPr/>
            <p:nvPr/>
          </p:nvSpPr>
          <p:spPr>
            <a:xfrm>
              <a:off x="1536966" y="1402413"/>
              <a:ext cx="468164" cy="10046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49" name="rc249"/>
            <p:cNvSpPr/>
            <p:nvPr/>
          </p:nvSpPr>
          <p:spPr>
            <a:xfrm>
              <a:off x="2473295" y="1402413"/>
              <a:ext cx="468164" cy="10046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50" name="rc250"/>
            <p:cNvSpPr/>
            <p:nvPr/>
          </p:nvSpPr>
          <p:spPr>
            <a:xfrm>
              <a:off x="2941459" y="1402413"/>
              <a:ext cx="468164" cy="10046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51" name="rc251"/>
            <p:cNvSpPr/>
            <p:nvPr/>
          </p:nvSpPr>
          <p:spPr>
            <a:xfrm>
              <a:off x="3877788" y="1402413"/>
              <a:ext cx="468164" cy="10046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52" name="rc252"/>
            <p:cNvSpPr/>
            <p:nvPr/>
          </p:nvSpPr>
          <p:spPr>
            <a:xfrm>
              <a:off x="3409623" y="1402413"/>
              <a:ext cx="468164" cy="10046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53" name="rc253"/>
            <p:cNvSpPr/>
            <p:nvPr/>
          </p:nvSpPr>
          <p:spPr>
            <a:xfrm>
              <a:off x="5282280" y="1402413"/>
              <a:ext cx="468164" cy="10046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54" name="rc254"/>
            <p:cNvSpPr/>
            <p:nvPr/>
          </p:nvSpPr>
          <p:spPr>
            <a:xfrm>
              <a:off x="5750444" y="1402413"/>
              <a:ext cx="468164" cy="10046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55" name="rc255"/>
            <p:cNvSpPr/>
            <p:nvPr/>
          </p:nvSpPr>
          <p:spPr>
            <a:xfrm>
              <a:off x="6218609" y="1402413"/>
              <a:ext cx="468164" cy="10046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56" name="rc256"/>
            <p:cNvSpPr/>
            <p:nvPr/>
          </p:nvSpPr>
          <p:spPr>
            <a:xfrm>
              <a:off x="7154937" y="1402413"/>
              <a:ext cx="468164" cy="10046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57" name="rc257"/>
            <p:cNvSpPr/>
            <p:nvPr/>
          </p:nvSpPr>
          <p:spPr>
            <a:xfrm>
              <a:off x="8091266" y="1402413"/>
              <a:ext cx="468164" cy="10046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58" name="rc258"/>
            <p:cNvSpPr/>
            <p:nvPr/>
          </p:nvSpPr>
          <p:spPr>
            <a:xfrm>
              <a:off x="4345952" y="1402413"/>
              <a:ext cx="468164" cy="10046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59" name="rc259"/>
            <p:cNvSpPr/>
            <p:nvPr/>
          </p:nvSpPr>
          <p:spPr>
            <a:xfrm>
              <a:off x="6686773" y="1402413"/>
              <a:ext cx="468164" cy="10046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60" name="rc260"/>
            <p:cNvSpPr/>
            <p:nvPr/>
          </p:nvSpPr>
          <p:spPr>
            <a:xfrm>
              <a:off x="4814116" y="1402413"/>
              <a:ext cx="468164" cy="10046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61" name="rc261"/>
            <p:cNvSpPr/>
            <p:nvPr/>
          </p:nvSpPr>
          <p:spPr>
            <a:xfrm>
              <a:off x="7623101" y="1402413"/>
              <a:ext cx="468164" cy="10046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62" name="rc262"/>
            <p:cNvSpPr/>
            <p:nvPr/>
          </p:nvSpPr>
          <p:spPr>
            <a:xfrm>
              <a:off x="1536966" y="5018990"/>
              <a:ext cx="468164" cy="10046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63" name="rc263"/>
            <p:cNvSpPr/>
            <p:nvPr/>
          </p:nvSpPr>
          <p:spPr>
            <a:xfrm>
              <a:off x="2473295" y="5018990"/>
              <a:ext cx="468164" cy="10046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64" name="rc264"/>
            <p:cNvSpPr/>
            <p:nvPr/>
          </p:nvSpPr>
          <p:spPr>
            <a:xfrm>
              <a:off x="2941459" y="5018990"/>
              <a:ext cx="468164" cy="10046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65" name="rc265"/>
            <p:cNvSpPr/>
            <p:nvPr/>
          </p:nvSpPr>
          <p:spPr>
            <a:xfrm>
              <a:off x="3877788" y="5018990"/>
              <a:ext cx="468164" cy="10046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66" name="rc266"/>
            <p:cNvSpPr/>
            <p:nvPr/>
          </p:nvSpPr>
          <p:spPr>
            <a:xfrm>
              <a:off x="3409623" y="5018990"/>
              <a:ext cx="468164" cy="10046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67" name="rc267"/>
            <p:cNvSpPr/>
            <p:nvPr/>
          </p:nvSpPr>
          <p:spPr>
            <a:xfrm>
              <a:off x="5282280" y="5018990"/>
              <a:ext cx="468164" cy="10046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68" name="rc268"/>
            <p:cNvSpPr/>
            <p:nvPr/>
          </p:nvSpPr>
          <p:spPr>
            <a:xfrm>
              <a:off x="6218609" y="5018990"/>
              <a:ext cx="468164" cy="100460"/>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69" name="rc269"/>
            <p:cNvSpPr/>
            <p:nvPr/>
          </p:nvSpPr>
          <p:spPr>
            <a:xfrm>
              <a:off x="7154937" y="5018990"/>
              <a:ext cx="468164" cy="100460"/>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270" name="rc270"/>
            <p:cNvSpPr/>
            <p:nvPr/>
          </p:nvSpPr>
          <p:spPr>
            <a:xfrm>
              <a:off x="8091266" y="5018990"/>
              <a:ext cx="468164" cy="100460"/>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271" name="rc271"/>
            <p:cNvSpPr/>
            <p:nvPr/>
          </p:nvSpPr>
          <p:spPr>
            <a:xfrm>
              <a:off x="7623101" y="5018990"/>
              <a:ext cx="468164" cy="100460"/>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72" name="rc272"/>
            <p:cNvSpPr/>
            <p:nvPr/>
          </p:nvSpPr>
          <p:spPr>
            <a:xfrm>
              <a:off x="1536966" y="3612543"/>
              <a:ext cx="468164" cy="10046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73" name="rc273"/>
            <p:cNvSpPr/>
            <p:nvPr/>
          </p:nvSpPr>
          <p:spPr>
            <a:xfrm>
              <a:off x="2473295" y="3612543"/>
              <a:ext cx="468164" cy="10046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74" name="rc274"/>
            <p:cNvSpPr/>
            <p:nvPr/>
          </p:nvSpPr>
          <p:spPr>
            <a:xfrm>
              <a:off x="2941459" y="3612543"/>
              <a:ext cx="468164" cy="10046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75" name="rc275"/>
            <p:cNvSpPr/>
            <p:nvPr/>
          </p:nvSpPr>
          <p:spPr>
            <a:xfrm>
              <a:off x="3877788" y="3612543"/>
              <a:ext cx="468164" cy="10046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76" name="rc276"/>
            <p:cNvSpPr/>
            <p:nvPr/>
          </p:nvSpPr>
          <p:spPr>
            <a:xfrm>
              <a:off x="3409623" y="3612543"/>
              <a:ext cx="468164" cy="10046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77" name="rc277"/>
            <p:cNvSpPr/>
            <p:nvPr/>
          </p:nvSpPr>
          <p:spPr>
            <a:xfrm>
              <a:off x="5282280" y="3612543"/>
              <a:ext cx="468164" cy="10046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78" name="rc278"/>
            <p:cNvSpPr/>
            <p:nvPr/>
          </p:nvSpPr>
          <p:spPr>
            <a:xfrm>
              <a:off x="6218609" y="3612543"/>
              <a:ext cx="468164" cy="10046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79" name="rc279"/>
            <p:cNvSpPr/>
            <p:nvPr/>
          </p:nvSpPr>
          <p:spPr>
            <a:xfrm>
              <a:off x="7154937" y="3612543"/>
              <a:ext cx="468164" cy="100460"/>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280" name="rc280"/>
            <p:cNvSpPr/>
            <p:nvPr/>
          </p:nvSpPr>
          <p:spPr>
            <a:xfrm>
              <a:off x="8091266" y="3612543"/>
              <a:ext cx="468164" cy="10046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81" name="rc281"/>
            <p:cNvSpPr/>
            <p:nvPr/>
          </p:nvSpPr>
          <p:spPr>
            <a:xfrm>
              <a:off x="4345952" y="3612543"/>
              <a:ext cx="468164" cy="10046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82" name="rc282"/>
            <p:cNvSpPr/>
            <p:nvPr/>
          </p:nvSpPr>
          <p:spPr>
            <a:xfrm>
              <a:off x="4814116" y="3612543"/>
              <a:ext cx="468164" cy="10046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83" name="rc283"/>
            <p:cNvSpPr/>
            <p:nvPr/>
          </p:nvSpPr>
          <p:spPr>
            <a:xfrm>
              <a:off x="7623101" y="3612543"/>
              <a:ext cx="468164" cy="10046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84" name="rc284"/>
            <p:cNvSpPr/>
            <p:nvPr/>
          </p:nvSpPr>
          <p:spPr>
            <a:xfrm>
              <a:off x="1536966" y="4114846"/>
              <a:ext cx="468164" cy="10046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85" name="rc285"/>
            <p:cNvSpPr/>
            <p:nvPr/>
          </p:nvSpPr>
          <p:spPr>
            <a:xfrm>
              <a:off x="2473295" y="4114846"/>
              <a:ext cx="468164" cy="10046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86" name="rc286"/>
            <p:cNvSpPr/>
            <p:nvPr/>
          </p:nvSpPr>
          <p:spPr>
            <a:xfrm>
              <a:off x="2941459" y="4114846"/>
              <a:ext cx="468164" cy="10046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87" name="rc287"/>
            <p:cNvSpPr/>
            <p:nvPr/>
          </p:nvSpPr>
          <p:spPr>
            <a:xfrm>
              <a:off x="3877788" y="4114846"/>
              <a:ext cx="468164" cy="10046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88" name="rc288"/>
            <p:cNvSpPr/>
            <p:nvPr/>
          </p:nvSpPr>
          <p:spPr>
            <a:xfrm>
              <a:off x="3409623" y="4114846"/>
              <a:ext cx="468164" cy="10046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89" name="rc289"/>
            <p:cNvSpPr/>
            <p:nvPr/>
          </p:nvSpPr>
          <p:spPr>
            <a:xfrm>
              <a:off x="5282280" y="4114846"/>
              <a:ext cx="468164" cy="10046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90" name="rc290"/>
            <p:cNvSpPr/>
            <p:nvPr/>
          </p:nvSpPr>
          <p:spPr>
            <a:xfrm>
              <a:off x="5750444" y="4114846"/>
              <a:ext cx="468164" cy="100460"/>
            </a:xfrm>
            <a:prstGeom prst="rect">
              <a:avLst/>
            </a:prstGeom>
            <a:solidFill>
              <a:srgbClr val="BB0C03">
                <a:alpha val="100000"/>
              </a:srgbClr>
            </a:solidFill>
            <a:ln w="2710" cap="flat">
              <a:solidFill>
                <a:srgbClr val="FFFFFF">
                  <a:alpha val="100000"/>
                </a:srgbClr>
              </a:solidFill>
              <a:prstDash val="solid"/>
              <a:miter/>
            </a:ln>
          </p:spPr>
          <p:txBody>
            <a:bodyPr/>
            <a:lstStyle/>
            <a:p/>
          </p:txBody>
        </p:sp>
        <p:sp>
          <p:nvSpPr>
            <p:cNvPr id="291" name="rc291"/>
            <p:cNvSpPr/>
            <p:nvPr/>
          </p:nvSpPr>
          <p:spPr>
            <a:xfrm>
              <a:off x="6218609" y="4114846"/>
              <a:ext cx="468164" cy="10046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92" name="rc292"/>
            <p:cNvSpPr/>
            <p:nvPr/>
          </p:nvSpPr>
          <p:spPr>
            <a:xfrm>
              <a:off x="7154937" y="4114846"/>
              <a:ext cx="468164" cy="10046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93" name="rc293"/>
            <p:cNvSpPr/>
            <p:nvPr/>
          </p:nvSpPr>
          <p:spPr>
            <a:xfrm>
              <a:off x="4345952" y="4114846"/>
              <a:ext cx="468164" cy="10046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94" name="rc294"/>
            <p:cNvSpPr/>
            <p:nvPr/>
          </p:nvSpPr>
          <p:spPr>
            <a:xfrm>
              <a:off x="6686773" y="4114846"/>
              <a:ext cx="468164" cy="10046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95" name="rc295"/>
            <p:cNvSpPr/>
            <p:nvPr/>
          </p:nvSpPr>
          <p:spPr>
            <a:xfrm>
              <a:off x="4814116" y="4114846"/>
              <a:ext cx="468164" cy="10046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96" name="rc296"/>
            <p:cNvSpPr/>
            <p:nvPr/>
          </p:nvSpPr>
          <p:spPr>
            <a:xfrm>
              <a:off x="7623101" y="4114846"/>
              <a:ext cx="468164" cy="100460"/>
            </a:xfrm>
            <a:prstGeom prst="rect">
              <a:avLst/>
            </a:prstGeom>
            <a:solidFill>
              <a:srgbClr val="B70901">
                <a:alpha val="100000"/>
              </a:srgbClr>
            </a:solidFill>
            <a:ln w="2710" cap="flat">
              <a:solidFill>
                <a:srgbClr val="FFFFFF">
                  <a:alpha val="100000"/>
                </a:srgbClr>
              </a:solidFill>
              <a:prstDash val="solid"/>
              <a:miter/>
            </a:ln>
          </p:spPr>
          <p:txBody>
            <a:bodyPr/>
            <a:lstStyle/>
            <a:p/>
          </p:txBody>
        </p:sp>
        <p:sp>
          <p:nvSpPr>
            <p:cNvPr id="297" name="rc297"/>
            <p:cNvSpPr/>
            <p:nvPr/>
          </p:nvSpPr>
          <p:spPr>
            <a:xfrm>
              <a:off x="1536966" y="3311162"/>
              <a:ext cx="468164" cy="10046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98" name="rc298"/>
            <p:cNvSpPr/>
            <p:nvPr/>
          </p:nvSpPr>
          <p:spPr>
            <a:xfrm>
              <a:off x="2473295" y="3311162"/>
              <a:ext cx="468164" cy="10046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99" name="rc299"/>
            <p:cNvSpPr/>
            <p:nvPr/>
          </p:nvSpPr>
          <p:spPr>
            <a:xfrm>
              <a:off x="2941459" y="3311162"/>
              <a:ext cx="468164" cy="10046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00" name="rc300"/>
            <p:cNvSpPr/>
            <p:nvPr/>
          </p:nvSpPr>
          <p:spPr>
            <a:xfrm>
              <a:off x="3877788" y="3311162"/>
              <a:ext cx="468164" cy="10046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01" name="rc301"/>
            <p:cNvSpPr/>
            <p:nvPr/>
          </p:nvSpPr>
          <p:spPr>
            <a:xfrm>
              <a:off x="3409623" y="3311162"/>
              <a:ext cx="468164" cy="10046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02" name="rc302"/>
            <p:cNvSpPr/>
            <p:nvPr/>
          </p:nvSpPr>
          <p:spPr>
            <a:xfrm>
              <a:off x="5282280" y="3311162"/>
              <a:ext cx="468164" cy="10046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03" name="rc303"/>
            <p:cNvSpPr/>
            <p:nvPr/>
          </p:nvSpPr>
          <p:spPr>
            <a:xfrm>
              <a:off x="5750444" y="3311162"/>
              <a:ext cx="468164" cy="100460"/>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304" name="rc304"/>
            <p:cNvSpPr/>
            <p:nvPr/>
          </p:nvSpPr>
          <p:spPr>
            <a:xfrm>
              <a:off x="6218609" y="3311162"/>
              <a:ext cx="468164" cy="10046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05" name="rc305"/>
            <p:cNvSpPr/>
            <p:nvPr/>
          </p:nvSpPr>
          <p:spPr>
            <a:xfrm>
              <a:off x="7154937" y="3311162"/>
              <a:ext cx="468164" cy="10046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06" name="rc306"/>
            <p:cNvSpPr/>
            <p:nvPr/>
          </p:nvSpPr>
          <p:spPr>
            <a:xfrm>
              <a:off x="4345952" y="3311162"/>
              <a:ext cx="468164" cy="10046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07" name="rc307"/>
            <p:cNvSpPr/>
            <p:nvPr/>
          </p:nvSpPr>
          <p:spPr>
            <a:xfrm>
              <a:off x="6686773" y="3311162"/>
              <a:ext cx="468164" cy="10046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08" name="rc308"/>
            <p:cNvSpPr/>
            <p:nvPr/>
          </p:nvSpPr>
          <p:spPr>
            <a:xfrm>
              <a:off x="4814116" y="3311162"/>
              <a:ext cx="468164" cy="10046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09" name="rc309"/>
            <p:cNvSpPr/>
            <p:nvPr/>
          </p:nvSpPr>
          <p:spPr>
            <a:xfrm>
              <a:off x="1536966" y="3411622"/>
              <a:ext cx="468164" cy="10046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10" name="rc310"/>
            <p:cNvSpPr/>
            <p:nvPr/>
          </p:nvSpPr>
          <p:spPr>
            <a:xfrm>
              <a:off x="2473295" y="3411622"/>
              <a:ext cx="468164" cy="10046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11" name="rc311"/>
            <p:cNvSpPr/>
            <p:nvPr/>
          </p:nvSpPr>
          <p:spPr>
            <a:xfrm>
              <a:off x="2941459" y="3411622"/>
              <a:ext cx="468164" cy="10046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12" name="rc312"/>
            <p:cNvSpPr/>
            <p:nvPr/>
          </p:nvSpPr>
          <p:spPr>
            <a:xfrm>
              <a:off x="3877788" y="3411622"/>
              <a:ext cx="468164" cy="10046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13" name="rc313"/>
            <p:cNvSpPr/>
            <p:nvPr/>
          </p:nvSpPr>
          <p:spPr>
            <a:xfrm>
              <a:off x="3409623" y="3411622"/>
              <a:ext cx="468164" cy="10046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14" name="rc314"/>
            <p:cNvSpPr/>
            <p:nvPr/>
          </p:nvSpPr>
          <p:spPr>
            <a:xfrm>
              <a:off x="5282280" y="3411622"/>
              <a:ext cx="468164" cy="10046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15" name="rc315"/>
            <p:cNvSpPr/>
            <p:nvPr/>
          </p:nvSpPr>
          <p:spPr>
            <a:xfrm>
              <a:off x="6218609" y="3411622"/>
              <a:ext cx="468164" cy="10046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16" name="rc316"/>
            <p:cNvSpPr/>
            <p:nvPr/>
          </p:nvSpPr>
          <p:spPr>
            <a:xfrm>
              <a:off x="7154937" y="3411622"/>
              <a:ext cx="468164" cy="100460"/>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317" name="rc317"/>
            <p:cNvSpPr/>
            <p:nvPr/>
          </p:nvSpPr>
          <p:spPr>
            <a:xfrm>
              <a:off x="4345952" y="3411622"/>
              <a:ext cx="468164" cy="10046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18" name="rc318"/>
            <p:cNvSpPr/>
            <p:nvPr/>
          </p:nvSpPr>
          <p:spPr>
            <a:xfrm>
              <a:off x="4814116" y="3411622"/>
              <a:ext cx="468164" cy="10046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19" name="rc319"/>
            <p:cNvSpPr/>
            <p:nvPr/>
          </p:nvSpPr>
          <p:spPr>
            <a:xfrm>
              <a:off x="7623101" y="3411622"/>
              <a:ext cx="468164" cy="10046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20" name="rc320"/>
            <p:cNvSpPr/>
            <p:nvPr/>
          </p:nvSpPr>
          <p:spPr>
            <a:xfrm>
              <a:off x="1536966" y="5219911"/>
              <a:ext cx="468164" cy="100460"/>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321" name="rc321"/>
            <p:cNvSpPr/>
            <p:nvPr/>
          </p:nvSpPr>
          <p:spPr>
            <a:xfrm>
              <a:off x="2473295" y="5219911"/>
              <a:ext cx="468164" cy="10046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322" name="rc322"/>
            <p:cNvSpPr/>
            <p:nvPr/>
          </p:nvSpPr>
          <p:spPr>
            <a:xfrm>
              <a:off x="2941459" y="5219911"/>
              <a:ext cx="468164" cy="100460"/>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323" name="rc323"/>
            <p:cNvSpPr/>
            <p:nvPr/>
          </p:nvSpPr>
          <p:spPr>
            <a:xfrm>
              <a:off x="3877788" y="5219911"/>
              <a:ext cx="468164" cy="100460"/>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324" name="rc324"/>
            <p:cNvSpPr/>
            <p:nvPr/>
          </p:nvSpPr>
          <p:spPr>
            <a:xfrm>
              <a:off x="3409623" y="5219911"/>
              <a:ext cx="468164" cy="100460"/>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325" name="rc325"/>
            <p:cNvSpPr/>
            <p:nvPr/>
          </p:nvSpPr>
          <p:spPr>
            <a:xfrm>
              <a:off x="5282280" y="5219911"/>
              <a:ext cx="468164" cy="100460"/>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326" name="rc326"/>
            <p:cNvSpPr/>
            <p:nvPr/>
          </p:nvSpPr>
          <p:spPr>
            <a:xfrm>
              <a:off x="5750444" y="5219911"/>
              <a:ext cx="468164" cy="100460"/>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327" name="rc327"/>
            <p:cNvSpPr/>
            <p:nvPr/>
          </p:nvSpPr>
          <p:spPr>
            <a:xfrm>
              <a:off x="6218609" y="5219911"/>
              <a:ext cx="468164" cy="100460"/>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328" name="rc328"/>
            <p:cNvSpPr/>
            <p:nvPr/>
          </p:nvSpPr>
          <p:spPr>
            <a:xfrm>
              <a:off x="7154937" y="5219911"/>
              <a:ext cx="468164" cy="100460"/>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329" name="rc329"/>
            <p:cNvSpPr/>
            <p:nvPr/>
          </p:nvSpPr>
          <p:spPr>
            <a:xfrm>
              <a:off x="4345952" y="5219911"/>
              <a:ext cx="468164" cy="100460"/>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330" name="rc330"/>
            <p:cNvSpPr/>
            <p:nvPr/>
          </p:nvSpPr>
          <p:spPr>
            <a:xfrm>
              <a:off x="4814116" y="5219911"/>
              <a:ext cx="468164" cy="100460"/>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331" name="rc331"/>
            <p:cNvSpPr/>
            <p:nvPr/>
          </p:nvSpPr>
          <p:spPr>
            <a:xfrm>
              <a:off x="1536966" y="2105636"/>
              <a:ext cx="468164" cy="10046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32" name="rc332"/>
            <p:cNvSpPr/>
            <p:nvPr/>
          </p:nvSpPr>
          <p:spPr>
            <a:xfrm>
              <a:off x="2473295" y="2105636"/>
              <a:ext cx="468164" cy="10046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33" name="rc333"/>
            <p:cNvSpPr/>
            <p:nvPr/>
          </p:nvSpPr>
          <p:spPr>
            <a:xfrm>
              <a:off x="2941459" y="2105636"/>
              <a:ext cx="468164" cy="10046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34" name="rc334"/>
            <p:cNvSpPr/>
            <p:nvPr/>
          </p:nvSpPr>
          <p:spPr>
            <a:xfrm>
              <a:off x="3877788" y="2105636"/>
              <a:ext cx="468164" cy="10046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35" name="rc335"/>
            <p:cNvSpPr/>
            <p:nvPr/>
          </p:nvSpPr>
          <p:spPr>
            <a:xfrm>
              <a:off x="3409623" y="2105636"/>
              <a:ext cx="468164" cy="10046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36" name="rc336"/>
            <p:cNvSpPr/>
            <p:nvPr/>
          </p:nvSpPr>
          <p:spPr>
            <a:xfrm>
              <a:off x="5282280" y="2105636"/>
              <a:ext cx="468164" cy="10046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37" name="rc337"/>
            <p:cNvSpPr/>
            <p:nvPr/>
          </p:nvSpPr>
          <p:spPr>
            <a:xfrm>
              <a:off x="5750444" y="2105636"/>
              <a:ext cx="468164" cy="10046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38" name="rc338"/>
            <p:cNvSpPr/>
            <p:nvPr/>
          </p:nvSpPr>
          <p:spPr>
            <a:xfrm>
              <a:off x="6218609" y="2105636"/>
              <a:ext cx="468164" cy="10046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39" name="rc339"/>
            <p:cNvSpPr/>
            <p:nvPr/>
          </p:nvSpPr>
          <p:spPr>
            <a:xfrm>
              <a:off x="7154937" y="2105636"/>
              <a:ext cx="468164" cy="10046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340" name="rc340"/>
            <p:cNvSpPr/>
            <p:nvPr/>
          </p:nvSpPr>
          <p:spPr>
            <a:xfrm>
              <a:off x="4345952" y="2105636"/>
              <a:ext cx="468164" cy="10046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41" name="rc341"/>
            <p:cNvSpPr/>
            <p:nvPr/>
          </p:nvSpPr>
          <p:spPr>
            <a:xfrm>
              <a:off x="6686773" y="2105636"/>
              <a:ext cx="468164" cy="10046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42" name="rc342"/>
            <p:cNvSpPr/>
            <p:nvPr/>
          </p:nvSpPr>
          <p:spPr>
            <a:xfrm>
              <a:off x="4814116" y="2105636"/>
              <a:ext cx="468164" cy="10046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43" name="rc343"/>
            <p:cNvSpPr/>
            <p:nvPr/>
          </p:nvSpPr>
          <p:spPr>
            <a:xfrm>
              <a:off x="1536966" y="3913925"/>
              <a:ext cx="468164" cy="10046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44" name="rc344"/>
            <p:cNvSpPr/>
            <p:nvPr/>
          </p:nvSpPr>
          <p:spPr>
            <a:xfrm>
              <a:off x="2473295" y="3913925"/>
              <a:ext cx="468164" cy="10046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45" name="rc345"/>
            <p:cNvSpPr/>
            <p:nvPr/>
          </p:nvSpPr>
          <p:spPr>
            <a:xfrm>
              <a:off x="2941459" y="3913925"/>
              <a:ext cx="468164" cy="10046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46" name="rc346"/>
            <p:cNvSpPr/>
            <p:nvPr/>
          </p:nvSpPr>
          <p:spPr>
            <a:xfrm>
              <a:off x="3877788" y="3913925"/>
              <a:ext cx="468164" cy="10046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47" name="rc347"/>
            <p:cNvSpPr/>
            <p:nvPr/>
          </p:nvSpPr>
          <p:spPr>
            <a:xfrm>
              <a:off x="3409623" y="3913925"/>
              <a:ext cx="468164" cy="10046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48" name="rc348"/>
            <p:cNvSpPr/>
            <p:nvPr/>
          </p:nvSpPr>
          <p:spPr>
            <a:xfrm>
              <a:off x="5282280" y="3913925"/>
              <a:ext cx="468164" cy="10046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49" name="rc349"/>
            <p:cNvSpPr/>
            <p:nvPr/>
          </p:nvSpPr>
          <p:spPr>
            <a:xfrm>
              <a:off x="5750444" y="3913925"/>
              <a:ext cx="468164" cy="10046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350" name="rc350"/>
            <p:cNvSpPr/>
            <p:nvPr/>
          </p:nvSpPr>
          <p:spPr>
            <a:xfrm>
              <a:off x="6218609" y="3913925"/>
              <a:ext cx="468164" cy="10046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351" name="rc351"/>
            <p:cNvSpPr/>
            <p:nvPr/>
          </p:nvSpPr>
          <p:spPr>
            <a:xfrm>
              <a:off x="7154937" y="3913925"/>
              <a:ext cx="468164" cy="100460"/>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352" name="rc352"/>
            <p:cNvSpPr/>
            <p:nvPr/>
          </p:nvSpPr>
          <p:spPr>
            <a:xfrm>
              <a:off x="8091266" y="3913925"/>
              <a:ext cx="468164" cy="10046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353" name="rc353"/>
            <p:cNvSpPr/>
            <p:nvPr/>
          </p:nvSpPr>
          <p:spPr>
            <a:xfrm>
              <a:off x="4345952" y="3913925"/>
              <a:ext cx="468164" cy="10046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54" name="rc354"/>
            <p:cNvSpPr/>
            <p:nvPr/>
          </p:nvSpPr>
          <p:spPr>
            <a:xfrm>
              <a:off x="6686773" y="3913925"/>
              <a:ext cx="468164" cy="10046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355" name="rc355"/>
            <p:cNvSpPr/>
            <p:nvPr/>
          </p:nvSpPr>
          <p:spPr>
            <a:xfrm>
              <a:off x="4814116" y="3913925"/>
              <a:ext cx="468164" cy="10046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56" name="rc356"/>
            <p:cNvSpPr/>
            <p:nvPr/>
          </p:nvSpPr>
          <p:spPr>
            <a:xfrm>
              <a:off x="7623101" y="3913925"/>
              <a:ext cx="468164" cy="10046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57" name="rc357"/>
            <p:cNvSpPr/>
            <p:nvPr/>
          </p:nvSpPr>
          <p:spPr>
            <a:xfrm>
              <a:off x="1536966" y="2909320"/>
              <a:ext cx="468164" cy="10046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58" name="rc358"/>
            <p:cNvSpPr/>
            <p:nvPr/>
          </p:nvSpPr>
          <p:spPr>
            <a:xfrm>
              <a:off x="2473295" y="2909320"/>
              <a:ext cx="468164" cy="10046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59" name="rc359"/>
            <p:cNvSpPr/>
            <p:nvPr/>
          </p:nvSpPr>
          <p:spPr>
            <a:xfrm>
              <a:off x="2941459" y="2909320"/>
              <a:ext cx="468164" cy="10046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60" name="rc360"/>
            <p:cNvSpPr/>
            <p:nvPr/>
          </p:nvSpPr>
          <p:spPr>
            <a:xfrm>
              <a:off x="3877788" y="2909320"/>
              <a:ext cx="468164" cy="10046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61" name="rc361"/>
            <p:cNvSpPr/>
            <p:nvPr/>
          </p:nvSpPr>
          <p:spPr>
            <a:xfrm>
              <a:off x="3409623" y="2909320"/>
              <a:ext cx="468164" cy="10046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62" name="rc362"/>
            <p:cNvSpPr/>
            <p:nvPr/>
          </p:nvSpPr>
          <p:spPr>
            <a:xfrm>
              <a:off x="5282280" y="2909320"/>
              <a:ext cx="468164" cy="10046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63" name="rc363"/>
            <p:cNvSpPr/>
            <p:nvPr/>
          </p:nvSpPr>
          <p:spPr>
            <a:xfrm>
              <a:off x="5750444" y="2909320"/>
              <a:ext cx="468164" cy="100460"/>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364" name="rc364"/>
            <p:cNvSpPr/>
            <p:nvPr/>
          </p:nvSpPr>
          <p:spPr>
            <a:xfrm>
              <a:off x="6218609" y="2909320"/>
              <a:ext cx="468164" cy="10046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65" name="rc365"/>
            <p:cNvSpPr/>
            <p:nvPr/>
          </p:nvSpPr>
          <p:spPr>
            <a:xfrm>
              <a:off x="7154937" y="2909320"/>
              <a:ext cx="468164" cy="100460"/>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366" name="rc366"/>
            <p:cNvSpPr/>
            <p:nvPr/>
          </p:nvSpPr>
          <p:spPr>
            <a:xfrm>
              <a:off x="4345952" y="2909320"/>
              <a:ext cx="468164" cy="10046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67" name="rc367"/>
            <p:cNvSpPr/>
            <p:nvPr/>
          </p:nvSpPr>
          <p:spPr>
            <a:xfrm>
              <a:off x="6686773" y="2909320"/>
              <a:ext cx="468164" cy="10046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68" name="rc368"/>
            <p:cNvSpPr/>
            <p:nvPr/>
          </p:nvSpPr>
          <p:spPr>
            <a:xfrm>
              <a:off x="4814116" y="2909320"/>
              <a:ext cx="468164" cy="10046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69" name="rc369"/>
            <p:cNvSpPr/>
            <p:nvPr/>
          </p:nvSpPr>
          <p:spPr>
            <a:xfrm>
              <a:off x="1536966" y="1201492"/>
              <a:ext cx="468164" cy="10046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70" name="rc370"/>
            <p:cNvSpPr/>
            <p:nvPr/>
          </p:nvSpPr>
          <p:spPr>
            <a:xfrm>
              <a:off x="2473295" y="1201492"/>
              <a:ext cx="468164" cy="10046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71" name="rc371"/>
            <p:cNvSpPr/>
            <p:nvPr/>
          </p:nvSpPr>
          <p:spPr>
            <a:xfrm>
              <a:off x="2941459" y="1201492"/>
              <a:ext cx="468164" cy="10046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72" name="rc372"/>
            <p:cNvSpPr/>
            <p:nvPr/>
          </p:nvSpPr>
          <p:spPr>
            <a:xfrm>
              <a:off x="3877788" y="1201492"/>
              <a:ext cx="468164" cy="10046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73" name="rc373"/>
            <p:cNvSpPr/>
            <p:nvPr/>
          </p:nvSpPr>
          <p:spPr>
            <a:xfrm>
              <a:off x="3409623" y="1201492"/>
              <a:ext cx="468164" cy="10046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74" name="rc374"/>
            <p:cNvSpPr/>
            <p:nvPr/>
          </p:nvSpPr>
          <p:spPr>
            <a:xfrm>
              <a:off x="5282280" y="1201492"/>
              <a:ext cx="468164" cy="10046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75" name="rc375"/>
            <p:cNvSpPr/>
            <p:nvPr/>
          </p:nvSpPr>
          <p:spPr>
            <a:xfrm>
              <a:off x="5750444" y="1201492"/>
              <a:ext cx="468164" cy="10046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76" name="rc376"/>
            <p:cNvSpPr/>
            <p:nvPr/>
          </p:nvSpPr>
          <p:spPr>
            <a:xfrm>
              <a:off x="6218609" y="1201492"/>
              <a:ext cx="468164" cy="10046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77" name="rc377"/>
            <p:cNvSpPr/>
            <p:nvPr/>
          </p:nvSpPr>
          <p:spPr>
            <a:xfrm>
              <a:off x="7154937" y="1201492"/>
              <a:ext cx="468164" cy="10046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78" name="rc378"/>
            <p:cNvSpPr/>
            <p:nvPr/>
          </p:nvSpPr>
          <p:spPr>
            <a:xfrm>
              <a:off x="4345952" y="1201492"/>
              <a:ext cx="468164" cy="10046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79" name="rc379"/>
            <p:cNvSpPr/>
            <p:nvPr/>
          </p:nvSpPr>
          <p:spPr>
            <a:xfrm>
              <a:off x="6686773" y="1201492"/>
              <a:ext cx="468164" cy="10046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80" name="rc380"/>
            <p:cNvSpPr/>
            <p:nvPr/>
          </p:nvSpPr>
          <p:spPr>
            <a:xfrm>
              <a:off x="4814116" y="1201492"/>
              <a:ext cx="468164" cy="10046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81" name="rc381"/>
            <p:cNvSpPr/>
            <p:nvPr/>
          </p:nvSpPr>
          <p:spPr>
            <a:xfrm>
              <a:off x="1536966" y="4315767"/>
              <a:ext cx="468164" cy="10046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82" name="rc382"/>
            <p:cNvSpPr/>
            <p:nvPr/>
          </p:nvSpPr>
          <p:spPr>
            <a:xfrm>
              <a:off x="2473295" y="4315767"/>
              <a:ext cx="468164" cy="10046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83" name="rc383"/>
            <p:cNvSpPr/>
            <p:nvPr/>
          </p:nvSpPr>
          <p:spPr>
            <a:xfrm>
              <a:off x="2941459" y="4315767"/>
              <a:ext cx="468164" cy="10046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84" name="rc384"/>
            <p:cNvSpPr/>
            <p:nvPr/>
          </p:nvSpPr>
          <p:spPr>
            <a:xfrm>
              <a:off x="3877788" y="4315767"/>
              <a:ext cx="468164" cy="10046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85" name="rc385"/>
            <p:cNvSpPr/>
            <p:nvPr/>
          </p:nvSpPr>
          <p:spPr>
            <a:xfrm>
              <a:off x="3409623" y="4315767"/>
              <a:ext cx="468164" cy="10046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86" name="rc386"/>
            <p:cNvSpPr/>
            <p:nvPr/>
          </p:nvSpPr>
          <p:spPr>
            <a:xfrm>
              <a:off x="5282280" y="4315767"/>
              <a:ext cx="468164" cy="10046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87" name="rc387"/>
            <p:cNvSpPr/>
            <p:nvPr/>
          </p:nvSpPr>
          <p:spPr>
            <a:xfrm>
              <a:off x="5750444" y="4315767"/>
              <a:ext cx="468164" cy="10046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388" name="rc388"/>
            <p:cNvSpPr/>
            <p:nvPr/>
          </p:nvSpPr>
          <p:spPr>
            <a:xfrm>
              <a:off x="6218609" y="4315767"/>
              <a:ext cx="468164" cy="10046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389" name="rc389"/>
            <p:cNvSpPr/>
            <p:nvPr/>
          </p:nvSpPr>
          <p:spPr>
            <a:xfrm>
              <a:off x="7154937" y="4315767"/>
              <a:ext cx="468164" cy="100460"/>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390" name="rc390"/>
            <p:cNvSpPr/>
            <p:nvPr/>
          </p:nvSpPr>
          <p:spPr>
            <a:xfrm>
              <a:off x="4345952" y="4315767"/>
              <a:ext cx="468164" cy="10046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91" name="rc391"/>
            <p:cNvSpPr/>
            <p:nvPr/>
          </p:nvSpPr>
          <p:spPr>
            <a:xfrm>
              <a:off x="6686773" y="4315767"/>
              <a:ext cx="468164" cy="10046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392" name="rc392"/>
            <p:cNvSpPr/>
            <p:nvPr/>
          </p:nvSpPr>
          <p:spPr>
            <a:xfrm>
              <a:off x="4814116" y="4315767"/>
              <a:ext cx="468164" cy="10046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93" name="rc393"/>
            <p:cNvSpPr/>
            <p:nvPr/>
          </p:nvSpPr>
          <p:spPr>
            <a:xfrm>
              <a:off x="1536966" y="4014385"/>
              <a:ext cx="468164" cy="10046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94" name="rc394"/>
            <p:cNvSpPr/>
            <p:nvPr/>
          </p:nvSpPr>
          <p:spPr>
            <a:xfrm>
              <a:off x="2473295" y="4014385"/>
              <a:ext cx="468164" cy="10046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95" name="rc395"/>
            <p:cNvSpPr/>
            <p:nvPr/>
          </p:nvSpPr>
          <p:spPr>
            <a:xfrm>
              <a:off x="2941459" y="4014385"/>
              <a:ext cx="468164" cy="10046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96" name="rc396"/>
            <p:cNvSpPr/>
            <p:nvPr/>
          </p:nvSpPr>
          <p:spPr>
            <a:xfrm>
              <a:off x="3877788" y="4014385"/>
              <a:ext cx="468164" cy="10046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97" name="rc397"/>
            <p:cNvSpPr/>
            <p:nvPr/>
          </p:nvSpPr>
          <p:spPr>
            <a:xfrm>
              <a:off x="2005131" y="4014385"/>
              <a:ext cx="468164" cy="10046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398" name="rc398"/>
            <p:cNvSpPr/>
            <p:nvPr/>
          </p:nvSpPr>
          <p:spPr>
            <a:xfrm>
              <a:off x="3409623" y="4014385"/>
              <a:ext cx="468164" cy="10046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99" name="rc399"/>
            <p:cNvSpPr/>
            <p:nvPr/>
          </p:nvSpPr>
          <p:spPr>
            <a:xfrm>
              <a:off x="5282280" y="4014385"/>
              <a:ext cx="468164" cy="10046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00" name="rc400"/>
            <p:cNvSpPr/>
            <p:nvPr/>
          </p:nvSpPr>
          <p:spPr>
            <a:xfrm>
              <a:off x="5750444" y="4014385"/>
              <a:ext cx="468164" cy="100460"/>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401" name="rc401"/>
            <p:cNvSpPr/>
            <p:nvPr/>
          </p:nvSpPr>
          <p:spPr>
            <a:xfrm>
              <a:off x="6218609" y="4014385"/>
              <a:ext cx="468164" cy="10046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402" name="rc402"/>
            <p:cNvSpPr/>
            <p:nvPr/>
          </p:nvSpPr>
          <p:spPr>
            <a:xfrm>
              <a:off x="7154937" y="4014385"/>
              <a:ext cx="468164" cy="10046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403" name="rc403"/>
            <p:cNvSpPr/>
            <p:nvPr/>
          </p:nvSpPr>
          <p:spPr>
            <a:xfrm>
              <a:off x="4345952" y="4014385"/>
              <a:ext cx="468164" cy="10046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404" name="rc404"/>
            <p:cNvSpPr/>
            <p:nvPr/>
          </p:nvSpPr>
          <p:spPr>
            <a:xfrm>
              <a:off x="6686773" y="4014385"/>
              <a:ext cx="468164" cy="10046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405" name="rc405"/>
            <p:cNvSpPr/>
            <p:nvPr/>
          </p:nvSpPr>
          <p:spPr>
            <a:xfrm>
              <a:off x="4814116" y="4014385"/>
              <a:ext cx="468164" cy="10046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06" name="rc406"/>
            <p:cNvSpPr/>
            <p:nvPr/>
          </p:nvSpPr>
          <p:spPr>
            <a:xfrm>
              <a:off x="1536966" y="2507478"/>
              <a:ext cx="468164" cy="10046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07" name="rc407"/>
            <p:cNvSpPr/>
            <p:nvPr/>
          </p:nvSpPr>
          <p:spPr>
            <a:xfrm>
              <a:off x="2473295" y="2507478"/>
              <a:ext cx="468164" cy="10046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08" name="rc408"/>
            <p:cNvSpPr/>
            <p:nvPr/>
          </p:nvSpPr>
          <p:spPr>
            <a:xfrm>
              <a:off x="2941459" y="2507478"/>
              <a:ext cx="468164" cy="10046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09" name="rc409"/>
            <p:cNvSpPr/>
            <p:nvPr/>
          </p:nvSpPr>
          <p:spPr>
            <a:xfrm>
              <a:off x="3877788" y="2507478"/>
              <a:ext cx="468164" cy="10046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10" name="rc410"/>
            <p:cNvSpPr/>
            <p:nvPr/>
          </p:nvSpPr>
          <p:spPr>
            <a:xfrm>
              <a:off x="3409623" y="2507478"/>
              <a:ext cx="468164" cy="10046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11" name="rc411"/>
            <p:cNvSpPr/>
            <p:nvPr/>
          </p:nvSpPr>
          <p:spPr>
            <a:xfrm>
              <a:off x="5282280" y="2507478"/>
              <a:ext cx="468164" cy="10046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12" name="rc412"/>
            <p:cNvSpPr/>
            <p:nvPr/>
          </p:nvSpPr>
          <p:spPr>
            <a:xfrm>
              <a:off x="5750444" y="2507478"/>
              <a:ext cx="468164" cy="10046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413" name="rc413"/>
            <p:cNvSpPr/>
            <p:nvPr/>
          </p:nvSpPr>
          <p:spPr>
            <a:xfrm>
              <a:off x="6218609" y="2507478"/>
              <a:ext cx="468164" cy="10046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414" name="rc414"/>
            <p:cNvSpPr/>
            <p:nvPr/>
          </p:nvSpPr>
          <p:spPr>
            <a:xfrm>
              <a:off x="7154937" y="2507478"/>
              <a:ext cx="468164" cy="10046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415" name="rc415"/>
            <p:cNvSpPr/>
            <p:nvPr/>
          </p:nvSpPr>
          <p:spPr>
            <a:xfrm>
              <a:off x="8091266" y="2507478"/>
              <a:ext cx="468164" cy="10046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416" name="rc416"/>
            <p:cNvSpPr/>
            <p:nvPr/>
          </p:nvSpPr>
          <p:spPr>
            <a:xfrm>
              <a:off x="4345952" y="2507478"/>
              <a:ext cx="468164" cy="10046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17" name="rc417"/>
            <p:cNvSpPr/>
            <p:nvPr/>
          </p:nvSpPr>
          <p:spPr>
            <a:xfrm>
              <a:off x="4814116" y="2507478"/>
              <a:ext cx="468164" cy="10046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18" name="rc418"/>
            <p:cNvSpPr/>
            <p:nvPr/>
          </p:nvSpPr>
          <p:spPr>
            <a:xfrm>
              <a:off x="7623101" y="2507478"/>
              <a:ext cx="468164" cy="10046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419" name="rc419"/>
            <p:cNvSpPr/>
            <p:nvPr/>
          </p:nvSpPr>
          <p:spPr>
            <a:xfrm>
              <a:off x="1536966" y="5521292"/>
              <a:ext cx="468164" cy="10046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420" name="rc420"/>
            <p:cNvSpPr/>
            <p:nvPr/>
          </p:nvSpPr>
          <p:spPr>
            <a:xfrm>
              <a:off x="2473295" y="5521292"/>
              <a:ext cx="468164" cy="10046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421" name="rc421"/>
            <p:cNvSpPr/>
            <p:nvPr/>
          </p:nvSpPr>
          <p:spPr>
            <a:xfrm>
              <a:off x="2941459" y="5521292"/>
              <a:ext cx="468164" cy="100460"/>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422" name="rc422"/>
            <p:cNvSpPr/>
            <p:nvPr/>
          </p:nvSpPr>
          <p:spPr>
            <a:xfrm>
              <a:off x="3877788" y="5521292"/>
              <a:ext cx="468164" cy="100460"/>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423" name="rc423"/>
            <p:cNvSpPr/>
            <p:nvPr/>
          </p:nvSpPr>
          <p:spPr>
            <a:xfrm>
              <a:off x="2005131" y="5521292"/>
              <a:ext cx="468164" cy="100460"/>
            </a:xfrm>
            <a:prstGeom prst="rect">
              <a:avLst/>
            </a:prstGeom>
            <a:solidFill>
              <a:srgbClr val="C01005">
                <a:alpha val="100000"/>
              </a:srgbClr>
            </a:solidFill>
            <a:ln w="2710" cap="flat">
              <a:solidFill>
                <a:srgbClr val="FFFFFF">
                  <a:alpha val="100000"/>
                </a:srgbClr>
              </a:solidFill>
              <a:prstDash val="solid"/>
              <a:miter/>
            </a:ln>
          </p:spPr>
          <p:txBody>
            <a:bodyPr/>
            <a:lstStyle/>
            <a:p/>
          </p:txBody>
        </p:sp>
        <p:sp>
          <p:nvSpPr>
            <p:cNvPr id="424" name="rc424"/>
            <p:cNvSpPr/>
            <p:nvPr/>
          </p:nvSpPr>
          <p:spPr>
            <a:xfrm>
              <a:off x="3409623" y="5521292"/>
              <a:ext cx="468164" cy="100460"/>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425" name="rc425"/>
            <p:cNvSpPr/>
            <p:nvPr/>
          </p:nvSpPr>
          <p:spPr>
            <a:xfrm>
              <a:off x="5282280" y="5521292"/>
              <a:ext cx="468164" cy="10046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426" name="rc426"/>
            <p:cNvSpPr/>
            <p:nvPr/>
          </p:nvSpPr>
          <p:spPr>
            <a:xfrm>
              <a:off x="5750444" y="5521292"/>
              <a:ext cx="468164" cy="100460"/>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427" name="rc427"/>
            <p:cNvSpPr/>
            <p:nvPr/>
          </p:nvSpPr>
          <p:spPr>
            <a:xfrm>
              <a:off x="6218609" y="5521292"/>
              <a:ext cx="468164" cy="100460"/>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428" name="rc428"/>
            <p:cNvSpPr/>
            <p:nvPr/>
          </p:nvSpPr>
          <p:spPr>
            <a:xfrm>
              <a:off x="7154937" y="5521292"/>
              <a:ext cx="468164" cy="100460"/>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429" name="rc429"/>
            <p:cNvSpPr/>
            <p:nvPr/>
          </p:nvSpPr>
          <p:spPr>
            <a:xfrm>
              <a:off x="8091266" y="5521292"/>
              <a:ext cx="468164" cy="10046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30" name="rc430"/>
            <p:cNvSpPr/>
            <p:nvPr/>
          </p:nvSpPr>
          <p:spPr>
            <a:xfrm>
              <a:off x="4345952" y="5521292"/>
              <a:ext cx="468164" cy="100460"/>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431" name="rc431"/>
            <p:cNvSpPr/>
            <p:nvPr/>
          </p:nvSpPr>
          <p:spPr>
            <a:xfrm>
              <a:off x="6686773" y="5521292"/>
              <a:ext cx="468164" cy="100460"/>
            </a:xfrm>
            <a:prstGeom prst="rect">
              <a:avLst/>
            </a:prstGeom>
            <a:solidFill>
              <a:srgbClr val="BB0C03">
                <a:alpha val="100000"/>
              </a:srgbClr>
            </a:solidFill>
            <a:ln w="2710" cap="flat">
              <a:solidFill>
                <a:srgbClr val="FFFFFF">
                  <a:alpha val="100000"/>
                </a:srgbClr>
              </a:solidFill>
              <a:prstDash val="solid"/>
              <a:miter/>
            </a:ln>
          </p:spPr>
          <p:txBody>
            <a:bodyPr/>
            <a:lstStyle/>
            <a:p/>
          </p:txBody>
        </p:sp>
        <p:sp>
          <p:nvSpPr>
            <p:cNvPr id="432" name="rc432"/>
            <p:cNvSpPr/>
            <p:nvPr/>
          </p:nvSpPr>
          <p:spPr>
            <a:xfrm>
              <a:off x="4814116" y="5521292"/>
              <a:ext cx="468164" cy="100460"/>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433" name="rc433"/>
            <p:cNvSpPr/>
            <p:nvPr/>
          </p:nvSpPr>
          <p:spPr>
            <a:xfrm>
              <a:off x="7623101" y="5521292"/>
              <a:ext cx="468164" cy="10046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34" name="rc434"/>
            <p:cNvSpPr/>
            <p:nvPr/>
          </p:nvSpPr>
          <p:spPr>
            <a:xfrm>
              <a:off x="1536966" y="1301952"/>
              <a:ext cx="468164" cy="10046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35" name="rc435"/>
            <p:cNvSpPr/>
            <p:nvPr/>
          </p:nvSpPr>
          <p:spPr>
            <a:xfrm>
              <a:off x="2473295" y="1301952"/>
              <a:ext cx="468164" cy="10046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36" name="rc436"/>
            <p:cNvSpPr/>
            <p:nvPr/>
          </p:nvSpPr>
          <p:spPr>
            <a:xfrm>
              <a:off x="2941459" y="1301952"/>
              <a:ext cx="468164" cy="10046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37" name="rc437"/>
            <p:cNvSpPr/>
            <p:nvPr/>
          </p:nvSpPr>
          <p:spPr>
            <a:xfrm>
              <a:off x="3877788" y="1301952"/>
              <a:ext cx="468164" cy="10046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38" name="rc438"/>
            <p:cNvSpPr/>
            <p:nvPr/>
          </p:nvSpPr>
          <p:spPr>
            <a:xfrm>
              <a:off x="3409623" y="1301952"/>
              <a:ext cx="468164" cy="10046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39" name="rc439"/>
            <p:cNvSpPr/>
            <p:nvPr/>
          </p:nvSpPr>
          <p:spPr>
            <a:xfrm>
              <a:off x="5282280" y="1301952"/>
              <a:ext cx="468164" cy="10046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0" name="rc440"/>
            <p:cNvSpPr/>
            <p:nvPr/>
          </p:nvSpPr>
          <p:spPr>
            <a:xfrm>
              <a:off x="5750444" y="1301952"/>
              <a:ext cx="468164" cy="10046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41" name="rc441"/>
            <p:cNvSpPr/>
            <p:nvPr/>
          </p:nvSpPr>
          <p:spPr>
            <a:xfrm>
              <a:off x="6218609" y="1301952"/>
              <a:ext cx="468164" cy="10046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42" name="rc442"/>
            <p:cNvSpPr/>
            <p:nvPr/>
          </p:nvSpPr>
          <p:spPr>
            <a:xfrm>
              <a:off x="7154937" y="1301952"/>
              <a:ext cx="468164" cy="10046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43" name="rc443"/>
            <p:cNvSpPr/>
            <p:nvPr/>
          </p:nvSpPr>
          <p:spPr>
            <a:xfrm>
              <a:off x="4345952" y="1301952"/>
              <a:ext cx="468164" cy="10046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44" name="rc444"/>
            <p:cNvSpPr/>
            <p:nvPr/>
          </p:nvSpPr>
          <p:spPr>
            <a:xfrm>
              <a:off x="6686773" y="1301952"/>
              <a:ext cx="468164" cy="10046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45" name="rc445"/>
            <p:cNvSpPr/>
            <p:nvPr/>
          </p:nvSpPr>
          <p:spPr>
            <a:xfrm>
              <a:off x="4814116" y="1301952"/>
              <a:ext cx="468164" cy="10046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46" name="rc446"/>
            <p:cNvSpPr/>
            <p:nvPr/>
          </p:nvSpPr>
          <p:spPr>
            <a:xfrm>
              <a:off x="1536966" y="1703794"/>
              <a:ext cx="468164" cy="10046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47" name="rc447"/>
            <p:cNvSpPr/>
            <p:nvPr/>
          </p:nvSpPr>
          <p:spPr>
            <a:xfrm>
              <a:off x="2473295" y="1703794"/>
              <a:ext cx="468164" cy="10046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48" name="rc448"/>
            <p:cNvSpPr/>
            <p:nvPr/>
          </p:nvSpPr>
          <p:spPr>
            <a:xfrm>
              <a:off x="2941459" y="1703794"/>
              <a:ext cx="468164" cy="10046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49" name="rc449"/>
            <p:cNvSpPr/>
            <p:nvPr/>
          </p:nvSpPr>
          <p:spPr>
            <a:xfrm>
              <a:off x="3877788" y="1703794"/>
              <a:ext cx="468164" cy="10046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50" name="rc450"/>
            <p:cNvSpPr/>
            <p:nvPr/>
          </p:nvSpPr>
          <p:spPr>
            <a:xfrm>
              <a:off x="2005131" y="1703794"/>
              <a:ext cx="468164" cy="10046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451" name="rc451"/>
            <p:cNvSpPr/>
            <p:nvPr/>
          </p:nvSpPr>
          <p:spPr>
            <a:xfrm>
              <a:off x="3409623" y="1703794"/>
              <a:ext cx="468164" cy="10046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52" name="rc452"/>
            <p:cNvSpPr/>
            <p:nvPr/>
          </p:nvSpPr>
          <p:spPr>
            <a:xfrm>
              <a:off x="5282280" y="1703794"/>
              <a:ext cx="468164" cy="10046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53" name="rc453"/>
            <p:cNvSpPr/>
            <p:nvPr/>
          </p:nvSpPr>
          <p:spPr>
            <a:xfrm>
              <a:off x="5750444" y="1703794"/>
              <a:ext cx="468164" cy="10046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54" name="rc454"/>
            <p:cNvSpPr/>
            <p:nvPr/>
          </p:nvSpPr>
          <p:spPr>
            <a:xfrm>
              <a:off x="6218609" y="1703794"/>
              <a:ext cx="468164" cy="10046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55" name="rc455"/>
            <p:cNvSpPr/>
            <p:nvPr/>
          </p:nvSpPr>
          <p:spPr>
            <a:xfrm>
              <a:off x="7154937" y="1703794"/>
              <a:ext cx="468164" cy="10046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456" name="rc456"/>
            <p:cNvSpPr/>
            <p:nvPr/>
          </p:nvSpPr>
          <p:spPr>
            <a:xfrm>
              <a:off x="4345952" y="1703794"/>
              <a:ext cx="468164" cy="10046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57" name="rc457"/>
            <p:cNvSpPr/>
            <p:nvPr/>
          </p:nvSpPr>
          <p:spPr>
            <a:xfrm>
              <a:off x="6686773" y="1703794"/>
              <a:ext cx="468164" cy="10046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58" name="rc458"/>
            <p:cNvSpPr/>
            <p:nvPr/>
          </p:nvSpPr>
          <p:spPr>
            <a:xfrm>
              <a:off x="4814116" y="1703794"/>
              <a:ext cx="468164" cy="10046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59" name="rc459"/>
            <p:cNvSpPr/>
            <p:nvPr/>
          </p:nvSpPr>
          <p:spPr>
            <a:xfrm>
              <a:off x="7623101" y="1703794"/>
              <a:ext cx="468164" cy="10046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60" name="rc460"/>
            <p:cNvSpPr/>
            <p:nvPr/>
          </p:nvSpPr>
          <p:spPr>
            <a:xfrm>
              <a:off x="1536966" y="1101032"/>
              <a:ext cx="468164" cy="10046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61" name="rc461"/>
            <p:cNvSpPr/>
            <p:nvPr/>
          </p:nvSpPr>
          <p:spPr>
            <a:xfrm>
              <a:off x="2473295" y="1101032"/>
              <a:ext cx="468164" cy="10046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62" name="rc462"/>
            <p:cNvSpPr/>
            <p:nvPr/>
          </p:nvSpPr>
          <p:spPr>
            <a:xfrm>
              <a:off x="2941459" y="1101032"/>
              <a:ext cx="468164" cy="10046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63" name="rc463"/>
            <p:cNvSpPr/>
            <p:nvPr/>
          </p:nvSpPr>
          <p:spPr>
            <a:xfrm>
              <a:off x="3877788" y="1101032"/>
              <a:ext cx="468164" cy="10046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64" name="rc464"/>
            <p:cNvSpPr/>
            <p:nvPr/>
          </p:nvSpPr>
          <p:spPr>
            <a:xfrm>
              <a:off x="2005131" y="1101032"/>
              <a:ext cx="468164" cy="10046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65" name="rc465"/>
            <p:cNvSpPr/>
            <p:nvPr/>
          </p:nvSpPr>
          <p:spPr>
            <a:xfrm>
              <a:off x="3409623" y="1101032"/>
              <a:ext cx="468164" cy="10046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66" name="rc466"/>
            <p:cNvSpPr/>
            <p:nvPr/>
          </p:nvSpPr>
          <p:spPr>
            <a:xfrm>
              <a:off x="5282280" y="1101032"/>
              <a:ext cx="468164" cy="10046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67" name="rc467"/>
            <p:cNvSpPr/>
            <p:nvPr/>
          </p:nvSpPr>
          <p:spPr>
            <a:xfrm>
              <a:off x="5750444" y="1101032"/>
              <a:ext cx="468164" cy="10046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68" name="rc468"/>
            <p:cNvSpPr/>
            <p:nvPr/>
          </p:nvSpPr>
          <p:spPr>
            <a:xfrm>
              <a:off x="6218609" y="1101032"/>
              <a:ext cx="468164" cy="10046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69" name="rc469"/>
            <p:cNvSpPr/>
            <p:nvPr/>
          </p:nvSpPr>
          <p:spPr>
            <a:xfrm>
              <a:off x="7154937" y="1101032"/>
              <a:ext cx="468164" cy="10046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70" name="rc470"/>
            <p:cNvSpPr/>
            <p:nvPr/>
          </p:nvSpPr>
          <p:spPr>
            <a:xfrm>
              <a:off x="4345952" y="1101032"/>
              <a:ext cx="468164" cy="10046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71" name="rc471"/>
            <p:cNvSpPr/>
            <p:nvPr/>
          </p:nvSpPr>
          <p:spPr>
            <a:xfrm>
              <a:off x="6686773" y="1101032"/>
              <a:ext cx="468164" cy="10046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72" name="rc472"/>
            <p:cNvSpPr/>
            <p:nvPr/>
          </p:nvSpPr>
          <p:spPr>
            <a:xfrm>
              <a:off x="4814116" y="1101032"/>
              <a:ext cx="468164" cy="10046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73" name="rc473"/>
            <p:cNvSpPr/>
            <p:nvPr/>
          </p:nvSpPr>
          <p:spPr>
            <a:xfrm>
              <a:off x="1536966" y="1904715"/>
              <a:ext cx="468164" cy="10046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74" name="rc474"/>
            <p:cNvSpPr/>
            <p:nvPr/>
          </p:nvSpPr>
          <p:spPr>
            <a:xfrm>
              <a:off x="2473295" y="1904715"/>
              <a:ext cx="468164" cy="10046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75" name="rc475"/>
            <p:cNvSpPr/>
            <p:nvPr/>
          </p:nvSpPr>
          <p:spPr>
            <a:xfrm>
              <a:off x="2941459" y="1904715"/>
              <a:ext cx="468164" cy="10046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76" name="rc476"/>
            <p:cNvSpPr/>
            <p:nvPr/>
          </p:nvSpPr>
          <p:spPr>
            <a:xfrm>
              <a:off x="3877788" y="1904715"/>
              <a:ext cx="468164" cy="10046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77" name="rc477"/>
            <p:cNvSpPr/>
            <p:nvPr/>
          </p:nvSpPr>
          <p:spPr>
            <a:xfrm>
              <a:off x="3409623" y="1904715"/>
              <a:ext cx="468164" cy="10046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78" name="rc478"/>
            <p:cNvSpPr/>
            <p:nvPr/>
          </p:nvSpPr>
          <p:spPr>
            <a:xfrm>
              <a:off x="5282280" y="1904715"/>
              <a:ext cx="468164" cy="10046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79" name="rc479"/>
            <p:cNvSpPr/>
            <p:nvPr/>
          </p:nvSpPr>
          <p:spPr>
            <a:xfrm>
              <a:off x="5750444" y="1904715"/>
              <a:ext cx="468164" cy="10046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80" name="rc480"/>
            <p:cNvSpPr/>
            <p:nvPr/>
          </p:nvSpPr>
          <p:spPr>
            <a:xfrm>
              <a:off x="6218609" y="1904715"/>
              <a:ext cx="468164" cy="10046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81" name="rc481"/>
            <p:cNvSpPr/>
            <p:nvPr/>
          </p:nvSpPr>
          <p:spPr>
            <a:xfrm>
              <a:off x="7154937" y="1904715"/>
              <a:ext cx="468164" cy="10046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482" name="rc482"/>
            <p:cNvSpPr/>
            <p:nvPr/>
          </p:nvSpPr>
          <p:spPr>
            <a:xfrm>
              <a:off x="4345952" y="1904715"/>
              <a:ext cx="468164" cy="10046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83" name="rc483"/>
            <p:cNvSpPr/>
            <p:nvPr/>
          </p:nvSpPr>
          <p:spPr>
            <a:xfrm>
              <a:off x="6686773" y="1904715"/>
              <a:ext cx="468164" cy="10046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84" name="rc484"/>
            <p:cNvSpPr/>
            <p:nvPr/>
          </p:nvSpPr>
          <p:spPr>
            <a:xfrm>
              <a:off x="4814116" y="1904715"/>
              <a:ext cx="468164" cy="10046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85" name="rc485"/>
            <p:cNvSpPr/>
            <p:nvPr/>
          </p:nvSpPr>
          <p:spPr>
            <a:xfrm>
              <a:off x="7623101" y="1904715"/>
              <a:ext cx="468164" cy="10046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86" name="rc486"/>
            <p:cNvSpPr/>
            <p:nvPr/>
          </p:nvSpPr>
          <p:spPr>
            <a:xfrm>
              <a:off x="1536966" y="4617148"/>
              <a:ext cx="468164" cy="10046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487" name="rc487"/>
            <p:cNvSpPr/>
            <p:nvPr/>
          </p:nvSpPr>
          <p:spPr>
            <a:xfrm>
              <a:off x="2473295" y="4617148"/>
              <a:ext cx="468164" cy="10046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488" name="rc488"/>
            <p:cNvSpPr/>
            <p:nvPr/>
          </p:nvSpPr>
          <p:spPr>
            <a:xfrm>
              <a:off x="2941459" y="4617148"/>
              <a:ext cx="468164" cy="10046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489" name="rc489"/>
            <p:cNvSpPr/>
            <p:nvPr/>
          </p:nvSpPr>
          <p:spPr>
            <a:xfrm>
              <a:off x="3877788" y="4617148"/>
              <a:ext cx="468164" cy="10046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490" name="rc490"/>
            <p:cNvSpPr/>
            <p:nvPr/>
          </p:nvSpPr>
          <p:spPr>
            <a:xfrm>
              <a:off x="3409623" y="4617148"/>
              <a:ext cx="468164" cy="10046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491" name="rc491"/>
            <p:cNvSpPr/>
            <p:nvPr/>
          </p:nvSpPr>
          <p:spPr>
            <a:xfrm>
              <a:off x="5282280" y="4617148"/>
              <a:ext cx="468164" cy="10046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492" name="rc492"/>
            <p:cNvSpPr/>
            <p:nvPr/>
          </p:nvSpPr>
          <p:spPr>
            <a:xfrm>
              <a:off x="5750444" y="4617148"/>
              <a:ext cx="468164" cy="100460"/>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493" name="rc493"/>
            <p:cNvSpPr/>
            <p:nvPr/>
          </p:nvSpPr>
          <p:spPr>
            <a:xfrm>
              <a:off x="6218609" y="4617148"/>
              <a:ext cx="468164" cy="10046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494" name="rc494"/>
            <p:cNvSpPr/>
            <p:nvPr/>
          </p:nvSpPr>
          <p:spPr>
            <a:xfrm>
              <a:off x="7154937" y="4617148"/>
              <a:ext cx="468164" cy="100460"/>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495" name="rc495"/>
            <p:cNvSpPr/>
            <p:nvPr/>
          </p:nvSpPr>
          <p:spPr>
            <a:xfrm>
              <a:off x="4345952" y="4617148"/>
              <a:ext cx="468164" cy="10046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496" name="rc496"/>
            <p:cNvSpPr/>
            <p:nvPr/>
          </p:nvSpPr>
          <p:spPr>
            <a:xfrm>
              <a:off x="6686773" y="4617148"/>
              <a:ext cx="468164" cy="10046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497" name="rc497"/>
            <p:cNvSpPr/>
            <p:nvPr/>
          </p:nvSpPr>
          <p:spPr>
            <a:xfrm>
              <a:off x="4814116" y="4617148"/>
              <a:ext cx="468164" cy="10046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498" name="rc498"/>
            <p:cNvSpPr/>
            <p:nvPr/>
          </p:nvSpPr>
          <p:spPr>
            <a:xfrm>
              <a:off x="1536966" y="5420832"/>
              <a:ext cx="468164" cy="100460"/>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499" name="rc499"/>
            <p:cNvSpPr/>
            <p:nvPr/>
          </p:nvSpPr>
          <p:spPr>
            <a:xfrm>
              <a:off x="2473295" y="5420832"/>
              <a:ext cx="468164" cy="10046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00" name="rc500"/>
            <p:cNvSpPr/>
            <p:nvPr/>
          </p:nvSpPr>
          <p:spPr>
            <a:xfrm>
              <a:off x="2941459" y="5420832"/>
              <a:ext cx="468164" cy="10046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501" name="rc501"/>
            <p:cNvSpPr/>
            <p:nvPr/>
          </p:nvSpPr>
          <p:spPr>
            <a:xfrm>
              <a:off x="3877788" y="5420832"/>
              <a:ext cx="468164" cy="10046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502" name="rc502"/>
            <p:cNvSpPr/>
            <p:nvPr/>
          </p:nvSpPr>
          <p:spPr>
            <a:xfrm>
              <a:off x="3409623" y="5420832"/>
              <a:ext cx="468164" cy="10046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503" name="rc503"/>
            <p:cNvSpPr/>
            <p:nvPr/>
          </p:nvSpPr>
          <p:spPr>
            <a:xfrm>
              <a:off x="5282280" y="5420832"/>
              <a:ext cx="468164" cy="10046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504" name="rc504"/>
            <p:cNvSpPr/>
            <p:nvPr/>
          </p:nvSpPr>
          <p:spPr>
            <a:xfrm>
              <a:off x="5750444" y="5420832"/>
              <a:ext cx="468164" cy="100460"/>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505" name="rc505"/>
            <p:cNvSpPr/>
            <p:nvPr/>
          </p:nvSpPr>
          <p:spPr>
            <a:xfrm>
              <a:off x="6218609" y="5420832"/>
              <a:ext cx="468164" cy="100460"/>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506" name="rc506"/>
            <p:cNvSpPr/>
            <p:nvPr/>
          </p:nvSpPr>
          <p:spPr>
            <a:xfrm>
              <a:off x="7154937" y="5420832"/>
              <a:ext cx="468164" cy="100460"/>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507" name="rc507"/>
            <p:cNvSpPr/>
            <p:nvPr/>
          </p:nvSpPr>
          <p:spPr>
            <a:xfrm>
              <a:off x="4345952" y="5420832"/>
              <a:ext cx="468164" cy="100460"/>
            </a:xfrm>
            <a:prstGeom prst="rect">
              <a:avLst/>
            </a:prstGeom>
            <a:solidFill>
              <a:srgbClr val="C61409">
                <a:alpha val="100000"/>
              </a:srgbClr>
            </a:solidFill>
            <a:ln w="2710" cap="flat">
              <a:solidFill>
                <a:srgbClr val="FFFFFF">
                  <a:alpha val="100000"/>
                </a:srgbClr>
              </a:solidFill>
              <a:prstDash val="solid"/>
              <a:miter/>
            </a:ln>
          </p:spPr>
          <p:txBody>
            <a:bodyPr/>
            <a:lstStyle/>
            <a:p/>
          </p:txBody>
        </p:sp>
        <p:sp>
          <p:nvSpPr>
            <p:cNvPr id="508" name="rc508"/>
            <p:cNvSpPr/>
            <p:nvPr/>
          </p:nvSpPr>
          <p:spPr>
            <a:xfrm>
              <a:off x="4814116" y="5420832"/>
              <a:ext cx="468164" cy="100460"/>
            </a:xfrm>
            <a:prstGeom prst="rect">
              <a:avLst/>
            </a:prstGeom>
            <a:solidFill>
              <a:srgbClr val="C31207">
                <a:alpha val="100000"/>
              </a:srgbClr>
            </a:solidFill>
            <a:ln w="2710" cap="flat">
              <a:solidFill>
                <a:srgbClr val="FFFFFF">
                  <a:alpha val="100000"/>
                </a:srgbClr>
              </a:solidFill>
              <a:prstDash val="solid"/>
              <a:miter/>
            </a:ln>
          </p:spPr>
          <p:txBody>
            <a:bodyPr/>
            <a:lstStyle/>
            <a:p/>
          </p:txBody>
        </p:sp>
        <p:sp>
          <p:nvSpPr>
            <p:cNvPr id="509" name="rc509"/>
            <p:cNvSpPr/>
            <p:nvPr/>
          </p:nvSpPr>
          <p:spPr>
            <a:xfrm>
              <a:off x="1536966" y="2206097"/>
              <a:ext cx="468164" cy="10046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510" name="rc510"/>
            <p:cNvSpPr/>
            <p:nvPr/>
          </p:nvSpPr>
          <p:spPr>
            <a:xfrm>
              <a:off x="2473295" y="2206097"/>
              <a:ext cx="468164" cy="10046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11" name="rc511"/>
            <p:cNvSpPr/>
            <p:nvPr/>
          </p:nvSpPr>
          <p:spPr>
            <a:xfrm>
              <a:off x="2941459" y="2206097"/>
              <a:ext cx="468164" cy="10046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12" name="rc512"/>
            <p:cNvSpPr/>
            <p:nvPr/>
          </p:nvSpPr>
          <p:spPr>
            <a:xfrm>
              <a:off x="3877788" y="2206097"/>
              <a:ext cx="468164" cy="10046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13" name="rc513"/>
            <p:cNvSpPr/>
            <p:nvPr/>
          </p:nvSpPr>
          <p:spPr>
            <a:xfrm>
              <a:off x="2005131" y="2206097"/>
              <a:ext cx="468164" cy="10046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14" name="rc514"/>
            <p:cNvSpPr/>
            <p:nvPr/>
          </p:nvSpPr>
          <p:spPr>
            <a:xfrm>
              <a:off x="3409623" y="2206097"/>
              <a:ext cx="468164" cy="10046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15" name="rc515"/>
            <p:cNvSpPr/>
            <p:nvPr/>
          </p:nvSpPr>
          <p:spPr>
            <a:xfrm>
              <a:off x="5282280" y="2206097"/>
              <a:ext cx="468164" cy="10046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16" name="rc516"/>
            <p:cNvSpPr/>
            <p:nvPr/>
          </p:nvSpPr>
          <p:spPr>
            <a:xfrm>
              <a:off x="6218609" y="2206097"/>
              <a:ext cx="468164" cy="10046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17" name="rc517"/>
            <p:cNvSpPr/>
            <p:nvPr/>
          </p:nvSpPr>
          <p:spPr>
            <a:xfrm>
              <a:off x="7154937" y="2206097"/>
              <a:ext cx="468164" cy="10046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18" name="rc518"/>
            <p:cNvSpPr/>
            <p:nvPr/>
          </p:nvSpPr>
          <p:spPr>
            <a:xfrm>
              <a:off x="4345952" y="2206097"/>
              <a:ext cx="468164" cy="10046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19" name="rc519"/>
            <p:cNvSpPr/>
            <p:nvPr/>
          </p:nvSpPr>
          <p:spPr>
            <a:xfrm>
              <a:off x="6686773" y="2206097"/>
              <a:ext cx="468164" cy="10046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20" name="rc520"/>
            <p:cNvSpPr/>
            <p:nvPr/>
          </p:nvSpPr>
          <p:spPr>
            <a:xfrm>
              <a:off x="4814116" y="2206097"/>
              <a:ext cx="468164" cy="10046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21" name="rc521"/>
            <p:cNvSpPr/>
            <p:nvPr/>
          </p:nvSpPr>
          <p:spPr>
            <a:xfrm>
              <a:off x="1536966" y="2808860"/>
              <a:ext cx="468164" cy="10046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22" name="rc522"/>
            <p:cNvSpPr/>
            <p:nvPr/>
          </p:nvSpPr>
          <p:spPr>
            <a:xfrm>
              <a:off x="2473295" y="2808860"/>
              <a:ext cx="468164" cy="10046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23" name="rc523"/>
            <p:cNvSpPr/>
            <p:nvPr/>
          </p:nvSpPr>
          <p:spPr>
            <a:xfrm>
              <a:off x="2941459" y="2808860"/>
              <a:ext cx="468164" cy="10046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24" name="rc524"/>
            <p:cNvSpPr/>
            <p:nvPr/>
          </p:nvSpPr>
          <p:spPr>
            <a:xfrm>
              <a:off x="3877788" y="2808860"/>
              <a:ext cx="468164" cy="10046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25" name="rc525"/>
            <p:cNvSpPr/>
            <p:nvPr/>
          </p:nvSpPr>
          <p:spPr>
            <a:xfrm>
              <a:off x="3409623" y="2808860"/>
              <a:ext cx="468164" cy="10046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26" name="rc526"/>
            <p:cNvSpPr/>
            <p:nvPr/>
          </p:nvSpPr>
          <p:spPr>
            <a:xfrm>
              <a:off x="5282280" y="2808860"/>
              <a:ext cx="468164" cy="10046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27" name="rc527"/>
            <p:cNvSpPr/>
            <p:nvPr/>
          </p:nvSpPr>
          <p:spPr>
            <a:xfrm>
              <a:off x="5750444" y="2808860"/>
              <a:ext cx="468164" cy="10046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528" name="rc528"/>
            <p:cNvSpPr/>
            <p:nvPr/>
          </p:nvSpPr>
          <p:spPr>
            <a:xfrm>
              <a:off x="6218609" y="2808860"/>
              <a:ext cx="468164" cy="10046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529" name="rc529"/>
            <p:cNvSpPr/>
            <p:nvPr/>
          </p:nvSpPr>
          <p:spPr>
            <a:xfrm>
              <a:off x="7154937" y="2808860"/>
              <a:ext cx="468164" cy="100460"/>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530" name="rc530"/>
            <p:cNvSpPr/>
            <p:nvPr/>
          </p:nvSpPr>
          <p:spPr>
            <a:xfrm>
              <a:off x="8091266" y="2808860"/>
              <a:ext cx="468164" cy="100460"/>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531" name="rc531"/>
            <p:cNvSpPr/>
            <p:nvPr/>
          </p:nvSpPr>
          <p:spPr>
            <a:xfrm>
              <a:off x="4345952" y="2808860"/>
              <a:ext cx="468164" cy="10046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32" name="rc532"/>
            <p:cNvSpPr/>
            <p:nvPr/>
          </p:nvSpPr>
          <p:spPr>
            <a:xfrm>
              <a:off x="6686773" y="2808860"/>
              <a:ext cx="468164" cy="10046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533" name="rc533"/>
            <p:cNvSpPr/>
            <p:nvPr/>
          </p:nvSpPr>
          <p:spPr>
            <a:xfrm>
              <a:off x="4814116" y="2808860"/>
              <a:ext cx="468164" cy="10046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34" name="rc534"/>
            <p:cNvSpPr/>
            <p:nvPr/>
          </p:nvSpPr>
          <p:spPr>
            <a:xfrm>
              <a:off x="7623101" y="2808860"/>
              <a:ext cx="468164" cy="10046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535" name="rc535"/>
            <p:cNvSpPr/>
            <p:nvPr/>
          </p:nvSpPr>
          <p:spPr>
            <a:xfrm>
              <a:off x="1536966" y="1804255"/>
              <a:ext cx="468164" cy="10046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36" name="rc536"/>
            <p:cNvSpPr/>
            <p:nvPr/>
          </p:nvSpPr>
          <p:spPr>
            <a:xfrm>
              <a:off x="2473295" y="1804255"/>
              <a:ext cx="468164" cy="10046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37" name="rc537"/>
            <p:cNvSpPr/>
            <p:nvPr/>
          </p:nvSpPr>
          <p:spPr>
            <a:xfrm>
              <a:off x="2941459" y="1804255"/>
              <a:ext cx="468164" cy="10046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38" name="rc538"/>
            <p:cNvSpPr/>
            <p:nvPr/>
          </p:nvSpPr>
          <p:spPr>
            <a:xfrm>
              <a:off x="3877788" y="1804255"/>
              <a:ext cx="468164" cy="10046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39" name="rc539"/>
            <p:cNvSpPr/>
            <p:nvPr/>
          </p:nvSpPr>
          <p:spPr>
            <a:xfrm>
              <a:off x="3409623" y="1804255"/>
              <a:ext cx="468164" cy="10046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40" name="rc540"/>
            <p:cNvSpPr/>
            <p:nvPr/>
          </p:nvSpPr>
          <p:spPr>
            <a:xfrm>
              <a:off x="5282280" y="1804255"/>
              <a:ext cx="468164" cy="10046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41" name="rc541"/>
            <p:cNvSpPr/>
            <p:nvPr/>
          </p:nvSpPr>
          <p:spPr>
            <a:xfrm>
              <a:off x="5750444" y="1804255"/>
              <a:ext cx="468164" cy="10046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42" name="rc542"/>
            <p:cNvSpPr/>
            <p:nvPr/>
          </p:nvSpPr>
          <p:spPr>
            <a:xfrm>
              <a:off x="6218609" y="1804255"/>
              <a:ext cx="468164" cy="10046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43" name="rc543"/>
            <p:cNvSpPr/>
            <p:nvPr/>
          </p:nvSpPr>
          <p:spPr>
            <a:xfrm>
              <a:off x="7154937" y="1804255"/>
              <a:ext cx="468164" cy="10046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544" name="rc544"/>
            <p:cNvSpPr/>
            <p:nvPr/>
          </p:nvSpPr>
          <p:spPr>
            <a:xfrm>
              <a:off x="4345952" y="1804255"/>
              <a:ext cx="468164" cy="10046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45" name="rc545"/>
            <p:cNvSpPr/>
            <p:nvPr/>
          </p:nvSpPr>
          <p:spPr>
            <a:xfrm>
              <a:off x="6686773" y="1804255"/>
              <a:ext cx="468164" cy="10046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46" name="rc546"/>
            <p:cNvSpPr/>
            <p:nvPr/>
          </p:nvSpPr>
          <p:spPr>
            <a:xfrm>
              <a:off x="4814116" y="1804255"/>
              <a:ext cx="468164" cy="10046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547" name="rc547"/>
            <p:cNvSpPr/>
            <p:nvPr/>
          </p:nvSpPr>
          <p:spPr>
            <a:xfrm>
              <a:off x="7623101" y="1804255"/>
              <a:ext cx="468164" cy="10046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548" name="rc548"/>
            <p:cNvSpPr/>
            <p:nvPr/>
          </p:nvSpPr>
          <p:spPr>
            <a:xfrm>
              <a:off x="1536966" y="3009780"/>
              <a:ext cx="468164" cy="10046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49" name="rc549"/>
            <p:cNvSpPr/>
            <p:nvPr/>
          </p:nvSpPr>
          <p:spPr>
            <a:xfrm>
              <a:off x="2473295" y="3009780"/>
              <a:ext cx="468164" cy="10046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50" name="rc550"/>
            <p:cNvSpPr/>
            <p:nvPr/>
          </p:nvSpPr>
          <p:spPr>
            <a:xfrm>
              <a:off x="2941459" y="3009780"/>
              <a:ext cx="468164" cy="10046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51" name="rc551"/>
            <p:cNvSpPr/>
            <p:nvPr/>
          </p:nvSpPr>
          <p:spPr>
            <a:xfrm>
              <a:off x="3877788" y="3009780"/>
              <a:ext cx="468164" cy="10046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52" name="rc552"/>
            <p:cNvSpPr/>
            <p:nvPr/>
          </p:nvSpPr>
          <p:spPr>
            <a:xfrm>
              <a:off x="3409623" y="3009780"/>
              <a:ext cx="468164" cy="10046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53" name="rc553"/>
            <p:cNvSpPr/>
            <p:nvPr/>
          </p:nvSpPr>
          <p:spPr>
            <a:xfrm>
              <a:off x="5282280" y="3009780"/>
              <a:ext cx="468164" cy="10046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54" name="rc554"/>
            <p:cNvSpPr/>
            <p:nvPr/>
          </p:nvSpPr>
          <p:spPr>
            <a:xfrm>
              <a:off x="5750444" y="3009780"/>
              <a:ext cx="468164" cy="100460"/>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555" name="rc555"/>
            <p:cNvSpPr/>
            <p:nvPr/>
          </p:nvSpPr>
          <p:spPr>
            <a:xfrm>
              <a:off x="6218609" y="3009780"/>
              <a:ext cx="468164" cy="10046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56" name="rc556"/>
            <p:cNvSpPr/>
            <p:nvPr/>
          </p:nvSpPr>
          <p:spPr>
            <a:xfrm>
              <a:off x="7154937" y="3009780"/>
              <a:ext cx="468164" cy="10046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57" name="rc557"/>
            <p:cNvSpPr/>
            <p:nvPr/>
          </p:nvSpPr>
          <p:spPr>
            <a:xfrm>
              <a:off x="4345952" y="3009780"/>
              <a:ext cx="468164" cy="10046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58" name="rc558"/>
            <p:cNvSpPr/>
            <p:nvPr/>
          </p:nvSpPr>
          <p:spPr>
            <a:xfrm>
              <a:off x="6686773" y="3009780"/>
              <a:ext cx="468164" cy="10046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59" name="rc559"/>
            <p:cNvSpPr/>
            <p:nvPr/>
          </p:nvSpPr>
          <p:spPr>
            <a:xfrm>
              <a:off x="4814116" y="3009780"/>
              <a:ext cx="468164" cy="10046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560" name="rc560"/>
            <p:cNvSpPr/>
            <p:nvPr/>
          </p:nvSpPr>
          <p:spPr>
            <a:xfrm>
              <a:off x="1536966" y="2607939"/>
              <a:ext cx="468164" cy="10046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61" name="rc561"/>
            <p:cNvSpPr/>
            <p:nvPr/>
          </p:nvSpPr>
          <p:spPr>
            <a:xfrm>
              <a:off x="2473295" y="2607939"/>
              <a:ext cx="468164" cy="10046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62" name="rc562"/>
            <p:cNvSpPr/>
            <p:nvPr/>
          </p:nvSpPr>
          <p:spPr>
            <a:xfrm>
              <a:off x="2941459" y="2607939"/>
              <a:ext cx="468164" cy="10046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63" name="rc563"/>
            <p:cNvSpPr/>
            <p:nvPr/>
          </p:nvSpPr>
          <p:spPr>
            <a:xfrm>
              <a:off x="3877788" y="2607939"/>
              <a:ext cx="468164" cy="10046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64" name="rc564"/>
            <p:cNvSpPr/>
            <p:nvPr/>
          </p:nvSpPr>
          <p:spPr>
            <a:xfrm>
              <a:off x="3409623" y="2607939"/>
              <a:ext cx="468164" cy="10046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65" name="rc565"/>
            <p:cNvSpPr/>
            <p:nvPr/>
          </p:nvSpPr>
          <p:spPr>
            <a:xfrm>
              <a:off x="5282280" y="2607939"/>
              <a:ext cx="468164" cy="10046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66" name="rc566"/>
            <p:cNvSpPr/>
            <p:nvPr/>
          </p:nvSpPr>
          <p:spPr>
            <a:xfrm>
              <a:off x="5750444" y="2607939"/>
              <a:ext cx="468164" cy="10046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67" name="rc567"/>
            <p:cNvSpPr/>
            <p:nvPr/>
          </p:nvSpPr>
          <p:spPr>
            <a:xfrm>
              <a:off x="6218609" y="2607939"/>
              <a:ext cx="468164" cy="10046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68" name="rc568"/>
            <p:cNvSpPr/>
            <p:nvPr/>
          </p:nvSpPr>
          <p:spPr>
            <a:xfrm>
              <a:off x="7154937" y="2607939"/>
              <a:ext cx="468164" cy="10046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69" name="rc569"/>
            <p:cNvSpPr/>
            <p:nvPr/>
          </p:nvSpPr>
          <p:spPr>
            <a:xfrm>
              <a:off x="4345952" y="2607939"/>
              <a:ext cx="468164" cy="10046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70" name="rc570"/>
            <p:cNvSpPr/>
            <p:nvPr/>
          </p:nvSpPr>
          <p:spPr>
            <a:xfrm>
              <a:off x="6686773" y="2607939"/>
              <a:ext cx="468164" cy="10046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71" name="rc571"/>
            <p:cNvSpPr/>
            <p:nvPr/>
          </p:nvSpPr>
          <p:spPr>
            <a:xfrm>
              <a:off x="4814116" y="2607939"/>
              <a:ext cx="468164" cy="10046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572" name="rc572"/>
            <p:cNvSpPr/>
            <p:nvPr/>
          </p:nvSpPr>
          <p:spPr>
            <a:xfrm>
              <a:off x="1536966" y="1603334"/>
              <a:ext cx="468164" cy="10046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73" name="rc573"/>
            <p:cNvSpPr/>
            <p:nvPr/>
          </p:nvSpPr>
          <p:spPr>
            <a:xfrm>
              <a:off x="2473295" y="1603334"/>
              <a:ext cx="468164" cy="10046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74" name="rc574"/>
            <p:cNvSpPr/>
            <p:nvPr/>
          </p:nvSpPr>
          <p:spPr>
            <a:xfrm>
              <a:off x="2941459" y="1603334"/>
              <a:ext cx="468164" cy="10046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75" name="rc575"/>
            <p:cNvSpPr/>
            <p:nvPr/>
          </p:nvSpPr>
          <p:spPr>
            <a:xfrm>
              <a:off x="3877788" y="1603334"/>
              <a:ext cx="468164" cy="10046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76" name="rc576"/>
            <p:cNvSpPr/>
            <p:nvPr/>
          </p:nvSpPr>
          <p:spPr>
            <a:xfrm>
              <a:off x="3409623" y="1603334"/>
              <a:ext cx="468164" cy="10046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77" name="rc577"/>
            <p:cNvSpPr/>
            <p:nvPr/>
          </p:nvSpPr>
          <p:spPr>
            <a:xfrm>
              <a:off x="5282280" y="1603334"/>
              <a:ext cx="468164" cy="10046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78" name="rc578"/>
            <p:cNvSpPr/>
            <p:nvPr/>
          </p:nvSpPr>
          <p:spPr>
            <a:xfrm>
              <a:off x="5750444" y="1603334"/>
              <a:ext cx="468164" cy="10046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79" name="rc579"/>
            <p:cNvSpPr/>
            <p:nvPr/>
          </p:nvSpPr>
          <p:spPr>
            <a:xfrm>
              <a:off x="6218609" y="1603334"/>
              <a:ext cx="468164" cy="10046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80" name="rc580"/>
            <p:cNvSpPr/>
            <p:nvPr/>
          </p:nvSpPr>
          <p:spPr>
            <a:xfrm>
              <a:off x="7154937" y="1603334"/>
              <a:ext cx="468164" cy="10046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81" name="rc581"/>
            <p:cNvSpPr/>
            <p:nvPr/>
          </p:nvSpPr>
          <p:spPr>
            <a:xfrm>
              <a:off x="4345952" y="1603334"/>
              <a:ext cx="468164" cy="10046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82" name="rc582"/>
            <p:cNvSpPr/>
            <p:nvPr/>
          </p:nvSpPr>
          <p:spPr>
            <a:xfrm>
              <a:off x="6686773" y="1603334"/>
              <a:ext cx="468164" cy="10046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83" name="rc583"/>
            <p:cNvSpPr/>
            <p:nvPr/>
          </p:nvSpPr>
          <p:spPr>
            <a:xfrm>
              <a:off x="4814116" y="1603334"/>
              <a:ext cx="468164" cy="10046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84" name="rc584"/>
            <p:cNvSpPr/>
            <p:nvPr/>
          </p:nvSpPr>
          <p:spPr>
            <a:xfrm>
              <a:off x="8559430" y="5320371"/>
              <a:ext cx="468164" cy="100460"/>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585" name="rc585"/>
            <p:cNvSpPr/>
            <p:nvPr/>
          </p:nvSpPr>
          <p:spPr>
            <a:xfrm>
              <a:off x="8559430" y="4918529"/>
              <a:ext cx="468164" cy="10046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586" name="rc586"/>
            <p:cNvSpPr/>
            <p:nvPr/>
          </p:nvSpPr>
          <p:spPr>
            <a:xfrm>
              <a:off x="8559430" y="2306557"/>
              <a:ext cx="468164" cy="10046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87" name="rc587"/>
            <p:cNvSpPr/>
            <p:nvPr/>
          </p:nvSpPr>
          <p:spPr>
            <a:xfrm>
              <a:off x="8559430" y="1502873"/>
              <a:ext cx="468164" cy="10046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8" name="rc588"/>
            <p:cNvSpPr/>
            <p:nvPr/>
          </p:nvSpPr>
          <p:spPr>
            <a:xfrm>
              <a:off x="8559430" y="3713004"/>
              <a:ext cx="468164" cy="100460"/>
            </a:xfrm>
            <a:prstGeom prst="rect">
              <a:avLst/>
            </a:prstGeom>
            <a:solidFill>
              <a:srgbClr val="C8150B">
                <a:alpha val="100000"/>
              </a:srgbClr>
            </a:solidFill>
            <a:ln w="2710" cap="flat">
              <a:solidFill>
                <a:srgbClr val="FFFFFF">
                  <a:alpha val="100000"/>
                </a:srgbClr>
              </a:solidFill>
              <a:prstDash val="solid"/>
              <a:miter/>
            </a:ln>
          </p:spPr>
          <p:txBody>
            <a:bodyPr/>
            <a:lstStyle/>
            <a:p/>
          </p:txBody>
        </p:sp>
        <p:sp>
          <p:nvSpPr>
            <p:cNvPr id="589" name="rc589"/>
            <p:cNvSpPr/>
            <p:nvPr/>
          </p:nvSpPr>
          <p:spPr>
            <a:xfrm>
              <a:off x="8559430" y="4416227"/>
              <a:ext cx="468164" cy="100460"/>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590" name="rc590"/>
            <p:cNvSpPr/>
            <p:nvPr/>
          </p:nvSpPr>
          <p:spPr>
            <a:xfrm>
              <a:off x="8559430" y="4516688"/>
              <a:ext cx="468164" cy="10046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91" name="rc591"/>
            <p:cNvSpPr/>
            <p:nvPr/>
          </p:nvSpPr>
          <p:spPr>
            <a:xfrm>
              <a:off x="8559430" y="2407018"/>
              <a:ext cx="468164" cy="100460"/>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592" name="rc592"/>
            <p:cNvSpPr/>
            <p:nvPr/>
          </p:nvSpPr>
          <p:spPr>
            <a:xfrm>
              <a:off x="8559430" y="3210701"/>
              <a:ext cx="468164" cy="100460"/>
            </a:xfrm>
            <a:prstGeom prst="rect">
              <a:avLst/>
            </a:prstGeom>
            <a:solidFill>
              <a:srgbClr val="BD0E04">
                <a:alpha val="100000"/>
              </a:srgbClr>
            </a:solidFill>
            <a:ln w="2710" cap="flat">
              <a:solidFill>
                <a:srgbClr val="FFFFFF">
                  <a:alpha val="100000"/>
                </a:srgbClr>
              </a:solidFill>
              <a:prstDash val="solid"/>
              <a:miter/>
            </a:ln>
          </p:spPr>
          <p:txBody>
            <a:bodyPr/>
            <a:lstStyle/>
            <a:p/>
          </p:txBody>
        </p:sp>
        <p:sp>
          <p:nvSpPr>
            <p:cNvPr id="593" name="rc593"/>
            <p:cNvSpPr/>
            <p:nvPr/>
          </p:nvSpPr>
          <p:spPr>
            <a:xfrm>
              <a:off x="8559430" y="3512083"/>
              <a:ext cx="468164" cy="10046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594" name="rc594"/>
            <p:cNvSpPr/>
            <p:nvPr/>
          </p:nvSpPr>
          <p:spPr>
            <a:xfrm>
              <a:off x="8559430" y="3813464"/>
              <a:ext cx="468164" cy="100460"/>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595" name="rc595"/>
            <p:cNvSpPr/>
            <p:nvPr/>
          </p:nvSpPr>
          <p:spPr>
            <a:xfrm>
              <a:off x="8559430" y="1402413"/>
              <a:ext cx="468164" cy="10046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96" name="rc596"/>
            <p:cNvSpPr/>
            <p:nvPr/>
          </p:nvSpPr>
          <p:spPr>
            <a:xfrm>
              <a:off x="8559430" y="4114846"/>
              <a:ext cx="468164" cy="10046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597" name="rc597"/>
            <p:cNvSpPr/>
            <p:nvPr/>
          </p:nvSpPr>
          <p:spPr>
            <a:xfrm>
              <a:off x="8559430" y="3311162"/>
              <a:ext cx="468164" cy="100460"/>
            </a:xfrm>
            <a:prstGeom prst="rect">
              <a:avLst/>
            </a:prstGeom>
            <a:solidFill>
              <a:srgbClr val="C8150B">
                <a:alpha val="100000"/>
              </a:srgbClr>
            </a:solidFill>
            <a:ln w="2710" cap="flat">
              <a:solidFill>
                <a:srgbClr val="FFFFFF">
                  <a:alpha val="100000"/>
                </a:srgbClr>
              </a:solidFill>
              <a:prstDash val="solid"/>
              <a:miter/>
            </a:ln>
          </p:spPr>
          <p:txBody>
            <a:bodyPr/>
            <a:lstStyle/>
            <a:p/>
          </p:txBody>
        </p:sp>
        <p:sp>
          <p:nvSpPr>
            <p:cNvPr id="598" name="rc598"/>
            <p:cNvSpPr/>
            <p:nvPr/>
          </p:nvSpPr>
          <p:spPr>
            <a:xfrm>
              <a:off x="8559430" y="3411622"/>
              <a:ext cx="468164" cy="100460"/>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599" name="rc599"/>
            <p:cNvSpPr/>
            <p:nvPr/>
          </p:nvSpPr>
          <p:spPr>
            <a:xfrm>
              <a:off x="8559430" y="5219911"/>
              <a:ext cx="468164" cy="10046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00" name="rc600"/>
            <p:cNvSpPr/>
            <p:nvPr/>
          </p:nvSpPr>
          <p:spPr>
            <a:xfrm>
              <a:off x="8559430" y="2105636"/>
              <a:ext cx="468164" cy="10046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601" name="rc601"/>
            <p:cNvSpPr/>
            <p:nvPr/>
          </p:nvSpPr>
          <p:spPr>
            <a:xfrm>
              <a:off x="8559430" y="3913925"/>
              <a:ext cx="468164" cy="100460"/>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602" name="rc602"/>
            <p:cNvSpPr/>
            <p:nvPr/>
          </p:nvSpPr>
          <p:spPr>
            <a:xfrm>
              <a:off x="8559430" y="2909320"/>
              <a:ext cx="468164" cy="10046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603" name="rc603"/>
            <p:cNvSpPr/>
            <p:nvPr/>
          </p:nvSpPr>
          <p:spPr>
            <a:xfrm>
              <a:off x="8559430" y="1201492"/>
              <a:ext cx="468164" cy="10046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04" name="rc604"/>
            <p:cNvSpPr/>
            <p:nvPr/>
          </p:nvSpPr>
          <p:spPr>
            <a:xfrm>
              <a:off x="8559430" y="4315767"/>
              <a:ext cx="468164" cy="10046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05" name="rc605"/>
            <p:cNvSpPr/>
            <p:nvPr/>
          </p:nvSpPr>
          <p:spPr>
            <a:xfrm>
              <a:off x="8559430" y="4014385"/>
              <a:ext cx="468164" cy="100460"/>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606" name="rc606"/>
            <p:cNvSpPr/>
            <p:nvPr/>
          </p:nvSpPr>
          <p:spPr>
            <a:xfrm>
              <a:off x="8559430" y="5521292"/>
              <a:ext cx="468164" cy="100460"/>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607" name="rc607"/>
            <p:cNvSpPr/>
            <p:nvPr/>
          </p:nvSpPr>
          <p:spPr>
            <a:xfrm>
              <a:off x="8559430" y="1301952"/>
              <a:ext cx="468164" cy="10046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08" name="rc608"/>
            <p:cNvSpPr/>
            <p:nvPr/>
          </p:nvSpPr>
          <p:spPr>
            <a:xfrm>
              <a:off x="8559430" y="2206097"/>
              <a:ext cx="468164" cy="10046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09" name="rc609"/>
            <p:cNvSpPr/>
            <p:nvPr/>
          </p:nvSpPr>
          <p:spPr>
            <a:xfrm>
              <a:off x="8559430" y="1703794"/>
              <a:ext cx="468164" cy="100460"/>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610" name="rc610"/>
            <p:cNvSpPr/>
            <p:nvPr/>
          </p:nvSpPr>
          <p:spPr>
            <a:xfrm>
              <a:off x="8559430" y="1101032"/>
              <a:ext cx="468164" cy="10046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611" name="rc611"/>
            <p:cNvSpPr/>
            <p:nvPr/>
          </p:nvSpPr>
          <p:spPr>
            <a:xfrm>
              <a:off x="8559430" y="1904715"/>
              <a:ext cx="468164" cy="10046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12" name="rc612"/>
            <p:cNvSpPr/>
            <p:nvPr/>
          </p:nvSpPr>
          <p:spPr>
            <a:xfrm>
              <a:off x="8559430" y="4617148"/>
              <a:ext cx="468164" cy="10046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613" name="rc613"/>
            <p:cNvSpPr/>
            <p:nvPr/>
          </p:nvSpPr>
          <p:spPr>
            <a:xfrm>
              <a:off x="8559430" y="2808860"/>
              <a:ext cx="468164" cy="10046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14" name="rc614"/>
            <p:cNvSpPr/>
            <p:nvPr/>
          </p:nvSpPr>
          <p:spPr>
            <a:xfrm>
              <a:off x="8559430" y="1804255"/>
              <a:ext cx="468164" cy="10046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615" name="rc615"/>
            <p:cNvSpPr/>
            <p:nvPr/>
          </p:nvSpPr>
          <p:spPr>
            <a:xfrm>
              <a:off x="8559430" y="3009780"/>
              <a:ext cx="468164" cy="10046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6" name="rc616"/>
            <p:cNvSpPr/>
            <p:nvPr/>
          </p:nvSpPr>
          <p:spPr>
            <a:xfrm>
              <a:off x="8559430" y="2607939"/>
              <a:ext cx="468164" cy="100460"/>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617" name="rc617"/>
            <p:cNvSpPr/>
            <p:nvPr/>
          </p:nvSpPr>
          <p:spPr>
            <a:xfrm>
              <a:off x="8559430" y="1603334"/>
              <a:ext cx="468164" cy="10046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18" name="tx618"/>
            <p:cNvSpPr/>
            <p:nvPr/>
          </p:nvSpPr>
          <p:spPr>
            <a:xfrm>
              <a:off x="1730906" y="10249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619" name="tx619"/>
            <p:cNvSpPr/>
            <p:nvPr/>
          </p:nvSpPr>
          <p:spPr>
            <a:xfrm>
              <a:off x="2667235" y="10249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620" name="tx620"/>
            <p:cNvSpPr/>
            <p:nvPr/>
          </p:nvSpPr>
          <p:spPr>
            <a:xfrm>
              <a:off x="3135399" y="10249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621" name="tx621"/>
            <p:cNvSpPr/>
            <p:nvPr/>
          </p:nvSpPr>
          <p:spPr>
            <a:xfrm>
              <a:off x="4071728" y="10249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622" name="tx622"/>
            <p:cNvSpPr/>
            <p:nvPr/>
          </p:nvSpPr>
          <p:spPr>
            <a:xfrm>
              <a:off x="2199071" y="10249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623" name="tx623"/>
            <p:cNvSpPr/>
            <p:nvPr/>
          </p:nvSpPr>
          <p:spPr>
            <a:xfrm>
              <a:off x="3603563" y="10249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624" name="tx624"/>
            <p:cNvSpPr/>
            <p:nvPr/>
          </p:nvSpPr>
          <p:spPr>
            <a:xfrm>
              <a:off x="5476220" y="10249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625" name="tx625"/>
            <p:cNvSpPr/>
            <p:nvPr/>
          </p:nvSpPr>
          <p:spPr>
            <a:xfrm>
              <a:off x="5944384" y="10249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626" name="tx626"/>
            <p:cNvSpPr/>
            <p:nvPr/>
          </p:nvSpPr>
          <p:spPr>
            <a:xfrm>
              <a:off x="6412549" y="10249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627" name="tx627"/>
            <p:cNvSpPr/>
            <p:nvPr/>
          </p:nvSpPr>
          <p:spPr>
            <a:xfrm>
              <a:off x="7348877" y="10249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628" name="tx628"/>
            <p:cNvSpPr/>
            <p:nvPr/>
          </p:nvSpPr>
          <p:spPr>
            <a:xfrm>
              <a:off x="4539892" y="10249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629" name="tx629"/>
            <p:cNvSpPr/>
            <p:nvPr/>
          </p:nvSpPr>
          <p:spPr>
            <a:xfrm>
              <a:off x="6880713" y="10249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630" name="tx630"/>
            <p:cNvSpPr/>
            <p:nvPr/>
          </p:nvSpPr>
          <p:spPr>
            <a:xfrm>
              <a:off x="1730906" y="5344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631" name="tx631"/>
            <p:cNvSpPr/>
            <p:nvPr/>
          </p:nvSpPr>
          <p:spPr>
            <a:xfrm>
              <a:off x="2667235" y="5344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632" name="tx632"/>
            <p:cNvSpPr/>
            <p:nvPr/>
          </p:nvSpPr>
          <p:spPr>
            <a:xfrm>
              <a:off x="6412549" y="5344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633" name="tx633"/>
            <p:cNvSpPr/>
            <p:nvPr/>
          </p:nvSpPr>
          <p:spPr>
            <a:xfrm>
              <a:off x="6880713" y="5344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634" name="tx634"/>
            <p:cNvSpPr/>
            <p:nvPr/>
          </p:nvSpPr>
          <p:spPr>
            <a:xfrm>
              <a:off x="1730906" y="49428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635" name="tx635"/>
            <p:cNvSpPr/>
            <p:nvPr/>
          </p:nvSpPr>
          <p:spPr>
            <a:xfrm>
              <a:off x="2667235" y="49428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636" name="tx636"/>
            <p:cNvSpPr/>
            <p:nvPr/>
          </p:nvSpPr>
          <p:spPr>
            <a:xfrm>
              <a:off x="3135399" y="49428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637" name="tx637"/>
            <p:cNvSpPr/>
            <p:nvPr/>
          </p:nvSpPr>
          <p:spPr>
            <a:xfrm>
              <a:off x="4071728" y="49428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638" name="tx638"/>
            <p:cNvSpPr/>
            <p:nvPr/>
          </p:nvSpPr>
          <p:spPr>
            <a:xfrm>
              <a:off x="2199071" y="49428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639" name="tx639"/>
            <p:cNvSpPr/>
            <p:nvPr/>
          </p:nvSpPr>
          <p:spPr>
            <a:xfrm>
              <a:off x="3603563" y="49428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640" name="tx640"/>
            <p:cNvSpPr/>
            <p:nvPr/>
          </p:nvSpPr>
          <p:spPr>
            <a:xfrm>
              <a:off x="5476220" y="49428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641" name="tx641"/>
            <p:cNvSpPr/>
            <p:nvPr/>
          </p:nvSpPr>
          <p:spPr>
            <a:xfrm>
              <a:off x="4539892" y="49428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642" name="tx642"/>
            <p:cNvSpPr/>
            <p:nvPr/>
          </p:nvSpPr>
          <p:spPr>
            <a:xfrm>
              <a:off x="5008056" y="49428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643" name="tx643"/>
            <p:cNvSpPr/>
            <p:nvPr/>
          </p:nvSpPr>
          <p:spPr>
            <a:xfrm>
              <a:off x="1730906" y="27327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644" name="tx644"/>
            <p:cNvSpPr/>
            <p:nvPr/>
          </p:nvSpPr>
          <p:spPr>
            <a:xfrm>
              <a:off x="2667235" y="27327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645" name="tx645"/>
            <p:cNvSpPr/>
            <p:nvPr/>
          </p:nvSpPr>
          <p:spPr>
            <a:xfrm>
              <a:off x="3135399" y="27327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646" name="tx646"/>
            <p:cNvSpPr/>
            <p:nvPr/>
          </p:nvSpPr>
          <p:spPr>
            <a:xfrm>
              <a:off x="4071728" y="27327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647" name="tx647"/>
            <p:cNvSpPr/>
            <p:nvPr/>
          </p:nvSpPr>
          <p:spPr>
            <a:xfrm>
              <a:off x="3603563" y="27327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648" name="tx648"/>
            <p:cNvSpPr/>
            <p:nvPr/>
          </p:nvSpPr>
          <p:spPr>
            <a:xfrm>
              <a:off x="5476220" y="27327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649" name="tx649"/>
            <p:cNvSpPr/>
            <p:nvPr/>
          </p:nvSpPr>
          <p:spPr>
            <a:xfrm>
              <a:off x="5944384" y="27327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650" name="tx650"/>
            <p:cNvSpPr/>
            <p:nvPr/>
          </p:nvSpPr>
          <p:spPr>
            <a:xfrm>
              <a:off x="6412549" y="27327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651" name="tx651"/>
            <p:cNvSpPr/>
            <p:nvPr/>
          </p:nvSpPr>
          <p:spPr>
            <a:xfrm>
              <a:off x="7348877" y="27327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652" name="tx652"/>
            <p:cNvSpPr/>
            <p:nvPr/>
          </p:nvSpPr>
          <p:spPr>
            <a:xfrm>
              <a:off x="4539892" y="27327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653" name="tx653"/>
            <p:cNvSpPr/>
            <p:nvPr/>
          </p:nvSpPr>
          <p:spPr>
            <a:xfrm>
              <a:off x="6880713" y="27327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654" name="tx654"/>
            <p:cNvSpPr/>
            <p:nvPr/>
          </p:nvSpPr>
          <p:spPr>
            <a:xfrm>
              <a:off x="5008056" y="27327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655" name="tx655"/>
            <p:cNvSpPr/>
            <p:nvPr/>
          </p:nvSpPr>
          <p:spPr>
            <a:xfrm>
              <a:off x="1730906" y="2330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656" name="tx656"/>
            <p:cNvSpPr/>
            <p:nvPr/>
          </p:nvSpPr>
          <p:spPr>
            <a:xfrm>
              <a:off x="2667235" y="2330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657" name="tx657"/>
            <p:cNvSpPr/>
            <p:nvPr/>
          </p:nvSpPr>
          <p:spPr>
            <a:xfrm>
              <a:off x="3135399" y="2330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658" name="tx658"/>
            <p:cNvSpPr/>
            <p:nvPr/>
          </p:nvSpPr>
          <p:spPr>
            <a:xfrm>
              <a:off x="4071728" y="2330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659" name="tx659"/>
            <p:cNvSpPr/>
            <p:nvPr/>
          </p:nvSpPr>
          <p:spPr>
            <a:xfrm>
              <a:off x="2199071" y="2330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660" name="tx660"/>
            <p:cNvSpPr/>
            <p:nvPr/>
          </p:nvSpPr>
          <p:spPr>
            <a:xfrm>
              <a:off x="3603563" y="2330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661" name="tx661"/>
            <p:cNvSpPr/>
            <p:nvPr/>
          </p:nvSpPr>
          <p:spPr>
            <a:xfrm>
              <a:off x="5476220" y="2330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662" name="tx662"/>
            <p:cNvSpPr/>
            <p:nvPr/>
          </p:nvSpPr>
          <p:spPr>
            <a:xfrm>
              <a:off x="5944384" y="2330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663" name="tx663"/>
            <p:cNvSpPr/>
            <p:nvPr/>
          </p:nvSpPr>
          <p:spPr>
            <a:xfrm>
              <a:off x="6412549" y="2330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664" name="tx664"/>
            <p:cNvSpPr/>
            <p:nvPr/>
          </p:nvSpPr>
          <p:spPr>
            <a:xfrm>
              <a:off x="7348877" y="2330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665" name="tx665"/>
            <p:cNvSpPr/>
            <p:nvPr/>
          </p:nvSpPr>
          <p:spPr>
            <a:xfrm>
              <a:off x="8285206" y="2330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666" name="tx666"/>
            <p:cNvSpPr/>
            <p:nvPr/>
          </p:nvSpPr>
          <p:spPr>
            <a:xfrm>
              <a:off x="4539892" y="2330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667" name="tx667"/>
            <p:cNvSpPr/>
            <p:nvPr/>
          </p:nvSpPr>
          <p:spPr>
            <a:xfrm>
              <a:off x="6880713" y="2330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668" name="tx668"/>
            <p:cNvSpPr/>
            <p:nvPr/>
          </p:nvSpPr>
          <p:spPr>
            <a:xfrm>
              <a:off x="5008056" y="2330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669" name="tx669"/>
            <p:cNvSpPr/>
            <p:nvPr/>
          </p:nvSpPr>
          <p:spPr>
            <a:xfrm>
              <a:off x="7817041" y="2330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670" name="tx670"/>
            <p:cNvSpPr/>
            <p:nvPr/>
          </p:nvSpPr>
          <p:spPr>
            <a:xfrm>
              <a:off x="1730906" y="2029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671" name="tx671"/>
            <p:cNvSpPr/>
            <p:nvPr/>
          </p:nvSpPr>
          <p:spPr>
            <a:xfrm>
              <a:off x="2667235" y="2029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672" name="tx672"/>
            <p:cNvSpPr/>
            <p:nvPr/>
          </p:nvSpPr>
          <p:spPr>
            <a:xfrm>
              <a:off x="3135399" y="2029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673" name="tx673"/>
            <p:cNvSpPr/>
            <p:nvPr/>
          </p:nvSpPr>
          <p:spPr>
            <a:xfrm>
              <a:off x="4071728" y="2029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674" name="tx674"/>
            <p:cNvSpPr/>
            <p:nvPr/>
          </p:nvSpPr>
          <p:spPr>
            <a:xfrm>
              <a:off x="3603563" y="2029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675" name="tx675"/>
            <p:cNvSpPr/>
            <p:nvPr/>
          </p:nvSpPr>
          <p:spPr>
            <a:xfrm>
              <a:off x="5476220" y="2029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676" name="tx676"/>
            <p:cNvSpPr/>
            <p:nvPr/>
          </p:nvSpPr>
          <p:spPr>
            <a:xfrm>
              <a:off x="6412549" y="2029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677" name="tx677"/>
            <p:cNvSpPr/>
            <p:nvPr/>
          </p:nvSpPr>
          <p:spPr>
            <a:xfrm>
              <a:off x="7348877" y="2029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678" name="tx678"/>
            <p:cNvSpPr/>
            <p:nvPr/>
          </p:nvSpPr>
          <p:spPr>
            <a:xfrm>
              <a:off x="4539892" y="2029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679" name="tx679"/>
            <p:cNvSpPr/>
            <p:nvPr/>
          </p:nvSpPr>
          <p:spPr>
            <a:xfrm>
              <a:off x="6880713" y="2029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680" name="tx680"/>
            <p:cNvSpPr/>
            <p:nvPr/>
          </p:nvSpPr>
          <p:spPr>
            <a:xfrm>
              <a:off x="5008056" y="2029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681" name="tx681"/>
            <p:cNvSpPr/>
            <p:nvPr/>
          </p:nvSpPr>
          <p:spPr>
            <a:xfrm>
              <a:off x="1730906" y="15272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682" name="tx682"/>
            <p:cNvSpPr/>
            <p:nvPr/>
          </p:nvSpPr>
          <p:spPr>
            <a:xfrm>
              <a:off x="2667235" y="15272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683" name="tx683"/>
            <p:cNvSpPr/>
            <p:nvPr/>
          </p:nvSpPr>
          <p:spPr>
            <a:xfrm>
              <a:off x="3135399" y="15272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684" name="tx684"/>
            <p:cNvSpPr/>
            <p:nvPr/>
          </p:nvSpPr>
          <p:spPr>
            <a:xfrm>
              <a:off x="4071728" y="15272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685" name="tx685"/>
            <p:cNvSpPr/>
            <p:nvPr/>
          </p:nvSpPr>
          <p:spPr>
            <a:xfrm>
              <a:off x="2199071" y="15272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686" name="tx686"/>
            <p:cNvSpPr/>
            <p:nvPr/>
          </p:nvSpPr>
          <p:spPr>
            <a:xfrm>
              <a:off x="3603563" y="15272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687" name="tx687"/>
            <p:cNvSpPr/>
            <p:nvPr/>
          </p:nvSpPr>
          <p:spPr>
            <a:xfrm>
              <a:off x="5476220" y="15272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688" name="tx688"/>
            <p:cNvSpPr/>
            <p:nvPr/>
          </p:nvSpPr>
          <p:spPr>
            <a:xfrm>
              <a:off x="6412549" y="15272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689" name="tx689"/>
            <p:cNvSpPr/>
            <p:nvPr/>
          </p:nvSpPr>
          <p:spPr>
            <a:xfrm>
              <a:off x="7348877" y="15272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690" name="tx690"/>
            <p:cNvSpPr/>
            <p:nvPr/>
          </p:nvSpPr>
          <p:spPr>
            <a:xfrm>
              <a:off x="6880713" y="15272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691" name="tx691"/>
            <p:cNvSpPr/>
            <p:nvPr/>
          </p:nvSpPr>
          <p:spPr>
            <a:xfrm>
              <a:off x="1730906" y="37373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692" name="tx692"/>
            <p:cNvSpPr/>
            <p:nvPr/>
          </p:nvSpPr>
          <p:spPr>
            <a:xfrm>
              <a:off x="2667235" y="37373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693" name="tx693"/>
            <p:cNvSpPr/>
            <p:nvPr/>
          </p:nvSpPr>
          <p:spPr>
            <a:xfrm>
              <a:off x="3135399" y="37373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694" name="tx694"/>
            <p:cNvSpPr/>
            <p:nvPr/>
          </p:nvSpPr>
          <p:spPr>
            <a:xfrm>
              <a:off x="4071728" y="37373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695" name="tx695"/>
            <p:cNvSpPr/>
            <p:nvPr/>
          </p:nvSpPr>
          <p:spPr>
            <a:xfrm>
              <a:off x="3603563" y="37373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696" name="tx696"/>
            <p:cNvSpPr/>
            <p:nvPr/>
          </p:nvSpPr>
          <p:spPr>
            <a:xfrm>
              <a:off x="5476220" y="37373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697" name="tx697"/>
            <p:cNvSpPr/>
            <p:nvPr/>
          </p:nvSpPr>
          <p:spPr>
            <a:xfrm>
              <a:off x="5944384" y="37373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698" name="tx698"/>
            <p:cNvSpPr/>
            <p:nvPr/>
          </p:nvSpPr>
          <p:spPr>
            <a:xfrm>
              <a:off x="6412549" y="37373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699" name="tx699"/>
            <p:cNvSpPr/>
            <p:nvPr/>
          </p:nvSpPr>
          <p:spPr>
            <a:xfrm>
              <a:off x="7348877" y="37373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700" name="tx700"/>
            <p:cNvSpPr/>
            <p:nvPr/>
          </p:nvSpPr>
          <p:spPr>
            <a:xfrm>
              <a:off x="4539892" y="37373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701" name="tx701"/>
            <p:cNvSpPr/>
            <p:nvPr/>
          </p:nvSpPr>
          <p:spPr>
            <a:xfrm>
              <a:off x="6880713" y="37373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702" name="tx702"/>
            <p:cNvSpPr/>
            <p:nvPr/>
          </p:nvSpPr>
          <p:spPr>
            <a:xfrm>
              <a:off x="5008056" y="37373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703" name="tx703"/>
            <p:cNvSpPr/>
            <p:nvPr/>
          </p:nvSpPr>
          <p:spPr>
            <a:xfrm>
              <a:off x="7817041" y="37373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704" name="tx704"/>
            <p:cNvSpPr/>
            <p:nvPr/>
          </p:nvSpPr>
          <p:spPr>
            <a:xfrm>
              <a:off x="1730906" y="56461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705" name="tx705"/>
            <p:cNvSpPr/>
            <p:nvPr/>
          </p:nvSpPr>
          <p:spPr>
            <a:xfrm>
              <a:off x="1730906" y="48424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706" name="tx706"/>
            <p:cNvSpPr/>
            <p:nvPr/>
          </p:nvSpPr>
          <p:spPr>
            <a:xfrm>
              <a:off x="2667235" y="48424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707" name="tx707"/>
            <p:cNvSpPr/>
            <p:nvPr/>
          </p:nvSpPr>
          <p:spPr>
            <a:xfrm>
              <a:off x="3135399" y="48424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708" name="tx708"/>
            <p:cNvSpPr/>
            <p:nvPr/>
          </p:nvSpPr>
          <p:spPr>
            <a:xfrm>
              <a:off x="4071728" y="48424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709" name="tx709"/>
            <p:cNvSpPr/>
            <p:nvPr/>
          </p:nvSpPr>
          <p:spPr>
            <a:xfrm>
              <a:off x="3603563" y="48424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710" name="tx710"/>
            <p:cNvSpPr/>
            <p:nvPr/>
          </p:nvSpPr>
          <p:spPr>
            <a:xfrm>
              <a:off x="5476220" y="48424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711" name="tx711"/>
            <p:cNvSpPr/>
            <p:nvPr/>
          </p:nvSpPr>
          <p:spPr>
            <a:xfrm>
              <a:off x="6412549" y="48424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712" name="tx712"/>
            <p:cNvSpPr/>
            <p:nvPr/>
          </p:nvSpPr>
          <p:spPr>
            <a:xfrm>
              <a:off x="8285206" y="48424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713" name="tx713"/>
            <p:cNvSpPr/>
            <p:nvPr/>
          </p:nvSpPr>
          <p:spPr>
            <a:xfrm>
              <a:off x="7817041" y="48424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714" name="tx714"/>
            <p:cNvSpPr/>
            <p:nvPr/>
          </p:nvSpPr>
          <p:spPr>
            <a:xfrm>
              <a:off x="1730906" y="44405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715" name="tx715"/>
            <p:cNvSpPr/>
            <p:nvPr/>
          </p:nvSpPr>
          <p:spPr>
            <a:xfrm>
              <a:off x="2667235" y="44405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716" name="tx716"/>
            <p:cNvSpPr/>
            <p:nvPr/>
          </p:nvSpPr>
          <p:spPr>
            <a:xfrm>
              <a:off x="3135399" y="44405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717" name="tx717"/>
            <p:cNvSpPr/>
            <p:nvPr/>
          </p:nvSpPr>
          <p:spPr>
            <a:xfrm>
              <a:off x="4071728" y="44405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718" name="tx718"/>
            <p:cNvSpPr/>
            <p:nvPr/>
          </p:nvSpPr>
          <p:spPr>
            <a:xfrm>
              <a:off x="3603563" y="44405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719" name="tx719"/>
            <p:cNvSpPr/>
            <p:nvPr/>
          </p:nvSpPr>
          <p:spPr>
            <a:xfrm>
              <a:off x="5476220" y="44405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720" name="tx720"/>
            <p:cNvSpPr/>
            <p:nvPr/>
          </p:nvSpPr>
          <p:spPr>
            <a:xfrm>
              <a:off x="6412549" y="44405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721" name="tx721"/>
            <p:cNvSpPr/>
            <p:nvPr/>
          </p:nvSpPr>
          <p:spPr>
            <a:xfrm>
              <a:off x="7348877" y="44405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722" name="tx722"/>
            <p:cNvSpPr/>
            <p:nvPr/>
          </p:nvSpPr>
          <p:spPr>
            <a:xfrm>
              <a:off x="6880713" y="44405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723" name="tx723"/>
            <p:cNvSpPr/>
            <p:nvPr/>
          </p:nvSpPr>
          <p:spPr>
            <a:xfrm>
              <a:off x="1730906" y="3134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724" name="tx724"/>
            <p:cNvSpPr/>
            <p:nvPr/>
          </p:nvSpPr>
          <p:spPr>
            <a:xfrm>
              <a:off x="2667235" y="3134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725" name="tx725"/>
            <p:cNvSpPr/>
            <p:nvPr/>
          </p:nvSpPr>
          <p:spPr>
            <a:xfrm>
              <a:off x="3135399" y="3134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726" name="tx726"/>
            <p:cNvSpPr/>
            <p:nvPr/>
          </p:nvSpPr>
          <p:spPr>
            <a:xfrm>
              <a:off x="4071728" y="3134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727" name="tx727"/>
            <p:cNvSpPr/>
            <p:nvPr/>
          </p:nvSpPr>
          <p:spPr>
            <a:xfrm>
              <a:off x="3603563" y="3134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728" name="tx728"/>
            <p:cNvSpPr/>
            <p:nvPr/>
          </p:nvSpPr>
          <p:spPr>
            <a:xfrm>
              <a:off x="5476220" y="3134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729" name="tx729"/>
            <p:cNvSpPr/>
            <p:nvPr/>
          </p:nvSpPr>
          <p:spPr>
            <a:xfrm>
              <a:off x="6412549" y="3134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730" name="tx730"/>
            <p:cNvSpPr/>
            <p:nvPr/>
          </p:nvSpPr>
          <p:spPr>
            <a:xfrm>
              <a:off x="7348877" y="3134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731" name="tx731"/>
            <p:cNvSpPr/>
            <p:nvPr/>
          </p:nvSpPr>
          <p:spPr>
            <a:xfrm>
              <a:off x="4539892" y="3134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732" name="tx732"/>
            <p:cNvSpPr/>
            <p:nvPr/>
          </p:nvSpPr>
          <p:spPr>
            <a:xfrm>
              <a:off x="6880713" y="3134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733" name="tx733"/>
            <p:cNvSpPr/>
            <p:nvPr/>
          </p:nvSpPr>
          <p:spPr>
            <a:xfrm>
              <a:off x="5008056" y="3134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734" name="tx734"/>
            <p:cNvSpPr/>
            <p:nvPr/>
          </p:nvSpPr>
          <p:spPr>
            <a:xfrm>
              <a:off x="7817041" y="3134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735" name="tx735"/>
            <p:cNvSpPr/>
            <p:nvPr/>
          </p:nvSpPr>
          <p:spPr>
            <a:xfrm>
              <a:off x="1730906" y="45410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736" name="tx736"/>
            <p:cNvSpPr/>
            <p:nvPr/>
          </p:nvSpPr>
          <p:spPr>
            <a:xfrm>
              <a:off x="2667235" y="45410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737" name="tx737"/>
            <p:cNvSpPr/>
            <p:nvPr/>
          </p:nvSpPr>
          <p:spPr>
            <a:xfrm>
              <a:off x="3135399" y="45410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738" name="tx738"/>
            <p:cNvSpPr/>
            <p:nvPr/>
          </p:nvSpPr>
          <p:spPr>
            <a:xfrm>
              <a:off x="4071728" y="45410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739" name="tx739"/>
            <p:cNvSpPr/>
            <p:nvPr/>
          </p:nvSpPr>
          <p:spPr>
            <a:xfrm>
              <a:off x="2199071" y="45410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740" name="tx740"/>
            <p:cNvSpPr/>
            <p:nvPr/>
          </p:nvSpPr>
          <p:spPr>
            <a:xfrm>
              <a:off x="3603563" y="45410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741" name="tx741"/>
            <p:cNvSpPr/>
            <p:nvPr/>
          </p:nvSpPr>
          <p:spPr>
            <a:xfrm>
              <a:off x="5476220" y="45410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742" name="tx742"/>
            <p:cNvSpPr/>
            <p:nvPr/>
          </p:nvSpPr>
          <p:spPr>
            <a:xfrm>
              <a:off x="5944384" y="45410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743" name="tx743"/>
            <p:cNvSpPr/>
            <p:nvPr/>
          </p:nvSpPr>
          <p:spPr>
            <a:xfrm>
              <a:off x="1730906" y="47419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744" name="tx744"/>
            <p:cNvSpPr/>
            <p:nvPr/>
          </p:nvSpPr>
          <p:spPr>
            <a:xfrm>
              <a:off x="2667235" y="47419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745" name="tx745"/>
            <p:cNvSpPr/>
            <p:nvPr/>
          </p:nvSpPr>
          <p:spPr>
            <a:xfrm>
              <a:off x="3135399" y="47419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746" name="tx746"/>
            <p:cNvSpPr/>
            <p:nvPr/>
          </p:nvSpPr>
          <p:spPr>
            <a:xfrm>
              <a:off x="4071728" y="47419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747" name="tx747"/>
            <p:cNvSpPr/>
            <p:nvPr/>
          </p:nvSpPr>
          <p:spPr>
            <a:xfrm>
              <a:off x="3603563" y="47419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748" name="tx748"/>
            <p:cNvSpPr/>
            <p:nvPr/>
          </p:nvSpPr>
          <p:spPr>
            <a:xfrm>
              <a:off x="5476220" y="47419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749" name="tx749"/>
            <p:cNvSpPr/>
            <p:nvPr/>
          </p:nvSpPr>
          <p:spPr>
            <a:xfrm>
              <a:off x="5944384" y="47419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750" name="tx750"/>
            <p:cNvSpPr/>
            <p:nvPr/>
          </p:nvSpPr>
          <p:spPr>
            <a:xfrm>
              <a:off x="4539892" y="47419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751" name="tx751"/>
            <p:cNvSpPr/>
            <p:nvPr/>
          </p:nvSpPr>
          <p:spPr>
            <a:xfrm>
              <a:off x="5008056" y="47419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752" name="tx752"/>
            <p:cNvSpPr/>
            <p:nvPr/>
          </p:nvSpPr>
          <p:spPr>
            <a:xfrm>
              <a:off x="1730906" y="42396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753" name="tx753"/>
            <p:cNvSpPr/>
            <p:nvPr/>
          </p:nvSpPr>
          <p:spPr>
            <a:xfrm>
              <a:off x="2667235" y="42396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754" name="tx754"/>
            <p:cNvSpPr/>
            <p:nvPr/>
          </p:nvSpPr>
          <p:spPr>
            <a:xfrm>
              <a:off x="3135399" y="42396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755" name="tx755"/>
            <p:cNvSpPr/>
            <p:nvPr/>
          </p:nvSpPr>
          <p:spPr>
            <a:xfrm>
              <a:off x="4071728" y="42396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756" name="tx756"/>
            <p:cNvSpPr/>
            <p:nvPr/>
          </p:nvSpPr>
          <p:spPr>
            <a:xfrm>
              <a:off x="3603563" y="42396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757" name="tx757"/>
            <p:cNvSpPr/>
            <p:nvPr/>
          </p:nvSpPr>
          <p:spPr>
            <a:xfrm>
              <a:off x="5476220" y="42396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758" name="tx758"/>
            <p:cNvSpPr/>
            <p:nvPr/>
          </p:nvSpPr>
          <p:spPr>
            <a:xfrm>
              <a:off x="6412549" y="42396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759" name="tx759"/>
            <p:cNvSpPr/>
            <p:nvPr/>
          </p:nvSpPr>
          <p:spPr>
            <a:xfrm>
              <a:off x="7817041" y="42396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760" name="tx760"/>
            <p:cNvSpPr/>
            <p:nvPr/>
          </p:nvSpPr>
          <p:spPr>
            <a:xfrm>
              <a:off x="1730906" y="2431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761" name="tx761"/>
            <p:cNvSpPr/>
            <p:nvPr/>
          </p:nvSpPr>
          <p:spPr>
            <a:xfrm>
              <a:off x="2667235" y="2431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762" name="tx762"/>
            <p:cNvSpPr/>
            <p:nvPr/>
          </p:nvSpPr>
          <p:spPr>
            <a:xfrm>
              <a:off x="3135399" y="2431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763" name="tx763"/>
            <p:cNvSpPr/>
            <p:nvPr/>
          </p:nvSpPr>
          <p:spPr>
            <a:xfrm>
              <a:off x="4071728" y="2431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764" name="tx764"/>
            <p:cNvSpPr/>
            <p:nvPr/>
          </p:nvSpPr>
          <p:spPr>
            <a:xfrm>
              <a:off x="3603563" y="2431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765" name="tx765"/>
            <p:cNvSpPr/>
            <p:nvPr/>
          </p:nvSpPr>
          <p:spPr>
            <a:xfrm>
              <a:off x="5476220" y="2431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766" name="tx766"/>
            <p:cNvSpPr/>
            <p:nvPr/>
          </p:nvSpPr>
          <p:spPr>
            <a:xfrm>
              <a:off x="5944384" y="2431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767" name="tx767"/>
            <p:cNvSpPr/>
            <p:nvPr/>
          </p:nvSpPr>
          <p:spPr>
            <a:xfrm>
              <a:off x="6412549" y="2431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768" name="tx768"/>
            <p:cNvSpPr/>
            <p:nvPr/>
          </p:nvSpPr>
          <p:spPr>
            <a:xfrm>
              <a:off x="7348877" y="2431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769" name="tx769"/>
            <p:cNvSpPr/>
            <p:nvPr/>
          </p:nvSpPr>
          <p:spPr>
            <a:xfrm>
              <a:off x="8285206" y="2431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770" name="tx770"/>
            <p:cNvSpPr/>
            <p:nvPr/>
          </p:nvSpPr>
          <p:spPr>
            <a:xfrm>
              <a:off x="4539892" y="2431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771" name="tx771"/>
            <p:cNvSpPr/>
            <p:nvPr/>
          </p:nvSpPr>
          <p:spPr>
            <a:xfrm>
              <a:off x="6880713" y="2431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772" name="tx772"/>
            <p:cNvSpPr/>
            <p:nvPr/>
          </p:nvSpPr>
          <p:spPr>
            <a:xfrm>
              <a:off x="5008056" y="2431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773" name="tx773"/>
            <p:cNvSpPr/>
            <p:nvPr/>
          </p:nvSpPr>
          <p:spPr>
            <a:xfrm>
              <a:off x="1730906" y="32350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774" name="tx774"/>
            <p:cNvSpPr/>
            <p:nvPr/>
          </p:nvSpPr>
          <p:spPr>
            <a:xfrm>
              <a:off x="2667235" y="32350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775" name="tx775"/>
            <p:cNvSpPr/>
            <p:nvPr/>
          </p:nvSpPr>
          <p:spPr>
            <a:xfrm>
              <a:off x="3135399" y="32350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776" name="tx776"/>
            <p:cNvSpPr/>
            <p:nvPr/>
          </p:nvSpPr>
          <p:spPr>
            <a:xfrm>
              <a:off x="4071728" y="32350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777" name="tx777"/>
            <p:cNvSpPr/>
            <p:nvPr/>
          </p:nvSpPr>
          <p:spPr>
            <a:xfrm>
              <a:off x="3603563" y="32350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778" name="tx778"/>
            <p:cNvSpPr/>
            <p:nvPr/>
          </p:nvSpPr>
          <p:spPr>
            <a:xfrm>
              <a:off x="5476220" y="32350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779" name="tx779"/>
            <p:cNvSpPr/>
            <p:nvPr/>
          </p:nvSpPr>
          <p:spPr>
            <a:xfrm>
              <a:off x="5944384" y="32350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780" name="tx780"/>
            <p:cNvSpPr/>
            <p:nvPr/>
          </p:nvSpPr>
          <p:spPr>
            <a:xfrm>
              <a:off x="6412549" y="32350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781" name="tx781"/>
            <p:cNvSpPr/>
            <p:nvPr/>
          </p:nvSpPr>
          <p:spPr>
            <a:xfrm>
              <a:off x="7348877" y="32350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782" name="tx782"/>
            <p:cNvSpPr/>
            <p:nvPr/>
          </p:nvSpPr>
          <p:spPr>
            <a:xfrm>
              <a:off x="4539892" y="32350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783" name="tx783"/>
            <p:cNvSpPr/>
            <p:nvPr/>
          </p:nvSpPr>
          <p:spPr>
            <a:xfrm>
              <a:off x="6880713" y="32350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784" name="tx784"/>
            <p:cNvSpPr/>
            <p:nvPr/>
          </p:nvSpPr>
          <p:spPr>
            <a:xfrm>
              <a:off x="5008056" y="32350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785" name="tx785"/>
            <p:cNvSpPr/>
            <p:nvPr/>
          </p:nvSpPr>
          <p:spPr>
            <a:xfrm>
              <a:off x="1730906" y="3536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786" name="tx786"/>
            <p:cNvSpPr/>
            <p:nvPr/>
          </p:nvSpPr>
          <p:spPr>
            <a:xfrm>
              <a:off x="2667235" y="3536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787" name="tx787"/>
            <p:cNvSpPr/>
            <p:nvPr/>
          </p:nvSpPr>
          <p:spPr>
            <a:xfrm>
              <a:off x="3135399" y="3536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788" name="tx788"/>
            <p:cNvSpPr/>
            <p:nvPr/>
          </p:nvSpPr>
          <p:spPr>
            <a:xfrm>
              <a:off x="4071728" y="3536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789" name="tx789"/>
            <p:cNvSpPr/>
            <p:nvPr/>
          </p:nvSpPr>
          <p:spPr>
            <a:xfrm>
              <a:off x="3603563" y="3536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790" name="tx790"/>
            <p:cNvSpPr/>
            <p:nvPr/>
          </p:nvSpPr>
          <p:spPr>
            <a:xfrm>
              <a:off x="5476220" y="3536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791" name="tx791"/>
            <p:cNvSpPr/>
            <p:nvPr/>
          </p:nvSpPr>
          <p:spPr>
            <a:xfrm>
              <a:off x="5944384" y="3536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792" name="tx792"/>
            <p:cNvSpPr/>
            <p:nvPr/>
          </p:nvSpPr>
          <p:spPr>
            <a:xfrm>
              <a:off x="6412549" y="3536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793" name="tx793"/>
            <p:cNvSpPr/>
            <p:nvPr/>
          </p:nvSpPr>
          <p:spPr>
            <a:xfrm>
              <a:off x="7348877" y="3536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794" name="tx794"/>
            <p:cNvSpPr/>
            <p:nvPr/>
          </p:nvSpPr>
          <p:spPr>
            <a:xfrm>
              <a:off x="4539892" y="3536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795" name="tx795"/>
            <p:cNvSpPr/>
            <p:nvPr/>
          </p:nvSpPr>
          <p:spPr>
            <a:xfrm>
              <a:off x="5008056" y="3536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796" name="tx796"/>
            <p:cNvSpPr/>
            <p:nvPr/>
          </p:nvSpPr>
          <p:spPr>
            <a:xfrm>
              <a:off x="1730906" y="51438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797" name="tx797"/>
            <p:cNvSpPr/>
            <p:nvPr/>
          </p:nvSpPr>
          <p:spPr>
            <a:xfrm>
              <a:off x="2667235" y="51438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798" name="tx798"/>
            <p:cNvSpPr/>
            <p:nvPr/>
          </p:nvSpPr>
          <p:spPr>
            <a:xfrm>
              <a:off x="3135399" y="51438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799" name="tx799"/>
            <p:cNvSpPr/>
            <p:nvPr/>
          </p:nvSpPr>
          <p:spPr>
            <a:xfrm>
              <a:off x="4071728" y="51438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800" name="tx800"/>
            <p:cNvSpPr/>
            <p:nvPr/>
          </p:nvSpPr>
          <p:spPr>
            <a:xfrm>
              <a:off x="3603563" y="51438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801" name="tx801"/>
            <p:cNvSpPr/>
            <p:nvPr/>
          </p:nvSpPr>
          <p:spPr>
            <a:xfrm>
              <a:off x="5476220" y="51438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802" name="tx802"/>
            <p:cNvSpPr/>
            <p:nvPr/>
          </p:nvSpPr>
          <p:spPr>
            <a:xfrm>
              <a:off x="1730906" y="3837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803" name="tx803"/>
            <p:cNvSpPr/>
            <p:nvPr/>
          </p:nvSpPr>
          <p:spPr>
            <a:xfrm>
              <a:off x="2667235" y="3837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804" name="tx804"/>
            <p:cNvSpPr/>
            <p:nvPr/>
          </p:nvSpPr>
          <p:spPr>
            <a:xfrm>
              <a:off x="3135399" y="3837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805" name="tx805"/>
            <p:cNvSpPr/>
            <p:nvPr/>
          </p:nvSpPr>
          <p:spPr>
            <a:xfrm>
              <a:off x="4071728" y="3837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806" name="tx806"/>
            <p:cNvSpPr/>
            <p:nvPr/>
          </p:nvSpPr>
          <p:spPr>
            <a:xfrm>
              <a:off x="3603563" y="3837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807" name="tx807"/>
            <p:cNvSpPr/>
            <p:nvPr/>
          </p:nvSpPr>
          <p:spPr>
            <a:xfrm>
              <a:off x="5476220" y="3837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808" name="tx808"/>
            <p:cNvSpPr/>
            <p:nvPr/>
          </p:nvSpPr>
          <p:spPr>
            <a:xfrm>
              <a:off x="5944384" y="3837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809" name="tx809"/>
            <p:cNvSpPr/>
            <p:nvPr/>
          </p:nvSpPr>
          <p:spPr>
            <a:xfrm>
              <a:off x="6412549" y="3837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810" name="tx810"/>
            <p:cNvSpPr/>
            <p:nvPr/>
          </p:nvSpPr>
          <p:spPr>
            <a:xfrm>
              <a:off x="7348877" y="3837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811" name="tx811"/>
            <p:cNvSpPr/>
            <p:nvPr/>
          </p:nvSpPr>
          <p:spPr>
            <a:xfrm>
              <a:off x="8285206" y="3837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812" name="tx812"/>
            <p:cNvSpPr/>
            <p:nvPr/>
          </p:nvSpPr>
          <p:spPr>
            <a:xfrm>
              <a:off x="4539892" y="3837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813" name="tx813"/>
            <p:cNvSpPr/>
            <p:nvPr/>
          </p:nvSpPr>
          <p:spPr>
            <a:xfrm>
              <a:off x="6880713" y="3837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814" name="tx814"/>
            <p:cNvSpPr/>
            <p:nvPr/>
          </p:nvSpPr>
          <p:spPr>
            <a:xfrm>
              <a:off x="5008056" y="3837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815" name="tx815"/>
            <p:cNvSpPr/>
            <p:nvPr/>
          </p:nvSpPr>
          <p:spPr>
            <a:xfrm>
              <a:off x="7817041" y="3837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816" name="tx816"/>
            <p:cNvSpPr/>
            <p:nvPr/>
          </p:nvSpPr>
          <p:spPr>
            <a:xfrm>
              <a:off x="1730906" y="1426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817" name="tx817"/>
            <p:cNvSpPr/>
            <p:nvPr/>
          </p:nvSpPr>
          <p:spPr>
            <a:xfrm>
              <a:off x="2667235" y="1426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818" name="tx818"/>
            <p:cNvSpPr/>
            <p:nvPr/>
          </p:nvSpPr>
          <p:spPr>
            <a:xfrm>
              <a:off x="3135399" y="1426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819" name="tx819"/>
            <p:cNvSpPr/>
            <p:nvPr/>
          </p:nvSpPr>
          <p:spPr>
            <a:xfrm>
              <a:off x="4071728" y="1426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820" name="tx820"/>
            <p:cNvSpPr/>
            <p:nvPr/>
          </p:nvSpPr>
          <p:spPr>
            <a:xfrm>
              <a:off x="3603563" y="1426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821" name="tx821"/>
            <p:cNvSpPr/>
            <p:nvPr/>
          </p:nvSpPr>
          <p:spPr>
            <a:xfrm>
              <a:off x="5476220" y="1426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822" name="tx822"/>
            <p:cNvSpPr/>
            <p:nvPr/>
          </p:nvSpPr>
          <p:spPr>
            <a:xfrm>
              <a:off x="5944384" y="1426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823" name="tx823"/>
            <p:cNvSpPr/>
            <p:nvPr/>
          </p:nvSpPr>
          <p:spPr>
            <a:xfrm>
              <a:off x="6412549" y="1426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824" name="tx824"/>
            <p:cNvSpPr/>
            <p:nvPr/>
          </p:nvSpPr>
          <p:spPr>
            <a:xfrm>
              <a:off x="7348877" y="1426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825" name="tx825"/>
            <p:cNvSpPr/>
            <p:nvPr/>
          </p:nvSpPr>
          <p:spPr>
            <a:xfrm>
              <a:off x="8285206" y="1426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826" name="tx826"/>
            <p:cNvSpPr/>
            <p:nvPr/>
          </p:nvSpPr>
          <p:spPr>
            <a:xfrm>
              <a:off x="4539892" y="1426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827" name="tx827"/>
            <p:cNvSpPr/>
            <p:nvPr/>
          </p:nvSpPr>
          <p:spPr>
            <a:xfrm>
              <a:off x="6880713" y="1426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828" name="tx828"/>
            <p:cNvSpPr/>
            <p:nvPr/>
          </p:nvSpPr>
          <p:spPr>
            <a:xfrm>
              <a:off x="5008056" y="1426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829" name="tx829"/>
            <p:cNvSpPr/>
            <p:nvPr/>
          </p:nvSpPr>
          <p:spPr>
            <a:xfrm>
              <a:off x="7817041" y="1426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830" name="tx830"/>
            <p:cNvSpPr/>
            <p:nvPr/>
          </p:nvSpPr>
          <p:spPr>
            <a:xfrm>
              <a:off x="1730906" y="50433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831" name="tx831"/>
            <p:cNvSpPr/>
            <p:nvPr/>
          </p:nvSpPr>
          <p:spPr>
            <a:xfrm>
              <a:off x="2667235" y="50433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832" name="tx832"/>
            <p:cNvSpPr/>
            <p:nvPr/>
          </p:nvSpPr>
          <p:spPr>
            <a:xfrm>
              <a:off x="3135399" y="50433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833" name="tx833"/>
            <p:cNvSpPr/>
            <p:nvPr/>
          </p:nvSpPr>
          <p:spPr>
            <a:xfrm>
              <a:off x="4071728" y="50433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834" name="tx834"/>
            <p:cNvSpPr/>
            <p:nvPr/>
          </p:nvSpPr>
          <p:spPr>
            <a:xfrm>
              <a:off x="3603563" y="50433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835" name="tx835"/>
            <p:cNvSpPr/>
            <p:nvPr/>
          </p:nvSpPr>
          <p:spPr>
            <a:xfrm>
              <a:off x="5476220" y="50433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836" name="tx836"/>
            <p:cNvSpPr/>
            <p:nvPr/>
          </p:nvSpPr>
          <p:spPr>
            <a:xfrm>
              <a:off x="6412549" y="50433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837" name="tx837"/>
            <p:cNvSpPr/>
            <p:nvPr/>
          </p:nvSpPr>
          <p:spPr>
            <a:xfrm>
              <a:off x="7817041" y="50433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838" name="tx838"/>
            <p:cNvSpPr/>
            <p:nvPr/>
          </p:nvSpPr>
          <p:spPr>
            <a:xfrm>
              <a:off x="1730906" y="36368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839" name="tx839"/>
            <p:cNvSpPr/>
            <p:nvPr/>
          </p:nvSpPr>
          <p:spPr>
            <a:xfrm>
              <a:off x="2667235" y="36368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840" name="tx840"/>
            <p:cNvSpPr/>
            <p:nvPr/>
          </p:nvSpPr>
          <p:spPr>
            <a:xfrm>
              <a:off x="3135399" y="36368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841" name="tx841"/>
            <p:cNvSpPr/>
            <p:nvPr/>
          </p:nvSpPr>
          <p:spPr>
            <a:xfrm>
              <a:off x="4071728" y="36368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842" name="tx842"/>
            <p:cNvSpPr/>
            <p:nvPr/>
          </p:nvSpPr>
          <p:spPr>
            <a:xfrm>
              <a:off x="3603563" y="36368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843" name="tx843"/>
            <p:cNvSpPr/>
            <p:nvPr/>
          </p:nvSpPr>
          <p:spPr>
            <a:xfrm>
              <a:off x="5476220" y="36368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844" name="tx844"/>
            <p:cNvSpPr/>
            <p:nvPr/>
          </p:nvSpPr>
          <p:spPr>
            <a:xfrm>
              <a:off x="6412549" y="36368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845" name="tx845"/>
            <p:cNvSpPr/>
            <p:nvPr/>
          </p:nvSpPr>
          <p:spPr>
            <a:xfrm>
              <a:off x="8285206" y="36368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846" name="tx846"/>
            <p:cNvSpPr/>
            <p:nvPr/>
          </p:nvSpPr>
          <p:spPr>
            <a:xfrm>
              <a:off x="4539892" y="36368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847" name="tx847"/>
            <p:cNvSpPr/>
            <p:nvPr/>
          </p:nvSpPr>
          <p:spPr>
            <a:xfrm>
              <a:off x="5008056" y="36368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848" name="tx848"/>
            <p:cNvSpPr/>
            <p:nvPr/>
          </p:nvSpPr>
          <p:spPr>
            <a:xfrm>
              <a:off x="7817041" y="36368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849" name="tx849"/>
            <p:cNvSpPr/>
            <p:nvPr/>
          </p:nvSpPr>
          <p:spPr>
            <a:xfrm>
              <a:off x="1730906" y="41391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850" name="tx850"/>
            <p:cNvSpPr/>
            <p:nvPr/>
          </p:nvSpPr>
          <p:spPr>
            <a:xfrm>
              <a:off x="2667235" y="41391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851" name="tx851"/>
            <p:cNvSpPr/>
            <p:nvPr/>
          </p:nvSpPr>
          <p:spPr>
            <a:xfrm>
              <a:off x="3135399" y="41391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852" name="tx852"/>
            <p:cNvSpPr/>
            <p:nvPr/>
          </p:nvSpPr>
          <p:spPr>
            <a:xfrm>
              <a:off x="4071728" y="41391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853" name="tx853"/>
            <p:cNvSpPr/>
            <p:nvPr/>
          </p:nvSpPr>
          <p:spPr>
            <a:xfrm>
              <a:off x="3603563" y="41391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854" name="tx854"/>
            <p:cNvSpPr/>
            <p:nvPr/>
          </p:nvSpPr>
          <p:spPr>
            <a:xfrm>
              <a:off x="5476220" y="41391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855" name="tx855"/>
            <p:cNvSpPr/>
            <p:nvPr/>
          </p:nvSpPr>
          <p:spPr>
            <a:xfrm>
              <a:off x="6412549" y="41391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856" name="tx856"/>
            <p:cNvSpPr/>
            <p:nvPr/>
          </p:nvSpPr>
          <p:spPr>
            <a:xfrm>
              <a:off x="7348877" y="41391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857" name="tx857"/>
            <p:cNvSpPr/>
            <p:nvPr/>
          </p:nvSpPr>
          <p:spPr>
            <a:xfrm>
              <a:off x="4539892" y="41391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858" name="tx858"/>
            <p:cNvSpPr/>
            <p:nvPr/>
          </p:nvSpPr>
          <p:spPr>
            <a:xfrm>
              <a:off x="6880713" y="41391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859" name="tx859"/>
            <p:cNvSpPr/>
            <p:nvPr/>
          </p:nvSpPr>
          <p:spPr>
            <a:xfrm>
              <a:off x="5008056" y="41391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860" name="tx860"/>
            <p:cNvSpPr/>
            <p:nvPr/>
          </p:nvSpPr>
          <p:spPr>
            <a:xfrm>
              <a:off x="1730906"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861" name="tx861"/>
            <p:cNvSpPr/>
            <p:nvPr/>
          </p:nvSpPr>
          <p:spPr>
            <a:xfrm>
              <a:off x="2667235"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862" name="tx862"/>
            <p:cNvSpPr/>
            <p:nvPr/>
          </p:nvSpPr>
          <p:spPr>
            <a:xfrm>
              <a:off x="3135399"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863" name="tx863"/>
            <p:cNvSpPr/>
            <p:nvPr/>
          </p:nvSpPr>
          <p:spPr>
            <a:xfrm>
              <a:off x="4071728"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864" name="tx864"/>
            <p:cNvSpPr/>
            <p:nvPr/>
          </p:nvSpPr>
          <p:spPr>
            <a:xfrm>
              <a:off x="3603563"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865" name="tx865"/>
            <p:cNvSpPr/>
            <p:nvPr/>
          </p:nvSpPr>
          <p:spPr>
            <a:xfrm>
              <a:off x="5476220"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866" name="tx866"/>
            <p:cNvSpPr/>
            <p:nvPr/>
          </p:nvSpPr>
          <p:spPr>
            <a:xfrm>
              <a:off x="6412549"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867" name="tx867"/>
            <p:cNvSpPr/>
            <p:nvPr/>
          </p:nvSpPr>
          <p:spPr>
            <a:xfrm>
              <a:off x="7348877"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868" name="tx868"/>
            <p:cNvSpPr/>
            <p:nvPr/>
          </p:nvSpPr>
          <p:spPr>
            <a:xfrm>
              <a:off x="4539892"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869" name="tx869"/>
            <p:cNvSpPr/>
            <p:nvPr/>
          </p:nvSpPr>
          <p:spPr>
            <a:xfrm>
              <a:off x="6880713"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870" name="tx870"/>
            <p:cNvSpPr/>
            <p:nvPr/>
          </p:nvSpPr>
          <p:spPr>
            <a:xfrm>
              <a:off x="5008056"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871" name="tx871"/>
            <p:cNvSpPr/>
            <p:nvPr/>
          </p:nvSpPr>
          <p:spPr>
            <a:xfrm>
              <a:off x="1730906" y="34359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872" name="tx872"/>
            <p:cNvSpPr/>
            <p:nvPr/>
          </p:nvSpPr>
          <p:spPr>
            <a:xfrm>
              <a:off x="2667235" y="34359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873" name="tx873"/>
            <p:cNvSpPr/>
            <p:nvPr/>
          </p:nvSpPr>
          <p:spPr>
            <a:xfrm>
              <a:off x="3135399" y="34359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874" name="tx874"/>
            <p:cNvSpPr/>
            <p:nvPr/>
          </p:nvSpPr>
          <p:spPr>
            <a:xfrm>
              <a:off x="4071728" y="34359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875" name="tx875"/>
            <p:cNvSpPr/>
            <p:nvPr/>
          </p:nvSpPr>
          <p:spPr>
            <a:xfrm>
              <a:off x="3603563" y="34359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876" name="tx876"/>
            <p:cNvSpPr/>
            <p:nvPr/>
          </p:nvSpPr>
          <p:spPr>
            <a:xfrm>
              <a:off x="5476220" y="34359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877" name="tx877"/>
            <p:cNvSpPr/>
            <p:nvPr/>
          </p:nvSpPr>
          <p:spPr>
            <a:xfrm>
              <a:off x="6412549" y="34359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878" name="tx878"/>
            <p:cNvSpPr/>
            <p:nvPr/>
          </p:nvSpPr>
          <p:spPr>
            <a:xfrm>
              <a:off x="7348877" y="34359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879" name="tx879"/>
            <p:cNvSpPr/>
            <p:nvPr/>
          </p:nvSpPr>
          <p:spPr>
            <a:xfrm>
              <a:off x="4539892" y="34359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880" name="tx880"/>
            <p:cNvSpPr/>
            <p:nvPr/>
          </p:nvSpPr>
          <p:spPr>
            <a:xfrm>
              <a:off x="5008056" y="34359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881" name="tx881"/>
            <p:cNvSpPr/>
            <p:nvPr/>
          </p:nvSpPr>
          <p:spPr>
            <a:xfrm>
              <a:off x="7817041" y="34359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882" name="tx882"/>
            <p:cNvSpPr/>
            <p:nvPr/>
          </p:nvSpPr>
          <p:spPr>
            <a:xfrm>
              <a:off x="1730906" y="52442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883" name="tx883"/>
            <p:cNvSpPr/>
            <p:nvPr/>
          </p:nvSpPr>
          <p:spPr>
            <a:xfrm>
              <a:off x="2667235" y="52442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884" name="tx884"/>
            <p:cNvSpPr/>
            <p:nvPr/>
          </p:nvSpPr>
          <p:spPr>
            <a:xfrm>
              <a:off x="3135399" y="52442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885" name="tx885"/>
            <p:cNvSpPr/>
            <p:nvPr/>
          </p:nvSpPr>
          <p:spPr>
            <a:xfrm>
              <a:off x="4071728" y="52442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886" name="tx886"/>
            <p:cNvSpPr/>
            <p:nvPr/>
          </p:nvSpPr>
          <p:spPr>
            <a:xfrm>
              <a:off x="3603563" y="52442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887" name="tx887"/>
            <p:cNvSpPr/>
            <p:nvPr/>
          </p:nvSpPr>
          <p:spPr>
            <a:xfrm>
              <a:off x="5476220" y="52442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888" name="tx888"/>
            <p:cNvSpPr/>
            <p:nvPr/>
          </p:nvSpPr>
          <p:spPr>
            <a:xfrm>
              <a:off x="1730906" y="21299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889" name="tx889"/>
            <p:cNvSpPr/>
            <p:nvPr/>
          </p:nvSpPr>
          <p:spPr>
            <a:xfrm>
              <a:off x="2667235" y="21299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890" name="tx890"/>
            <p:cNvSpPr/>
            <p:nvPr/>
          </p:nvSpPr>
          <p:spPr>
            <a:xfrm>
              <a:off x="3135399" y="21299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891" name="tx891"/>
            <p:cNvSpPr/>
            <p:nvPr/>
          </p:nvSpPr>
          <p:spPr>
            <a:xfrm>
              <a:off x="4071728" y="21299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892" name="tx892"/>
            <p:cNvSpPr/>
            <p:nvPr/>
          </p:nvSpPr>
          <p:spPr>
            <a:xfrm>
              <a:off x="3603563" y="21299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893" name="tx893"/>
            <p:cNvSpPr/>
            <p:nvPr/>
          </p:nvSpPr>
          <p:spPr>
            <a:xfrm>
              <a:off x="5476220" y="21299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894" name="tx894"/>
            <p:cNvSpPr/>
            <p:nvPr/>
          </p:nvSpPr>
          <p:spPr>
            <a:xfrm>
              <a:off x="5944384" y="21299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895" name="tx895"/>
            <p:cNvSpPr/>
            <p:nvPr/>
          </p:nvSpPr>
          <p:spPr>
            <a:xfrm>
              <a:off x="6412549" y="21299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896" name="tx896"/>
            <p:cNvSpPr/>
            <p:nvPr/>
          </p:nvSpPr>
          <p:spPr>
            <a:xfrm>
              <a:off x="7348877" y="21299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897" name="tx897"/>
            <p:cNvSpPr/>
            <p:nvPr/>
          </p:nvSpPr>
          <p:spPr>
            <a:xfrm>
              <a:off x="4539892" y="21299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898" name="tx898"/>
            <p:cNvSpPr/>
            <p:nvPr/>
          </p:nvSpPr>
          <p:spPr>
            <a:xfrm>
              <a:off x="6880713" y="21299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899" name="tx899"/>
            <p:cNvSpPr/>
            <p:nvPr/>
          </p:nvSpPr>
          <p:spPr>
            <a:xfrm>
              <a:off x="5008056" y="21299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900" name="tx900"/>
            <p:cNvSpPr/>
            <p:nvPr/>
          </p:nvSpPr>
          <p:spPr>
            <a:xfrm>
              <a:off x="1730906" y="3938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901" name="tx901"/>
            <p:cNvSpPr/>
            <p:nvPr/>
          </p:nvSpPr>
          <p:spPr>
            <a:xfrm>
              <a:off x="2667235" y="3938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902" name="tx902"/>
            <p:cNvSpPr/>
            <p:nvPr/>
          </p:nvSpPr>
          <p:spPr>
            <a:xfrm>
              <a:off x="3135399" y="3938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903" name="tx903"/>
            <p:cNvSpPr/>
            <p:nvPr/>
          </p:nvSpPr>
          <p:spPr>
            <a:xfrm>
              <a:off x="4071728" y="3938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904" name="tx904"/>
            <p:cNvSpPr/>
            <p:nvPr/>
          </p:nvSpPr>
          <p:spPr>
            <a:xfrm>
              <a:off x="3603563" y="3938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905" name="tx905"/>
            <p:cNvSpPr/>
            <p:nvPr/>
          </p:nvSpPr>
          <p:spPr>
            <a:xfrm>
              <a:off x="5476220" y="3938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906" name="tx906"/>
            <p:cNvSpPr/>
            <p:nvPr/>
          </p:nvSpPr>
          <p:spPr>
            <a:xfrm>
              <a:off x="5944384" y="3938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907" name="tx907"/>
            <p:cNvSpPr/>
            <p:nvPr/>
          </p:nvSpPr>
          <p:spPr>
            <a:xfrm>
              <a:off x="6412549" y="3938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908" name="tx908"/>
            <p:cNvSpPr/>
            <p:nvPr/>
          </p:nvSpPr>
          <p:spPr>
            <a:xfrm>
              <a:off x="8285206" y="3938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909" name="tx909"/>
            <p:cNvSpPr/>
            <p:nvPr/>
          </p:nvSpPr>
          <p:spPr>
            <a:xfrm>
              <a:off x="4539892" y="3938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910" name="tx910"/>
            <p:cNvSpPr/>
            <p:nvPr/>
          </p:nvSpPr>
          <p:spPr>
            <a:xfrm>
              <a:off x="6880713" y="3938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911" name="tx911"/>
            <p:cNvSpPr/>
            <p:nvPr/>
          </p:nvSpPr>
          <p:spPr>
            <a:xfrm>
              <a:off x="5008056" y="3938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912" name="tx912"/>
            <p:cNvSpPr/>
            <p:nvPr/>
          </p:nvSpPr>
          <p:spPr>
            <a:xfrm>
              <a:off x="7817041" y="3938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913" name="tx913"/>
            <p:cNvSpPr/>
            <p:nvPr/>
          </p:nvSpPr>
          <p:spPr>
            <a:xfrm>
              <a:off x="1730906" y="29336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914" name="tx914"/>
            <p:cNvSpPr/>
            <p:nvPr/>
          </p:nvSpPr>
          <p:spPr>
            <a:xfrm>
              <a:off x="2667235" y="29336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915" name="tx915"/>
            <p:cNvSpPr/>
            <p:nvPr/>
          </p:nvSpPr>
          <p:spPr>
            <a:xfrm>
              <a:off x="3135399" y="29336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916" name="tx916"/>
            <p:cNvSpPr/>
            <p:nvPr/>
          </p:nvSpPr>
          <p:spPr>
            <a:xfrm>
              <a:off x="4071728" y="29336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917" name="tx917"/>
            <p:cNvSpPr/>
            <p:nvPr/>
          </p:nvSpPr>
          <p:spPr>
            <a:xfrm>
              <a:off x="3603563" y="29336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918" name="tx918"/>
            <p:cNvSpPr/>
            <p:nvPr/>
          </p:nvSpPr>
          <p:spPr>
            <a:xfrm>
              <a:off x="5476220" y="29336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919" name="tx919"/>
            <p:cNvSpPr/>
            <p:nvPr/>
          </p:nvSpPr>
          <p:spPr>
            <a:xfrm>
              <a:off x="5944384" y="29336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920" name="tx920"/>
            <p:cNvSpPr/>
            <p:nvPr/>
          </p:nvSpPr>
          <p:spPr>
            <a:xfrm>
              <a:off x="6412549" y="29336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921" name="tx921"/>
            <p:cNvSpPr/>
            <p:nvPr/>
          </p:nvSpPr>
          <p:spPr>
            <a:xfrm>
              <a:off x="4539892" y="29336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922" name="tx922"/>
            <p:cNvSpPr/>
            <p:nvPr/>
          </p:nvSpPr>
          <p:spPr>
            <a:xfrm>
              <a:off x="6880713" y="29336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923" name="tx923"/>
            <p:cNvSpPr/>
            <p:nvPr/>
          </p:nvSpPr>
          <p:spPr>
            <a:xfrm>
              <a:off x="5008056" y="29336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924" name="tx924"/>
            <p:cNvSpPr/>
            <p:nvPr/>
          </p:nvSpPr>
          <p:spPr>
            <a:xfrm>
              <a:off x="1730906" y="1225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925" name="tx925"/>
            <p:cNvSpPr/>
            <p:nvPr/>
          </p:nvSpPr>
          <p:spPr>
            <a:xfrm>
              <a:off x="2667235" y="1225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926" name="tx926"/>
            <p:cNvSpPr/>
            <p:nvPr/>
          </p:nvSpPr>
          <p:spPr>
            <a:xfrm>
              <a:off x="3135399" y="1225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927" name="tx927"/>
            <p:cNvSpPr/>
            <p:nvPr/>
          </p:nvSpPr>
          <p:spPr>
            <a:xfrm>
              <a:off x="4071728" y="1225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928" name="tx928"/>
            <p:cNvSpPr/>
            <p:nvPr/>
          </p:nvSpPr>
          <p:spPr>
            <a:xfrm>
              <a:off x="3603563" y="1225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929" name="tx929"/>
            <p:cNvSpPr/>
            <p:nvPr/>
          </p:nvSpPr>
          <p:spPr>
            <a:xfrm>
              <a:off x="5476220" y="1225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930" name="tx930"/>
            <p:cNvSpPr/>
            <p:nvPr/>
          </p:nvSpPr>
          <p:spPr>
            <a:xfrm>
              <a:off x="5944384" y="1225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931" name="tx931"/>
            <p:cNvSpPr/>
            <p:nvPr/>
          </p:nvSpPr>
          <p:spPr>
            <a:xfrm>
              <a:off x="6412549" y="1225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932" name="tx932"/>
            <p:cNvSpPr/>
            <p:nvPr/>
          </p:nvSpPr>
          <p:spPr>
            <a:xfrm>
              <a:off x="7348877" y="1225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933" name="tx933"/>
            <p:cNvSpPr/>
            <p:nvPr/>
          </p:nvSpPr>
          <p:spPr>
            <a:xfrm>
              <a:off x="4539892" y="1225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934" name="tx934"/>
            <p:cNvSpPr/>
            <p:nvPr/>
          </p:nvSpPr>
          <p:spPr>
            <a:xfrm>
              <a:off x="6880713" y="1225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935" name="tx935"/>
            <p:cNvSpPr/>
            <p:nvPr/>
          </p:nvSpPr>
          <p:spPr>
            <a:xfrm>
              <a:off x="5008056" y="1225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936" name="tx936"/>
            <p:cNvSpPr/>
            <p:nvPr/>
          </p:nvSpPr>
          <p:spPr>
            <a:xfrm>
              <a:off x="1730906" y="43401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937" name="tx937"/>
            <p:cNvSpPr/>
            <p:nvPr/>
          </p:nvSpPr>
          <p:spPr>
            <a:xfrm>
              <a:off x="2667235" y="43401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938" name="tx938"/>
            <p:cNvSpPr/>
            <p:nvPr/>
          </p:nvSpPr>
          <p:spPr>
            <a:xfrm>
              <a:off x="3135399" y="43401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939" name="tx939"/>
            <p:cNvSpPr/>
            <p:nvPr/>
          </p:nvSpPr>
          <p:spPr>
            <a:xfrm>
              <a:off x="4071728" y="43401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940" name="tx940"/>
            <p:cNvSpPr/>
            <p:nvPr/>
          </p:nvSpPr>
          <p:spPr>
            <a:xfrm>
              <a:off x="3603563" y="43401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941" name="tx941"/>
            <p:cNvSpPr/>
            <p:nvPr/>
          </p:nvSpPr>
          <p:spPr>
            <a:xfrm>
              <a:off x="5476220" y="43401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942" name="tx942"/>
            <p:cNvSpPr/>
            <p:nvPr/>
          </p:nvSpPr>
          <p:spPr>
            <a:xfrm>
              <a:off x="5944384" y="43401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943" name="tx943"/>
            <p:cNvSpPr/>
            <p:nvPr/>
          </p:nvSpPr>
          <p:spPr>
            <a:xfrm>
              <a:off x="6412549" y="43401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944" name="tx944"/>
            <p:cNvSpPr/>
            <p:nvPr/>
          </p:nvSpPr>
          <p:spPr>
            <a:xfrm>
              <a:off x="4539892" y="43401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945" name="tx945"/>
            <p:cNvSpPr/>
            <p:nvPr/>
          </p:nvSpPr>
          <p:spPr>
            <a:xfrm>
              <a:off x="6880713" y="43401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946" name="tx946"/>
            <p:cNvSpPr/>
            <p:nvPr/>
          </p:nvSpPr>
          <p:spPr>
            <a:xfrm>
              <a:off x="5008056" y="43401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947" name="tx947"/>
            <p:cNvSpPr/>
            <p:nvPr/>
          </p:nvSpPr>
          <p:spPr>
            <a:xfrm>
              <a:off x="1730906" y="4038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948" name="tx948"/>
            <p:cNvSpPr/>
            <p:nvPr/>
          </p:nvSpPr>
          <p:spPr>
            <a:xfrm>
              <a:off x="2667235" y="4038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949" name="tx949"/>
            <p:cNvSpPr/>
            <p:nvPr/>
          </p:nvSpPr>
          <p:spPr>
            <a:xfrm>
              <a:off x="3135399" y="4038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950" name="tx950"/>
            <p:cNvSpPr/>
            <p:nvPr/>
          </p:nvSpPr>
          <p:spPr>
            <a:xfrm>
              <a:off x="4071728" y="4038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951" name="tx951"/>
            <p:cNvSpPr/>
            <p:nvPr/>
          </p:nvSpPr>
          <p:spPr>
            <a:xfrm>
              <a:off x="2199071" y="4038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952" name="tx952"/>
            <p:cNvSpPr/>
            <p:nvPr/>
          </p:nvSpPr>
          <p:spPr>
            <a:xfrm>
              <a:off x="3603563" y="4038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953" name="tx953"/>
            <p:cNvSpPr/>
            <p:nvPr/>
          </p:nvSpPr>
          <p:spPr>
            <a:xfrm>
              <a:off x="5476220" y="4038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954" name="tx954"/>
            <p:cNvSpPr/>
            <p:nvPr/>
          </p:nvSpPr>
          <p:spPr>
            <a:xfrm>
              <a:off x="6412549" y="4038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955" name="tx955"/>
            <p:cNvSpPr/>
            <p:nvPr/>
          </p:nvSpPr>
          <p:spPr>
            <a:xfrm>
              <a:off x="7348877" y="4038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956" name="tx956"/>
            <p:cNvSpPr/>
            <p:nvPr/>
          </p:nvSpPr>
          <p:spPr>
            <a:xfrm>
              <a:off x="4539892" y="4038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957" name="tx957"/>
            <p:cNvSpPr/>
            <p:nvPr/>
          </p:nvSpPr>
          <p:spPr>
            <a:xfrm>
              <a:off x="6880713" y="4038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958" name="tx958"/>
            <p:cNvSpPr/>
            <p:nvPr/>
          </p:nvSpPr>
          <p:spPr>
            <a:xfrm>
              <a:off x="5008056" y="4038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959" name="tx959"/>
            <p:cNvSpPr/>
            <p:nvPr/>
          </p:nvSpPr>
          <p:spPr>
            <a:xfrm>
              <a:off x="1730906" y="25318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960" name="tx960"/>
            <p:cNvSpPr/>
            <p:nvPr/>
          </p:nvSpPr>
          <p:spPr>
            <a:xfrm>
              <a:off x="2667235" y="25318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961" name="tx961"/>
            <p:cNvSpPr/>
            <p:nvPr/>
          </p:nvSpPr>
          <p:spPr>
            <a:xfrm>
              <a:off x="3135399" y="25318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962" name="tx962"/>
            <p:cNvSpPr/>
            <p:nvPr/>
          </p:nvSpPr>
          <p:spPr>
            <a:xfrm>
              <a:off x="4071728" y="25318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963" name="tx963"/>
            <p:cNvSpPr/>
            <p:nvPr/>
          </p:nvSpPr>
          <p:spPr>
            <a:xfrm>
              <a:off x="3603563" y="25318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964" name="tx964"/>
            <p:cNvSpPr/>
            <p:nvPr/>
          </p:nvSpPr>
          <p:spPr>
            <a:xfrm>
              <a:off x="5476220" y="25318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965" name="tx965"/>
            <p:cNvSpPr/>
            <p:nvPr/>
          </p:nvSpPr>
          <p:spPr>
            <a:xfrm>
              <a:off x="5944384" y="25318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966" name="tx966"/>
            <p:cNvSpPr/>
            <p:nvPr/>
          </p:nvSpPr>
          <p:spPr>
            <a:xfrm>
              <a:off x="6412549" y="25318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967" name="tx967"/>
            <p:cNvSpPr/>
            <p:nvPr/>
          </p:nvSpPr>
          <p:spPr>
            <a:xfrm>
              <a:off x="7348877" y="25318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968" name="tx968"/>
            <p:cNvSpPr/>
            <p:nvPr/>
          </p:nvSpPr>
          <p:spPr>
            <a:xfrm>
              <a:off x="8285206" y="25318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969" name="tx969"/>
            <p:cNvSpPr/>
            <p:nvPr/>
          </p:nvSpPr>
          <p:spPr>
            <a:xfrm>
              <a:off x="4539892" y="25318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970" name="tx970"/>
            <p:cNvSpPr/>
            <p:nvPr/>
          </p:nvSpPr>
          <p:spPr>
            <a:xfrm>
              <a:off x="5008056" y="25318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971" name="tx971"/>
            <p:cNvSpPr/>
            <p:nvPr/>
          </p:nvSpPr>
          <p:spPr>
            <a:xfrm>
              <a:off x="7817041" y="25318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972" name="tx972"/>
            <p:cNvSpPr/>
            <p:nvPr/>
          </p:nvSpPr>
          <p:spPr>
            <a:xfrm>
              <a:off x="1730906" y="55456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973" name="tx973"/>
            <p:cNvSpPr/>
            <p:nvPr/>
          </p:nvSpPr>
          <p:spPr>
            <a:xfrm>
              <a:off x="2667235" y="55456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974" name="tx974"/>
            <p:cNvSpPr/>
            <p:nvPr/>
          </p:nvSpPr>
          <p:spPr>
            <a:xfrm>
              <a:off x="3135399" y="55456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975" name="tx975"/>
            <p:cNvSpPr/>
            <p:nvPr/>
          </p:nvSpPr>
          <p:spPr>
            <a:xfrm>
              <a:off x="4071728" y="55456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976" name="tx976"/>
            <p:cNvSpPr/>
            <p:nvPr/>
          </p:nvSpPr>
          <p:spPr>
            <a:xfrm>
              <a:off x="3603563" y="55456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977" name="tx977"/>
            <p:cNvSpPr/>
            <p:nvPr/>
          </p:nvSpPr>
          <p:spPr>
            <a:xfrm>
              <a:off x="5476220" y="55456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978" name="tx978"/>
            <p:cNvSpPr/>
            <p:nvPr/>
          </p:nvSpPr>
          <p:spPr>
            <a:xfrm>
              <a:off x="4539892" y="55456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979" name="tx979"/>
            <p:cNvSpPr/>
            <p:nvPr/>
          </p:nvSpPr>
          <p:spPr>
            <a:xfrm>
              <a:off x="1730906" y="13263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980" name="tx980"/>
            <p:cNvSpPr/>
            <p:nvPr/>
          </p:nvSpPr>
          <p:spPr>
            <a:xfrm>
              <a:off x="2667235" y="13263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981" name="tx981"/>
            <p:cNvSpPr/>
            <p:nvPr/>
          </p:nvSpPr>
          <p:spPr>
            <a:xfrm>
              <a:off x="3135399" y="13263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982" name="tx982"/>
            <p:cNvSpPr/>
            <p:nvPr/>
          </p:nvSpPr>
          <p:spPr>
            <a:xfrm>
              <a:off x="4071728" y="13263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983" name="tx983"/>
            <p:cNvSpPr/>
            <p:nvPr/>
          </p:nvSpPr>
          <p:spPr>
            <a:xfrm>
              <a:off x="3603563" y="13263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984" name="tx984"/>
            <p:cNvSpPr/>
            <p:nvPr/>
          </p:nvSpPr>
          <p:spPr>
            <a:xfrm>
              <a:off x="5476220" y="13263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985" name="tx985"/>
            <p:cNvSpPr/>
            <p:nvPr/>
          </p:nvSpPr>
          <p:spPr>
            <a:xfrm>
              <a:off x="5944384" y="13263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986" name="tx986"/>
            <p:cNvSpPr/>
            <p:nvPr/>
          </p:nvSpPr>
          <p:spPr>
            <a:xfrm>
              <a:off x="6412549" y="13263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987" name="tx987"/>
            <p:cNvSpPr/>
            <p:nvPr/>
          </p:nvSpPr>
          <p:spPr>
            <a:xfrm>
              <a:off x="7348877" y="13263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988" name="tx988"/>
            <p:cNvSpPr/>
            <p:nvPr/>
          </p:nvSpPr>
          <p:spPr>
            <a:xfrm>
              <a:off x="4539892" y="13263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989" name="tx989"/>
            <p:cNvSpPr/>
            <p:nvPr/>
          </p:nvSpPr>
          <p:spPr>
            <a:xfrm>
              <a:off x="6880713" y="13263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990" name="tx990"/>
            <p:cNvSpPr/>
            <p:nvPr/>
          </p:nvSpPr>
          <p:spPr>
            <a:xfrm>
              <a:off x="5008056" y="13263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991" name="tx991"/>
            <p:cNvSpPr/>
            <p:nvPr/>
          </p:nvSpPr>
          <p:spPr>
            <a:xfrm>
              <a:off x="1730906" y="1728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992" name="tx992"/>
            <p:cNvSpPr/>
            <p:nvPr/>
          </p:nvSpPr>
          <p:spPr>
            <a:xfrm>
              <a:off x="2667235" y="1728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993" name="tx993"/>
            <p:cNvSpPr/>
            <p:nvPr/>
          </p:nvSpPr>
          <p:spPr>
            <a:xfrm>
              <a:off x="3135399" y="1728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994" name="tx994"/>
            <p:cNvSpPr/>
            <p:nvPr/>
          </p:nvSpPr>
          <p:spPr>
            <a:xfrm>
              <a:off x="4071728" y="1728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995" name="tx995"/>
            <p:cNvSpPr/>
            <p:nvPr/>
          </p:nvSpPr>
          <p:spPr>
            <a:xfrm>
              <a:off x="2199071" y="1728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996" name="tx996"/>
            <p:cNvSpPr/>
            <p:nvPr/>
          </p:nvSpPr>
          <p:spPr>
            <a:xfrm>
              <a:off x="3603563" y="1728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997" name="tx997"/>
            <p:cNvSpPr/>
            <p:nvPr/>
          </p:nvSpPr>
          <p:spPr>
            <a:xfrm>
              <a:off x="5476220" y="1728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998" name="tx998"/>
            <p:cNvSpPr/>
            <p:nvPr/>
          </p:nvSpPr>
          <p:spPr>
            <a:xfrm>
              <a:off x="5944384" y="1728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999" name="tx999"/>
            <p:cNvSpPr/>
            <p:nvPr/>
          </p:nvSpPr>
          <p:spPr>
            <a:xfrm>
              <a:off x="6412549" y="1728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000" name="tx1000"/>
            <p:cNvSpPr/>
            <p:nvPr/>
          </p:nvSpPr>
          <p:spPr>
            <a:xfrm>
              <a:off x="7348877" y="1728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001" name="tx1001"/>
            <p:cNvSpPr/>
            <p:nvPr/>
          </p:nvSpPr>
          <p:spPr>
            <a:xfrm>
              <a:off x="4539892" y="1728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002" name="tx1002"/>
            <p:cNvSpPr/>
            <p:nvPr/>
          </p:nvSpPr>
          <p:spPr>
            <a:xfrm>
              <a:off x="6880713" y="1728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003" name="tx1003"/>
            <p:cNvSpPr/>
            <p:nvPr/>
          </p:nvSpPr>
          <p:spPr>
            <a:xfrm>
              <a:off x="5008056" y="1728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004" name="tx1004"/>
            <p:cNvSpPr/>
            <p:nvPr/>
          </p:nvSpPr>
          <p:spPr>
            <a:xfrm>
              <a:off x="7817041" y="1728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005" name="tx1005"/>
            <p:cNvSpPr/>
            <p:nvPr/>
          </p:nvSpPr>
          <p:spPr>
            <a:xfrm>
              <a:off x="1730906" y="11253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006" name="tx1006"/>
            <p:cNvSpPr/>
            <p:nvPr/>
          </p:nvSpPr>
          <p:spPr>
            <a:xfrm>
              <a:off x="2667235" y="11253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07" name="tx1007"/>
            <p:cNvSpPr/>
            <p:nvPr/>
          </p:nvSpPr>
          <p:spPr>
            <a:xfrm>
              <a:off x="3135399" y="11253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08" name="tx1008"/>
            <p:cNvSpPr/>
            <p:nvPr/>
          </p:nvSpPr>
          <p:spPr>
            <a:xfrm>
              <a:off x="4071728" y="11253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09" name="tx1009"/>
            <p:cNvSpPr/>
            <p:nvPr/>
          </p:nvSpPr>
          <p:spPr>
            <a:xfrm>
              <a:off x="2199071" y="11253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010" name="tx1010"/>
            <p:cNvSpPr/>
            <p:nvPr/>
          </p:nvSpPr>
          <p:spPr>
            <a:xfrm>
              <a:off x="3603563" y="11253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11" name="tx1011"/>
            <p:cNvSpPr/>
            <p:nvPr/>
          </p:nvSpPr>
          <p:spPr>
            <a:xfrm>
              <a:off x="5476220" y="11253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12" name="tx1012"/>
            <p:cNvSpPr/>
            <p:nvPr/>
          </p:nvSpPr>
          <p:spPr>
            <a:xfrm>
              <a:off x="5944384" y="11253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13" name="tx1013"/>
            <p:cNvSpPr/>
            <p:nvPr/>
          </p:nvSpPr>
          <p:spPr>
            <a:xfrm>
              <a:off x="6412549" y="11253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14" name="tx1014"/>
            <p:cNvSpPr/>
            <p:nvPr/>
          </p:nvSpPr>
          <p:spPr>
            <a:xfrm>
              <a:off x="7348877" y="11253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015" name="tx1015"/>
            <p:cNvSpPr/>
            <p:nvPr/>
          </p:nvSpPr>
          <p:spPr>
            <a:xfrm>
              <a:off x="4539892" y="11253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16" name="tx1016"/>
            <p:cNvSpPr/>
            <p:nvPr/>
          </p:nvSpPr>
          <p:spPr>
            <a:xfrm>
              <a:off x="6880713" y="11253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17" name="tx1017"/>
            <p:cNvSpPr/>
            <p:nvPr/>
          </p:nvSpPr>
          <p:spPr>
            <a:xfrm>
              <a:off x="5008056" y="11253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18" name="tx1018"/>
            <p:cNvSpPr/>
            <p:nvPr/>
          </p:nvSpPr>
          <p:spPr>
            <a:xfrm>
              <a:off x="1730906" y="19290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019" name="tx1019"/>
            <p:cNvSpPr/>
            <p:nvPr/>
          </p:nvSpPr>
          <p:spPr>
            <a:xfrm>
              <a:off x="2667235" y="19290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020" name="tx1020"/>
            <p:cNvSpPr/>
            <p:nvPr/>
          </p:nvSpPr>
          <p:spPr>
            <a:xfrm>
              <a:off x="3135399" y="19290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021" name="tx1021"/>
            <p:cNvSpPr/>
            <p:nvPr/>
          </p:nvSpPr>
          <p:spPr>
            <a:xfrm>
              <a:off x="4071728" y="19290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022" name="tx1022"/>
            <p:cNvSpPr/>
            <p:nvPr/>
          </p:nvSpPr>
          <p:spPr>
            <a:xfrm>
              <a:off x="3603563" y="19290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023" name="tx1023"/>
            <p:cNvSpPr/>
            <p:nvPr/>
          </p:nvSpPr>
          <p:spPr>
            <a:xfrm>
              <a:off x="5476220" y="19290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024" name="tx1024"/>
            <p:cNvSpPr/>
            <p:nvPr/>
          </p:nvSpPr>
          <p:spPr>
            <a:xfrm>
              <a:off x="5944384" y="19290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025" name="tx1025"/>
            <p:cNvSpPr/>
            <p:nvPr/>
          </p:nvSpPr>
          <p:spPr>
            <a:xfrm>
              <a:off x="6412549" y="19290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026" name="tx1026"/>
            <p:cNvSpPr/>
            <p:nvPr/>
          </p:nvSpPr>
          <p:spPr>
            <a:xfrm>
              <a:off x="7348877" y="19290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027" name="tx1027"/>
            <p:cNvSpPr/>
            <p:nvPr/>
          </p:nvSpPr>
          <p:spPr>
            <a:xfrm>
              <a:off x="4539892" y="19290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028" name="tx1028"/>
            <p:cNvSpPr/>
            <p:nvPr/>
          </p:nvSpPr>
          <p:spPr>
            <a:xfrm>
              <a:off x="6880713" y="19290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029" name="tx1029"/>
            <p:cNvSpPr/>
            <p:nvPr/>
          </p:nvSpPr>
          <p:spPr>
            <a:xfrm>
              <a:off x="5008056" y="19290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030" name="tx1030"/>
            <p:cNvSpPr/>
            <p:nvPr/>
          </p:nvSpPr>
          <p:spPr>
            <a:xfrm>
              <a:off x="7817041" y="19290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031" name="tx1031"/>
            <p:cNvSpPr/>
            <p:nvPr/>
          </p:nvSpPr>
          <p:spPr>
            <a:xfrm>
              <a:off x="1730906" y="4641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032" name="tx1032"/>
            <p:cNvSpPr/>
            <p:nvPr/>
          </p:nvSpPr>
          <p:spPr>
            <a:xfrm>
              <a:off x="2667235" y="4641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033" name="tx1033"/>
            <p:cNvSpPr/>
            <p:nvPr/>
          </p:nvSpPr>
          <p:spPr>
            <a:xfrm>
              <a:off x="3135399" y="4641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034" name="tx1034"/>
            <p:cNvSpPr/>
            <p:nvPr/>
          </p:nvSpPr>
          <p:spPr>
            <a:xfrm>
              <a:off x="4071728" y="4641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035" name="tx1035"/>
            <p:cNvSpPr/>
            <p:nvPr/>
          </p:nvSpPr>
          <p:spPr>
            <a:xfrm>
              <a:off x="3603563" y="4641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036" name="tx1036"/>
            <p:cNvSpPr/>
            <p:nvPr/>
          </p:nvSpPr>
          <p:spPr>
            <a:xfrm>
              <a:off x="5476220" y="4641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037" name="tx1037"/>
            <p:cNvSpPr/>
            <p:nvPr/>
          </p:nvSpPr>
          <p:spPr>
            <a:xfrm>
              <a:off x="5944384" y="4641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038" name="tx1038"/>
            <p:cNvSpPr/>
            <p:nvPr/>
          </p:nvSpPr>
          <p:spPr>
            <a:xfrm>
              <a:off x="6412549" y="4641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039" name="tx1039"/>
            <p:cNvSpPr/>
            <p:nvPr/>
          </p:nvSpPr>
          <p:spPr>
            <a:xfrm>
              <a:off x="7348877" y="4641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040" name="tx1040"/>
            <p:cNvSpPr/>
            <p:nvPr/>
          </p:nvSpPr>
          <p:spPr>
            <a:xfrm>
              <a:off x="4539892" y="4641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041" name="tx1041"/>
            <p:cNvSpPr/>
            <p:nvPr/>
          </p:nvSpPr>
          <p:spPr>
            <a:xfrm>
              <a:off x="6880713" y="4641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042" name="tx1042"/>
            <p:cNvSpPr/>
            <p:nvPr/>
          </p:nvSpPr>
          <p:spPr>
            <a:xfrm>
              <a:off x="5008056" y="4641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043" name="tx1043"/>
            <p:cNvSpPr/>
            <p:nvPr/>
          </p:nvSpPr>
          <p:spPr>
            <a:xfrm>
              <a:off x="1730906" y="54451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044" name="tx1044"/>
            <p:cNvSpPr/>
            <p:nvPr/>
          </p:nvSpPr>
          <p:spPr>
            <a:xfrm>
              <a:off x="2667235" y="54451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045" name="tx1045"/>
            <p:cNvSpPr/>
            <p:nvPr/>
          </p:nvSpPr>
          <p:spPr>
            <a:xfrm>
              <a:off x="3135399" y="54451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046" name="tx1046"/>
            <p:cNvSpPr/>
            <p:nvPr/>
          </p:nvSpPr>
          <p:spPr>
            <a:xfrm>
              <a:off x="4071728" y="54451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047" name="tx1047"/>
            <p:cNvSpPr/>
            <p:nvPr/>
          </p:nvSpPr>
          <p:spPr>
            <a:xfrm>
              <a:off x="3603563" y="54451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048" name="tx1048"/>
            <p:cNvSpPr/>
            <p:nvPr/>
          </p:nvSpPr>
          <p:spPr>
            <a:xfrm>
              <a:off x="5476220" y="54451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049" name="tx1049"/>
            <p:cNvSpPr/>
            <p:nvPr/>
          </p:nvSpPr>
          <p:spPr>
            <a:xfrm>
              <a:off x="6412549" y="54451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050" name="tx1050"/>
            <p:cNvSpPr/>
            <p:nvPr/>
          </p:nvSpPr>
          <p:spPr>
            <a:xfrm>
              <a:off x="1730906" y="22304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051" name="tx1051"/>
            <p:cNvSpPr/>
            <p:nvPr/>
          </p:nvSpPr>
          <p:spPr>
            <a:xfrm>
              <a:off x="2667235" y="22304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052" name="tx1052"/>
            <p:cNvSpPr/>
            <p:nvPr/>
          </p:nvSpPr>
          <p:spPr>
            <a:xfrm>
              <a:off x="3135399" y="22304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053" name="tx1053"/>
            <p:cNvSpPr/>
            <p:nvPr/>
          </p:nvSpPr>
          <p:spPr>
            <a:xfrm>
              <a:off x="4071728" y="22304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054" name="tx1054"/>
            <p:cNvSpPr/>
            <p:nvPr/>
          </p:nvSpPr>
          <p:spPr>
            <a:xfrm>
              <a:off x="2199071" y="22304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055" name="tx1055"/>
            <p:cNvSpPr/>
            <p:nvPr/>
          </p:nvSpPr>
          <p:spPr>
            <a:xfrm>
              <a:off x="3603563" y="22304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056" name="tx1056"/>
            <p:cNvSpPr/>
            <p:nvPr/>
          </p:nvSpPr>
          <p:spPr>
            <a:xfrm>
              <a:off x="5476220" y="22304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057" name="tx1057"/>
            <p:cNvSpPr/>
            <p:nvPr/>
          </p:nvSpPr>
          <p:spPr>
            <a:xfrm>
              <a:off x="6412549" y="22304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058" name="tx1058"/>
            <p:cNvSpPr/>
            <p:nvPr/>
          </p:nvSpPr>
          <p:spPr>
            <a:xfrm>
              <a:off x="7348877" y="22304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059" name="tx1059"/>
            <p:cNvSpPr/>
            <p:nvPr/>
          </p:nvSpPr>
          <p:spPr>
            <a:xfrm>
              <a:off x="4539892" y="22304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060" name="tx1060"/>
            <p:cNvSpPr/>
            <p:nvPr/>
          </p:nvSpPr>
          <p:spPr>
            <a:xfrm>
              <a:off x="6880713" y="22304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061" name="tx1061"/>
            <p:cNvSpPr/>
            <p:nvPr/>
          </p:nvSpPr>
          <p:spPr>
            <a:xfrm>
              <a:off x="5008056" y="22304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062" name="tx1062"/>
            <p:cNvSpPr/>
            <p:nvPr/>
          </p:nvSpPr>
          <p:spPr>
            <a:xfrm>
              <a:off x="1730906" y="2833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063" name="tx1063"/>
            <p:cNvSpPr/>
            <p:nvPr/>
          </p:nvSpPr>
          <p:spPr>
            <a:xfrm>
              <a:off x="2667235" y="2833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064" name="tx1064"/>
            <p:cNvSpPr/>
            <p:nvPr/>
          </p:nvSpPr>
          <p:spPr>
            <a:xfrm>
              <a:off x="3135399" y="2833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065" name="tx1065"/>
            <p:cNvSpPr/>
            <p:nvPr/>
          </p:nvSpPr>
          <p:spPr>
            <a:xfrm>
              <a:off x="4071728" y="2833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066" name="tx1066"/>
            <p:cNvSpPr/>
            <p:nvPr/>
          </p:nvSpPr>
          <p:spPr>
            <a:xfrm>
              <a:off x="3603563" y="2833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067" name="tx1067"/>
            <p:cNvSpPr/>
            <p:nvPr/>
          </p:nvSpPr>
          <p:spPr>
            <a:xfrm>
              <a:off x="5476220" y="2833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068" name="tx1068"/>
            <p:cNvSpPr/>
            <p:nvPr/>
          </p:nvSpPr>
          <p:spPr>
            <a:xfrm>
              <a:off x="5944384" y="2833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069" name="tx1069"/>
            <p:cNvSpPr/>
            <p:nvPr/>
          </p:nvSpPr>
          <p:spPr>
            <a:xfrm>
              <a:off x="6412549" y="2833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070" name="tx1070"/>
            <p:cNvSpPr/>
            <p:nvPr/>
          </p:nvSpPr>
          <p:spPr>
            <a:xfrm>
              <a:off x="4539892" y="2833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071" name="tx1071"/>
            <p:cNvSpPr/>
            <p:nvPr/>
          </p:nvSpPr>
          <p:spPr>
            <a:xfrm>
              <a:off x="6880713" y="2833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072" name="tx1072"/>
            <p:cNvSpPr/>
            <p:nvPr/>
          </p:nvSpPr>
          <p:spPr>
            <a:xfrm>
              <a:off x="5008056" y="2833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073" name="tx1073"/>
            <p:cNvSpPr/>
            <p:nvPr/>
          </p:nvSpPr>
          <p:spPr>
            <a:xfrm>
              <a:off x="7817041" y="2833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074" name="tx1074"/>
            <p:cNvSpPr/>
            <p:nvPr/>
          </p:nvSpPr>
          <p:spPr>
            <a:xfrm>
              <a:off x="1730906" y="18286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75" name="tx1075"/>
            <p:cNvSpPr/>
            <p:nvPr/>
          </p:nvSpPr>
          <p:spPr>
            <a:xfrm>
              <a:off x="2667235" y="18286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76" name="tx1076"/>
            <p:cNvSpPr/>
            <p:nvPr/>
          </p:nvSpPr>
          <p:spPr>
            <a:xfrm>
              <a:off x="3135399" y="18286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077" name="tx1077"/>
            <p:cNvSpPr/>
            <p:nvPr/>
          </p:nvSpPr>
          <p:spPr>
            <a:xfrm>
              <a:off x="4071728" y="18286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078" name="tx1078"/>
            <p:cNvSpPr/>
            <p:nvPr/>
          </p:nvSpPr>
          <p:spPr>
            <a:xfrm>
              <a:off x="3603563" y="18286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079" name="tx1079"/>
            <p:cNvSpPr/>
            <p:nvPr/>
          </p:nvSpPr>
          <p:spPr>
            <a:xfrm>
              <a:off x="5476220" y="18286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80" name="tx1080"/>
            <p:cNvSpPr/>
            <p:nvPr/>
          </p:nvSpPr>
          <p:spPr>
            <a:xfrm>
              <a:off x="5944384" y="18286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081" name="tx1081"/>
            <p:cNvSpPr/>
            <p:nvPr/>
          </p:nvSpPr>
          <p:spPr>
            <a:xfrm>
              <a:off x="6412549" y="18286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082" name="tx1082"/>
            <p:cNvSpPr/>
            <p:nvPr/>
          </p:nvSpPr>
          <p:spPr>
            <a:xfrm>
              <a:off x="7348877" y="18286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083" name="tx1083"/>
            <p:cNvSpPr/>
            <p:nvPr/>
          </p:nvSpPr>
          <p:spPr>
            <a:xfrm>
              <a:off x="4539892" y="18286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084" name="tx1084"/>
            <p:cNvSpPr/>
            <p:nvPr/>
          </p:nvSpPr>
          <p:spPr>
            <a:xfrm>
              <a:off x="6880713" y="18286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085" name="tx1085"/>
            <p:cNvSpPr/>
            <p:nvPr/>
          </p:nvSpPr>
          <p:spPr>
            <a:xfrm>
              <a:off x="5008056" y="18286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086" name="tx1086"/>
            <p:cNvSpPr/>
            <p:nvPr/>
          </p:nvSpPr>
          <p:spPr>
            <a:xfrm>
              <a:off x="7817041" y="18286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087" name="tx1087"/>
            <p:cNvSpPr/>
            <p:nvPr/>
          </p:nvSpPr>
          <p:spPr>
            <a:xfrm>
              <a:off x="1730906" y="30341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088" name="tx1088"/>
            <p:cNvSpPr/>
            <p:nvPr/>
          </p:nvSpPr>
          <p:spPr>
            <a:xfrm>
              <a:off x="2667235" y="30341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089" name="tx1089"/>
            <p:cNvSpPr/>
            <p:nvPr/>
          </p:nvSpPr>
          <p:spPr>
            <a:xfrm>
              <a:off x="3135399" y="30341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090" name="tx1090"/>
            <p:cNvSpPr/>
            <p:nvPr/>
          </p:nvSpPr>
          <p:spPr>
            <a:xfrm>
              <a:off x="4071728" y="30341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091" name="tx1091"/>
            <p:cNvSpPr/>
            <p:nvPr/>
          </p:nvSpPr>
          <p:spPr>
            <a:xfrm>
              <a:off x="3603563" y="30341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092" name="tx1092"/>
            <p:cNvSpPr/>
            <p:nvPr/>
          </p:nvSpPr>
          <p:spPr>
            <a:xfrm>
              <a:off x="5476220" y="30341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093" name="tx1093"/>
            <p:cNvSpPr/>
            <p:nvPr/>
          </p:nvSpPr>
          <p:spPr>
            <a:xfrm>
              <a:off x="6412549" y="30341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094" name="tx1094"/>
            <p:cNvSpPr/>
            <p:nvPr/>
          </p:nvSpPr>
          <p:spPr>
            <a:xfrm>
              <a:off x="7348877" y="30341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095" name="tx1095"/>
            <p:cNvSpPr/>
            <p:nvPr/>
          </p:nvSpPr>
          <p:spPr>
            <a:xfrm>
              <a:off x="4539892" y="30341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096" name="tx1096"/>
            <p:cNvSpPr/>
            <p:nvPr/>
          </p:nvSpPr>
          <p:spPr>
            <a:xfrm>
              <a:off x="6880713" y="30341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097" name="tx1097"/>
            <p:cNvSpPr/>
            <p:nvPr/>
          </p:nvSpPr>
          <p:spPr>
            <a:xfrm>
              <a:off x="5008056" y="30341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098" name="tx1098"/>
            <p:cNvSpPr/>
            <p:nvPr/>
          </p:nvSpPr>
          <p:spPr>
            <a:xfrm>
              <a:off x="1730906" y="26322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099" name="tx1099"/>
            <p:cNvSpPr/>
            <p:nvPr/>
          </p:nvSpPr>
          <p:spPr>
            <a:xfrm>
              <a:off x="2667235" y="26322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00" name="tx1100"/>
            <p:cNvSpPr/>
            <p:nvPr/>
          </p:nvSpPr>
          <p:spPr>
            <a:xfrm>
              <a:off x="3135399" y="26322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101" name="tx1101"/>
            <p:cNvSpPr/>
            <p:nvPr/>
          </p:nvSpPr>
          <p:spPr>
            <a:xfrm>
              <a:off x="4071728" y="26322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102" name="tx1102"/>
            <p:cNvSpPr/>
            <p:nvPr/>
          </p:nvSpPr>
          <p:spPr>
            <a:xfrm>
              <a:off x="3603563" y="26322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103" name="tx1103"/>
            <p:cNvSpPr/>
            <p:nvPr/>
          </p:nvSpPr>
          <p:spPr>
            <a:xfrm>
              <a:off x="5476220" y="26322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104" name="tx1104"/>
            <p:cNvSpPr/>
            <p:nvPr/>
          </p:nvSpPr>
          <p:spPr>
            <a:xfrm>
              <a:off x="5944384" y="26322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105" name="tx1105"/>
            <p:cNvSpPr/>
            <p:nvPr/>
          </p:nvSpPr>
          <p:spPr>
            <a:xfrm>
              <a:off x="6412549" y="26322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06" name="tx1106"/>
            <p:cNvSpPr/>
            <p:nvPr/>
          </p:nvSpPr>
          <p:spPr>
            <a:xfrm>
              <a:off x="7348877" y="26322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107" name="tx1107"/>
            <p:cNvSpPr/>
            <p:nvPr/>
          </p:nvSpPr>
          <p:spPr>
            <a:xfrm>
              <a:off x="4539892" y="26322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108" name="tx1108"/>
            <p:cNvSpPr/>
            <p:nvPr/>
          </p:nvSpPr>
          <p:spPr>
            <a:xfrm>
              <a:off x="6880713" y="26322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09" name="tx1109"/>
            <p:cNvSpPr/>
            <p:nvPr/>
          </p:nvSpPr>
          <p:spPr>
            <a:xfrm>
              <a:off x="5008056" y="26322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110" name="tx1110"/>
            <p:cNvSpPr/>
            <p:nvPr/>
          </p:nvSpPr>
          <p:spPr>
            <a:xfrm>
              <a:off x="1730906" y="1627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11" name="tx1111"/>
            <p:cNvSpPr/>
            <p:nvPr/>
          </p:nvSpPr>
          <p:spPr>
            <a:xfrm>
              <a:off x="2667235" y="1627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112" name="tx1112"/>
            <p:cNvSpPr/>
            <p:nvPr/>
          </p:nvSpPr>
          <p:spPr>
            <a:xfrm>
              <a:off x="3135399" y="1627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113" name="tx1113"/>
            <p:cNvSpPr/>
            <p:nvPr/>
          </p:nvSpPr>
          <p:spPr>
            <a:xfrm>
              <a:off x="4071728" y="1627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114" name="tx1114"/>
            <p:cNvSpPr/>
            <p:nvPr/>
          </p:nvSpPr>
          <p:spPr>
            <a:xfrm>
              <a:off x="3603563" y="1627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115" name="tx1115"/>
            <p:cNvSpPr/>
            <p:nvPr/>
          </p:nvSpPr>
          <p:spPr>
            <a:xfrm>
              <a:off x="5476220" y="1627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116" name="tx1116"/>
            <p:cNvSpPr/>
            <p:nvPr/>
          </p:nvSpPr>
          <p:spPr>
            <a:xfrm>
              <a:off x="5944384" y="1627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117" name="tx1117"/>
            <p:cNvSpPr/>
            <p:nvPr/>
          </p:nvSpPr>
          <p:spPr>
            <a:xfrm>
              <a:off x="6412549" y="1627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118" name="tx1118"/>
            <p:cNvSpPr/>
            <p:nvPr/>
          </p:nvSpPr>
          <p:spPr>
            <a:xfrm>
              <a:off x="7348877" y="1627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119" name="tx1119"/>
            <p:cNvSpPr/>
            <p:nvPr/>
          </p:nvSpPr>
          <p:spPr>
            <a:xfrm>
              <a:off x="4539892" y="1627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120" name="tx1120"/>
            <p:cNvSpPr/>
            <p:nvPr/>
          </p:nvSpPr>
          <p:spPr>
            <a:xfrm>
              <a:off x="6880713" y="1627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121" name="tx1121"/>
            <p:cNvSpPr/>
            <p:nvPr/>
          </p:nvSpPr>
          <p:spPr>
            <a:xfrm>
              <a:off x="5008056" y="1627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122" name="tx1122"/>
            <p:cNvSpPr/>
            <p:nvPr/>
          </p:nvSpPr>
          <p:spPr>
            <a:xfrm>
              <a:off x="8753370" y="5344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123" name="tx1123"/>
            <p:cNvSpPr/>
            <p:nvPr/>
          </p:nvSpPr>
          <p:spPr>
            <a:xfrm>
              <a:off x="8753370" y="49428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124" name="tx1124"/>
            <p:cNvSpPr/>
            <p:nvPr/>
          </p:nvSpPr>
          <p:spPr>
            <a:xfrm>
              <a:off x="8753370" y="2330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25" name="tx1125"/>
            <p:cNvSpPr/>
            <p:nvPr/>
          </p:nvSpPr>
          <p:spPr>
            <a:xfrm>
              <a:off x="8753370" y="15272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26" name="tx1126"/>
            <p:cNvSpPr/>
            <p:nvPr/>
          </p:nvSpPr>
          <p:spPr>
            <a:xfrm>
              <a:off x="8753370" y="45410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127" name="tx1127"/>
            <p:cNvSpPr/>
            <p:nvPr/>
          </p:nvSpPr>
          <p:spPr>
            <a:xfrm>
              <a:off x="8753370" y="1426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128" name="tx1128"/>
            <p:cNvSpPr/>
            <p:nvPr/>
          </p:nvSpPr>
          <p:spPr>
            <a:xfrm>
              <a:off x="8753370" y="41391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129" name="tx1129"/>
            <p:cNvSpPr/>
            <p:nvPr/>
          </p:nvSpPr>
          <p:spPr>
            <a:xfrm>
              <a:off x="8753370" y="52442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130" name="tx1130"/>
            <p:cNvSpPr/>
            <p:nvPr/>
          </p:nvSpPr>
          <p:spPr>
            <a:xfrm>
              <a:off x="8753370" y="21299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131" name="tx1131"/>
            <p:cNvSpPr/>
            <p:nvPr/>
          </p:nvSpPr>
          <p:spPr>
            <a:xfrm>
              <a:off x="8753370" y="3938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132" name="tx1132"/>
            <p:cNvSpPr/>
            <p:nvPr/>
          </p:nvSpPr>
          <p:spPr>
            <a:xfrm>
              <a:off x="8753370" y="1225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133" name="tx1133"/>
            <p:cNvSpPr/>
            <p:nvPr/>
          </p:nvSpPr>
          <p:spPr>
            <a:xfrm>
              <a:off x="8753370" y="43401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134" name="tx1134"/>
            <p:cNvSpPr/>
            <p:nvPr/>
          </p:nvSpPr>
          <p:spPr>
            <a:xfrm>
              <a:off x="8753370" y="55456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135" name="tx1135"/>
            <p:cNvSpPr/>
            <p:nvPr/>
          </p:nvSpPr>
          <p:spPr>
            <a:xfrm>
              <a:off x="8753370" y="13263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136" name="tx1136"/>
            <p:cNvSpPr/>
            <p:nvPr/>
          </p:nvSpPr>
          <p:spPr>
            <a:xfrm>
              <a:off x="8753370" y="22304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137" name="tx1137"/>
            <p:cNvSpPr/>
            <p:nvPr/>
          </p:nvSpPr>
          <p:spPr>
            <a:xfrm>
              <a:off x="8753370" y="1728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138" name="tx1138"/>
            <p:cNvSpPr/>
            <p:nvPr/>
          </p:nvSpPr>
          <p:spPr>
            <a:xfrm>
              <a:off x="8753370" y="11253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139" name="tx1139"/>
            <p:cNvSpPr/>
            <p:nvPr/>
          </p:nvSpPr>
          <p:spPr>
            <a:xfrm>
              <a:off x="8753370" y="19290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140" name="tx1140"/>
            <p:cNvSpPr/>
            <p:nvPr/>
          </p:nvSpPr>
          <p:spPr>
            <a:xfrm>
              <a:off x="8753370" y="4641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141" name="tx1141"/>
            <p:cNvSpPr/>
            <p:nvPr/>
          </p:nvSpPr>
          <p:spPr>
            <a:xfrm>
              <a:off x="8753370" y="2833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142" name="tx1142"/>
            <p:cNvSpPr/>
            <p:nvPr/>
          </p:nvSpPr>
          <p:spPr>
            <a:xfrm>
              <a:off x="8753370" y="18286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143" name="tx1143"/>
            <p:cNvSpPr/>
            <p:nvPr/>
          </p:nvSpPr>
          <p:spPr>
            <a:xfrm>
              <a:off x="8753370" y="30341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44" name="tx1144"/>
            <p:cNvSpPr/>
            <p:nvPr/>
          </p:nvSpPr>
          <p:spPr>
            <a:xfrm>
              <a:off x="8753370" y="1627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145" name="tx1145"/>
            <p:cNvSpPr/>
            <p:nvPr/>
          </p:nvSpPr>
          <p:spPr>
            <a:xfrm>
              <a:off x="3135399" y="5344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52</a:t>
              </a:r>
            </a:p>
          </p:txBody>
        </p:sp>
        <p:sp>
          <p:nvSpPr>
            <p:cNvPr id="1146" name="tx1146"/>
            <p:cNvSpPr/>
            <p:nvPr/>
          </p:nvSpPr>
          <p:spPr>
            <a:xfrm>
              <a:off x="4071728" y="5344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52</a:t>
              </a:r>
            </a:p>
          </p:txBody>
        </p:sp>
        <p:sp>
          <p:nvSpPr>
            <p:cNvPr id="1147" name="tx1147"/>
            <p:cNvSpPr/>
            <p:nvPr/>
          </p:nvSpPr>
          <p:spPr>
            <a:xfrm>
              <a:off x="3603563" y="5344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52</a:t>
              </a:r>
            </a:p>
          </p:txBody>
        </p:sp>
        <p:sp>
          <p:nvSpPr>
            <p:cNvPr id="1148" name="tx1148"/>
            <p:cNvSpPr/>
            <p:nvPr/>
          </p:nvSpPr>
          <p:spPr>
            <a:xfrm>
              <a:off x="5476220" y="5344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47</a:t>
              </a:r>
            </a:p>
          </p:txBody>
        </p:sp>
        <p:sp>
          <p:nvSpPr>
            <p:cNvPr id="1149" name="tx1149"/>
            <p:cNvSpPr/>
            <p:nvPr/>
          </p:nvSpPr>
          <p:spPr>
            <a:xfrm>
              <a:off x="5944384" y="5344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36</a:t>
              </a:r>
            </a:p>
          </p:txBody>
        </p:sp>
        <p:sp>
          <p:nvSpPr>
            <p:cNvPr id="1150" name="tx1150"/>
            <p:cNvSpPr/>
            <p:nvPr/>
          </p:nvSpPr>
          <p:spPr>
            <a:xfrm>
              <a:off x="7348877" y="5344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46</a:t>
              </a:r>
            </a:p>
          </p:txBody>
        </p:sp>
        <p:sp>
          <p:nvSpPr>
            <p:cNvPr id="1151" name="tx1151"/>
            <p:cNvSpPr/>
            <p:nvPr/>
          </p:nvSpPr>
          <p:spPr>
            <a:xfrm>
              <a:off x="4539892" y="5344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54</a:t>
              </a:r>
            </a:p>
          </p:txBody>
        </p:sp>
        <p:sp>
          <p:nvSpPr>
            <p:cNvPr id="1152" name="tx1152"/>
            <p:cNvSpPr/>
            <p:nvPr/>
          </p:nvSpPr>
          <p:spPr>
            <a:xfrm>
              <a:off x="5008056" y="5344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48</a:t>
              </a:r>
            </a:p>
          </p:txBody>
        </p:sp>
        <p:sp>
          <p:nvSpPr>
            <p:cNvPr id="1153" name="tx1153"/>
            <p:cNvSpPr/>
            <p:nvPr/>
          </p:nvSpPr>
          <p:spPr>
            <a:xfrm>
              <a:off x="7817041" y="5344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48</a:t>
              </a:r>
            </a:p>
          </p:txBody>
        </p:sp>
        <p:sp>
          <p:nvSpPr>
            <p:cNvPr id="1154" name="tx1154"/>
            <p:cNvSpPr/>
            <p:nvPr/>
          </p:nvSpPr>
          <p:spPr>
            <a:xfrm>
              <a:off x="6412549" y="49428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49</a:t>
              </a:r>
            </a:p>
          </p:txBody>
        </p:sp>
        <p:sp>
          <p:nvSpPr>
            <p:cNvPr id="1155" name="tx1155"/>
            <p:cNvSpPr/>
            <p:nvPr/>
          </p:nvSpPr>
          <p:spPr>
            <a:xfrm>
              <a:off x="7348877" y="49428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23</a:t>
              </a:r>
            </a:p>
          </p:txBody>
        </p:sp>
        <p:sp>
          <p:nvSpPr>
            <p:cNvPr id="1156" name="tx1156"/>
            <p:cNvSpPr/>
            <p:nvPr/>
          </p:nvSpPr>
          <p:spPr>
            <a:xfrm>
              <a:off x="8285206" y="49428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49</a:t>
              </a:r>
            </a:p>
          </p:txBody>
        </p:sp>
        <p:sp>
          <p:nvSpPr>
            <p:cNvPr id="1157" name="tx1157"/>
            <p:cNvSpPr/>
            <p:nvPr/>
          </p:nvSpPr>
          <p:spPr>
            <a:xfrm>
              <a:off x="6880713" y="49428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49</a:t>
              </a:r>
            </a:p>
          </p:txBody>
        </p:sp>
        <p:sp>
          <p:nvSpPr>
            <p:cNvPr id="1158" name="tx1158"/>
            <p:cNvSpPr/>
            <p:nvPr/>
          </p:nvSpPr>
          <p:spPr>
            <a:xfrm>
              <a:off x="7817041" y="49428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49</a:t>
              </a:r>
            </a:p>
          </p:txBody>
        </p:sp>
        <p:sp>
          <p:nvSpPr>
            <p:cNvPr id="1159" name="tx1159"/>
            <p:cNvSpPr/>
            <p:nvPr/>
          </p:nvSpPr>
          <p:spPr>
            <a:xfrm>
              <a:off x="2199071" y="27327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57</a:t>
              </a:r>
            </a:p>
          </p:txBody>
        </p:sp>
        <p:sp>
          <p:nvSpPr>
            <p:cNvPr id="1160" name="tx1160"/>
            <p:cNvSpPr/>
            <p:nvPr/>
          </p:nvSpPr>
          <p:spPr>
            <a:xfrm>
              <a:off x="5944384" y="15272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41</a:t>
              </a:r>
            </a:p>
          </p:txBody>
        </p:sp>
        <p:sp>
          <p:nvSpPr>
            <p:cNvPr id="1161" name="tx1161"/>
            <p:cNvSpPr/>
            <p:nvPr/>
          </p:nvSpPr>
          <p:spPr>
            <a:xfrm>
              <a:off x="2667235" y="56461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59</a:t>
              </a:r>
            </a:p>
          </p:txBody>
        </p:sp>
        <p:sp>
          <p:nvSpPr>
            <p:cNvPr id="1162" name="tx1162"/>
            <p:cNvSpPr/>
            <p:nvPr/>
          </p:nvSpPr>
          <p:spPr>
            <a:xfrm>
              <a:off x="3135399" y="56461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46</a:t>
              </a:r>
            </a:p>
          </p:txBody>
        </p:sp>
        <p:sp>
          <p:nvSpPr>
            <p:cNvPr id="1163" name="tx1163"/>
            <p:cNvSpPr/>
            <p:nvPr/>
          </p:nvSpPr>
          <p:spPr>
            <a:xfrm>
              <a:off x="4071728" y="56461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46</a:t>
              </a:r>
            </a:p>
          </p:txBody>
        </p:sp>
        <p:sp>
          <p:nvSpPr>
            <p:cNvPr id="1164" name="tx1164"/>
            <p:cNvSpPr/>
            <p:nvPr/>
          </p:nvSpPr>
          <p:spPr>
            <a:xfrm>
              <a:off x="3603563" y="56461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46</a:t>
              </a:r>
            </a:p>
          </p:txBody>
        </p:sp>
        <p:sp>
          <p:nvSpPr>
            <p:cNvPr id="1165" name="tx1165"/>
            <p:cNvSpPr/>
            <p:nvPr/>
          </p:nvSpPr>
          <p:spPr>
            <a:xfrm>
              <a:off x="5476220" y="56461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45</a:t>
              </a:r>
            </a:p>
          </p:txBody>
        </p:sp>
        <p:sp>
          <p:nvSpPr>
            <p:cNvPr id="1166" name="tx1166"/>
            <p:cNvSpPr/>
            <p:nvPr/>
          </p:nvSpPr>
          <p:spPr>
            <a:xfrm>
              <a:off x="6412549" y="56461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44</a:t>
              </a:r>
            </a:p>
          </p:txBody>
        </p:sp>
        <p:sp>
          <p:nvSpPr>
            <p:cNvPr id="1167" name="tx1167"/>
            <p:cNvSpPr/>
            <p:nvPr/>
          </p:nvSpPr>
          <p:spPr>
            <a:xfrm>
              <a:off x="8285206" y="56461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40</a:t>
              </a:r>
            </a:p>
          </p:txBody>
        </p:sp>
        <p:sp>
          <p:nvSpPr>
            <p:cNvPr id="1168" name="tx1168"/>
            <p:cNvSpPr/>
            <p:nvPr/>
          </p:nvSpPr>
          <p:spPr>
            <a:xfrm>
              <a:off x="4539892" y="56461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45</a:t>
              </a:r>
            </a:p>
          </p:txBody>
        </p:sp>
        <p:sp>
          <p:nvSpPr>
            <p:cNvPr id="1169" name="tx1169"/>
            <p:cNvSpPr/>
            <p:nvPr/>
          </p:nvSpPr>
          <p:spPr>
            <a:xfrm>
              <a:off x="7817041" y="56461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41</a:t>
              </a:r>
            </a:p>
          </p:txBody>
        </p:sp>
        <p:sp>
          <p:nvSpPr>
            <p:cNvPr id="1170" name="tx1170"/>
            <p:cNvSpPr/>
            <p:nvPr/>
          </p:nvSpPr>
          <p:spPr>
            <a:xfrm>
              <a:off x="5944384" y="48424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53</a:t>
              </a:r>
            </a:p>
          </p:txBody>
        </p:sp>
        <p:sp>
          <p:nvSpPr>
            <p:cNvPr id="1171" name="tx1171"/>
            <p:cNvSpPr/>
            <p:nvPr/>
          </p:nvSpPr>
          <p:spPr>
            <a:xfrm>
              <a:off x="7348877" y="48424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52</a:t>
              </a:r>
            </a:p>
          </p:txBody>
        </p:sp>
        <p:sp>
          <p:nvSpPr>
            <p:cNvPr id="1172" name="tx1172"/>
            <p:cNvSpPr/>
            <p:nvPr/>
          </p:nvSpPr>
          <p:spPr>
            <a:xfrm>
              <a:off x="4539892" y="48424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49</a:t>
              </a:r>
            </a:p>
          </p:txBody>
        </p:sp>
        <p:sp>
          <p:nvSpPr>
            <p:cNvPr id="1173" name="tx1173"/>
            <p:cNvSpPr/>
            <p:nvPr/>
          </p:nvSpPr>
          <p:spPr>
            <a:xfrm>
              <a:off x="5008056" y="48424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25</a:t>
              </a:r>
            </a:p>
          </p:txBody>
        </p:sp>
        <p:sp>
          <p:nvSpPr>
            <p:cNvPr id="1174" name="tx1174"/>
            <p:cNvSpPr/>
            <p:nvPr/>
          </p:nvSpPr>
          <p:spPr>
            <a:xfrm>
              <a:off x="5944384" y="44405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54</a:t>
              </a:r>
            </a:p>
          </p:txBody>
        </p:sp>
        <p:sp>
          <p:nvSpPr>
            <p:cNvPr id="1175" name="tx1175"/>
            <p:cNvSpPr/>
            <p:nvPr/>
          </p:nvSpPr>
          <p:spPr>
            <a:xfrm>
              <a:off x="5944384" y="3134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54</a:t>
              </a:r>
            </a:p>
          </p:txBody>
        </p:sp>
        <p:sp>
          <p:nvSpPr>
            <p:cNvPr id="1176" name="tx1176"/>
            <p:cNvSpPr/>
            <p:nvPr/>
          </p:nvSpPr>
          <p:spPr>
            <a:xfrm>
              <a:off x="6412549" y="45410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58</a:t>
              </a:r>
            </a:p>
          </p:txBody>
        </p:sp>
        <p:sp>
          <p:nvSpPr>
            <p:cNvPr id="1177" name="tx1177"/>
            <p:cNvSpPr/>
            <p:nvPr/>
          </p:nvSpPr>
          <p:spPr>
            <a:xfrm>
              <a:off x="7348877" y="45410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49</a:t>
              </a:r>
            </a:p>
          </p:txBody>
        </p:sp>
        <p:sp>
          <p:nvSpPr>
            <p:cNvPr id="1178" name="tx1178"/>
            <p:cNvSpPr/>
            <p:nvPr/>
          </p:nvSpPr>
          <p:spPr>
            <a:xfrm>
              <a:off x="8285206" y="45410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51</a:t>
              </a:r>
            </a:p>
          </p:txBody>
        </p:sp>
        <p:sp>
          <p:nvSpPr>
            <p:cNvPr id="1179" name="tx1179"/>
            <p:cNvSpPr/>
            <p:nvPr/>
          </p:nvSpPr>
          <p:spPr>
            <a:xfrm>
              <a:off x="4539892" y="45410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59</a:t>
              </a:r>
            </a:p>
          </p:txBody>
        </p:sp>
        <p:sp>
          <p:nvSpPr>
            <p:cNvPr id="1180" name="tx1180"/>
            <p:cNvSpPr/>
            <p:nvPr/>
          </p:nvSpPr>
          <p:spPr>
            <a:xfrm>
              <a:off x="6880713" y="45410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58</a:t>
              </a:r>
            </a:p>
          </p:txBody>
        </p:sp>
        <p:sp>
          <p:nvSpPr>
            <p:cNvPr id="1181" name="tx1181"/>
            <p:cNvSpPr/>
            <p:nvPr/>
          </p:nvSpPr>
          <p:spPr>
            <a:xfrm>
              <a:off x="5008056" y="45410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59</a:t>
              </a:r>
            </a:p>
          </p:txBody>
        </p:sp>
        <p:sp>
          <p:nvSpPr>
            <p:cNvPr id="1182" name="tx1182"/>
            <p:cNvSpPr/>
            <p:nvPr/>
          </p:nvSpPr>
          <p:spPr>
            <a:xfrm>
              <a:off x="7817041" y="45410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55</a:t>
              </a:r>
            </a:p>
          </p:txBody>
        </p:sp>
        <p:sp>
          <p:nvSpPr>
            <p:cNvPr id="1183" name="tx1183"/>
            <p:cNvSpPr/>
            <p:nvPr/>
          </p:nvSpPr>
          <p:spPr>
            <a:xfrm>
              <a:off x="6412549" y="47419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55</a:t>
              </a:r>
            </a:p>
          </p:txBody>
        </p:sp>
        <p:sp>
          <p:nvSpPr>
            <p:cNvPr id="1184" name="tx1184"/>
            <p:cNvSpPr/>
            <p:nvPr/>
          </p:nvSpPr>
          <p:spPr>
            <a:xfrm>
              <a:off x="7348877" y="47419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51</a:t>
              </a:r>
            </a:p>
          </p:txBody>
        </p:sp>
        <p:sp>
          <p:nvSpPr>
            <p:cNvPr id="1185" name="tx1185"/>
            <p:cNvSpPr/>
            <p:nvPr/>
          </p:nvSpPr>
          <p:spPr>
            <a:xfrm>
              <a:off x="7817041" y="47419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55</a:t>
              </a:r>
            </a:p>
          </p:txBody>
        </p:sp>
        <p:sp>
          <p:nvSpPr>
            <p:cNvPr id="1186" name="tx1186"/>
            <p:cNvSpPr/>
            <p:nvPr/>
          </p:nvSpPr>
          <p:spPr>
            <a:xfrm>
              <a:off x="7348877" y="42396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53</a:t>
              </a:r>
            </a:p>
          </p:txBody>
        </p:sp>
        <p:sp>
          <p:nvSpPr>
            <p:cNvPr id="1187" name="tx1187"/>
            <p:cNvSpPr/>
            <p:nvPr/>
          </p:nvSpPr>
          <p:spPr>
            <a:xfrm>
              <a:off x="2199071" y="2431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24</a:t>
              </a:r>
            </a:p>
          </p:txBody>
        </p:sp>
        <p:sp>
          <p:nvSpPr>
            <p:cNvPr id="1188" name="tx1188"/>
            <p:cNvSpPr/>
            <p:nvPr/>
          </p:nvSpPr>
          <p:spPr>
            <a:xfrm>
              <a:off x="6412549" y="51438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56</a:t>
              </a:r>
            </a:p>
          </p:txBody>
        </p:sp>
        <p:sp>
          <p:nvSpPr>
            <p:cNvPr id="1189" name="tx1189"/>
            <p:cNvSpPr/>
            <p:nvPr/>
          </p:nvSpPr>
          <p:spPr>
            <a:xfrm>
              <a:off x="7817041" y="51438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56</a:t>
              </a:r>
            </a:p>
          </p:txBody>
        </p:sp>
        <p:sp>
          <p:nvSpPr>
            <p:cNvPr id="1190" name="tx1190"/>
            <p:cNvSpPr/>
            <p:nvPr/>
          </p:nvSpPr>
          <p:spPr>
            <a:xfrm>
              <a:off x="2199071" y="3837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50</a:t>
              </a:r>
            </a:p>
          </p:txBody>
        </p:sp>
        <p:sp>
          <p:nvSpPr>
            <p:cNvPr id="1191" name="tx1191"/>
            <p:cNvSpPr/>
            <p:nvPr/>
          </p:nvSpPr>
          <p:spPr>
            <a:xfrm>
              <a:off x="7348877" y="50433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47</a:t>
              </a:r>
            </a:p>
          </p:txBody>
        </p:sp>
        <p:sp>
          <p:nvSpPr>
            <p:cNvPr id="1192" name="tx1192"/>
            <p:cNvSpPr/>
            <p:nvPr/>
          </p:nvSpPr>
          <p:spPr>
            <a:xfrm>
              <a:off x="8285206" y="50433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46</a:t>
              </a:r>
            </a:p>
          </p:txBody>
        </p:sp>
        <p:sp>
          <p:nvSpPr>
            <p:cNvPr id="1193" name="tx1193"/>
            <p:cNvSpPr/>
            <p:nvPr/>
          </p:nvSpPr>
          <p:spPr>
            <a:xfrm>
              <a:off x="7348877" y="36368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36</a:t>
              </a:r>
            </a:p>
          </p:txBody>
        </p:sp>
        <p:sp>
          <p:nvSpPr>
            <p:cNvPr id="1194" name="tx1194"/>
            <p:cNvSpPr/>
            <p:nvPr/>
          </p:nvSpPr>
          <p:spPr>
            <a:xfrm>
              <a:off x="5964455" y="413919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a:t>
              </a:r>
            </a:p>
          </p:txBody>
        </p:sp>
        <p:sp>
          <p:nvSpPr>
            <p:cNvPr id="1195" name="tx1195"/>
            <p:cNvSpPr/>
            <p:nvPr/>
          </p:nvSpPr>
          <p:spPr>
            <a:xfrm>
              <a:off x="7837112" y="413919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3</a:t>
              </a:r>
            </a:p>
          </p:txBody>
        </p:sp>
        <p:sp>
          <p:nvSpPr>
            <p:cNvPr id="1196" name="tx1196"/>
            <p:cNvSpPr/>
            <p:nvPr/>
          </p:nvSpPr>
          <p:spPr>
            <a:xfrm>
              <a:off x="5944384"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57</a:t>
              </a:r>
            </a:p>
          </p:txBody>
        </p:sp>
        <p:sp>
          <p:nvSpPr>
            <p:cNvPr id="1197" name="tx1197"/>
            <p:cNvSpPr/>
            <p:nvPr/>
          </p:nvSpPr>
          <p:spPr>
            <a:xfrm>
              <a:off x="5944384" y="52442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47</a:t>
              </a:r>
            </a:p>
          </p:txBody>
        </p:sp>
        <p:sp>
          <p:nvSpPr>
            <p:cNvPr id="1198" name="tx1198"/>
            <p:cNvSpPr/>
            <p:nvPr/>
          </p:nvSpPr>
          <p:spPr>
            <a:xfrm>
              <a:off x="6412549" y="52442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49</a:t>
              </a:r>
            </a:p>
          </p:txBody>
        </p:sp>
        <p:sp>
          <p:nvSpPr>
            <p:cNvPr id="1199" name="tx1199"/>
            <p:cNvSpPr/>
            <p:nvPr/>
          </p:nvSpPr>
          <p:spPr>
            <a:xfrm>
              <a:off x="7348877" y="52442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41</a:t>
              </a:r>
            </a:p>
          </p:txBody>
        </p:sp>
        <p:sp>
          <p:nvSpPr>
            <p:cNvPr id="1200" name="tx1200"/>
            <p:cNvSpPr/>
            <p:nvPr/>
          </p:nvSpPr>
          <p:spPr>
            <a:xfrm>
              <a:off x="4539892" y="52442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56</a:t>
              </a:r>
            </a:p>
          </p:txBody>
        </p:sp>
        <p:sp>
          <p:nvSpPr>
            <p:cNvPr id="1201" name="tx1201"/>
            <p:cNvSpPr/>
            <p:nvPr/>
          </p:nvSpPr>
          <p:spPr>
            <a:xfrm>
              <a:off x="5008056" y="52442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57</a:t>
              </a:r>
            </a:p>
          </p:txBody>
        </p:sp>
        <p:sp>
          <p:nvSpPr>
            <p:cNvPr id="1202" name="tx1202"/>
            <p:cNvSpPr/>
            <p:nvPr/>
          </p:nvSpPr>
          <p:spPr>
            <a:xfrm>
              <a:off x="7348877" y="3938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52</a:t>
              </a:r>
            </a:p>
          </p:txBody>
        </p:sp>
        <p:sp>
          <p:nvSpPr>
            <p:cNvPr id="1203" name="tx1203"/>
            <p:cNvSpPr/>
            <p:nvPr/>
          </p:nvSpPr>
          <p:spPr>
            <a:xfrm>
              <a:off x="7348877" y="29336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59</a:t>
              </a:r>
            </a:p>
          </p:txBody>
        </p:sp>
        <p:sp>
          <p:nvSpPr>
            <p:cNvPr id="1204" name="tx1204"/>
            <p:cNvSpPr/>
            <p:nvPr/>
          </p:nvSpPr>
          <p:spPr>
            <a:xfrm>
              <a:off x="7348877" y="43401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44</a:t>
              </a:r>
            </a:p>
          </p:txBody>
        </p:sp>
        <p:sp>
          <p:nvSpPr>
            <p:cNvPr id="1205" name="tx1205"/>
            <p:cNvSpPr/>
            <p:nvPr/>
          </p:nvSpPr>
          <p:spPr>
            <a:xfrm>
              <a:off x="5944384" y="4038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40</a:t>
              </a:r>
            </a:p>
          </p:txBody>
        </p:sp>
        <p:sp>
          <p:nvSpPr>
            <p:cNvPr id="1206" name="tx1206"/>
            <p:cNvSpPr/>
            <p:nvPr/>
          </p:nvSpPr>
          <p:spPr>
            <a:xfrm>
              <a:off x="2199071" y="55456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17</a:t>
              </a:r>
            </a:p>
          </p:txBody>
        </p:sp>
        <p:sp>
          <p:nvSpPr>
            <p:cNvPr id="1207" name="tx1207"/>
            <p:cNvSpPr/>
            <p:nvPr/>
          </p:nvSpPr>
          <p:spPr>
            <a:xfrm>
              <a:off x="5944384" y="55456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57</a:t>
              </a:r>
            </a:p>
          </p:txBody>
        </p:sp>
        <p:sp>
          <p:nvSpPr>
            <p:cNvPr id="1208" name="tx1208"/>
            <p:cNvSpPr/>
            <p:nvPr/>
          </p:nvSpPr>
          <p:spPr>
            <a:xfrm>
              <a:off x="6412549" y="55456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56</a:t>
              </a:r>
            </a:p>
          </p:txBody>
        </p:sp>
        <p:sp>
          <p:nvSpPr>
            <p:cNvPr id="1209" name="tx1209"/>
            <p:cNvSpPr/>
            <p:nvPr/>
          </p:nvSpPr>
          <p:spPr>
            <a:xfrm>
              <a:off x="7348877" y="55456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35</a:t>
              </a:r>
            </a:p>
          </p:txBody>
        </p:sp>
        <p:sp>
          <p:nvSpPr>
            <p:cNvPr id="1210" name="tx1210"/>
            <p:cNvSpPr/>
            <p:nvPr/>
          </p:nvSpPr>
          <p:spPr>
            <a:xfrm>
              <a:off x="8285206" y="55456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53</a:t>
              </a:r>
            </a:p>
          </p:txBody>
        </p:sp>
        <p:sp>
          <p:nvSpPr>
            <p:cNvPr id="1211" name="tx1211"/>
            <p:cNvSpPr/>
            <p:nvPr/>
          </p:nvSpPr>
          <p:spPr>
            <a:xfrm>
              <a:off x="6900784" y="5545645"/>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a:t>
              </a:r>
            </a:p>
          </p:txBody>
        </p:sp>
        <p:sp>
          <p:nvSpPr>
            <p:cNvPr id="1212" name="tx1212"/>
            <p:cNvSpPr/>
            <p:nvPr/>
          </p:nvSpPr>
          <p:spPr>
            <a:xfrm>
              <a:off x="5008056" y="55456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47</a:t>
              </a:r>
            </a:p>
          </p:txBody>
        </p:sp>
        <p:sp>
          <p:nvSpPr>
            <p:cNvPr id="1213" name="tx1213"/>
            <p:cNvSpPr/>
            <p:nvPr/>
          </p:nvSpPr>
          <p:spPr>
            <a:xfrm>
              <a:off x="7817041" y="55456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54</a:t>
              </a:r>
            </a:p>
          </p:txBody>
        </p:sp>
        <p:sp>
          <p:nvSpPr>
            <p:cNvPr id="1214" name="tx1214"/>
            <p:cNvSpPr/>
            <p:nvPr/>
          </p:nvSpPr>
          <p:spPr>
            <a:xfrm>
              <a:off x="5944384" y="54451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34</a:t>
              </a:r>
            </a:p>
          </p:txBody>
        </p:sp>
        <p:sp>
          <p:nvSpPr>
            <p:cNvPr id="1215" name="tx1215"/>
            <p:cNvSpPr/>
            <p:nvPr/>
          </p:nvSpPr>
          <p:spPr>
            <a:xfrm>
              <a:off x="7368948" y="5445185"/>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a:t>
              </a:r>
            </a:p>
          </p:txBody>
        </p:sp>
        <p:sp>
          <p:nvSpPr>
            <p:cNvPr id="1216" name="tx1216"/>
            <p:cNvSpPr/>
            <p:nvPr/>
          </p:nvSpPr>
          <p:spPr>
            <a:xfrm>
              <a:off x="4539892" y="54451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27</a:t>
              </a:r>
            </a:p>
          </p:txBody>
        </p:sp>
        <p:sp>
          <p:nvSpPr>
            <p:cNvPr id="1217" name="tx1217"/>
            <p:cNvSpPr/>
            <p:nvPr/>
          </p:nvSpPr>
          <p:spPr>
            <a:xfrm>
              <a:off x="5008056" y="54451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22</a:t>
              </a:r>
            </a:p>
          </p:txBody>
        </p:sp>
        <p:sp>
          <p:nvSpPr>
            <p:cNvPr id="1218" name="tx1218"/>
            <p:cNvSpPr/>
            <p:nvPr/>
          </p:nvSpPr>
          <p:spPr>
            <a:xfrm>
              <a:off x="7348877" y="2833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58</a:t>
              </a:r>
            </a:p>
          </p:txBody>
        </p:sp>
        <p:sp>
          <p:nvSpPr>
            <p:cNvPr id="1219" name="tx1219"/>
            <p:cNvSpPr/>
            <p:nvPr/>
          </p:nvSpPr>
          <p:spPr>
            <a:xfrm>
              <a:off x="8285206" y="2833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58</a:t>
              </a:r>
            </a:p>
          </p:txBody>
        </p:sp>
        <p:sp>
          <p:nvSpPr>
            <p:cNvPr id="1220" name="tx1220"/>
            <p:cNvSpPr/>
            <p:nvPr/>
          </p:nvSpPr>
          <p:spPr>
            <a:xfrm>
              <a:off x="5944384" y="30341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48</a:t>
              </a:r>
            </a:p>
          </p:txBody>
        </p:sp>
        <p:sp>
          <p:nvSpPr>
            <p:cNvPr id="1221" name="tx1221"/>
            <p:cNvSpPr/>
            <p:nvPr/>
          </p:nvSpPr>
          <p:spPr>
            <a:xfrm>
              <a:off x="8753370" y="37373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30</a:t>
              </a:r>
            </a:p>
          </p:txBody>
        </p:sp>
        <p:sp>
          <p:nvSpPr>
            <p:cNvPr id="1222" name="tx1222"/>
            <p:cNvSpPr/>
            <p:nvPr/>
          </p:nvSpPr>
          <p:spPr>
            <a:xfrm>
              <a:off x="8753370" y="44405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26</a:t>
              </a:r>
            </a:p>
          </p:txBody>
        </p:sp>
        <p:sp>
          <p:nvSpPr>
            <p:cNvPr id="1223" name="tx1223"/>
            <p:cNvSpPr/>
            <p:nvPr/>
          </p:nvSpPr>
          <p:spPr>
            <a:xfrm>
              <a:off x="8753370" y="2431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40</a:t>
              </a:r>
            </a:p>
          </p:txBody>
        </p:sp>
        <p:sp>
          <p:nvSpPr>
            <p:cNvPr id="1224" name="tx1224"/>
            <p:cNvSpPr/>
            <p:nvPr/>
          </p:nvSpPr>
          <p:spPr>
            <a:xfrm>
              <a:off x="8753370" y="32350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13</a:t>
              </a:r>
            </a:p>
          </p:txBody>
        </p:sp>
        <p:sp>
          <p:nvSpPr>
            <p:cNvPr id="1225" name="tx1225"/>
            <p:cNvSpPr/>
            <p:nvPr/>
          </p:nvSpPr>
          <p:spPr>
            <a:xfrm>
              <a:off x="8753370" y="3536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51</a:t>
              </a:r>
            </a:p>
          </p:txBody>
        </p:sp>
        <p:sp>
          <p:nvSpPr>
            <p:cNvPr id="1226" name="tx1226"/>
            <p:cNvSpPr/>
            <p:nvPr/>
          </p:nvSpPr>
          <p:spPr>
            <a:xfrm>
              <a:off x="8753370" y="3837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33</a:t>
              </a:r>
            </a:p>
          </p:txBody>
        </p:sp>
        <p:sp>
          <p:nvSpPr>
            <p:cNvPr id="1227" name="tx1227"/>
            <p:cNvSpPr/>
            <p:nvPr/>
          </p:nvSpPr>
          <p:spPr>
            <a:xfrm>
              <a:off x="8753370"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30</a:t>
              </a:r>
            </a:p>
          </p:txBody>
        </p:sp>
        <p:sp>
          <p:nvSpPr>
            <p:cNvPr id="1228" name="tx1228"/>
            <p:cNvSpPr/>
            <p:nvPr/>
          </p:nvSpPr>
          <p:spPr>
            <a:xfrm>
              <a:off x="8753370" y="34359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34</a:t>
              </a:r>
            </a:p>
          </p:txBody>
        </p:sp>
        <p:sp>
          <p:nvSpPr>
            <p:cNvPr id="1229" name="tx1229"/>
            <p:cNvSpPr/>
            <p:nvPr/>
          </p:nvSpPr>
          <p:spPr>
            <a:xfrm>
              <a:off x="8753370" y="29336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54</a:t>
              </a:r>
            </a:p>
          </p:txBody>
        </p:sp>
        <p:sp>
          <p:nvSpPr>
            <p:cNvPr id="1230" name="tx1230"/>
            <p:cNvSpPr/>
            <p:nvPr/>
          </p:nvSpPr>
          <p:spPr>
            <a:xfrm>
              <a:off x="8753370" y="4038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34</a:t>
              </a:r>
            </a:p>
          </p:txBody>
        </p:sp>
        <p:sp>
          <p:nvSpPr>
            <p:cNvPr id="1231" name="tx1231"/>
            <p:cNvSpPr/>
            <p:nvPr/>
          </p:nvSpPr>
          <p:spPr>
            <a:xfrm>
              <a:off x="8753370" y="26322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52</a:t>
              </a:r>
            </a:p>
          </p:txBody>
        </p:sp>
        <p:sp>
          <p:nvSpPr>
            <p:cNvPr id="1232" name="tx1232"/>
            <p:cNvSpPr/>
            <p:nvPr/>
          </p:nvSpPr>
          <p:spPr>
            <a:xfrm>
              <a:off x="1649982" y="847885"/>
              <a:ext cx="2421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BCG</a:t>
              </a:r>
            </a:p>
          </p:txBody>
        </p:sp>
        <p:sp>
          <p:nvSpPr>
            <p:cNvPr id="1233" name="tx1233"/>
            <p:cNvSpPr/>
            <p:nvPr/>
          </p:nvSpPr>
          <p:spPr>
            <a:xfrm>
              <a:off x="2062185" y="847885"/>
              <a:ext cx="3540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HepBB</a:t>
              </a:r>
            </a:p>
          </p:txBody>
        </p:sp>
        <p:sp>
          <p:nvSpPr>
            <p:cNvPr id="1234" name="tx1234"/>
            <p:cNvSpPr/>
            <p:nvPr/>
          </p:nvSpPr>
          <p:spPr>
            <a:xfrm>
              <a:off x="2564593" y="847885"/>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DTP1</a:t>
              </a:r>
            </a:p>
          </p:txBody>
        </p:sp>
        <p:sp>
          <p:nvSpPr>
            <p:cNvPr id="1235" name="tx1235"/>
            <p:cNvSpPr/>
            <p:nvPr/>
          </p:nvSpPr>
          <p:spPr>
            <a:xfrm>
              <a:off x="3032758" y="847885"/>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DTP3</a:t>
              </a:r>
            </a:p>
          </p:txBody>
        </p:sp>
        <p:sp>
          <p:nvSpPr>
            <p:cNvPr id="1236" name="tx1236"/>
            <p:cNvSpPr/>
            <p:nvPr/>
          </p:nvSpPr>
          <p:spPr>
            <a:xfrm>
              <a:off x="3528811" y="847885"/>
              <a:ext cx="2297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Hib3</a:t>
              </a:r>
            </a:p>
          </p:txBody>
        </p:sp>
        <p:sp>
          <p:nvSpPr>
            <p:cNvPr id="1237" name="tx1237"/>
            <p:cNvSpPr/>
            <p:nvPr/>
          </p:nvSpPr>
          <p:spPr>
            <a:xfrm>
              <a:off x="3941014" y="847885"/>
              <a:ext cx="3417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HepB3</a:t>
              </a:r>
            </a:p>
          </p:txBody>
        </p:sp>
        <p:sp>
          <p:nvSpPr>
            <p:cNvPr id="1238" name="tx1238"/>
            <p:cNvSpPr/>
            <p:nvPr/>
          </p:nvSpPr>
          <p:spPr>
            <a:xfrm>
              <a:off x="4424860" y="847885"/>
              <a:ext cx="3103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PCVC</a:t>
              </a:r>
            </a:p>
          </p:txBody>
        </p:sp>
        <p:sp>
          <p:nvSpPr>
            <p:cNvPr id="1239" name="tx1239"/>
            <p:cNvSpPr/>
            <p:nvPr/>
          </p:nvSpPr>
          <p:spPr>
            <a:xfrm>
              <a:off x="4889824" y="847885"/>
              <a:ext cx="3167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RotaC</a:t>
              </a:r>
            </a:p>
          </p:txBody>
        </p:sp>
        <p:sp>
          <p:nvSpPr>
            <p:cNvPr id="1240" name="tx1240"/>
            <p:cNvSpPr/>
            <p:nvPr/>
          </p:nvSpPr>
          <p:spPr>
            <a:xfrm>
              <a:off x="5395204" y="847885"/>
              <a:ext cx="2423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IPV1</a:t>
              </a:r>
            </a:p>
          </p:txBody>
        </p:sp>
        <p:sp>
          <p:nvSpPr>
            <p:cNvPr id="1241" name="tx1241"/>
            <p:cNvSpPr/>
            <p:nvPr/>
          </p:nvSpPr>
          <p:spPr>
            <a:xfrm>
              <a:off x="5854133" y="847885"/>
              <a:ext cx="2607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IPVC</a:t>
              </a:r>
            </a:p>
          </p:txBody>
        </p:sp>
        <p:sp>
          <p:nvSpPr>
            <p:cNvPr id="1242" name="tx1242"/>
            <p:cNvSpPr/>
            <p:nvPr/>
          </p:nvSpPr>
          <p:spPr>
            <a:xfrm>
              <a:off x="6297471" y="847885"/>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MCV1</a:t>
              </a:r>
            </a:p>
          </p:txBody>
        </p:sp>
        <p:sp>
          <p:nvSpPr>
            <p:cNvPr id="1243" name="tx1243"/>
            <p:cNvSpPr/>
            <p:nvPr/>
          </p:nvSpPr>
          <p:spPr>
            <a:xfrm>
              <a:off x="6771854" y="847885"/>
              <a:ext cx="2980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RCV1</a:t>
              </a:r>
            </a:p>
          </p:txBody>
        </p:sp>
        <p:sp>
          <p:nvSpPr>
            <p:cNvPr id="1244" name="tx1244"/>
            <p:cNvSpPr/>
            <p:nvPr/>
          </p:nvSpPr>
          <p:spPr>
            <a:xfrm>
              <a:off x="7233800" y="847885"/>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MCV2</a:t>
              </a:r>
            </a:p>
          </p:txBody>
        </p:sp>
        <p:sp>
          <p:nvSpPr>
            <p:cNvPr id="1245" name="tx1245"/>
            <p:cNvSpPr/>
            <p:nvPr/>
          </p:nvSpPr>
          <p:spPr>
            <a:xfrm>
              <a:off x="7748553" y="847885"/>
              <a:ext cx="2172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YFV</a:t>
              </a:r>
            </a:p>
          </p:txBody>
        </p:sp>
        <p:sp>
          <p:nvSpPr>
            <p:cNvPr id="1246" name="tx1246"/>
            <p:cNvSpPr/>
            <p:nvPr/>
          </p:nvSpPr>
          <p:spPr>
            <a:xfrm>
              <a:off x="8148274" y="847885"/>
              <a:ext cx="3541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MengA</a:t>
              </a:r>
            </a:p>
          </p:txBody>
        </p:sp>
        <p:sp>
          <p:nvSpPr>
            <p:cNvPr id="1247" name="tx1247"/>
            <p:cNvSpPr/>
            <p:nvPr/>
          </p:nvSpPr>
          <p:spPr>
            <a:xfrm>
              <a:off x="8650728" y="847885"/>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HPVc</a:t>
              </a:r>
            </a:p>
          </p:txBody>
        </p:sp>
        <p:sp>
          <p:nvSpPr>
            <p:cNvPr id="1248" name="tx1248"/>
            <p:cNvSpPr/>
            <p:nvPr/>
          </p:nvSpPr>
          <p:spPr>
            <a:xfrm>
              <a:off x="1239885" y="5630835"/>
              <a:ext cx="18763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CAR</a:t>
              </a:r>
            </a:p>
          </p:txBody>
        </p:sp>
        <p:sp>
          <p:nvSpPr>
            <p:cNvPr id="1249" name="tx1249"/>
            <p:cNvSpPr/>
            <p:nvPr/>
          </p:nvSpPr>
          <p:spPr>
            <a:xfrm>
              <a:off x="1145793" y="5530374"/>
              <a:ext cx="2817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Nigeria</a:t>
              </a:r>
            </a:p>
          </p:txBody>
        </p:sp>
        <p:sp>
          <p:nvSpPr>
            <p:cNvPr id="1250" name="tx1250"/>
            <p:cNvSpPr/>
            <p:nvPr/>
          </p:nvSpPr>
          <p:spPr>
            <a:xfrm>
              <a:off x="913353" y="5429914"/>
              <a:ext cx="232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South</a:t>
              </a:r>
            </a:p>
          </p:txBody>
        </p:sp>
        <p:sp>
          <p:nvSpPr>
            <p:cNvPr id="1251" name="tx1251"/>
            <p:cNvSpPr/>
            <p:nvPr/>
          </p:nvSpPr>
          <p:spPr>
            <a:xfrm>
              <a:off x="1170391" y="5429914"/>
              <a:ext cx="25712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Sudan</a:t>
              </a:r>
            </a:p>
          </p:txBody>
        </p:sp>
        <p:sp>
          <p:nvSpPr>
            <p:cNvPr id="1252" name="tx1252"/>
            <p:cNvSpPr/>
            <p:nvPr/>
          </p:nvSpPr>
          <p:spPr>
            <a:xfrm>
              <a:off x="1150640" y="5329454"/>
              <a:ext cx="27688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Angola</a:t>
              </a:r>
            </a:p>
          </p:txBody>
        </p:sp>
        <p:sp>
          <p:nvSpPr>
            <p:cNvPr id="1253" name="tx1253"/>
            <p:cNvSpPr/>
            <p:nvPr/>
          </p:nvSpPr>
          <p:spPr>
            <a:xfrm>
              <a:off x="938133" y="5228993"/>
              <a:ext cx="48938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Madagascar</a:t>
              </a:r>
            </a:p>
          </p:txBody>
        </p:sp>
        <p:sp>
          <p:nvSpPr>
            <p:cNvPr id="1254" name="tx1254"/>
            <p:cNvSpPr/>
            <p:nvPr/>
          </p:nvSpPr>
          <p:spPr>
            <a:xfrm>
              <a:off x="1160515" y="5128533"/>
              <a:ext cx="2670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Gabon</a:t>
              </a:r>
            </a:p>
          </p:txBody>
        </p:sp>
        <p:sp>
          <p:nvSpPr>
            <p:cNvPr id="1255" name="tx1255"/>
            <p:cNvSpPr/>
            <p:nvPr/>
          </p:nvSpPr>
          <p:spPr>
            <a:xfrm>
              <a:off x="1140764" y="5028072"/>
              <a:ext cx="28675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Guinea</a:t>
              </a:r>
            </a:p>
          </p:txBody>
        </p:sp>
        <p:sp>
          <p:nvSpPr>
            <p:cNvPr id="1256" name="tx1256"/>
            <p:cNvSpPr/>
            <p:nvPr/>
          </p:nvSpPr>
          <p:spPr>
            <a:xfrm>
              <a:off x="1200109" y="4927612"/>
              <a:ext cx="22741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Benin</a:t>
              </a:r>
            </a:p>
          </p:txBody>
        </p:sp>
        <p:sp>
          <p:nvSpPr>
            <p:cNvPr id="1257" name="tx1257"/>
            <p:cNvSpPr/>
            <p:nvPr/>
          </p:nvSpPr>
          <p:spPr>
            <a:xfrm>
              <a:off x="1214922" y="4827151"/>
              <a:ext cx="2125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Chad</a:t>
              </a:r>
            </a:p>
          </p:txBody>
        </p:sp>
        <p:sp>
          <p:nvSpPr>
            <p:cNvPr id="1258" name="tx1258"/>
            <p:cNvSpPr/>
            <p:nvPr/>
          </p:nvSpPr>
          <p:spPr>
            <a:xfrm>
              <a:off x="1234947" y="4726691"/>
              <a:ext cx="19257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DRC</a:t>
              </a:r>
            </a:p>
          </p:txBody>
        </p:sp>
        <p:sp>
          <p:nvSpPr>
            <p:cNvPr id="1259" name="tx1259"/>
            <p:cNvSpPr/>
            <p:nvPr/>
          </p:nvSpPr>
          <p:spPr>
            <a:xfrm>
              <a:off x="943254" y="4626230"/>
              <a:ext cx="232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South</a:t>
              </a:r>
            </a:p>
          </p:txBody>
        </p:sp>
        <p:sp>
          <p:nvSpPr>
            <p:cNvPr id="1260" name="tx1260"/>
            <p:cNvSpPr/>
            <p:nvPr/>
          </p:nvSpPr>
          <p:spPr>
            <a:xfrm>
              <a:off x="1200291" y="4626230"/>
              <a:ext cx="2272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Africa</a:t>
              </a:r>
            </a:p>
          </p:txBody>
        </p:sp>
        <p:sp>
          <p:nvSpPr>
            <p:cNvPr id="1261" name="tx1261"/>
            <p:cNvSpPr/>
            <p:nvPr/>
          </p:nvSpPr>
          <p:spPr>
            <a:xfrm>
              <a:off x="928349" y="4525770"/>
              <a:ext cx="18781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Cote</a:t>
              </a:r>
            </a:p>
          </p:txBody>
        </p:sp>
        <p:sp>
          <p:nvSpPr>
            <p:cNvPr id="1262" name="tx1262"/>
            <p:cNvSpPr/>
            <p:nvPr/>
          </p:nvSpPr>
          <p:spPr>
            <a:xfrm>
              <a:off x="1140855" y="4525770"/>
              <a:ext cx="28666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d’Ivoire</a:t>
              </a:r>
            </a:p>
          </p:txBody>
        </p:sp>
        <p:sp>
          <p:nvSpPr>
            <p:cNvPr id="1263" name="tx1263"/>
            <p:cNvSpPr/>
            <p:nvPr/>
          </p:nvSpPr>
          <p:spPr>
            <a:xfrm>
              <a:off x="1066789" y="4425309"/>
              <a:ext cx="36073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Comoros</a:t>
              </a:r>
            </a:p>
          </p:txBody>
        </p:sp>
        <p:sp>
          <p:nvSpPr>
            <p:cNvPr id="1264" name="tx1264"/>
            <p:cNvSpPr/>
            <p:nvPr/>
          </p:nvSpPr>
          <p:spPr>
            <a:xfrm>
              <a:off x="918382" y="4324849"/>
              <a:ext cx="5091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Mozambique</a:t>
              </a:r>
            </a:p>
          </p:txBody>
        </p:sp>
        <p:sp>
          <p:nvSpPr>
            <p:cNvPr id="1265" name="tx1265"/>
            <p:cNvSpPr/>
            <p:nvPr/>
          </p:nvSpPr>
          <p:spPr>
            <a:xfrm>
              <a:off x="715659" y="4224388"/>
              <a:ext cx="40041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Equatorial</a:t>
              </a:r>
            </a:p>
          </p:txBody>
        </p:sp>
        <p:sp>
          <p:nvSpPr>
            <p:cNvPr id="1266" name="tx1266"/>
            <p:cNvSpPr/>
            <p:nvPr/>
          </p:nvSpPr>
          <p:spPr>
            <a:xfrm>
              <a:off x="1140764" y="4224388"/>
              <a:ext cx="28675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Guinea</a:t>
              </a:r>
            </a:p>
          </p:txBody>
        </p:sp>
        <p:sp>
          <p:nvSpPr>
            <p:cNvPr id="1267" name="tx1267"/>
            <p:cNvSpPr/>
            <p:nvPr/>
          </p:nvSpPr>
          <p:spPr>
            <a:xfrm>
              <a:off x="1175420" y="4123928"/>
              <a:ext cx="25210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Kenya</a:t>
              </a:r>
            </a:p>
          </p:txBody>
        </p:sp>
        <p:sp>
          <p:nvSpPr>
            <p:cNvPr id="1268" name="tx1268"/>
            <p:cNvSpPr/>
            <p:nvPr/>
          </p:nvSpPr>
          <p:spPr>
            <a:xfrm>
              <a:off x="1101353" y="4023467"/>
              <a:ext cx="32616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Namibia</a:t>
              </a:r>
            </a:p>
          </p:txBody>
        </p:sp>
        <p:sp>
          <p:nvSpPr>
            <p:cNvPr id="1269" name="tx1269"/>
            <p:cNvSpPr/>
            <p:nvPr/>
          </p:nvSpPr>
          <p:spPr>
            <a:xfrm>
              <a:off x="1264482" y="3923007"/>
              <a:ext cx="163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Mali</a:t>
              </a:r>
            </a:p>
          </p:txBody>
        </p:sp>
        <p:sp>
          <p:nvSpPr>
            <p:cNvPr id="1270" name="tx1270"/>
            <p:cNvSpPr/>
            <p:nvPr/>
          </p:nvSpPr>
          <p:spPr>
            <a:xfrm>
              <a:off x="1116167" y="3822546"/>
              <a:ext cx="31135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Gambia</a:t>
              </a:r>
            </a:p>
          </p:txBody>
        </p:sp>
        <p:sp>
          <p:nvSpPr>
            <p:cNvPr id="1271" name="tx1271"/>
            <p:cNvSpPr/>
            <p:nvPr/>
          </p:nvSpPr>
          <p:spPr>
            <a:xfrm>
              <a:off x="1012291" y="3722086"/>
              <a:ext cx="41522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Cameroon</a:t>
              </a:r>
            </a:p>
          </p:txBody>
        </p:sp>
        <p:sp>
          <p:nvSpPr>
            <p:cNvPr id="1272" name="tx1272"/>
            <p:cNvSpPr/>
            <p:nvPr/>
          </p:nvSpPr>
          <p:spPr>
            <a:xfrm>
              <a:off x="844316" y="3621626"/>
              <a:ext cx="5832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Guinea-Bissau</a:t>
              </a:r>
            </a:p>
          </p:txBody>
        </p:sp>
        <p:sp>
          <p:nvSpPr>
            <p:cNvPr id="1273" name="tx1273"/>
            <p:cNvSpPr/>
            <p:nvPr/>
          </p:nvSpPr>
          <p:spPr>
            <a:xfrm>
              <a:off x="1106200" y="3521165"/>
              <a:ext cx="32132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Ethiopia</a:t>
              </a:r>
            </a:p>
          </p:txBody>
        </p:sp>
        <p:sp>
          <p:nvSpPr>
            <p:cNvPr id="1274" name="tx1274"/>
            <p:cNvSpPr/>
            <p:nvPr/>
          </p:nvSpPr>
          <p:spPr>
            <a:xfrm>
              <a:off x="1160515" y="3420705"/>
              <a:ext cx="2670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Liberia</a:t>
              </a:r>
            </a:p>
          </p:txBody>
        </p:sp>
        <p:sp>
          <p:nvSpPr>
            <p:cNvPr id="1275" name="tx1275"/>
            <p:cNvSpPr/>
            <p:nvPr/>
          </p:nvSpPr>
          <p:spPr>
            <a:xfrm>
              <a:off x="1111046" y="3320244"/>
              <a:ext cx="31647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Lesotho</a:t>
              </a:r>
            </a:p>
          </p:txBody>
        </p:sp>
        <p:sp>
          <p:nvSpPr>
            <p:cNvPr id="1276" name="tx1276"/>
            <p:cNvSpPr/>
            <p:nvPr/>
          </p:nvSpPr>
          <p:spPr>
            <a:xfrm>
              <a:off x="1096507" y="3219784"/>
              <a:ext cx="33101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Eswatini</a:t>
              </a:r>
            </a:p>
          </p:txBody>
        </p:sp>
        <p:sp>
          <p:nvSpPr>
            <p:cNvPr id="1277" name="tx1277"/>
            <p:cNvSpPr/>
            <p:nvPr/>
          </p:nvSpPr>
          <p:spPr>
            <a:xfrm>
              <a:off x="1165453" y="3119323"/>
              <a:ext cx="26206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Congo</a:t>
              </a:r>
            </a:p>
          </p:txBody>
        </p:sp>
        <p:sp>
          <p:nvSpPr>
            <p:cNvPr id="1278" name="tx1278"/>
            <p:cNvSpPr/>
            <p:nvPr/>
          </p:nvSpPr>
          <p:spPr>
            <a:xfrm>
              <a:off x="1071544" y="3018863"/>
              <a:ext cx="35597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Tanzania</a:t>
              </a:r>
            </a:p>
          </p:txBody>
        </p:sp>
        <p:sp>
          <p:nvSpPr>
            <p:cNvPr id="1279" name="tx1279"/>
            <p:cNvSpPr/>
            <p:nvPr/>
          </p:nvSpPr>
          <p:spPr>
            <a:xfrm>
              <a:off x="1012291" y="2918402"/>
              <a:ext cx="41522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Mauritania</a:t>
              </a:r>
            </a:p>
          </p:txBody>
        </p:sp>
        <p:sp>
          <p:nvSpPr>
            <p:cNvPr id="1280" name="tx1280"/>
            <p:cNvSpPr/>
            <p:nvPr/>
          </p:nvSpPr>
          <p:spPr>
            <a:xfrm>
              <a:off x="1234673" y="2817942"/>
              <a:ext cx="1928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Togo</a:t>
              </a:r>
            </a:p>
          </p:txBody>
        </p:sp>
        <p:sp>
          <p:nvSpPr>
            <p:cNvPr id="1281" name="tx1281"/>
            <p:cNvSpPr/>
            <p:nvPr/>
          </p:nvSpPr>
          <p:spPr>
            <a:xfrm>
              <a:off x="1037071" y="2717481"/>
              <a:ext cx="39044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Botswana</a:t>
              </a:r>
            </a:p>
          </p:txBody>
        </p:sp>
        <p:sp>
          <p:nvSpPr>
            <p:cNvPr id="1282" name="tx1282"/>
            <p:cNvSpPr/>
            <p:nvPr/>
          </p:nvSpPr>
          <p:spPr>
            <a:xfrm>
              <a:off x="1130980" y="2617021"/>
              <a:ext cx="29653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Zambia</a:t>
              </a:r>
            </a:p>
          </p:txBody>
        </p:sp>
        <p:sp>
          <p:nvSpPr>
            <p:cNvPr id="1283" name="tx1283"/>
            <p:cNvSpPr/>
            <p:nvPr/>
          </p:nvSpPr>
          <p:spPr>
            <a:xfrm>
              <a:off x="1215013" y="2516560"/>
              <a:ext cx="21250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Niger</a:t>
              </a:r>
            </a:p>
          </p:txBody>
        </p:sp>
        <p:sp>
          <p:nvSpPr>
            <p:cNvPr id="1284" name="tx1284"/>
            <p:cNvSpPr/>
            <p:nvPr/>
          </p:nvSpPr>
          <p:spPr>
            <a:xfrm>
              <a:off x="1165636" y="2416100"/>
              <a:ext cx="26188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Eritrea</a:t>
              </a:r>
            </a:p>
          </p:txBody>
        </p:sp>
        <p:sp>
          <p:nvSpPr>
            <p:cNvPr id="1285" name="tx1285"/>
            <p:cNvSpPr/>
            <p:nvPr/>
          </p:nvSpPr>
          <p:spPr>
            <a:xfrm>
              <a:off x="903660" y="2315639"/>
              <a:ext cx="30147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Burkina</a:t>
              </a:r>
            </a:p>
          </p:txBody>
        </p:sp>
        <p:sp>
          <p:nvSpPr>
            <p:cNvPr id="1286" name="tx1286"/>
            <p:cNvSpPr/>
            <p:nvPr/>
          </p:nvSpPr>
          <p:spPr>
            <a:xfrm>
              <a:off x="1229827" y="2315639"/>
              <a:ext cx="19769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Faso</a:t>
              </a:r>
            </a:p>
          </p:txBody>
        </p:sp>
        <p:sp>
          <p:nvSpPr>
            <p:cNvPr id="1287" name="tx1287"/>
            <p:cNvSpPr/>
            <p:nvPr/>
          </p:nvSpPr>
          <p:spPr>
            <a:xfrm>
              <a:off x="508182" y="2215179"/>
              <a:ext cx="15819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Sao</a:t>
              </a:r>
            </a:p>
          </p:txBody>
        </p:sp>
        <p:sp>
          <p:nvSpPr>
            <p:cNvPr id="1288" name="tx1288"/>
            <p:cNvSpPr/>
            <p:nvPr/>
          </p:nvSpPr>
          <p:spPr>
            <a:xfrm>
              <a:off x="691062" y="2215179"/>
              <a:ext cx="21744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Tome</a:t>
              </a:r>
            </a:p>
          </p:txBody>
        </p:sp>
        <p:sp>
          <p:nvSpPr>
            <p:cNvPr id="1289" name="tx1289"/>
            <p:cNvSpPr/>
            <p:nvPr/>
          </p:nvSpPr>
          <p:spPr>
            <a:xfrm>
              <a:off x="933195" y="2215179"/>
              <a:ext cx="14840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and</a:t>
              </a:r>
            </a:p>
          </p:txBody>
        </p:sp>
        <p:sp>
          <p:nvSpPr>
            <p:cNvPr id="1290" name="tx1290"/>
            <p:cNvSpPr/>
            <p:nvPr/>
          </p:nvSpPr>
          <p:spPr>
            <a:xfrm>
              <a:off x="1106291" y="2215179"/>
              <a:ext cx="3212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Principe</a:t>
              </a:r>
            </a:p>
          </p:txBody>
        </p:sp>
        <p:sp>
          <p:nvSpPr>
            <p:cNvPr id="1291" name="tx1291"/>
            <p:cNvSpPr/>
            <p:nvPr/>
          </p:nvSpPr>
          <p:spPr>
            <a:xfrm>
              <a:off x="1150822" y="2114718"/>
              <a:ext cx="2766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Malawi</a:t>
              </a:r>
            </a:p>
          </p:txBody>
        </p:sp>
        <p:sp>
          <p:nvSpPr>
            <p:cNvPr id="1292" name="tx1292"/>
            <p:cNvSpPr/>
            <p:nvPr/>
          </p:nvSpPr>
          <p:spPr>
            <a:xfrm>
              <a:off x="1121013" y="2014258"/>
              <a:ext cx="30650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Burundi</a:t>
              </a:r>
            </a:p>
          </p:txBody>
        </p:sp>
        <p:sp>
          <p:nvSpPr>
            <p:cNvPr id="1293" name="tx1293"/>
            <p:cNvSpPr/>
            <p:nvPr/>
          </p:nvSpPr>
          <p:spPr>
            <a:xfrm>
              <a:off x="918291" y="1913798"/>
              <a:ext cx="23719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Sierra</a:t>
              </a:r>
            </a:p>
          </p:txBody>
        </p:sp>
        <p:sp>
          <p:nvSpPr>
            <p:cNvPr id="1294" name="tx1294"/>
            <p:cNvSpPr/>
            <p:nvPr/>
          </p:nvSpPr>
          <p:spPr>
            <a:xfrm>
              <a:off x="1180175" y="1913798"/>
              <a:ext cx="24734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Leone</a:t>
              </a:r>
            </a:p>
          </p:txBody>
        </p:sp>
        <p:sp>
          <p:nvSpPr>
            <p:cNvPr id="1295" name="tx1295"/>
            <p:cNvSpPr/>
            <p:nvPr/>
          </p:nvSpPr>
          <p:spPr>
            <a:xfrm>
              <a:off x="1115984" y="1813337"/>
              <a:ext cx="31153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Uganda</a:t>
              </a:r>
            </a:p>
          </p:txBody>
        </p:sp>
        <p:sp>
          <p:nvSpPr>
            <p:cNvPr id="1296" name="tx1296"/>
            <p:cNvSpPr/>
            <p:nvPr/>
          </p:nvSpPr>
          <p:spPr>
            <a:xfrm>
              <a:off x="1101171" y="1712877"/>
              <a:ext cx="326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Senegal</a:t>
              </a:r>
            </a:p>
          </p:txBody>
        </p:sp>
        <p:sp>
          <p:nvSpPr>
            <p:cNvPr id="1297" name="tx1297"/>
            <p:cNvSpPr/>
            <p:nvPr/>
          </p:nvSpPr>
          <p:spPr>
            <a:xfrm>
              <a:off x="1017320" y="1612416"/>
              <a:ext cx="41019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Zimbabwe</a:t>
              </a:r>
            </a:p>
          </p:txBody>
        </p:sp>
        <p:sp>
          <p:nvSpPr>
            <p:cNvPr id="1298" name="tx1298"/>
            <p:cNvSpPr/>
            <p:nvPr/>
          </p:nvSpPr>
          <p:spPr>
            <a:xfrm>
              <a:off x="957884" y="1511956"/>
              <a:ext cx="2125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Cabo</a:t>
              </a:r>
            </a:p>
          </p:txBody>
        </p:sp>
        <p:sp>
          <p:nvSpPr>
            <p:cNvPr id="1299" name="tx1299"/>
            <p:cNvSpPr/>
            <p:nvPr/>
          </p:nvSpPr>
          <p:spPr>
            <a:xfrm>
              <a:off x="1195171" y="1511956"/>
              <a:ext cx="232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Verde</a:t>
              </a:r>
            </a:p>
          </p:txBody>
        </p:sp>
        <p:sp>
          <p:nvSpPr>
            <p:cNvPr id="1300" name="tx1300"/>
            <p:cNvSpPr/>
            <p:nvPr/>
          </p:nvSpPr>
          <p:spPr>
            <a:xfrm>
              <a:off x="1160515" y="1411495"/>
              <a:ext cx="2670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Ghana</a:t>
              </a:r>
            </a:p>
          </p:txBody>
        </p:sp>
        <p:sp>
          <p:nvSpPr>
            <p:cNvPr id="1301" name="tx1301"/>
            <p:cNvSpPr/>
            <p:nvPr/>
          </p:nvSpPr>
          <p:spPr>
            <a:xfrm>
              <a:off x="1101262" y="1311035"/>
              <a:ext cx="32625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Rwanda</a:t>
              </a:r>
            </a:p>
          </p:txBody>
        </p:sp>
        <p:sp>
          <p:nvSpPr>
            <p:cNvPr id="1302" name="tx1302"/>
            <p:cNvSpPr/>
            <p:nvPr/>
          </p:nvSpPr>
          <p:spPr>
            <a:xfrm>
              <a:off x="1066789" y="1210574"/>
              <a:ext cx="36073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Mauritius</a:t>
              </a:r>
            </a:p>
          </p:txBody>
        </p:sp>
        <p:sp>
          <p:nvSpPr>
            <p:cNvPr id="1303" name="tx1303"/>
            <p:cNvSpPr/>
            <p:nvPr/>
          </p:nvSpPr>
          <p:spPr>
            <a:xfrm>
              <a:off x="997569" y="1110114"/>
              <a:ext cx="42995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Seychelles</a:t>
              </a:r>
            </a:p>
          </p:txBody>
        </p:sp>
        <p:sp>
          <p:nvSpPr>
            <p:cNvPr id="1304" name="tx1304"/>
            <p:cNvSpPr/>
            <p:nvPr/>
          </p:nvSpPr>
          <p:spPr>
            <a:xfrm>
              <a:off x="1150731" y="1009653"/>
              <a:ext cx="27678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Algeria</a:t>
              </a:r>
            </a:p>
          </p:txBody>
        </p:sp>
        <p:sp>
          <p:nvSpPr>
            <p:cNvPr id="1305" name="tx1305"/>
            <p:cNvSpPr/>
            <p:nvPr/>
          </p:nvSpPr>
          <p:spPr>
            <a:xfrm>
              <a:off x="3376484" y="6087286"/>
              <a:ext cx="158200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a:t>
              </a:r>
            </a:p>
          </p:txBody>
        </p:sp>
        <p:pic>
          <p:nvPicPr>
            <p:cNvPr id="1306" name="pic1306"/>
            <p:cNvPicPr/>
            <p:nvPr/>
          </p:nvPicPr>
          <p:blipFill>
            <a:blip r:embed="rId2" cstate="print"/>
            <a:stretch>
              <a:fillRect/>
            </a:stretch>
          </p:blipFill>
          <p:spPr>
            <a:xfrm>
              <a:off x="5028076" y="5941026"/>
              <a:ext cx="2160000" cy="219455"/>
            </a:xfrm>
            <a:prstGeom prst="rect">
              <a:avLst/>
            </a:prstGeom>
          </p:spPr>
        </p:pic>
        <p:sp>
          <p:nvSpPr>
            <p:cNvPr id="1307" name="pl1307"/>
            <p:cNvSpPr/>
            <p:nvPr/>
          </p:nvSpPr>
          <p:spPr>
            <a:xfrm>
              <a:off x="503167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308" name="pl1308"/>
            <p:cNvSpPr/>
            <p:nvPr/>
          </p:nvSpPr>
          <p:spPr>
            <a:xfrm>
              <a:off x="632335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309" name="pl1309"/>
            <p:cNvSpPr/>
            <p:nvPr/>
          </p:nvSpPr>
          <p:spPr>
            <a:xfrm>
              <a:off x="653863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310" name="pl1310"/>
            <p:cNvSpPr/>
            <p:nvPr/>
          </p:nvSpPr>
          <p:spPr>
            <a:xfrm>
              <a:off x="675391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311" name="pl1311"/>
            <p:cNvSpPr/>
            <p:nvPr/>
          </p:nvSpPr>
          <p:spPr>
            <a:xfrm>
              <a:off x="696919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312" name="pl1312"/>
            <p:cNvSpPr/>
            <p:nvPr/>
          </p:nvSpPr>
          <p:spPr>
            <a:xfrm>
              <a:off x="718447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313" name="pl1313"/>
            <p:cNvSpPr/>
            <p:nvPr/>
          </p:nvSpPr>
          <p:spPr>
            <a:xfrm>
              <a:off x="503167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314" name="pl1314"/>
            <p:cNvSpPr/>
            <p:nvPr/>
          </p:nvSpPr>
          <p:spPr>
            <a:xfrm>
              <a:off x="632335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315" name="pl1315"/>
            <p:cNvSpPr/>
            <p:nvPr/>
          </p:nvSpPr>
          <p:spPr>
            <a:xfrm>
              <a:off x="653863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316" name="pl1316"/>
            <p:cNvSpPr/>
            <p:nvPr/>
          </p:nvSpPr>
          <p:spPr>
            <a:xfrm>
              <a:off x="675391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317" name="pl1317"/>
            <p:cNvSpPr/>
            <p:nvPr/>
          </p:nvSpPr>
          <p:spPr>
            <a:xfrm>
              <a:off x="696919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318" name="pl1318"/>
            <p:cNvSpPr/>
            <p:nvPr/>
          </p:nvSpPr>
          <p:spPr>
            <a:xfrm>
              <a:off x="718447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319" name="tx1319"/>
            <p:cNvSpPr/>
            <p:nvPr/>
          </p:nvSpPr>
          <p:spPr>
            <a:xfrm>
              <a:off x="5000587" y="623007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0</a:t>
              </a:r>
            </a:p>
          </p:txBody>
        </p:sp>
        <p:sp>
          <p:nvSpPr>
            <p:cNvPr id="1320" name="tx1320"/>
            <p:cNvSpPr/>
            <p:nvPr/>
          </p:nvSpPr>
          <p:spPr>
            <a:xfrm>
              <a:off x="6261177"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a:t>
              </a:r>
            </a:p>
          </p:txBody>
        </p:sp>
        <p:sp>
          <p:nvSpPr>
            <p:cNvPr id="1321" name="tx1321"/>
            <p:cNvSpPr/>
            <p:nvPr/>
          </p:nvSpPr>
          <p:spPr>
            <a:xfrm>
              <a:off x="6476457"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a:t>
              </a:r>
            </a:p>
          </p:txBody>
        </p:sp>
        <p:sp>
          <p:nvSpPr>
            <p:cNvPr id="1322" name="tx1322"/>
            <p:cNvSpPr/>
            <p:nvPr/>
          </p:nvSpPr>
          <p:spPr>
            <a:xfrm>
              <a:off x="6691737"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a:t>
              </a:r>
            </a:p>
          </p:txBody>
        </p:sp>
        <p:sp>
          <p:nvSpPr>
            <p:cNvPr id="1323" name="tx1323"/>
            <p:cNvSpPr/>
            <p:nvPr/>
          </p:nvSpPr>
          <p:spPr>
            <a:xfrm>
              <a:off x="6907017"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a:t>
              </a:r>
            </a:p>
          </p:txBody>
        </p:sp>
        <p:sp>
          <p:nvSpPr>
            <p:cNvPr id="1324" name="tx1324"/>
            <p:cNvSpPr/>
            <p:nvPr/>
          </p:nvSpPr>
          <p:spPr>
            <a:xfrm>
              <a:off x="7091208" y="6230071"/>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100</a:t>
              </a:r>
            </a:p>
          </p:txBody>
        </p:sp>
        <p:sp>
          <p:nvSpPr>
            <p:cNvPr id="1325" name="tx1325"/>
            <p:cNvSpPr/>
            <p:nvPr/>
          </p:nvSpPr>
          <p:spPr>
            <a:xfrm>
              <a:off x="1490150" y="435349"/>
              <a:ext cx="3057479"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Vaccine coverage, by country, AFR, 2025</a:t>
              </a:r>
            </a:p>
          </p:txBody>
        </p:sp>
        <p:sp>
          <p:nvSpPr>
            <p:cNvPr id="1326" name="tx1326"/>
            <p:cNvSpPr/>
            <p:nvPr/>
          </p:nvSpPr>
          <p:spPr>
            <a:xfrm>
              <a:off x="4912427" y="64727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327" name="tx1327"/>
            <p:cNvSpPr/>
            <p:nvPr/>
          </p:nvSpPr>
          <p:spPr>
            <a:xfrm>
              <a:off x="4550599" y="6593460"/>
              <a:ext cx="4523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Countries ordered based on descending crude average coverage across all vaccines.</a:t>
              </a:r>
            </a:p>
          </p:txBody>
        </p:sp>
      </p:grpSp>
      <p:sp>
        <p:nvSpPr>
          <p:cNvPr id="1328"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heatmap shows vaccine coverage by country and vaccine in 2025.
In 2025, 32 out of 47 countries achieved coverage of 90% or higher in at least one vaccine.
Algeria and Rwanda had the highest percentage of vaccines (100%) in the national immunization schedule with coverage of at least 90%, followed by Mauritius (92%).
15 countries had not achieved 90% coverage of any vaccine (Angola, Burundi, CAR, Comoros, DRC, Equatorial Guinea, Ethiopia, Gabon, Gambia, Guinea, Lesotho, Madagascar, Nigeria, South Africa, and South Sudan).</a:t>
            </a: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DTP1</a:t>
            </a:r>
          </a:p>
        </p:txBody>
      </p:sp>
    </p:spTree>
  </p:cSld>
  <p:clrMapOvr>
    <a:masterClrMapping/>
  </p:clrMapOvr>
</p:sld>
</file>

<file path=ppt/theme/theme1.xml><?xml version="1.0" encoding="utf-8"?>
<a:theme xmlns:a="http://schemas.openxmlformats.org/drawingml/2006/main" name="Office Theme">
  <a:themeElements>
    <a:clrScheme name="Custom 1">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FFC000"/>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38585AFFD885DF428C5218D542FAA00E" ma:contentTypeVersion="15" ma:contentTypeDescription="Create a new document." ma:contentTypeScope="" ma:versionID="2ce7092bf6284d471f65834f69ffe2cd">
  <xsd:schema xmlns:xsd="http://www.w3.org/2001/XMLSchema" xmlns:xs="http://www.w3.org/2001/XMLSchema" xmlns:p="http://schemas.microsoft.com/office/2006/metadata/properties" xmlns:ns2="5ce71423-0d49-4a04-8822-86064e799dcd" xmlns:ns3="b0dea520-d0da-458e-889e-498bdb6be655" targetNamespace="http://schemas.microsoft.com/office/2006/metadata/properties" ma:root="true" ma:fieldsID="6f9012d175d8336c4d0c4ab7112db183" ns2:_="" ns3:_="">
    <xsd:import namespace="5ce71423-0d49-4a04-8822-86064e799dcd"/>
    <xsd:import namespace="b0dea520-d0da-458e-889e-498bdb6be655"/>
    <xsd:element name="properties">
      <xsd:complexType>
        <xsd:sequence>
          <xsd:element name="documentManagement">
            <xsd:complexType>
              <xsd:all>
                <xsd:element ref="ns2:_dlc_DocId" minOccurs="0"/>
                <xsd:element ref="ns2:_dlc_DocIdUrl" minOccurs="0"/>
                <xsd:element ref="ns2:_dlc_DocIdPersistId" minOccurs="0"/>
                <xsd:element ref="ns3:MediaServiceMetadata" minOccurs="0"/>
                <xsd:element ref="ns3:MediaServiceFastMetadata" minOccurs="0"/>
                <xsd:element ref="ns2:SharedWithUsers" minOccurs="0"/>
                <xsd:element ref="ns2:SharedWithDetails" minOccurs="0"/>
                <xsd:element ref="ns3:MediaServiceObjectDetectorVersions" minOccurs="0"/>
                <xsd:element ref="ns3:lcf76f155ced4ddcb4097134ff3c332f" minOccurs="0"/>
                <xsd:element ref="ns2:TaxCatchAll" minOccurs="0"/>
                <xsd:element ref="ns3:MediaServiceOCR" minOccurs="0"/>
                <xsd:element ref="ns3:MediaServiceGenerationTime" minOccurs="0"/>
                <xsd:element ref="ns3:MediaServiceEventHashCode" minOccurs="0"/>
                <xsd:element ref="ns3:MediaServiceDateTaken" minOccurs="0"/>
                <xsd:element ref="ns3:MediaLengthInSeconds" minOccurs="0"/>
                <xsd:element ref="ns3: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5ce71423-0d49-4a04-8822-86064e799dcd" elementFormDefault="qualified">
    <xsd:import namespace="http://schemas.microsoft.com/office/2006/documentManagement/types"/>
    <xsd:import namespace="http://schemas.microsoft.com/office/infopath/2007/PartnerControls"/>
    <xsd:element name="_dlc_DocId" ma:index="8" nillable="true" ma:displayName="Document ID Value" ma:description="The value of the document ID assigned to this item." ma:indexed="true" ma:internalName="_dlc_DocId" ma:readOnly="true">
      <xsd:simpleType>
        <xsd:restriction base="dms:Text"/>
      </xsd:simpleType>
    </xsd:element>
    <xsd:element name="_dlc_DocIdUrl" ma:index="9" nillable="true" ma:displayName="Document ID" ma:description="Permanent link to this document."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10" nillable="true" ma:displayName="Persist ID" ma:description="Keep ID on add." ma:hidden="true" ma:internalName="_dlc_DocIdPersistId" ma:readOnly="true">
      <xsd:simpleType>
        <xsd:restriction base="dms:Boolean"/>
      </xsd:simpleType>
    </xsd:element>
    <xsd:element name="SharedWithUsers" ma:index="13"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4" nillable="true" ma:displayName="Shared With Details" ma:internalName="SharedWithDetails" ma:readOnly="true">
      <xsd:simpleType>
        <xsd:restriction base="dms:Note">
          <xsd:maxLength value="255"/>
        </xsd:restriction>
      </xsd:simpleType>
    </xsd:element>
    <xsd:element name="TaxCatchAll" ma:index="18" nillable="true" ma:displayName="Taxonomy Catch All Column" ma:hidden="true" ma:list="{f5d00d6a-d4b5-4f9e-9c99-f4c27bb7a1f0}" ma:internalName="TaxCatchAll" ma:showField="CatchAllData" ma:web="5ce71423-0d49-4a04-8822-86064e799dcd">
      <xsd:complexType>
        <xsd:complexContent>
          <xsd:extension base="dms:MultiChoiceLookup">
            <xsd:sequence>
              <xsd:element name="Value" type="dms:Lookup" maxOccurs="unbounded" minOccurs="0" nillable="true"/>
            </xsd:sequence>
          </xsd:extension>
        </xsd:complexContent>
      </xsd:complexType>
    </xsd:element>
  </xsd:schema>
  <xsd:schema xmlns:xsd="http://www.w3.org/2001/XMLSchema" xmlns:xs="http://www.w3.org/2001/XMLSchema" xmlns:dms="http://schemas.microsoft.com/office/2006/documentManagement/types" xmlns:pc="http://schemas.microsoft.com/office/infopath/2007/PartnerControls" targetNamespace="b0dea520-d0da-458e-889e-498bdb6be655" elementFormDefault="qualified">
    <xsd:import namespace="http://schemas.microsoft.com/office/2006/documentManagement/types"/>
    <xsd:import namespace="http://schemas.microsoft.com/office/infopath/2007/PartnerControls"/>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ObjectDetectorVersions" ma:index="15" nillable="true" ma:displayName="MediaServiceObjectDetectorVersions" ma:hidden="true" ma:indexed="true" ma:internalName="MediaServiceObjectDetectorVersions" ma:readOnly="true">
      <xsd:simpleType>
        <xsd:restriction base="dms:Text"/>
      </xsd:simpleType>
    </xsd:element>
    <xsd:element name="lcf76f155ced4ddcb4097134ff3c332f" ma:index="17" nillable="true" ma:taxonomy="true" ma:internalName="lcf76f155ced4ddcb4097134ff3c332f" ma:taxonomyFieldName="MediaServiceImageTags" ma:displayName="Image Tags" ma:readOnly="false" ma:fieldId="{5cf76f15-5ced-4ddc-b409-7134ff3c332f}" ma:taxonomyMulti="true" ma:sspId="73f51738-d318-4883-9d64-4f0bd0ccc55e" ma:termSetId="09814cd3-568e-fe90-9814-8d621ff8fb84" ma:anchorId="fba54fb3-c3e1-fe81-a776-ca4b69148c4d" ma:open="true" ma:isKeyword="false">
      <xsd:complexType>
        <xsd:sequence>
          <xsd:element ref="pc:Terms" minOccurs="0" maxOccurs="1"/>
        </xsd:sequence>
      </xsd:complexType>
    </xsd:element>
    <xsd:element name="MediaServiceOCR" ma:index="19" nillable="true" ma:displayName="Extracted Text" ma:internalName="MediaServiceOCR" ma:readOnly="true">
      <xsd:simpleType>
        <xsd:restriction base="dms:Note">
          <xsd:maxLength value="255"/>
        </xsd:restriction>
      </xsd:simpleType>
    </xsd:element>
    <xsd:element name="MediaServiceGenerationTime" ma:index="20" nillable="true" ma:displayName="MediaServiceGenerationTime" ma:hidden="true" ma:internalName="MediaServiceGenerationTime" ma:readOnly="true">
      <xsd:simpleType>
        <xsd:restriction base="dms:Text"/>
      </xsd:simpleType>
    </xsd:element>
    <xsd:element name="MediaServiceEventHashCode" ma:index="21" nillable="true" ma:displayName="MediaServiceEventHashCode" ma:hidden="true" ma:internalName="MediaServiceEventHashCode" ma:readOnly="true">
      <xsd:simpleType>
        <xsd:restriction base="dms:Text"/>
      </xsd:simpleType>
    </xsd:element>
    <xsd:element name="MediaServiceDateTaken" ma:index="22" nillable="true" ma:displayName="MediaServiceDateTaken" ma:hidden="true" ma:indexed="true" ma:internalName="MediaServiceDateTaken" ma:readOnly="true">
      <xsd:simpleType>
        <xsd:restriction base="dms:Text"/>
      </xsd:simpleType>
    </xsd:element>
    <xsd:element name="MediaLengthInSeconds" ma:index="23" nillable="true" ma:displayName="MediaLengthInSeconds" ma:hidden="true" ma:internalName="MediaLengthInSeconds" ma:readOnly="true">
      <xsd:simpleType>
        <xsd:restriction base="dms:Unknown"/>
      </xsd:simpleType>
    </xsd:element>
    <xsd:element name="MediaServiceSearchProperties" ma:index="24" nillable="true" ma:displayName="MediaServiceSearchProperties" ma:hidden="true" ma:internalName="MediaServiceSearchProperties" ma:readOnly="true">
      <xsd:simpleType>
        <xsd:restriction base="dms:Not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spe:Receivers xmlns:spe="http://schemas.microsoft.com/sharepoint/events">
  <Receiver>
    <Name>Document ID Generator</Name>
    <Synchronization>Synchronous</Synchronization>
    <Type>10001</Type>
    <SequenceNumber>1000</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10002</Type>
    <SequenceNumber>1001</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10004</Type>
    <SequenceNumber>1002</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10006</Type>
    <SequenceNumber>1003</SequenceNumber>
    <Url/>
    <Assembly>Microsoft.Office.DocumentManagement, Version=16.0.0.0, Culture=neutral, PublicKeyToken=71e9bce111e9429c</Assembly>
    <Class>Microsoft.Office.DocumentManagement.Internal.DocIdHandler</Class>
    <Data/>
    <Filter/>
  </Receiver>
</spe:Receivers>
</file>

<file path=customXml/item3.xml><?xml version="1.0" encoding="utf-8"?>
<?mso-contentType ?>
<FormTemplates xmlns="http://schemas.microsoft.com/sharepoint/v3/contenttype/forms">
  <Display>DocumentLibraryForm</Display>
  <Edit>DocumentLibraryForm</Edit>
  <New>DocumentLibraryForm</New>
</FormTemplates>
</file>

<file path=customXml/item4.xml><?xml version="1.0" encoding="utf-8"?>
<p:properties xmlns:p="http://schemas.microsoft.com/office/2006/metadata/properties" xmlns:xsi="http://www.w3.org/2001/XMLSchema-instance" xmlns:pc="http://schemas.microsoft.com/office/infopath/2007/PartnerControls">
  <documentManagement>
    <_dlc_DocId xmlns="5ce71423-0d49-4a04-8822-86064e799dcd">P7TF5XRZ5TZD-1674051314-5672</_dlc_DocId>
    <_dlc_DocIdUrl xmlns="5ce71423-0d49-4a04-8822-86064e799dcd">
      <Url>https://unicef.sharepoint.com/teams/DAPM-DataComm/_layouts/15/DocIdRedir.aspx?ID=P7TF5XRZ5TZD-1674051314-5672</Url>
      <Description>P7TF5XRZ5TZD-1674051314-5672</Description>
    </_dlc_DocIdUrl>
    <lcf76f155ced4ddcb4097134ff3c332f xmlns="b0dea520-d0da-458e-889e-498bdb6be655">
      <Terms xmlns="http://schemas.microsoft.com/office/infopath/2007/PartnerControls"/>
    </lcf76f155ced4ddcb4097134ff3c332f>
    <TaxCatchAll xmlns="5ce71423-0d49-4a04-8822-86064e799dcd" xsi:nil="true"/>
  </documentManagement>
</p:properties>
</file>

<file path=customXml/itemProps1.xml><?xml version="1.0" encoding="utf-8"?>
<ds:datastoreItem xmlns:ds="http://schemas.openxmlformats.org/officeDocument/2006/customXml" ds:itemID="{9AE71F74-7B03-4099-B0D6-EC99D6AEC544}"/>
</file>

<file path=customXml/itemProps2.xml><?xml version="1.0" encoding="utf-8"?>
<ds:datastoreItem xmlns:ds="http://schemas.openxmlformats.org/officeDocument/2006/customXml" ds:itemID="{0C7C7A9D-E18A-4991-BF12-11C973F693AE}">
  <ds:schemaRefs>
    <ds:schemaRef ds:uri="http://schemas.microsoft.com/sharepoint/events"/>
  </ds:schemaRefs>
</ds:datastoreItem>
</file>

<file path=customXml/itemProps3.xml><?xml version="1.0" encoding="utf-8"?>
<ds:datastoreItem xmlns:ds="http://schemas.openxmlformats.org/officeDocument/2006/customXml" ds:itemID="{3560F568-2345-4288-B2B8-2D7442A4862E}">
  <ds:schemaRefs>
    <ds:schemaRef ds:uri="http://schemas.microsoft.com/sharepoint/v3/contenttype/forms"/>
  </ds:schemaRefs>
</ds:datastoreItem>
</file>

<file path=customXml/itemProps4.xml><?xml version="1.0" encoding="utf-8"?>
<ds:datastoreItem xmlns:ds="http://schemas.openxmlformats.org/officeDocument/2006/customXml" ds:itemID="{7579213F-FC0F-45F5-9E1A-5D7ECDBF8A40}">
  <ds:schemaRefs>
    <ds:schemaRef ds:uri="http://purl.org/dc/dcmitype/"/>
    <ds:schemaRef ds:uri="http://schemas.microsoft.com/office/infopath/2007/PartnerControls"/>
    <ds:schemaRef ds:uri="http://www.w3.org/XML/1998/namespace"/>
    <ds:schemaRef ds:uri="http://schemas.openxmlformats.org/package/2006/metadata/core-properties"/>
    <ds:schemaRef ds:uri="http://schemas.microsoft.com/office/2006/documentManagement/types"/>
    <ds:schemaRef ds:uri="ae6450c1-f776-41e3-80e5-b5e3b2145961"/>
    <ds:schemaRef ds:uri="http://purl.org/dc/terms/"/>
    <ds:schemaRef ds:uri="ca283e0b-db31-4043-a2ef-b80661bf084a"/>
    <ds:schemaRef ds:uri="http://purl.org/dc/elements/1.1/"/>
    <ds:schemaRef ds:uri="9e17fbd9-fb4c-4d20-9ec4-18aa77a91b0d"/>
    <ds:schemaRef ds:uri="http://schemas.microsoft.com/office/2006/metadata/properties"/>
  </ds:schemaRefs>
</ds:datastoreItem>
</file>

<file path=docProps/app.xml><?xml version="1.0" encoding="utf-8"?>
<Properties xmlns="http://schemas.openxmlformats.org/officeDocument/2006/extended-properties" xmlns:vt="http://schemas.openxmlformats.org/officeDocument/2006/docPropsVTypes">
  <TotalTime>2509</TotalTime>
  <Words>0</Words>
  <Application>Microsoft Office PowerPoint</Application>
  <PresentationFormat>Widescreen</PresentationFormat>
  <Paragraphs>0</Paragraphs>
  <Slides>1</Slides>
  <Notes>0</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1</vt:i4>
      </vt:variant>
    </vt:vector>
  </HeadingPairs>
  <TitlesOfParts>
    <vt:vector size="6" baseType="lpstr">
      <vt:lpstr>Aptos Display</vt:lpstr>
      <vt:lpstr>Arial</vt:lpstr>
      <vt:lpstr>Helvetica</vt:lpstr>
      <vt:lpstr>Roboto</vt:lpstr>
      <vt:lpstr>Office Theme</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Lauren Francis</dc:creator>
  <cp:lastModifiedBy/>
  <cp:revision>8</cp:revision>
  <dcterms:created xsi:type="dcterms:W3CDTF">2024-04-09T17:27:53Z</dcterms:created>
  <dcterms:modified xsi:type="dcterms:W3CDTF">2026-07-17T16:27:16Z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0x01010038585AFFD885DF428C5218D542FAA00E</vt:lpwstr>
  </property>
  <property fmtid="{D5CDD505-2E9C-101B-9397-08002B2CF9AE}" pid="3" name="MediaServiceImageTags">
    <vt:lpwstr/>
  </property>
  <property fmtid="{D5CDD505-2E9C-101B-9397-08002B2CF9AE}" pid="4" name="_dlc_DocIdItemGuid">
    <vt:lpwstr>aa9a100d-b3f1-4c88-941e-2f9146162d00</vt:lpwstr>
  </property>
</Properties>
</file>